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  <p:sldMasterId id="2147483803" r:id="rId2"/>
    <p:sldMasterId id="2147483815" r:id="rId3"/>
    <p:sldMasterId id="2147483839" r:id="rId4"/>
    <p:sldMasterId id="2147483851" r:id="rId5"/>
    <p:sldMasterId id="2147483864" r:id="rId6"/>
  </p:sldMasterIdLst>
  <p:notesMasterIdLst>
    <p:notesMasterId r:id="rId17"/>
  </p:notesMasterIdLst>
  <p:sldIdLst>
    <p:sldId id="325" r:id="rId7"/>
    <p:sldId id="318" r:id="rId8"/>
    <p:sldId id="319" r:id="rId9"/>
    <p:sldId id="280" r:id="rId10"/>
    <p:sldId id="283" r:id="rId11"/>
    <p:sldId id="282" r:id="rId12"/>
    <p:sldId id="284" r:id="rId13"/>
    <p:sldId id="285" r:id="rId14"/>
    <p:sldId id="287" r:id="rId15"/>
    <p:sldId id="32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26328D-7CD1-4F53-83C0-7EDA253CADEA}" type="datetimeFigureOut">
              <a:rPr lang="ru-RU"/>
              <a:pPr>
                <a:defRPr/>
              </a:pPr>
              <a:t>21.02.2013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0114AE-0A06-444A-A15A-161117295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80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smtClean="0">
                <a:solidFill>
                  <a:prstClr val="black"/>
                </a:solidFill>
              </a:rPr>
              <a:pPr/>
              <a:t>1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1EBDB-3A55-4DB7-9E1D-292A861534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1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86CD2-BF62-4130-933C-110781FABD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D68D7-4248-4BBE-9936-046FCDFB2A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7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37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7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12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09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3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64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16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1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8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87B59-8CD8-463C-9481-684FD28B88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3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96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85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76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B7C58-0094-4C77-9547-C331E6A10FD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37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83641-07F8-4EE4-8A8E-8E41A273EE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F1E5-0935-4C6C-862E-2AC8B8F130A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63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E9AA1-8979-4125-B4E6-035A6F91855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46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9DDB4-0A7A-441D-970F-55FD09F67B1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57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D1B05-F293-4C87-BDB4-0F90607C121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56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31183-0137-49DB-B450-0CDD38851DE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3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0C1AE-11BE-4A59-BF88-93F6F7050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33179-85FC-4A46-9270-FDF9C2102AC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25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66E3-835C-4A1B-A9AD-4ABC907FB70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06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09992-973B-4CC8-94A1-2CDCD0A2152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69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D011C-5485-481D-A14B-78FD9310DF97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47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7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74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81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7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09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69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32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0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0D170-EB07-48F0-BAA6-460DA59C05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2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1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570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3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75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21.02.2013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34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5605" y="3429000"/>
            <a:ext cx="6399689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5605" y="4800600"/>
            <a:ext cx="6399689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0029-849C-4317-9CFC-449C694A6A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4063"/>
      </p:ext>
    </p:extLst>
  </p:cSld>
  <p:clrMapOvr>
    <a:masterClrMapping/>
  </p:clrMapOvr>
  <p:transition spd="slow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74ED4-D31A-4E0F-BA0B-43DDE9926A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80707"/>
      </p:ext>
    </p:extLst>
  </p:cSld>
  <p:clrMapOvr>
    <a:masterClrMapping/>
  </p:clrMapOvr>
  <p:transition spd="slow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8" y="4406901"/>
            <a:ext cx="77726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8" y="2906713"/>
            <a:ext cx="777263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7D26-D624-462A-AC23-3BF6EC22AC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82745"/>
      </p:ext>
    </p:extLst>
  </p:cSld>
  <p:clrMapOvr>
    <a:masterClrMapping/>
  </p:clrMapOvr>
  <p:transition spd="slow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016" y="1905000"/>
            <a:ext cx="312207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8459" y="1905000"/>
            <a:ext cx="3123658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4E76-E693-4841-895E-65A007B49A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70712"/>
      </p:ext>
    </p:extLst>
  </p:cSld>
  <p:clrMapOvr>
    <a:masterClrMapping/>
  </p:clrMapOvr>
  <p:transition spd="slow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22" y="274637"/>
            <a:ext cx="82297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21" y="1535113"/>
            <a:ext cx="403948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121" y="2174875"/>
            <a:ext cx="4039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809" y="1535113"/>
            <a:ext cx="404107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809" y="2174875"/>
            <a:ext cx="404107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D05BE-D36C-4D00-BB1D-2153CDFA3CA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76076"/>
      </p:ext>
    </p:extLst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A0969-53F9-4589-BB90-0E6234CD4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43D9-D482-4CEF-97AC-D2B84584E9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83821"/>
      </p:ext>
    </p:extLst>
  </p:cSld>
  <p:clrMapOvr>
    <a:masterClrMapping/>
  </p:clrMapOvr>
  <p:transition spd="slow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9211F-E78A-40E5-8F83-CADF872E8C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28289"/>
      </p:ext>
    </p:extLst>
  </p:cSld>
  <p:clrMapOvr>
    <a:masterClrMapping/>
  </p:clrMapOvr>
  <p:transition spd="slow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22" y="273049"/>
            <a:ext cx="300779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429" y="273053"/>
            <a:ext cx="5112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22" y="1435102"/>
            <a:ext cx="30077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07890-2C97-436D-A198-DEEB00A126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3492"/>
      </p:ext>
    </p:extLst>
  </p:cSld>
  <p:clrMapOvr>
    <a:masterClrMapping/>
  </p:clrMapOvr>
  <p:transition spd="slow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77" y="4800600"/>
            <a:ext cx="5487034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77" y="612775"/>
            <a:ext cx="548703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77" y="5367338"/>
            <a:ext cx="5487034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A5C5-B531-4F9C-865A-02B9528D55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16524"/>
      </p:ext>
    </p:extLst>
  </p:cSld>
  <p:clrMapOvr>
    <a:masterClrMapping/>
  </p:clrMapOvr>
  <p:transition spd="slow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7CBF7-A288-45FE-9529-B69B380F1C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28237"/>
      </p:ext>
    </p:extLst>
  </p:cSld>
  <p:clrMapOvr>
    <a:masterClrMapping/>
  </p:clrMapOvr>
  <p:transition spd="slow"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3783" y="533401"/>
            <a:ext cx="1598334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017" y="533401"/>
            <a:ext cx="4647393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92ED-2DE3-4DB6-B5CB-8B283294A1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34738"/>
      </p:ext>
    </p:extLst>
  </p:cSld>
  <p:clrMapOvr>
    <a:masterClrMapping/>
  </p:clrMapOvr>
  <p:transition spd="slow"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4018" y="533401"/>
            <a:ext cx="6398101" cy="5592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858AE-2068-4143-BA3D-342CAB4F35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61437"/>
      </p:ext>
    </p:extLst>
  </p:cSld>
  <p:clrMapOvr>
    <a:masterClrMapping/>
  </p:clrMapOvr>
  <p:transition spd="slow"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69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6866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B0131-78BB-438E-AE96-669C8B248B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028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>
                <a:solidFill>
                  <a:srgbClr val="262626">
                    <a:tint val="7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2375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>
                <a:solidFill>
                  <a:srgbClr val="262626">
                    <a:tint val="7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7369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77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0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29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6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>
                <a:solidFill>
                  <a:srgbClr val="262626">
                    <a:tint val="7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6686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2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0769D-81D9-46F1-834D-CE86019308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>
                <a:solidFill>
                  <a:srgbClr val="262626">
                    <a:tint val="7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66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731520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93B1D-58E3-4ECC-8844-E61B4AF2F4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1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0CBE6-FC9B-444B-AB84-5F8B979B22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543B63C-BDC1-4DDF-8B9D-E10BD0143A83}" type="datetimeFigureOut">
              <a:rPr lang="en-US" smtClean="0"/>
              <a:pPr>
                <a:defRPr/>
              </a:pPr>
              <a:t>2/21/2013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E51B452-1523-4625-93E8-6FB1373B86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21.02.2013</a:t>
            </a:fld>
            <a:endParaRPr lang="ru-RU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376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23AC82-2EFD-44DB-87BD-83FFD58E6E5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5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CD66E7A-973A-44A3-9528-9EE52E97E0AB}" type="datetimeFigureOut">
              <a:rPr lang="ru-RU" smtClean="0">
                <a:solidFill>
                  <a:srgbClr val="D4D2D0">
                    <a:shade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21.02.2013</a:t>
            </a:fld>
            <a:endParaRPr lang="ru-RU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B048564-9E27-4F4F-A933-6377C2E03D1E}" type="slidenum">
              <a:rPr lang="ru-RU" smtClean="0">
                <a:solidFill>
                  <a:srgbClr val="D4D2D0">
                    <a:shade val="50000"/>
                  </a:srgbClr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527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018" y="533400"/>
            <a:ext cx="63981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018" y="1905000"/>
            <a:ext cx="6398101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22" y="6245227"/>
            <a:ext cx="213481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660" y="6245227"/>
            <a:ext cx="289668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+mn-lt"/>
              </a:defRPr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064" y="6245227"/>
            <a:ext cx="213481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+mn-lt"/>
              </a:defRPr>
            </a:lvl1pPr>
          </a:lstStyle>
          <a:p>
            <a:pPr>
              <a:defRPr/>
            </a:pPr>
            <a:fld id="{678AFF9B-0D08-47EB-8D94-2B7624D6E2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8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58050E-B668-4FA7-85AD-C750C80A6E9B}" type="datetimeFigureOut">
              <a:rPr>
                <a:solidFill>
                  <a:srgbClr val="262626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12/17/2009</a:t>
            </a:fld>
            <a:endParaRPr>
              <a:solidFill>
                <a:srgbClr val="262626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262626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262626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287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gif"/><Relationship Id="rId5" Type="http://schemas.openxmlformats.org/officeDocument/2006/relationships/slide" Target="slide8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2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3.wmf"/><Relationship Id="rId4" Type="http://schemas.openxmlformats.org/officeDocument/2006/relationships/image" Target="../media/image25.wmf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35896" y="72008"/>
            <a:ext cx="5400600" cy="27809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500" dirty="0" smtClean="0">
                <a:solidFill>
                  <a:srgbClr val="002060"/>
                </a:solidFill>
                <a:latin typeface="Commons" pitchFamily="2" charset="0"/>
              </a:rPr>
              <a:t>AJINIYAZ ATINDAG’I NO’KIS MA’MLEKETLIK PEDAGOGIKALIQ INSTITUTI</a:t>
            </a:r>
          </a:p>
          <a:p>
            <a:pPr algn="ctr"/>
            <a:r>
              <a:rPr lang="en-US" sz="2300" dirty="0" smtClean="0">
                <a:solidFill>
                  <a:srgbClr val="002060"/>
                </a:solidFill>
              </a:rPr>
              <a:t> </a:t>
            </a:r>
            <a:r>
              <a:rPr lang="en-US" sz="2300" dirty="0" smtClean="0">
                <a:solidFill>
                  <a:srgbClr val="002060"/>
                </a:solidFill>
                <a:latin typeface="Commons" pitchFamily="2" charset="0"/>
              </a:rPr>
              <a:t>MAGISTRATURA BO’LIMI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Commons" pitchFamily="2" charset="0"/>
              </a:rPr>
              <a:t>“</a:t>
            </a:r>
            <a:r>
              <a:rPr lang="en-US" sz="2000" dirty="0" err="1" smtClean="0">
                <a:solidFill>
                  <a:srgbClr val="002060"/>
                </a:solidFill>
                <a:latin typeface="Commons" pitchFamily="2" charset="0"/>
              </a:rPr>
              <a:t>Informatika</a:t>
            </a:r>
            <a:r>
              <a:rPr lang="en-US" sz="2000" dirty="0" smtClean="0">
                <a:solidFill>
                  <a:srgbClr val="002060"/>
                </a:solidFill>
                <a:latin typeface="Commons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mons" pitchFamily="2" charset="0"/>
              </a:rPr>
              <a:t>ha’m</a:t>
            </a:r>
            <a:r>
              <a:rPr lang="en-US" sz="2000" dirty="0" smtClean="0">
                <a:solidFill>
                  <a:srgbClr val="002060"/>
                </a:solidFill>
                <a:latin typeface="Commons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mons" pitchFamily="2" charset="0"/>
              </a:rPr>
              <a:t>xabar</a:t>
            </a:r>
            <a:r>
              <a:rPr lang="en-US" sz="2000" dirty="0" smtClean="0">
                <a:solidFill>
                  <a:srgbClr val="002060"/>
                </a:solidFill>
                <a:latin typeface="Commons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mons" pitchFamily="2" charset="0"/>
              </a:rPr>
              <a:t>texnologiyalari</a:t>
            </a:r>
            <a:r>
              <a:rPr lang="en-US" sz="2000" dirty="0" smtClean="0">
                <a:solidFill>
                  <a:srgbClr val="002060"/>
                </a:solidFill>
                <a:latin typeface="Commons" pitchFamily="2" charset="0"/>
              </a:rPr>
              <a:t>” </a:t>
            </a:r>
            <a:r>
              <a:rPr lang="en-US" sz="2000" dirty="0" err="1" smtClean="0">
                <a:solidFill>
                  <a:srgbClr val="002060"/>
                </a:solidFill>
                <a:latin typeface="Commons" pitchFamily="2" charset="0"/>
              </a:rPr>
              <a:t>kafedrasi</a:t>
            </a:r>
            <a:endParaRPr lang="en-US" sz="2000" dirty="0" smtClean="0">
              <a:solidFill>
                <a:srgbClr val="002060"/>
              </a:solidFill>
              <a:latin typeface="Commons" pitchFamily="2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Commons" pitchFamily="2" charset="0"/>
              </a:rPr>
              <a:t>1-kurs 5A110701</a:t>
            </a:r>
            <a:endParaRPr lang="en-US" sz="2000" dirty="0">
              <a:solidFill>
                <a:srgbClr val="002060"/>
              </a:solidFill>
              <a:latin typeface="Commons" pitchFamily="2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Commons" pitchFamily="2" charset="0"/>
              </a:rPr>
              <a:t>“</a:t>
            </a:r>
            <a:r>
              <a:rPr lang="en-US" sz="2000" dirty="0" err="1" smtClean="0">
                <a:solidFill>
                  <a:srgbClr val="002060"/>
                </a:solidFill>
                <a:latin typeface="Commons" pitchFamily="2" charset="0"/>
              </a:rPr>
              <a:t>Ta’limde</a:t>
            </a:r>
            <a:r>
              <a:rPr lang="en-US" sz="2000" dirty="0" smtClean="0">
                <a:solidFill>
                  <a:srgbClr val="002060"/>
                </a:solidFill>
                <a:latin typeface="Commons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mons" pitchFamily="2" charset="0"/>
              </a:rPr>
              <a:t>xabar</a:t>
            </a:r>
            <a:r>
              <a:rPr lang="en-US" sz="2000" dirty="0" smtClean="0">
                <a:solidFill>
                  <a:srgbClr val="002060"/>
                </a:solidFill>
                <a:latin typeface="Commons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mons" pitchFamily="2" charset="0"/>
              </a:rPr>
              <a:t>texnologiyalari</a:t>
            </a:r>
            <a:r>
              <a:rPr lang="en-US" sz="2000" dirty="0" smtClean="0">
                <a:solidFill>
                  <a:srgbClr val="002060"/>
                </a:solidFill>
                <a:latin typeface="Commons" pitchFamily="2" charset="0"/>
              </a:rPr>
              <a:t>” </a:t>
            </a:r>
            <a:r>
              <a:rPr lang="en-US" sz="2000" dirty="0" err="1" smtClean="0">
                <a:solidFill>
                  <a:srgbClr val="002060"/>
                </a:solidFill>
                <a:latin typeface="Commons" pitchFamily="2" charset="0"/>
              </a:rPr>
              <a:t>qa’nigeligi</a:t>
            </a:r>
            <a:endParaRPr lang="en-US" sz="2000" dirty="0" smtClean="0">
              <a:solidFill>
                <a:srgbClr val="002060"/>
              </a:solidFill>
              <a:latin typeface="Commons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r>
              <a:rPr lang="en-US" sz="2600" b="0" dirty="0" err="1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Multimediali</a:t>
            </a:r>
            <a:r>
              <a:rPr lang="en-US" sz="2600" b="0" dirty="0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600" b="0" dirty="0" err="1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elektron</a:t>
            </a:r>
            <a:r>
              <a:rPr lang="en-US" sz="2600" b="0" dirty="0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600" b="0" dirty="0" err="1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qollanbalar</a:t>
            </a:r>
            <a:r>
              <a:rPr lang="en-US" sz="2600" b="0" dirty="0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600" b="0" dirty="0" err="1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jaratiw</a:t>
            </a:r>
            <a:r>
              <a:rPr lang="en-US" sz="2600" b="0" dirty="0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600" b="0" dirty="0" err="1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pa’ninen</a:t>
            </a:r>
            <a:r>
              <a:rPr lang="en-US" sz="2600" b="0" dirty="0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sz="2600" b="0" dirty="0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2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</a:t>
            </a:r>
            <a:r>
              <a:rPr lang="en-US" sz="2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Home </a:t>
            </a:r>
            <a:r>
              <a:rPr lang="en-US" sz="2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sayt</a:t>
            </a:r>
            <a:r>
              <a:rPr lang="en-US" sz="2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da’stu’ri</a:t>
            </a:r>
            <a:r>
              <a:rPr lang="en-US" sz="2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tiykarlari</a:t>
            </a:r>
            <a:r>
              <a:rPr lang="en-US" sz="2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” </a:t>
            </a:r>
            <a:r>
              <a:rPr lang="en-US" sz="2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temasi</a:t>
            </a:r>
            <a:r>
              <a:rPr lang="en-US" sz="2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boyinsha</a:t>
            </a:r>
            <a:r>
              <a:rPr lang="ru-RU" sz="2400" b="0" dirty="0">
                <a:solidFill>
                  <a:srgbClr val="262626"/>
                </a:solidFill>
              </a:rPr>
              <a:t/>
            </a:r>
            <a:br>
              <a:rPr lang="ru-RU" sz="2400" b="0" dirty="0">
                <a:solidFill>
                  <a:srgbClr val="262626"/>
                </a:solidFill>
              </a:rPr>
            </a:br>
            <a:r>
              <a:rPr lang="ru-RU" sz="5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5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’Z BETINSHE JUMISI</a:t>
            </a:r>
            <a:endParaRPr lang="ru-RU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339752" y="5445224"/>
            <a:ext cx="6734944" cy="12241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200" b="0" dirty="0" err="1" smtClean="0">
                <a:solidFill>
                  <a:srgbClr val="F79646"/>
                </a:solidFill>
                <a:latin typeface="BankGothic Lt BT" pitchFamily="34" charset="0"/>
              </a:rPr>
              <a:t>Tayarlag’an</a:t>
            </a:r>
            <a:r>
              <a:rPr lang="en-US" sz="2200" b="0" dirty="0" smtClean="0">
                <a:solidFill>
                  <a:srgbClr val="F79646"/>
                </a:solidFill>
                <a:latin typeface="BankGothic Lt BT" pitchFamily="34" charset="0"/>
              </a:rPr>
              <a:t>:                </a:t>
            </a:r>
            <a:r>
              <a:rPr lang="en-US" sz="2200" b="0" dirty="0" err="1" smtClean="0">
                <a:solidFill>
                  <a:prstClr val="white"/>
                </a:solidFill>
                <a:latin typeface="BankGothic Lt BT" pitchFamily="34" charset="0"/>
              </a:rPr>
              <a:t>Jumamuratov</a:t>
            </a:r>
            <a:r>
              <a:rPr lang="en-US" sz="2200" b="0" dirty="0" smtClean="0">
                <a:solidFill>
                  <a:prstClr val="white"/>
                </a:solidFill>
                <a:latin typeface="BankGothic Lt BT" pitchFamily="34" charset="0"/>
              </a:rPr>
              <a:t> A.</a:t>
            </a:r>
          </a:p>
          <a:p>
            <a:pPr algn="l" fontAlgn="auto">
              <a:spcAft>
                <a:spcPts val="0"/>
              </a:spcAft>
            </a:pPr>
            <a:r>
              <a:rPr lang="en-US" sz="2200" b="0" dirty="0" err="1" smtClean="0">
                <a:solidFill>
                  <a:srgbClr val="F79646"/>
                </a:solidFill>
                <a:latin typeface="BankGothic Lt BT" pitchFamily="34" charset="0"/>
              </a:rPr>
              <a:t>Qabillag’an</a:t>
            </a:r>
            <a:r>
              <a:rPr lang="en-US" sz="2200" b="0" dirty="0" smtClean="0">
                <a:solidFill>
                  <a:srgbClr val="F79646"/>
                </a:solidFill>
                <a:latin typeface="BankGothic Lt BT" pitchFamily="34" charset="0"/>
              </a:rPr>
              <a:t>: </a:t>
            </a:r>
            <a:r>
              <a:rPr lang="en-US" sz="2200" b="0" dirty="0" smtClean="0">
                <a:solidFill>
                  <a:srgbClr val="7BCF27"/>
                </a:solidFill>
                <a:latin typeface="BankGothic Lt BT" pitchFamily="34" charset="0"/>
              </a:rPr>
              <a:t>               </a:t>
            </a:r>
            <a:r>
              <a:rPr lang="en-US" sz="2200" b="0" dirty="0" err="1" smtClean="0">
                <a:solidFill>
                  <a:prstClr val="white"/>
                </a:solidFill>
                <a:latin typeface="BankGothic Lt BT" pitchFamily="34" charset="0"/>
              </a:rPr>
              <a:t>Allambergenova</a:t>
            </a:r>
            <a:r>
              <a:rPr lang="en-US" sz="2200" b="0" dirty="0" smtClean="0">
                <a:solidFill>
                  <a:prstClr val="white"/>
                </a:solidFill>
                <a:latin typeface="BankGothic Lt BT" pitchFamily="34" charset="0"/>
              </a:rPr>
              <a:t> M.</a:t>
            </a:r>
          </a:p>
          <a:p>
            <a:pPr algn="l" fontAlgn="auto">
              <a:spcAft>
                <a:spcPts val="0"/>
              </a:spcAft>
            </a:pPr>
            <a:endParaRPr lang="en-US" sz="2200" b="0" dirty="0">
              <a:solidFill>
                <a:prstClr val="white"/>
              </a:solidFill>
              <a:latin typeface="BankGothic Lt BT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BankGothic Lt BT" pitchFamily="34" charset="0"/>
              </a:rPr>
              <a:t>                      No’kis-2013</a:t>
            </a:r>
            <a:endParaRPr lang="en-US" sz="1600" dirty="0">
              <a:solidFill>
                <a:prstClr val="white"/>
              </a:solidFill>
              <a:latin typeface="BankGothic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F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6896968" y="224644"/>
            <a:ext cx="2232248" cy="1800200"/>
          </a:xfrm>
          <a:prstGeom prst="cloudCallout">
            <a:avLst>
              <a:gd name="adj1" fmla="val -63376"/>
              <a:gd name="adj2" fmla="val 383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latin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alfaviti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simvollari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(A –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Z,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- z)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6516216" y="4509120"/>
            <a:ext cx="2520280" cy="1800200"/>
          </a:xfrm>
          <a:prstGeom prst="cloudCallout">
            <a:avLst>
              <a:gd name="adj1" fmla="val -97154"/>
              <a:gd name="adj2" fmla="val -448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tsifr</a:t>
            </a: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0-9)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71500" y="5013177"/>
            <a:ext cx="2340260" cy="1616844"/>
          </a:xfrm>
          <a:prstGeom prst="cloudCallout">
            <a:avLst>
              <a:gd name="adj1" fmla="val 36343"/>
              <a:gd name="adj2" fmla="val -926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waqit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aralig’i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-36512" y="8620"/>
            <a:ext cx="2232248" cy="1800200"/>
          </a:xfrm>
          <a:prstGeom prst="cloudCallout">
            <a:avLst>
              <a:gd name="adj1" fmla="val 34562"/>
              <a:gd name="adj2" fmla="val 877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Defis</a:t>
            </a:r>
            <a:r>
              <a:rPr lang="en-US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-)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331640" y="1412776"/>
            <a:ext cx="5976664" cy="36004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Atribut</a:t>
            </a: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ma`nislerin</a:t>
            </a: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tirnaqsha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qoymay</a:t>
            </a: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jaziwg`ada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boladi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eger</a:t>
            </a: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 </a:t>
            </a:r>
            <a:r>
              <a:rPr lang="en-US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simvollardan</a:t>
            </a:r>
            <a:r>
              <a:rPr lang="en-US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tursa</a:t>
            </a:r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User\Рабочий стол\hhh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359" y="6166901"/>
            <a:ext cx="668833" cy="718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3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5E5E5E">
                <a:alpha val="0"/>
              </a:srgbClr>
            </a:gs>
            <a:gs pos="28125">
              <a:srgbClr val="2D2D2D"/>
            </a:gs>
            <a:gs pos="26250">
              <a:srgbClr val="2C2C2C"/>
            </a:gs>
            <a:gs pos="22500">
              <a:srgbClr val="2B2B2B"/>
            </a:gs>
            <a:gs pos="15000">
              <a:srgbClr val="292929"/>
            </a:gs>
            <a:gs pos="0">
              <a:schemeClr val="bg2">
                <a:shade val="40000"/>
                <a:satMod val="150000"/>
              </a:schemeClr>
            </a:gs>
            <a:gs pos="39000">
              <a:schemeClr val="bg2">
                <a:shade val="60000"/>
                <a:satMod val="150000"/>
              </a:schemeClr>
            </a:gs>
            <a:gs pos="96000">
              <a:schemeClr val="tx1"/>
            </a:gs>
            <a:gs pos="90000">
              <a:srgbClr val="6E6E6E"/>
            </a:gs>
            <a:gs pos="100000">
              <a:schemeClr val="bg2">
                <a:tint val="83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 descr="D:\MaSTeR\Slaydlar\Xromnan aling'anlar\111270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Diagram group"/>
          <p:cNvGrpSpPr/>
          <p:nvPr/>
        </p:nvGrpSpPr>
        <p:grpSpPr>
          <a:xfrm>
            <a:off x="785786" y="2420888"/>
            <a:ext cx="5500726" cy="714205"/>
            <a:chOff x="1125727" y="305"/>
            <a:chExt cx="5535286" cy="714205"/>
          </a:xfrm>
          <a:effectLst>
            <a:glow rad="101600">
              <a:schemeClr val="tx1">
                <a:lumMod val="50000"/>
                <a:alpha val="6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 fov="4200000" zoom="82000">
              <a:rot lat="20700000" lon="207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14" name="Группа 13"/>
            <p:cNvGrpSpPr/>
            <p:nvPr/>
          </p:nvGrpSpPr>
          <p:grpSpPr>
            <a:xfrm>
              <a:off x="1482830" y="305"/>
              <a:ext cx="5178183" cy="714205"/>
              <a:chOff x="1482830" y="305"/>
              <a:chExt cx="5178183" cy="714205"/>
            </a:xfrm>
          </p:grpSpPr>
          <p:sp>
            <p:nvSpPr>
              <p:cNvPr id="16" name="Пятиугольник 15"/>
              <p:cNvSpPr/>
              <p:nvPr/>
            </p:nvSpPr>
            <p:spPr>
              <a:xfrm rot="10800000">
                <a:off x="1482830" y="305"/>
                <a:ext cx="5178183" cy="714205"/>
              </a:xfrm>
              <a:prstGeom prst="homePlat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7" name="Пятиугольник 4"/>
              <p:cNvSpPr/>
              <p:nvPr/>
            </p:nvSpPr>
            <p:spPr>
              <a:xfrm rot="21600000">
                <a:off x="1661384" y="305"/>
                <a:ext cx="4999629" cy="71420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14945" tIns="129540" rIns="241808" bIns="129540" numCol="1" spcCol="1270" anchor="ctr" anchorCtr="0">
                <a:noAutofit/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 defTabSz="151130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3400" b="1" u="sng" spc="150" dirty="0" smtClean="0">
                    <a:ln w="11430"/>
                    <a:solidFill>
                      <a:srgbClr val="F8F8F8"/>
                    </a:solidFill>
                    <a:effectLst>
                      <a:glow rad="228600">
                        <a:srgbClr val="7E848D">
                          <a:satMod val="175000"/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>
                      <a:solidFill>
                        <a:srgbClr val="7E848D">
                          <a:lumMod val="60000"/>
                          <a:lumOff val="40000"/>
                        </a:srgbClr>
                      </a:solidFill>
                    </a:uFill>
                    <a:hlinkClick r:id="rId4" action="ppaction://hlinksldjump"/>
                  </a:rPr>
                  <a:t>HTML </a:t>
                </a:r>
                <a:r>
                  <a:rPr lang="en-US" sz="3400" b="1" u="sng" spc="150" dirty="0" err="1" smtClean="0">
                    <a:ln w="11430"/>
                    <a:solidFill>
                      <a:srgbClr val="F8F8F8"/>
                    </a:solidFill>
                    <a:effectLst>
                      <a:glow rad="228600">
                        <a:srgbClr val="7E848D">
                          <a:satMod val="175000"/>
                          <a:alpha val="40000"/>
                        </a:srgb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>
                      <a:solidFill>
                        <a:srgbClr val="7E848D">
                          <a:lumMod val="60000"/>
                          <a:lumOff val="40000"/>
                        </a:srgbClr>
                      </a:solidFill>
                    </a:uFill>
                    <a:hlinkClick r:id="rId4" action="ppaction://hlinksldjump"/>
                  </a:rPr>
                  <a:t>tili</a:t>
                </a:r>
                <a:endParaRPr lang="en-US" sz="3400" b="1" u="sng" spc="150" dirty="0">
                  <a:ln w="11430"/>
                  <a:solidFill>
                    <a:srgbClr val="F8F8F8"/>
                  </a:solidFill>
                  <a:effectLst>
                    <a:glow rad="228600">
                      <a:srgbClr val="7E848D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>
                    <a:solidFill>
                      <a:srgbClr val="7E848D">
                        <a:lumMod val="60000"/>
                        <a:lumOff val="40000"/>
                      </a:srgbClr>
                    </a:solidFill>
                  </a:uFill>
                </a:endParaRPr>
              </a:p>
            </p:txBody>
          </p:sp>
        </p:grpSp>
        <p:sp>
          <p:nvSpPr>
            <p:cNvPr id="15" name="Овал 14"/>
            <p:cNvSpPr/>
            <p:nvPr/>
          </p:nvSpPr>
          <p:spPr>
            <a:xfrm>
              <a:off x="1125727" y="305"/>
              <a:ext cx="714205" cy="71420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grpSp>
        <p:nvGrpSpPr>
          <p:cNvPr id="18" name="Diagram group"/>
          <p:cNvGrpSpPr/>
          <p:nvPr/>
        </p:nvGrpSpPr>
        <p:grpSpPr>
          <a:xfrm>
            <a:off x="1861772" y="3717032"/>
            <a:ext cx="5446532" cy="714511"/>
            <a:chOff x="1125727" y="0"/>
            <a:chExt cx="5446532" cy="714510"/>
          </a:xfrm>
          <a:effectLst>
            <a:glow rad="101600">
              <a:schemeClr val="tx1">
                <a:lumMod val="50000"/>
                <a:alpha val="6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 fov="5100000" zoom="82000">
              <a:rot lat="20700000" lon="210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19" name="Группа 18"/>
            <p:cNvGrpSpPr/>
            <p:nvPr/>
          </p:nvGrpSpPr>
          <p:grpSpPr>
            <a:xfrm>
              <a:off x="1394076" y="0"/>
              <a:ext cx="5178183" cy="714205"/>
              <a:chOff x="1394076" y="0"/>
              <a:chExt cx="5178183" cy="714205"/>
            </a:xfrm>
          </p:grpSpPr>
          <p:sp>
            <p:nvSpPr>
              <p:cNvPr id="21" name="Пятиугольник 20">
                <a:hlinkClick r:id="rId5" action="ppaction://hlinksldjump"/>
              </p:cNvPr>
              <p:cNvSpPr/>
              <p:nvPr/>
            </p:nvSpPr>
            <p:spPr>
              <a:xfrm rot="10800000">
                <a:off x="1394076" y="0"/>
                <a:ext cx="5178183" cy="714205"/>
              </a:xfrm>
              <a:prstGeom prst="homePlate">
                <a:avLst/>
              </a:prstGeom>
              <a:solidFill>
                <a:schemeClr val="accent6"/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2" name="Пятиугольник 4"/>
              <p:cNvSpPr/>
              <p:nvPr/>
            </p:nvSpPr>
            <p:spPr>
              <a:xfrm rot="21600000">
                <a:off x="1572630" y="0"/>
                <a:ext cx="4999629" cy="71420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14945" tIns="129540" rIns="241808" bIns="129540" numCol="1" spcCol="1270" anchor="ctr" anchorCtr="0">
                <a:noAutofit/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 defTabSz="151130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3400" b="1" u="sng" spc="50" dirty="0" err="1" smtClean="0">
                    <a:ln w="13500">
                      <a:solidFill>
                        <a:srgbClr val="6EA0B0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6EA0B0">
                        <a:tint val="3000"/>
                        <a:alpha val="9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>
                      <a:solidFill>
                        <a:srgbClr val="7E848D"/>
                      </a:solidFill>
                    </a:uFill>
                    <a:hlinkClick r:id="rId5" action="ppaction://hlinksldjump"/>
                  </a:rPr>
                  <a:t>Tegler</a:t>
                </a:r>
                <a:r>
                  <a:rPr lang="en-US" sz="3400" b="1" u="sng" spc="50" dirty="0" smtClean="0">
                    <a:ln w="13500">
                      <a:solidFill>
                        <a:srgbClr val="6EA0B0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6EA0B0">
                        <a:tint val="3000"/>
                        <a:alpha val="9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>
                      <a:solidFill>
                        <a:srgbClr val="7E848D"/>
                      </a:solidFill>
                    </a:uFill>
                    <a:hlinkClick r:id="rId5" action="ppaction://hlinksldjump"/>
                  </a:rPr>
                  <a:t> </a:t>
                </a:r>
                <a:r>
                  <a:rPr lang="en-US" sz="3400" b="1" u="sng" spc="50" dirty="0" err="1" smtClean="0">
                    <a:ln w="13500">
                      <a:solidFill>
                        <a:srgbClr val="6EA0B0">
                          <a:shade val="2500"/>
                          <a:alpha val="6500"/>
                        </a:srgbClr>
                      </a:solidFill>
                      <a:prstDash val="solid"/>
                    </a:ln>
                    <a:solidFill>
                      <a:srgbClr val="6EA0B0">
                        <a:tint val="3000"/>
                        <a:alpha val="9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>
                      <a:solidFill>
                        <a:srgbClr val="7E848D"/>
                      </a:solidFill>
                    </a:uFill>
                    <a:hlinkClick r:id="rId5" action="ppaction://hlinksldjump"/>
                  </a:rPr>
                  <a:t>tu’sinigi</a:t>
                </a:r>
                <a:endParaRPr lang="ru-RU" sz="3400" b="1" u="sng" spc="50" dirty="0">
                  <a:ln w="13500">
                    <a:solidFill>
                      <a:srgbClr val="6EA0B0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rgbClr val="6EA0B0">
                      <a:tint val="3000"/>
                      <a:alpha val="9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>
                    <a:solidFill>
                      <a:srgbClr val="7E848D"/>
                    </a:solidFill>
                  </a:uFill>
                </a:endParaRPr>
              </a:p>
            </p:txBody>
          </p:sp>
        </p:grpSp>
        <p:sp>
          <p:nvSpPr>
            <p:cNvPr id="20" name="Овал 19"/>
            <p:cNvSpPr/>
            <p:nvPr/>
          </p:nvSpPr>
          <p:spPr>
            <a:xfrm>
              <a:off x="1125727" y="305"/>
              <a:ext cx="714205" cy="71420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grpSp>
        <p:nvGrpSpPr>
          <p:cNvPr id="23" name="Diagram group"/>
          <p:cNvGrpSpPr/>
          <p:nvPr/>
        </p:nvGrpSpPr>
        <p:grpSpPr>
          <a:xfrm>
            <a:off x="2997154" y="5091059"/>
            <a:ext cx="5535286" cy="714205"/>
            <a:chOff x="1125727" y="893062"/>
            <a:chExt cx="5535286" cy="714205"/>
          </a:xfrm>
          <a:effectLst>
            <a:glow rad="101600">
              <a:schemeClr val="tx1">
                <a:lumMod val="50000"/>
                <a:alpha val="6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RightFacing" fov="5100000" zoom="82000">
              <a:rot lat="20400000" lon="21300000" rev="180000"/>
            </a:camera>
            <a:lightRig rig="morning" dir="t">
              <a:rot lat="0" lon="0" rev="20400000"/>
            </a:lightRig>
          </a:scene3d>
        </p:grpSpPr>
        <p:grpSp>
          <p:nvGrpSpPr>
            <p:cNvPr id="24" name="Группа 23"/>
            <p:cNvGrpSpPr/>
            <p:nvPr/>
          </p:nvGrpSpPr>
          <p:grpSpPr>
            <a:xfrm>
              <a:off x="1482830" y="893062"/>
              <a:ext cx="5178183" cy="714205"/>
              <a:chOff x="1482830" y="893062"/>
              <a:chExt cx="5178183" cy="714205"/>
            </a:xfrm>
          </p:grpSpPr>
          <p:sp>
            <p:nvSpPr>
              <p:cNvPr id="26" name="Пятиугольник 25"/>
              <p:cNvSpPr/>
              <p:nvPr/>
            </p:nvSpPr>
            <p:spPr>
              <a:xfrm rot="10800000">
                <a:off x="1482830" y="893062"/>
                <a:ext cx="5178183" cy="714205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effectLst>
                <a:glow rad="228600">
                  <a:srgbClr val="7030A0">
                    <a:alpha val="40000"/>
                  </a:srgbClr>
                </a:glow>
              </a:effectLst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7" name="Пятиугольник 4">
                <a:hlinkClick r:id="rId6" action="ppaction://hlinksldjump"/>
              </p:cNvPr>
              <p:cNvSpPr/>
              <p:nvPr/>
            </p:nvSpPr>
            <p:spPr>
              <a:xfrm rot="21600000">
                <a:off x="1661384" y="893062"/>
                <a:ext cx="4999629" cy="71420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14945" tIns="129540" rIns="241808" bIns="129540" numCol="1" spcCol="1270" anchor="ctr" anchorCtr="0">
                <a:noAutofit/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 defTabSz="151130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US" sz="3400" b="1" u="sng" spc="150" dirty="0" err="1" smtClean="0">
                    <a:ln w="11430"/>
                    <a:solidFill>
                      <a:srgbClr val="6EA0B0">
                        <a:lumMod val="75000"/>
                      </a:srgbClr>
                    </a:solidFill>
                    <a:effectLst>
                      <a:glow rad="228600">
                        <a:srgbClr val="7E848D">
                          <a:satMod val="175000"/>
                          <a:alpha val="40000"/>
                        </a:srgbClr>
                      </a:glow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uFill>
                      <a:solidFill>
                        <a:srgbClr val="7E848D">
                          <a:lumMod val="75000"/>
                        </a:srgbClr>
                      </a:solidFill>
                    </a:uFill>
                    <a:hlinkClick r:id="rId7" action="ppaction://hlinksldjump"/>
                  </a:rPr>
                  <a:t>Atributlar</a:t>
                </a:r>
                <a:r>
                  <a:rPr lang="en-US" sz="3400" b="1" u="sng" spc="150" dirty="0" smtClean="0">
                    <a:ln w="11430"/>
                    <a:solidFill>
                      <a:srgbClr val="6EA0B0">
                        <a:lumMod val="75000"/>
                      </a:srgbClr>
                    </a:solidFill>
                    <a:effectLst>
                      <a:glow rad="228600">
                        <a:srgbClr val="7E848D">
                          <a:satMod val="175000"/>
                          <a:alpha val="40000"/>
                        </a:srgbClr>
                      </a:glow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uFill>
                      <a:solidFill>
                        <a:srgbClr val="7E848D">
                          <a:lumMod val="75000"/>
                        </a:srgbClr>
                      </a:solidFill>
                    </a:uFill>
                    <a:hlinkClick r:id="rId7" action="ppaction://hlinksldjump"/>
                  </a:rPr>
                  <a:t> </a:t>
                </a:r>
                <a:r>
                  <a:rPr lang="en-US" sz="3400" b="1" u="sng" spc="150" dirty="0" err="1" smtClean="0">
                    <a:ln w="11430"/>
                    <a:solidFill>
                      <a:srgbClr val="6EA0B0">
                        <a:lumMod val="75000"/>
                      </a:srgbClr>
                    </a:solidFill>
                    <a:effectLst>
                      <a:glow rad="228600">
                        <a:srgbClr val="7E848D">
                          <a:satMod val="175000"/>
                          <a:alpha val="40000"/>
                        </a:srgbClr>
                      </a:glow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uFill>
                      <a:solidFill>
                        <a:srgbClr val="7E848D">
                          <a:lumMod val="75000"/>
                        </a:srgbClr>
                      </a:solidFill>
                    </a:uFill>
                    <a:hlinkClick r:id="rId7" action="ppaction://hlinksldjump"/>
                  </a:rPr>
                  <a:t>tu’sinigi</a:t>
                </a:r>
                <a:endParaRPr lang="ru-RU" sz="3400" b="1" u="sng" spc="150" dirty="0">
                  <a:ln w="11430"/>
                  <a:solidFill>
                    <a:srgbClr val="6EA0B0">
                      <a:lumMod val="75000"/>
                    </a:srgbClr>
                  </a:solidFill>
                  <a:effectLst>
                    <a:glow rad="228600">
                      <a:srgbClr val="7E848D">
                        <a:satMod val="175000"/>
                        <a:alpha val="4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uFill>
                    <a:solidFill>
                      <a:srgbClr val="7E848D">
                        <a:lumMod val="75000"/>
                      </a:srgbClr>
                    </a:solidFill>
                  </a:uFill>
                </a:endParaRPr>
              </a:p>
            </p:txBody>
          </p:sp>
        </p:grpSp>
        <p:sp>
          <p:nvSpPr>
            <p:cNvPr id="25" name="Овал 24"/>
            <p:cNvSpPr/>
            <p:nvPr/>
          </p:nvSpPr>
          <p:spPr>
            <a:xfrm>
              <a:off x="1125727" y="893062"/>
              <a:ext cx="714205" cy="71420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</p:grpSp>
      <p:sp>
        <p:nvSpPr>
          <p:cNvPr id="30" name="Прямоугольник 29"/>
          <p:cNvSpPr/>
          <p:nvPr/>
        </p:nvSpPr>
        <p:spPr>
          <a:xfrm>
            <a:off x="1467124" y="404664"/>
            <a:ext cx="604203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Palatino Linotype" pitchFamily="18" charset="0"/>
              </a:rPr>
              <a:t>Home </a:t>
            </a:r>
            <a:r>
              <a:rPr kumimoji="0" lang="ru-RU" sz="5000" b="1" i="0" u="none" strike="noStrike" kern="0" normalizeH="0" baseline="0" noProof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Palatino Linotype" pitchFamily="18" charset="0"/>
              </a:rPr>
              <a:t>sayt</a:t>
            </a:r>
            <a:r>
              <a:rPr kumimoji="0" lang="ru-RU" sz="5000" b="1" i="0" u="none" strike="noStrike" kern="0" normalizeH="0" baseline="0" noProof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Palatino Linotype" pitchFamily="18" charset="0"/>
              </a:rPr>
              <a:t> </a:t>
            </a:r>
            <a:r>
              <a:rPr kumimoji="0" lang="ru-RU" sz="5000" b="1" i="0" u="none" strike="noStrike" kern="0" normalizeH="0" baseline="0" noProof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Palatino Linotype" pitchFamily="18" charset="0"/>
              </a:rPr>
              <a:t>da</a:t>
            </a:r>
            <a:r>
              <a:rPr kumimoji="0" lang="en-US" sz="5000" b="1" i="0" u="none" strike="noStrike" kern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Palatino Linotype" pitchFamily="18" charset="0"/>
              </a:rPr>
              <a:t>’</a:t>
            </a:r>
            <a:r>
              <a:rPr kumimoji="0" lang="ru-RU" sz="5000" b="1" i="0" u="none" strike="noStrike" kern="0" normalizeH="0" baseline="0" noProof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Palatino Linotype" pitchFamily="18" charset="0"/>
              </a:rPr>
              <a:t>stu</a:t>
            </a:r>
            <a:r>
              <a:rPr kumimoji="0" lang="en-US" sz="5000" b="1" i="0" u="none" strike="noStrike" kern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Palatino Linotype" pitchFamily="18" charset="0"/>
              </a:rPr>
              <a:t>’</a:t>
            </a:r>
            <a:r>
              <a:rPr kumimoji="0" lang="ru-RU" sz="5000" b="1" i="0" u="none" strike="noStrike" kern="0" normalizeH="0" baseline="0" noProof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Palatino Linotype" pitchFamily="18" charset="0"/>
              </a:rPr>
              <a:t>ri</a:t>
            </a:r>
            <a:r>
              <a:rPr kumimoji="0" lang="ru-RU" sz="5000" b="1" i="0" u="none" strike="noStrike" kern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Palatino Linotype" pitchFamily="18" charset="0"/>
              </a:rPr>
              <a:t> </a:t>
            </a:r>
            <a:endParaRPr kumimoji="0" lang="en-US" sz="5000" b="1" i="0" u="none" strike="noStrike" kern="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Palatino Linotype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0" normalizeH="0" baseline="0" noProof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Palatino Linotype" pitchFamily="18" charset="0"/>
              </a:rPr>
              <a:t>tiykarlari</a:t>
            </a:r>
            <a:endParaRPr kumimoji="0" lang="ru-RU" sz="5000" b="1" i="0" u="none" strike="noStrike" kern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32818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82880"/>
            <a:r>
              <a:rPr lang="en-US" sz="5000" b="1" i="1" dirty="0" smtClean="0">
                <a:solidFill>
                  <a:schemeClr val="accent2"/>
                </a:solidFill>
                <a:latin typeface="Corbel" pitchFamily="34" charset="0"/>
              </a:rPr>
              <a:t>HTML</a:t>
            </a:r>
            <a:r>
              <a:rPr lang="ru-RU" sz="5000" b="1" i="1" dirty="0" smtClean="0">
                <a:solidFill>
                  <a:schemeClr val="accent2"/>
                </a:solidFill>
                <a:latin typeface="Corbel" pitchFamily="34" charset="0"/>
              </a:rPr>
              <a:t> </a:t>
            </a:r>
            <a:br>
              <a:rPr lang="ru-RU" sz="5000" b="1" i="1" dirty="0" smtClean="0">
                <a:solidFill>
                  <a:schemeClr val="accent2"/>
                </a:solidFill>
                <a:latin typeface="Corbel" pitchFamily="34" charset="0"/>
              </a:rPr>
            </a:br>
            <a:r>
              <a:rPr lang="ru-RU" sz="5000" b="1" i="1" dirty="0" smtClean="0">
                <a:solidFill>
                  <a:schemeClr val="accent2"/>
                </a:solidFill>
                <a:latin typeface="Corbel" pitchFamily="34" charset="0"/>
              </a:rPr>
              <a:t>(</a:t>
            </a:r>
            <a:r>
              <a:rPr lang="en-US" sz="5000" b="1" i="1" dirty="0" err="1" smtClean="0">
                <a:solidFill>
                  <a:schemeClr val="accent2"/>
                </a:solidFill>
                <a:latin typeface="Corbel" pitchFamily="34" charset="0"/>
              </a:rPr>
              <a:t>angl</a:t>
            </a:r>
            <a:r>
              <a:rPr lang="ru-RU" sz="5000" b="1" i="1" dirty="0" smtClean="0">
                <a:solidFill>
                  <a:schemeClr val="accent2"/>
                </a:solidFill>
                <a:latin typeface="Corbel" pitchFamily="34" charset="0"/>
              </a:rPr>
              <a:t>. </a:t>
            </a:r>
            <a:r>
              <a:rPr lang="en-US" sz="5000" b="1" i="1" dirty="0" smtClean="0">
                <a:solidFill>
                  <a:srgbClr val="CC3300"/>
                </a:solidFill>
                <a:latin typeface="Corbel" pitchFamily="34" charset="0"/>
              </a:rPr>
              <a:t>H</a:t>
            </a:r>
            <a:r>
              <a:rPr lang="en-US" sz="5000" b="1" i="1" dirty="0" smtClean="0">
                <a:solidFill>
                  <a:schemeClr val="accent2"/>
                </a:solidFill>
                <a:latin typeface="Corbel" pitchFamily="34" charset="0"/>
              </a:rPr>
              <a:t>yper </a:t>
            </a:r>
            <a:r>
              <a:rPr lang="en-US" sz="5000" b="1" i="1" dirty="0" smtClean="0">
                <a:solidFill>
                  <a:srgbClr val="CC3300"/>
                </a:solidFill>
                <a:latin typeface="Corbel" pitchFamily="34" charset="0"/>
              </a:rPr>
              <a:t>T</a:t>
            </a:r>
            <a:r>
              <a:rPr lang="en-US" sz="5000" b="1" i="1" dirty="0" smtClean="0">
                <a:solidFill>
                  <a:schemeClr val="accent2"/>
                </a:solidFill>
                <a:latin typeface="Corbel" pitchFamily="34" charset="0"/>
              </a:rPr>
              <a:t>ext </a:t>
            </a:r>
            <a:r>
              <a:rPr lang="en-US" sz="5000" b="1" i="1" dirty="0" smtClean="0">
                <a:solidFill>
                  <a:srgbClr val="CC3300"/>
                </a:solidFill>
                <a:latin typeface="Corbel" pitchFamily="34" charset="0"/>
              </a:rPr>
              <a:t>M</a:t>
            </a:r>
            <a:r>
              <a:rPr lang="en-US" sz="5000" b="1" i="1" dirty="0" smtClean="0">
                <a:solidFill>
                  <a:schemeClr val="accent2"/>
                </a:solidFill>
                <a:latin typeface="Corbel" pitchFamily="34" charset="0"/>
              </a:rPr>
              <a:t>arkup </a:t>
            </a:r>
            <a:r>
              <a:rPr lang="en-US" sz="5000" b="1" i="1" dirty="0" smtClean="0">
                <a:solidFill>
                  <a:srgbClr val="CC3300"/>
                </a:solidFill>
                <a:latin typeface="Corbel" pitchFamily="34" charset="0"/>
              </a:rPr>
              <a:t>L</a:t>
            </a:r>
            <a:r>
              <a:rPr lang="en-US" sz="5000" b="1" i="1" dirty="0" smtClean="0">
                <a:solidFill>
                  <a:schemeClr val="accent2"/>
                </a:solidFill>
                <a:latin typeface="Corbel" pitchFamily="34" charset="0"/>
              </a:rPr>
              <a:t>anguage</a:t>
            </a:r>
            <a:r>
              <a:rPr lang="ru-RU" sz="5000" b="1" i="1" dirty="0" smtClean="0">
                <a:solidFill>
                  <a:schemeClr val="accent2"/>
                </a:solidFill>
                <a:latin typeface="Corbel" pitchFamily="34" charset="0"/>
              </a:rPr>
              <a:t>)</a:t>
            </a:r>
            <a:r>
              <a:rPr lang="en-US" sz="5000" b="1" i="1" dirty="0" smtClean="0">
                <a:solidFill>
                  <a:schemeClr val="accent2"/>
                </a:solidFill>
                <a:latin typeface="Corbel" pitchFamily="34" charset="0"/>
              </a:rPr>
              <a:t/>
            </a:r>
            <a:br>
              <a:rPr lang="en-US" sz="5000" b="1" i="1" dirty="0" smtClean="0">
                <a:solidFill>
                  <a:schemeClr val="accent2"/>
                </a:solidFill>
                <a:latin typeface="Corbel" pitchFamily="34" charset="0"/>
              </a:rPr>
            </a:br>
            <a:r>
              <a:rPr lang="en-US" sz="5000" b="1" i="1" dirty="0" smtClean="0">
                <a:solidFill>
                  <a:schemeClr val="accent2"/>
                </a:solidFill>
                <a:latin typeface="Corbel" pitchFamily="34" charset="0"/>
              </a:rPr>
              <a:t> </a:t>
            </a:r>
            <a:r>
              <a:rPr lang="en-US" sz="5000" b="1" i="1" dirty="0" err="1" smtClean="0">
                <a:latin typeface="Corbel" pitchFamily="34" charset="0"/>
              </a:rPr>
              <a:t>gipertekstti</a:t>
            </a:r>
            <a:r>
              <a:rPr lang="en-US" sz="5000" b="1" i="1" dirty="0" smtClean="0">
                <a:latin typeface="Corbel" pitchFamily="34" charset="0"/>
              </a:rPr>
              <a:t> </a:t>
            </a:r>
            <a:r>
              <a:rPr lang="en-US" sz="5000" b="1" i="1" dirty="0" err="1" smtClean="0">
                <a:latin typeface="Corbel" pitchFamily="34" charset="0"/>
              </a:rPr>
              <a:t>belgilew</a:t>
            </a:r>
            <a:r>
              <a:rPr lang="en-US" sz="5000" b="1" i="1" dirty="0" smtClean="0">
                <a:latin typeface="Corbel" pitchFamily="34" charset="0"/>
              </a:rPr>
              <a:t> </a:t>
            </a:r>
            <a:r>
              <a:rPr lang="en-US" sz="5000" b="1" i="1" dirty="0" err="1" smtClean="0">
                <a:latin typeface="Corbel" pitchFamily="34" charset="0"/>
              </a:rPr>
              <a:t>tili</a:t>
            </a:r>
            <a:endParaRPr lang="ru-RU" sz="5000" b="1" i="1" dirty="0" smtClean="0">
              <a:latin typeface="Corbe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3466102"/>
            <a:ext cx="9144000" cy="224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sz="7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ru-RU" sz="70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7000" b="1" i="1" dirty="0" smtClean="0">
                <a:solidFill>
                  <a:schemeClr val="accent5"/>
                </a:solidFill>
                <a:latin typeface="Times New Roman" pitchFamily="18" charset="0"/>
              </a:rPr>
              <a:t> </a:t>
            </a:r>
            <a:r>
              <a:rPr lang="en-US" sz="7000" b="1" i="1" dirty="0" smtClean="0">
                <a:solidFill>
                  <a:schemeClr val="accent5"/>
                </a:solidFill>
                <a:latin typeface="Times New Roman" pitchFamily="18" charset="0"/>
              </a:rPr>
              <a:t>web-</a:t>
            </a:r>
            <a:r>
              <a:rPr lang="en-US" sz="7000" b="1" i="1" dirty="0" err="1" smtClean="0">
                <a:solidFill>
                  <a:schemeClr val="accent5"/>
                </a:solidFill>
                <a:latin typeface="Times New Roman" pitchFamily="18" charset="0"/>
              </a:rPr>
              <a:t>resurslar</a:t>
            </a:r>
            <a:r>
              <a:rPr lang="en-US" sz="7000" b="1" i="1" dirty="0" smtClean="0">
                <a:solidFill>
                  <a:schemeClr val="accent5"/>
                </a:solidFill>
                <a:latin typeface="Times New Roman" pitchFamily="18" charset="0"/>
              </a:rPr>
              <a:t> </a:t>
            </a:r>
            <a:r>
              <a:rPr lang="en-US" sz="7000" b="1" i="1" dirty="0" err="1" smtClean="0">
                <a:solidFill>
                  <a:schemeClr val="accent5"/>
                </a:solidFill>
                <a:latin typeface="Times New Roman" pitchFamily="18" charset="0"/>
              </a:rPr>
              <a:t>jaratiw</a:t>
            </a:r>
            <a:r>
              <a:rPr lang="en-US" sz="7000" b="1" i="1" dirty="0" smtClean="0">
                <a:solidFill>
                  <a:schemeClr val="accent5"/>
                </a:solidFill>
                <a:latin typeface="Times New Roman" pitchFamily="18" charset="0"/>
              </a:rPr>
              <a:t> </a:t>
            </a:r>
            <a:r>
              <a:rPr lang="en-US" sz="7000" b="1" i="1" dirty="0" err="1" smtClean="0">
                <a:solidFill>
                  <a:schemeClr val="accent5"/>
                </a:solidFill>
                <a:latin typeface="Times New Roman" pitchFamily="18" charset="0"/>
              </a:rPr>
              <a:t>tili</a:t>
            </a:r>
            <a:endParaRPr lang="ru-RU" sz="7000" b="1" i="1" dirty="0">
              <a:solidFill>
                <a:schemeClr val="accent5"/>
              </a:solidFill>
              <a:latin typeface="Times New Roman" pitchFamily="18" charset="0"/>
            </a:endParaRPr>
          </a:p>
        </p:txBody>
      </p:sp>
      <p:pic>
        <p:nvPicPr>
          <p:cNvPr id="8" name="Picture 3" descr="C:\Documents and Settings\User\Рабочий стол\nnn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08" y="5949741"/>
            <a:ext cx="845492" cy="90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76203"/>
            <a:ext cx="91440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HTML </a:t>
            </a:r>
            <a:r>
              <a:rPr lang="en-US" sz="6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jaratiliwi</a:t>
            </a:r>
            <a:r>
              <a:rPr lang="en-US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 </a:t>
            </a:r>
            <a:r>
              <a:rPr lang="en-US" sz="6000" b="1" dirty="0" err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tarixi</a:t>
            </a:r>
            <a:endParaRPr lang="ru-RU" sz="5000" b="1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0" y="1000125"/>
            <a:ext cx="91440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ru-RU" sz="3600" i="1" dirty="0">
                <a:solidFill>
                  <a:srgbClr val="FF0000"/>
                </a:solidFill>
                <a:latin typeface="Corbel" pitchFamily="34" charset="0"/>
              </a:rPr>
              <a:t>1989</a:t>
            </a:r>
            <a:r>
              <a:rPr lang="ru-RU" sz="3600" b="1" i="1" dirty="0">
                <a:latin typeface="Corbel" pitchFamily="34" charset="0"/>
              </a:rPr>
              <a:t> – HTML </a:t>
            </a:r>
            <a:r>
              <a:rPr lang="ru-RU" sz="3600" b="1" i="1" dirty="0" err="1" smtClean="0">
                <a:latin typeface="Corbel" pitchFamily="34" charset="0"/>
              </a:rPr>
              <a:t>din</a:t>
            </a:r>
            <a:r>
              <a:rPr lang="en-US" sz="3600" b="1" i="1" dirty="0" smtClean="0">
                <a:latin typeface="Corbel" pitchFamily="34" charset="0"/>
              </a:rPr>
              <a:t>’</a:t>
            </a:r>
            <a:r>
              <a:rPr lang="ru-RU" sz="3600" b="1" i="1" dirty="0" smtClean="0">
                <a:latin typeface="Corbel" pitchFamily="34" charset="0"/>
              </a:rPr>
              <a:t> </a:t>
            </a:r>
            <a:r>
              <a:rPr lang="ru-RU" sz="3600" b="1" i="1" dirty="0" err="1">
                <a:latin typeface="Corbel" pitchFamily="34" charset="0"/>
              </a:rPr>
              <a:t>birinshi</a:t>
            </a:r>
            <a:r>
              <a:rPr lang="ru-RU" sz="3600" b="1" i="1" dirty="0">
                <a:latin typeface="Corbel" pitchFamily="34" charset="0"/>
              </a:rPr>
              <a:t> </a:t>
            </a:r>
            <a:r>
              <a:rPr lang="ru-RU" sz="3600" b="1" i="1" dirty="0" err="1" smtClean="0">
                <a:latin typeface="Corbel" pitchFamily="34" charset="0"/>
              </a:rPr>
              <a:t>versiyasi</a:t>
            </a:r>
            <a:r>
              <a:rPr lang="en-US" sz="3600" b="1" i="1" dirty="0" smtClean="0">
                <a:latin typeface="Corbel" pitchFamily="34" charset="0"/>
              </a:rPr>
              <a:t> </a:t>
            </a:r>
            <a:r>
              <a:rPr lang="ru-RU" sz="3600" b="1" i="1" dirty="0" err="1" smtClean="0">
                <a:latin typeface="Corbel" pitchFamily="34" charset="0"/>
              </a:rPr>
              <a:t>sol</a:t>
            </a:r>
            <a:r>
              <a:rPr lang="ru-RU" sz="3600" b="1" i="1" dirty="0" smtClean="0">
                <a:latin typeface="Corbel" pitchFamily="34" charset="0"/>
              </a:rPr>
              <a:t> </a:t>
            </a:r>
            <a:r>
              <a:rPr lang="ru-RU" sz="3600" b="1" i="1" dirty="0" err="1" smtClean="0">
                <a:latin typeface="Corbel" pitchFamily="34" charset="0"/>
              </a:rPr>
              <a:t>waqitlari</a:t>
            </a:r>
            <a:r>
              <a:rPr lang="ru-RU" sz="3600" b="1" i="1" dirty="0" smtClean="0">
                <a:latin typeface="Corbel" pitchFamily="34" charset="0"/>
              </a:rPr>
              <a:t> </a:t>
            </a:r>
            <a:r>
              <a:rPr lang="ru-RU" sz="3600" b="1" i="1" dirty="0" err="1">
                <a:latin typeface="Corbel" pitchFamily="34" charset="0"/>
              </a:rPr>
              <a:t>ko`p</a:t>
            </a:r>
            <a:r>
              <a:rPr lang="ru-RU" sz="3600" b="1" i="1" dirty="0">
                <a:latin typeface="Corbel" pitchFamily="34" charset="0"/>
              </a:rPr>
              <a:t> </a:t>
            </a:r>
            <a:r>
              <a:rPr lang="ru-RU" sz="3600" b="1" i="1" dirty="0" err="1" smtClean="0">
                <a:latin typeface="Corbel" pitchFamily="34" charset="0"/>
              </a:rPr>
              <a:t>paydalanilatug`in</a:t>
            </a:r>
            <a:r>
              <a:rPr lang="ru-RU" sz="3600" b="1" i="1" dirty="0" smtClean="0">
                <a:latin typeface="Corbel" pitchFamily="34" charset="0"/>
              </a:rPr>
              <a:t> </a:t>
            </a:r>
            <a:r>
              <a:rPr lang="ru-RU" sz="3600" b="1" i="1" dirty="0" err="1">
                <a:latin typeface="Corbel" pitchFamily="34" charset="0"/>
              </a:rPr>
              <a:t>Mosaic</a:t>
            </a:r>
            <a:r>
              <a:rPr lang="ru-RU" sz="3600" b="1" i="1" dirty="0">
                <a:latin typeface="Corbel" pitchFamily="34" charset="0"/>
              </a:rPr>
              <a:t> </a:t>
            </a:r>
            <a:r>
              <a:rPr lang="ru-RU" sz="3600" b="1" i="1" dirty="0" err="1">
                <a:latin typeface="Corbel" pitchFamily="34" charset="0"/>
              </a:rPr>
              <a:t>brauzeri</a:t>
            </a:r>
            <a:r>
              <a:rPr lang="ru-RU" sz="3600" b="1" i="1" dirty="0">
                <a:latin typeface="Corbel" pitchFamily="34" charset="0"/>
              </a:rPr>
              <a:t> </a:t>
            </a:r>
            <a:r>
              <a:rPr lang="ru-RU" sz="3600" b="1" i="1" dirty="0" err="1" smtClean="0">
                <a:latin typeface="Corbel" pitchFamily="34" charset="0"/>
              </a:rPr>
              <a:t>ushin</a:t>
            </a:r>
            <a:r>
              <a:rPr lang="ru-RU" sz="3600" b="1" i="1" dirty="0" smtClean="0">
                <a:latin typeface="Corbel" pitchFamily="34" charset="0"/>
              </a:rPr>
              <a:t> </a:t>
            </a:r>
            <a:r>
              <a:rPr lang="ru-RU" sz="3600" b="1" i="1" dirty="0" err="1">
                <a:latin typeface="Corbel" pitchFamily="34" charset="0"/>
              </a:rPr>
              <a:t>Tim</a:t>
            </a:r>
            <a:r>
              <a:rPr lang="ru-RU" sz="3600" b="1" i="1" dirty="0">
                <a:latin typeface="Corbel" pitchFamily="34" charset="0"/>
              </a:rPr>
              <a:t> </a:t>
            </a:r>
            <a:r>
              <a:rPr lang="ru-RU" sz="3600" b="1" i="1" dirty="0" err="1">
                <a:latin typeface="Corbel" pitchFamily="34" charset="0"/>
              </a:rPr>
              <a:t>Beners-Li</a:t>
            </a:r>
            <a:r>
              <a:rPr lang="ru-RU" sz="3600" b="1" i="1" dirty="0">
                <a:latin typeface="Corbel" pitchFamily="34" charset="0"/>
              </a:rPr>
              <a:t> </a:t>
            </a:r>
            <a:r>
              <a:rPr lang="ru-RU" sz="3600" b="1" i="1" dirty="0" err="1">
                <a:latin typeface="Corbel" pitchFamily="34" charset="0"/>
              </a:rPr>
              <a:t>ta`repinen</a:t>
            </a:r>
            <a:r>
              <a:rPr lang="ru-RU" sz="3600" b="1" i="1" dirty="0">
                <a:latin typeface="Corbel" pitchFamily="34" charset="0"/>
              </a:rPr>
              <a:t> </a:t>
            </a:r>
            <a:r>
              <a:rPr lang="ru-RU" sz="3600" b="1" i="1" dirty="0" err="1">
                <a:latin typeface="Corbel" pitchFamily="34" charset="0"/>
              </a:rPr>
              <a:t>islep</a:t>
            </a:r>
            <a:r>
              <a:rPr lang="ru-RU" sz="3600" b="1" i="1" dirty="0">
                <a:latin typeface="Corbel" pitchFamily="34" charset="0"/>
              </a:rPr>
              <a:t> </a:t>
            </a:r>
            <a:r>
              <a:rPr lang="ru-RU" sz="3600" b="1" i="1" dirty="0" err="1" smtClean="0">
                <a:latin typeface="Corbel" pitchFamily="34" charset="0"/>
              </a:rPr>
              <a:t>shig`ildi</a:t>
            </a:r>
            <a:r>
              <a:rPr lang="en-US" sz="3600" b="1" i="1" dirty="0" smtClean="0">
                <a:latin typeface="Corbel" pitchFamily="34" charset="0"/>
              </a:rPr>
              <a:t> </a:t>
            </a:r>
            <a:r>
              <a:rPr lang="ru-RU" sz="3600" b="1" i="1" dirty="0">
                <a:latin typeface="Corbel" pitchFamily="34" charset="0"/>
              </a:rPr>
              <a:t>(</a:t>
            </a:r>
            <a:r>
              <a:rPr lang="en-US" sz="3600" b="1" i="1" dirty="0" err="1">
                <a:latin typeface="Corbel" pitchFamily="34" charset="0"/>
              </a:rPr>
              <a:t>Shveytsariya</a:t>
            </a:r>
            <a:r>
              <a:rPr lang="ru-RU" sz="3600" b="1" i="1" dirty="0">
                <a:latin typeface="Corbel" pitchFamily="34" charset="0"/>
              </a:rPr>
              <a:t>)</a:t>
            </a:r>
            <a:endParaRPr lang="en-US" sz="3600" b="1" i="1" dirty="0">
              <a:latin typeface="Corbel" pitchFamily="34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sz="3600" i="1" dirty="0">
                <a:solidFill>
                  <a:srgbClr val="FF0000"/>
                </a:solidFill>
                <a:latin typeface="Corbel" pitchFamily="34" charset="0"/>
              </a:rPr>
              <a:t>1993</a:t>
            </a:r>
            <a:r>
              <a:rPr lang="ru-RU" sz="3600" b="1" i="1" dirty="0">
                <a:latin typeface="Corbel" pitchFamily="34" charset="0"/>
              </a:rPr>
              <a:t> – HTML+ </a:t>
            </a:r>
            <a:r>
              <a:rPr lang="en-US" sz="3600" b="1" i="1" dirty="0" err="1">
                <a:latin typeface="Corbel" pitchFamily="34" charset="0"/>
              </a:rPr>
              <a:t>yamasa</a:t>
            </a:r>
            <a:r>
              <a:rPr lang="en-US" sz="3600" b="1" i="1" dirty="0">
                <a:latin typeface="Corbel" pitchFamily="34" charset="0"/>
              </a:rPr>
              <a:t> HTML 1.2 </a:t>
            </a:r>
            <a:r>
              <a:rPr lang="ru-RU" sz="3600" b="1" i="1" dirty="0" err="1">
                <a:latin typeface="Corbel" pitchFamily="34" charset="0"/>
              </a:rPr>
              <a:t>payda</a:t>
            </a:r>
            <a:r>
              <a:rPr lang="ru-RU" sz="3600" b="1" i="1" dirty="0">
                <a:latin typeface="Corbel" pitchFamily="34" charset="0"/>
              </a:rPr>
              <a:t> </a:t>
            </a:r>
            <a:r>
              <a:rPr lang="ru-RU" sz="3600" b="1" i="1" dirty="0" err="1" smtClean="0">
                <a:latin typeface="Corbel" pitchFamily="34" charset="0"/>
              </a:rPr>
              <a:t>boldi</a:t>
            </a:r>
            <a:endParaRPr lang="en-US" sz="3600" b="1" i="1" dirty="0">
              <a:latin typeface="Corbel" pitchFamily="34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en-US" sz="3600" i="1" dirty="0">
                <a:solidFill>
                  <a:srgbClr val="FF0000"/>
                </a:solidFill>
                <a:latin typeface="Corbel" pitchFamily="34" charset="0"/>
              </a:rPr>
              <a:t>1994</a:t>
            </a:r>
            <a:r>
              <a:rPr lang="en-US" sz="3600" b="1" i="1" dirty="0">
                <a:latin typeface="Corbel" pitchFamily="34" charset="0"/>
              </a:rPr>
              <a:t> –</a:t>
            </a:r>
            <a:r>
              <a:rPr lang="ru-RU" sz="3600" b="1" i="1" dirty="0" err="1" smtClean="0">
                <a:latin typeface="Corbel" pitchFamily="34" charset="0"/>
              </a:rPr>
              <a:t>iyun</a:t>
            </a:r>
            <a:r>
              <a:rPr lang="ru-RU" sz="3600" b="1" i="1" dirty="0" smtClean="0">
                <a:latin typeface="Corbel" pitchFamily="34" charset="0"/>
              </a:rPr>
              <a:t> </a:t>
            </a:r>
            <a:r>
              <a:rPr lang="ru-RU" sz="3600" b="1" i="1" dirty="0" err="1" smtClean="0">
                <a:latin typeface="Corbel" pitchFamily="34" charset="0"/>
              </a:rPr>
              <a:t>ayinda</a:t>
            </a:r>
            <a:r>
              <a:rPr lang="ru-RU" sz="3600" b="1" i="1" dirty="0" smtClean="0">
                <a:latin typeface="Corbel" pitchFamily="34" charset="0"/>
              </a:rPr>
              <a:t> </a:t>
            </a:r>
            <a:r>
              <a:rPr lang="ru-RU" sz="3600" b="1" i="1" dirty="0" err="1" smtClean="0">
                <a:latin typeface="Corbel" pitchFamily="34" charset="0"/>
              </a:rPr>
              <a:t>shiqqan</a:t>
            </a:r>
            <a:r>
              <a:rPr lang="ru-RU" sz="3600" b="1" i="1" dirty="0" smtClean="0">
                <a:latin typeface="Corbel" pitchFamily="34" charset="0"/>
              </a:rPr>
              <a:t> </a:t>
            </a:r>
            <a:r>
              <a:rPr lang="en-US" sz="3600" b="1" i="1" dirty="0">
                <a:latin typeface="Corbel" pitchFamily="34" charset="0"/>
              </a:rPr>
              <a:t>HTML </a:t>
            </a:r>
            <a:r>
              <a:rPr lang="ru-RU" sz="3600" b="1" i="1" dirty="0">
                <a:latin typeface="Corbel" pitchFamily="34" charset="0"/>
              </a:rPr>
              <a:t>2</a:t>
            </a:r>
            <a:r>
              <a:rPr lang="en-US" sz="3600" b="1" i="1" dirty="0">
                <a:latin typeface="Corbel" pitchFamily="34" charset="0"/>
              </a:rPr>
              <a:t>.</a:t>
            </a:r>
            <a:r>
              <a:rPr lang="ru-RU" sz="3600" b="1" i="1" dirty="0">
                <a:latin typeface="Corbel" pitchFamily="34" charset="0"/>
              </a:rPr>
              <a:t>0 </a:t>
            </a:r>
            <a:r>
              <a:rPr lang="ru-RU" sz="3600" b="1" i="1" dirty="0" err="1" smtClean="0">
                <a:latin typeface="Corbel" pitchFamily="34" charset="0"/>
              </a:rPr>
              <a:t>versiyasinan</a:t>
            </a:r>
            <a:r>
              <a:rPr lang="ru-RU" sz="3600" b="1" i="1" dirty="0" smtClean="0">
                <a:latin typeface="Corbel" pitchFamily="34" charset="0"/>
              </a:rPr>
              <a:t> </a:t>
            </a:r>
            <a:r>
              <a:rPr lang="ru-RU" sz="3600" b="1" i="1" dirty="0" err="1">
                <a:latin typeface="Corbel" pitchFamily="34" charset="0"/>
              </a:rPr>
              <a:t>basla</a:t>
            </a:r>
            <a:r>
              <a:rPr lang="en-US" sz="3600" b="1" i="1" dirty="0">
                <a:latin typeface="Corbel" pitchFamily="34" charset="0"/>
              </a:rPr>
              <a:t>p</a:t>
            </a:r>
            <a:r>
              <a:rPr lang="ru-RU" sz="3600" b="1" i="1" dirty="0">
                <a:latin typeface="Corbel" pitchFamily="34" charset="0"/>
              </a:rPr>
              <a:t> </a:t>
            </a:r>
            <a:r>
              <a:rPr lang="en-US" sz="3600" b="1" i="1" dirty="0">
                <a:latin typeface="Corbel" pitchFamily="34" charset="0"/>
              </a:rPr>
              <a:t>g</a:t>
            </a:r>
            <a:r>
              <a:rPr lang="ru-RU" sz="3600" b="1" i="1" dirty="0" err="1">
                <a:latin typeface="Corbel" pitchFamily="34" charset="0"/>
              </a:rPr>
              <a:t>ipertekst</a:t>
            </a:r>
            <a:r>
              <a:rPr lang="ru-RU" sz="3600" b="1" i="1" dirty="0">
                <a:latin typeface="Corbel" pitchFamily="34" charset="0"/>
              </a:rPr>
              <a:t> </a:t>
            </a:r>
            <a:r>
              <a:rPr lang="ru-RU" sz="3600" b="1" i="1" dirty="0" err="1">
                <a:latin typeface="Corbel" pitchFamily="34" charset="0"/>
              </a:rPr>
              <a:t>ken</a:t>
            </a:r>
            <a:r>
              <a:rPr lang="ru-RU" sz="3600" b="1" i="1" dirty="0">
                <a:latin typeface="Corbel" pitchFamily="34" charset="0"/>
              </a:rPr>
              <a:t>` </a:t>
            </a:r>
            <a:r>
              <a:rPr lang="ru-RU" sz="3600" b="1" i="1" dirty="0" err="1" smtClean="0">
                <a:latin typeface="Corbel" pitchFamily="34" charset="0"/>
              </a:rPr>
              <a:t>qollanila</a:t>
            </a:r>
            <a:r>
              <a:rPr lang="ru-RU" sz="3600" b="1" i="1" dirty="0" smtClean="0">
                <a:latin typeface="Corbel" pitchFamily="34" charset="0"/>
              </a:rPr>
              <a:t> </a:t>
            </a:r>
            <a:r>
              <a:rPr lang="ru-RU" sz="3600" b="1" i="1" dirty="0" err="1">
                <a:latin typeface="Corbel" pitchFamily="34" charset="0"/>
              </a:rPr>
              <a:t>baslan</a:t>
            </a:r>
            <a:r>
              <a:rPr lang="en-US" sz="3600" b="1" i="1" dirty="0" smtClean="0">
                <a:latin typeface="Corbel" pitchFamily="34" charset="0"/>
              </a:rPr>
              <a:t>di</a:t>
            </a:r>
            <a:endParaRPr lang="ru-RU" sz="4000" b="1" i="1" dirty="0">
              <a:latin typeface="Corbel" pitchFamily="34" charset="0"/>
            </a:endParaRPr>
          </a:p>
          <a:p>
            <a:pPr marL="609600" indent="-609600">
              <a:spcBef>
                <a:spcPct val="20000"/>
              </a:spcBef>
            </a:pPr>
            <a:r>
              <a:rPr lang="ru-RU" sz="3600" i="1" dirty="0">
                <a:solidFill>
                  <a:srgbClr val="FF0000"/>
                </a:solidFill>
                <a:latin typeface="Corbel" pitchFamily="34" charset="0"/>
              </a:rPr>
              <a:t>1997</a:t>
            </a:r>
            <a:r>
              <a:rPr lang="ru-RU" sz="3600" b="1" i="1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ru-RU" sz="3600" b="1" i="1" dirty="0">
                <a:latin typeface="Corbel" pitchFamily="34" charset="0"/>
              </a:rPr>
              <a:t>– </a:t>
            </a:r>
            <a:r>
              <a:rPr lang="en-US" sz="3600" b="1" i="1" dirty="0">
                <a:latin typeface="Corbel" pitchFamily="34" charset="0"/>
              </a:rPr>
              <a:t>HTML </a:t>
            </a:r>
            <a:r>
              <a:rPr lang="ru-RU" sz="3600" b="1" i="1" dirty="0">
                <a:latin typeface="Corbel" pitchFamily="34" charset="0"/>
              </a:rPr>
              <a:t>3</a:t>
            </a:r>
            <a:r>
              <a:rPr lang="en-US" sz="3600" b="1" i="1" dirty="0">
                <a:latin typeface="Corbel" pitchFamily="34" charset="0"/>
              </a:rPr>
              <a:t>.</a:t>
            </a:r>
            <a:r>
              <a:rPr lang="ru-RU" sz="3600" b="1" i="1" dirty="0">
                <a:latin typeface="Corbel" pitchFamily="34" charset="0"/>
              </a:rPr>
              <a:t>2 </a:t>
            </a:r>
            <a:r>
              <a:rPr lang="en-US" sz="3600" b="1" i="1" dirty="0" err="1">
                <a:latin typeface="Corbel" pitchFamily="34" charset="0"/>
              </a:rPr>
              <a:t>ha’mde</a:t>
            </a:r>
            <a:r>
              <a:rPr lang="ru-RU" sz="3600" b="1" i="1" dirty="0">
                <a:latin typeface="Corbel" pitchFamily="34" charset="0"/>
              </a:rPr>
              <a:t> </a:t>
            </a:r>
            <a:r>
              <a:rPr lang="en-US" sz="3600" b="1" i="1" dirty="0">
                <a:latin typeface="Corbel" pitchFamily="34" charset="0"/>
              </a:rPr>
              <a:t>HTML </a:t>
            </a:r>
            <a:r>
              <a:rPr lang="ru-RU" sz="3600" b="1" i="1" dirty="0">
                <a:latin typeface="Corbel" pitchFamily="34" charset="0"/>
              </a:rPr>
              <a:t>4</a:t>
            </a:r>
            <a:r>
              <a:rPr lang="en-US" sz="3600" b="1" i="1" dirty="0">
                <a:latin typeface="Corbel" pitchFamily="34" charset="0"/>
              </a:rPr>
              <a:t>.</a:t>
            </a:r>
            <a:r>
              <a:rPr lang="ru-RU" sz="3600" b="1" i="1" dirty="0">
                <a:latin typeface="Corbel" pitchFamily="34" charset="0"/>
              </a:rPr>
              <a:t>0</a:t>
            </a:r>
            <a:r>
              <a:rPr lang="en-US" sz="3600" b="1" i="1" dirty="0">
                <a:latin typeface="Corbel" pitchFamily="34" charset="0"/>
              </a:rPr>
              <a:t> </a:t>
            </a:r>
            <a:r>
              <a:rPr lang="en-US" sz="3600" b="1" i="1" dirty="0" err="1">
                <a:latin typeface="Corbel" pitchFamily="34" charset="0"/>
              </a:rPr>
              <a:t>ler</a:t>
            </a:r>
            <a:r>
              <a:rPr lang="en-US" sz="3600" b="1" i="1" dirty="0">
                <a:latin typeface="Corbel" pitchFamily="34" charset="0"/>
              </a:rPr>
              <a:t> </a:t>
            </a:r>
            <a:r>
              <a:rPr lang="en-US" sz="3600" b="1" i="1" dirty="0" err="1">
                <a:latin typeface="Corbel" pitchFamily="34" charset="0"/>
              </a:rPr>
              <a:t>payda</a:t>
            </a:r>
            <a:r>
              <a:rPr lang="en-US" sz="3600" b="1" i="1" dirty="0">
                <a:latin typeface="Corbel" pitchFamily="34" charset="0"/>
              </a:rPr>
              <a:t> </a:t>
            </a:r>
            <a:r>
              <a:rPr lang="en-US" sz="3600" b="1" i="1" dirty="0" err="1" smtClean="0">
                <a:latin typeface="Corbel" pitchFamily="34" charset="0"/>
              </a:rPr>
              <a:t>boldi</a:t>
            </a:r>
            <a:endParaRPr lang="ru-RU" sz="3600" b="1" i="1" dirty="0">
              <a:latin typeface="Corbel" pitchFamily="34" charset="0"/>
            </a:endParaRPr>
          </a:p>
        </p:txBody>
      </p:sp>
      <p:pic>
        <p:nvPicPr>
          <p:cNvPr id="5" name="Picture 3" descr="C:\Documents and Settings\User\Рабочий стол\nnn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46333"/>
            <a:ext cx="755576" cy="811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" name="Rectangle 348"/>
          <p:cNvSpPr>
            <a:spLocks noChangeArrowheads="1"/>
          </p:cNvSpPr>
          <p:nvPr/>
        </p:nvSpPr>
        <p:spPr bwMode="auto">
          <a:xfrm rot="2793719">
            <a:off x="4462463" y="2624139"/>
            <a:ext cx="3759200" cy="2327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50825" y="1052513"/>
            <a:ext cx="3673475" cy="5400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2" name="Group 820"/>
          <p:cNvGrpSpPr>
            <a:grpSpLocks/>
          </p:cNvGrpSpPr>
          <p:nvPr/>
        </p:nvGrpSpPr>
        <p:grpSpPr bwMode="auto">
          <a:xfrm>
            <a:off x="4067175" y="830263"/>
            <a:ext cx="4572000" cy="4038600"/>
            <a:chOff x="2592" y="432"/>
            <a:chExt cx="2880" cy="2544"/>
          </a:xfrm>
        </p:grpSpPr>
        <p:grpSp>
          <p:nvGrpSpPr>
            <p:cNvPr id="16732" name="Group 817"/>
            <p:cNvGrpSpPr>
              <a:grpSpLocks/>
            </p:cNvGrpSpPr>
            <p:nvPr/>
          </p:nvGrpSpPr>
          <p:grpSpPr bwMode="auto">
            <a:xfrm>
              <a:off x="2976" y="432"/>
              <a:ext cx="1680" cy="1728"/>
              <a:chOff x="2976" y="432"/>
              <a:chExt cx="1680" cy="1728"/>
            </a:xfrm>
          </p:grpSpPr>
          <p:sp>
            <p:nvSpPr>
              <p:cNvPr id="16748" name="AutoShape 69"/>
              <p:cNvSpPr>
                <a:spLocks noChangeArrowheads="1"/>
              </p:cNvSpPr>
              <p:nvPr/>
            </p:nvSpPr>
            <p:spPr bwMode="auto">
              <a:xfrm rot="-5399047">
                <a:off x="3408" y="912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49" name="AutoShape 68"/>
              <p:cNvSpPr>
                <a:spLocks noChangeArrowheads="1"/>
              </p:cNvSpPr>
              <p:nvPr/>
            </p:nvSpPr>
            <p:spPr bwMode="auto">
              <a:xfrm rot="-5399047">
                <a:off x="3504" y="1008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50" name="AutoShape 70"/>
              <p:cNvSpPr>
                <a:spLocks noChangeArrowheads="1"/>
              </p:cNvSpPr>
              <p:nvPr/>
            </p:nvSpPr>
            <p:spPr bwMode="auto">
              <a:xfrm rot="-5399047">
                <a:off x="3264" y="864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51" name="AutoShape 71"/>
              <p:cNvSpPr>
                <a:spLocks noChangeArrowheads="1"/>
              </p:cNvSpPr>
              <p:nvPr/>
            </p:nvSpPr>
            <p:spPr bwMode="auto">
              <a:xfrm rot="-5399047">
                <a:off x="3120" y="912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52" name="AutoShape 72"/>
              <p:cNvSpPr>
                <a:spLocks noChangeArrowheads="1"/>
              </p:cNvSpPr>
              <p:nvPr/>
            </p:nvSpPr>
            <p:spPr bwMode="auto">
              <a:xfrm rot="-5399047">
                <a:off x="3024" y="1008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53" name="AutoShape 73"/>
              <p:cNvSpPr>
                <a:spLocks noChangeArrowheads="1"/>
              </p:cNvSpPr>
              <p:nvPr/>
            </p:nvSpPr>
            <p:spPr bwMode="auto">
              <a:xfrm rot="-5399047">
                <a:off x="2928" y="1104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54" name="AutoShape 74"/>
              <p:cNvSpPr>
                <a:spLocks noChangeArrowheads="1"/>
              </p:cNvSpPr>
              <p:nvPr/>
            </p:nvSpPr>
            <p:spPr bwMode="auto">
              <a:xfrm rot="-5399047">
                <a:off x="2832" y="1248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55" name="AutoShape 61"/>
              <p:cNvSpPr>
                <a:spLocks noChangeArrowheads="1"/>
              </p:cNvSpPr>
              <p:nvPr/>
            </p:nvSpPr>
            <p:spPr bwMode="auto">
              <a:xfrm rot="-5399047">
                <a:off x="2736" y="1344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56" name="AutoShape 62"/>
              <p:cNvSpPr>
                <a:spLocks noChangeArrowheads="1"/>
              </p:cNvSpPr>
              <p:nvPr/>
            </p:nvSpPr>
            <p:spPr bwMode="auto">
              <a:xfrm rot="-5399047">
                <a:off x="2640" y="1440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57" name="AutoShape 63"/>
              <p:cNvSpPr>
                <a:spLocks noChangeArrowheads="1"/>
              </p:cNvSpPr>
              <p:nvPr/>
            </p:nvSpPr>
            <p:spPr bwMode="auto">
              <a:xfrm rot="-5399047">
                <a:off x="2544" y="1536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58" name="AutoShape 47"/>
              <p:cNvSpPr>
                <a:spLocks noChangeArrowheads="1"/>
              </p:cNvSpPr>
              <p:nvPr/>
            </p:nvSpPr>
            <p:spPr bwMode="auto">
              <a:xfrm rot="-5399047">
                <a:off x="3600" y="1104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59" name="AutoShape 48"/>
              <p:cNvSpPr>
                <a:spLocks noChangeArrowheads="1"/>
              </p:cNvSpPr>
              <p:nvPr/>
            </p:nvSpPr>
            <p:spPr bwMode="auto">
              <a:xfrm rot="-5399047">
                <a:off x="3696" y="1200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60" name="AutoShape 49"/>
              <p:cNvSpPr>
                <a:spLocks noChangeArrowheads="1"/>
              </p:cNvSpPr>
              <p:nvPr/>
            </p:nvSpPr>
            <p:spPr bwMode="auto">
              <a:xfrm rot="-5399047">
                <a:off x="3792" y="1296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61" name="AutoShape 50"/>
              <p:cNvSpPr>
                <a:spLocks noChangeArrowheads="1"/>
              </p:cNvSpPr>
              <p:nvPr/>
            </p:nvSpPr>
            <p:spPr bwMode="auto">
              <a:xfrm rot="-5399047">
                <a:off x="3888" y="1392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62" name="AutoShape 51"/>
              <p:cNvSpPr>
                <a:spLocks noChangeArrowheads="1"/>
              </p:cNvSpPr>
              <p:nvPr/>
            </p:nvSpPr>
            <p:spPr bwMode="auto">
              <a:xfrm rot="16200953">
                <a:off x="3972" y="1493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63" name="AutoShape 52"/>
              <p:cNvSpPr>
                <a:spLocks noChangeArrowheads="1"/>
              </p:cNvSpPr>
              <p:nvPr/>
            </p:nvSpPr>
            <p:spPr bwMode="auto">
              <a:xfrm rot="-5399047">
                <a:off x="4080" y="1584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</p:grpSp>
        <p:grpSp>
          <p:nvGrpSpPr>
            <p:cNvPr id="16733" name="Group 818"/>
            <p:cNvGrpSpPr>
              <a:grpSpLocks/>
            </p:cNvGrpSpPr>
            <p:nvPr/>
          </p:nvGrpSpPr>
          <p:grpSpPr bwMode="auto">
            <a:xfrm>
              <a:off x="2592" y="1248"/>
              <a:ext cx="432" cy="1296"/>
              <a:chOff x="2592" y="1248"/>
              <a:chExt cx="432" cy="1296"/>
            </a:xfrm>
          </p:grpSpPr>
          <p:sp>
            <p:nvSpPr>
              <p:cNvPr id="16744" name="AutoShape 64"/>
              <p:cNvSpPr>
                <a:spLocks noChangeArrowheads="1"/>
              </p:cNvSpPr>
              <p:nvPr/>
            </p:nvSpPr>
            <p:spPr bwMode="auto">
              <a:xfrm rot="-5399047">
                <a:off x="2448" y="1680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45" name="AutoShape 65"/>
              <p:cNvSpPr>
                <a:spLocks noChangeArrowheads="1"/>
              </p:cNvSpPr>
              <p:nvPr/>
            </p:nvSpPr>
            <p:spPr bwMode="auto">
              <a:xfrm rot="-5399047">
                <a:off x="2352" y="1776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46" name="AutoShape 66"/>
              <p:cNvSpPr>
                <a:spLocks noChangeArrowheads="1"/>
              </p:cNvSpPr>
              <p:nvPr/>
            </p:nvSpPr>
            <p:spPr bwMode="auto">
              <a:xfrm rot="-5399047">
                <a:off x="2256" y="1872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47" name="AutoShape 7"/>
              <p:cNvSpPr>
                <a:spLocks noChangeArrowheads="1"/>
              </p:cNvSpPr>
              <p:nvPr/>
            </p:nvSpPr>
            <p:spPr bwMode="auto">
              <a:xfrm rot="-5399047">
                <a:off x="2160" y="1968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</p:grpSp>
        <p:grpSp>
          <p:nvGrpSpPr>
            <p:cNvPr id="16734" name="Group 819"/>
            <p:cNvGrpSpPr>
              <a:grpSpLocks/>
            </p:cNvGrpSpPr>
            <p:nvPr/>
          </p:nvGrpSpPr>
          <p:grpSpPr bwMode="auto">
            <a:xfrm>
              <a:off x="4608" y="1248"/>
              <a:ext cx="864" cy="1728"/>
              <a:chOff x="4608" y="1248"/>
              <a:chExt cx="864" cy="1728"/>
            </a:xfrm>
          </p:grpSpPr>
          <p:sp>
            <p:nvSpPr>
              <p:cNvPr id="16735" name="AutoShape 53"/>
              <p:cNvSpPr>
                <a:spLocks noChangeArrowheads="1"/>
              </p:cNvSpPr>
              <p:nvPr/>
            </p:nvSpPr>
            <p:spPr bwMode="auto">
              <a:xfrm rot="-5399047">
                <a:off x="4176" y="1680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36" name="AutoShape 54"/>
              <p:cNvSpPr>
                <a:spLocks noChangeArrowheads="1"/>
              </p:cNvSpPr>
              <p:nvPr/>
            </p:nvSpPr>
            <p:spPr bwMode="auto">
              <a:xfrm rot="-5399047">
                <a:off x="4272" y="1776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37" name="AutoShape 55"/>
              <p:cNvSpPr>
                <a:spLocks noChangeArrowheads="1"/>
              </p:cNvSpPr>
              <p:nvPr/>
            </p:nvSpPr>
            <p:spPr bwMode="auto">
              <a:xfrm rot="-5399047">
                <a:off x="4368" y="1872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38" name="AutoShape 56"/>
              <p:cNvSpPr>
                <a:spLocks noChangeArrowheads="1"/>
              </p:cNvSpPr>
              <p:nvPr/>
            </p:nvSpPr>
            <p:spPr bwMode="auto">
              <a:xfrm rot="-5399047">
                <a:off x="4464" y="1968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39" name="AutoShape 57"/>
              <p:cNvSpPr>
                <a:spLocks noChangeArrowheads="1"/>
              </p:cNvSpPr>
              <p:nvPr/>
            </p:nvSpPr>
            <p:spPr bwMode="auto">
              <a:xfrm rot="-5399047">
                <a:off x="4560" y="2064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40" name="AutoShape 58"/>
              <p:cNvSpPr>
                <a:spLocks noChangeArrowheads="1"/>
              </p:cNvSpPr>
              <p:nvPr/>
            </p:nvSpPr>
            <p:spPr bwMode="auto">
              <a:xfrm rot="-5399047">
                <a:off x="4656" y="2160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41" name="AutoShape 59"/>
              <p:cNvSpPr>
                <a:spLocks noChangeArrowheads="1"/>
              </p:cNvSpPr>
              <p:nvPr/>
            </p:nvSpPr>
            <p:spPr bwMode="auto">
              <a:xfrm rot="-5399047">
                <a:off x="4752" y="2256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42" name="AutoShape 60"/>
              <p:cNvSpPr>
                <a:spLocks noChangeArrowheads="1"/>
              </p:cNvSpPr>
              <p:nvPr/>
            </p:nvSpPr>
            <p:spPr bwMode="auto">
              <a:xfrm rot="-5399047">
                <a:off x="4848" y="2352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743" name="AutoShape 39"/>
              <p:cNvSpPr>
                <a:spLocks noChangeArrowheads="1"/>
              </p:cNvSpPr>
              <p:nvPr/>
            </p:nvSpPr>
            <p:spPr bwMode="auto">
              <a:xfrm rot="-5399047">
                <a:off x="4896" y="2400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</p:grpSp>
      </p:grpSp>
      <p:sp>
        <p:nvSpPr>
          <p:cNvPr id="5203" name="Text Box 83"/>
          <p:cNvSpPr txBox="1">
            <a:spLocks noChangeArrowheads="1"/>
          </p:cNvSpPr>
          <p:nvPr/>
        </p:nvSpPr>
        <p:spPr bwMode="auto">
          <a:xfrm>
            <a:off x="468314" y="1125539"/>
            <a:ext cx="2016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5"/>
                </a:solidFill>
              </a:rPr>
              <a:t>&lt;HTML&gt;</a:t>
            </a:r>
            <a:endParaRPr lang="ru-RU" sz="4400" b="1" dirty="0">
              <a:solidFill>
                <a:schemeClr val="accent5"/>
              </a:solidFill>
            </a:endParaRPr>
          </a:p>
        </p:txBody>
      </p:sp>
      <p:sp>
        <p:nvSpPr>
          <p:cNvPr id="5204" name="Text Box 84"/>
          <p:cNvSpPr txBox="1">
            <a:spLocks noChangeArrowheads="1"/>
          </p:cNvSpPr>
          <p:nvPr/>
        </p:nvSpPr>
        <p:spPr bwMode="auto">
          <a:xfrm>
            <a:off x="468313" y="5708651"/>
            <a:ext cx="215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accent5"/>
                </a:solidFill>
              </a:rPr>
              <a:t>&lt;/HTML&gt;</a:t>
            </a:r>
            <a:endParaRPr lang="ru-RU" sz="4400" b="1" dirty="0">
              <a:solidFill>
                <a:schemeClr val="accent5"/>
              </a:solidFill>
            </a:endParaRPr>
          </a:p>
        </p:txBody>
      </p:sp>
      <p:grpSp>
        <p:nvGrpSpPr>
          <p:cNvPr id="6" name="Group 211"/>
          <p:cNvGrpSpPr>
            <a:grpSpLocks/>
          </p:cNvGrpSpPr>
          <p:nvPr/>
        </p:nvGrpSpPr>
        <p:grpSpPr bwMode="auto">
          <a:xfrm>
            <a:off x="5943602" y="762001"/>
            <a:ext cx="1960563" cy="3390900"/>
            <a:chOff x="7895" y="240"/>
            <a:chExt cx="3087" cy="5339"/>
          </a:xfrm>
        </p:grpSpPr>
        <p:sp>
          <p:nvSpPr>
            <p:cNvPr id="16609" name="Freeform 212"/>
            <p:cNvSpPr>
              <a:spLocks/>
            </p:cNvSpPr>
            <p:nvPr/>
          </p:nvSpPr>
          <p:spPr bwMode="auto">
            <a:xfrm>
              <a:off x="8318" y="632"/>
              <a:ext cx="2664" cy="4945"/>
            </a:xfrm>
            <a:custGeom>
              <a:avLst/>
              <a:gdLst>
                <a:gd name="T0" fmla="*/ 1954 w 2131"/>
                <a:gd name="T1" fmla="*/ 1336 h 2192"/>
                <a:gd name="T2" fmla="*/ 1583 w 2131"/>
                <a:gd name="T3" fmla="*/ 1308 h 2192"/>
                <a:gd name="T4" fmla="*/ 1466 w 2131"/>
                <a:gd name="T5" fmla="*/ 1096 h 2192"/>
                <a:gd name="T6" fmla="*/ 455 w 2131"/>
                <a:gd name="T7" fmla="*/ 1015 h 2192"/>
                <a:gd name="T8" fmla="*/ 393 w 2131"/>
                <a:gd name="T9" fmla="*/ 979 h 2192"/>
                <a:gd name="T10" fmla="*/ 399 w 2131"/>
                <a:gd name="T11" fmla="*/ 755 h 2192"/>
                <a:gd name="T12" fmla="*/ 422 w 2131"/>
                <a:gd name="T13" fmla="*/ 740 h 2192"/>
                <a:gd name="T14" fmla="*/ 375 w 2131"/>
                <a:gd name="T15" fmla="*/ 700 h 2192"/>
                <a:gd name="T16" fmla="*/ 362 w 2131"/>
                <a:gd name="T17" fmla="*/ 652 h 2192"/>
                <a:gd name="T18" fmla="*/ 347 w 2131"/>
                <a:gd name="T19" fmla="*/ 644 h 2192"/>
                <a:gd name="T20" fmla="*/ 248 w 2131"/>
                <a:gd name="T21" fmla="*/ 0 h 2192"/>
                <a:gd name="T22" fmla="*/ 235 w 2131"/>
                <a:gd name="T23" fmla="*/ 9 h 2192"/>
                <a:gd name="T24" fmla="*/ 120 w 2131"/>
                <a:gd name="T25" fmla="*/ 557 h 2192"/>
                <a:gd name="T26" fmla="*/ 153 w 2131"/>
                <a:gd name="T27" fmla="*/ 703 h 2192"/>
                <a:gd name="T28" fmla="*/ 164 w 2131"/>
                <a:gd name="T29" fmla="*/ 733 h 2192"/>
                <a:gd name="T30" fmla="*/ 146 w 2131"/>
                <a:gd name="T31" fmla="*/ 976 h 2192"/>
                <a:gd name="T32" fmla="*/ 146 w 2131"/>
                <a:gd name="T33" fmla="*/ 1004 h 2192"/>
                <a:gd name="T34" fmla="*/ 150 w 2131"/>
                <a:gd name="T35" fmla="*/ 1440 h 2192"/>
                <a:gd name="T36" fmla="*/ 0 w 2131"/>
                <a:gd name="T37" fmla="*/ 1824 h 2192"/>
                <a:gd name="T38" fmla="*/ 5 w 2131"/>
                <a:gd name="T39" fmla="*/ 2192 h 2192"/>
                <a:gd name="T40" fmla="*/ 1665 w 2131"/>
                <a:gd name="T41" fmla="*/ 2094 h 2192"/>
                <a:gd name="T42" fmla="*/ 1665 w 2131"/>
                <a:gd name="T43" fmla="*/ 2074 h 2192"/>
                <a:gd name="T44" fmla="*/ 2054 w 2131"/>
                <a:gd name="T45" fmla="*/ 2049 h 2192"/>
                <a:gd name="T46" fmla="*/ 2052 w 2131"/>
                <a:gd name="T47" fmla="*/ 2032 h 2192"/>
                <a:gd name="T48" fmla="*/ 2062 w 2131"/>
                <a:gd name="T49" fmla="*/ 2017 h 2192"/>
                <a:gd name="T50" fmla="*/ 2067 w 2131"/>
                <a:gd name="T51" fmla="*/ 1666 h 2192"/>
                <a:gd name="T52" fmla="*/ 2123 w 2131"/>
                <a:gd name="T53" fmla="*/ 1665 h 2192"/>
                <a:gd name="T54" fmla="*/ 2131 w 2131"/>
                <a:gd name="T55" fmla="*/ 1640 h 2192"/>
                <a:gd name="T56" fmla="*/ 1954 w 2131"/>
                <a:gd name="T57" fmla="*/ 1336 h 21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31"/>
                <a:gd name="T88" fmla="*/ 0 h 2192"/>
                <a:gd name="T89" fmla="*/ 2131 w 2131"/>
                <a:gd name="T90" fmla="*/ 2192 h 219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31" h="2192">
                  <a:moveTo>
                    <a:pt x="1954" y="1336"/>
                  </a:moveTo>
                  <a:lnTo>
                    <a:pt x="1583" y="1308"/>
                  </a:lnTo>
                  <a:lnTo>
                    <a:pt x="1466" y="1096"/>
                  </a:lnTo>
                  <a:lnTo>
                    <a:pt x="455" y="1015"/>
                  </a:lnTo>
                  <a:lnTo>
                    <a:pt x="393" y="979"/>
                  </a:lnTo>
                  <a:lnTo>
                    <a:pt x="399" y="755"/>
                  </a:lnTo>
                  <a:lnTo>
                    <a:pt x="422" y="740"/>
                  </a:lnTo>
                  <a:lnTo>
                    <a:pt x="375" y="700"/>
                  </a:lnTo>
                  <a:lnTo>
                    <a:pt x="362" y="652"/>
                  </a:lnTo>
                  <a:lnTo>
                    <a:pt x="347" y="644"/>
                  </a:lnTo>
                  <a:lnTo>
                    <a:pt x="248" y="0"/>
                  </a:lnTo>
                  <a:lnTo>
                    <a:pt x="235" y="9"/>
                  </a:lnTo>
                  <a:lnTo>
                    <a:pt x="120" y="557"/>
                  </a:lnTo>
                  <a:lnTo>
                    <a:pt x="153" y="703"/>
                  </a:lnTo>
                  <a:lnTo>
                    <a:pt x="164" y="733"/>
                  </a:lnTo>
                  <a:lnTo>
                    <a:pt x="146" y="976"/>
                  </a:lnTo>
                  <a:lnTo>
                    <a:pt x="146" y="1004"/>
                  </a:lnTo>
                  <a:lnTo>
                    <a:pt x="150" y="1440"/>
                  </a:lnTo>
                  <a:lnTo>
                    <a:pt x="0" y="1824"/>
                  </a:lnTo>
                  <a:lnTo>
                    <a:pt x="5" y="2192"/>
                  </a:lnTo>
                  <a:lnTo>
                    <a:pt x="1665" y="2094"/>
                  </a:lnTo>
                  <a:lnTo>
                    <a:pt x="1665" y="2074"/>
                  </a:lnTo>
                  <a:lnTo>
                    <a:pt x="2054" y="2049"/>
                  </a:lnTo>
                  <a:lnTo>
                    <a:pt x="2052" y="2032"/>
                  </a:lnTo>
                  <a:lnTo>
                    <a:pt x="2062" y="2017"/>
                  </a:lnTo>
                  <a:lnTo>
                    <a:pt x="2067" y="1666"/>
                  </a:lnTo>
                  <a:lnTo>
                    <a:pt x="2123" y="1665"/>
                  </a:lnTo>
                  <a:lnTo>
                    <a:pt x="2131" y="1640"/>
                  </a:lnTo>
                  <a:lnTo>
                    <a:pt x="1954" y="1336"/>
                  </a:lnTo>
                  <a:close/>
                </a:path>
              </a:pathLst>
            </a:custGeom>
            <a:solidFill>
              <a:srgbClr val="DDF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10" name="Freeform 213"/>
            <p:cNvSpPr>
              <a:spLocks/>
            </p:cNvSpPr>
            <p:nvPr/>
          </p:nvSpPr>
          <p:spPr bwMode="auto">
            <a:xfrm>
              <a:off x="7895" y="1889"/>
              <a:ext cx="628" cy="3690"/>
            </a:xfrm>
            <a:custGeom>
              <a:avLst/>
              <a:gdLst>
                <a:gd name="T0" fmla="*/ 488 w 502"/>
                <a:gd name="T1" fmla="*/ 883 h 1636"/>
                <a:gd name="T2" fmla="*/ 484 w 502"/>
                <a:gd name="T3" fmla="*/ 447 h 1636"/>
                <a:gd name="T4" fmla="*/ 484 w 502"/>
                <a:gd name="T5" fmla="*/ 419 h 1636"/>
                <a:gd name="T6" fmla="*/ 502 w 502"/>
                <a:gd name="T7" fmla="*/ 176 h 1636"/>
                <a:gd name="T8" fmla="*/ 491 w 502"/>
                <a:gd name="T9" fmla="*/ 146 h 1636"/>
                <a:gd name="T10" fmla="*/ 458 w 502"/>
                <a:gd name="T11" fmla="*/ 0 h 1636"/>
                <a:gd name="T12" fmla="*/ 446 w 502"/>
                <a:gd name="T13" fmla="*/ 55 h 1636"/>
                <a:gd name="T14" fmla="*/ 413 w 502"/>
                <a:gd name="T15" fmla="*/ 61 h 1636"/>
                <a:gd name="T16" fmla="*/ 380 w 502"/>
                <a:gd name="T17" fmla="*/ 189 h 1636"/>
                <a:gd name="T18" fmla="*/ 366 w 502"/>
                <a:gd name="T19" fmla="*/ 218 h 1636"/>
                <a:gd name="T20" fmla="*/ 394 w 502"/>
                <a:gd name="T21" fmla="*/ 216 h 1636"/>
                <a:gd name="T22" fmla="*/ 379 w 502"/>
                <a:gd name="T23" fmla="*/ 450 h 1636"/>
                <a:gd name="T24" fmla="*/ 317 w 502"/>
                <a:gd name="T25" fmla="*/ 486 h 1636"/>
                <a:gd name="T26" fmla="*/ 321 w 502"/>
                <a:gd name="T27" fmla="*/ 499 h 1636"/>
                <a:gd name="T28" fmla="*/ 343 w 502"/>
                <a:gd name="T29" fmla="*/ 497 h 1636"/>
                <a:gd name="T30" fmla="*/ 343 w 502"/>
                <a:gd name="T31" fmla="*/ 671 h 1636"/>
                <a:gd name="T32" fmla="*/ 160 w 502"/>
                <a:gd name="T33" fmla="*/ 667 h 1636"/>
                <a:gd name="T34" fmla="*/ 0 w 502"/>
                <a:gd name="T35" fmla="*/ 1239 h 1636"/>
                <a:gd name="T36" fmla="*/ 6 w 502"/>
                <a:gd name="T37" fmla="*/ 1257 h 1636"/>
                <a:gd name="T38" fmla="*/ 62 w 502"/>
                <a:gd name="T39" fmla="*/ 1260 h 1636"/>
                <a:gd name="T40" fmla="*/ 57 w 502"/>
                <a:gd name="T41" fmla="*/ 1570 h 1636"/>
                <a:gd name="T42" fmla="*/ 324 w 502"/>
                <a:gd name="T43" fmla="*/ 1636 h 1636"/>
                <a:gd name="T44" fmla="*/ 343 w 502"/>
                <a:gd name="T45" fmla="*/ 1635 h 1636"/>
                <a:gd name="T46" fmla="*/ 338 w 502"/>
                <a:gd name="T47" fmla="*/ 1267 h 1636"/>
                <a:gd name="T48" fmla="*/ 488 w 502"/>
                <a:gd name="T49" fmla="*/ 883 h 1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02"/>
                <a:gd name="T76" fmla="*/ 0 h 1636"/>
                <a:gd name="T77" fmla="*/ 502 w 502"/>
                <a:gd name="T78" fmla="*/ 1636 h 16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02" h="1636">
                  <a:moveTo>
                    <a:pt x="488" y="883"/>
                  </a:moveTo>
                  <a:lnTo>
                    <a:pt x="484" y="447"/>
                  </a:lnTo>
                  <a:lnTo>
                    <a:pt x="484" y="419"/>
                  </a:lnTo>
                  <a:lnTo>
                    <a:pt x="502" y="176"/>
                  </a:lnTo>
                  <a:lnTo>
                    <a:pt x="491" y="146"/>
                  </a:lnTo>
                  <a:lnTo>
                    <a:pt x="458" y="0"/>
                  </a:lnTo>
                  <a:lnTo>
                    <a:pt x="446" y="55"/>
                  </a:lnTo>
                  <a:lnTo>
                    <a:pt x="413" y="61"/>
                  </a:lnTo>
                  <a:lnTo>
                    <a:pt x="380" y="189"/>
                  </a:lnTo>
                  <a:lnTo>
                    <a:pt x="366" y="218"/>
                  </a:lnTo>
                  <a:lnTo>
                    <a:pt x="394" y="216"/>
                  </a:lnTo>
                  <a:lnTo>
                    <a:pt x="379" y="450"/>
                  </a:lnTo>
                  <a:lnTo>
                    <a:pt x="317" y="486"/>
                  </a:lnTo>
                  <a:lnTo>
                    <a:pt x="321" y="499"/>
                  </a:lnTo>
                  <a:lnTo>
                    <a:pt x="343" y="497"/>
                  </a:lnTo>
                  <a:lnTo>
                    <a:pt x="343" y="671"/>
                  </a:lnTo>
                  <a:lnTo>
                    <a:pt x="160" y="667"/>
                  </a:lnTo>
                  <a:lnTo>
                    <a:pt x="0" y="1239"/>
                  </a:lnTo>
                  <a:lnTo>
                    <a:pt x="6" y="1257"/>
                  </a:lnTo>
                  <a:lnTo>
                    <a:pt x="62" y="1260"/>
                  </a:lnTo>
                  <a:lnTo>
                    <a:pt x="57" y="1570"/>
                  </a:lnTo>
                  <a:lnTo>
                    <a:pt x="324" y="1636"/>
                  </a:lnTo>
                  <a:lnTo>
                    <a:pt x="343" y="1635"/>
                  </a:lnTo>
                  <a:lnTo>
                    <a:pt x="338" y="1267"/>
                  </a:lnTo>
                  <a:lnTo>
                    <a:pt x="488" y="883"/>
                  </a:lnTo>
                  <a:close/>
                </a:path>
              </a:pathLst>
            </a:custGeom>
            <a:solidFill>
              <a:srgbClr val="C1D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11" name="Freeform 214"/>
            <p:cNvSpPr>
              <a:spLocks/>
            </p:cNvSpPr>
            <p:nvPr/>
          </p:nvSpPr>
          <p:spPr bwMode="auto">
            <a:xfrm>
              <a:off x="8967" y="4203"/>
              <a:ext cx="1430" cy="388"/>
            </a:xfrm>
            <a:custGeom>
              <a:avLst/>
              <a:gdLst>
                <a:gd name="T0" fmla="*/ 1143 w 1144"/>
                <a:gd name="T1" fmla="*/ 18 h 172"/>
                <a:gd name="T2" fmla="*/ 0 w 1144"/>
                <a:gd name="T3" fmla="*/ 0 h 172"/>
                <a:gd name="T4" fmla="*/ 0 w 1144"/>
                <a:gd name="T5" fmla="*/ 14 h 172"/>
                <a:gd name="T6" fmla="*/ 18 w 1144"/>
                <a:gd name="T7" fmla="*/ 51 h 172"/>
                <a:gd name="T8" fmla="*/ 69 w 1144"/>
                <a:gd name="T9" fmla="*/ 165 h 172"/>
                <a:gd name="T10" fmla="*/ 1121 w 1144"/>
                <a:gd name="T11" fmla="*/ 172 h 172"/>
                <a:gd name="T12" fmla="*/ 1124 w 1144"/>
                <a:gd name="T13" fmla="*/ 162 h 172"/>
                <a:gd name="T14" fmla="*/ 1144 w 1144"/>
                <a:gd name="T15" fmla="*/ 162 h 172"/>
                <a:gd name="T16" fmla="*/ 1144 w 1144"/>
                <a:gd name="T17" fmla="*/ 37 h 172"/>
                <a:gd name="T18" fmla="*/ 1143 w 1144"/>
                <a:gd name="T19" fmla="*/ 18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4"/>
                <a:gd name="T31" fmla="*/ 0 h 172"/>
                <a:gd name="T32" fmla="*/ 1144 w 1144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4" h="172">
                  <a:moveTo>
                    <a:pt x="1143" y="18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18" y="51"/>
                  </a:lnTo>
                  <a:lnTo>
                    <a:pt x="69" y="165"/>
                  </a:lnTo>
                  <a:lnTo>
                    <a:pt x="1121" y="172"/>
                  </a:lnTo>
                  <a:lnTo>
                    <a:pt x="1124" y="162"/>
                  </a:lnTo>
                  <a:lnTo>
                    <a:pt x="1144" y="162"/>
                  </a:lnTo>
                  <a:lnTo>
                    <a:pt x="1144" y="37"/>
                  </a:lnTo>
                  <a:lnTo>
                    <a:pt x="1143" y="18"/>
                  </a:lnTo>
                  <a:close/>
                </a:path>
              </a:pathLst>
            </a:custGeom>
            <a:solidFill>
              <a:srgbClr val="77B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12" name="Freeform 215"/>
            <p:cNvSpPr>
              <a:spLocks/>
            </p:cNvSpPr>
            <p:nvPr/>
          </p:nvSpPr>
          <p:spPr bwMode="auto">
            <a:xfrm>
              <a:off x="8787" y="3296"/>
              <a:ext cx="180" cy="1396"/>
            </a:xfrm>
            <a:custGeom>
              <a:avLst/>
              <a:gdLst>
                <a:gd name="T0" fmla="*/ 0 w 144"/>
                <a:gd name="T1" fmla="*/ 0 h 619"/>
                <a:gd name="T2" fmla="*/ 13 w 144"/>
                <a:gd name="T3" fmla="*/ 282 h 619"/>
                <a:gd name="T4" fmla="*/ 43 w 144"/>
                <a:gd name="T5" fmla="*/ 275 h 619"/>
                <a:gd name="T6" fmla="*/ 144 w 144"/>
                <a:gd name="T7" fmla="*/ 619 h 619"/>
                <a:gd name="T8" fmla="*/ 144 w 144"/>
                <a:gd name="T9" fmla="*/ 400 h 619"/>
                <a:gd name="T10" fmla="*/ 128 w 144"/>
                <a:gd name="T11" fmla="*/ 402 h 619"/>
                <a:gd name="T12" fmla="*/ 0 w 144"/>
                <a:gd name="T13" fmla="*/ 0 h 6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619"/>
                <a:gd name="T23" fmla="*/ 144 w 144"/>
                <a:gd name="T24" fmla="*/ 619 h 6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619">
                  <a:moveTo>
                    <a:pt x="0" y="0"/>
                  </a:moveTo>
                  <a:lnTo>
                    <a:pt x="13" y="282"/>
                  </a:lnTo>
                  <a:lnTo>
                    <a:pt x="43" y="275"/>
                  </a:lnTo>
                  <a:lnTo>
                    <a:pt x="144" y="619"/>
                  </a:lnTo>
                  <a:lnTo>
                    <a:pt x="144" y="400"/>
                  </a:lnTo>
                  <a:lnTo>
                    <a:pt x="128" y="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D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13" name="Freeform 216"/>
            <p:cNvSpPr>
              <a:spLocks/>
            </p:cNvSpPr>
            <p:nvPr/>
          </p:nvSpPr>
          <p:spPr bwMode="auto">
            <a:xfrm>
              <a:off x="8502" y="2913"/>
              <a:ext cx="343" cy="250"/>
            </a:xfrm>
            <a:custGeom>
              <a:avLst/>
              <a:gdLst>
                <a:gd name="T0" fmla="*/ 0 w 275"/>
                <a:gd name="T1" fmla="*/ 0 h 111"/>
                <a:gd name="T2" fmla="*/ 35 w 275"/>
                <a:gd name="T3" fmla="*/ 108 h 111"/>
                <a:gd name="T4" fmla="*/ 275 w 275"/>
                <a:gd name="T5" fmla="*/ 111 h 111"/>
                <a:gd name="T6" fmla="*/ 275 w 275"/>
                <a:gd name="T7" fmla="*/ 20 h 111"/>
                <a:gd name="T8" fmla="*/ 0 w 275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111"/>
                <a:gd name="T17" fmla="*/ 275 w 275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111">
                  <a:moveTo>
                    <a:pt x="0" y="0"/>
                  </a:moveTo>
                  <a:lnTo>
                    <a:pt x="35" y="108"/>
                  </a:lnTo>
                  <a:lnTo>
                    <a:pt x="275" y="111"/>
                  </a:lnTo>
                  <a:lnTo>
                    <a:pt x="27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B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14" name="Freeform 217"/>
            <p:cNvSpPr>
              <a:spLocks/>
            </p:cNvSpPr>
            <p:nvPr/>
          </p:nvSpPr>
          <p:spPr bwMode="auto">
            <a:xfrm>
              <a:off x="8341" y="4679"/>
              <a:ext cx="728" cy="492"/>
            </a:xfrm>
            <a:custGeom>
              <a:avLst/>
              <a:gdLst>
                <a:gd name="T0" fmla="*/ 0 w 582"/>
                <a:gd name="T1" fmla="*/ 42 h 218"/>
                <a:gd name="T2" fmla="*/ 0 w 582"/>
                <a:gd name="T3" fmla="*/ 104 h 218"/>
                <a:gd name="T4" fmla="*/ 66 w 582"/>
                <a:gd name="T5" fmla="*/ 218 h 218"/>
                <a:gd name="T6" fmla="*/ 478 w 582"/>
                <a:gd name="T7" fmla="*/ 208 h 218"/>
                <a:gd name="T8" fmla="*/ 478 w 582"/>
                <a:gd name="T9" fmla="*/ 182 h 218"/>
                <a:gd name="T10" fmla="*/ 500 w 582"/>
                <a:gd name="T11" fmla="*/ 150 h 218"/>
                <a:gd name="T12" fmla="*/ 513 w 582"/>
                <a:gd name="T13" fmla="*/ 153 h 218"/>
                <a:gd name="T14" fmla="*/ 510 w 582"/>
                <a:gd name="T15" fmla="*/ 163 h 218"/>
                <a:gd name="T16" fmla="*/ 582 w 582"/>
                <a:gd name="T17" fmla="*/ 160 h 218"/>
                <a:gd name="T18" fmla="*/ 528 w 582"/>
                <a:gd name="T19" fmla="*/ 19 h 218"/>
                <a:gd name="T20" fmla="*/ 513 w 582"/>
                <a:gd name="T21" fmla="*/ 0 h 218"/>
                <a:gd name="T22" fmla="*/ 515 w 582"/>
                <a:gd name="T23" fmla="*/ 35 h 218"/>
                <a:gd name="T24" fmla="*/ 0 w 582"/>
                <a:gd name="T25" fmla="*/ 42 h 2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2"/>
                <a:gd name="T40" fmla="*/ 0 h 218"/>
                <a:gd name="T41" fmla="*/ 582 w 582"/>
                <a:gd name="T42" fmla="*/ 218 h 2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2" h="218">
                  <a:moveTo>
                    <a:pt x="0" y="42"/>
                  </a:moveTo>
                  <a:lnTo>
                    <a:pt x="0" y="104"/>
                  </a:lnTo>
                  <a:lnTo>
                    <a:pt x="66" y="218"/>
                  </a:lnTo>
                  <a:lnTo>
                    <a:pt x="478" y="208"/>
                  </a:lnTo>
                  <a:lnTo>
                    <a:pt x="478" y="182"/>
                  </a:lnTo>
                  <a:lnTo>
                    <a:pt x="500" y="150"/>
                  </a:lnTo>
                  <a:lnTo>
                    <a:pt x="513" y="153"/>
                  </a:lnTo>
                  <a:lnTo>
                    <a:pt x="510" y="163"/>
                  </a:lnTo>
                  <a:lnTo>
                    <a:pt x="582" y="160"/>
                  </a:lnTo>
                  <a:lnTo>
                    <a:pt x="528" y="19"/>
                  </a:lnTo>
                  <a:lnTo>
                    <a:pt x="513" y="0"/>
                  </a:lnTo>
                  <a:lnTo>
                    <a:pt x="515" y="35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77B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15" name="Freeform 218"/>
            <p:cNvSpPr>
              <a:spLocks/>
            </p:cNvSpPr>
            <p:nvPr/>
          </p:nvSpPr>
          <p:spPr bwMode="auto">
            <a:xfrm>
              <a:off x="10175" y="4447"/>
              <a:ext cx="97" cy="606"/>
            </a:xfrm>
            <a:custGeom>
              <a:avLst/>
              <a:gdLst>
                <a:gd name="T0" fmla="*/ 78 w 78"/>
                <a:gd name="T1" fmla="*/ 63 h 269"/>
                <a:gd name="T2" fmla="*/ 72 w 78"/>
                <a:gd name="T3" fmla="*/ 38 h 269"/>
                <a:gd name="T4" fmla="*/ 59 w 78"/>
                <a:gd name="T5" fmla="*/ 18 h 269"/>
                <a:gd name="T6" fmla="*/ 46 w 78"/>
                <a:gd name="T7" fmla="*/ 4 h 269"/>
                <a:gd name="T8" fmla="*/ 40 w 78"/>
                <a:gd name="T9" fmla="*/ 0 h 269"/>
                <a:gd name="T10" fmla="*/ 34 w 78"/>
                <a:gd name="T11" fmla="*/ 4 h 269"/>
                <a:gd name="T12" fmla="*/ 21 w 78"/>
                <a:gd name="T13" fmla="*/ 18 h 269"/>
                <a:gd name="T14" fmla="*/ 8 w 78"/>
                <a:gd name="T15" fmla="*/ 38 h 269"/>
                <a:gd name="T16" fmla="*/ 3 w 78"/>
                <a:gd name="T17" fmla="*/ 63 h 269"/>
                <a:gd name="T18" fmla="*/ 0 w 78"/>
                <a:gd name="T19" fmla="*/ 267 h 269"/>
                <a:gd name="T20" fmla="*/ 75 w 78"/>
                <a:gd name="T21" fmla="*/ 269 h 269"/>
                <a:gd name="T22" fmla="*/ 78 w 78"/>
                <a:gd name="T23" fmla="*/ 6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"/>
                <a:gd name="T37" fmla="*/ 0 h 269"/>
                <a:gd name="T38" fmla="*/ 78 w 78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" h="269">
                  <a:moveTo>
                    <a:pt x="78" y="63"/>
                  </a:moveTo>
                  <a:lnTo>
                    <a:pt x="72" y="38"/>
                  </a:lnTo>
                  <a:lnTo>
                    <a:pt x="59" y="18"/>
                  </a:lnTo>
                  <a:lnTo>
                    <a:pt x="46" y="4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1" y="18"/>
                  </a:lnTo>
                  <a:lnTo>
                    <a:pt x="8" y="38"/>
                  </a:lnTo>
                  <a:lnTo>
                    <a:pt x="3" y="63"/>
                  </a:lnTo>
                  <a:lnTo>
                    <a:pt x="0" y="267"/>
                  </a:lnTo>
                  <a:lnTo>
                    <a:pt x="75" y="269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16" name="Freeform 219"/>
            <p:cNvSpPr>
              <a:spLocks/>
            </p:cNvSpPr>
            <p:nvPr/>
          </p:nvSpPr>
          <p:spPr bwMode="auto">
            <a:xfrm>
              <a:off x="10188" y="4480"/>
              <a:ext cx="68" cy="537"/>
            </a:xfrm>
            <a:custGeom>
              <a:avLst/>
              <a:gdLst>
                <a:gd name="T0" fmla="*/ 31 w 54"/>
                <a:gd name="T1" fmla="*/ 2 h 238"/>
                <a:gd name="T2" fmla="*/ 29 w 54"/>
                <a:gd name="T3" fmla="*/ 0 h 238"/>
                <a:gd name="T4" fmla="*/ 28 w 54"/>
                <a:gd name="T5" fmla="*/ 2 h 238"/>
                <a:gd name="T6" fmla="*/ 23 w 54"/>
                <a:gd name="T7" fmla="*/ 8 h 238"/>
                <a:gd name="T8" fmla="*/ 15 w 54"/>
                <a:gd name="T9" fmla="*/ 19 h 238"/>
                <a:gd name="T10" fmla="*/ 6 w 54"/>
                <a:gd name="T11" fmla="*/ 36 h 238"/>
                <a:gd name="T12" fmla="*/ 2 w 54"/>
                <a:gd name="T13" fmla="*/ 58 h 238"/>
                <a:gd name="T14" fmla="*/ 0 w 54"/>
                <a:gd name="T15" fmla="*/ 235 h 238"/>
                <a:gd name="T16" fmla="*/ 0 w 54"/>
                <a:gd name="T17" fmla="*/ 238 h 238"/>
                <a:gd name="T18" fmla="*/ 3 w 54"/>
                <a:gd name="T19" fmla="*/ 238 h 238"/>
                <a:gd name="T20" fmla="*/ 49 w 54"/>
                <a:gd name="T21" fmla="*/ 238 h 238"/>
                <a:gd name="T22" fmla="*/ 51 w 54"/>
                <a:gd name="T23" fmla="*/ 238 h 238"/>
                <a:gd name="T24" fmla="*/ 51 w 54"/>
                <a:gd name="T25" fmla="*/ 235 h 238"/>
                <a:gd name="T26" fmla="*/ 51 w 54"/>
                <a:gd name="T27" fmla="*/ 208 h 238"/>
                <a:gd name="T28" fmla="*/ 52 w 54"/>
                <a:gd name="T29" fmla="*/ 147 h 238"/>
                <a:gd name="T30" fmla="*/ 54 w 54"/>
                <a:gd name="T31" fmla="*/ 87 h 238"/>
                <a:gd name="T32" fmla="*/ 54 w 54"/>
                <a:gd name="T33" fmla="*/ 59 h 238"/>
                <a:gd name="T34" fmla="*/ 51 w 54"/>
                <a:gd name="T35" fmla="*/ 38 h 238"/>
                <a:gd name="T36" fmla="*/ 42 w 54"/>
                <a:gd name="T37" fmla="*/ 19 h 238"/>
                <a:gd name="T38" fmla="*/ 35 w 54"/>
                <a:gd name="T39" fmla="*/ 8 h 238"/>
                <a:gd name="T40" fmla="*/ 31 w 54"/>
                <a:gd name="T41" fmla="*/ 2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238"/>
                <a:gd name="T65" fmla="*/ 54 w 54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238">
                  <a:moveTo>
                    <a:pt x="31" y="2"/>
                  </a:moveTo>
                  <a:lnTo>
                    <a:pt x="29" y="0"/>
                  </a:lnTo>
                  <a:lnTo>
                    <a:pt x="28" y="2"/>
                  </a:lnTo>
                  <a:lnTo>
                    <a:pt x="23" y="8"/>
                  </a:lnTo>
                  <a:lnTo>
                    <a:pt x="15" y="19"/>
                  </a:lnTo>
                  <a:lnTo>
                    <a:pt x="6" y="36"/>
                  </a:lnTo>
                  <a:lnTo>
                    <a:pt x="2" y="58"/>
                  </a:lnTo>
                  <a:lnTo>
                    <a:pt x="0" y="235"/>
                  </a:lnTo>
                  <a:lnTo>
                    <a:pt x="0" y="238"/>
                  </a:lnTo>
                  <a:lnTo>
                    <a:pt x="3" y="238"/>
                  </a:lnTo>
                  <a:lnTo>
                    <a:pt x="49" y="238"/>
                  </a:lnTo>
                  <a:lnTo>
                    <a:pt x="51" y="238"/>
                  </a:lnTo>
                  <a:lnTo>
                    <a:pt x="51" y="235"/>
                  </a:lnTo>
                  <a:lnTo>
                    <a:pt x="51" y="208"/>
                  </a:lnTo>
                  <a:lnTo>
                    <a:pt x="52" y="147"/>
                  </a:lnTo>
                  <a:lnTo>
                    <a:pt x="54" y="87"/>
                  </a:lnTo>
                  <a:lnTo>
                    <a:pt x="54" y="59"/>
                  </a:lnTo>
                  <a:lnTo>
                    <a:pt x="51" y="38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17" name="Freeform 220"/>
            <p:cNvSpPr>
              <a:spLocks/>
            </p:cNvSpPr>
            <p:nvPr/>
          </p:nvSpPr>
          <p:spPr bwMode="auto">
            <a:xfrm>
              <a:off x="10232" y="4774"/>
              <a:ext cx="16" cy="117"/>
            </a:xfrm>
            <a:custGeom>
              <a:avLst/>
              <a:gdLst>
                <a:gd name="T0" fmla="*/ 13 w 13"/>
                <a:gd name="T1" fmla="*/ 52 h 52"/>
                <a:gd name="T2" fmla="*/ 0 w 13"/>
                <a:gd name="T3" fmla="*/ 52 h 52"/>
                <a:gd name="T4" fmla="*/ 0 w 13"/>
                <a:gd name="T5" fmla="*/ 0 h 52"/>
                <a:gd name="T6" fmla="*/ 13 w 13"/>
                <a:gd name="T7" fmla="*/ 0 h 52"/>
                <a:gd name="T8" fmla="*/ 13 w 13"/>
                <a:gd name="T9" fmla="*/ 13 h 52"/>
                <a:gd name="T10" fmla="*/ 13 w 13"/>
                <a:gd name="T11" fmla="*/ 26 h 52"/>
                <a:gd name="T12" fmla="*/ 13 w 13"/>
                <a:gd name="T13" fmla="*/ 39 h 52"/>
                <a:gd name="T14" fmla="*/ 13 w 13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52"/>
                <a:gd name="T26" fmla="*/ 13 w 13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52">
                  <a:moveTo>
                    <a:pt x="13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13" y="26"/>
                  </a:lnTo>
                  <a:lnTo>
                    <a:pt x="13" y="39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18" name="Freeform 221"/>
            <p:cNvSpPr>
              <a:spLocks/>
            </p:cNvSpPr>
            <p:nvPr/>
          </p:nvSpPr>
          <p:spPr bwMode="auto">
            <a:xfrm>
              <a:off x="10225" y="4641"/>
              <a:ext cx="25" cy="119"/>
            </a:xfrm>
            <a:custGeom>
              <a:avLst/>
              <a:gdLst>
                <a:gd name="T0" fmla="*/ 19 w 20"/>
                <a:gd name="T1" fmla="*/ 53 h 53"/>
                <a:gd name="T2" fmla="*/ 0 w 20"/>
                <a:gd name="T3" fmla="*/ 53 h 53"/>
                <a:gd name="T4" fmla="*/ 0 w 20"/>
                <a:gd name="T5" fmla="*/ 0 h 53"/>
                <a:gd name="T6" fmla="*/ 20 w 20"/>
                <a:gd name="T7" fmla="*/ 1 h 53"/>
                <a:gd name="T8" fmla="*/ 20 w 20"/>
                <a:gd name="T9" fmla="*/ 11 h 53"/>
                <a:gd name="T10" fmla="*/ 20 w 20"/>
                <a:gd name="T11" fmla="*/ 23 h 53"/>
                <a:gd name="T12" fmla="*/ 19 w 20"/>
                <a:gd name="T13" fmla="*/ 37 h 53"/>
                <a:gd name="T14" fmla="*/ 19 w 20"/>
                <a:gd name="T15" fmla="*/ 53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3"/>
                <a:gd name="T26" fmla="*/ 20 w 20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3">
                  <a:moveTo>
                    <a:pt x="19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20" y="1"/>
                  </a:lnTo>
                  <a:lnTo>
                    <a:pt x="20" y="11"/>
                  </a:lnTo>
                  <a:lnTo>
                    <a:pt x="20" y="23"/>
                  </a:lnTo>
                  <a:lnTo>
                    <a:pt x="19" y="37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19" name="Freeform 222"/>
            <p:cNvSpPr>
              <a:spLocks/>
            </p:cNvSpPr>
            <p:nvPr/>
          </p:nvSpPr>
          <p:spPr bwMode="auto">
            <a:xfrm>
              <a:off x="10196" y="4641"/>
              <a:ext cx="24" cy="119"/>
            </a:xfrm>
            <a:custGeom>
              <a:avLst/>
              <a:gdLst>
                <a:gd name="T0" fmla="*/ 19 w 19"/>
                <a:gd name="T1" fmla="*/ 53 h 53"/>
                <a:gd name="T2" fmla="*/ 0 w 19"/>
                <a:gd name="T3" fmla="*/ 52 h 53"/>
                <a:gd name="T4" fmla="*/ 2 w 19"/>
                <a:gd name="T5" fmla="*/ 0 h 53"/>
                <a:gd name="T6" fmla="*/ 19 w 19"/>
                <a:gd name="T7" fmla="*/ 0 h 53"/>
                <a:gd name="T8" fmla="*/ 19 w 19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53"/>
                <a:gd name="T17" fmla="*/ 19 w 19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53">
                  <a:moveTo>
                    <a:pt x="19" y="53"/>
                  </a:moveTo>
                  <a:lnTo>
                    <a:pt x="0" y="52"/>
                  </a:lnTo>
                  <a:lnTo>
                    <a:pt x="2" y="0"/>
                  </a:lnTo>
                  <a:lnTo>
                    <a:pt x="19" y="0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20" name="Freeform 223"/>
            <p:cNvSpPr>
              <a:spLocks/>
            </p:cNvSpPr>
            <p:nvPr/>
          </p:nvSpPr>
          <p:spPr bwMode="auto">
            <a:xfrm>
              <a:off x="10196" y="4774"/>
              <a:ext cx="31" cy="117"/>
            </a:xfrm>
            <a:custGeom>
              <a:avLst/>
              <a:gdLst>
                <a:gd name="T0" fmla="*/ 19 w 25"/>
                <a:gd name="T1" fmla="*/ 0 h 52"/>
                <a:gd name="T2" fmla="*/ 19 w 25"/>
                <a:gd name="T3" fmla="*/ 1 h 52"/>
                <a:gd name="T4" fmla="*/ 20 w 25"/>
                <a:gd name="T5" fmla="*/ 1 h 52"/>
                <a:gd name="T6" fmla="*/ 25 w 25"/>
                <a:gd name="T7" fmla="*/ 1 h 52"/>
                <a:gd name="T8" fmla="*/ 25 w 25"/>
                <a:gd name="T9" fmla="*/ 52 h 52"/>
                <a:gd name="T10" fmla="*/ 0 w 25"/>
                <a:gd name="T11" fmla="*/ 52 h 52"/>
                <a:gd name="T12" fmla="*/ 0 w 25"/>
                <a:gd name="T13" fmla="*/ 0 h 52"/>
                <a:gd name="T14" fmla="*/ 19 w 25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52"/>
                <a:gd name="T26" fmla="*/ 25 w 25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52">
                  <a:moveTo>
                    <a:pt x="19" y="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21" name="Freeform 224"/>
            <p:cNvSpPr>
              <a:spLocks/>
            </p:cNvSpPr>
            <p:nvPr/>
          </p:nvSpPr>
          <p:spPr bwMode="auto">
            <a:xfrm>
              <a:off x="10195" y="4904"/>
              <a:ext cx="32" cy="100"/>
            </a:xfrm>
            <a:custGeom>
              <a:avLst/>
              <a:gdLst>
                <a:gd name="T0" fmla="*/ 26 w 26"/>
                <a:gd name="T1" fmla="*/ 0 h 44"/>
                <a:gd name="T2" fmla="*/ 24 w 26"/>
                <a:gd name="T3" fmla="*/ 44 h 44"/>
                <a:gd name="T4" fmla="*/ 0 w 26"/>
                <a:gd name="T5" fmla="*/ 44 h 44"/>
                <a:gd name="T6" fmla="*/ 1 w 26"/>
                <a:gd name="T7" fmla="*/ 0 h 44"/>
                <a:gd name="T8" fmla="*/ 26 w 26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4"/>
                <a:gd name="T17" fmla="*/ 26 w 26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4">
                  <a:moveTo>
                    <a:pt x="26" y="0"/>
                  </a:moveTo>
                  <a:lnTo>
                    <a:pt x="24" y="44"/>
                  </a:lnTo>
                  <a:lnTo>
                    <a:pt x="0" y="44"/>
                  </a:lnTo>
                  <a:lnTo>
                    <a:pt x="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22" name="Freeform 225"/>
            <p:cNvSpPr>
              <a:spLocks/>
            </p:cNvSpPr>
            <p:nvPr/>
          </p:nvSpPr>
          <p:spPr bwMode="auto">
            <a:xfrm>
              <a:off x="10230" y="4904"/>
              <a:ext cx="18" cy="100"/>
            </a:xfrm>
            <a:custGeom>
              <a:avLst/>
              <a:gdLst>
                <a:gd name="T0" fmla="*/ 2 w 15"/>
                <a:gd name="T1" fmla="*/ 0 h 44"/>
                <a:gd name="T2" fmla="*/ 15 w 15"/>
                <a:gd name="T3" fmla="*/ 1 h 44"/>
                <a:gd name="T4" fmla="*/ 13 w 15"/>
                <a:gd name="T5" fmla="*/ 15 h 44"/>
                <a:gd name="T6" fmla="*/ 13 w 15"/>
                <a:gd name="T7" fmla="*/ 27 h 44"/>
                <a:gd name="T8" fmla="*/ 13 w 15"/>
                <a:gd name="T9" fmla="*/ 37 h 44"/>
                <a:gd name="T10" fmla="*/ 13 w 15"/>
                <a:gd name="T11" fmla="*/ 44 h 44"/>
                <a:gd name="T12" fmla="*/ 0 w 15"/>
                <a:gd name="T13" fmla="*/ 44 h 44"/>
                <a:gd name="T14" fmla="*/ 2 w 15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44"/>
                <a:gd name="T26" fmla="*/ 15 w 15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44">
                  <a:moveTo>
                    <a:pt x="2" y="0"/>
                  </a:moveTo>
                  <a:lnTo>
                    <a:pt x="15" y="1"/>
                  </a:lnTo>
                  <a:lnTo>
                    <a:pt x="13" y="15"/>
                  </a:lnTo>
                  <a:lnTo>
                    <a:pt x="13" y="27"/>
                  </a:lnTo>
                  <a:lnTo>
                    <a:pt x="13" y="37"/>
                  </a:lnTo>
                  <a:lnTo>
                    <a:pt x="13" y="44"/>
                  </a:lnTo>
                  <a:lnTo>
                    <a:pt x="0" y="4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23" name="Freeform 226"/>
            <p:cNvSpPr>
              <a:spLocks/>
            </p:cNvSpPr>
            <p:nvPr/>
          </p:nvSpPr>
          <p:spPr bwMode="auto">
            <a:xfrm>
              <a:off x="10198" y="4498"/>
              <a:ext cx="52" cy="129"/>
            </a:xfrm>
            <a:custGeom>
              <a:avLst/>
              <a:gdLst>
                <a:gd name="T0" fmla="*/ 21 w 41"/>
                <a:gd name="T1" fmla="*/ 0 h 57"/>
                <a:gd name="T2" fmla="*/ 25 w 41"/>
                <a:gd name="T3" fmla="*/ 7 h 57"/>
                <a:gd name="T4" fmla="*/ 33 w 41"/>
                <a:gd name="T5" fmla="*/ 18 h 57"/>
                <a:gd name="T6" fmla="*/ 38 w 41"/>
                <a:gd name="T7" fmla="*/ 34 h 57"/>
                <a:gd name="T8" fmla="*/ 41 w 41"/>
                <a:gd name="T9" fmla="*/ 51 h 57"/>
                <a:gd name="T10" fmla="*/ 41 w 41"/>
                <a:gd name="T11" fmla="*/ 51 h 57"/>
                <a:gd name="T12" fmla="*/ 41 w 41"/>
                <a:gd name="T13" fmla="*/ 53 h 57"/>
                <a:gd name="T14" fmla="*/ 41 w 41"/>
                <a:gd name="T15" fmla="*/ 54 h 57"/>
                <a:gd name="T16" fmla="*/ 41 w 41"/>
                <a:gd name="T17" fmla="*/ 57 h 57"/>
                <a:gd name="T18" fmla="*/ 0 w 41"/>
                <a:gd name="T19" fmla="*/ 57 h 57"/>
                <a:gd name="T20" fmla="*/ 0 w 41"/>
                <a:gd name="T21" fmla="*/ 50 h 57"/>
                <a:gd name="T22" fmla="*/ 2 w 41"/>
                <a:gd name="T23" fmla="*/ 33 h 57"/>
                <a:gd name="T24" fmla="*/ 8 w 41"/>
                <a:gd name="T25" fmla="*/ 18 h 57"/>
                <a:gd name="T26" fmla="*/ 15 w 41"/>
                <a:gd name="T27" fmla="*/ 7 h 57"/>
                <a:gd name="T28" fmla="*/ 21 w 41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57"/>
                <a:gd name="T47" fmla="*/ 41 w 41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57">
                  <a:moveTo>
                    <a:pt x="21" y="0"/>
                  </a:moveTo>
                  <a:lnTo>
                    <a:pt x="25" y="7"/>
                  </a:lnTo>
                  <a:lnTo>
                    <a:pt x="33" y="18"/>
                  </a:lnTo>
                  <a:lnTo>
                    <a:pt x="38" y="34"/>
                  </a:lnTo>
                  <a:lnTo>
                    <a:pt x="41" y="51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1" y="57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2" y="33"/>
                  </a:lnTo>
                  <a:lnTo>
                    <a:pt x="8" y="18"/>
                  </a:lnTo>
                  <a:lnTo>
                    <a:pt x="15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24" name="Freeform 227"/>
            <p:cNvSpPr>
              <a:spLocks/>
            </p:cNvSpPr>
            <p:nvPr/>
          </p:nvSpPr>
          <p:spPr bwMode="auto">
            <a:xfrm>
              <a:off x="10180" y="4589"/>
              <a:ext cx="97" cy="518"/>
            </a:xfrm>
            <a:custGeom>
              <a:avLst/>
              <a:gdLst>
                <a:gd name="T0" fmla="*/ 72 w 78"/>
                <a:gd name="T1" fmla="*/ 214 h 230"/>
                <a:gd name="T2" fmla="*/ 0 w 78"/>
                <a:gd name="T3" fmla="*/ 213 h 230"/>
                <a:gd name="T4" fmla="*/ 15 w 78"/>
                <a:gd name="T5" fmla="*/ 230 h 230"/>
                <a:gd name="T6" fmla="*/ 78 w 78"/>
                <a:gd name="T7" fmla="*/ 223 h 230"/>
                <a:gd name="T8" fmla="*/ 78 w 78"/>
                <a:gd name="T9" fmla="*/ 0 h 230"/>
                <a:gd name="T10" fmla="*/ 72 w 78"/>
                <a:gd name="T11" fmla="*/ 214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230"/>
                <a:gd name="T20" fmla="*/ 78 w 78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230">
                  <a:moveTo>
                    <a:pt x="72" y="214"/>
                  </a:moveTo>
                  <a:lnTo>
                    <a:pt x="0" y="213"/>
                  </a:lnTo>
                  <a:lnTo>
                    <a:pt x="15" y="230"/>
                  </a:lnTo>
                  <a:lnTo>
                    <a:pt x="78" y="223"/>
                  </a:lnTo>
                  <a:lnTo>
                    <a:pt x="78" y="0"/>
                  </a:lnTo>
                  <a:lnTo>
                    <a:pt x="72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25" name="Freeform 228"/>
            <p:cNvSpPr>
              <a:spLocks/>
            </p:cNvSpPr>
            <p:nvPr/>
          </p:nvSpPr>
          <p:spPr bwMode="auto">
            <a:xfrm>
              <a:off x="9937" y="4447"/>
              <a:ext cx="96" cy="606"/>
            </a:xfrm>
            <a:custGeom>
              <a:avLst/>
              <a:gdLst>
                <a:gd name="T0" fmla="*/ 77 w 77"/>
                <a:gd name="T1" fmla="*/ 63 h 269"/>
                <a:gd name="T2" fmla="*/ 72 w 77"/>
                <a:gd name="T3" fmla="*/ 38 h 269"/>
                <a:gd name="T4" fmla="*/ 59 w 77"/>
                <a:gd name="T5" fmla="*/ 18 h 269"/>
                <a:gd name="T6" fmla="*/ 46 w 77"/>
                <a:gd name="T7" fmla="*/ 4 h 269"/>
                <a:gd name="T8" fmla="*/ 40 w 77"/>
                <a:gd name="T9" fmla="*/ 0 h 269"/>
                <a:gd name="T10" fmla="*/ 34 w 77"/>
                <a:gd name="T11" fmla="*/ 4 h 269"/>
                <a:gd name="T12" fmla="*/ 21 w 77"/>
                <a:gd name="T13" fmla="*/ 18 h 269"/>
                <a:gd name="T14" fmla="*/ 8 w 77"/>
                <a:gd name="T15" fmla="*/ 38 h 269"/>
                <a:gd name="T16" fmla="*/ 3 w 77"/>
                <a:gd name="T17" fmla="*/ 63 h 269"/>
                <a:gd name="T18" fmla="*/ 0 w 77"/>
                <a:gd name="T19" fmla="*/ 267 h 269"/>
                <a:gd name="T20" fmla="*/ 75 w 77"/>
                <a:gd name="T21" fmla="*/ 269 h 269"/>
                <a:gd name="T22" fmla="*/ 77 w 77"/>
                <a:gd name="T23" fmla="*/ 6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269"/>
                <a:gd name="T38" fmla="*/ 77 w 77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269">
                  <a:moveTo>
                    <a:pt x="77" y="63"/>
                  </a:moveTo>
                  <a:lnTo>
                    <a:pt x="72" y="38"/>
                  </a:lnTo>
                  <a:lnTo>
                    <a:pt x="59" y="18"/>
                  </a:lnTo>
                  <a:lnTo>
                    <a:pt x="46" y="4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1" y="18"/>
                  </a:lnTo>
                  <a:lnTo>
                    <a:pt x="8" y="38"/>
                  </a:lnTo>
                  <a:lnTo>
                    <a:pt x="3" y="63"/>
                  </a:lnTo>
                  <a:lnTo>
                    <a:pt x="0" y="267"/>
                  </a:lnTo>
                  <a:lnTo>
                    <a:pt x="75" y="269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26" name="Freeform 229"/>
            <p:cNvSpPr>
              <a:spLocks/>
            </p:cNvSpPr>
            <p:nvPr/>
          </p:nvSpPr>
          <p:spPr bwMode="auto">
            <a:xfrm>
              <a:off x="9951" y="4480"/>
              <a:ext cx="67" cy="537"/>
            </a:xfrm>
            <a:custGeom>
              <a:avLst/>
              <a:gdLst>
                <a:gd name="T0" fmla="*/ 30 w 54"/>
                <a:gd name="T1" fmla="*/ 2 h 238"/>
                <a:gd name="T2" fmla="*/ 29 w 54"/>
                <a:gd name="T3" fmla="*/ 0 h 238"/>
                <a:gd name="T4" fmla="*/ 28 w 54"/>
                <a:gd name="T5" fmla="*/ 2 h 238"/>
                <a:gd name="T6" fmla="*/ 23 w 54"/>
                <a:gd name="T7" fmla="*/ 6 h 238"/>
                <a:gd name="T8" fmla="*/ 15 w 54"/>
                <a:gd name="T9" fmla="*/ 18 h 238"/>
                <a:gd name="T10" fmla="*/ 6 w 54"/>
                <a:gd name="T11" fmla="*/ 36 h 238"/>
                <a:gd name="T12" fmla="*/ 2 w 54"/>
                <a:gd name="T13" fmla="*/ 58 h 238"/>
                <a:gd name="T14" fmla="*/ 0 w 54"/>
                <a:gd name="T15" fmla="*/ 235 h 238"/>
                <a:gd name="T16" fmla="*/ 0 w 54"/>
                <a:gd name="T17" fmla="*/ 238 h 238"/>
                <a:gd name="T18" fmla="*/ 3 w 54"/>
                <a:gd name="T19" fmla="*/ 238 h 238"/>
                <a:gd name="T20" fmla="*/ 49 w 54"/>
                <a:gd name="T21" fmla="*/ 238 h 238"/>
                <a:gd name="T22" fmla="*/ 51 w 54"/>
                <a:gd name="T23" fmla="*/ 238 h 238"/>
                <a:gd name="T24" fmla="*/ 51 w 54"/>
                <a:gd name="T25" fmla="*/ 235 h 238"/>
                <a:gd name="T26" fmla="*/ 51 w 54"/>
                <a:gd name="T27" fmla="*/ 208 h 238"/>
                <a:gd name="T28" fmla="*/ 52 w 54"/>
                <a:gd name="T29" fmla="*/ 147 h 238"/>
                <a:gd name="T30" fmla="*/ 54 w 54"/>
                <a:gd name="T31" fmla="*/ 87 h 238"/>
                <a:gd name="T32" fmla="*/ 54 w 54"/>
                <a:gd name="T33" fmla="*/ 59 h 238"/>
                <a:gd name="T34" fmla="*/ 51 w 54"/>
                <a:gd name="T35" fmla="*/ 38 h 238"/>
                <a:gd name="T36" fmla="*/ 42 w 54"/>
                <a:gd name="T37" fmla="*/ 19 h 238"/>
                <a:gd name="T38" fmla="*/ 35 w 54"/>
                <a:gd name="T39" fmla="*/ 8 h 238"/>
                <a:gd name="T40" fmla="*/ 30 w 54"/>
                <a:gd name="T41" fmla="*/ 2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238"/>
                <a:gd name="T65" fmla="*/ 54 w 54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238">
                  <a:moveTo>
                    <a:pt x="30" y="2"/>
                  </a:moveTo>
                  <a:lnTo>
                    <a:pt x="29" y="0"/>
                  </a:lnTo>
                  <a:lnTo>
                    <a:pt x="28" y="2"/>
                  </a:lnTo>
                  <a:lnTo>
                    <a:pt x="23" y="6"/>
                  </a:lnTo>
                  <a:lnTo>
                    <a:pt x="15" y="18"/>
                  </a:lnTo>
                  <a:lnTo>
                    <a:pt x="6" y="36"/>
                  </a:lnTo>
                  <a:lnTo>
                    <a:pt x="2" y="58"/>
                  </a:lnTo>
                  <a:lnTo>
                    <a:pt x="0" y="235"/>
                  </a:lnTo>
                  <a:lnTo>
                    <a:pt x="0" y="238"/>
                  </a:lnTo>
                  <a:lnTo>
                    <a:pt x="3" y="238"/>
                  </a:lnTo>
                  <a:lnTo>
                    <a:pt x="49" y="238"/>
                  </a:lnTo>
                  <a:lnTo>
                    <a:pt x="51" y="238"/>
                  </a:lnTo>
                  <a:lnTo>
                    <a:pt x="51" y="235"/>
                  </a:lnTo>
                  <a:lnTo>
                    <a:pt x="51" y="208"/>
                  </a:lnTo>
                  <a:lnTo>
                    <a:pt x="52" y="147"/>
                  </a:lnTo>
                  <a:lnTo>
                    <a:pt x="54" y="87"/>
                  </a:lnTo>
                  <a:lnTo>
                    <a:pt x="54" y="59"/>
                  </a:lnTo>
                  <a:lnTo>
                    <a:pt x="51" y="38"/>
                  </a:lnTo>
                  <a:lnTo>
                    <a:pt x="42" y="19"/>
                  </a:lnTo>
                  <a:lnTo>
                    <a:pt x="35" y="8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27" name="Freeform 230"/>
            <p:cNvSpPr>
              <a:spLocks/>
            </p:cNvSpPr>
            <p:nvPr/>
          </p:nvSpPr>
          <p:spPr bwMode="auto">
            <a:xfrm>
              <a:off x="9995" y="4774"/>
              <a:ext cx="16" cy="117"/>
            </a:xfrm>
            <a:custGeom>
              <a:avLst/>
              <a:gdLst>
                <a:gd name="T0" fmla="*/ 13 w 13"/>
                <a:gd name="T1" fmla="*/ 52 h 52"/>
                <a:gd name="T2" fmla="*/ 0 w 13"/>
                <a:gd name="T3" fmla="*/ 52 h 52"/>
                <a:gd name="T4" fmla="*/ 0 w 13"/>
                <a:gd name="T5" fmla="*/ 0 h 52"/>
                <a:gd name="T6" fmla="*/ 13 w 13"/>
                <a:gd name="T7" fmla="*/ 0 h 52"/>
                <a:gd name="T8" fmla="*/ 13 w 13"/>
                <a:gd name="T9" fmla="*/ 13 h 52"/>
                <a:gd name="T10" fmla="*/ 13 w 13"/>
                <a:gd name="T11" fmla="*/ 26 h 52"/>
                <a:gd name="T12" fmla="*/ 13 w 13"/>
                <a:gd name="T13" fmla="*/ 39 h 52"/>
                <a:gd name="T14" fmla="*/ 13 w 13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52"/>
                <a:gd name="T26" fmla="*/ 13 w 13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52">
                  <a:moveTo>
                    <a:pt x="13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13" y="26"/>
                  </a:lnTo>
                  <a:lnTo>
                    <a:pt x="13" y="39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28" name="Freeform 231"/>
            <p:cNvSpPr>
              <a:spLocks/>
            </p:cNvSpPr>
            <p:nvPr/>
          </p:nvSpPr>
          <p:spPr bwMode="auto">
            <a:xfrm>
              <a:off x="9987" y="4641"/>
              <a:ext cx="25" cy="119"/>
            </a:xfrm>
            <a:custGeom>
              <a:avLst/>
              <a:gdLst>
                <a:gd name="T0" fmla="*/ 19 w 20"/>
                <a:gd name="T1" fmla="*/ 53 h 53"/>
                <a:gd name="T2" fmla="*/ 0 w 20"/>
                <a:gd name="T3" fmla="*/ 53 h 53"/>
                <a:gd name="T4" fmla="*/ 0 w 20"/>
                <a:gd name="T5" fmla="*/ 0 h 53"/>
                <a:gd name="T6" fmla="*/ 20 w 20"/>
                <a:gd name="T7" fmla="*/ 0 h 53"/>
                <a:gd name="T8" fmla="*/ 20 w 20"/>
                <a:gd name="T9" fmla="*/ 10 h 53"/>
                <a:gd name="T10" fmla="*/ 20 w 20"/>
                <a:gd name="T11" fmla="*/ 23 h 53"/>
                <a:gd name="T12" fmla="*/ 20 w 20"/>
                <a:gd name="T13" fmla="*/ 37 h 53"/>
                <a:gd name="T14" fmla="*/ 19 w 20"/>
                <a:gd name="T15" fmla="*/ 53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3"/>
                <a:gd name="T26" fmla="*/ 20 w 20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3">
                  <a:moveTo>
                    <a:pt x="19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23"/>
                  </a:lnTo>
                  <a:lnTo>
                    <a:pt x="20" y="37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29" name="Freeform 232"/>
            <p:cNvSpPr>
              <a:spLocks/>
            </p:cNvSpPr>
            <p:nvPr/>
          </p:nvSpPr>
          <p:spPr bwMode="auto">
            <a:xfrm>
              <a:off x="9958" y="4641"/>
              <a:ext cx="24" cy="117"/>
            </a:xfrm>
            <a:custGeom>
              <a:avLst/>
              <a:gdLst>
                <a:gd name="T0" fmla="*/ 19 w 19"/>
                <a:gd name="T1" fmla="*/ 52 h 52"/>
                <a:gd name="T2" fmla="*/ 0 w 19"/>
                <a:gd name="T3" fmla="*/ 52 h 52"/>
                <a:gd name="T4" fmla="*/ 1 w 19"/>
                <a:gd name="T5" fmla="*/ 0 h 52"/>
                <a:gd name="T6" fmla="*/ 19 w 19"/>
                <a:gd name="T7" fmla="*/ 0 h 52"/>
                <a:gd name="T8" fmla="*/ 19 w 19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52"/>
                <a:gd name="T17" fmla="*/ 19 w 1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52">
                  <a:moveTo>
                    <a:pt x="19" y="52"/>
                  </a:moveTo>
                  <a:lnTo>
                    <a:pt x="0" y="52"/>
                  </a:lnTo>
                  <a:lnTo>
                    <a:pt x="1" y="0"/>
                  </a:lnTo>
                  <a:lnTo>
                    <a:pt x="19" y="0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30" name="Freeform 233"/>
            <p:cNvSpPr>
              <a:spLocks/>
            </p:cNvSpPr>
            <p:nvPr/>
          </p:nvSpPr>
          <p:spPr bwMode="auto">
            <a:xfrm>
              <a:off x="9958" y="4774"/>
              <a:ext cx="30" cy="117"/>
            </a:xfrm>
            <a:custGeom>
              <a:avLst/>
              <a:gdLst>
                <a:gd name="T0" fmla="*/ 19 w 24"/>
                <a:gd name="T1" fmla="*/ 0 h 52"/>
                <a:gd name="T2" fmla="*/ 19 w 24"/>
                <a:gd name="T3" fmla="*/ 1 h 52"/>
                <a:gd name="T4" fmla="*/ 20 w 24"/>
                <a:gd name="T5" fmla="*/ 1 h 52"/>
                <a:gd name="T6" fmla="*/ 24 w 24"/>
                <a:gd name="T7" fmla="*/ 1 h 52"/>
                <a:gd name="T8" fmla="*/ 24 w 24"/>
                <a:gd name="T9" fmla="*/ 52 h 52"/>
                <a:gd name="T10" fmla="*/ 0 w 24"/>
                <a:gd name="T11" fmla="*/ 52 h 52"/>
                <a:gd name="T12" fmla="*/ 0 w 24"/>
                <a:gd name="T13" fmla="*/ 0 h 52"/>
                <a:gd name="T14" fmla="*/ 19 w 24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52"/>
                <a:gd name="T26" fmla="*/ 24 w 24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52">
                  <a:moveTo>
                    <a:pt x="19" y="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4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31" name="Freeform 234"/>
            <p:cNvSpPr>
              <a:spLocks/>
            </p:cNvSpPr>
            <p:nvPr/>
          </p:nvSpPr>
          <p:spPr bwMode="auto">
            <a:xfrm>
              <a:off x="9957" y="4904"/>
              <a:ext cx="31" cy="100"/>
            </a:xfrm>
            <a:custGeom>
              <a:avLst/>
              <a:gdLst>
                <a:gd name="T0" fmla="*/ 25 w 25"/>
                <a:gd name="T1" fmla="*/ 0 h 44"/>
                <a:gd name="T2" fmla="*/ 24 w 25"/>
                <a:gd name="T3" fmla="*/ 44 h 44"/>
                <a:gd name="T4" fmla="*/ 0 w 25"/>
                <a:gd name="T5" fmla="*/ 44 h 44"/>
                <a:gd name="T6" fmla="*/ 1 w 25"/>
                <a:gd name="T7" fmla="*/ 0 h 44"/>
                <a:gd name="T8" fmla="*/ 25 w 25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4"/>
                <a:gd name="T17" fmla="*/ 25 w 2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4">
                  <a:moveTo>
                    <a:pt x="25" y="0"/>
                  </a:moveTo>
                  <a:lnTo>
                    <a:pt x="24" y="44"/>
                  </a:lnTo>
                  <a:lnTo>
                    <a:pt x="0" y="44"/>
                  </a:lnTo>
                  <a:lnTo>
                    <a:pt x="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32" name="Freeform 235"/>
            <p:cNvSpPr>
              <a:spLocks/>
            </p:cNvSpPr>
            <p:nvPr/>
          </p:nvSpPr>
          <p:spPr bwMode="auto">
            <a:xfrm>
              <a:off x="9995" y="4904"/>
              <a:ext cx="16" cy="100"/>
            </a:xfrm>
            <a:custGeom>
              <a:avLst/>
              <a:gdLst>
                <a:gd name="T0" fmla="*/ 0 w 13"/>
                <a:gd name="T1" fmla="*/ 0 h 44"/>
                <a:gd name="T2" fmla="*/ 13 w 13"/>
                <a:gd name="T3" fmla="*/ 0 h 44"/>
                <a:gd name="T4" fmla="*/ 11 w 13"/>
                <a:gd name="T5" fmla="*/ 14 h 44"/>
                <a:gd name="T6" fmla="*/ 11 w 13"/>
                <a:gd name="T7" fmla="*/ 27 h 44"/>
                <a:gd name="T8" fmla="*/ 11 w 13"/>
                <a:gd name="T9" fmla="*/ 37 h 44"/>
                <a:gd name="T10" fmla="*/ 11 w 13"/>
                <a:gd name="T11" fmla="*/ 44 h 44"/>
                <a:gd name="T12" fmla="*/ 0 w 13"/>
                <a:gd name="T13" fmla="*/ 44 h 44"/>
                <a:gd name="T14" fmla="*/ 0 w 1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4"/>
                <a:gd name="T26" fmla="*/ 13 w 1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4">
                  <a:moveTo>
                    <a:pt x="0" y="0"/>
                  </a:moveTo>
                  <a:lnTo>
                    <a:pt x="13" y="0"/>
                  </a:lnTo>
                  <a:lnTo>
                    <a:pt x="11" y="14"/>
                  </a:lnTo>
                  <a:lnTo>
                    <a:pt x="11" y="27"/>
                  </a:lnTo>
                  <a:lnTo>
                    <a:pt x="11" y="37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33" name="Freeform 236"/>
            <p:cNvSpPr>
              <a:spLocks/>
            </p:cNvSpPr>
            <p:nvPr/>
          </p:nvSpPr>
          <p:spPr bwMode="auto">
            <a:xfrm>
              <a:off x="9960" y="4498"/>
              <a:ext cx="52" cy="129"/>
            </a:xfrm>
            <a:custGeom>
              <a:avLst/>
              <a:gdLst>
                <a:gd name="T0" fmla="*/ 22 w 42"/>
                <a:gd name="T1" fmla="*/ 0 h 57"/>
                <a:gd name="T2" fmla="*/ 26 w 42"/>
                <a:gd name="T3" fmla="*/ 7 h 57"/>
                <a:gd name="T4" fmla="*/ 34 w 42"/>
                <a:gd name="T5" fmla="*/ 18 h 57"/>
                <a:gd name="T6" fmla="*/ 39 w 42"/>
                <a:gd name="T7" fmla="*/ 34 h 57"/>
                <a:gd name="T8" fmla="*/ 42 w 42"/>
                <a:gd name="T9" fmla="*/ 51 h 57"/>
                <a:gd name="T10" fmla="*/ 42 w 42"/>
                <a:gd name="T11" fmla="*/ 51 h 57"/>
                <a:gd name="T12" fmla="*/ 42 w 42"/>
                <a:gd name="T13" fmla="*/ 53 h 57"/>
                <a:gd name="T14" fmla="*/ 42 w 42"/>
                <a:gd name="T15" fmla="*/ 54 h 57"/>
                <a:gd name="T16" fmla="*/ 42 w 42"/>
                <a:gd name="T17" fmla="*/ 57 h 57"/>
                <a:gd name="T18" fmla="*/ 0 w 42"/>
                <a:gd name="T19" fmla="*/ 57 h 57"/>
                <a:gd name="T20" fmla="*/ 0 w 42"/>
                <a:gd name="T21" fmla="*/ 50 h 57"/>
                <a:gd name="T22" fmla="*/ 3 w 42"/>
                <a:gd name="T23" fmla="*/ 33 h 57"/>
                <a:gd name="T24" fmla="*/ 9 w 42"/>
                <a:gd name="T25" fmla="*/ 18 h 57"/>
                <a:gd name="T26" fmla="*/ 16 w 42"/>
                <a:gd name="T27" fmla="*/ 7 h 57"/>
                <a:gd name="T28" fmla="*/ 22 w 42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57"/>
                <a:gd name="T47" fmla="*/ 42 w 42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57">
                  <a:moveTo>
                    <a:pt x="22" y="0"/>
                  </a:moveTo>
                  <a:lnTo>
                    <a:pt x="26" y="7"/>
                  </a:lnTo>
                  <a:lnTo>
                    <a:pt x="34" y="18"/>
                  </a:lnTo>
                  <a:lnTo>
                    <a:pt x="39" y="34"/>
                  </a:lnTo>
                  <a:lnTo>
                    <a:pt x="42" y="51"/>
                  </a:lnTo>
                  <a:lnTo>
                    <a:pt x="42" y="53"/>
                  </a:lnTo>
                  <a:lnTo>
                    <a:pt x="42" y="54"/>
                  </a:lnTo>
                  <a:lnTo>
                    <a:pt x="42" y="57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3" y="33"/>
                  </a:lnTo>
                  <a:lnTo>
                    <a:pt x="9" y="18"/>
                  </a:lnTo>
                  <a:lnTo>
                    <a:pt x="16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34" name="Freeform 237"/>
            <p:cNvSpPr>
              <a:spLocks/>
            </p:cNvSpPr>
            <p:nvPr/>
          </p:nvSpPr>
          <p:spPr bwMode="auto">
            <a:xfrm>
              <a:off x="9942" y="4589"/>
              <a:ext cx="98" cy="518"/>
            </a:xfrm>
            <a:custGeom>
              <a:avLst/>
              <a:gdLst>
                <a:gd name="T0" fmla="*/ 73 w 78"/>
                <a:gd name="T1" fmla="*/ 214 h 230"/>
                <a:gd name="T2" fmla="*/ 0 w 78"/>
                <a:gd name="T3" fmla="*/ 213 h 230"/>
                <a:gd name="T4" fmla="*/ 14 w 78"/>
                <a:gd name="T5" fmla="*/ 230 h 230"/>
                <a:gd name="T6" fmla="*/ 78 w 78"/>
                <a:gd name="T7" fmla="*/ 223 h 230"/>
                <a:gd name="T8" fmla="*/ 78 w 78"/>
                <a:gd name="T9" fmla="*/ 0 h 230"/>
                <a:gd name="T10" fmla="*/ 73 w 78"/>
                <a:gd name="T11" fmla="*/ 214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230"/>
                <a:gd name="T20" fmla="*/ 78 w 78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230">
                  <a:moveTo>
                    <a:pt x="73" y="214"/>
                  </a:moveTo>
                  <a:lnTo>
                    <a:pt x="0" y="213"/>
                  </a:lnTo>
                  <a:lnTo>
                    <a:pt x="14" y="230"/>
                  </a:lnTo>
                  <a:lnTo>
                    <a:pt x="78" y="223"/>
                  </a:lnTo>
                  <a:lnTo>
                    <a:pt x="78" y="0"/>
                  </a:lnTo>
                  <a:lnTo>
                    <a:pt x="73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35" name="Freeform 238"/>
            <p:cNvSpPr>
              <a:spLocks/>
            </p:cNvSpPr>
            <p:nvPr/>
          </p:nvSpPr>
          <p:spPr bwMode="auto">
            <a:xfrm>
              <a:off x="9699" y="4447"/>
              <a:ext cx="97" cy="606"/>
            </a:xfrm>
            <a:custGeom>
              <a:avLst/>
              <a:gdLst>
                <a:gd name="T0" fmla="*/ 77 w 77"/>
                <a:gd name="T1" fmla="*/ 63 h 269"/>
                <a:gd name="T2" fmla="*/ 72 w 77"/>
                <a:gd name="T3" fmla="*/ 38 h 269"/>
                <a:gd name="T4" fmla="*/ 59 w 77"/>
                <a:gd name="T5" fmla="*/ 18 h 269"/>
                <a:gd name="T6" fmla="*/ 46 w 77"/>
                <a:gd name="T7" fmla="*/ 4 h 269"/>
                <a:gd name="T8" fmla="*/ 40 w 77"/>
                <a:gd name="T9" fmla="*/ 0 h 269"/>
                <a:gd name="T10" fmla="*/ 34 w 77"/>
                <a:gd name="T11" fmla="*/ 4 h 269"/>
                <a:gd name="T12" fmla="*/ 21 w 77"/>
                <a:gd name="T13" fmla="*/ 17 h 269"/>
                <a:gd name="T14" fmla="*/ 8 w 77"/>
                <a:gd name="T15" fmla="*/ 37 h 269"/>
                <a:gd name="T16" fmla="*/ 3 w 77"/>
                <a:gd name="T17" fmla="*/ 61 h 269"/>
                <a:gd name="T18" fmla="*/ 0 w 77"/>
                <a:gd name="T19" fmla="*/ 267 h 269"/>
                <a:gd name="T20" fmla="*/ 75 w 77"/>
                <a:gd name="T21" fmla="*/ 269 h 269"/>
                <a:gd name="T22" fmla="*/ 77 w 77"/>
                <a:gd name="T23" fmla="*/ 6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269"/>
                <a:gd name="T38" fmla="*/ 77 w 77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269">
                  <a:moveTo>
                    <a:pt x="77" y="63"/>
                  </a:moveTo>
                  <a:lnTo>
                    <a:pt x="72" y="38"/>
                  </a:lnTo>
                  <a:lnTo>
                    <a:pt x="59" y="18"/>
                  </a:lnTo>
                  <a:lnTo>
                    <a:pt x="46" y="4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1" y="17"/>
                  </a:lnTo>
                  <a:lnTo>
                    <a:pt x="8" y="37"/>
                  </a:lnTo>
                  <a:lnTo>
                    <a:pt x="3" y="61"/>
                  </a:lnTo>
                  <a:lnTo>
                    <a:pt x="0" y="267"/>
                  </a:lnTo>
                  <a:lnTo>
                    <a:pt x="75" y="269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36" name="Freeform 239"/>
            <p:cNvSpPr>
              <a:spLocks/>
            </p:cNvSpPr>
            <p:nvPr/>
          </p:nvSpPr>
          <p:spPr bwMode="auto">
            <a:xfrm>
              <a:off x="9713" y="4480"/>
              <a:ext cx="66" cy="537"/>
            </a:xfrm>
            <a:custGeom>
              <a:avLst/>
              <a:gdLst>
                <a:gd name="T0" fmla="*/ 30 w 53"/>
                <a:gd name="T1" fmla="*/ 2 h 238"/>
                <a:gd name="T2" fmla="*/ 29 w 53"/>
                <a:gd name="T3" fmla="*/ 0 h 238"/>
                <a:gd name="T4" fmla="*/ 28 w 53"/>
                <a:gd name="T5" fmla="*/ 2 h 238"/>
                <a:gd name="T6" fmla="*/ 23 w 53"/>
                <a:gd name="T7" fmla="*/ 6 h 238"/>
                <a:gd name="T8" fmla="*/ 15 w 53"/>
                <a:gd name="T9" fmla="*/ 18 h 238"/>
                <a:gd name="T10" fmla="*/ 7 w 53"/>
                <a:gd name="T11" fmla="*/ 36 h 238"/>
                <a:gd name="T12" fmla="*/ 3 w 53"/>
                <a:gd name="T13" fmla="*/ 58 h 238"/>
                <a:gd name="T14" fmla="*/ 0 w 53"/>
                <a:gd name="T15" fmla="*/ 234 h 238"/>
                <a:gd name="T16" fmla="*/ 0 w 53"/>
                <a:gd name="T17" fmla="*/ 238 h 238"/>
                <a:gd name="T18" fmla="*/ 3 w 53"/>
                <a:gd name="T19" fmla="*/ 238 h 238"/>
                <a:gd name="T20" fmla="*/ 49 w 53"/>
                <a:gd name="T21" fmla="*/ 238 h 238"/>
                <a:gd name="T22" fmla="*/ 51 w 53"/>
                <a:gd name="T23" fmla="*/ 238 h 238"/>
                <a:gd name="T24" fmla="*/ 51 w 53"/>
                <a:gd name="T25" fmla="*/ 235 h 238"/>
                <a:gd name="T26" fmla="*/ 51 w 53"/>
                <a:gd name="T27" fmla="*/ 208 h 238"/>
                <a:gd name="T28" fmla="*/ 52 w 53"/>
                <a:gd name="T29" fmla="*/ 146 h 238"/>
                <a:gd name="T30" fmla="*/ 53 w 53"/>
                <a:gd name="T31" fmla="*/ 85 h 238"/>
                <a:gd name="T32" fmla="*/ 53 w 53"/>
                <a:gd name="T33" fmla="*/ 58 h 238"/>
                <a:gd name="T34" fmla="*/ 51 w 53"/>
                <a:gd name="T35" fmla="*/ 36 h 238"/>
                <a:gd name="T36" fmla="*/ 43 w 53"/>
                <a:gd name="T37" fmla="*/ 19 h 238"/>
                <a:gd name="T38" fmla="*/ 35 w 53"/>
                <a:gd name="T39" fmla="*/ 6 h 238"/>
                <a:gd name="T40" fmla="*/ 30 w 53"/>
                <a:gd name="T41" fmla="*/ 2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38"/>
                <a:gd name="T65" fmla="*/ 53 w 53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38">
                  <a:moveTo>
                    <a:pt x="30" y="2"/>
                  </a:moveTo>
                  <a:lnTo>
                    <a:pt x="29" y="0"/>
                  </a:lnTo>
                  <a:lnTo>
                    <a:pt x="28" y="2"/>
                  </a:lnTo>
                  <a:lnTo>
                    <a:pt x="23" y="6"/>
                  </a:lnTo>
                  <a:lnTo>
                    <a:pt x="15" y="18"/>
                  </a:lnTo>
                  <a:lnTo>
                    <a:pt x="7" y="36"/>
                  </a:lnTo>
                  <a:lnTo>
                    <a:pt x="3" y="58"/>
                  </a:lnTo>
                  <a:lnTo>
                    <a:pt x="0" y="234"/>
                  </a:lnTo>
                  <a:lnTo>
                    <a:pt x="0" y="238"/>
                  </a:lnTo>
                  <a:lnTo>
                    <a:pt x="3" y="238"/>
                  </a:lnTo>
                  <a:lnTo>
                    <a:pt x="49" y="238"/>
                  </a:lnTo>
                  <a:lnTo>
                    <a:pt x="51" y="238"/>
                  </a:lnTo>
                  <a:lnTo>
                    <a:pt x="51" y="235"/>
                  </a:lnTo>
                  <a:lnTo>
                    <a:pt x="51" y="208"/>
                  </a:lnTo>
                  <a:lnTo>
                    <a:pt x="52" y="146"/>
                  </a:lnTo>
                  <a:lnTo>
                    <a:pt x="53" y="85"/>
                  </a:lnTo>
                  <a:lnTo>
                    <a:pt x="53" y="58"/>
                  </a:lnTo>
                  <a:lnTo>
                    <a:pt x="51" y="36"/>
                  </a:lnTo>
                  <a:lnTo>
                    <a:pt x="43" y="19"/>
                  </a:lnTo>
                  <a:lnTo>
                    <a:pt x="35" y="6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37" name="Freeform 240"/>
            <p:cNvSpPr>
              <a:spLocks/>
            </p:cNvSpPr>
            <p:nvPr/>
          </p:nvSpPr>
          <p:spPr bwMode="auto">
            <a:xfrm>
              <a:off x="9757" y="4774"/>
              <a:ext cx="16" cy="117"/>
            </a:xfrm>
            <a:custGeom>
              <a:avLst/>
              <a:gdLst>
                <a:gd name="T0" fmla="*/ 13 w 13"/>
                <a:gd name="T1" fmla="*/ 52 h 52"/>
                <a:gd name="T2" fmla="*/ 0 w 13"/>
                <a:gd name="T3" fmla="*/ 52 h 52"/>
                <a:gd name="T4" fmla="*/ 0 w 13"/>
                <a:gd name="T5" fmla="*/ 0 h 52"/>
                <a:gd name="T6" fmla="*/ 13 w 13"/>
                <a:gd name="T7" fmla="*/ 0 h 52"/>
                <a:gd name="T8" fmla="*/ 13 w 13"/>
                <a:gd name="T9" fmla="*/ 13 h 52"/>
                <a:gd name="T10" fmla="*/ 13 w 13"/>
                <a:gd name="T11" fmla="*/ 26 h 52"/>
                <a:gd name="T12" fmla="*/ 13 w 13"/>
                <a:gd name="T13" fmla="*/ 39 h 52"/>
                <a:gd name="T14" fmla="*/ 13 w 13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52"/>
                <a:gd name="T26" fmla="*/ 13 w 13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52">
                  <a:moveTo>
                    <a:pt x="13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13" y="26"/>
                  </a:lnTo>
                  <a:lnTo>
                    <a:pt x="13" y="39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38" name="Freeform 241"/>
            <p:cNvSpPr>
              <a:spLocks/>
            </p:cNvSpPr>
            <p:nvPr/>
          </p:nvSpPr>
          <p:spPr bwMode="auto">
            <a:xfrm>
              <a:off x="9749" y="4641"/>
              <a:ext cx="25" cy="119"/>
            </a:xfrm>
            <a:custGeom>
              <a:avLst/>
              <a:gdLst>
                <a:gd name="T0" fmla="*/ 19 w 20"/>
                <a:gd name="T1" fmla="*/ 53 h 53"/>
                <a:gd name="T2" fmla="*/ 0 w 20"/>
                <a:gd name="T3" fmla="*/ 52 h 53"/>
                <a:gd name="T4" fmla="*/ 0 w 20"/>
                <a:gd name="T5" fmla="*/ 0 h 53"/>
                <a:gd name="T6" fmla="*/ 20 w 20"/>
                <a:gd name="T7" fmla="*/ 0 h 53"/>
                <a:gd name="T8" fmla="*/ 20 w 20"/>
                <a:gd name="T9" fmla="*/ 10 h 53"/>
                <a:gd name="T10" fmla="*/ 20 w 20"/>
                <a:gd name="T11" fmla="*/ 23 h 53"/>
                <a:gd name="T12" fmla="*/ 20 w 20"/>
                <a:gd name="T13" fmla="*/ 37 h 53"/>
                <a:gd name="T14" fmla="*/ 19 w 20"/>
                <a:gd name="T15" fmla="*/ 53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3"/>
                <a:gd name="T26" fmla="*/ 20 w 20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3">
                  <a:moveTo>
                    <a:pt x="19" y="53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23"/>
                  </a:lnTo>
                  <a:lnTo>
                    <a:pt x="20" y="37"/>
                  </a:lnTo>
                  <a:lnTo>
                    <a:pt x="19" y="53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39" name="Freeform 242"/>
            <p:cNvSpPr>
              <a:spLocks/>
            </p:cNvSpPr>
            <p:nvPr/>
          </p:nvSpPr>
          <p:spPr bwMode="auto">
            <a:xfrm>
              <a:off x="9721" y="4641"/>
              <a:ext cx="23" cy="117"/>
            </a:xfrm>
            <a:custGeom>
              <a:avLst/>
              <a:gdLst>
                <a:gd name="T0" fmla="*/ 19 w 19"/>
                <a:gd name="T1" fmla="*/ 52 h 52"/>
                <a:gd name="T2" fmla="*/ 0 w 19"/>
                <a:gd name="T3" fmla="*/ 52 h 52"/>
                <a:gd name="T4" fmla="*/ 1 w 19"/>
                <a:gd name="T5" fmla="*/ 0 h 52"/>
                <a:gd name="T6" fmla="*/ 19 w 19"/>
                <a:gd name="T7" fmla="*/ 0 h 52"/>
                <a:gd name="T8" fmla="*/ 19 w 19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52"/>
                <a:gd name="T17" fmla="*/ 19 w 1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52">
                  <a:moveTo>
                    <a:pt x="19" y="52"/>
                  </a:moveTo>
                  <a:lnTo>
                    <a:pt x="0" y="52"/>
                  </a:lnTo>
                  <a:lnTo>
                    <a:pt x="1" y="0"/>
                  </a:lnTo>
                  <a:lnTo>
                    <a:pt x="19" y="0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40" name="Freeform 243"/>
            <p:cNvSpPr>
              <a:spLocks/>
            </p:cNvSpPr>
            <p:nvPr/>
          </p:nvSpPr>
          <p:spPr bwMode="auto">
            <a:xfrm>
              <a:off x="9721" y="4771"/>
              <a:ext cx="30" cy="120"/>
            </a:xfrm>
            <a:custGeom>
              <a:avLst/>
              <a:gdLst>
                <a:gd name="T0" fmla="*/ 19 w 24"/>
                <a:gd name="T1" fmla="*/ 1 h 53"/>
                <a:gd name="T2" fmla="*/ 19 w 24"/>
                <a:gd name="T3" fmla="*/ 1 h 53"/>
                <a:gd name="T4" fmla="*/ 20 w 24"/>
                <a:gd name="T5" fmla="*/ 1 h 53"/>
                <a:gd name="T6" fmla="*/ 24 w 24"/>
                <a:gd name="T7" fmla="*/ 1 h 53"/>
                <a:gd name="T8" fmla="*/ 24 w 24"/>
                <a:gd name="T9" fmla="*/ 53 h 53"/>
                <a:gd name="T10" fmla="*/ 0 w 24"/>
                <a:gd name="T11" fmla="*/ 53 h 53"/>
                <a:gd name="T12" fmla="*/ 0 w 24"/>
                <a:gd name="T13" fmla="*/ 0 h 53"/>
                <a:gd name="T14" fmla="*/ 19 w 24"/>
                <a:gd name="T15" fmla="*/ 1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53"/>
                <a:gd name="T26" fmla="*/ 24 w 24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53">
                  <a:moveTo>
                    <a:pt x="19" y="1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24" y="1"/>
                  </a:lnTo>
                  <a:lnTo>
                    <a:pt x="24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41" name="Freeform 244"/>
            <p:cNvSpPr>
              <a:spLocks/>
            </p:cNvSpPr>
            <p:nvPr/>
          </p:nvSpPr>
          <p:spPr bwMode="auto">
            <a:xfrm>
              <a:off x="9718" y="4904"/>
              <a:ext cx="33" cy="100"/>
            </a:xfrm>
            <a:custGeom>
              <a:avLst/>
              <a:gdLst>
                <a:gd name="T0" fmla="*/ 26 w 26"/>
                <a:gd name="T1" fmla="*/ 0 h 44"/>
                <a:gd name="T2" fmla="*/ 25 w 26"/>
                <a:gd name="T3" fmla="*/ 44 h 44"/>
                <a:gd name="T4" fmla="*/ 0 w 26"/>
                <a:gd name="T5" fmla="*/ 43 h 44"/>
                <a:gd name="T6" fmla="*/ 2 w 26"/>
                <a:gd name="T7" fmla="*/ 0 h 44"/>
                <a:gd name="T8" fmla="*/ 26 w 26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4"/>
                <a:gd name="T17" fmla="*/ 26 w 26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4">
                  <a:moveTo>
                    <a:pt x="26" y="0"/>
                  </a:moveTo>
                  <a:lnTo>
                    <a:pt x="25" y="44"/>
                  </a:lnTo>
                  <a:lnTo>
                    <a:pt x="0" y="43"/>
                  </a:lnTo>
                  <a:lnTo>
                    <a:pt x="2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42" name="Freeform 245"/>
            <p:cNvSpPr>
              <a:spLocks/>
            </p:cNvSpPr>
            <p:nvPr/>
          </p:nvSpPr>
          <p:spPr bwMode="auto">
            <a:xfrm>
              <a:off x="9757" y="4904"/>
              <a:ext cx="16" cy="100"/>
            </a:xfrm>
            <a:custGeom>
              <a:avLst/>
              <a:gdLst>
                <a:gd name="T0" fmla="*/ 0 w 13"/>
                <a:gd name="T1" fmla="*/ 0 h 44"/>
                <a:gd name="T2" fmla="*/ 13 w 13"/>
                <a:gd name="T3" fmla="*/ 0 h 44"/>
                <a:gd name="T4" fmla="*/ 13 w 13"/>
                <a:gd name="T5" fmla="*/ 14 h 44"/>
                <a:gd name="T6" fmla="*/ 13 w 13"/>
                <a:gd name="T7" fmla="*/ 27 h 44"/>
                <a:gd name="T8" fmla="*/ 11 w 13"/>
                <a:gd name="T9" fmla="*/ 37 h 44"/>
                <a:gd name="T10" fmla="*/ 11 w 13"/>
                <a:gd name="T11" fmla="*/ 44 h 44"/>
                <a:gd name="T12" fmla="*/ 0 w 13"/>
                <a:gd name="T13" fmla="*/ 44 h 44"/>
                <a:gd name="T14" fmla="*/ 0 w 1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4"/>
                <a:gd name="T26" fmla="*/ 13 w 1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4">
                  <a:moveTo>
                    <a:pt x="0" y="0"/>
                  </a:moveTo>
                  <a:lnTo>
                    <a:pt x="13" y="0"/>
                  </a:lnTo>
                  <a:lnTo>
                    <a:pt x="13" y="14"/>
                  </a:lnTo>
                  <a:lnTo>
                    <a:pt x="13" y="27"/>
                  </a:lnTo>
                  <a:lnTo>
                    <a:pt x="11" y="37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43" name="Freeform 246"/>
            <p:cNvSpPr>
              <a:spLocks/>
            </p:cNvSpPr>
            <p:nvPr/>
          </p:nvSpPr>
          <p:spPr bwMode="auto">
            <a:xfrm>
              <a:off x="9722" y="4498"/>
              <a:ext cx="52" cy="129"/>
            </a:xfrm>
            <a:custGeom>
              <a:avLst/>
              <a:gdLst>
                <a:gd name="T0" fmla="*/ 22 w 42"/>
                <a:gd name="T1" fmla="*/ 0 h 57"/>
                <a:gd name="T2" fmla="*/ 26 w 42"/>
                <a:gd name="T3" fmla="*/ 7 h 57"/>
                <a:gd name="T4" fmla="*/ 33 w 42"/>
                <a:gd name="T5" fmla="*/ 18 h 57"/>
                <a:gd name="T6" fmla="*/ 39 w 42"/>
                <a:gd name="T7" fmla="*/ 33 h 57"/>
                <a:gd name="T8" fmla="*/ 42 w 42"/>
                <a:gd name="T9" fmla="*/ 50 h 57"/>
                <a:gd name="T10" fmla="*/ 42 w 42"/>
                <a:gd name="T11" fmla="*/ 50 h 57"/>
                <a:gd name="T12" fmla="*/ 42 w 42"/>
                <a:gd name="T13" fmla="*/ 51 h 57"/>
                <a:gd name="T14" fmla="*/ 42 w 42"/>
                <a:gd name="T15" fmla="*/ 54 h 57"/>
                <a:gd name="T16" fmla="*/ 42 w 42"/>
                <a:gd name="T17" fmla="*/ 57 h 57"/>
                <a:gd name="T18" fmla="*/ 0 w 42"/>
                <a:gd name="T19" fmla="*/ 57 h 57"/>
                <a:gd name="T20" fmla="*/ 0 w 42"/>
                <a:gd name="T21" fmla="*/ 50 h 57"/>
                <a:gd name="T22" fmla="*/ 3 w 42"/>
                <a:gd name="T23" fmla="*/ 33 h 57"/>
                <a:gd name="T24" fmla="*/ 9 w 42"/>
                <a:gd name="T25" fmla="*/ 18 h 57"/>
                <a:gd name="T26" fmla="*/ 16 w 42"/>
                <a:gd name="T27" fmla="*/ 7 h 57"/>
                <a:gd name="T28" fmla="*/ 22 w 42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57"/>
                <a:gd name="T47" fmla="*/ 42 w 42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57">
                  <a:moveTo>
                    <a:pt x="22" y="0"/>
                  </a:moveTo>
                  <a:lnTo>
                    <a:pt x="26" y="7"/>
                  </a:lnTo>
                  <a:lnTo>
                    <a:pt x="33" y="18"/>
                  </a:lnTo>
                  <a:lnTo>
                    <a:pt x="39" y="33"/>
                  </a:lnTo>
                  <a:lnTo>
                    <a:pt x="42" y="50"/>
                  </a:lnTo>
                  <a:lnTo>
                    <a:pt x="42" y="51"/>
                  </a:lnTo>
                  <a:lnTo>
                    <a:pt x="42" y="54"/>
                  </a:lnTo>
                  <a:lnTo>
                    <a:pt x="42" y="57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3" y="33"/>
                  </a:lnTo>
                  <a:lnTo>
                    <a:pt x="9" y="18"/>
                  </a:lnTo>
                  <a:lnTo>
                    <a:pt x="16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44" name="Freeform 247"/>
            <p:cNvSpPr>
              <a:spLocks/>
            </p:cNvSpPr>
            <p:nvPr/>
          </p:nvSpPr>
          <p:spPr bwMode="auto">
            <a:xfrm>
              <a:off x="9704" y="4589"/>
              <a:ext cx="98" cy="518"/>
            </a:xfrm>
            <a:custGeom>
              <a:avLst/>
              <a:gdLst>
                <a:gd name="T0" fmla="*/ 73 w 78"/>
                <a:gd name="T1" fmla="*/ 213 h 230"/>
                <a:gd name="T2" fmla="*/ 0 w 78"/>
                <a:gd name="T3" fmla="*/ 213 h 230"/>
                <a:gd name="T4" fmla="*/ 14 w 78"/>
                <a:gd name="T5" fmla="*/ 230 h 230"/>
                <a:gd name="T6" fmla="*/ 78 w 78"/>
                <a:gd name="T7" fmla="*/ 223 h 230"/>
                <a:gd name="T8" fmla="*/ 78 w 78"/>
                <a:gd name="T9" fmla="*/ 0 h 230"/>
                <a:gd name="T10" fmla="*/ 73 w 78"/>
                <a:gd name="T11" fmla="*/ 213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230"/>
                <a:gd name="T20" fmla="*/ 78 w 78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230">
                  <a:moveTo>
                    <a:pt x="73" y="213"/>
                  </a:moveTo>
                  <a:lnTo>
                    <a:pt x="0" y="213"/>
                  </a:lnTo>
                  <a:lnTo>
                    <a:pt x="14" y="230"/>
                  </a:lnTo>
                  <a:lnTo>
                    <a:pt x="78" y="223"/>
                  </a:lnTo>
                  <a:lnTo>
                    <a:pt x="78" y="0"/>
                  </a:lnTo>
                  <a:lnTo>
                    <a:pt x="73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45" name="Freeform 248"/>
            <p:cNvSpPr>
              <a:spLocks/>
            </p:cNvSpPr>
            <p:nvPr/>
          </p:nvSpPr>
          <p:spPr bwMode="auto">
            <a:xfrm>
              <a:off x="9463" y="4442"/>
              <a:ext cx="95" cy="607"/>
            </a:xfrm>
            <a:custGeom>
              <a:avLst/>
              <a:gdLst>
                <a:gd name="T0" fmla="*/ 76 w 76"/>
                <a:gd name="T1" fmla="*/ 65 h 269"/>
                <a:gd name="T2" fmla="*/ 71 w 76"/>
                <a:gd name="T3" fmla="*/ 40 h 269"/>
                <a:gd name="T4" fmla="*/ 59 w 76"/>
                <a:gd name="T5" fmla="*/ 19 h 269"/>
                <a:gd name="T6" fmla="*/ 46 w 76"/>
                <a:gd name="T7" fmla="*/ 6 h 269"/>
                <a:gd name="T8" fmla="*/ 40 w 76"/>
                <a:gd name="T9" fmla="*/ 0 h 269"/>
                <a:gd name="T10" fmla="*/ 35 w 76"/>
                <a:gd name="T11" fmla="*/ 4 h 269"/>
                <a:gd name="T12" fmla="*/ 22 w 76"/>
                <a:gd name="T13" fmla="*/ 19 h 269"/>
                <a:gd name="T14" fmla="*/ 9 w 76"/>
                <a:gd name="T15" fmla="*/ 39 h 269"/>
                <a:gd name="T16" fmla="*/ 3 w 76"/>
                <a:gd name="T17" fmla="*/ 63 h 269"/>
                <a:gd name="T18" fmla="*/ 0 w 76"/>
                <a:gd name="T19" fmla="*/ 269 h 269"/>
                <a:gd name="T20" fmla="*/ 73 w 76"/>
                <a:gd name="T21" fmla="*/ 269 h 269"/>
                <a:gd name="T22" fmla="*/ 76 w 76"/>
                <a:gd name="T23" fmla="*/ 65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"/>
                <a:gd name="T37" fmla="*/ 0 h 269"/>
                <a:gd name="T38" fmla="*/ 76 w 76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" h="269">
                  <a:moveTo>
                    <a:pt x="76" y="65"/>
                  </a:moveTo>
                  <a:lnTo>
                    <a:pt x="71" y="40"/>
                  </a:lnTo>
                  <a:lnTo>
                    <a:pt x="59" y="19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35" y="4"/>
                  </a:lnTo>
                  <a:lnTo>
                    <a:pt x="22" y="19"/>
                  </a:lnTo>
                  <a:lnTo>
                    <a:pt x="9" y="39"/>
                  </a:lnTo>
                  <a:lnTo>
                    <a:pt x="3" y="63"/>
                  </a:lnTo>
                  <a:lnTo>
                    <a:pt x="0" y="269"/>
                  </a:lnTo>
                  <a:lnTo>
                    <a:pt x="73" y="269"/>
                  </a:lnTo>
                  <a:lnTo>
                    <a:pt x="7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46" name="Freeform 249"/>
            <p:cNvSpPr>
              <a:spLocks/>
            </p:cNvSpPr>
            <p:nvPr/>
          </p:nvSpPr>
          <p:spPr bwMode="auto">
            <a:xfrm>
              <a:off x="9478" y="4478"/>
              <a:ext cx="64" cy="539"/>
            </a:xfrm>
            <a:custGeom>
              <a:avLst/>
              <a:gdLst>
                <a:gd name="T0" fmla="*/ 28 w 51"/>
                <a:gd name="T1" fmla="*/ 3 h 239"/>
                <a:gd name="T2" fmla="*/ 27 w 51"/>
                <a:gd name="T3" fmla="*/ 0 h 239"/>
                <a:gd name="T4" fmla="*/ 25 w 51"/>
                <a:gd name="T5" fmla="*/ 3 h 239"/>
                <a:gd name="T6" fmla="*/ 21 w 51"/>
                <a:gd name="T7" fmla="*/ 7 h 239"/>
                <a:gd name="T8" fmla="*/ 14 w 51"/>
                <a:gd name="T9" fmla="*/ 19 h 239"/>
                <a:gd name="T10" fmla="*/ 5 w 51"/>
                <a:gd name="T11" fmla="*/ 37 h 239"/>
                <a:gd name="T12" fmla="*/ 2 w 51"/>
                <a:gd name="T13" fmla="*/ 59 h 239"/>
                <a:gd name="T14" fmla="*/ 0 w 51"/>
                <a:gd name="T15" fmla="*/ 235 h 239"/>
                <a:gd name="T16" fmla="*/ 0 w 51"/>
                <a:gd name="T17" fmla="*/ 238 h 239"/>
                <a:gd name="T18" fmla="*/ 2 w 51"/>
                <a:gd name="T19" fmla="*/ 238 h 239"/>
                <a:gd name="T20" fmla="*/ 47 w 51"/>
                <a:gd name="T21" fmla="*/ 239 h 239"/>
                <a:gd name="T22" fmla="*/ 50 w 51"/>
                <a:gd name="T23" fmla="*/ 239 h 239"/>
                <a:gd name="T24" fmla="*/ 50 w 51"/>
                <a:gd name="T25" fmla="*/ 236 h 239"/>
                <a:gd name="T26" fmla="*/ 50 w 51"/>
                <a:gd name="T27" fmla="*/ 209 h 239"/>
                <a:gd name="T28" fmla="*/ 51 w 51"/>
                <a:gd name="T29" fmla="*/ 147 h 239"/>
                <a:gd name="T30" fmla="*/ 51 w 51"/>
                <a:gd name="T31" fmla="*/ 86 h 239"/>
                <a:gd name="T32" fmla="*/ 51 w 51"/>
                <a:gd name="T33" fmla="*/ 59 h 239"/>
                <a:gd name="T34" fmla="*/ 48 w 51"/>
                <a:gd name="T35" fmla="*/ 37 h 239"/>
                <a:gd name="T36" fmla="*/ 41 w 51"/>
                <a:gd name="T37" fmla="*/ 20 h 239"/>
                <a:gd name="T38" fmla="*/ 33 w 51"/>
                <a:gd name="T39" fmla="*/ 7 h 239"/>
                <a:gd name="T40" fmla="*/ 28 w 51"/>
                <a:gd name="T41" fmla="*/ 3 h 2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239"/>
                <a:gd name="T65" fmla="*/ 51 w 51"/>
                <a:gd name="T66" fmla="*/ 239 h 2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239">
                  <a:moveTo>
                    <a:pt x="28" y="3"/>
                  </a:moveTo>
                  <a:lnTo>
                    <a:pt x="27" y="0"/>
                  </a:lnTo>
                  <a:lnTo>
                    <a:pt x="25" y="3"/>
                  </a:lnTo>
                  <a:lnTo>
                    <a:pt x="21" y="7"/>
                  </a:lnTo>
                  <a:lnTo>
                    <a:pt x="14" y="19"/>
                  </a:lnTo>
                  <a:lnTo>
                    <a:pt x="5" y="37"/>
                  </a:lnTo>
                  <a:lnTo>
                    <a:pt x="2" y="59"/>
                  </a:lnTo>
                  <a:lnTo>
                    <a:pt x="0" y="235"/>
                  </a:lnTo>
                  <a:lnTo>
                    <a:pt x="0" y="238"/>
                  </a:lnTo>
                  <a:lnTo>
                    <a:pt x="2" y="238"/>
                  </a:lnTo>
                  <a:lnTo>
                    <a:pt x="47" y="239"/>
                  </a:lnTo>
                  <a:lnTo>
                    <a:pt x="50" y="239"/>
                  </a:lnTo>
                  <a:lnTo>
                    <a:pt x="50" y="236"/>
                  </a:lnTo>
                  <a:lnTo>
                    <a:pt x="50" y="209"/>
                  </a:lnTo>
                  <a:lnTo>
                    <a:pt x="51" y="147"/>
                  </a:lnTo>
                  <a:lnTo>
                    <a:pt x="51" y="86"/>
                  </a:lnTo>
                  <a:lnTo>
                    <a:pt x="51" y="59"/>
                  </a:lnTo>
                  <a:lnTo>
                    <a:pt x="48" y="37"/>
                  </a:lnTo>
                  <a:lnTo>
                    <a:pt x="41" y="20"/>
                  </a:lnTo>
                  <a:lnTo>
                    <a:pt x="33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47" name="Freeform 250"/>
            <p:cNvSpPr>
              <a:spLocks/>
            </p:cNvSpPr>
            <p:nvPr/>
          </p:nvSpPr>
          <p:spPr bwMode="auto">
            <a:xfrm>
              <a:off x="9519" y="4774"/>
              <a:ext cx="17" cy="117"/>
            </a:xfrm>
            <a:custGeom>
              <a:avLst/>
              <a:gdLst>
                <a:gd name="T0" fmla="*/ 13 w 13"/>
                <a:gd name="T1" fmla="*/ 52 h 52"/>
                <a:gd name="T2" fmla="*/ 0 w 13"/>
                <a:gd name="T3" fmla="*/ 52 h 52"/>
                <a:gd name="T4" fmla="*/ 0 w 13"/>
                <a:gd name="T5" fmla="*/ 0 h 52"/>
                <a:gd name="T6" fmla="*/ 13 w 13"/>
                <a:gd name="T7" fmla="*/ 0 h 52"/>
                <a:gd name="T8" fmla="*/ 13 w 13"/>
                <a:gd name="T9" fmla="*/ 13 h 52"/>
                <a:gd name="T10" fmla="*/ 13 w 13"/>
                <a:gd name="T11" fmla="*/ 26 h 52"/>
                <a:gd name="T12" fmla="*/ 13 w 13"/>
                <a:gd name="T13" fmla="*/ 39 h 52"/>
                <a:gd name="T14" fmla="*/ 13 w 13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52"/>
                <a:gd name="T26" fmla="*/ 13 w 13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52">
                  <a:moveTo>
                    <a:pt x="13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13" y="26"/>
                  </a:lnTo>
                  <a:lnTo>
                    <a:pt x="13" y="39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48" name="Freeform 251"/>
            <p:cNvSpPr>
              <a:spLocks/>
            </p:cNvSpPr>
            <p:nvPr/>
          </p:nvSpPr>
          <p:spPr bwMode="auto">
            <a:xfrm>
              <a:off x="9512" y="4641"/>
              <a:ext cx="25" cy="117"/>
            </a:xfrm>
            <a:custGeom>
              <a:avLst/>
              <a:gdLst>
                <a:gd name="T0" fmla="*/ 19 w 20"/>
                <a:gd name="T1" fmla="*/ 52 h 52"/>
                <a:gd name="T2" fmla="*/ 0 w 20"/>
                <a:gd name="T3" fmla="*/ 52 h 52"/>
                <a:gd name="T4" fmla="*/ 0 w 20"/>
                <a:gd name="T5" fmla="*/ 0 h 52"/>
                <a:gd name="T6" fmla="*/ 20 w 20"/>
                <a:gd name="T7" fmla="*/ 0 h 52"/>
                <a:gd name="T8" fmla="*/ 20 w 20"/>
                <a:gd name="T9" fmla="*/ 10 h 52"/>
                <a:gd name="T10" fmla="*/ 20 w 20"/>
                <a:gd name="T11" fmla="*/ 23 h 52"/>
                <a:gd name="T12" fmla="*/ 20 w 20"/>
                <a:gd name="T13" fmla="*/ 37 h 52"/>
                <a:gd name="T14" fmla="*/ 19 w 20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2"/>
                <a:gd name="T26" fmla="*/ 20 w 2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2">
                  <a:moveTo>
                    <a:pt x="19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23"/>
                  </a:lnTo>
                  <a:lnTo>
                    <a:pt x="20" y="37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49" name="Freeform 252"/>
            <p:cNvSpPr>
              <a:spLocks/>
            </p:cNvSpPr>
            <p:nvPr/>
          </p:nvSpPr>
          <p:spPr bwMode="auto">
            <a:xfrm>
              <a:off x="9484" y="4641"/>
              <a:ext cx="23" cy="117"/>
            </a:xfrm>
            <a:custGeom>
              <a:avLst/>
              <a:gdLst>
                <a:gd name="T0" fmla="*/ 18 w 18"/>
                <a:gd name="T1" fmla="*/ 52 h 52"/>
                <a:gd name="T2" fmla="*/ 0 w 18"/>
                <a:gd name="T3" fmla="*/ 52 h 52"/>
                <a:gd name="T4" fmla="*/ 2 w 18"/>
                <a:gd name="T5" fmla="*/ 0 h 52"/>
                <a:gd name="T6" fmla="*/ 18 w 18"/>
                <a:gd name="T7" fmla="*/ 0 h 52"/>
                <a:gd name="T8" fmla="*/ 18 w 18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52"/>
                <a:gd name="T17" fmla="*/ 18 w 18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52">
                  <a:moveTo>
                    <a:pt x="18" y="52"/>
                  </a:moveTo>
                  <a:lnTo>
                    <a:pt x="0" y="52"/>
                  </a:lnTo>
                  <a:lnTo>
                    <a:pt x="2" y="0"/>
                  </a:lnTo>
                  <a:lnTo>
                    <a:pt x="18" y="0"/>
                  </a:lnTo>
                  <a:lnTo>
                    <a:pt x="18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50" name="Freeform 253"/>
            <p:cNvSpPr>
              <a:spLocks/>
            </p:cNvSpPr>
            <p:nvPr/>
          </p:nvSpPr>
          <p:spPr bwMode="auto">
            <a:xfrm>
              <a:off x="9484" y="4771"/>
              <a:ext cx="29" cy="120"/>
            </a:xfrm>
            <a:custGeom>
              <a:avLst/>
              <a:gdLst>
                <a:gd name="T0" fmla="*/ 18 w 23"/>
                <a:gd name="T1" fmla="*/ 0 h 53"/>
                <a:gd name="T2" fmla="*/ 18 w 23"/>
                <a:gd name="T3" fmla="*/ 1 h 53"/>
                <a:gd name="T4" fmla="*/ 19 w 23"/>
                <a:gd name="T5" fmla="*/ 1 h 53"/>
                <a:gd name="T6" fmla="*/ 23 w 23"/>
                <a:gd name="T7" fmla="*/ 1 h 53"/>
                <a:gd name="T8" fmla="*/ 23 w 23"/>
                <a:gd name="T9" fmla="*/ 53 h 53"/>
                <a:gd name="T10" fmla="*/ 0 w 23"/>
                <a:gd name="T11" fmla="*/ 53 h 53"/>
                <a:gd name="T12" fmla="*/ 0 w 23"/>
                <a:gd name="T13" fmla="*/ 0 h 53"/>
                <a:gd name="T14" fmla="*/ 18 w 23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53"/>
                <a:gd name="T26" fmla="*/ 23 w 23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53">
                  <a:moveTo>
                    <a:pt x="18" y="0"/>
                  </a:moveTo>
                  <a:lnTo>
                    <a:pt x="18" y="1"/>
                  </a:lnTo>
                  <a:lnTo>
                    <a:pt x="19" y="1"/>
                  </a:lnTo>
                  <a:lnTo>
                    <a:pt x="23" y="1"/>
                  </a:lnTo>
                  <a:lnTo>
                    <a:pt x="23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51" name="Freeform 254"/>
            <p:cNvSpPr>
              <a:spLocks/>
            </p:cNvSpPr>
            <p:nvPr/>
          </p:nvSpPr>
          <p:spPr bwMode="auto">
            <a:xfrm>
              <a:off x="9483" y="4904"/>
              <a:ext cx="30" cy="97"/>
            </a:xfrm>
            <a:custGeom>
              <a:avLst/>
              <a:gdLst>
                <a:gd name="T0" fmla="*/ 24 w 24"/>
                <a:gd name="T1" fmla="*/ 0 h 43"/>
                <a:gd name="T2" fmla="*/ 23 w 24"/>
                <a:gd name="T3" fmla="*/ 43 h 43"/>
                <a:gd name="T4" fmla="*/ 0 w 24"/>
                <a:gd name="T5" fmla="*/ 43 h 43"/>
                <a:gd name="T6" fmla="*/ 1 w 24"/>
                <a:gd name="T7" fmla="*/ 0 h 43"/>
                <a:gd name="T8" fmla="*/ 24 w 2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3"/>
                <a:gd name="T17" fmla="*/ 24 w 2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3">
                  <a:moveTo>
                    <a:pt x="24" y="0"/>
                  </a:moveTo>
                  <a:lnTo>
                    <a:pt x="23" y="43"/>
                  </a:lnTo>
                  <a:lnTo>
                    <a:pt x="0" y="43"/>
                  </a:lnTo>
                  <a:lnTo>
                    <a:pt x="1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52" name="Freeform 255"/>
            <p:cNvSpPr>
              <a:spLocks/>
            </p:cNvSpPr>
            <p:nvPr/>
          </p:nvSpPr>
          <p:spPr bwMode="auto">
            <a:xfrm>
              <a:off x="9519" y="4904"/>
              <a:ext cx="17" cy="100"/>
            </a:xfrm>
            <a:custGeom>
              <a:avLst/>
              <a:gdLst>
                <a:gd name="T0" fmla="*/ 0 w 13"/>
                <a:gd name="T1" fmla="*/ 0 h 44"/>
                <a:gd name="T2" fmla="*/ 13 w 13"/>
                <a:gd name="T3" fmla="*/ 0 h 44"/>
                <a:gd name="T4" fmla="*/ 13 w 13"/>
                <a:gd name="T5" fmla="*/ 14 h 44"/>
                <a:gd name="T6" fmla="*/ 13 w 13"/>
                <a:gd name="T7" fmla="*/ 27 h 44"/>
                <a:gd name="T8" fmla="*/ 11 w 13"/>
                <a:gd name="T9" fmla="*/ 37 h 44"/>
                <a:gd name="T10" fmla="*/ 11 w 13"/>
                <a:gd name="T11" fmla="*/ 44 h 44"/>
                <a:gd name="T12" fmla="*/ 0 w 13"/>
                <a:gd name="T13" fmla="*/ 44 h 44"/>
                <a:gd name="T14" fmla="*/ 0 w 1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4"/>
                <a:gd name="T26" fmla="*/ 13 w 1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4">
                  <a:moveTo>
                    <a:pt x="0" y="0"/>
                  </a:moveTo>
                  <a:lnTo>
                    <a:pt x="13" y="0"/>
                  </a:lnTo>
                  <a:lnTo>
                    <a:pt x="13" y="14"/>
                  </a:lnTo>
                  <a:lnTo>
                    <a:pt x="13" y="27"/>
                  </a:lnTo>
                  <a:lnTo>
                    <a:pt x="11" y="37"/>
                  </a:lnTo>
                  <a:lnTo>
                    <a:pt x="11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53" name="Freeform 256"/>
            <p:cNvSpPr>
              <a:spLocks/>
            </p:cNvSpPr>
            <p:nvPr/>
          </p:nvSpPr>
          <p:spPr bwMode="auto">
            <a:xfrm>
              <a:off x="9487" y="4498"/>
              <a:ext cx="50" cy="129"/>
            </a:xfrm>
            <a:custGeom>
              <a:avLst/>
              <a:gdLst>
                <a:gd name="T0" fmla="*/ 20 w 40"/>
                <a:gd name="T1" fmla="*/ 0 h 57"/>
                <a:gd name="T2" fmla="*/ 24 w 40"/>
                <a:gd name="T3" fmla="*/ 7 h 57"/>
                <a:gd name="T4" fmla="*/ 31 w 40"/>
                <a:gd name="T5" fmla="*/ 18 h 57"/>
                <a:gd name="T6" fmla="*/ 37 w 40"/>
                <a:gd name="T7" fmla="*/ 33 h 57"/>
                <a:gd name="T8" fmla="*/ 40 w 40"/>
                <a:gd name="T9" fmla="*/ 50 h 57"/>
                <a:gd name="T10" fmla="*/ 40 w 40"/>
                <a:gd name="T11" fmla="*/ 50 h 57"/>
                <a:gd name="T12" fmla="*/ 40 w 40"/>
                <a:gd name="T13" fmla="*/ 51 h 57"/>
                <a:gd name="T14" fmla="*/ 40 w 40"/>
                <a:gd name="T15" fmla="*/ 54 h 57"/>
                <a:gd name="T16" fmla="*/ 40 w 40"/>
                <a:gd name="T17" fmla="*/ 57 h 57"/>
                <a:gd name="T18" fmla="*/ 0 w 40"/>
                <a:gd name="T19" fmla="*/ 57 h 57"/>
                <a:gd name="T20" fmla="*/ 0 w 40"/>
                <a:gd name="T21" fmla="*/ 50 h 57"/>
                <a:gd name="T22" fmla="*/ 3 w 40"/>
                <a:gd name="T23" fmla="*/ 33 h 57"/>
                <a:gd name="T24" fmla="*/ 8 w 40"/>
                <a:gd name="T25" fmla="*/ 18 h 57"/>
                <a:gd name="T26" fmla="*/ 14 w 40"/>
                <a:gd name="T27" fmla="*/ 7 h 57"/>
                <a:gd name="T28" fmla="*/ 20 w 40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57"/>
                <a:gd name="T47" fmla="*/ 40 w 40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57">
                  <a:moveTo>
                    <a:pt x="20" y="0"/>
                  </a:moveTo>
                  <a:lnTo>
                    <a:pt x="24" y="7"/>
                  </a:lnTo>
                  <a:lnTo>
                    <a:pt x="31" y="18"/>
                  </a:lnTo>
                  <a:lnTo>
                    <a:pt x="37" y="33"/>
                  </a:lnTo>
                  <a:lnTo>
                    <a:pt x="40" y="50"/>
                  </a:lnTo>
                  <a:lnTo>
                    <a:pt x="40" y="51"/>
                  </a:lnTo>
                  <a:lnTo>
                    <a:pt x="40" y="54"/>
                  </a:lnTo>
                  <a:lnTo>
                    <a:pt x="40" y="57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3" y="33"/>
                  </a:lnTo>
                  <a:lnTo>
                    <a:pt x="8" y="18"/>
                  </a:lnTo>
                  <a:lnTo>
                    <a:pt x="14" y="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54" name="Freeform 257"/>
            <p:cNvSpPr>
              <a:spLocks/>
            </p:cNvSpPr>
            <p:nvPr/>
          </p:nvSpPr>
          <p:spPr bwMode="auto">
            <a:xfrm>
              <a:off x="9468" y="4589"/>
              <a:ext cx="96" cy="518"/>
            </a:xfrm>
            <a:custGeom>
              <a:avLst/>
              <a:gdLst>
                <a:gd name="T0" fmla="*/ 72 w 77"/>
                <a:gd name="T1" fmla="*/ 213 h 230"/>
                <a:gd name="T2" fmla="*/ 0 w 77"/>
                <a:gd name="T3" fmla="*/ 213 h 230"/>
                <a:gd name="T4" fmla="*/ 15 w 77"/>
                <a:gd name="T5" fmla="*/ 230 h 230"/>
                <a:gd name="T6" fmla="*/ 77 w 77"/>
                <a:gd name="T7" fmla="*/ 223 h 230"/>
                <a:gd name="T8" fmla="*/ 77 w 77"/>
                <a:gd name="T9" fmla="*/ 0 h 230"/>
                <a:gd name="T10" fmla="*/ 72 w 77"/>
                <a:gd name="T11" fmla="*/ 213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"/>
                <a:gd name="T19" fmla="*/ 0 h 230"/>
                <a:gd name="T20" fmla="*/ 77 w 77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" h="230">
                  <a:moveTo>
                    <a:pt x="72" y="213"/>
                  </a:moveTo>
                  <a:lnTo>
                    <a:pt x="0" y="213"/>
                  </a:lnTo>
                  <a:lnTo>
                    <a:pt x="15" y="230"/>
                  </a:lnTo>
                  <a:lnTo>
                    <a:pt x="77" y="223"/>
                  </a:lnTo>
                  <a:lnTo>
                    <a:pt x="77" y="0"/>
                  </a:lnTo>
                  <a:lnTo>
                    <a:pt x="72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55" name="Freeform 258"/>
            <p:cNvSpPr>
              <a:spLocks/>
            </p:cNvSpPr>
            <p:nvPr/>
          </p:nvSpPr>
          <p:spPr bwMode="auto">
            <a:xfrm>
              <a:off x="9226" y="4442"/>
              <a:ext cx="97" cy="607"/>
            </a:xfrm>
            <a:custGeom>
              <a:avLst/>
              <a:gdLst>
                <a:gd name="T0" fmla="*/ 78 w 78"/>
                <a:gd name="T1" fmla="*/ 65 h 269"/>
                <a:gd name="T2" fmla="*/ 72 w 78"/>
                <a:gd name="T3" fmla="*/ 39 h 269"/>
                <a:gd name="T4" fmla="*/ 60 w 78"/>
                <a:gd name="T5" fmla="*/ 19 h 269"/>
                <a:gd name="T6" fmla="*/ 47 w 78"/>
                <a:gd name="T7" fmla="*/ 6 h 269"/>
                <a:gd name="T8" fmla="*/ 42 w 78"/>
                <a:gd name="T9" fmla="*/ 0 h 269"/>
                <a:gd name="T10" fmla="*/ 36 w 78"/>
                <a:gd name="T11" fmla="*/ 4 h 269"/>
                <a:gd name="T12" fmla="*/ 23 w 78"/>
                <a:gd name="T13" fmla="*/ 19 h 269"/>
                <a:gd name="T14" fmla="*/ 9 w 78"/>
                <a:gd name="T15" fmla="*/ 39 h 269"/>
                <a:gd name="T16" fmla="*/ 3 w 78"/>
                <a:gd name="T17" fmla="*/ 63 h 269"/>
                <a:gd name="T18" fmla="*/ 0 w 78"/>
                <a:gd name="T19" fmla="*/ 269 h 269"/>
                <a:gd name="T20" fmla="*/ 75 w 78"/>
                <a:gd name="T21" fmla="*/ 269 h 269"/>
                <a:gd name="T22" fmla="*/ 78 w 78"/>
                <a:gd name="T23" fmla="*/ 65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"/>
                <a:gd name="T37" fmla="*/ 0 h 269"/>
                <a:gd name="T38" fmla="*/ 78 w 78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" h="269">
                  <a:moveTo>
                    <a:pt x="78" y="65"/>
                  </a:moveTo>
                  <a:lnTo>
                    <a:pt x="72" y="39"/>
                  </a:lnTo>
                  <a:lnTo>
                    <a:pt x="60" y="19"/>
                  </a:lnTo>
                  <a:lnTo>
                    <a:pt x="47" y="6"/>
                  </a:lnTo>
                  <a:lnTo>
                    <a:pt x="42" y="0"/>
                  </a:lnTo>
                  <a:lnTo>
                    <a:pt x="36" y="4"/>
                  </a:lnTo>
                  <a:lnTo>
                    <a:pt x="23" y="19"/>
                  </a:lnTo>
                  <a:lnTo>
                    <a:pt x="9" y="39"/>
                  </a:lnTo>
                  <a:lnTo>
                    <a:pt x="3" y="63"/>
                  </a:lnTo>
                  <a:lnTo>
                    <a:pt x="0" y="269"/>
                  </a:lnTo>
                  <a:lnTo>
                    <a:pt x="75" y="269"/>
                  </a:lnTo>
                  <a:lnTo>
                    <a:pt x="78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56" name="Freeform 259"/>
            <p:cNvSpPr>
              <a:spLocks/>
            </p:cNvSpPr>
            <p:nvPr/>
          </p:nvSpPr>
          <p:spPr bwMode="auto">
            <a:xfrm>
              <a:off x="9239" y="4478"/>
              <a:ext cx="68" cy="539"/>
            </a:xfrm>
            <a:custGeom>
              <a:avLst/>
              <a:gdLst>
                <a:gd name="T0" fmla="*/ 31 w 54"/>
                <a:gd name="T1" fmla="*/ 1 h 239"/>
                <a:gd name="T2" fmla="*/ 29 w 54"/>
                <a:gd name="T3" fmla="*/ 0 h 239"/>
                <a:gd name="T4" fmla="*/ 28 w 54"/>
                <a:gd name="T5" fmla="*/ 1 h 239"/>
                <a:gd name="T6" fmla="*/ 24 w 54"/>
                <a:gd name="T7" fmla="*/ 7 h 239"/>
                <a:gd name="T8" fmla="*/ 15 w 54"/>
                <a:gd name="T9" fmla="*/ 19 h 239"/>
                <a:gd name="T10" fmla="*/ 8 w 54"/>
                <a:gd name="T11" fmla="*/ 37 h 239"/>
                <a:gd name="T12" fmla="*/ 3 w 54"/>
                <a:gd name="T13" fmla="*/ 59 h 239"/>
                <a:gd name="T14" fmla="*/ 0 w 54"/>
                <a:gd name="T15" fmla="*/ 235 h 239"/>
                <a:gd name="T16" fmla="*/ 0 w 54"/>
                <a:gd name="T17" fmla="*/ 238 h 239"/>
                <a:gd name="T18" fmla="*/ 3 w 54"/>
                <a:gd name="T19" fmla="*/ 238 h 239"/>
                <a:gd name="T20" fmla="*/ 49 w 54"/>
                <a:gd name="T21" fmla="*/ 239 h 239"/>
                <a:gd name="T22" fmla="*/ 52 w 54"/>
                <a:gd name="T23" fmla="*/ 239 h 239"/>
                <a:gd name="T24" fmla="*/ 52 w 54"/>
                <a:gd name="T25" fmla="*/ 236 h 239"/>
                <a:gd name="T26" fmla="*/ 52 w 54"/>
                <a:gd name="T27" fmla="*/ 209 h 239"/>
                <a:gd name="T28" fmla="*/ 54 w 54"/>
                <a:gd name="T29" fmla="*/ 147 h 239"/>
                <a:gd name="T30" fmla="*/ 54 w 54"/>
                <a:gd name="T31" fmla="*/ 86 h 239"/>
                <a:gd name="T32" fmla="*/ 54 w 54"/>
                <a:gd name="T33" fmla="*/ 59 h 239"/>
                <a:gd name="T34" fmla="*/ 51 w 54"/>
                <a:gd name="T35" fmla="*/ 37 h 239"/>
                <a:gd name="T36" fmla="*/ 44 w 54"/>
                <a:gd name="T37" fmla="*/ 19 h 239"/>
                <a:gd name="T38" fmla="*/ 35 w 54"/>
                <a:gd name="T39" fmla="*/ 7 h 239"/>
                <a:gd name="T40" fmla="*/ 31 w 54"/>
                <a:gd name="T41" fmla="*/ 1 h 2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239"/>
                <a:gd name="T65" fmla="*/ 54 w 54"/>
                <a:gd name="T66" fmla="*/ 239 h 2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239">
                  <a:moveTo>
                    <a:pt x="31" y="1"/>
                  </a:moveTo>
                  <a:lnTo>
                    <a:pt x="29" y="0"/>
                  </a:lnTo>
                  <a:lnTo>
                    <a:pt x="28" y="1"/>
                  </a:lnTo>
                  <a:lnTo>
                    <a:pt x="24" y="7"/>
                  </a:lnTo>
                  <a:lnTo>
                    <a:pt x="15" y="19"/>
                  </a:lnTo>
                  <a:lnTo>
                    <a:pt x="8" y="37"/>
                  </a:lnTo>
                  <a:lnTo>
                    <a:pt x="3" y="59"/>
                  </a:lnTo>
                  <a:lnTo>
                    <a:pt x="0" y="235"/>
                  </a:lnTo>
                  <a:lnTo>
                    <a:pt x="0" y="238"/>
                  </a:lnTo>
                  <a:lnTo>
                    <a:pt x="3" y="238"/>
                  </a:lnTo>
                  <a:lnTo>
                    <a:pt x="49" y="239"/>
                  </a:lnTo>
                  <a:lnTo>
                    <a:pt x="52" y="239"/>
                  </a:lnTo>
                  <a:lnTo>
                    <a:pt x="52" y="236"/>
                  </a:lnTo>
                  <a:lnTo>
                    <a:pt x="52" y="209"/>
                  </a:lnTo>
                  <a:lnTo>
                    <a:pt x="54" y="147"/>
                  </a:lnTo>
                  <a:lnTo>
                    <a:pt x="54" y="86"/>
                  </a:lnTo>
                  <a:lnTo>
                    <a:pt x="54" y="59"/>
                  </a:lnTo>
                  <a:lnTo>
                    <a:pt x="51" y="37"/>
                  </a:lnTo>
                  <a:lnTo>
                    <a:pt x="44" y="19"/>
                  </a:lnTo>
                  <a:lnTo>
                    <a:pt x="35" y="7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57" name="Freeform 260"/>
            <p:cNvSpPr>
              <a:spLocks/>
            </p:cNvSpPr>
            <p:nvPr/>
          </p:nvSpPr>
          <p:spPr bwMode="auto">
            <a:xfrm>
              <a:off x="9283" y="4771"/>
              <a:ext cx="16" cy="120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1 w 13"/>
                <a:gd name="T5" fmla="*/ 0 h 53"/>
                <a:gd name="T6" fmla="*/ 13 w 13"/>
                <a:gd name="T7" fmla="*/ 1 h 53"/>
                <a:gd name="T8" fmla="*/ 13 w 13"/>
                <a:gd name="T9" fmla="*/ 14 h 53"/>
                <a:gd name="T10" fmla="*/ 13 w 13"/>
                <a:gd name="T11" fmla="*/ 27 h 53"/>
                <a:gd name="T12" fmla="*/ 13 w 13"/>
                <a:gd name="T13" fmla="*/ 40 h 53"/>
                <a:gd name="T14" fmla="*/ 13 w 13"/>
                <a:gd name="T15" fmla="*/ 53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53"/>
                <a:gd name="T26" fmla="*/ 13 w 13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1" y="0"/>
                  </a:lnTo>
                  <a:lnTo>
                    <a:pt x="13" y="1"/>
                  </a:lnTo>
                  <a:lnTo>
                    <a:pt x="13" y="14"/>
                  </a:lnTo>
                  <a:lnTo>
                    <a:pt x="13" y="27"/>
                  </a:lnTo>
                  <a:lnTo>
                    <a:pt x="13" y="40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58" name="Freeform 261"/>
            <p:cNvSpPr>
              <a:spLocks/>
            </p:cNvSpPr>
            <p:nvPr/>
          </p:nvSpPr>
          <p:spPr bwMode="auto">
            <a:xfrm>
              <a:off x="9276" y="4641"/>
              <a:ext cx="25" cy="117"/>
            </a:xfrm>
            <a:custGeom>
              <a:avLst/>
              <a:gdLst>
                <a:gd name="T0" fmla="*/ 19 w 20"/>
                <a:gd name="T1" fmla="*/ 52 h 52"/>
                <a:gd name="T2" fmla="*/ 0 w 20"/>
                <a:gd name="T3" fmla="*/ 52 h 52"/>
                <a:gd name="T4" fmla="*/ 0 w 20"/>
                <a:gd name="T5" fmla="*/ 0 h 52"/>
                <a:gd name="T6" fmla="*/ 20 w 20"/>
                <a:gd name="T7" fmla="*/ 0 h 52"/>
                <a:gd name="T8" fmla="*/ 20 w 20"/>
                <a:gd name="T9" fmla="*/ 10 h 52"/>
                <a:gd name="T10" fmla="*/ 20 w 20"/>
                <a:gd name="T11" fmla="*/ 23 h 52"/>
                <a:gd name="T12" fmla="*/ 20 w 20"/>
                <a:gd name="T13" fmla="*/ 37 h 52"/>
                <a:gd name="T14" fmla="*/ 19 w 20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2"/>
                <a:gd name="T26" fmla="*/ 20 w 2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2">
                  <a:moveTo>
                    <a:pt x="19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23"/>
                  </a:lnTo>
                  <a:lnTo>
                    <a:pt x="20" y="37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59" name="Freeform 262"/>
            <p:cNvSpPr>
              <a:spLocks/>
            </p:cNvSpPr>
            <p:nvPr/>
          </p:nvSpPr>
          <p:spPr bwMode="auto">
            <a:xfrm>
              <a:off x="9247" y="4641"/>
              <a:ext cx="24" cy="117"/>
            </a:xfrm>
            <a:custGeom>
              <a:avLst/>
              <a:gdLst>
                <a:gd name="T0" fmla="*/ 19 w 19"/>
                <a:gd name="T1" fmla="*/ 52 h 52"/>
                <a:gd name="T2" fmla="*/ 0 w 19"/>
                <a:gd name="T3" fmla="*/ 52 h 52"/>
                <a:gd name="T4" fmla="*/ 2 w 19"/>
                <a:gd name="T5" fmla="*/ 0 h 52"/>
                <a:gd name="T6" fmla="*/ 19 w 19"/>
                <a:gd name="T7" fmla="*/ 0 h 52"/>
                <a:gd name="T8" fmla="*/ 19 w 19"/>
                <a:gd name="T9" fmla="*/ 5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52"/>
                <a:gd name="T17" fmla="*/ 19 w 19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52">
                  <a:moveTo>
                    <a:pt x="19" y="52"/>
                  </a:moveTo>
                  <a:lnTo>
                    <a:pt x="0" y="52"/>
                  </a:lnTo>
                  <a:lnTo>
                    <a:pt x="2" y="0"/>
                  </a:lnTo>
                  <a:lnTo>
                    <a:pt x="19" y="0"/>
                  </a:lnTo>
                  <a:lnTo>
                    <a:pt x="19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60" name="Freeform 263"/>
            <p:cNvSpPr>
              <a:spLocks/>
            </p:cNvSpPr>
            <p:nvPr/>
          </p:nvSpPr>
          <p:spPr bwMode="auto">
            <a:xfrm>
              <a:off x="9247" y="4771"/>
              <a:ext cx="31" cy="120"/>
            </a:xfrm>
            <a:custGeom>
              <a:avLst/>
              <a:gdLst>
                <a:gd name="T0" fmla="*/ 19 w 25"/>
                <a:gd name="T1" fmla="*/ 0 h 53"/>
                <a:gd name="T2" fmla="*/ 19 w 25"/>
                <a:gd name="T3" fmla="*/ 1 h 53"/>
                <a:gd name="T4" fmla="*/ 20 w 25"/>
                <a:gd name="T5" fmla="*/ 1 h 53"/>
                <a:gd name="T6" fmla="*/ 25 w 25"/>
                <a:gd name="T7" fmla="*/ 1 h 53"/>
                <a:gd name="T8" fmla="*/ 25 w 25"/>
                <a:gd name="T9" fmla="*/ 53 h 53"/>
                <a:gd name="T10" fmla="*/ 0 w 25"/>
                <a:gd name="T11" fmla="*/ 51 h 53"/>
                <a:gd name="T12" fmla="*/ 0 w 25"/>
                <a:gd name="T13" fmla="*/ 0 h 53"/>
                <a:gd name="T14" fmla="*/ 19 w 25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53"/>
                <a:gd name="T26" fmla="*/ 25 w 25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53">
                  <a:moveTo>
                    <a:pt x="19" y="0"/>
                  </a:moveTo>
                  <a:lnTo>
                    <a:pt x="19" y="1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25" y="53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61" name="Freeform 264"/>
            <p:cNvSpPr>
              <a:spLocks/>
            </p:cNvSpPr>
            <p:nvPr/>
          </p:nvSpPr>
          <p:spPr bwMode="auto">
            <a:xfrm>
              <a:off x="9246" y="4904"/>
              <a:ext cx="32" cy="97"/>
            </a:xfrm>
            <a:custGeom>
              <a:avLst/>
              <a:gdLst>
                <a:gd name="T0" fmla="*/ 26 w 26"/>
                <a:gd name="T1" fmla="*/ 0 h 43"/>
                <a:gd name="T2" fmla="*/ 24 w 26"/>
                <a:gd name="T3" fmla="*/ 43 h 43"/>
                <a:gd name="T4" fmla="*/ 0 w 26"/>
                <a:gd name="T5" fmla="*/ 43 h 43"/>
                <a:gd name="T6" fmla="*/ 1 w 26"/>
                <a:gd name="T7" fmla="*/ 0 h 43"/>
                <a:gd name="T8" fmla="*/ 26 w 26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43"/>
                <a:gd name="T17" fmla="*/ 26 w 26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43">
                  <a:moveTo>
                    <a:pt x="26" y="0"/>
                  </a:moveTo>
                  <a:lnTo>
                    <a:pt x="24" y="43"/>
                  </a:lnTo>
                  <a:lnTo>
                    <a:pt x="0" y="43"/>
                  </a:lnTo>
                  <a:lnTo>
                    <a:pt x="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62" name="Freeform 265"/>
            <p:cNvSpPr>
              <a:spLocks/>
            </p:cNvSpPr>
            <p:nvPr/>
          </p:nvSpPr>
          <p:spPr bwMode="auto">
            <a:xfrm>
              <a:off x="9283" y="4904"/>
              <a:ext cx="16" cy="100"/>
            </a:xfrm>
            <a:custGeom>
              <a:avLst/>
              <a:gdLst>
                <a:gd name="T0" fmla="*/ 0 w 13"/>
                <a:gd name="T1" fmla="*/ 0 h 44"/>
                <a:gd name="T2" fmla="*/ 13 w 13"/>
                <a:gd name="T3" fmla="*/ 0 h 44"/>
                <a:gd name="T4" fmla="*/ 13 w 13"/>
                <a:gd name="T5" fmla="*/ 14 h 44"/>
                <a:gd name="T6" fmla="*/ 13 w 13"/>
                <a:gd name="T7" fmla="*/ 27 h 44"/>
                <a:gd name="T8" fmla="*/ 12 w 13"/>
                <a:gd name="T9" fmla="*/ 37 h 44"/>
                <a:gd name="T10" fmla="*/ 12 w 13"/>
                <a:gd name="T11" fmla="*/ 44 h 44"/>
                <a:gd name="T12" fmla="*/ 0 w 13"/>
                <a:gd name="T13" fmla="*/ 43 h 44"/>
                <a:gd name="T14" fmla="*/ 0 w 1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4"/>
                <a:gd name="T26" fmla="*/ 13 w 1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4">
                  <a:moveTo>
                    <a:pt x="0" y="0"/>
                  </a:moveTo>
                  <a:lnTo>
                    <a:pt x="13" y="0"/>
                  </a:lnTo>
                  <a:lnTo>
                    <a:pt x="13" y="14"/>
                  </a:lnTo>
                  <a:lnTo>
                    <a:pt x="13" y="27"/>
                  </a:lnTo>
                  <a:lnTo>
                    <a:pt x="12" y="37"/>
                  </a:lnTo>
                  <a:lnTo>
                    <a:pt x="12" y="44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63" name="Freeform 266"/>
            <p:cNvSpPr>
              <a:spLocks/>
            </p:cNvSpPr>
            <p:nvPr/>
          </p:nvSpPr>
          <p:spPr bwMode="auto">
            <a:xfrm>
              <a:off x="9249" y="4498"/>
              <a:ext cx="52" cy="129"/>
            </a:xfrm>
            <a:custGeom>
              <a:avLst/>
              <a:gdLst>
                <a:gd name="T0" fmla="*/ 21 w 41"/>
                <a:gd name="T1" fmla="*/ 0 h 57"/>
                <a:gd name="T2" fmla="*/ 26 w 41"/>
                <a:gd name="T3" fmla="*/ 7 h 57"/>
                <a:gd name="T4" fmla="*/ 33 w 41"/>
                <a:gd name="T5" fmla="*/ 18 h 57"/>
                <a:gd name="T6" fmla="*/ 39 w 41"/>
                <a:gd name="T7" fmla="*/ 33 h 57"/>
                <a:gd name="T8" fmla="*/ 41 w 41"/>
                <a:gd name="T9" fmla="*/ 50 h 57"/>
                <a:gd name="T10" fmla="*/ 41 w 41"/>
                <a:gd name="T11" fmla="*/ 50 h 57"/>
                <a:gd name="T12" fmla="*/ 41 w 41"/>
                <a:gd name="T13" fmla="*/ 51 h 57"/>
                <a:gd name="T14" fmla="*/ 41 w 41"/>
                <a:gd name="T15" fmla="*/ 54 h 57"/>
                <a:gd name="T16" fmla="*/ 41 w 41"/>
                <a:gd name="T17" fmla="*/ 57 h 57"/>
                <a:gd name="T18" fmla="*/ 0 w 41"/>
                <a:gd name="T19" fmla="*/ 57 h 57"/>
                <a:gd name="T20" fmla="*/ 0 w 41"/>
                <a:gd name="T21" fmla="*/ 50 h 57"/>
                <a:gd name="T22" fmla="*/ 3 w 41"/>
                <a:gd name="T23" fmla="*/ 33 h 57"/>
                <a:gd name="T24" fmla="*/ 8 w 41"/>
                <a:gd name="T25" fmla="*/ 18 h 57"/>
                <a:gd name="T26" fmla="*/ 16 w 41"/>
                <a:gd name="T27" fmla="*/ 7 h 57"/>
                <a:gd name="T28" fmla="*/ 21 w 41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57"/>
                <a:gd name="T47" fmla="*/ 41 w 41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57">
                  <a:moveTo>
                    <a:pt x="21" y="0"/>
                  </a:moveTo>
                  <a:lnTo>
                    <a:pt x="26" y="7"/>
                  </a:lnTo>
                  <a:lnTo>
                    <a:pt x="33" y="18"/>
                  </a:lnTo>
                  <a:lnTo>
                    <a:pt x="39" y="33"/>
                  </a:lnTo>
                  <a:lnTo>
                    <a:pt x="41" y="50"/>
                  </a:lnTo>
                  <a:lnTo>
                    <a:pt x="41" y="51"/>
                  </a:lnTo>
                  <a:lnTo>
                    <a:pt x="41" y="54"/>
                  </a:lnTo>
                  <a:lnTo>
                    <a:pt x="41" y="57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3" y="33"/>
                  </a:lnTo>
                  <a:lnTo>
                    <a:pt x="8" y="18"/>
                  </a:lnTo>
                  <a:lnTo>
                    <a:pt x="16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64" name="Freeform 267"/>
            <p:cNvSpPr>
              <a:spLocks/>
            </p:cNvSpPr>
            <p:nvPr/>
          </p:nvSpPr>
          <p:spPr bwMode="auto">
            <a:xfrm>
              <a:off x="9231" y="4589"/>
              <a:ext cx="97" cy="518"/>
            </a:xfrm>
            <a:custGeom>
              <a:avLst/>
              <a:gdLst>
                <a:gd name="T0" fmla="*/ 74 w 78"/>
                <a:gd name="T1" fmla="*/ 213 h 230"/>
                <a:gd name="T2" fmla="*/ 0 w 78"/>
                <a:gd name="T3" fmla="*/ 213 h 230"/>
                <a:gd name="T4" fmla="*/ 15 w 78"/>
                <a:gd name="T5" fmla="*/ 230 h 230"/>
                <a:gd name="T6" fmla="*/ 78 w 78"/>
                <a:gd name="T7" fmla="*/ 223 h 230"/>
                <a:gd name="T8" fmla="*/ 78 w 78"/>
                <a:gd name="T9" fmla="*/ 0 h 230"/>
                <a:gd name="T10" fmla="*/ 74 w 78"/>
                <a:gd name="T11" fmla="*/ 213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230"/>
                <a:gd name="T20" fmla="*/ 78 w 78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230">
                  <a:moveTo>
                    <a:pt x="74" y="213"/>
                  </a:moveTo>
                  <a:lnTo>
                    <a:pt x="0" y="213"/>
                  </a:lnTo>
                  <a:lnTo>
                    <a:pt x="15" y="230"/>
                  </a:lnTo>
                  <a:lnTo>
                    <a:pt x="78" y="223"/>
                  </a:lnTo>
                  <a:lnTo>
                    <a:pt x="78" y="0"/>
                  </a:lnTo>
                  <a:lnTo>
                    <a:pt x="74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65" name="Freeform 268"/>
            <p:cNvSpPr>
              <a:spLocks/>
            </p:cNvSpPr>
            <p:nvPr/>
          </p:nvSpPr>
          <p:spPr bwMode="auto">
            <a:xfrm>
              <a:off x="8613" y="3001"/>
              <a:ext cx="96" cy="607"/>
            </a:xfrm>
            <a:custGeom>
              <a:avLst/>
              <a:gdLst>
                <a:gd name="T0" fmla="*/ 77 w 77"/>
                <a:gd name="T1" fmla="*/ 63 h 269"/>
                <a:gd name="T2" fmla="*/ 72 w 77"/>
                <a:gd name="T3" fmla="*/ 39 h 269"/>
                <a:gd name="T4" fmla="*/ 59 w 77"/>
                <a:gd name="T5" fmla="*/ 19 h 269"/>
                <a:gd name="T6" fmla="*/ 46 w 77"/>
                <a:gd name="T7" fmla="*/ 4 h 269"/>
                <a:gd name="T8" fmla="*/ 41 w 77"/>
                <a:gd name="T9" fmla="*/ 0 h 269"/>
                <a:gd name="T10" fmla="*/ 35 w 77"/>
                <a:gd name="T11" fmla="*/ 4 h 269"/>
                <a:gd name="T12" fmla="*/ 22 w 77"/>
                <a:gd name="T13" fmla="*/ 19 h 269"/>
                <a:gd name="T14" fmla="*/ 9 w 77"/>
                <a:gd name="T15" fmla="*/ 39 h 269"/>
                <a:gd name="T16" fmla="*/ 2 w 77"/>
                <a:gd name="T17" fmla="*/ 63 h 269"/>
                <a:gd name="T18" fmla="*/ 0 w 77"/>
                <a:gd name="T19" fmla="*/ 268 h 269"/>
                <a:gd name="T20" fmla="*/ 74 w 77"/>
                <a:gd name="T21" fmla="*/ 269 h 269"/>
                <a:gd name="T22" fmla="*/ 77 w 77"/>
                <a:gd name="T23" fmla="*/ 63 h 2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269"/>
                <a:gd name="T38" fmla="*/ 77 w 77"/>
                <a:gd name="T39" fmla="*/ 269 h 2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269">
                  <a:moveTo>
                    <a:pt x="77" y="63"/>
                  </a:moveTo>
                  <a:lnTo>
                    <a:pt x="72" y="39"/>
                  </a:lnTo>
                  <a:lnTo>
                    <a:pt x="59" y="19"/>
                  </a:lnTo>
                  <a:lnTo>
                    <a:pt x="46" y="4"/>
                  </a:lnTo>
                  <a:lnTo>
                    <a:pt x="41" y="0"/>
                  </a:lnTo>
                  <a:lnTo>
                    <a:pt x="35" y="4"/>
                  </a:lnTo>
                  <a:lnTo>
                    <a:pt x="22" y="19"/>
                  </a:lnTo>
                  <a:lnTo>
                    <a:pt x="9" y="39"/>
                  </a:lnTo>
                  <a:lnTo>
                    <a:pt x="2" y="63"/>
                  </a:lnTo>
                  <a:lnTo>
                    <a:pt x="0" y="268"/>
                  </a:lnTo>
                  <a:lnTo>
                    <a:pt x="74" y="269"/>
                  </a:lnTo>
                  <a:lnTo>
                    <a:pt x="77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66" name="Freeform 269"/>
            <p:cNvSpPr>
              <a:spLocks/>
            </p:cNvSpPr>
            <p:nvPr/>
          </p:nvSpPr>
          <p:spPr bwMode="auto">
            <a:xfrm>
              <a:off x="8625" y="3037"/>
              <a:ext cx="69" cy="534"/>
            </a:xfrm>
            <a:custGeom>
              <a:avLst/>
              <a:gdLst>
                <a:gd name="T0" fmla="*/ 31 w 55"/>
                <a:gd name="T1" fmla="*/ 1 h 237"/>
                <a:gd name="T2" fmla="*/ 29 w 55"/>
                <a:gd name="T3" fmla="*/ 0 h 237"/>
                <a:gd name="T4" fmla="*/ 28 w 55"/>
                <a:gd name="T5" fmla="*/ 1 h 237"/>
                <a:gd name="T6" fmla="*/ 23 w 55"/>
                <a:gd name="T7" fmla="*/ 7 h 237"/>
                <a:gd name="T8" fmla="*/ 15 w 55"/>
                <a:gd name="T9" fmla="*/ 18 h 237"/>
                <a:gd name="T10" fmla="*/ 8 w 55"/>
                <a:gd name="T11" fmla="*/ 36 h 237"/>
                <a:gd name="T12" fmla="*/ 3 w 55"/>
                <a:gd name="T13" fmla="*/ 57 h 237"/>
                <a:gd name="T14" fmla="*/ 0 w 55"/>
                <a:gd name="T15" fmla="*/ 234 h 237"/>
                <a:gd name="T16" fmla="*/ 0 w 55"/>
                <a:gd name="T17" fmla="*/ 237 h 237"/>
                <a:gd name="T18" fmla="*/ 3 w 55"/>
                <a:gd name="T19" fmla="*/ 237 h 237"/>
                <a:gd name="T20" fmla="*/ 49 w 55"/>
                <a:gd name="T21" fmla="*/ 237 h 237"/>
                <a:gd name="T22" fmla="*/ 52 w 55"/>
                <a:gd name="T23" fmla="*/ 237 h 237"/>
                <a:gd name="T24" fmla="*/ 52 w 55"/>
                <a:gd name="T25" fmla="*/ 234 h 237"/>
                <a:gd name="T26" fmla="*/ 52 w 55"/>
                <a:gd name="T27" fmla="*/ 207 h 237"/>
                <a:gd name="T28" fmla="*/ 54 w 55"/>
                <a:gd name="T29" fmla="*/ 147 h 237"/>
                <a:gd name="T30" fmla="*/ 55 w 55"/>
                <a:gd name="T31" fmla="*/ 86 h 237"/>
                <a:gd name="T32" fmla="*/ 55 w 55"/>
                <a:gd name="T33" fmla="*/ 59 h 237"/>
                <a:gd name="T34" fmla="*/ 51 w 55"/>
                <a:gd name="T35" fmla="*/ 37 h 237"/>
                <a:gd name="T36" fmla="*/ 44 w 55"/>
                <a:gd name="T37" fmla="*/ 18 h 237"/>
                <a:gd name="T38" fmla="*/ 35 w 55"/>
                <a:gd name="T39" fmla="*/ 7 h 237"/>
                <a:gd name="T40" fmla="*/ 31 w 55"/>
                <a:gd name="T41" fmla="*/ 1 h 2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237"/>
                <a:gd name="T65" fmla="*/ 55 w 55"/>
                <a:gd name="T66" fmla="*/ 237 h 2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237">
                  <a:moveTo>
                    <a:pt x="31" y="1"/>
                  </a:moveTo>
                  <a:lnTo>
                    <a:pt x="29" y="0"/>
                  </a:lnTo>
                  <a:lnTo>
                    <a:pt x="28" y="1"/>
                  </a:lnTo>
                  <a:lnTo>
                    <a:pt x="23" y="7"/>
                  </a:lnTo>
                  <a:lnTo>
                    <a:pt x="15" y="18"/>
                  </a:lnTo>
                  <a:lnTo>
                    <a:pt x="8" y="36"/>
                  </a:lnTo>
                  <a:lnTo>
                    <a:pt x="3" y="57"/>
                  </a:lnTo>
                  <a:lnTo>
                    <a:pt x="0" y="234"/>
                  </a:lnTo>
                  <a:lnTo>
                    <a:pt x="0" y="237"/>
                  </a:lnTo>
                  <a:lnTo>
                    <a:pt x="3" y="237"/>
                  </a:lnTo>
                  <a:lnTo>
                    <a:pt x="49" y="237"/>
                  </a:lnTo>
                  <a:lnTo>
                    <a:pt x="52" y="237"/>
                  </a:lnTo>
                  <a:lnTo>
                    <a:pt x="52" y="234"/>
                  </a:lnTo>
                  <a:lnTo>
                    <a:pt x="52" y="207"/>
                  </a:lnTo>
                  <a:lnTo>
                    <a:pt x="54" y="147"/>
                  </a:lnTo>
                  <a:lnTo>
                    <a:pt x="55" y="86"/>
                  </a:lnTo>
                  <a:lnTo>
                    <a:pt x="55" y="59"/>
                  </a:lnTo>
                  <a:lnTo>
                    <a:pt x="51" y="37"/>
                  </a:lnTo>
                  <a:lnTo>
                    <a:pt x="44" y="18"/>
                  </a:lnTo>
                  <a:lnTo>
                    <a:pt x="35" y="7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67" name="Freeform 270"/>
            <p:cNvSpPr>
              <a:spLocks/>
            </p:cNvSpPr>
            <p:nvPr/>
          </p:nvSpPr>
          <p:spPr bwMode="auto">
            <a:xfrm>
              <a:off x="8669" y="3328"/>
              <a:ext cx="18" cy="117"/>
            </a:xfrm>
            <a:custGeom>
              <a:avLst/>
              <a:gdLst>
                <a:gd name="T0" fmla="*/ 13 w 14"/>
                <a:gd name="T1" fmla="*/ 52 h 52"/>
                <a:gd name="T2" fmla="*/ 0 w 14"/>
                <a:gd name="T3" fmla="*/ 52 h 52"/>
                <a:gd name="T4" fmla="*/ 1 w 14"/>
                <a:gd name="T5" fmla="*/ 0 h 52"/>
                <a:gd name="T6" fmla="*/ 14 w 14"/>
                <a:gd name="T7" fmla="*/ 0 h 52"/>
                <a:gd name="T8" fmla="*/ 13 w 14"/>
                <a:gd name="T9" fmla="*/ 13 h 52"/>
                <a:gd name="T10" fmla="*/ 13 w 14"/>
                <a:gd name="T11" fmla="*/ 26 h 52"/>
                <a:gd name="T12" fmla="*/ 13 w 14"/>
                <a:gd name="T13" fmla="*/ 39 h 52"/>
                <a:gd name="T14" fmla="*/ 13 w 14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52"/>
                <a:gd name="T26" fmla="*/ 14 w 14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52">
                  <a:moveTo>
                    <a:pt x="13" y="52"/>
                  </a:moveTo>
                  <a:lnTo>
                    <a:pt x="0" y="52"/>
                  </a:lnTo>
                  <a:lnTo>
                    <a:pt x="1" y="0"/>
                  </a:lnTo>
                  <a:lnTo>
                    <a:pt x="14" y="0"/>
                  </a:lnTo>
                  <a:lnTo>
                    <a:pt x="13" y="13"/>
                  </a:lnTo>
                  <a:lnTo>
                    <a:pt x="13" y="26"/>
                  </a:lnTo>
                  <a:lnTo>
                    <a:pt x="13" y="39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68" name="Freeform 271"/>
            <p:cNvSpPr>
              <a:spLocks/>
            </p:cNvSpPr>
            <p:nvPr/>
          </p:nvSpPr>
          <p:spPr bwMode="auto">
            <a:xfrm>
              <a:off x="8662" y="3199"/>
              <a:ext cx="25" cy="118"/>
            </a:xfrm>
            <a:custGeom>
              <a:avLst/>
              <a:gdLst>
                <a:gd name="T0" fmla="*/ 20 w 20"/>
                <a:gd name="T1" fmla="*/ 52 h 52"/>
                <a:gd name="T2" fmla="*/ 0 w 20"/>
                <a:gd name="T3" fmla="*/ 52 h 52"/>
                <a:gd name="T4" fmla="*/ 2 w 20"/>
                <a:gd name="T5" fmla="*/ 0 h 52"/>
                <a:gd name="T6" fmla="*/ 20 w 20"/>
                <a:gd name="T7" fmla="*/ 0 h 52"/>
                <a:gd name="T8" fmla="*/ 20 w 20"/>
                <a:gd name="T9" fmla="*/ 10 h 52"/>
                <a:gd name="T10" fmla="*/ 20 w 20"/>
                <a:gd name="T11" fmla="*/ 21 h 52"/>
                <a:gd name="T12" fmla="*/ 20 w 20"/>
                <a:gd name="T13" fmla="*/ 36 h 52"/>
                <a:gd name="T14" fmla="*/ 20 w 20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2"/>
                <a:gd name="T26" fmla="*/ 20 w 2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2">
                  <a:moveTo>
                    <a:pt x="20" y="52"/>
                  </a:moveTo>
                  <a:lnTo>
                    <a:pt x="0" y="52"/>
                  </a:lnTo>
                  <a:lnTo>
                    <a:pt x="2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20" y="21"/>
                  </a:lnTo>
                  <a:lnTo>
                    <a:pt x="20" y="36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69" name="Freeform 272"/>
            <p:cNvSpPr>
              <a:spLocks/>
            </p:cNvSpPr>
            <p:nvPr/>
          </p:nvSpPr>
          <p:spPr bwMode="auto">
            <a:xfrm>
              <a:off x="8635" y="3195"/>
              <a:ext cx="22" cy="122"/>
            </a:xfrm>
            <a:custGeom>
              <a:avLst/>
              <a:gdLst>
                <a:gd name="T0" fmla="*/ 17 w 17"/>
                <a:gd name="T1" fmla="*/ 54 h 54"/>
                <a:gd name="T2" fmla="*/ 0 w 17"/>
                <a:gd name="T3" fmla="*/ 54 h 54"/>
                <a:gd name="T4" fmla="*/ 0 w 17"/>
                <a:gd name="T5" fmla="*/ 0 h 54"/>
                <a:gd name="T6" fmla="*/ 17 w 17"/>
                <a:gd name="T7" fmla="*/ 2 h 54"/>
                <a:gd name="T8" fmla="*/ 17 w 17"/>
                <a:gd name="T9" fmla="*/ 5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4"/>
                <a:gd name="T17" fmla="*/ 17 w 17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4">
                  <a:moveTo>
                    <a:pt x="17" y="54"/>
                  </a:moveTo>
                  <a:lnTo>
                    <a:pt x="0" y="54"/>
                  </a:lnTo>
                  <a:lnTo>
                    <a:pt x="0" y="0"/>
                  </a:lnTo>
                  <a:lnTo>
                    <a:pt x="17" y="2"/>
                  </a:lnTo>
                  <a:lnTo>
                    <a:pt x="17" y="54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70" name="Freeform 273"/>
            <p:cNvSpPr>
              <a:spLocks/>
            </p:cNvSpPr>
            <p:nvPr/>
          </p:nvSpPr>
          <p:spPr bwMode="auto">
            <a:xfrm>
              <a:off x="8633" y="3328"/>
              <a:ext cx="32" cy="117"/>
            </a:xfrm>
            <a:custGeom>
              <a:avLst/>
              <a:gdLst>
                <a:gd name="T0" fmla="*/ 19 w 26"/>
                <a:gd name="T1" fmla="*/ 0 h 52"/>
                <a:gd name="T2" fmla="*/ 19 w 26"/>
                <a:gd name="T3" fmla="*/ 2 h 52"/>
                <a:gd name="T4" fmla="*/ 22 w 26"/>
                <a:gd name="T5" fmla="*/ 2 h 52"/>
                <a:gd name="T6" fmla="*/ 26 w 26"/>
                <a:gd name="T7" fmla="*/ 2 h 52"/>
                <a:gd name="T8" fmla="*/ 25 w 26"/>
                <a:gd name="T9" fmla="*/ 52 h 52"/>
                <a:gd name="T10" fmla="*/ 0 w 26"/>
                <a:gd name="T11" fmla="*/ 52 h 52"/>
                <a:gd name="T12" fmla="*/ 2 w 26"/>
                <a:gd name="T13" fmla="*/ 0 h 52"/>
                <a:gd name="T14" fmla="*/ 19 w 26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52"/>
                <a:gd name="T26" fmla="*/ 26 w 26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52">
                  <a:moveTo>
                    <a:pt x="19" y="0"/>
                  </a:moveTo>
                  <a:lnTo>
                    <a:pt x="19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71" name="Freeform 274"/>
            <p:cNvSpPr>
              <a:spLocks/>
            </p:cNvSpPr>
            <p:nvPr/>
          </p:nvSpPr>
          <p:spPr bwMode="auto">
            <a:xfrm>
              <a:off x="8633" y="3459"/>
              <a:ext cx="31" cy="101"/>
            </a:xfrm>
            <a:custGeom>
              <a:avLst/>
              <a:gdLst>
                <a:gd name="T0" fmla="*/ 25 w 25"/>
                <a:gd name="T1" fmla="*/ 1 h 45"/>
                <a:gd name="T2" fmla="*/ 25 w 25"/>
                <a:gd name="T3" fmla="*/ 45 h 45"/>
                <a:gd name="T4" fmla="*/ 0 w 25"/>
                <a:gd name="T5" fmla="*/ 45 h 45"/>
                <a:gd name="T6" fmla="*/ 0 w 25"/>
                <a:gd name="T7" fmla="*/ 0 h 45"/>
                <a:gd name="T8" fmla="*/ 25 w 25"/>
                <a:gd name="T9" fmla="*/ 1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5"/>
                <a:gd name="T17" fmla="*/ 25 w 2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5">
                  <a:moveTo>
                    <a:pt x="25" y="1"/>
                  </a:moveTo>
                  <a:lnTo>
                    <a:pt x="25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72" name="Freeform 275"/>
            <p:cNvSpPr>
              <a:spLocks/>
            </p:cNvSpPr>
            <p:nvPr/>
          </p:nvSpPr>
          <p:spPr bwMode="auto">
            <a:xfrm>
              <a:off x="8669" y="3461"/>
              <a:ext cx="16" cy="99"/>
            </a:xfrm>
            <a:custGeom>
              <a:avLst/>
              <a:gdLst>
                <a:gd name="T0" fmla="*/ 0 w 13"/>
                <a:gd name="T1" fmla="*/ 0 h 44"/>
                <a:gd name="T2" fmla="*/ 13 w 13"/>
                <a:gd name="T3" fmla="*/ 0 h 44"/>
                <a:gd name="T4" fmla="*/ 13 w 13"/>
                <a:gd name="T5" fmla="*/ 15 h 44"/>
                <a:gd name="T6" fmla="*/ 13 w 13"/>
                <a:gd name="T7" fmla="*/ 28 h 44"/>
                <a:gd name="T8" fmla="*/ 13 w 13"/>
                <a:gd name="T9" fmla="*/ 38 h 44"/>
                <a:gd name="T10" fmla="*/ 13 w 13"/>
                <a:gd name="T11" fmla="*/ 44 h 44"/>
                <a:gd name="T12" fmla="*/ 0 w 13"/>
                <a:gd name="T13" fmla="*/ 44 h 44"/>
                <a:gd name="T14" fmla="*/ 0 w 1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4"/>
                <a:gd name="T26" fmla="*/ 13 w 1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4">
                  <a:moveTo>
                    <a:pt x="0" y="0"/>
                  </a:moveTo>
                  <a:lnTo>
                    <a:pt x="13" y="0"/>
                  </a:lnTo>
                  <a:lnTo>
                    <a:pt x="13" y="15"/>
                  </a:lnTo>
                  <a:lnTo>
                    <a:pt x="13" y="28"/>
                  </a:lnTo>
                  <a:lnTo>
                    <a:pt x="13" y="38"/>
                  </a:lnTo>
                  <a:lnTo>
                    <a:pt x="13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73" name="Freeform 276"/>
            <p:cNvSpPr>
              <a:spLocks/>
            </p:cNvSpPr>
            <p:nvPr/>
          </p:nvSpPr>
          <p:spPr bwMode="auto">
            <a:xfrm>
              <a:off x="8635" y="3055"/>
              <a:ext cx="52" cy="131"/>
            </a:xfrm>
            <a:custGeom>
              <a:avLst/>
              <a:gdLst>
                <a:gd name="T0" fmla="*/ 21 w 41"/>
                <a:gd name="T1" fmla="*/ 0 h 58"/>
                <a:gd name="T2" fmla="*/ 27 w 41"/>
                <a:gd name="T3" fmla="*/ 8 h 58"/>
                <a:gd name="T4" fmla="*/ 34 w 41"/>
                <a:gd name="T5" fmla="*/ 19 h 58"/>
                <a:gd name="T6" fmla="*/ 40 w 41"/>
                <a:gd name="T7" fmla="*/ 33 h 58"/>
                <a:gd name="T8" fmla="*/ 41 w 41"/>
                <a:gd name="T9" fmla="*/ 51 h 58"/>
                <a:gd name="T10" fmla="*/ 41 w 41"/>
                <a:gd name="T11" fmla="*/ 51 h 58"/>
                <a:gd name="T12" fmla="*/ 41 w 41"/>
                <a:gd name="T13" fmla="*/ 52 h 58"/>
                <a:gd name="T14" fmla="*/ 41 w 41"/>
                <a:gd name="T15" fmla="*/ 55 h 58"/>
                <a:gd name="T16" fmla="*/ 41 w 41"/>
                <a:gd name="T17" fmla="*/ 58 h 58"/>
                <a:gd name="T18" fmla="*/ 0 w 41"/>
                <a:gd name="T19" fmla="*/ 57 h 58"/>
                <a:gd name="T20" fmla="*/ 0 w 41"/>
                <a:gd name="T21" fmla="*/ 51 h 58"/>
                <a:gd name="T22" fmla="*/ 3 w 41"/>
                <a:gd name="T23" fmla="*/ 33 h 58"/>
                <a:gd name="T24" fmla="*/ 8 w 41"/>
                <a:gd name="T25" fmla="*/ 19 h 58"/>
                <a:gd name="T26" fmla="*/ 15 w 41"/>
                <a:gd name="T27" fmla="*/ 8 h 58"/>
                <a:gd name="T28" fmla="*/ 21 w 41"/>
                <a:gd name="T29" fmla="*/ 0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58"/>
                <a:gd name="T47" fmla="*/ 41 w 41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58">
                  <a:moveTo>
                    <a:pt x="21" y="0"/>
                  </a:moveTo>
                  <a:lnTo>
                    <a:pt x="27" y="8"/>
                  </a:lnTo>
                  <a:lnTo>
                    <a:pt x="34" y="19"/>
                  </a:lnTo>
                  <a:lnTo>
                    <a:pt x="40" y="33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1" y="55"/>
                  </a:lnTo>
                  <a:lnTo>
                    <a:pt x="41" y="58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3" y="33"/>
                  </a:lnTo>
                  <a:lnTo>
                    <a:pt x="8" y="19"/>
                  </a:lnTo>
                  <a:lnTo>
                    <a:pt x="15" y="8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74" name="Freeform 277"/>
            <p:cNvSpPr>
              <a:spLocks/>
            </p:cNvSpPr>
            <p:nvPr/>
          </p:nvSpPr>
          <p:spPr bwMode="auto">
            <a:xfrm>
              <a:off x="8617" y="3143"/>
              <a:ext cx="98" cy="521"/>
            </a:xfrm>
            <a:custGeom>
              <a:avLst/>
              <a:gdLst>
                <a:gd name="T0" fmla="*/ 74 w 79"/>
                <a:gd name="T1" fmla="*/ 215 h 231"/>
                <a:gd name="T2" fmla="*/ 0 w 79"/>
                <a:gd name="T3" fmla="*/ 213 h 231"/>
                <a:gd name="T4" fmla="*/ 15 w 79"/>
                <a:gd name="T5" fmla="*/ 231 h 231"/>
                <a:gd name="T6" fmla="*/ 79 w 79"/>
                <a:gd name="T7" fmla="*/ 225 h 231"/>
                <a:gd name="T8" fmla="*/ 78 w 79"/>
                <a:gd name="T9" fmla="*/ 0 h 231"/>
                <a:gd name="T10" fmla="*/ 74 w 79"/>
                <a:gd name="T11" fmla="*/ 215 h 2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231"/>
                <a:gd name="T20" fmla="*/ 79 w 79"/>
                <a:gd name="T21" fmla="*/ 231 h 2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231">
                  <a:moveTo>
                    <a:pt x="74" y="215"/>
                  </a:moveTo>
                  <a:lnTo>
                    <a:pt x="0" y="213"/>
                  </a:lnTo>
                  <a:lnTo>
                    <a:pt x="15" y="231"/>
                  </a:lnTo>
                  <a:lnTo>
                    <a:pt x="79" y="225"/>
                  </a:lnTo>
                  <a:lnTo>
                    <a:pt x="78" y="0"/>
                  </a:lnTo>
                  <a:lnTo>
                    <a:pt x="74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75" name="Freeform 278"/>
            <p:cNvSpPr>
              <a:spLocks/>
            </p:cNvSpPr>
            <p:nvPr/>
          </p:nvSpPr>
          <p:spPr bwMode="auto">
            <a:xfrm>
              <a:off x="8414" y="4823"/>
              <a:ext cx="95" cy="602"/>
            </a:xfrm>
            <a:custGeom>
              <a:avLst/>
              <a:gdLst>
                <a:gd name="T0" fmla="*/ 76 w 76"/>
                <a:gd name="T1" fmla="*/ 63 h 267"/>
                <a:gd name="T2" fmla="*/ 72 w 76"/>
                <a:gd name="T3" fmla="*/ 38 h 267"/>
                <a:gd name="T4" fmla="*/ 59 w 76"/>
                <a:gd name="T5" fmla="*/ 18 h 267"/>
                <a:gd name="T6" fmla="*/ 46 w 76"/>
                <a:gd name="T7" fmla="*/ 4 h 267"/>
                <a:gd name="T8" fmla="*/ 40 w 76"/>
                <a:gd name="T9" fmla="*/ 0 h 267"/>
                <a:gd name="T10" fmla="*/ 34 w 76"/>
                <a:gd name="T11" fmla="*/ 4 h 267"/>
                <a:gd name="T12" fmla="*/ 21 w 76"/>
                <a:gd name="T13" fmla="*/ 17 h 267"/>
                <a:gd name="T14" fmla="*/ 8 w 76"/>
                <a:gd name="T15" fmla="*/ 37 h 267"/>
                <a:gd name="T16" fmla="*/ 1 w 76"/>
                <a:gd name="T17" fmla="*/ 62 h 267"/>
                <a:gd name="T18" fmla="*/ 0 w 76"/>
                <a:gd name="T19" fmla="*/ 267 h 267"/>
                <a:gd name="T20" fmla="*/ 73 w 76"/>
                <a:gd name="T21" fmla="*/ 267 h 267"/>
                <a:gd name="T22" fmla="*/ 76 w 76"/>
                <a:gd name="T23" fmla="*/ 63 h 2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"/>
                <a:gd name="T37" fmla="*/ 0 h 267"/>
                <a:gd name="T38" fmla="*/ 76 w 76"/>
                <a:gd name="T39" fmla="*/ 267 h 2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" h="267">
                  <a:moveTo>
                    <a:pt x="76" y="63"/>
                  </a:moveTo>
                  <a:lnTo>
                    <a:pt x="72" y="38"/>
                  </a:lnTo>
                  <a:lnTo>
                    <a:pt x="59" y="18"/>
                  </a:lnTo>
                  <a:lnTo>
                    <a:pt x="46" y="4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1" y="17"/>
                  </a:lnTo>
                  <a:lnTo>
                    <a:pt x="8" y="37"/>
                  </a:lnTo>
                  <a:lnTo>
                    <a:pt x="1" y="62"/>
                  </a:lnTo>
                  <a:lnTo>
                    <a:pt x="0" y="267"/>
                  </a:lnTo>
                  <a:lnTo>
                    <a:pt x="73" y="267"/>
                  </a:lnTo>
                  <a:lnTo>
                    <a:pt x="76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76" name="Freeform 279"/>
            <p:cNvSpPr>
              <a:spLocks/>
            </p:cNvSpPr>
            <p:nvPr/>
          </p:nvSpPr>
          <p:spPr bwMode="auto">
            <a:xfrm>
              <a:off x="8427" y="4857"/>
              <a:ext cx="67" cy="537"/>
            </a:xfrm>
            <a:custGeom>
              <a:avLst/>
              <a:gdLst>
                <a:gd name="T0" fmla="*/ 30 w 54"/>
                <a:gd name="T1" fmla="*/ 2 h 238"/>
                <a:gd name="T2" fmla="*/ 28 w 54"/>
                <a:gd name="T3" fmla="*/ 0 h 238"/>
                <a:gd name="T4" fmla="*/ 27 w 54"/>
                <a:gd name="T5" fmla="*/ 2 h 238"/>
                <a:gd name="T6" fmla="*/ 23 w 54"/>
                <a:gd name="T7" fmla="*/ 6 h 238"/>
                <a:gd name="T8" fmla="*/ 14 w 54"/>
                <a:gd name="T9" fmla="*/ 18 h 238"/>
                <a:gd name="T10" fmla="*/ 7 w 54"/>
                <a:gd name="T11" fmla="*/ 36 h 238"/>
                <a:gd name="T12" fmla="*/ 2 w 54"/>
                <a:gd name="T13" fmla="*/ 58 h 238"/>
                <a:gd name="T14" fmla="*/ 0 w 54"/>
                <a:gd name="T15" fmla="*/ 234 h 238"/>
                <a:gd name="T16" fmla="*/ 0 w 54"/>
                <a:gd name="T17" fmla="*/ 238 h 238"/>
                <a:gd name="T18" fmla="*/ 2 w 54"/>
                <a:gd name="T19" fmla="*/ 238 h 238"/>
                <a:gd name="T20" fmla="*/ 49 w 54"/>
                <a:gd name="T21" fmla="*/ 238 h 238"/>
                <a:gd name="T22" fmla="*/ 51 w 54"/>
                <a:gd name="T23" fmla="*/ 238 h 238"/>
                <a:gd name="T24" fmla="*/ 51 w 54"/>
                <a:gd name="T25" fmla="*/ 235 h 238"/>
                <a:gd name="T26" fmla="*/ 51 w 54"/>
                <a:gd name="T27" fmla="*/ 208 h 238"/>
                <a:gd name="T28" fmla="*/ 53 w 54"/>
                <a:gd name="T29" fmla="*/ 146 h 238"/>
                <a:gd name="T30" fmla="*/ 54 w 54"/>
                <a:gd name="T31" fmla="*/ 85 h 238"/>
                <a:gd name="T32" fmla="*/ 54 w 54"/>
                <a:gd name="T33" fmla="*/ 58 h 238"/>
                <a:gd name="T34" fmla="*/ 50 w 54"/>
                <a:gd name="T35" fmla="*/ 36 h 238"/>
                <a:gd name="T36" fmla="*/ 43 w 54"/>
                <a:gd name="T37" fmla="*/ 19 h 238"/>
                <a:gd name="T38" fmla="*/ 34 w 54"/>
                <a:gd name="T39" fmla="*/ 6 h 238"/>
                <a:gd name="T40" fmla="*/ 30 w 54"/>
                <a:gd name="T41" fmla="*/ 2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238"/>
                <a:gd name="T65" fmla="*/ 54 w 54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238">
                  <a:moveTo>
                    <a:pt x="30" y="2"/>
                  </a:moveTo>
                  <a:lnTo>
                    <a:pt x="28" y="0"/>
                  </a:lnTo>
                  <a:lnTo>
                    <a:pt x="27" y="2"/>
                  </a:lnTo>
                  <a:lnTo>
                    <a:pt x="23" y="6"/>
                  </a:lnTo>
                  <a:lnTo>
                    <a:pt x="14" y="18"/>
                  </a:lnTo>
                  <a:lnTo>
                    <a:pt x="7" y="36"/>
                  </a:lnTo>
                  <a:lnTo>
                    <a:pt x="2" y="58"/>
                  </a:lnTo>
                  <a:lnTo>
                    <a:pt x="0" y="234"/>
                  </a:lnTo>
                  <a:lnTo>
                    <a:pt x="0" y="238"/>
                  </a:lnTo>
                  <a:lnTo>
                    <a:pt x="2" y="238"/>
                  </a:lnTo>
                  <a:lnTo>
                    <a:pt x="49" y="238"/>
                  </a:lnTo>
                  <a:lnTo>
                    <a:pt x="51" y="238"/>
                  </a:lnTo>
                  <a:lnTo>
                    <a:pt x="51" y="235"/>
                  </a:lnTo>
                  <a:lnTo>
                    <a:pt x="51" y="208"/>
                  </a:lnTo>
                  <a:lnTo>
                    <a:pt x="53" y="146"/>
                  </a:lnTo>
                  <a:lnTo>
                    <a:pt x="54" y="85"/>
                  </a:lnTo>
                  <a:lnTo>
                    <a:pt x="54" y="58"/>
                  </a:lnTo>
                  <a:lnTo>
                    <a:pt x="50" y="36"/>
                  </a:lnTo>
                  <a:lnTo>
                    <a:pt x="43" y="19"/>
                  </a:lnTo>
                  <a:lnTo>
                    <a:pt x="34" y="6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77" name="Freeform 280"/>
            <p:cNvSpPr>
              <a:spLocks/>
            </p:cNvSpPr>
            <p:nvPr/>
          </p:nvSpPr>
          <p:spPr bwMode="auto">
            <a:xfrm>
              <a:off x="8469" y="5150"/>
              <a:ext cx="19" cy="118"/>
            </a:xfrm>
            <a:custGeom>
              <a:avLst/>
              <a:gdLst>
                <a:gd name="T0" fmla="*/ 13 w 15"/>
                <a:gd name="T1" fmla="*/ 52 h 52"/>
                <a:gd name="T2" fmla="*/ 0 w 15"/>
                <a:gd name="T3" fmla="*/ 52 h 52"/>
                <a:gd name="T4" fmla="*/ 2 w 15"/>
                <a:gd name="T5" fmla="*/ 0 h 52"/>
                <a:gd name="T6" fmla="*/ 15 w 15"/>
                <a:gd name="T7" fmla="*/ 0 h 52"/>
                <a:gd name="T8" fmla="*/ 13 w 15"/>
                <a:gd name="T9" fmla="*/ 13 h 52"/>
                <a:gd name="T10" fmla="*/ 13 w 15"/>
                <a:gd name="T11" fmla="*/ 26 h 52"/>
                <a:gd name="T12" fmla="*/ 13 w 15"/>
                <a:gd name="T13" fmla="*/ 39 h 52"/>
                <a:gd name="T14" fmla="*/ 13 w 15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52"/>
                <a:gd name="T26" fmla="*/ 15 w 15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52">
                  <a:moveTo>
                    <a:pt x="13" y="52"/>
                  </a:moveTo>
                  <a:lnTo>
                    <a:pt x="0" y="52"/>
                  </a:lnTo>
                  <a:lnTo>
                    <a:pt x="2" y="0"/>
                  </a:lnTo>
                  <a:lnTo>
                    <a:pt x="15" y="0"/>
                  </a:lnTo>
                  <a:lnTo>
                    <a:pt x="13" y="13"/>
                  </a:lnTo>
                  <a:lnTo>
                    <a:pt x="13" y="26"/>
                  </a:lnTo>
                  <a:lnTo>
                    <a:pt x="13" y="39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78" name="Freeform 281"/>
            <p:cNvSpPr>
              <a:spLocks/>
            </p:cNvSpPr>
            <p:nvPr/>
          </p:nvSpPr>
          <p:spPr bwMode="auto">
            <a:xfrm>
              <a:off x="8462" y="5017"/>
              <a:ext cx="26" cy="120"/>
            </a:xfrm>
            <a:custGeom>
              <a:avLst/>
              <a:gdLst>
                <a:gd name="T0" fmla="*/ 21 w 21"/>
                <a:gd name="T1" fmla="*/ 53 h 53"/>
                <a:gd name="T2" fmla="*/ 0 w 21"/>
                <a:gd name="T3" fmla="*/ 52 h 53"/>
                <a:gd name="T4" fmla="*/ 2 w 21"/>
                <a:gd name="T5" fmla="*/ 0 h 53"/>
                <a:gd name="T6" fmla="*/ 21 w 21"/>
                <a:gd name="T7" fmla="*/ 0 h 53"/>
                <a:gd name="T8" fmla="*/ 21 w 21"/>
                <a:gd name="T9" fmla="*/ 10 h 53"/>
                <a:gd name="T10" fmla="*/ 21 w 21"/>
                <a:gd name="T11" fmla="*/ 23 h 53"/>
                <a:gd name="T12" fmla="*/ 21 w 21"/>
                <a:gd name="T13" fmla="*/ 37 h 53"/>
                <a:gd name="T14" fmla="*/ 21 w 21"/>
                <a:gd name="T15" fmla="*/ 53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53"/>
                <a:gd name="T26" fmla="*/ 21 w 21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53">
                  <a:moveTo>
                    <a:pt x="21" y="53"/>
                  </a:moveTo>
                  <a:lnTo>
                    <a:pt x="0" y="52"/>
                  </a:lnTo>
                  <a:lnTo>
                    <a:pt x="2" y="0"/>
                  </a:lnTo>
                  <a:lnTo>
                    <a:pt x="21" y="0"/>
                  </a:lnTo>
                  <a:lnTo>
                    <a:pt x="21" y="10"/>
                  </a:lnTo>
                  <a:lnTo>
                    <a:pt x="21" y="23"/>
                  </a:lnTo>
                  <a:lnTo>
                    <a:pt x="21" y="37"/>
                  </a:lnTo>
                  <a:lnTo>
                    <a:pt x="21" y="53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79" name="Rectangle 282"/>
            <p:cNvSpPr>
              <a:spLocks noChangeArrowheads="1"/>
            </p:cNvSpPr>
            <p:nvPr/>
          </p:nvSpPr>
          <p:spPr bwMode="auto">
            <a:xfrm>
              <a:off x="8435" y="5017"/>
              <a:ext cx="22" cy="118"/>
            </a:xfrm>
            <a:prstGeom prst="rect">
              <a:avLst/>
            </a:pr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80" name="Freeform 283"/>
            <p:cNvSpPr>
              <a:spLocks/>
            </p:cNvSpPr>
            <p:nvPr/>
          </p:nvSpPr>
          <p:spPr bwMode="auto">
            <a:xfrm>
              <a:off x="8433" y="5148"/>
              <a:ext cx="32" cy="120"/>
            </a:xfrm>
            <a:custGeom>
              <a:avLst/>
              <a:gdLst>
                <a:gd name="T0" fmla="*/ 19 w 26"/>
                <a:gd name="T1" fmla="*/ 1 h 53"/>
                <a:gd name="T2" fmla="*/ 19 w 26"/>
                <a:gd name="T3" fmla="*/ 1 h 53"/>
                <a:gd name="T4" fmla="*/ 22 w 26"/>
                <a:gd name="T5" fmla="*/ 1 h 53"/>
                <a:gd name="T6" fmla="*/ 26 w 26"/>
                <a:gd name="T7" fmla="*/ 1 h 53"/>
                <a:gd name="T8" fmla="*/ 25 w 26"/>
                <a:gd name="T9" fmla="*/ 53 h 53"/>
                <a:gd name="T10" fmla="*/ 0 w 26"/>
                <a:gd name="T11" fmla="*/ 53 h 53"/>
                <a:gd name="T12" fmla="*/ 2 w 26"/>
                <a:gd name="T13" fmla="*/ 0 h 53"/>
                <a:gd name="T14" fmla="*/ 19 w 26"/>
                <a:gd name="T15" fmla="*/ 1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53"/>
                <a:gd name="T26" fmla="*/ 26 w 26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53">
                  <a:moveTo>
                    <a:pt x="19" y="1"/>
                  </a:moveTo>
                  <a:lnTo>
                    <a:pt x="19" y="1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25" y="53"/>
                  </a:lnTo>
                  <a:lnTo>
                    <a:pt x="0" y="53"/>
                  </a:lnTo>
                  <a:lnTo>
                    <a:pt x="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81" name="Freeform 284"/>
            <p:cNvSpPr>
              <a:spLocks/>
            </p:cNvSpPr>
            <p:nvPr/>
          </p:nvSpPr>
          <p:spPr bwMode="auto">
            <a:xfrm>
              <a:off x="8433" y="5281"/>
              <a:ext cx="31" cy="99"/>
            </a:xfrm>
            <a:custGeom>
              <a:avLst/>
              <a:gdLst>
                <a:gd name="T0" fmla="*/ 25 w 25"/>
                <a:gd name="T1" fmla="*/ 0 h 44"/>
                <a:gd name="T2" fmla="*/ 25 w 25"/>
                <a:gd name="T3" fmla="*/ 44 h 44"/>
                <a:gd name="T4" fmla="*/ 0 w 25"/>
                <a:gd name="T5" fmla="*/ 43 h 44"/>
                <a:gd name="T6" fmla="*/ 0 w 25"/>
                <a:gd name="T7" fmla="*/ 0 h 44"/>
                <a:gd name="T8" fmla="*/ 25 w 25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4"/>
                <a:gd name="T17" fmla="*/ 25 w 2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4">
                  <a:moveTo>
                    <a:pt x="25" y="0"/>
                  </a:moveTo>
                  <a:lnTo>
                    <a:pt x="25" y="44"/>
                  </a:lnTo>
                  <a:lnTo>
                    <a:pt x="0" y="43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82" name="Freeform 285"/>
            <p:cNvSpPr>
              <a:spLocks/>
            </p:cNvSpPr>
            <p:nvPr/>
          </p:nvSpPr>
          <p:spPr bwMode="auto">
            <a:xfrm>
              <a:off x="8469" y="5281"/>
              <a:ext cx="16" cy="99"/>
            </a:xfrm>
            <a:custGeom>
              <a:avLst/>
              <a:gdLst>
                <a:gd name="T0" fmla="*/ 0 w 13"/>
                <a:gd name="T1" fmla="*/ 0 h 44"/>
                <a:gd name="T2" fmla="*/ 13 w 13"/>
                <a:gd name="T3" fmla="*/ 0 h 44"/>
                <a:gd name="T4" fmla="*/ 13 w 13"/>
                <a:gd name="T5" fmla="*/ 14 h 44"/>
                <a:gd name="T6" fmla="*/ 13 w 13"/>
                <a:gd name="T7" fmla="*/ 27 h 44"/>
                <a:gd name="T8" fmla="*/ 13 w 13"/>
                <a:gd name="T9" fmla="*/ 37 h 44"/>
                <a:gd name="T10" fmla="*/ 13 w 13"/>
                <a:gd name="T11" fmla="*/ 44 h 44"/>
                <a:gd name="T12" fmla="*/ 0 w 13"/>
                <a:gd name="T13" fmla="*/ 44 h 44"/>
                <a:gd name="T14" fmla="*/ 0 w 13"/>
                <a:gd name="T15" fmla="*/ 0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4"/>
                <a:gd name="T26" fmla="*/ 13 w 13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4">
                  <a:moveTo>
                    <a:pt x="0" y="0"/>
                  </a:moveTo>
                  <a:lnTo>
                    <a:pt x="13" y="0"/>
                  </a:lnTo>
                  <a:lnTo>
                    <a:pt x="13" y="14"/>
                  </a:lnTo>
                  <a:lnTo>
                    <a:pt x="13" y="27"/>
                  </a:lnTo>
                  <a:lnTo>
                    <a:pt x="13" y="37"/>
                  </a:lnTo>
                  <a:lnTo>
                    <a:pt x="13" y="44"/>
                  </a:lnTo>
                  <a:lnTo>
                    <a:pt x="0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83" name="Freeform 286"/>
            <p:cNvSpPr>
              <a:spLocks/>
            </p:cNvSpPr>
            <p:nvPr/>
          </p:nvSpPr>
          <p:spPr bwMode="auto">
            <a:xfrm>
              <a:off x="8435" y="4875"/>
              <a:ext cx="53" cy="129"/>
            </a:xfrm>
            <a:custGeom>
              <a:avLst/>
              <a:gdLst>
                <a:gd name="T0" fmla="*/ 21 w 42"/>
                <a:gd name="T1" fmla="*/ 0 h 57"/>
                <a:gd name="T2" fmla="*/ 27 w 42"/>
                <a:gd name="T3" fmla="*/ 7 h 57"/>
                <a:gd name="T4" fmla="*/ 34 w 42"/>
                <a:gd name="T5" fmla="*/ 18 h 57"/>
                <a:gd name="T6" fmla="*/ 40 w 42"/>
                <a:gd name="T7" fmla="*/ 33 h 57"/>
                <a:gd name="T8" fmla="*/ 42 w 42"/>
                <a:gd name="T9" fmla="*/ 50 h 57"/>
                <a:gd name="T10" fmla="*/ 42 w 42"/>
                <a:gd name="T11" fmla="*/ 50 h 57"/>
                <a:gd name="T12" fmla="*/ 42 w 42"/>
                <a:gd name="T13" fmla="*/ 51 h 57"/>
                <a:gd name="T14" fmla="*/ 42 w 42"/>
                <a:gd name="T15" fmla="*/ 54 h 57"/>
                <a:gd name="T16" fmla="*/ 42 w 42"/>
                <a:gd name="T17" fmla="*/ 57 h 57"/>
                <a:gd name="T18" fmla="*/ 0 w 42"/>
                <a:gd name="T19" fmla="*/ 57 h 57"/>
                <a:gd name="T20" fmla="*/ 0 w 42"/>
                <a:gd name="T21" fmla="*/ 50 h 57"/>
                <a:gd name="T22" fmla="*/ 3 w 42"/>
                <a:gd name="T23" fmla="*/ 33 h 57"/>
                <a:gd name="T24" fmla="*/ 8 w 42"/>
                <a:gd name="T25" fmla="*/ 18 h 57"/>
                <a:gd name="T26" fmla="*/ 16 w 42"/>
                <a:gd name="T27" fmla="*/ 7 h 57"/>
                <a:gd name="T28" fmla="*/ 21 w 42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2"/>
                <a:gd name="T46" fmla="*/ 0 h 57"/>
                <a:gd name="T47" fmla="*/ 42 w 42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2" h="57">
                  <a:moveTo>
                    <a:pt x="21" y="0"/>
                  </a:moveTo>
                  <a:lnTo>
                    <a:pt x="27" y="7"/>
                  </a:lnTo>
                  <a:lnTo>
                    <a:pt x="34" y="18"/>
                  </a:lnTo>
                  <a:lnTo>
                    <a:pt x="40" y="33"/>
                  </a:lnTo>
                  <a:lnTo>
                    <a:pt x="42" y="50"/>
                  </a:lnTo>
                  <a:lnTo>
                    <a:pt x="42" y="51"/>
                  </a:lnTo>
                  <a:lnTo>
                    <a:pt x="42" y="54"/>
                  </a:lnTo>
                  <a:lnTo>
                    <a:pt x="42" y="57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3" y="33"/>
                  </a:lnTo>
                  <a:lnTo>
                    <a:pt x="8" y="18"/>
                  </a:lnTo>
                  <a:lnTo>
                    <a:pt x="16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84" name="Freeform 287"/>
            <p:cNvSpPr>
              <a:spLocks/>
            </p:cNvSpPr>
            <p:nvPr/>
          </p:nvSpPr>
          <p:spPr bwMode="auto">
            <a:xfrm>
              <a:off x="8417" y="4965"/>
              <a:ext cx="100" cy="519"/>
            </a:xfrm>
            <a:custGeom>
              <a:avLst/>
              <a:gdLst>
                <a:gd name="T0" fmla="*/ 74 w 80"/>
                <a:gd name="T1" fmla="*/ 213 h 230"/>
                <a:gd name="T2" fmla="*/ 0 w 80"/>
                <a:gd name="T3" fmla="*/ 213 h 230"/>
                <a:gd name="T4" fmla="*/ 15 w 80"/>
                <a:gd name="T5" fmla="*/ 230 h 230"/>
                <a:gd name="T6" fmla="*/ 80 w 80"/>
                <a:gd name="T7" fmla="*/ 223 h 230"/>
                <a:gd name="T8" fmla="*/ 78 w 80"/>
                <a:gd name="T9" fmla="*/ 0 h 230"/>
                <a:gd name="T10" fmla="*/ 74 w 80"/>
                <a:gd name="T11" fmla="*/ 213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230"/>
                <a:gd name="T20" fmla="*/ 80 w 80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230">
                  <a:moveTo>
                    <a:pt x="74" y="213"/>
                  </a:moveTo>
                  <a:lnTo>
                    <a:pt x="0" y="213"/>
                  </a:lnTo>
                  <a:lnTo>
                    <a:pt x="15" y="230"/>
                  </a:lnTo>
                  <a:lnTo>
                    <a:pt x="80" y="223"/>
                  </a:lnTo>
                  <a:lnTo>
                    <a:pt x="78" y="0"/>
                  </a:lnTo>
                  <a:lnTo>
                    <a:pt x="74" y="2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85" name="Freeform 288"/>
            <p:cNvSpPr>
              <a:spLocks/>
            </p:cNvSpPr>
            <p:nvPr/>
          </p:nvSpPr>
          <p:spPr bwMode="auto">
            <a:xfrm>
              <a:off x="8584" y="4812"/>
              <a:ext cx="96" cy="609"/>
            </a:xfrm>
            <a:custGeom>
              <a:avLst/>
              <a:gdLst>
                <a:gd name="T0" fmla="*/ 77 w 77"/>
                <a:gd name="T1" fmla="*/ 64 h 270"/>
                <a:gd name="T2" fmla="*/ 72 w 77"/>
                <a:gd name="T3" fmla="*/ 39 h 270"/>
                <a:gd name="T4" fmla="*/ 59 w 77"/>
                <a:gd name="T5" fmla="*/ 19 h 270"/>
                <a:gd name="T6" fmla="*/ 46 w 77"/>
                <a:gd name="T7" fmla="*/ 5 h 270"/>
                <a:gd name="T8" fmla="*/ 41 w 77"/>
                <a:gd name="T9" fmla="*/ 0 h 270"/>
                <a:gd name="T10" fmla="*/ 35 w 77"/>
                <a:gd name="T11" fmla="*/ 5 h 270"/>
                <a:gd name="T12" fmla="*/ 22 w 77"/>
                <a:gd name="T13" fmla="*/ 19 h 270"/>
                <a:gd name="T14" fmla="*/ 9 w 77"/>
                <a:gd name="T15" fmla="*/ 39 h 270"/>
                <a:gd name="T16" fmla="*/ 3 w 77"/>
                <a:gd name="T17" fmla="*/ 64 h 270"/>
                <a:gd name="T18" fmla="*/ 0 w 77"/>
                <a:gd name="T19" fmla="*/ 268 h 270"/>
                <a:gd name="T20" fmla="*/ 74 w 77"/>
                <a:gd name="T21" fmla="*/ 270 h 270"/>
                <a:gd name="T22" fmla="*/ 77 w 77"/>
                <a:gd name="T23" fmla="*/ 64 h 2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270"/>
                <a:gd name="T38" fmla="*/ 77 w 77"/>
                <a:gd name="T39" fmla="*/ 270 h 2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270">
                  <a:moveTo>
                    <a:pt x="77" y="64"/>
                  </a:moveTo>
                  <a:lnTo>
                    <a:pt x="72" y="39"/>
                  </a:lnTo>
                  <a:lnTo>
                    <a:pt x="59" y="19"/>
                  </a:lnTo>
                  <a:lnTo>
                    <a:pt x="46" y="5"/>
                  </a:lnTo>
                  <a:lnTo>
                    <a:pt x="41" y="0"/>
                  </a:lnTo>
                  <a:lnTo>
                    <a:pt x="35" y="5"/>
                  </a:lnTo>
                  <a:lnTo>
                    <a:pt x="22" y="19"/>
                  </a:lnTo>
                  <a:lnTo>
                    <a:pt x="9" y="39"/>
                  </a:lnTo>
                  <a:lnTo>
                    <a:pt x="3" y="64"/>
                  </a:lnTo>
                  <a:lnTo>
                    <a:pt x="0" y="268"/>
                  </a:lnTo>
                  <a:lnTo>
                    <a:pt x="74" y="270"/>
                  </a:lnTo>
                  <a:lnTo>
                    <a:pt x="77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86" name="Freeform 289"/>
            <p:cNvSpPr>
              <a:spLocks/>
            </p:cNvSpPr>
            <p:nvPr/>
          </p:nvSpPr>
          <p:spPr bwMode="auto">
            <a:xfrm>
              <a:off x="8599" y="4848"/>
              <a:ext cx="66" cy="537"/>
            </a:xfrm>
            <a:custGeom>
              <a:avLst/>
              <a:gdLst>
                <a:gd name="T0" fmla="*/ 29 w 53"/>
                <a:gd name="T1" fmla="*/ 2 h 238"/>
                <a:gd name="T2" fmla="*/ 27 w 53"/>
                <a:gd name="T3" fmla="*/ 0 h 238"/>
                <a:gd name="T4" fmla="*/ 26 w 53"/>
                <a:gd name="T5" fmla="*/ 2 h 238"/>
                <a:gd name="T6" fmla="*/ 21 w 53"/>
                <a:gd name="T7" fmla="*/ 7 h 238"/>
                <a:gd name="T8" fmla="*/ 14 w 53"/>
                <a:gd name="T9" fmla="*/ 19 h 238"/>
                <a:gd name="T10" fmla="*/ 6 w 53"/>
                <a:gd name="T11" fmla="*/ 36 h 238"/>
                <a:gd name="T12" fmla="*/ 1 w 53"/>
                <a:gd name="T13" fmla="*/ 58 h 238"/>
                <a:gd name="T14" fmla="*/ 0 w 53"/>
                <a:gd name="T15" fmla="*/ 235 h 238"/>
                <a:gd name="T16" fmla="*/ 0 w 53"/>
                <a:gd name="T17" fmla="*/ 238 h 238"/>
                <a:gd name="T18" fmla="*/ 1 w 53"/>
                <a:gd name="T19" fmla="*/ 238 h 238"/>
                <a:gd name="T20" fmla="*/ 47 w 53"/>
                <a:gd name="T21" fmla="*/ 238 h 238"/>
                <a:gd name="T22" fmla="*/ 50 w 53"/>
                <a:gd name="T23" fmla="*/ 238 h 238"/>
                <a:gd name="T24" fmla="*/ 50 w 53"/>
                <a:gd name="T25" fmla="*/ 235 h 238"/>
                <a:gd name="T26" fmla="*/ 50 w 53"/>
                <a:gd name="T27" fmla="*/ 207 h 238"/>
                <a:gd name="T28" fmla="*/ 52 w 53"/>
                <a:gd name="T29" fmla="*/ 147 h 238"/>
                <a:gd name="T30" fmla="*/ 53 w 53"/>
                <a:gd name="T31" fmla="*/ 86 h 238"/>
                <a:gd name="T32" fmla="*/ 53 w 53"/>
                <a:gd name="T33" fmla="*/ 59 h 238"/>
                <a:gd name="T34" fmla="*/ 49 w 53"/>
                <a:gd name="T35" fmla="*/ 38 h 238"/>
                <a:gd name="T36" fmla="*/ 42 w 53"/>
                <a:gd name="T37" fmla="*/ 19 h 238"/>
                <a:gd name="T38" fmla="*/ 33 w 53"/>
                <a:gd name="T39" fmla="*/ 7 h 238"/>
                <a:gd name="T40" fmla="*/ 29 w 53"/>
                <a:gd name="T41" fmla="*/ 2 h 2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38"/>
                <a:gd name="T65" fmla="*/ 53 w 53"/>
                <a:gd name="T66" fmla="*/ 238 h 2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38">
                  <a:moveTo>
                    <a:pt x="29" y="2"/>
                  </a:moveTo>
                  <a:lnTo>
                    <a:pt x="27" y="0"/>
                  </a:lnTo>
                  <a:lnTo>
                    <a:pt x="26" y="2"/>
                  </a:lnTo>
                  <a:lnTo>
                    <a:pt x="21" y="7"/>
                  </a:lnTo>
                  <a:lnTo>
                    <a:pt x="14" y="19"/>
                  </a:lnTo>
                  <a:lnTo>
                    <a:pt x="6" y="36"/>
                  </a:lnTo>
                  <a:lnTo>
                    <a:pt x="1" y="58"/>
                  </a:lnTo>
                  <a:lnTo>
                    <a:pt x="0" y="235"/>
                  </a:lnTo>
                  <a:lnTo>
                    <a:pt x="0" y="238"/>
                  </a:lnTo>
                  <a:lnTo>
                    <a:pt x="1" y="238"/>
                  </a:lnTo>
                  <a:lnTo>
                    <a:pt x="47" y="238"/>
                  </a:lnTo>
                  <a:lnTo>
                    <a:pt x="50" y="238"/>
                  </a:lnTo>
                  <a:lnTo>
                    <a:pt x="50" y="235"/>
                  </a:lnTo>
                  <a:lnTo>
                    <a:pt x="50" y="207"/>
                  </a:lnTo>
                  <a:lnTo>
                    <a:pt x="52" y="147"/>
                  </a:lnTo>
                  <a:lnTo>
                    <a:pt x="53" y="86"/>
                  </a:lnTo>
                  <a:lnTo>
                    <a:pt x="53" y="59"/>
                  </a:lnTo>
                  <a:lnTo>
                    <a:pt x="49" y="38"/>
                  </a:lnTo>
                  <a:lnTo>
                    <a:pt x="42" y="19"/>
                  </a:lnTo>
                  <a:lnTo>
                    <a:pt x="33" y="7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87" name="Freeform 290"/>
            <p:cNvSpPr>
              <a:spLocks/>
            </p:cNvSpPr>
            <p:nvPr/>
          </p:nvSpPr>
          <p:spPr bwMode="auto">
            <a:xfrm>
              <a:off x="8642" y="5141"/>
              <a:ext cx="16" cy="118"/>
            </a:xfrm>
            <a:custGeom>
              <a:avLst/>
              <a:gdLst>
                <a:gd name="T0" fmla="*/ 12 w 13"/>
                <a:gd name="T1" fmla="*/ 52 h 52"/>
                <a:gd name="T2" fmla="*/ 0 w 13"/>
                <a:gd name="T3" fmla="*/ 52 h 52"/>
                <a:gd name="T4" fmla="*/ 0 w 13"/>
                <a:gd name="T5" fmla="*/ 0 h 52"/>
                <a:gd name="T6" fmla="*/ 13 w 13"/>
                <a:gd name="T7" fmla="*/ 0 h 52"/>
                <a:gd name="T8" fmla="*/ 13 w 13"/>
                <a:gd name="T9" fmla="*/ 13 h 52"/>
                <a:gd name="T10" fmla="*/ 13 w 13"/>
                <a:gd name="T11" fmla="*/ 26 h 52"/>
                <a:gd name="T12" fmla="*/ 13 w 13"/>
                <a:gd name="T13" fmla="*/ 39 h 52"/>
                <a:gd name="T14" fmla="*/ 12 w 13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52"/>
                <a:gd name="T26" fmla="*/ 13 w 13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52">
                  <a:moveTo>
                    <a:pt x="12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13" y="26"/>
                  </a:lnTo>
                  <a:lnTo>
                    <a:pt x="13" y="39"/>
                  </a:lnTo>
                  <a:lnTo>
                    <a:pt x="12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88" name="Freeform 291"/>
            <p:cNvSpPr>
              <a:spLocks/>
            </p:cNvSpPr>
            <p:nvPr/>
          </p:nvSpPr>
          <p:spPr bwMode="auto">
            <a:xfrm>
              <a:off x="8635" y="5010"/>
              <a:ext cx="23" cy="118"/>
            </a:xfrm>
            <a:custGeom>
              <a:avLst/>
              <a:gdLst>
                <a:gd name="T0" fmla="*/ 18 w 18"/>
                <a:gd name="T1" fmla="*/ 52 h 52"/>
                <a:gd name="T2" fmla="*/ 0 w 18"/>
                <a:gd name="T3" fmla="*/ 52 h 52"/>
                <a:gd name="T4" fmla="*/ 0 w 18"/>
                <a:gd name="T5" fmla="*/ 0 h 52"/>
                <a:gd name="T6" fmla="*/ 18 w 18"/>
                <a:gd name="T7" fmla="*/ 0 h 52"/>
                <a:gd name="T8" fmla="*/ 18 w 18"/>
                <a:gd name="T9" fmla="*/ 10 h 52"/>
                <a:gd name="T10" fmla="*/ 18 w 18"/>
                <a:gd name="T11" fmla="*/ 22 h 52"/>
                <a:gd name="T12" fmla="*/ 18 w 18"/>
                <a:gd name="T13" fmla="*/ 36 h 52"/>
                <a:gd name="T14" fmla="*/ 18 w 18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52"/>
                <a:gd name="T26" fmla="*/ 18 w 18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52">
                  <a:moveTo>
                    <a:pt x="18" y="52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0"/>
                  </a:lnTo>
                  <a:lnTo>
                    <a:pt x="18" y="22"/>
                  </a:lnTo>
                  <a:lnTo>
                    <a:pt x="18" y="36"/>
                  </a:lnTo>
                  <a:lnTo>
                    <a:pt x="18" y="5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89" name="Freeform 292"/>
            <p:cNvSpPr>
              <a:spLocks/>
            </p:cNvSpPr>
            <p:nvPr/>
          </p:nvSpPr>
          <p:spPr bwMode="auto">
            <a:xfrm>
              <a:off x="8607" y="5008"/>
              <a:ext cx="22" cy="120"/>
            </a:xfrm>
            <a:custGeom>
              <a:avLst/>
              <a:gdLst>
                <a:gd name="T0" fmla="*/ 17 w 18"/>
                <a:gd name="T1" fmla="*/ 53 h 53"/>
                <a:gd name="T2" fmla="*/ 0 w 18"/>
                <a:gd name="T3" fmla="*/ 53 h 53"/>
                <a:gd name="T4" fmla="*/ 0 w 18"/>
                <a:gd name="T5" fmla="*/ 0 h 53"/>
                <a:gd name="T6" fmla="*/ 18 w 18"/>
                <a:gd name="T7" fmla="*/ 1 h 53"/>
                <a:gd name="T8" fmla="*/ 17 w 18"/>
                <a:gd name="T9" fmla="*/ 53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53"/>
                <a:gd name="T17" fmla="*/ 18 w 18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53">
                  <a:moveTo>
                    <a:pt x="17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8" y="1"/>
                  </a:lnTo>
                  <a:lnTo>
                    <a:pt x="17" y="53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90" name="Freeform 293"/>
            <p:cNvSpPr>
              <a:spLocks/>
            </p:cNvSpPr>
            <p:nvPr/>
          </p:nvSpPr>
          <p:spPr bwMode="auto">
            <a:xfrm>
              <a:off x="8604" y="5141"/>
              <a:ext cx="33" cy="118"/>
            </a:xfrm>
            <a:custGeom>
              <a:avLst/>
              <a:gdLst>
                <a:gd name="T0" fmla="*/ 19 w 26"/>
                <a:gd name="T1" fmla="*/ 0 h 52"/>
                <a:gd name="T2" fmla="*/ 19 w 26"/>
                <a:gd name="T3" fmla="*/ 1 h 52"/>
                <a:gd name="T4" fmla="*/ 22 w 26"/>
                <a:gd name="T5" fmla="*/ 1 h 52"/>
                <a:gd name="T6" fmla="*/ 26 w 26"/>
                <a:gd name="T7" fmla="*/ 1 h 52"/>
                <a:gd name="T8" fmla="*/ 25 w 26"/>
                <a:gd name="T9" fmla="*/ 52 h 52"/>
                <a:gd name="T10" fmla="*/ 0 w 26"/>
                <a:gd name="T11" fmla="*/ 52 h 52"/>
                <a:gd name="T12" fmla="*/ 2 w 26"/>
                <a:gd name="T13" fmla="*/ 0 h 52"/>
                <a:gd name="T14" fmla="*/ 19 w 26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52"/>
                <a:gd name="T26" fmla="*/ 26 w 26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52">
                  <a:moveTo>
                    <a:pt x="19" y="0"/>
                  </a:moveTo>
                  <a:lnTo>
                    <a:pt x="19" y="1"/>
                  </a:lnTo>
                  <a:lnTo>
                    <a:pt x="22" y="1"/>
                  </a:lnTo>
                  <a:lnTo>
                    <a:pt x="26" y="1"/>
                  </a:lnTo>
                  <a:lnTo>
                    <a:pt x="25" y="52"/>
                  </a:lnTo>
                  <a:lnTo>
                    <a:pt x="0" y="52"/>
                  </a:lnTo>
                  <a:lnTo>
                    <a:pt x="2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91" name="Freeform 294"/>
            <p:cNvSpPr>
              <a:spLocks/>
            </p:cNvSpPr>
            <p:nvPr/>
          </p:nvSpPr>
          <p:spPr bwMode="auto">
            <a:xfrm>
              <a:off x="8604" y="5270"/>
              <a:ext cx="31" cy="101"/>
            </a:xfrm>
            <a:custGeom>
              <a:avLst/>
              <a:gdLst>
                <a:gd name="T0" fmla="*/ 25 w 25"/>
                <a:gd name="T1" fmla="*/ 2 h 45"/>
                <a:gd name="T2" fmla="*/ 25 w 25"/>
                <a:gd name="T3" fmla="*/ 45 h 45"/>
                <a:gd name="T4" fmla="*/ 0 w 25"/>
                <a:gd name="T5" fmla="*/ 45 h 45"/>
                <a:gd name="T6" fmla="*/ 0 w 25"/>
                <a:gd name="T7" fmla="*/ 0 h 45"/>
                <a:gd name="T8" fmla="*/ 25 w 25"/>
                <a:gd name="T9" fmla="*/ 2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45"/>
                <a:gd name="T17" fmla="*/ 25 w 2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45">
                  <a:moveTo>
                    <a:pt x="25" y="2"/>
                  </a:moveTo>
                  <a:lnTo>
                    <a:pt x="25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5" y="2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92" name="Freeform 295"/>
            <p:cNvSpPr>
              <a:spLocks/>
            </p:cNvSpPr>
            <p:nvPr/>
          </p:nvSpPr>
          <p:spPr bwMode="auto">
            <a:xfrm>
              <a:off x="8640" y="5274"/>
              <a:ext cx="17" cy="97"/>
            </a:xfrm>
            <a:custGeom>
              <a:avLst/>
              <a:gdLst>
                <a:gd name="T0" fmla="*/ 1 w 13"/>
                <a:gd name="T1" fmla="*/ 0 h 43"/>
                <a:gd name="T2" fmla="*/ 13 w 13"/>
                <a:gd name="T3" fmla="*/ 0 h 43"/>
                <a:gd name="T4" fmla="*/ 13 w 13"/>
                <a:gd name="T5" fmla="*/ 14 h 43"/>
                <a:gd name="T6" fmla="*/ 13 w 13"/>
                <a:gd name="T7" fmla="*/ 27 h 43"/>
                <a:gd name="T8" fmla="*/ 13 w 13"/>
                <a:gd name="T9" fmla="*/ 37 h 43"/>
                <a:gd name="T10" fmla="*/ 13 w 13"/>
                <a:gd name="T11" fmla="*/ 43 h 43"/>
                <a:gd name="T12" fmla="*/ 0 w 13"/>
                <a:gd name="T13" fmla="*/ 43 h 43"/>
                <a:gd name="T14" fmla="*/ 1 w 13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43"/>
                <a:gd name="T26" fmla="*/ 13 w 13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43">
                  <a:moveTo>
                    <a:pt x="1" y="0"/>
                  </a:moveTo>
                  <a:lnTo>
                    <a:pt x="13" y="0"/>
                  </a:lnTo>
                  <a:lnTo>
                    <a:pt x="13" y="14"/>
                  </a:lnTo>
                  <a:lnTo>
                    <a:pt x="13" y="27"/>
                  </a:lnTo>
                  <a:lnTo>
                    <a:pt x="13" y="37"/>
                  </a:lnTo>
                  <a:lnTo>
                    <a:pt x="13" y="43"/>
                  </a:lnTo>
                  <a:lnTo>
                    <a:pt x="0" y="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93" name="Freeform 296"/>
            <p:cNvSpPr>
              <a:spLocks/>
            </p:cNvSpPr>
            <p:nvPr/>
          </p:nvSpPr>
          <p:spPr bwMode="auto">
            <a:xfrm>
              <a:off x="8607" y="4868"/>
              <a:ext cx="53" cy="129"/>
            </a:xfrm>
            <a:custGeom>
              <a:avLst/>
              <a:gdLst>
                <a:gd name="T0" fmla="*/ 21 w 43"/>
                <a:gd name="T1" fmla="*/ 0 h 57"/>
                <a:gd name="T2" fmla="*/ 27 w 43"/>
                <a:gd name="T3" fmla="*/ 7 h 57"/>
                <a:gd name="T4" fmla="*/ 34 w 43"/>
                <a:gd name="T5" fmla="*/ 18 h 57"/>
                <a:gd name="T6" fmla="*/ 40 w 43"/>
                <a:gd name="T7" fmla="*/ 33 h 57"/>
                <a:gd name="T8" fmla="*/ 43 w 43"/>
                <a:gd name="T9" fmla="*/ 50 h 57"/>
                <a:gd name="T10" fmla="*/ 43 w 43"/>
                <a:gd name="T11" fmla="*/ 50 h 57"/>
                <a:gd name="T12" fmla="*/ 43 w 43"/>
                <a:gd name="T13" fmla="*/ 52 h 57"/>
                <a:gd name="T14" fmla="*/ 43 w 43"/>
                <a:gd name="T15" fmla="*/ 54 h 57"/>
                <a:gd name="T16" fmla="*/ 43 w 43"/>
                <a:gd name="T17" fmla="*/ 57 h 57"/>
                <a:gd name="T18" fmla="*/ 0 w 43"/>
                <a:gd name="T19" fmla="*/ 56 h 57"/>
                <a:gd name="T20" fmla="*/ 0 w 43"/>
                <a:gd name="T21" fmla="*/ 49 h 57"/>
                <a:gd name="T22" fmla="*/ 2 w 43"/>
                <a:gd name="T23" fmla="*/ 31 h 57"/>
                <a:gd name="T24" fmla="*/ 10 w 43"/>
                <a:gd name="T25" fmla="*/ 17 h 57"/>
                <a:gd name="T26" fmla="*/ 17 w 43"/>
                <a:gd name="T27" fmla="*/ 7 h 57"/>
                <a:gd name="T28" fmla="*/ 21 w 43"/>
                <a:gd name="T29" fmla="*/ 0 h 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57"/>
                <a:gd name="T47" fmla="*/ 43 w 43"/>
                <a:gd name="T48" fmla="*/ 57 h 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57">
                  <a:moveTo>
                    <a:pt x="21" y="0"/>
                  </a:moveTo>
                  <a:lnTo>
                    <a:pt x="27" y="7"/>
                  </a:lnTo>
                  <a:lnTo>
                    <a:pt x="34" y="18"/>
                  </a:lnTo>
                  <a:lnTo>
                    <a:pt x="40" y="33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4"/>
                  </a:lnTo>
                  <a:lnTo>
                    <a:pt x="43" y="57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31"/>
                  </a:lnTo>
                  <a:lnTo>
                    <a:pt x="10" y="17"/>
                  </a:lnTo>
                  <a:lnTo>
                    <a:pt x="17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94" name="Freeform 297"/>
            <p:cNvSpPr>
              <a:spLocks/>
            </p:cNvSpPr>
            <p:nvPr/>
          </p:nvSpPr>
          <p:spPr bwMode="auto">
            <a:xfrm>
              <a:off x="8588" y="4956"/>
              <a:ext cx="99" cy="519"/>
            </a:xfrm>
            <a:custGeom>
              <a:avLst/>
              <a:gdLst>
                <a:gd name="T0" fmla="*/ 74 w 79"/>
                <a:gd name="T1" fmla="*/ 214 h 230"/>
                <a:gd name="T2" fmla="*/ 0 w 79"/>
                <a:gd name="T3" fmla="*/ 213 h 230"/>
                <a:gd name="T4" fmla="*/ 15 w 79"/>
                <a:gd name="T5" fmla="*/ 230 h 230"/>
                <a:gd name="T6" fmla="*/ 79 w 79"/>
                <a:gd name="T7" fmla="*/ 224 h 230"/>
                <a:gd name="T8" fmla="*/ 78 w 79"/>
                <a:gd name="T9" fmla="*/ 0 h 230"/>
                <a:gd name="T10" fmla="*/ 74 w 79"/>
                <a:gd name="T11" fmla="*/ 214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230"/>
                <a:gd name="T20" fmla="*/ 79 w 79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230">
                  <a:moveTo>
                    <a:pt x="74" y="214"/>
                  </a:moveTo>
                  <a:lnTo>
                    <a:pt x="0" y="213"/>
                  </a:lnTo>
                  <a:lnTo>
                    <a:pt x="15" y="230"/>
                  </a:lnTo>
                  <a:lnTo>
                    <a:pt x="79" y="224"/>
                  </a:lnTo>
                  <a:lnTo>
                    <a:pt x="78" y="0"/>
                  </a:lnTo>
                  <a:lnTo>
                    <a:pt x="74" y="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95" name="Freeform 298"/>
            <p:cNvSpPr>
              <a:spLocks/>
            </p:cNvSpPr>
            <p:nvPr/>
          </p:nvSpPr>
          <p:spPr bwMode="auto">
            <a:xfrm>
              <a:off x="8597" y="2071"/>
              <a:ext cx="138" cy="154"/>
            </a:xfrm>
            <a:custGeom>
              <a:avLst/>
              <a:gdLst>
                <a:gd name="T0" fmla="*/ 68 w 111"/>
                <a:gd name="T1" fmla="*/ 0 h 68"/>
                <a:gd name="T2" fmla="*/ 0 w 111"/>
                <a:gd name="T3" fmla="*/ 65 h 68"/>
                <a:gd name="T4" fmla="*/ 29 w 111"/>
                <a:gd name="T5" fmla="*/ 68 h 68"/>
                <a:gd name="T6" fmla="*/ 74 w 111"/>
                <a:gd name="T7" fmla="*/ 20 h 68"/>
                <a:gd name="T8" fmla="*/ 111 w 111"/>
                <a:gd name="T9" fmla="*/ 58 h 68"/>
                <a:gd name="T10" fmla="*/ 68 w 111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68"/>
                <a:gd name="T20" fmla="*/ 111 w 111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68">
                  <a:moveTo>
                    <a:pt x="68" y="0"/>
                  </a:moveTo>
                  <a:lnTo>
                    <a:pt x="0" y="65"/>
                  </a:lnTo>
                  <a:lnTo>
                    <a:pt x="29" y="68"/>
                  </a:lnTo>
                  <a:lnTo>
                    <a:pt x="74" y="20"/>
                  </a:lnTo>
                  <a:lnTo>
                    <a:pt x="111" y="5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96" name="Freeform 299"/>
            <p:cNvSpPr>
              <a:spLocks/>
            </p:cNvSpPr>
            <p:nvPr/>
          </p:nvSpPr>
          <p:spPr bwMode="auto">
            <a:xfrm>
              <a:off x="8388" y="2094"/>
              <a:ext cx="41" cy="205"/>
            </a:xfrm>
            <a:custGeom>
              <a:avLst/>
              <a:gdLst>
                <a:gd name="T0" fmla="*/ 22 w 33"/>
                <a:gd name="T1" fmla="*/ 0 h 91"/>
                <a:gd name="T2" fmla="*/ 0 w 33"/>
                <a:gd name="T3" fmla="*/ 91 h 91"/>
                <a:gd name="T4" fmla="*/ 28 w 33"/>
                <a:gd name="T5" fmla="*/ 79 h 91"/>
                <a:gd name="T6" fmla="*/ 33 w 33"/>
                <a:gd name="T7" fmla="*/ 30 h 91"/>
                <a:gd name="T8" fmla="*/ 22 w 33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91"/>
                <a:gd name="T17" fmla="*/ 33 w 33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91">
                  <a:moveTo>
                    <a:pt x="22" y="0"/>
                  </a:moveTo>
                  <a:lnTo>
                    <a:pt x="0" y="91"/>
                  </a:lnTo>
                  <a:lnTo>
                    <a:pt x="28" y="79"/>
                  </a:lnTo>
                  <a:lnTo>
                    <a:pt x="33" y="3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97" name="Freeform 300"/>
            <p:cNvSpPr>
              <a:spLocks/>
            </p:cNvSpPr>
            <p:nvPr/>
          </p:nvSpPr>
          <p:spPr bwMode="auto">
            <a:xfrm>
              <a:off x="8324" y="2913"/>
              <a:ext cx="178" cy="133"/>
            </a:xfrm>
            <a:custGeom>
              <a:avLst/>
              <a:gdLst>
                <a:gd name="T0" fmla="*/ 142 w 142"/>
                <a:gd name="T1" fmla="*/ 0 h 59"/>
                <a:gd name="T2" fmla="*/ 0 w 142"/>
                <a:gd name="T3" fmla="*/ 43 h 59"/>
                <a:gd name="T4" fmla="*/ 14 w 142"/>
                <a:gd name="T5" fmla="*/ 59 h 59"/>
                <a:gd name="T6" fmla="*/ 142 w 142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59"/>
                <a:gd name="T14" fmla="*/ 142 w 142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59">
                  <a:moveTo>
                    <a:pt x="142" y="0"/>
                  </a:moveTo>
                  <a:lnTo>
                    <a:pt x="0" y="43"/>
                  </a:lnTo>
                  <a:lnTo>
                    <a:pt x="14" y="5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7B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98" name="Freeform 301"/>
            <p:cNvSpPr>
              <a:spLocks/>
            </p:cNvSpPr>
            <p:nvPr/>
          </p:nvSpPr>
          <p:spPr bwMode="auto">
            <a:xfrm>
              <a:off x="8353" y="2250"/>
              <a:ext cx="485" cy="203"/>
            </a:xfrm>
            <a:custGeom>
              <a:avLst/>
              <a:gdLst>
                <a:gd name="T0" fmla="*/ 131 w 388"/>
                <a:gd name="T1" fmla="*/ 0 h 90"/>
                <a:gd name="T2" fmla="*/ 388 w 388"/>
                <a:gd name="T3" fmla="*/ 28 h 90"/>
                <a:gd name="T4" fmla="*/ 371 w 388"/>
                <a:gd name="T5" fmla="*/ 38 h 90"/>
                <a:gd name="T6" fmla="*/ 371 w 388"/>
                <a:gd name="T7" fmla="*/ 90 h 90"/>
                <a:gd name="T8" fmla="*/ 136 w 388"/>
                <a:gd name="T9" fmla="*/ 20 h 90"/>
                <a:gd name="T10" fmla="*/ 136 w 388"/>
                <a:gd name="T11" fmla="*/ 16 h 90"/>
                <a:gd name="T12" fmla="*/ 28 w 388"/>
                <a:gd name="T13" fmla="*/ 56 h 90"/>
                <a:gd name="T14" fmla="*/ 23 w 388"/>
                <a:gd name="T15" fmla="*/ 56 h 90"/>
                <a:gd name="T16" fmla="*/ 11 w 388"/>
                <a:gd name="T17" fmla="*/ 56 h 90"/>
                <a:gd name="T18" fmla="*/ 1 w 388"/>
                <a:gd name="T19" fmla="*/ 58 h 90"/>
                <a:gd name="T20" fmla="*/ 0 w 388"/>
                <a:gd name="T21" fmla="*/ 58 h 90"/>
                <a:gd name="T22" fmla="*/ 8 w 388"/>
                <a:gd name="T23" fmla="*/ 55 h 90"/>
                <a:gd name="T24" fmla="*/ 24 w 388"/>
                <a:gd name="T25" fmla="*/ 49 h 90"/>
                <a:gd name="T26" fmla="*/ 44 w 388"/>
                <a:gd name="T27" fmla="*/ 39 h 90"/>
                <a:gd name="T28" fmla="*/ 69 w 388"/>
                <a:gd name="T29" fmla="*/ 29 h 90"/>
                <a:gd name="T30" fmla="*/ 92 w 388"/>
                <a:gd name="T31" fmla="*/ 19 h 90"/>
                <a:gd name="T32" fmla="*/ 112 w 388"/>
                <a:gd name="T33" fmla="*/ 9 h 90"/>
                <a:gd name="T34" fmla="*/ 125 w 388"/>
                <a:gd name="T35" fmla="*/ 3 h 90"/>
                <a:gd name="T36" fmla="*/ 131 w 388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8"/>
                <a:gd name="T58" fmla="*/ 0 h 90"/>
                <a:gd name="T59" fmla="*/ 388 w 388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8" h="90">
                  <a:moveTo>
                    <a:pt x="131" y="0"/>
                  </a:moveTo>
                  <a:lnTo>
                    <a:pt x="388" y="28"/>
                  </a:lnTo>
                  <a:lnTo>
                    <a:pt x="371" y="38"/>
                  </a:lnTo>
                  <a:lnTo>
                    <a:pt x="371" y="90"/>
                  </a:lnTo>
                  <a:lnTo>
                    <a:pt x="136" y="20"/>
                  </a:lnTo>
                  <a:lnTo>
                    <a:pt x="136" y="16"/>
                  </a:lnTo>
                  <a:lnTo>
                    <a:pt x="28" y="56"/>
                  </a:lnTo>
                  <a:lnTo>
                    <a:pt x="23" y="56"/>
                  </a:lnTo>
                  <a:lnTo>
                    <a:pt x="11" y="56"/>
                  </a:lnTo>
                  <a:lnTo>
                    <a:pt x="1" y="58"/>
                  </a:lnTo>
                  <a:lnTo>
                    <a:pt x="0" y="58"/>
                  </a:lnTo>
                  <a:lnTo>
                    <a:pt x="8" y="55"/>
                  </a:lnTo>
                  <a:lnTo>
                    <a:pt x="24" y="49"/>
                  </a:lnTo>
                  <a:lnTo>
                    <a:pt x="44" y="39"/>
                  </a:lnTo>
                  <a:lnTo>
                    <a:pt x="69" y="29"/>
                  </a:lnTo>
                  <a:lnTo>
                    <a:pt x="92" y="19"/>
                  </a:lnTo>
                  <a:lnTo>
                    <a:pt x="112" y="9"/>
                  </a:lnTo>
                  <a:lnTo>
                    <a:pt x="125" y="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77B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99" name="Freeform 302"/>
            <p:cNvSpPr>
              <a:spLocks/>
            </p:cNvSpPr>
            <p:nvPr/>
          </p:nvSpPr>
          <p:spPr bwMode="auto">
            <a:xfrm>
              <a:off x="10393" y="4374"/>
              <a:ext cx="509" cy="912"/>
            </a:xfrm>
            <a:custGeom>
              <a:avLst/>
              <a:gdLst>
                <a:gd name="T0" fmla="*/ 15 w 407"/>
                <a:gd name="T1" fmla="*/ 0 h 404"/>
                <a:gd name="T2" fmla="*/ 0 w 407"/>
                <a:gd name="T3" fmla="*/ 3 h 404"/>
                <a:gd name="T4" fmla="*/ 0 w 407"/>
                <a:gd name="T5" fmla="*/ 10 h 404"/>
                <a:gd name="T6" fmla="*/ 169 w 407"/>
                <a:gd name="T7" fmla="*/ 404 h 404"/>
                <a:gd name="T8" fmla="*/ 208 w 407"/>
                <a:gd name="T9" fmla="*/ 403 h 404"/>
                <a:gd name="T10" fmla="*/ 211 w 407"/>
                <a:gd name="T11" fmla="*/ 328 h 404"/>
                <a:gd name="T12" fmla="*/ 142 w 407"/>
                <a:gd name="T13" fmla="*/ 173 h 404"/>
                <a:gd name="T14" fmla="*/ 198 w 407"/>
                <a:gd name="T15" fmla="*/ 171 h 404"/>
                <a:gd name="T16" fmla="*/ 202 w 407"/>
                <a:gd name="T17" fmla="*/ 150 h 404"/>
                <a:gd name="T18" fmla="*/ 218 w 407"/>
                <a:gd name="T19" fmla="*/ 147 h 404"/>
                <a:gd name="T20" fmla="*/ 211 w 407"/>
                <a:gd name="T21" fmla="*/ 291 h 404"/>
                <a:gd name="T22" fmla="*/ 245 w 407"/>
                <a:gd name="T23" fmla="*/ 286 h 404"/>
                <a:gd name="T24" fmla="*/ 245 w 407"/>
                <a:gd name="T25" fmla="*/ 233 h 404"/>
                <a:gd name="T26" fmla="*/ 264 w 407"/>
                <a:gd name="T27" fmla="*/ 226 h 404"/>
                <a:gd name="T28" fmla="*/ 264 w 407"/>
                <a:gd name="T29" fmla="*/ 210 h 404"/>
                <a:gd name="T30" fmla="*/ 283 w 407"/>
                <a:gd name="T31" fmla="*/ 210 h 404"/>
                <a:gd name="T32" fmla="*/ 398 w 407"/>
                <a:gd name="T33" fmla="*/ 200 h 404"/>
                <a:gd name="T34" fmla="*/ 402 w 407"/>
                <a:gd name="T35" fmla="*/ 191 h 404"/>
                <a:gd name="T36" fmla="*/ 407 w 407"/>
                <a:gd name="T37" fmla="*/ 7 h 404"/>
                <a:gd name="T38" fmla="*/ 15 w 407"/>
                <a:gd name="T39" fmla="*/ 0 h 4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404"/>
                <a:gd name="T62" fmla="*/ 407 w 407"/>
                <a:gd name="T63" fmla="*/ 404 h 4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404">
                  <a:moveTo>
                    <a:pt x="15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169" y="404"/>
                  </a:lnTo>
                  <a:lnTo>
                    <a:pt x="208" y="403"/>
                  </a:lnTo>
                  <a:lnTo>
                    <a:pt x="211" y="328"/>
                  </a:lnTo>
                  <a:lnTo>
                    <a:pt x="142" y="173"/>
                  </a:lnTo>
                  <a:lnTo>
                    <a:pt x="198" y="171"/>
                  </a:lnTo>
                  <a:lnTo>
                    <a:pt x="202" y="150"/>
                  </a:lnTo>
                  <a:lnTo>
                    <a:pt x="218" y="147"/>
                  </a:lnTo>
                  <a:lnTo>
                    <a:pt x="211" y="291"/>
                  </a:lnTo>
                  <a:lnTo>
                    <a:pt x="245" y="286"/>
                  </a:lnTo>
                  <a:lnTo>
                    <a:pt x="245" y="233"/>
                  </a:lnTo>
                  <a:lnTo>
                    <a:pt x="264" y="226"/>
                  </a:lnTo>
                  <a:lnTo>
                    <a:pt x="264" y="210"/>
                  </a:lnTo>
                  <a:lnTo>
                    <a:pt x="283" y="210"/>
                  </a:lnTo>
                  <a:lnTo>
                    <a:pt x="398" y="200"/>
                  </a:lnTo>
                  <a:lnTo>
                    <a:pt x="402" y="191"/>
                  </a:lnTo>
                  <a:lnTo>
                    <a:pt x="407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7B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00" name="Freeform 303"/>
            <p:cNvSpPr>
              <a:spLocks/>
            </p:cNvSpPr>
            <p:nvPr/>
          </p:nvSpPr>
          <p:spPr bwMode="auto">
            <a:xfrm>
              <a:off x="10393" y="4397"/>
              <a:ext cx="212" cy="913"/>
            </a:xfrm>
            <a:custGeom>
              <a:avLst/>
              <a:gdLst>
                <a:gd name="T0" fmla="*/ 3 w 169"/>
                <a:gd name="T1" fmla="*/ 76 h 405"/>
                <a:gd name="T2" fmla="*/ 6 w 169"/>
                <a:gd name="T3" fmla="*/ 405 h 405"/>
                <a:gd name="T4" fmla="*/ 169 w 169"/>
                <a:gd name="T5" fmla="*/ 394 h 405"/>
                <a:gd name="T6" fmla="*/ 0 w 169"/>
                <a:gd name="T7" fmla="*/ 0 h 405"/>
                <a:gd name="T8" fmla="*/ 3 w 169"/>
                <a:gd name="T9" fmla="*/ 76 h 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405"/>
                <a:gd name="T17" fmla="*/ 169 w 169"/>
                <a:gd name="T18" fmla="*/ 405 h 4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405">
                  <a:moveTo>
                    <a:pt x="3" y="76"/>
                  </a:moveTo>
                  <a:lnTo>
                    <a:pt x="6" y="405"/>
                  </a:lnTo>
                  <a:lnTo>
                    <a:pt x="169" y="394"/>
                  </a:lnTo>
                  <a:lnTo>
                    <a:pt x="0" y="0"/>
                  </a:lnTo>
                  <a:lnTo>
                    <a:pt x="3" y="76"/>
                  </a:lnTo>
                  <a:close/>
                </a:path>
              </a:pathLst>
            </a:custGeom>
            <a:solidFill>
              <a:srgbClr val="2D6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01" name="Freeform 304"/>
            <p:cNvSpPr>
              <a:spLocks/>
            </p:cNvSpPr>
            <p:nvPr/>
          </p:nvSpPr>
          <p:spPr bwMode="auto">
            <a:xfrm>
              <a:off x="7909" y="3450"/>
              <a:ext cx="195" cy="1251"/>
            </a:xfrm>
            <a:custGeom>
              <a:avLst/>
              <a:gdLst>
                <a:gd name="T0" fmla="*/ 149 w 156"/>
                <a:gd name="T1" fmla="*/ 0 h 555"/>
                <a:gd name="T2" fmla="*/ 0 w 156"/>
                <a:gd name="T3" fmla="*/ 551 h 555"/>
                <a:gd name="T4" fmla="*/ 48 w 156"/>
                <a:gd name="T5" fmla="*/ 555 h 555"/>
                <a:gd name="T6" fmla="*/ 48 w 156"/>
                <a:gd name="T7" fmla="*/ 459 h 555"/>
                <a:gd name="T8" fmla="*/ 156 w 156"/>
                <a:gd name="T9" fmla="*/ 33 h 555"/>
                <a:gd name="T10" fmla="*/ 149 w 156"/>
                <a:gd name="T11" fmla="*/ 0 h 5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"/>
                <a:gd name="T19" fmla="*/ 0 h 555"/>
                <a:gd name="T20" fmla="*/ 156 w 156"/>
                <a:gd name="T21" fmla="*/ 555 h 5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" h="555">
                  <a:moveTo>
                    <a:pt x="149" y="0"/>
                  </a:moveTo>
                  <a:lnTo>
                    <a:pt x="0" y="551"/>
                  </a:lnTo>
                  <a:lnTo>
                    <a:pt x="48" y="555"/>
                  </a:lnTo>
                  <a:lnTo>
                    <a:pt x="48" y="459"/>
                  </a:lnTo>
                  <a:lnTo>
                    <a:pt x="156" y="3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77B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02" name="Freeform 305"/>
            <p:cNvSpPr>
              <a:spLocks/>
            </p:cNvSpPr>
            <p:nvPr/>
          </p:nvSpPr>
          <p:spPr bwMode="auto">
            <a:xfrm>
              <a:off x="8595" y="2401"/>
              <a:ext cx="135" cy="300"/>
            </a:xfrm>
            <a:custGeom>
              <a:avLst/>
              <a:gdLst>
                <a:gd name="T0" fmla="*/ 55 w 108"/>
                <a:gd name="T1" fmla="*/ 133 h 133"/>
                <a:gd name="T2" fmla="*/ 65 w 108"/>
                <a:gd name="T3" fmla="*/ 132 h 133"/>
                <a:gd name="T4" fmla="*/ 75 w 108"/>
                <a:gd name="T5" fmla="*/ 128 h 133"/>
                <a:gd name="T6" fmla="*/ 83 w 108"/>
                <a:gd name="T7" fmla="*/ 122 h 133"/>
                <a:gd name="T8" fmla="*/ 92 w 108"/>
                <a:gd name="T9" fmla="*/ 113 h 133"/>
                <a:gd name="T10" fmla="*/ 99 w 108"/>
                <a:gd name="T11" fmla="*/ 103 h 133"/>
                <a:gd name="T12" fmla="*/ 104 w 108"/>
                <a:gd name="T13" fmla="*/ 92 h 133"/>
                <a:gd name="T14" fmla="*/ 107 w 108"/>
                <a:gd name="T15" fmla="*/ 79 h 133"/>
                <a:gd name="T16" fmla="*/ 108 w 108"/>
                <a:gd name="T17" fmla="*/ 66 h 133"/>
                <a:gd name="T18" fmla="*/ 107 w 108"/>
                <a:gd name="T19" fmla="*/ 53 h 133"/>
                <a:gd name="T20" fmla="*/ 104 w 108"/>
                <a:gd name="T21" fmla="*/ 40 h 133"/>
                <a:gd name="T22" fmla="*/ 99 w 108"/>
                <a:gd name="T23" fmla="*/ 28 h 133"/>
                <a:gd name="T24" fmla="*/ 92 w 108"/>
                <a:gd name="T25" fmla="*/ 18 h 133"/>
                <a:gd name="T26" fmla="*/ 83 w 108"/>
                <a:gd name="T27" fmla="*/ 11 h 133"/>
                <a:gd name="T28" fmla="*/ 75 w 108"/>
                <a:gd name="T29" fmla="*/ 5 h 133"/>
                <a:gd name="T30" fmla="*/ 65 w 108"/>
                <a:gd name="T31" fmla="*/ 1 h 133"/>
                <a:gd name="T32" fmla="*/ 55 w 108"/>
                <a:gd name="T33" fmla="*/ 0 h 133"/>
                <a:gd name="T34" fmla="*/ 43 w 108"/>
                <a:gd name="T35" fmla="*/ 1 h 133"/>
                <a:gd name="T36" fmla="*/ 33 w 108"/>
                <a:gd name="T37" fmla="*/ 5 h 133"/>
                <a:gd name="T38" fmla="*/ 24 w 108"/>
                <a:gd name="T39" fmla="*/ 12 h 133"/>
                <a:gd name="T40" fmla="*/ 16 w 108"/>
                <a:gd name="T41" fmla="*/ 21 h 133"/>
                <a:gd name="T42" fmla="*/ 9 w 108"/>
                <a:gd name="T43" fmla="*/ 31 h 133"/>
                <a:gd name="T44" fmla="*/ 4 w 108"/>
                <a:gd name="T45" fmla="*/ 43 h 133"/>
                <a:gd name="T46" fmla="*/ 1 w 108"/>
                <a:gd name="T47" fmla="*/ 56 h 133"/>
                <a:gd name="T48" fmla="*/ 0 w 108"/>
                <a:gd name="T49" fmla="*/ 69 h 133"/>
                <a:gd name="T50" fmla="*/ 1 w 108"/>
                <a:gd name="T51" fmla="*/ 82 h 133"/>
                <a:gd name="T52" fmla="*/ 4 w 108"/>
                <a:gd name="T53" fmla="*/ 95 h 133"/>
                <a:gd name="T54" fmla="*/ 9 w 108"/>
                <a:gd name="T55" fmla="*/ 106 h 133"/>
                <a:gd name="T56" fmla="*/ 16 w 108"/>
                <a:gd name="T57" fmla="*/ 116 h 133"/>
                <a:gd name="T58" fmla="*/ 24 w 108"/>
                <a:gd name="T59" fmla="*/ 123 h 133"/>
                <a:gd name="T60" fmla="*/ 33 w 108"/>
                <a:gd name="T61" fmla="*/ 129 h 133"/>
                <a:gd name="T62" fmla="*/ 43 w 108"/>
                <a:gd name="T63" fmla="*/ 132 h 133"/>
                <a:gd name="T64" fmla="*/ 55 w 108"/>
                <a:gd name="T65" fmla="*/ 133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8"/>
                <a:gd name="T100" fmla="*/ 0 h 133"/>
                <a:gd name="T101" fmla="*/ 108 w 108"/>
                <a:gd name="T102" fmla="*/ 133 h 1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8" h="133">
                  <a:moveTo>
                    <a:pt x="55" y="133"/>
                  </a:moveTo>
                  <a:lnTo>
                    <a:pt x="65" y="132"/>
                  </a:lnTo>
                  <a:lnTo>
                    <a:pt x="75" y="128"/>
                  </a:lnTo>
                  <a:lnTo>
                    <a:pt x="83" y="122"/>
                  </a:lnTo>
                  <a:lnTo>
                    <a:pt x="92" y="113"/>
                  </a:lnTo>
                  <a:lnTo>
                    <a:pt x="99" y="103"/>
                  </a:lnTo>
                  <a:lnTo>
                    <a:pt x="104" y="92"/>
                  </a:lnTo>
                  <a:lnTo>
                    <a:pt x="107" y="79"/>
                  </a:lnTo>
                  <a:lnTo>
                    <a:pt x="108" y="66"/>
                  </a:lnTo>
                  <a:lnTo>
                    <a:pt x="107" y="53"/>
                  </a:lnTo>
                  <a:lnTo>
                    <a:pt x="104" y="40"/>
                  </a:lnTo>
                  <a:lnTo>
                    <a:pt x="99" y="28"/>
                  </a:lnTo>
                  <a:lnTo>
                    <a:pt x="92" y="18"/>
                  </a:lnTo>
                  <a:lnTo>
                    <a:pt x="83" y="11"/>
                  </a:lnTo>
                  <a:lnTo>
                    <a:pt x="75" y="5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3" y="1"/>
                  </a:lnTo>
                  <a:lnTo>
                    <a:pt x="33" y="5"/>
                  </a:lnTo>
                  <a:lnTo>
                    <a:pt x="24" y="12"/>
                  </a:lnTo>
                  <a:lnTo>
                    <a:pt x="16" y="21"/>
                  </a:lnTo>
                  <a:lnTo>
                    <a:pt x="9" y="31"/>
                  </a:lnTo>
                  <a:lnTo>
                    <a:pt x="4" y="43"/>
                  </a:lnTo>
                  <a:lnTo>
                    <a:pt x="1" y="56"/>
                  </a:lnTo>
                  <a:lnTo>
                    <a:pt x="0" y="69"/>
                  </a:lnTo>
                  <a:lnTo>
                    <a:pt x="1" y="82"/>
                  </a:lnTo>
                  <a:lnTo>
                    <a:pt x="4" y="95"/>
                  </a:lnTo>
                  <a:lnTo>
                    <a:pt x="9" y="106"/>
                  </a:lnTo>
                  <a:lnTo>
                    <a:pt x="16" y="116"/>
                  </a:lnTo>
                  <a:lnTo>
                    <a:pt x="24" y="123"/>
                  </a:lnTo>
                  <a:lnTo>
                    <a:pt x="33" y="129"/>
                  </a:lnTo>
                  <a:lnTo>
                    <a:pt x="43" y="132"/>
                  </a:lnTo>
                  <a:lnTo>
                    <a:pt x="55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03" name="Freeform 306"/>
            <p:cNvSpPr>
              <a:spLocks/>
            </p:cNvSpPr>
            <p:nvPr/>
          </p:nvSpPr>
          <p:spPr bwMode="auto">
            <a:xfrm>
              <a:off x="8603" y="2417"/>
              <a:ext cx="122" cy="273"/>
            </a:xfrm>
            <a:custGeom>
              <a:avLst/>
              <a:gdLst>
                <a:gd name="T0" fmla="*/ 49 w 98"/>
                <a:gd name="T1" fmla="*/ 121 h 121"/>
                <a:gd name="T2" fmla="*/ 59 w 98"/>
                <a:gd name="T3" fmla="*/ 119 h 121"/>
                <a:gd name="T4" fmla="*/ 67 w 98"/>
                <a:gd name="T5" fmla="*/ 115 h 121"/>
                <a:gd name="T6" fmla="*/ 76 w 98"/>
                <a:gd name="T7" fmla="*/ 109 h 121"/>
                <a:gd name="T8" fmla="*/ 83 w 98"/>
                <a:gd name="T9" fmla="*/ 102 h 121"/>
                <a:gd name="T10" fmla="*/ 89 w 98"/>
                <a:gd name="T11" fmla="*/ 93 h 121"/>
                <a:gd name="T12" fmla="*/ 93 w 98"/>
                <a:gd name="T13" fmla="*/ 83 h 121"/>
                <a:gd name="T14" fmla="*/ 96 w 98"/>
                <a:gd name="T15" fmla="*/ 72 h 121"/>
                <a:gd name="T16" fmla="*/ 98 w 98"/>
                <a:gd name="T17" fmla="*/ 59 h 121"/>
                <a:gd name="T18" fmla="*/ 96 w 98"/>
                <a:gd name="T19" fmla="*/ 47 h 121"/>
                <a:gd name="T20" fmla="*/ 93 w 98"/>
                <a:gd name="T21" fmla="*/ 36 h 121"/>
                <a:gd name="T22" fmla="*/ 89 w 98"/>
                <a:gd name="T23" fmla="*/ 26 h 121"/>
                <a:gd name="T24" fmla="*/ 83 w 98"/>
                <a:gd name="T25" fmla="*/ 16 h 121"/>
                <a:gd name="T26" fmla="*/ 76 w 98"/>
                <a:gd name="T27" fmla="*/ 8 h 121"/>
                <a:gd name="T28" fmla="*/ 67 w 98"/>
                <a:gd name="T29" fmla="*/ 4 h 121"/>
                <a:gd name="T30" fmla="*/ 59 w 98"/>
                <a:gd name="T31" fmla="*/ 1 h 121"/>
                <a:gd name="T32" fmla="*/ 49 w 98"/>
                <a:gd name="T33" fmla="*/ 0 h 121"/>
                <a:gd name="T34" fmla="*/ 39 w 98"/>
                <a:gd name="T35" fmla="*/ 1 h 121"/>
                <a:gd name="T36" fmla="*/ 30 w 98"/>
                <a:gd name="T37" fmla="*/ 4 h 121"/>
                <a:gd name="T38" fmla="*/ 21 w 98"/>
                <a:gd name="T39" fmla="*/ 11 h 121"/>
                <a:gd name="T40" fmla="*/ 14 w 98"/>
                <a:gd name="T41" fmla="*/ 18 h 121"/>
                <a:gd name="T42" fmla="*/ 8 w 98"/>
                <a:gd name="T43" fmla="*/ 27 h 121"/>
                <a:gd name="T44" fmla="*/ 4 w 98"/>
                <a:gd name="T45" fmla="*/ 39 h 121"/>
                <a:gd name="T46" fmla="*/ 1 w 98"/>
                <a:gd name="T47" fmla="*/ 50 h 121"/>
                <a:gd name="T48" fmla="*/ 0 w 98"/>
                <a:gd name="T49" fmla="*/ 62 h 121"/>
                <a:gd name="T50" fmla="*/ 1 w 98"/>
                <a:gd name="T51" fmla="*/ 73 h 121"/>
                <a:gd name="T52" fmla="*/ 4 w 98"/>
                <a:gd name="T53" fmla="*/ 85 h 121"/>
                <a:gd name="T54" fmla="*/ 8 w 98"/>
                <a:gd name="T55" fmla="*/ 95 h 121"/>
                <a:gd name="T56" fmla="*/ 14 w 98"/>
                <a:gd name="T57" fmla="*/ 103 h 121"/>
                <a:gd name="T58" fmla="*/ 21 w 98"/>
                <a:gd name="T59" fmla="*/ 111 h 121"/>
                <a:gd name="T60" fmla="*/ 30 w 98"/>
                <a:gd name="T61" fmla="*/ 116 h 121"/>
                <a:gd name="T62" fmla="*/ 39 w 98"/>
                <a:gd name="T63" fmla="*/ 119 h 121"/>
                <a:gd name="T64" fmla="*/ 49 w 98"/>
                <a:gd name="T65" fmla="*/ 121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"/>
                <a:gd name="T100" fmla="*/ 0 h 121"/>
                <a:gd name="T101" fmla="*/ 98 w 98"/>
                <a:gd name="T102" fmla="*/ 121 h 1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" h="121">
                  <a:moveTo>
                    <a:pt x="49" y="121"/>
                  </a:moveTo>
                  <a:lnTo>
                    <a:pt x="59" y="119"/>
                  </a:lnTo>
                  <a:lnTo>
                    <a:pt x="67" y="115"/>
                  </a:lnTo>
                  <a:lnTo>
                    <a:pt x="76" y="109"/>
                  </a:lnTo>
                  <a:lnTo>
                    <a:pt x="83" y="102"/>
                  </a:lnTo>
                  <a:lnTo>
                    <a:pt x="89" y="93"/>
                  </a:lnTo>
                  <a:lnTo>
                    <a:pt x="93" y="83"/>
                  </a:lnTo>
                  <a:lnTo>
                    <a:pt x="96" y="72"/>
                  </a:lnTo>
                  <a:lnTo>
                    <a:pt x="98" y="59"/>
                  </a:lnTo>
                  <a:lnTo>
                    <a:pt x="96" y="47"/>
                  </a:lnTo>
                  <a:lnTo>
                    <a:pt x="93" y="36"/>
                  </a:lnTo>
                  <a:lnTo>
                    <a:pt x="89" y="26"/>
                  </a:lnTo>
                  <a:lnTo>
                    <a:pt x="83" y="16"/>
                  </a:lnTo>
                  <a:lnTo>
                    <a:pt x="76" y="8"/>
                  </a:lnTo>
                  <a:lnTo>
                    <a:pt x="67" y="4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9" y="1"/>
                  </a:lnTo>
                  <a:lnTo>
                    <a:pt x="30" y="4"/>
                  </a:lnTo>
                  <a:lnTo>
                    <a:pt x="21" y="11"/>
                  </a:lnTo>
                  <a:lnTo>
                    <a:pt x="14" y="18"/>
                  </a:lnTo>
                  <a:lnTo>
                    <a:pt x="8" y="27"/>
                  </a:lnTo>
                  <a:lnTo>
                    <a:pt x="4" y="39"/>
                  </a:lnTo>
                  <a:lnTo>
                    <a:pt x="1" y="50"/>
                  </a:lnTo>
                  <a:lnTo>
                    <a:pt x="0" y="62"/>
                  </a:lnTo>
                  <a:lnTo>
                    <a:pt x="1" y="73"/>
                  </a:lnTo>
                  <a:lnTo>
                    <a:pt x="4" y="85"/>
                  </a:lnTo>
                  <a:lnTo>
                    <a:pt x="8" y="95"/>
                  </a:lnTo>
                  <a:lnTo>
                    <a:pt x="14" y="103"/>
                  </a:lnTo>
                  <a:lnTo>
                    <a:pt x="21" y="111"/>
                  </a:lnTo>
                  <a:lnTo>
                    <a:pt x="30" y="116"/>
                  </a:lnTo>
                  <a:lnTo>
                    <a:pt x="39" y="119"/>
                  </a:lnTo>
                  <a:lnTo>
                    <a:pt x="49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04" name="Freeform 307"/>
            <p:cNvSpPr>
              <a:spLocks/>
            </p:cNvSpPr>
            <p:nvPr/>
          </p:nvSpPr>
          <p:spPr bwMode="auto">
            <a:xfrm>
              <a:off x="8613" y="2520"/>
              <a:ext cx="100" cy="52"/>
            </a:xfrm>
            <a:custGeom>
              <a:avLst/>
              <a:gdLst>
                <a:gd name="T0" fmla="*/ 0 w 80"/>
                <a:gd name="T1" fmla="*/ 14 h 23"/>
                <a:gd name="T2" fmla="*/ 78 w 80"/>
                <a:gd name="T3" fmla="*/ 23 h 23"/>
                <a:gd name="T4" fmla="*/ 80 w 80"/>
                <a:gd name="T5" fmla="*/ 20 h 23"/>
                <a:gd name="T6" fmla="*/ 80 w 80"/>
                <a:gd name="T7" fmla="*/ 19 h 23"/>
                <a:gd name="T8" fmla="*/ 80 w 80"/>
                <a:gd name="T9" fmla="*/ 16 h 23"/>
                <a:gd name="T10" fmla="*/ 80 w 80"/>
                <a:gd name="T11" fmla="*/ 13 h 23"/>
                <a:gd name="T12" fmla="*/ 80 w 80"/>
                <a:gd name="T13" fmla="*/ 11 h 23"/>
                <a:gd name="T14" fmla="*/ 80 w 80"/>
                <a:gd name="T15" fmla="*/ 10 h 23"/>
                <a:gd name="T16" fmla="*/ 80 w 80"/>
                <a:gd name="T17" fmla="*/ 10 h 23"/>
                <a:gd name="T18" fmla="*/ 80 w 80"/>
                <a:gd name="T19" fmla="*/ 8 h 23"/>
                <a:gd name="T20" fmla="*/ 2 w 80"/>
                <a:gd name="T21" fmla="*/ 0 h 23"/>
                <a:gd name="T22" fmla="*/ 2 w 80"/>
                <a:gd name="T23" fmla="*/ 3 h 23"/>
                <a:gd name="T24" fmla="*/ 2 w 80"/>
                <a:gd name="T25" fmla="*/ 7 h 23"/>
                <a:gd name="T26" fmla="*/ 0 w 80"/>
                <a:gd name="T27" fmla="*/ 11 h 23"/>
                <a:gd name="T28" fmla="*/ 0 w 80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23"/>
                <a:gd name="T47" fmla="*/ 80 w 80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23">
                  <a:moveTo>
                    <a:pt x="0" y="14"/>
                  </a:moveTo>
                  <a:lnTo>
                    <a:pt x="78" y="23"/>
                  </a:lnTo>
                  <a:lnTo>
                    <a:pt x="80" y="20"/>
                  </a:lnTo>
                  <a:lnTo>
                    <a:pt x="80" y="19"/>
                  </a:lnTo>
                  <a:lnTo>
                    <a:pt x="80" y="16"/>
                  </a:lnTo>
                  <a:lnTo>
                    <a:pt x="80" y="13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05" name="Freeform 308"/>
            <p:cNvSpPr>
              <a:spLocks/>
            </p:cNvSpPr>
            <p:nvPr/>
          </p:nvSpPr>
          <p:spPr bwMode="auto">
            <a:xfrm>
              <a:off x="8619" y="2471"/>
              <a:ext cx="91" cy="49"/>
            </a:xfrm>
            <a:custGeom>
              <a:avLst/>
              <a:gdLst>
                <a:gd name="T0" fmla="*/ 0 w 73"/>
                <a:gd name="T1" fmla="*/ 13 h 22"/>
                <a:gd name="T2" fmla="*/ 73 w 73"/>
                <a:gd name="T3" fmla="*/ 22 h 22"/>
                <a:gd name="T4" fmla="*/ 72 w 73"/>
                <a:gd name="T5" fmla="*/ 17 h 22"/>
                <a:gd name="T6" fmla="*/ 70 w 73"/>
                <a:gd name="T7" fmla="*/ 13 h 22"/>
                <a:gd name="T8" fmla="*/ 69 w 73"/>
                <a:gd name="T9" fmla="*/ 9 h 22"/>
                <a:gd name="T10" fmla="*/ 67 w 73"/>
                <a:gd name="T11" fmla="*/ 6 h 22"/>
                <a:gd name="T12" fmla="*/ 7 w 73"/>
                <a:gd name="T13" fmla="*/ 0 h 22"/>
                <a:gd name="T14" fmla="*/ 5 w 73"/>
                <a:gd name="T15" fmla="*/ 3 h 22"/>
                <a:gd name="T16" fmla="*/ 3 w 73"/>
                <a:gd name="T17" fmla="*/ 6 h 22"/>
                <a:gd name="T18" fmla="*/ 1 w 73"/>
                <a:gd name="T19" fmla="*/ 10 h 22"/>
                <a:gd name="T20" fmla="*/ 0 w 73"/>
                <a:gd name="T21" fmla="*/ 13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"/>
                <a:gd name="T34" fmla="*/ 0 h 22"/>
                <a:gd name="T35" fmla="*/ 73 w 73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" h="22">
                  <a:moveTo>
                    <a:pt x="0" y="13"/>
                  </a:moveTo>
                  <a:lnTo>
                    <a:pt x="73" y="22"/>
                  </a:lnTo>
                  <a:lnTo>
                    <a:pt x="72" y="17"/>
                  </a:lnTo>
                  <a:lnTo>
                    <a:pt x="70" y="13"/>
                  </a:lnTo>
                  <a:lnTo>
                    <a:pt x="69" y="9"/>
                  </a:lnTo>
                  <a:lnTo>
                    <a:pt x="67" y="6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06" name="Freeform 309"/>
            <p:cNvSpPr>
              <a:spLocks/>
            </p:cNvSpPr>
            <p:nvPr/>
          </p:nvSpPr>
          <p:spPr bwMode="auto">
            <a:xfrm>
              <a:off x="8615" y="2574"/>
              <a:ext cx="94" cy="50"/>
            </a:xfrm>
            <a:custGeom>
              <a:avLst/>
              <a:gdLst>
                <a:gd name="T0" fmla="*/ 3 w 75"/>
                <a:gd name="T1" fmla="*/ 15 h 22"/>
                <a:gd name="T2" fmla="*/ 69 w 75"/>
                <a:gd name="T3" fmla="*/ 22 h 22"/>
                <a:gd name="T4" fmla="*/ 70 w 75"/>
                <a:gd name="T5" fmla="*/ 19 h 22"/>
                <a:gd name="T6" fmla="*/ 72 w 75"/>
                <a:gd name="T7" fmla="*/ 15 h 22"/>
                <a:gd name="T8" fmla="*/ 73 w 75"/>
                <a:gd name="T9" fmla="*/ 12 h 22"/>
                <a:gd name="T10" fmla="*/ 75 w 75"/>
                <a:gd name="T11" fmla="*/ 7 h 22"/>
                <a:gd name="T12" fmla="*/ 0 w 75"/>
                <a:gd name="T13" fmla="*/ 0 h 22"/>
                <a:gd name="T14" fmla="*/ 0 w 75"/>
                <a:gd name="T15" fmla="*/ 3 h 22"/>
                <a:gd name="T16" fmla="*/ 1 w 75"/>
                <a:gd name="T17" fmla="*/ 7 h 22"/>
                <a:gd name="T18" fmla="*/ 1 w 75"/>
                <a:gd name="T19" fmla="*/ 12 h 22"/>
                <a:gd name="T20" fmla="*/ 3 w 75"/>
                <a:gd name="T21" fmla="*/ 15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"/>
                <a:gd name="T34" fmla="*/ 0 h 22"/>
                <a:gd name="T35" fmla="*/ 75 w 75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" h="22">
                  <a:moveTo>
                    <a:pt x="3" y="15"/>
                  </a:moveTo>
                  <a:lnTo>
                    <a:pt x="69" y="22"/>
                  </a:lnTo>
                  <a:lnTo>
                    <a:pt x="70" y="19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5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1" y="12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07" name="Freeform 310"/>
            <p:cNvSpPr>
              <a:spLocks/>
            </p:cNvSpPr>
            <p:nvPr/>
          </p:nvSpPr>
          <p:spPr bwMode="auto">
            <a:xfrm>
              <a:off x="8624" y="2631"/>
              <a:ext cx="70" cy="40"/>
            </a:xfrm>
            <a:custGeom>
              <a:avLst/>
              <a:gdLst>
                <a:gd name="T0" fmla="*/ 0 w 56"/>
                <a:gd name="T1" fmla="*/ 0 h 18"/>
                <a:gd name="T2" fmla="*/ 6 w 56"/>
                <a:gd name="T3" fmla="*/ 7 h 18"/>
                <a:gd name="T4" fmla="*/ 14 w 56"/>
                <a:gd name="T5" fmla="*/ 13 h 18"/>
                <a:gd name="T6" fmla="*/ 22 w 56"/>
                <a:gd name="T7" fmla="*/ 17 h 18"/>
                <a:gd name="T8" fmla="*/ 32 w 56"/>
                <a:gd name="T9" fmla="*/ 18 h 18"/>
                <a:gd name="T10" fmla="*/ 39 w 56"/>
                <a:gd name="T11" fmla="*/ 17 h 18"/>
                <a:gd name="T12" fmla="*/ 45 w 56"/>
                <a:gd name="T13" fmla="*/ 14 h 18"/>
                <a:gd name="T14" fmla="*/ 52 w 56"/>
                <a:gd name="T15" fmla="*/ 10 h 18"/>
                <a:gd name="T16" fmla="*/ 56 w 56"/>
                <a:gd name="T17" fmla="*/ 5 h 18"/>
                <a:gd name="T18" fmla="*/ 0 w 56"/>
                <a:gd name="T19" fmla="*/ 0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8"/>
                <a:gd name="T32" fmla="*/ 56 w 56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8">
                  <a:moveTo>
                    <a:pt x="0" y="0"/>
                  </a:moveTo>
                  <a:lnTo>
                    <a:pt x="6" y="7"/>
                  </a:lnTo>
                  <a:lnTo>
                    <a:pt x="14" y="13"/>
                  </a:lnTo>
                  <a:lnTo>
                    <a:pt x="22" y="17"/>
                  </a:lnTo>
                  <a:lnTo>
                    <a:pt x="32" y="18"/>
                  </a:lnTo>
                  <a:lnTo>
                    <a:pt x="39" y="17"/>
                  </a:lnTo>
                  <a:lnTo>
                    <a:pt x="45" y="14"/>
                  </a:lnTo>
                  <a:lnTo>
                    <a:pt x="52" y="10"/>
                  </a:lnTo>
                  <a:lnTo>
                    <a:pt x="5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08" name="Freeform 311"/>
            <p:cNvSpPr>
              <a:spLocks/>
            </p:cNvSpPr>
            <p:nvPr/>
          </p:nvSpPr>
          <p:spPr bwMode="auto">
            <a:xfrm>
              <a:off x="8637" y="2428"/>
              <a:ext cx="60" cy="34"/>
            </a:xfrm>
            <a:custGeom>
              <a:avLst/>
              <a:gdLst>
                <a:gd name="T0" fmla="*/ 48 w 48"/>
                <a:gd name="T1" fmla="*/ 15 h 15"/>
                <a:gd name="T2" fmla="*/ 42 w 48"/>
                <a:gd name="T3" fmla="*/ 9 h 15"/>
                <a:gd name="T4" fmla="*/ 36 w 48"/>
                <a:gd name="T5" fmla="*/ 5 h 15"/>
                <a:gd name="T6" fmla="*/ 29 w 48"/>
                <a:gd name="T7" fmla="*/ 2 h 15"/>
                <a:gd name="T8" fmla="*/ 22 w 48"/>
                <a:gd name="T9" fmla="*/ 0 h 15"/>
                <a:gd name="T10" fmla="*/ 16 w 48"/>
                <a:gd name="T11" fmla="*/ 2 h 15"/>
                <a:gd name="T12" fmla="*/ 10 w 48"/>
                <a:gd name="T13" fmla="*/ 3 h 15"/>
                <a:gd name="T14" fmla="*/ 4 w 48"/>
                <a:gd name="T15" fmla="*/ 6 h 15"/>
                <a:gd name="T16" fmla="*/ 0 w 48"/>
                <a:gd name="T17" fmla="*/ 11 h 15"/>
                <a:gd name="T18" fmla="*/ 48 w 48"/>
                <a:gd name="T19" fmla="*/ 15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5"/>
                <a:gd name="T32" fmla="*/ 48 w 48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5">
                  <a:moveTo>
                    <a:pt x="48" y="15"/>
                  </a:moveTo>
                  <a:lnTo>
                    <a:pt x="42" y="9"/>
                  </a:lnTo>
                  <a:lnTo>
                    <a:pt x="36" y="5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10" y="3"/>
                  </a:lnTo>
                  <a:lnTo>
                    <a:pt x="4" y="6"/>
                  </a:lnTo>
                  <a:lnTo>
                    <a:pt x="0" y="11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09" name="Freeform 312"/>
            <p:cNvSpPr>
              <a:spLocks/>
            </p:cNvSpPr>
            <p:nvPr/>
          </p:nvSpPr>
          <p:spPr bwMode="auto">
            <a:xfrm>
              <a:off x="8415" y="2441"/>
              <a:ext cx="59" cy="303"/>
            </a:xfrm>
            <a:custGeom>
              <a:avLst/>
              <a:gdLst>
                <a:gd name="T0" fmla="*/ 19 w 47"/>
                <a:gd name="T1" fmla="*/ 134 h 134"/>
                <a:gd name="T2" fmla="*/ 10 w 47"/>
                <a:gd name="T3" fmla="*/ 128 h 134"/>
                <a:gd name="T4" fmla="*/ 3 w 47"/>
                <a:gd name="T5" fmla="*/ 114 h 134"/>
                <a:gd name="T6" fmla="*/ 0 w 47"/>
                <a:gd name="T7" fmla="*/ 92 h 134"/>
                <a:gd name="T8" fmla="*/ 0 w 47"/>
                <a:gd name="T9" fmla="*/ 66 h 134"/>
                <a:gd name="T10" fmla="*/ 3 w 47"/>
                <a:gd name="T11" fmla="*/ 41 h 134"/>
                <a:gd name="T12" fmla="*/ 10 w 47"/>
                <a:gd name="T13" fmla="*/ 20 h 134"/>
                <a:gd name="T14" fmla="*/ 19 w 47"/>
                <a:gd name="T15" fmla="*/ 6 h 134"/>
                <a:gd name="T16" fmla="*/ 29 w 47"/>
                <a:gd name="T17" fmla="*/ 0 h 134"/>
                <a:gd name="T18" fmla="*/ 37 w 47"/>
                <a:gd name="T19" fmla="*/ 6 h 134"/>
                <a:gd name="T20" fmla="*/ 45 w 47"/>
                <a:gd name="T21" fmla="*/ 22 h 134"/>
                <a:gd name="T22" fmla="*/ 47 w 47"/>
                <a:gd name="T23" fmla="*/ 43 h 134"/>
                <a:gd name="T24" fmla="*/ 47 w 47"/>
                <a:gd name="T25" fmla="*/ 69 h 134"/>
                <a:gd name="T26" fmla="*/ 43 w 47"/>
                <a:gd name="T27" fmla="*/ 95 h 134"/>
                <a:gd name="T28" fmla="*/ 37 w 47"/>
                <a:gd name="T29" fmla="*/ 115 h 134"/>
                <a:gd name="T30" fmla="*/ 29 w 47"/>
                <a:gd name="T31" fmla="*/ 128 h 134"/>
                <a:gd name="T32" fmla="*/ 19 w 47"/>
                <a:gd name="T33" fmla="*/ 134 h 1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34"/>
                <a:gd name="T53" fmla="*/ 47 w 47"/>
                <a:gd name="T54" fmla="*/ 134 h 1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34">
                  <a:moveTo>
                    <a:pt x="19" y="134"/>
                  </a:moveTo>
                  <a:lnTo>
                    <a:pt x="10" y="128"/>
                  </a:lnTo>
                  <a:lnTo>
                    <a:pt x="3" y="114"/>
                  </a:lnTo>
                  <a:lnTo>
                    <a:pt x="0" y="92"/>
                  </a:lnTo>
                  <a:lnTo>
                    <a:pt x="0" y="66"/>
                  </a:lnTo>
                  <a:lnTo>
                    <a:pt x="3" y="41"/>
                  </a:lnTo>
                  <a:lnTo>
                    <a:pt x="10" y="20"/>
                  </a:lnTo>
                  <a:lnTo>
                    <a:pt x="19" y="6"/>
                  </a:lnTo>
                  <a:lnTo>
                    <a:pt x="29" y="0"/>
                  </a:lnTo>
                  <a:lnTo>
                    <a:pt x="37" y="6"/>
                  </a:lnTo>
                  <a:lnTo>
                    <a:pt x="45" y="22"/>
                  </a:lnTo>
                  <a:lnTo>
                    <a:pt x="47" y="43"/>
                  </a:lnTo>
                  <a:lnTo>
                    <a:pt x="47" y="69"/>
                  </a:lnTo>
                  <a:lnTo>
                    <a:pt x="43" y="95"/>
                  </a:lnTo>
                  <a:lnTo>
                    <a:pt x="37" y="115"/>
                  </a:lnTo>
                  <a:lnTo>
                    <a:pt x="29" y="128"/>
                  </a:lnTo>
                  <a:lnTo>
                    <a:pt x="19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10" name="Freeform 313"/>
            <p:cNvSpPr>
              <a:spLocks/>
            </p:cNvSpPr>
            <p:nvPr/>
          </p:nvSpPr>
          <p:spPr bwMode="auto">
            <a:xfrm>
              <a:off x="8417" y="2457"/>
              <a:ext cx="56" cy="273"/>
            </a:xfrm>
            <a:custGeom>
              <a:avLst/>
              <a:gdLst>
                <a:gd name="T0" fmla="*/ 18 w 45"/>
                <a:gd name="T1" fmla="*/ 121 h 121"/>
                <a:gd name="T2" fmla="*/ 10 w 45"/>
                <a:gd name="T3" fmla="*/ 116 h 121"/>
                <a:gd name="T4" fmla="*/ 5 w 45"/>
                <a:gd name="T5" fmla="*/ 103 h 121"/>
                <a:gd name="T6" fmla="*/ 0 w 45"/>
                <a:gd name="T7" fmla="*/ 84 h 121"/>
                <a:gd name="T8" fmla="*/ 0 w 45"/>
                <a:gd name="T9" fmla="*/ 61 h 121"/>
                <a:gd name="T10" fmla="*/ 5 w 45"/>
                <a:gd name="T11" fmla="*/ 36 h 121"/>
                <a:gd name="T12" fmla="*/ 10 w 45"/>
                <a:gd name="T13" fmla="*/ 18 h 121"/>
                <a:gd name="T14" fmla="*/ 18 w 45"/>
                <a:gd name="T15" fmla="*/ 5 h 121"/>
                <a:gd name="T16" fmla="*/ 26 w 45"/>
                <a:gd name="T17" fmla="*/ 0 h 121"/>
                <a:gd name="T18" fmla="*/ 35 w 45"/>
                <a:gd name="T19" fmla="*/ 5 h 121"/>
                <a:gd name="T20" fmla="*/ 41 w 45"/>
                <a:gd name="T21" fmla="*/ 18 h 121"/>
                <a:gd name="T22" fmla="*/ 45 w 45"/>
                <a:gd name="T23" fmla="*/ 38 h 121"/>
                <a:gd name="T24" fmla="*/ 45 w 45"/>
                <a:gd name="T25" fmla="*/ 62 h 121"/>
                <a:gd name="T26" fmla="*/ 41 w 45"/>
                <a:gd name="T27" fmla="*/ 85 h 121"/>
                <a:gd name="T28" fmla="*/ 35 w 45"/>
                <a:gd name="T29" fmla="*/ 104 h 121"/>
                <a:gd name="T30" fmla="*/ 26 w 45"/>
                <a:gd name="T31" fmla="*/ 117 h 121"/>
                <a:gd name="T32" fmla="*/ 18 w 45"/>
                <a:gd name="T33" fmla="*/ 121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21"/>
                <a:gd name="T53" fmla="*/ 45 w 45"/>
                <a:gd name="T54" fmla="*/ 121 h 1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21">
                  <a:moveTo>
                    <a:pt x="18" y="121"/>
                  </a:moveTo>
                  <a:lnTo>
                    <a:pt x="10" y="116"/>
                  </a:lnTo>
                  <a:lnTo>
                    <a:pt x="5" y="103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5" y="36"/>
                  </a:lnTo>
                  <a:lnTo>
                    <a:pt x="10" y="18"/>
                  </a:lnTo>
                  <a:lnTo>
                    <a:pt x="18" y="5"/>
                  </a:lnTo>
                  <a:lnTo>
                    <a:pt x="26" y="0"/>
                  </a:lnTo>
                  <a:lnTo>
                    <a:pt x="35" y="5"/>
                  </a:lnTo>
                  <a:lnTo>
                    <a:pt x="41" y="18"/>
                  </a:lnTo>
                  <a:lnTo>
                    <a:pt x="45" y="38"/>
                  </a:lnTo>
                  <a:lnTo>
                    <a:pt x="45" y="62"/>
                  </a:lnTo>
                  <a:lnTo>
                    <a:pt x="41" y="85"/>
                  </a:lnTo>
                  <a:lnTo>
                    <a:pt x="35" y="104"/>
                  </a:lnTo>
                  <a:lnTo>
                    <a:pt x="26" y="117"/>
                  </a:lnTo>
                  <a:lnTo>
                    <a:pt x="18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11" name="Freeform 314"/>
            <p:cNvSpPr>
              <a:spLocks/>
            </p:cNvSpPr>
            <p:nvPr/>
          </p:nvSpPr>
          <p:spPr bwMode="auto">
            <a:xfrm>
              <a:off x="8423" y="2563"/>
              <a:ext cx="45" cy="52"/>
            </a:xfrm>
            <a:custGeom>
              <a:avLst/>
              <a:gdLst>
                <a:gd name="T0" fmla="*/ 36 w 36"/>
                <a:gd name="T1" fmla="*/ 14 h 23"/>
                <a:gd name="T2" fmla="*/ 0 w 36"/>
                <a:gd name="T3" fmla="*/ 23 h 23"/>
                <a:gd name="T4" fmla="*/ 0 w 36"/>
                <a:gd name="T5" fmla="*/ 20 h 23"/>
                <a:gd name="T6" fmla="*/ 0 w 36"/>
                <a:gd name="T7" fmla="*/ 18 h 23"/>
                <a:gd name="T8" fmla="*/ 0 w 36"/>
                <a:gd name="T9" fmla="*/ 15 h 23"/>
                <a:gd name="T10" fmla="*/ 0 w 36"/>
                <a:gd name="T11" fmla="*/ 14 h 23"/>
                <a:gd name="T12" fmla="*/ 0 w 36"/>
                <a:gd name="T13" fmla="*/ 12 h 23"/>
                <a:gd name="T14" fmla="*/ 0 w 36"/>
                <a:gd name="T15" fmla="*/ 11 h 23"/>
                <a:gd name="T16" fmla="*/ 0 w 36"/>
                <a:gd name="T17" fmla="*/ 10 h 23"/>
                <a:gd name="T18" fmla="*/ 0 w 36"/>
                <a:gd name="T19" fmla="*/ 8 h 23"/>
                <a:gd name="T20" fmla="*/ 36 w 36"/>
                <a:gd name="T21" fmla="*/ 0 h 23"/>
                <a:gd name="T22" fmla="*/ 36 w 36"/>
                <a:gd name="T23" fmla="*/ 2 h 23"/>
                <a:gd name="T24" fmla="*/ 36 w 36"/>
                <a:gd name="T25" fmla="*/ 7 h 23"/>
                <a:gd name="T26" fmla="*/ 36 w 36"/>
                <a:gd name="T27" fmla="*/ 11 h 23"/>
                <a:gd name="T28" fmla="*/ 36 w 36"/>
                <a:gd name="T29" fmla="*/ 14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23"/>
                <a:gd name="T47" fmla="*/ 36 w 36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23">
                  <a:moveTo>
                    <a:pt x="36" y="14"/>
                  </a:move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12" name="Freeform 315"/>
            <p:cNvSpPr>
              <a:spLocks/>
            </p:cNvSpPr>
            <p:nvPr/>
          </p:nvSpPr>
          <p:spPr bwMode="auto">
            <a:xfrm>
              <a:off x="8424" y="2514"/>
              <a:ext cx="44" cy="49"/>
            </a:xfrm>
            <a:custGeom>
              <a:avLst/>
              <a:gdLst>
                <a:gd name="T0" fmla="*/ 35 w 35"/>
                <a:gd name="T1" fmla="*/ 13 h 22"/>
                <a:gd name="T2" fmla="*/ 0 w 35"/>
                <a:gd name="T3" fmla="*/ 22 h 22"/>
                <a:gd name="T4" fmla="*/ 2 w 35"/>
                <a:gd name="T5" fmla="*/ 17 h 22"/>
                <a:gd name="T6" fmla="*/ 3 w 35"/>
                <a:gd name="T7" fmla="*/ 13 h 22"/>
                <a:gd name="T8" fmla="*/ 3 w 35"/>
                <a:gd name="T9" fmla="*/ 9 h 22"/>
                <a:gd name="T10" fmla="*/ 4 w 35"/>
                <a:gd name="T11" fmla="*/ 6 h 22"/>
                <a:gd name="T12" fmla="*/ 32 w 35"/>
                <a:gd name="T13" fmla="*/ 0 h 22"/>
                <a:gd name="T14" fmla="*/ 33 w 35"/>
                <a:gd name="T15" fmla="*/ 3 h 22"/>
                <a:gd name="T16" fmla="*/ 33 w 35"/>
                <a:gd name="T17" fmla="*/ 6 h 22"/>
                <a:gd name="T18" fmla="*/ 33 w 35"/>
                <a:gd name="T19" fmla="*/ 10 h 22"/>
                <a:gd name="T20" fmla="*/ 35 w 35"/>
                <a:gd name="T21" fmla="*/ 13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22"/>
                <a:gd name="T35" fmla="*/ 35 w 35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22">
                  <a:moveTo>
                    <a:pt x="35" y="13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3" y="9"/>
                  </a:lnTo>
                  <a:lnTo>
                    <a:pt x="4" y="6"/>
                  </a:lnTo>
                  <a:lnTo>
                    <a:pt x="32" y="0"/>
                  </a:lnTo>
                  <a:lnTo>
                    <a:pt x="33" y="3"/>
                  </a:lnTo>
                  <a:lnTo>
                    <a:pt x="33" y="6"/>
                  </a:lnTo>
                  <a:lnTo>
                    <a:pt x="33" y="1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13" name="Freeform 316"/>
            <p:cNvSpPr>
              <a:spLocks/>
            </p:cNvSpPr>
            <p:nvPr/>
          </p:nvSpPr>
          <p:spPr bwMode="auto">
            <a:xfrm>
              <a:off x="8423" y="2617"/>
              <a:ext cx="42" cy="45"/>
            </a:xfrm>
            <a:custGeom>
              <a:avLst/>
              <a:gdLst>
                <a:gd name="T0" fmla="*/ 31 w 34"/>
                <a:gd name="T1" fmla="*/ 13 h 20"/>
                <a:gd name="T2" fmla="*/ 1 w 34"/>
                <a:gd name="T3" fmla="*/ 20 h 20"/>
                <a:gd name="T4" fmla="*/ 1 w 34"/>
                <a:gd name="T5" fmla="*/ 17 h 20"/>
                <a:gd name="T6" fmla="*/ 1 w 34"/>
                <a:gd name="T7" fmla="*/ 14 h 20"/>
                <a:gd name="T8" fmla="*/ 0 w 34"/>
                <a:gd name="T9" fmla="*/ 11 h 20"/>
                <a:gd name="T10" fmla="*/ 0 w 34"/>
                <a:gd name="T11" fmla="*/ 9 h 20"/>
                <a:gd name="T12" fmla="*/ 34 w 34"/>
                <a:gd name="T13" fmla="*/ 0 h 20"/>
                <a:gd name="T14" fmla="*/ 34 w 34"/>
                <a:gd name="T15" fmla="*/ 3 h 20"/>
                <a:gd name="T16" fmla="*/ 33 w 34"/>
                <a:gd name="T17" fmla="*/ 7 h 20"/>
                <a:gd name="T18" fmla="*/ 33 w 34"/>
                <a:gd name="T19" fmla="*/ 10 h 20"/>
                <a:gd name="T20" fmla="*/ 31 w 34"/>
                <a:gd name="T21" fmla="*/ 13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0"/>
                <a:gd name="T35" fmla="*/ 34 w 34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0">
                  <a:moveTo>
                    <a:pt x="31" y="13"/>
                  </a:moveTo>
                  <a:lnTo>
                    <a:pt x="1" y="20"/>
                  </a:lnTo>
                  <a:lnTo>
                    <a:pt x="1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34" y="0"/>
                  </a:lnTo>
                  <a:lnTo>
                    <a:pt x="34" y="3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14" name="Freeform 317"/>
            <p:cNvSpPr>
              <a:spLocks/>
            </p:cNvSpPr>
            <p:nvPr/>
          </p:nvSpPr>
          <p:spPr bwMode="auto">
            <a:xfrm>
              <a:off x="8427" y="2669"/>
              <a:ext cx="32" cy="45"/>
            </a:xfrm>
            <a:custGeom>
              <a:avLst/>
              <a:gdLst>
                <a:gd name="T0" fmla="*/ 26 w 26"/>
                <a:gd name="T1" fmla="*/ 0 h 20"/>
                <a:gd name="T2" fmla="*/ 23 w 26"/>
                <a:gd name="T3" fmla="*/ 9 h 20"/>
                <a:gd name="T4" fmla="*/ 20 w 26"/>
                <a:gd name="T5" fmla="*/ 14 h 20"/>
                <a:gd name="T6" fmla="*/ 15 w 26"/>
                <a:gd name="T7" fmla="*/ 19 h 20"/>
                <a:gd name="T8" fmla="*/ 11 w 26"/>
                <a:gd name="T9" fmla="*/ 20 h 20"/>
                <a:gd name="T10" fmla="*/ 8 w 26"/>
                <a:gd name="T11" fmla="*/ 19 h 20"/>
                <a:gd name="T12" fmla="*/ 5 w 26"/>
                <a:gd name="T13" fmla="*/ 16 h 20"/>
                <a:gd name="T14" fmla="*/ 2 w 26"/>
                <a:gd name="T15" fmla="*/ 12 h 20"/>
                <a:gd name="T16" fmla="*/ 0 w 26"/>
                <a:gd name="T17" fmla="*/ 6 h 20"/>
                <a:gd name="T18" fmla="*/ 26 w 26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0"/>
                <a:gd name="T32" fmla="*/ 26 w 26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0">
                  <a:moveTo>
                    <a:pt x="26" y="0"/>
                  </a:moveTo>
                  <a:lnTo>
                    <a:pt x="23" y="9"/>
                  </a:lnTo>
                  <a:lnTo>
                    <a:pt x="20" y="14"/>
                  </a:lnTo>
                  <a:lnTo>
                    <a:pt x="15" y="19"/>
                  </a:lnTo>
                  <a:lnTo>
                    <a:pt x="11" y="20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15" name="Freeform 318"/>
            <p:cNvSpPr>
              <a:spLocks/>
            </p:cNvSpPr>
            <p:nvPr/>
          </p:nvSpPr>
          <p:spPr bwMode="auto">
            <a:xfrm>
              <a:off x="8433" y="2475"/>
              <a:ext cx="27" cy="30"/>
            </a:xfrm>
            <a:custGeom>
              <a:avLst/>
              <a:gdLst>
                <a:gd name="T0" fmla="*/ 0 w 22"/>
                <a:gd name="T1" fmla="*/ 13 h 13"/>
                <a:gd name="T2" fmla="*/ 3 w 22"/>
                <a:gd name="T3" fmla="*/ 7 h 13"/>
                <a:gd name="T4" fmla="*/ 8 w 22"/>
                <a:gd name="T5" fmla="*/ 3 h 13"/>
                <a:gd name="T6" fmla="*/ 10 w 22"/>
                <a:gd name="T7" fmla="*/ 0 h 13"/>
                <a:gd name="T8" fmla="*/ 13 w 22"/>
                <a:gd name="T9" fmla="*/ 0 h 13"/>
                <a:gd name="T10" fmla="*/ 16 w 22"/>
                <a:gd name="T11" fmla="*/ 0 h 13"/>
                <a:gd name="T12" fmla="*/ 18 w 22"/>
                <a:gd name="T13" fmla="*/ 1 h 13"/>
                <a:gd name="T14" fmla="*/ 21 w 22"/>
                <a:gd name="T15" fmla="*/ 4 h 13"/>
                <a:gd name="T16" fmla="*/ 22 w 22"/>
                <a:gd name="T17" fmla="*/ 8 h 13"/>
                <a:gd name="T18" fmla="*/ 0 w 22"/>
                <a:gd name="T19" fmla="*/ 13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13"/>
                <a:gd name="T32" fmla="*/ 22 w 2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13">
                  <a:moveTo>
                    <a:pt x="0" y="13"/>
                  </a:moveTo>
                  <a:lnTo>
                    <a:pt x="3" y="7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1" y="4"/>
                  </a:lnTo>
                  <a:lnTo>
                    <a:pt x="22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3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16" name="Freeform 319"/>
            <p:cNvSpPr>
              <a:spLocks/>
            </p:cNvSpPr>
            <p:nvPr/>
          </p:nvSpPr>
          <p:spPr bwMode="auto">
            <a:xfrm>
              <a:off x="8046" y="4701"/>
              <a:ext cx="189" cy="849"/>
            </a:xfrm>
            <a:custGeom>
              <a:avLst/>
              <a:gdLst>
                <a:gd name="T0" fmla="*/ 0 w 151"/>
                <a:gd name="T1" fmla="*/ 334 h 376"/>
                <a:gd name="T2" fmla="*/ 0 w 151"/>
                <a:gd name="T3" fmla="*/ 0 h 376"/>
                <a:gd name="T4" fmla="*/ 150 w 151"/>
                <a:gd name="T5" fmla="*/ 23 h 376"/>
                <a:gd name="T6" fmla="*/ 151 w 151"/>
                <a:gd name="T7" fmla="*/ 376 h 376"/>
                <a:gd name="T8" fmla="*/ 0 w 151"/>
                <a:gd name="T9" fmla="*/ 334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376"/>
                <a:gd name="T17" fmla="*/ 151 w 151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376">
                  <a:moveTo>
                    <a:pt x="0" y="334"/>
                  </a:moveTo>
                  <a:lnTo>
                    <a:pt x="0" y="0"/>
                  </a:lnTo>
                  <a:lnTo>
                    <a:pt x="150" y="23"/>
                  </a:lnTo>
                  <a:lnTo>
                    <a:pt x="151" y="376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17" name="Freeform 320"/>
            <p:cNvSpPr>
              <a:spLocks/>
            </p:cNvSpPr>
            <p:nvPr/>
          </p:nvSpPr>
          <p:spPr bwMode="auto">
            <a:xfrm>
              <a:off x="8051" y="4713"/>
              <a:ext cx="175" cy="834"/>
            </a:xfrm>
            <a:custGeom>
              <a:avLst/>
              <a:gdLst>
                <a:gd name="T0" fmla="*/ 0 w 140"/>
                <a:gd name="T1" fmla="*/ 331 h 370"/>
                <a:gd name="T2" fmla="*/ 0 w 140"/>
                <a:gd name="T3" fmla="*/ 0 h 370"/>
                <a:gd name="T4" fmla="*/ 138 w 140"/>
                <a:gd name="T5" fmla="*/ 24 h 370"/>
                <a:gd name="T6" fmla="*/ 140 w 140"/>
                <a:gd name="T7" fmla="*/ 370 h 370"/>
                <a:gd name="T8" fmla="*/ 0 w 140"/>
                <a:gd name="T9" fmla="*/ 331 h 3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370"/>
                <a:gd name="T17" fmla="*/ 140 w 140"/>
                <a:gd name="T18" fmla="*/ 370 h 3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370">
                  <a:moveTo>
                    <a:pt x="0" y="331"/>
                  </a:moveTo>
                  <a:lnTo>
                    <a:pt x="0" y="0"/>
                  </a:lnTo>
                  <a:lnTo>
                    <a:pt x="138" y="24"/>
                  </a:lnTo>
                  <a:lnTo>
                    <a:pt x="140" y="370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C9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18" name="Freeform 321"/>
            <p:cNvSpPr>
              <a:spLocks/>
            </p:cNvSpPr>
            <p:nvPr/>
          </p:nvSpPr>
          <p:spPr bwMode="auto">
            <a:xfrm>
              <a:off x="8060" y="4729"/>
              <a:ext cx="158" cy="818"/>
            </a:xfrm>
            <a:custGeom>
              <a:avLst/>
              <a:gdLst>
                <a:gd name="T0" fmla="*/ 0 w 126"/>
                <a:gd name="T1" fmla="*/ 324 h 363"/>
                <a:gd name="T2" fmla="*/ 0 w 126"/>
                <a:gd name="T3" fmla="*/ 0 h 363"/>
                <a:gd name="T4" fmla="*/ 123 w 126"/>
                <a:gd name="T5" fmla="*/ 24 h 363"/>
                <a:gd name="T6" fmla="*/ 126 w 126"/>
                <a:gd name="T7" fmla="*/ 363 h 363"/>
                <a:gd name="T8" fmla="*/ 0 w 126"/>
                <a:gd name="T9" fmla="*/ 324 h 3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363"/>
                <a:gd name="T17" fmla="*/ 126 w 126"/>
                <a:gd name="T18" fmla="*/ 363 h 3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363">
                  <a:moveTo>
                    <a:pt x="0" y="324"/>
                  </a:moveTo>
                  <a:lnTo>
                    <a:pt x="0" y="0"/>
                  </a:lnTo>
                  <a:lnTo>
                    <a:pt x="123" y="24"/>
                  </a:lnTo>
                  <a:lnTo>
                    <a:pt x="126" y="363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19" name="Freeform 322"/>
            <p:cNvSpPr>
              <a:spLocks/>
            </p:cNvSpPr>
            <p:nvPr/>
          </p:nvSpPr>
          <p:spPr bwMode="auto">
            <a:xfrm>
              <a:off x="8140" y="4794"/>
              <a:ext cx="63" cy="749"/>
            </a:xfrm>
            <a:custGeom>
              <a:avLst/>
              <a:gdLst>
                <a:gd name="T0" fmla="*/ 0 w 50"/>
                <a:gd name="T1" fmla="*/ 316 h 332"/>
                <a:gd name="T2" fmla="*/ 50 w 50"/>
                <a:gd name="T3" fmla="*/ 332 h 332"/>
                <a:gd name="T4" fmla="*/ 49 w 50"/>
                <a:gd name="T5" fmla="*/ 11 h 332"/>
                <a:gd name="T6" fmla="*/ 0 w 50"/>
                <a:gd name="T7" fmla="*/ 0 h 332"/>
                <a:gd name="T8" fmla="*/ 0 w 50"/>
                <a:gd name="T9" fmla="*/ 316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332"/>
                <a:gd name="T17" fmla="*/ 50 w 50"/>
                <a:gd name="T18" fmla="*/ 332 h 3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332">
                  <a:moveTo>
                    <a:pt x="0" y="316"/>
                  </a:moveTo>
                  <a:lnTo>
                    <a:pt x="50" y="332"/>
                  </a:lnTo>
                  <a:lnTo>
                    <a:pt x="49" y="11"/>
                  </a:lnTo>
                  <a:lnTo>
                    <a:pt x="0" y="0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3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20" name="Freeform 323"/>
            <p:cNvSpPr>
              <a:spLocks/>
            </p:cNvSpPr>
            <p:nvPr/>
          </p:nvSpPr>
          <p:spPr bwMode="auto">
            <a:xfrm>
              <a:off x="8073" y="4767"/>
              <a:ext cx="60" cy="737"/>
            </a:xfrm>
            <a:custGeom>
              <a:avLst/>
              <a:gdLst>
                <a:gd name="T0" fmla="*/ 48 w 48"/>
                <a:gd name="T1" fmla="*/ 12 h 327"/>
                <a:gd name="T2" fmla="*/ 0 w 48"/>
                <a:gd name="T3" fmla="*/ 0 h 327"/>
                <a:gd name="T4" fmla="*/ 0 w 48"/>
                <a:gd name="T5" fmla="*/ 311 h 327"/>
                <a:gd name="T6" fmla="*/ 48 w 48"/>
                <a:gd name="T7" fmla="*/ 327 h 327"/>
                <a:gd name="T8" fmla="*/ 48 w 48"/>
                <a:gd name="T9" fmla="*/ 12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327"/>
                <a:gd name="T17" fmla="*/ 48 w 48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327">
                  <a:moveTo>
                    <a:pt x="48" y="12"/>
                  </a:moveTo>
                  <a:lnTo>
                    <a:pt x="0" y="0"/>
                  </a:lnTo>
                  <a:lnTo>
                    <a:pt x="0" y="311"/>
                  </a:lnTo>
                  <a:lnTo>
                    <a:pt x="48" y="327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3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21" name="Freeform 324"/>
            <p:cNvSpPr>
              <a:spLocks/>
            </p:cNvSpPr>
            <p:nvPr/>
          </p:nvSpPr>
          <p:spPr bwMode="auto">
            <a:xfrm>
              <a:off x="8108" y="3414"/>
              <a:ext cx="859" cy="1344"/>
            </a:xfrm>
            <a:custGeom>
              <a:avLst/>
              <a:gdLst>
                <a:gd name="T0" fmla="*/ 684 w 687"/>
                <a:gd name="T1" fmla="*/ 580 h 596"/>
                <a:gd name="T2" fmla="*/ 304 w 687"/>
                <a:gd name="T3" fmla="*/ 207 h 596"/>
                <a:gd name="T4" fmla="*/ 233 w 687"/>
                <a:gd name="T5" fmla="*/ 13 h 596"/>
                <a:gd name="T6" fmla="*/ 0 w 687"/>
                <a:gd name="T7" fmla="*/ 0 h 596"/>
                <a:gd name="T8" fmla="*/ 145 w 687"/>
                <a:gd name="T9" fmla="*/ 596 h 596"/>
                <a:gd name="T10" fmla="*/ 687 w 687"/>
                <a:gd name="T11" fmla="*/ 581 h 596"/>
                <a:gd name="T12" fmla="*/ 684 w 687"/>
                <a:gd name="T13" fmla="*/ 580 h 5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7"/>
                <a:gd name="T22" fmla="*/ 0 h 596"/>
                <a:gd name="T23" fmla="*/ 687 w 687"/>
                <a:gd name="T24" fmla="*/ 596 h 5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7" h="596">
                  <a:moveTo>
                    <a:pt x="684" y="580"/>
                  </a:moveTo>
                  <a:lnTo>
                    <a:pt x="304" y="207"/>
                  </a:lnTo>
                  <a:lnTo>
                    <a:pt x="233" y="13"/>
                  </a:lnTo>
                  <a:lnTo>
                    <a:pt x="0" y="0"/>
                  </a:lnTo>
                  <a:lnTo>
                    <a:pt x="145" y="596"/>
                  </a:lnTo>
                  <a:lnTo>
                    <a:pt x="687" y="581"/>
                  </a:lnTo>
                  <a:lnTo>
                    <a:pt x="684" y="5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22" name="Freeform 325"/>
            <p:cNvSpPr>
              <a:spLocks/>
            </p:cNvSpPr>
            <p:nvPr/>
          </p:nvSpPr>
          <p:spPr bwMode="auto">
            <a:xfrm>
              <a:off x="8488" y="3880"/>
              <a:ext cx="492" cy="844"/>
            </a:xfrm>
            <a:custGeom>
              <a:avLst/>
              <a:gdLst>
                <a:gd name="T0" fmla="*/ 383 w 394"/>
                <a:gd name="T1" fmla="*/ 374 h 374"/>
                <a:gd name="T2" fmla="*/ 394 w 394"/>
                <a:gd name="T3" fmla="*/ 374 h 374"/>
                <a:gd name="T4" fmla="*/ 282 w 394"/>
                <a:gd name="T5" fmla="*/ 16 h 374"/>
                <a:gd name="T6" fmla="*/ 0 w 394"/>
                <a:gd name="T7" fmla="*/ 0 h 374"/>
                <a:gd name="T8" fmla="*/ 380 w 394"/>
                <a:gd name="T9" fmla="*/ 373 h 374"/>
                <a:gd name="T10" fmla="*/ 383 w 394"/>
                <a:gd name="T11" fmla="*/ 374 h 3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374"/>
                <a:gd name="T20" fmla="*/ 394 w 394"/>
                <a:gd name="T21" fmla="*/ 374 h 3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374">
                  <a:moveTo>
                    <a:pt x="383" y="374"/>
                  </a:moveTo>
                  <a:lnTo>
                    <a:pt x="394" y="374"/>
                  </a:lnTo>
                  <a:lnTo>
                    <a:pt x="282" y="16"/>
                  </a:lnTo>
                  <a:lnTo>
                    <a:pt x="0" y="0"/>
                  </a:lnTo>
                  <a:lnTo>
                    <a:pt x="380" y="373"/>
                  </a:lnTo>
                  <a:lnTo>
                    <a:pt x="383" y="3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23" name="Freeform 326"/>
            <p:cNvSpPr>
              <a:spLocks/>
            </p:cNvSpPr>
            <p:nvPr/>
          </p:nvSpPr>
          <p:spPr bwMode="auto">
            <a:xfrm>
              <a:off x="8291" y="2805"/>
              <a:ext cx="213" cy="180"/>
            </a:xfrm>
            <a:custGeom>
              <a:avLst/>
              <a:gdLst>
                <a:gd name="T0" fmla="*/ 62 w 170"/>
                <a:gd name="T1" fmla="*/ 44 h 80"/>
                <a:gd name="T2" fmla="*/ 0 w 170"/>
                <a:gd name="T3" fmla="*/ 80 h 80"/>
                <a:gd name="T4" fmla="*/ 144 w 170"/>
                <a:gd name="T5" fmla="*/ 35 h 80"/>
                <a:gd name="T6" fmla="*/ 155 w 170"/>
                <a:gd name="T7" fmla="*/ 36 h 80"/>
                <a:gd name="T8" fmla="*/ 170 w 170"/>
                <a:gd name="T9" fmla="*/ 0 h 80"/>
                <a:gd name="T10" fmla="*/ 62 w 170"/>
                <a:gd name="T11" fmla="*/ 44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0"/>
                <a:gd name="T19" fmla="*/ 0 h 80"/>
                <a:gd name="T20" fmla="*/ 170 w 170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0" h="80">
                  <a:moveTo>
                    <a:pt x="62" y="44"/>
                  </a:moveTo>
                  <a:lnTo>
                    <a:pt x="0" y="80"/>
                  </a:lnTo>
                  <a:lnTo>
                    <a:pt x="144" y="35"/>
                  </a:lnTo>
                  <a:lnTo>
                    <a:pt x="155" y="36"/>
                  </a:lnTo>
                  <a:lnTo>
                    <a:pt x="170" y="0"/>
                  </a:lnTo>
                  <a:lnTo>
                    <a:pt x="62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24" name="Freeform 327"/>
            <p:cNvSpPr>
              <a:spLocks/>
            </p:cNvSpPr>
            <p:nvPr/>
          </p:nvSpPr>
          <p:spPr bwMode="auto">
            <a:xfrm>
              <a:off x="8485" y="2805"/>
              <a:ext cx="402" cy="117"/>
            </a:xfrm>
            <a:custGeom>
              <a:avLst/>
              <a:gdLst>
                <a:gd name="T0" fmla="*/ 264 w 321"/>
                <a:gd name="T1" fmla="*/ 19 h 52"/>
                <a:gd name="T2" fmla="*/ 16 w 321"/>
                <a:gd name="T3" fmla="*/ 0 h 52"/>
                <a:gd name="T4" fmla="*/ 15 w 321"/>
                <a:gd name="T5" fmla="*/ 0 h 52"/>
                <a:gd name="T6" fmla="*/ 0 w 321"/>
                <a:gd name="T7" fmla="*/ 36 h 52"/>
                <a:gd name="T8" fmla="*/ 321 w 321"/>
                <a:gd name="T9" fmla="*/ 52 h 52"/>
                <a:gd name="T10" fmla="*/ 264 w 321"/>
                <a:gd name="T11" fmla="*/ 19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1"/>
                <a:gd name="T19" fmla="*/ 0 h 52"/>
                <a:gd name="T20" fmla="*/ 321 w 321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1" h="52">
                  <a:moveTo>
                    <a:pt x="264" y="19"/>
                  </a:moveTo>
                  <a:lnTo>
                    <a:pt x="16" y="0"/>
                  </a:lnTo>
                  <a:lnTo>
                    <a:pt x="15" y="0"/>
                  </a:lnTo>
                  <a:lnTo>
                    <a:pt x="0" y="36"/>
                  </a:lnTo>
                  <a:lnTo>
                    <a:pt x="321" y="52"/>
                  </a:lnTo>
                  <a:lnTo>
                    <a:pt x="26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25" name="Freeform 328"/>
            <p:cNvSpPr>
              <a:spLocks/>
            </p:cNvSpPr>
            <p:nvPr/>
          </p:nvSpPr>
          <p:spPr bwMode="auto">
            <a:xfrm>
              <a:off x="8545" y="1990"/>
              <a:ext cx="162" cy="235"/>
            </a:xfrm>
            <a:custGeom>
              <a:avLst/>
              <a:gdLst>
                <a:gd name="T0" fmla="*/ 50 w 129"/>
                <a:gd name="T1" fmla="*/ 17 h 104"/>
                <a:gd name="T2" fmla="*/ 0 w 129"/>
                <a:gd name="T3" fmla="*/ 102 h 104"/>
                <a:gd name="T4" fmla="*/ 23 w 129"/>
                <a:gd name="T5" fmla="*/ 104 h 104"/>
                <a:gd name="T6" fmla="*/ 109 w 129"/>
                <a:gd name="T7" fmla="*/ 16 h 104"/>
                <a:gd name="T8" fmla="*/ 129 w 129"/>
                <a:gd name="T9" fmla="*/ 46 h 104"/>
                <a:gd name="T10" fmla="*/ 106 w 129"/>
                <a:gd name="T11" fmla="*/ 0 h 104"/>
                <a:gd name="T12" fmla="*/ 50 w 129"/>
                <a:gd name="T13" fmla="*/ 17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"/>
                <a:gd name="T22" fmla="*/ 0 h 104"/>
                <a:gd name="T23" fmla="*/ 129 w 129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" h="104">
                  <a:moveTo>
                    <a:pt x="50" y="17"/>
                  </a:moveTo>
                  <a:lnTo>
                    <a:pt x="0" y="102"/>
                  </a:lnTo>
                  <a:lnTo>
                    <a:pt x="23" y="104"/>
                  </a:lnTo>
                  <a:lnTo>
                    <a:pt x="109" y="16"/>
                  </a:lnTo>
                  <a:lnTo>
                    <a:pt x="129" y="46"/>
                  </a:lnTo>
                  <a:lnTo>
                    <a:pt x="106" y="0"/>
                  </a:lnTo>
                  <a:lnTo>
                    <a:pt x="5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26" name="Freeform 329"/>
            <p:cNvSpPr>
              <a:spLocks/>
            </p:cNvSpPr>
            <p:nvPr/>
          </p:nvSpPr>
          <p:spPr bwMode="auto">
            <a:xfrm>
              <a:off x="8412" y="240"/>
              <a:ext cx="277" cy="2014"/>
            </a:xfrm>
            <a:custGeom>
              <a:avLst/>
              <a:gdLst>
                <a:gd name="T0" fmla="*/ 180 w 222"/>
                <a:gd name="T1" fmla="*/ 213 h 893"/>
                <a:gd name="T2" fmla="*/ 189 w 222"/>
                <a:gd name="T3" fmla="*/ 173 h 893"/>
                <a:gd name="T4" fmla="*/ 179 w 222"/>
                <a:gd name="T5" fmla="*/ 141 h 893"/>
                <a:gd name="T6" fmla="*/ 177 w 222"/>
                <a:gd name="T7" fmla="*/ 141 h 893"/>
                <a:gd name="T8" fmla="*/ 210 w 222"/>
                <a:gd name="T9" fmla="*/ 42 h 893"/>
                <a:gd name="T10" fmla="*/ 215 w 222"/>
                <a:gd name="T11" fmla="*/ 46 h 893"/>
                <a:gd name="T12" fmla="*/ 220 w 222"/>
                <a:gd name="T13" fmla="*/ 45 h 893"/>
                <a:gd name="T14" fmla="*/ 222 w 222"/>
                <a:gd name="T15" fmla="*/ 39 h 893"/>
                <a:gd name="T16" fmla="*/ 218 w 222"/>
                <a:gd name="T17" fmla="*/ 36 h 893"/>
                <a:gd name="T18" fmla="*/ 219 w 222"/>
                <a:gd name="T19" fmla="*/ 33 h 893"/>
                <a:gd name="T20" fmla="*/ 218 w 222"/>
                <a:gd name="T21" fmla="*/ 27 h 893"/>
                <a:gd name="T22" fmla="*/ 213 w 222"/>
                <a:gd name="T23" fmla="*/ 26 h 893"/>
                <a:gd name="T24" fmla="*/ 209 w 222"/>
                <a:gd name="T25" fmla="*/ 32 h 893"/>
                <a:gd name="T26" fmla="*/ 209 w 222"/>
                <a:gd name="T27" fmla="*/ 35 h 893"/>
                <a:gd name="T28" fmla="*/ 180 w 222"/>
                <a:gd name="T29" fmla="*/ 12 h 893"/>
                <a:gd name="T30" fmla="*/ 180 w 222"/>
                <a:gd name="T31" fmla="*/ 12 h 893"/>
                <a:gd name="T32" fmla="*/ 180 w 222"/>
                <a:gd name="T33" fmla="*/ 12 h 893"/>
                <a:gd name="T34" fmla="*/ 182 w 222"/>
                <a:gd name="T35" fmla="*/ 12 h 893"/>
                <a:gd name="T36" fmla="*/ 186 w 222"/>
                <a:gd name="T37" fmla="*/ 6 h 893"/>
                <a:gd name="T38" fmla="*/ 182 w 222"/>
                <a:gd name="T39" fmla="*/ 0 h 893"/>
                <a:gd name="T40" fmla="*/ 179 w 222"/>
                <a:gd name="T41" fmla="*/ 1 h 893"/>
                <a:gd name="T42" fmla="*/ 176 w 222"/>
                <a:gd name="T43" fmla="*/ 3 h 893"/>
                <a:gd name="T44" fmla="*/ 171 w 222"/>
                <a:gd name="T45" fmla="*/ 6 h 893"/>
                <a:gd name="T46" fmla="*/ 170 w 222"/>
                <a:gd name="T47" fmla="*/ 4 h 893"/>
                <a:gd name="T48" fmla="*/ 164 w 222"/>
                <a:gd name="T49" fmla="*/ 6 h 893"/>
                <a:gd name="T50" fmla="*/ 163 w 222"/>
                <a:gd name="T51" fmla="*/ 12 h 893"/>
                <a:gd name="T52" fmla="*/ 169 w 222"/>
                <a:gd name="T53" fmla="*/ 16 h 893"/>
                <a:gd name="T54" fmla="*/ 169 w 222"/>
                <a:gd name="T55" fmla="*/ 16 h 893"/>
                <a:gd name="T56" fmla="*/ 169 w 222"/>
                <a:gd name="T57" fmla="*/ 16 h 893"/>
                <a:gd name="T58" fmla="*/ 169 w 222"/>
                <a:gd name="T59" fmla="*/ 49 h 893"/>
                <a:gd name="T60" fmla="*/ 141 w 222"/>
                <a:gd name="T61" fmla="*/ 56 h 893"/>
                <a:gd name="T62" fmla="*/ 135 w 222"/>
                <a:gd name="T63" fmla="*/ 55 h 893"/>
                <a:gd name="T64" fmla="*/ 133 w 222"/>
                <a:gd name="T65" fmla="*/ 61 h 893"/>
                <a:gd name="T66" fmla="*/ 133 w 222"/>
                <a:gd name="T67" fmla="*/ 63 h 893"/>
                <a:gd name="T68" fmla="*/ 134 w 222"/>
                <a:gd name="T69" fmla="*/ 65 h 893"/>
                <a:gd name="T70" fmla="*/ 133 w 222"/>
                <a:gd name="T71" fmla="*/ 69 h 893"/>
                <a:gd name="T72" fmla="*/ 138 w 222"/>
                <a:gd name="T73" fmla="*/ 73 h 893"/>
                <a:gd name="T74" fmla="*/ 144 w 222"/>
                <a:gd name="T75" fmla="*/ 69 h 893"/>
                <a:gd name="T76" fmla="*/ 144 w 222"/>
                <a:gd name="T77" fmla="*/ 66 h 893"/>
                <a:gd name="T78" fmla="*/ 167 w 222"/>
                <a:gd name="T79" fmla="*/ 56 h 893"/>
                <a:gd name="T80" fmla="*/ 161 w 222"/>
                <a:gd name="T81" fmla="*/ 144 h 893"/>
                <a:gd name="T82" fmla="*/ 158 w 222"/>
                <a:gd name="T83" fmla="*/ 147 h 893"/>
                <a:gd name="T84" fmla="*/ 135 w 222"/>
                <a:gd name="T85" fmla="*/ 171 h 893"/>
                <a:gd name="T86" fmla="*/ 137 w 222"/>
                <a:gd name="T87" fmla="*/ 206 h 893"/>
                <a:gd name="T88" fmla="*/ 27 w 222"/>
                <a:gd name="T89" fmla="*/ 786 h 893"/>
                <a:gd name="T90" fmla="*/ 78 w 222"/>
                <a:gd name="T91" fmla="*/ 877 h 893"/>
                <a:gd name="T92" fmla="*/ 169 w 222"/>
                <a:gd name="T93" fmla="*/ 223 h 89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2"/>
                <a:gd name="T142" fmla="*/ 0 h 893"/>
                <a:gd name="T143" fmla="*/ 222 w 222"/>
                <a:gd name="T144" fmla="*/ 893 h 89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2" h="893">
                  <a:moveTo>
                    <a:pt x="169" y="223"/>
                  </a:moveTo>
                  <a:lnTo>
                    <a:pt x="171" y="220"/>
                  </a:lnTo>
                  <a:lnTo>
                    <a:pt x="180" y="213"/>
                  </a:lnTo>
                  <a:lnTo>
                    <a:pt x="187" y="202"/>
                  </a:lnTo>
                  <a:lnTo>
                    <a:pt x="190" y="189"/>
                  </a:lnTo>
                  <a:lnTo>
                    <a:pt x="189" y="173"/>
                  </a:lnTo>
                  <a:lnTo>
                    <a:pt x="184" y="158"/>
                  </a:lnTo>
                  <a:lnTo>
                    <a:pt x="180" y="145"/>
                  </a:lnTo>
                  <a:lnTo>
                    <a:pt x="179" y="141"/>
                  </a:lnTo>
                  <a:lnTo>
                    <a:pt x="177" y="141"/>
                  </a:lnTo>
                  <a:lnTo>
                    <a:pt x="179" y="53"/>
                  </a:lnTo>
                  <a:lnTo>
                    <a:pt x="210" y="42"/>
                  </a:lnTo>
                  <a:lnTo>
                    <a:pt x="212" y="43"/>
                  </a:lnTo>
                  <a:lnTo>
                    <a:pt x="213" y="45"/>
                  </a:lnTo>
                  <a:lnTo>
                    <a:pt x="215" y="46"/>
                  </a:lnTo>
                  <a:lnTo>
                    <a:pt x="216" y="46"/>
                  </a:lnTo>
                  <a:lnTo>
                    <a:pt x="218" y="46"/>
                  </a:lnTo>
                  <a:lnTo>
                    <a:pt x="220" y="45"/>
                  </a:lnTo>
                  <a:lnTo>
                    <a:pt x="222" y="42"/>
                  </a:lnTo>
                  <a:lnTo>
                    <a:pt x="222" y="40"/>
                  </a:lnTo>
                  <a:lnTo>
                    <a:pt x="222" y="39"/>
                  </a:lnTo>
                  <a:lnTo>
                    <a:pt x="220" y="37"/>
                  </a:lnTo>
                  <a:lnTo>
                    <a:pt x="219" y="36"/>
                  </a:lnTo>
                  <a:lnTo>
                    <a:pt x="218" y="36"/>
                  </a:lnTo>
                  <a:lnTo>
                    <a:pt x="219" y="35"/>
                  </a:lnTo>
                  <a:lnTo>
                    <a:pt x="219" y="33"/>
                  </a:lnTo>
                  <a:lnTo>
                    <a:pt x="219" y="32"/>
                  </a:lnTo>
                  <a:lnTo>
                    <a:pt x="219" y="30"/>
                  </a:lnTo>
                  <a:lnTo>
                    <a:pt x="218" y="27"/>
                  </a:lnTo>
                  <a:lnTo>
                    <a:pt x="216" y="26"/>
                  </a:lnTo>
                  <a:lnTo>
                    <a:pt x="215" y="26"/>
                  </a:lnTo>
                  <a:lnTo>
                    <a:pt x="213" y="26"/>
                  </a:lnTo>
                  <a:lnTo>
                    <a:pt x="210" y="27"/>
                  </a:lnTo>
                  <a:lnTo>
                    <a:pt x="209" y="30"/>
                  </a:lnTo>
                  <a:lnTo>
                    <a:pt x="209" y="32"/>
                  </a:lnTo>
                  <a:lnTo>
                    <a:pt x="209" y="33"/>
                  </a:lnTo>
                  <a:lnTo>
                    <a:pt x="209" y="35"/>
                  </a:lnTo>
                  <a:lnTo>
                    <a:pt x="179" y="46"/>
                  </a:lnTo>
                  <a:lnTo>
                    <a:pt x="180" y="12"/>
                  </a:lnTo>
                  <a:lnTo>
                    <a:pt x="182" y="12"/>
                  </a:lnTo>
                  <a:lnTo>
                    <a:pt x="184" y="10"/>
                  </a:lnTo>
                  <a:lnTo>
                    <a:pt x="186" y="7"/>
                  </a:lnTo>
                  <a:lnTo>
                    <a:pt x="186" y="6"/>
                  </a:lnTo>
                  <a:lnTo>
                    <a:pt x="186" y="4"/>
                  </a:lnTo>
                  <a:lnTo>
                    <a:pt x="184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9" y="1"/>
                  </a:lnTo>
                  <a:lnTo>
                    <a:pt x="177" y="1"/>
                  </a:lnTo>
                  <a:lnTo>
                    <a:pt x="177" y="3"/>
                  </a:lnTo>
                  <a:lnTo>
                    <a:pt x="176" y="3"/>
                  </a:lnTo>
                  <a:lnTo>
                    <a:pt x="174" y="4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70" y="4"/>
                  </a:lnTo>
                  <a:lnTo>
                    <a:pt x="169" y="4"/>
                  </a:lnTo>
                  <a:lnTo>
                    <a:pt x="167" y="4"/>
                  </a:lnTo>
                  <a:lnTo>
                    <a:pt x="164" y="6"/>
                  </a:lnTo>
                  <a:lnTo>
                    <a:pt x="163" y="9"/>
                  </a:lnTo>
                  <a:lnTo>
                    <a:pt x="163" y="10"/>
                  </a:lnTo>
                  <a:lnTo>
                    <a:pt x="163" y="12"/>
                  </a:lnTo>
                  <a:lnTo>
                    <a:pt x="164" y="14"/>
                  </a:lnTo>
                  <a:lnTo>
                    <a:pt x="167" y="16"/>
                  </a:lnTo>
                  <a:lnTo>
                    <a:pt x="169" y="16"/>
                  </a:lnTo>
                  <a:lnTo>
                    <a:pt x="169" y="49"/>
                  </a:lnTo>
                  <a:lnTo>
                    <a:pt x="143" y="58"/>
                  </a:lnTo>
                  <a:lnTo>
                    <a:pt x="143" y="56"/>
                  </a:lnTo>
                  <a:lnTo>
                    <a:pt x="141" y="56"/>
                  </a:lnTo>
                  <a:lnTo>
                    <a:pt x="140" y="55"/>
                  </a:lnTo>
                  <a:lnTo>
                    <a:pt x="138" y="55"/>
                  </a:lnTo>
                  <a:lnTo>
                    <a:pt x="135" y="55"/>
                  </a:lnTo>
                  <a:lnTo>
                    <a:pt x="134" y="56"/>
                  </a:lnTo>
                  <a:lnTo>
                    <a:pt x="133" y="58"/>
                  </a:lnTo>
                  <a:lnTo>
                    <a:pt x="133" y="61"/>
                  </a:lnTo>
                  <a:lnTo>
                    <a:pt x="133" y="62"/>
                  </a:lnTo>
                  <a:lnTo>
                    <a:pt x="133" y="63"/>
                  </a:lnTo>
                  <a:lnTo>
                    <a:pt x="134" y="63"/>
                  </a:lnTo>
                  <a:lnTo>
                    <a:pt x="134" y="65"/>
                  </a:lnTo>
                  <a:lnTo>
                    <a:pt x="133" y="66"/>
                  </a:lnTo>
                  <a:lnTo>
                    <a:pt x="133" y="68"/>
                  </a:lnTo>
                  <a:lnTo>
                    <a:pt x="133" y="69"/>
                  </a:lnTo>
                  <a:lnTo>
                    <a:pt x="134" y="72"/>
                  </a:lnTo>
                  <a:lnTo>
                    <a:pt x="137" y="73"/>
                  </a:lnTo>
                  <a:lnTo>
                    <a:pt x="138" y="73"/>
                  </a:lnTo>
                  <a:lnTo>
                    <a:pt x="140" y="73"/>
                  </a:lnTo>
                  <a:lnTo>
                    <a:pt x="143" y="72"/>
                  </a:lnTo>
                  <a:lnTo>
                    <a:pt x="144" y="69"/>
                  </a:lnTo>
                  <a:lnTo>
                    <a:pt x="144" y="68"/>
                  </a:lnTo>
                  <a:lnTo>
                    <a:pt x="144" y="66"/>
                  </a:lnTo>
                  <a:lnTo>
                    <a:pt x="144" y="65"/>
                  </a:lnTo>
                  <a:lnTo>
                    <a:pt x="167" y="56"/>
                  </a:lnTo>
                  <a:lnTo>
                    <a:pt x="166" y="144"/>
                  </a:lnTo>
                  <a:lnTo>
                    <a:pt x="161" y="144"/>
                  </a:lnTo>
                  <a:lnTo>
                    <a:pt x="160" y="145"/>
                  </a:lnTo>
                  <a:lnTo>
                    <a:pt x="158" y="147"/>
                  </a:lnTo>
                  <a:lnTo>
                    <a:pt x="148" y="153"/>
                  </a:lnTo>
                  <a:lnTo>
                    <a:pt x="141" y="161"/>
                  </a:lnTo>
                  <a:lnTo>
                    <a:pt x="135" y="171"/>
                  </a:lnTo>
                  <a:lnTo>
                    <a:pt x="134" y="184"/>
                  </a:lnTo>
                  <a:lnTo>
                    <a:pt x="134" y="196"/>
                  </a:lnTo>
                  <a:lnTo>
                    <a:pt x="137" y="206"/>
                  </a:lnTo>
                  <a:lnTo>
                    <a:pt x="141" y="215"/>
                  </a:lnTo>
                  <a:lnTo>
                    <a:pt x="150" y="216"/>
                  </a:lnTo>
                  <a:lnTo>
                    <a:pt x="27" y="786"/>
                  </a:lnTo>
                  <a:lnTo>
                    <a:pt x="0" y="792"/>
                  </a:lnTo>
                  <a:lnTo>
                    <a:pt x="48" y="893"/>
                  </a:lnTo>
                  <a:lnTo>
                    <a:pt x="78" y="877"/>
                  </a:lnTo>
                  <a:lnTo>
                    <a:pt x="89" y="877"/>
                  </a:lnTo>
                  <a:lnTo>
                    <a:pt x="104" y="844"/>
                  </a:lnTo>
                  <a:lnTo>
                    <a:pt x="169" y="2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27" name="Freeform 330"/>
            <p:cNvSpPr>
              <a:spLocks/>
            </p:cNvSpPr>
            <p:nvPr/>
          </p:nvSpPr>
          <p:spPr bwMode="auto">
            <a:xfrm>
              <a:off x="8517" y="2218"/>
              <a:ext cx="28" cy="32"/>
            </a:xfrm>
            <a:custGeom>
              <a:avLst/>
              <a:gdLst>
                <a:gd name="T0" fmla="*/ 0 w 23"/>
                <a:gd name="T1" fmla="*/ 14 h 14"/>
                <a:gd name="T2" fmla="*/ 23 w 23"/>
                <a:gd name="T3" fmla="*/ 1 h 14"/>
                <a:gd name="T4" fmla="*/ 23 w 23"/>
                <a:gd name="T5" fmla="*/ 1 h 14"/>
                <a:gd name="T6" fmla="*/ 5 w 23"/>
                <a:gd name="T7" fmla="*/ 0 h 14"/>
                <a:gd name="T8" fmla="*/ 0 w 23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4"/>
                <a:gd name="T17" fmla="*/ 23 w 2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4">
                  <a:moveTo>
                    <a:pt x="0" y="14"/>
                  </a:moveTo>
                  <a:lnTo>
                    <a:pt x="23" y="1"/>
                  </a:lnTo>
                  <a:lnTo>
                    <a:pt x="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28" name="Freeform 331"/>
            <p:cNvSpPr>
              <a:spLocks/>
            </p:cNvSpPr>
            <p:nvPr/>
          </p:nvSpPr>
          <p:spPr bwMode="auto">
            <a:xfrm>
              <a:off x="8523" y="558"/>
              <a:ext cx="322" cy="1744"/>
            </a:xfrm>
            <a:custGeom>
              <a:avLst/>
              <a:gdLst>
                <a:gd name="T0" fmla="*/ 258 w 258"/>
                <a:gd name="T1" fmla="*/ 773 h 773"/>
                <a:gd name="T2" fmla="*/ 211 w 258"/>
                <a:gd name="T3" fmla="*/ 729 h 773"/>
                <a:gd name="T4" fmla="*/ 205 w 258"/>
                <a:gd name="T5" fmla="*/ 693 h 773"/>
                <a:gd name="T6" fmla="*/ 183 w 258"/>
                <a:gd name="T7" fmla="*/ 677 h 773"/>
                <a:gd name="T8" fmla="*/ 94 w 258"/>
                <a:gd name="T9" fmla="*/ 81 h 773"/>
                <a:gd name="T10" fmla="*/ 105 w 258"/>
                <a:gd name="T11" fmla="*/ 75 h 773"/>
                <a:gd name="T12" fmla="*/ 116 w 258"/>
                <a:gd name="T13" fmla="*/ 65 h 773"/>
                <a:gd name="T14" fmla="*/ 121 w 258"/>
                <a:gd name="T15" fmla="*/ 53 h 773"/>
                <a:gd name="T16" fmla="*/ 124 w 258"/>
                <a:gd name="T17" fmla="*/ 40 h 773"/>
                <a:gd name="T18" fmla="*/ 121 w 258"/>
                <a:gd name="T19" fmla="*/ 28 h 773"/>
                <a:gd name="T20" fmla="*/ 116 w 258"/>
                <a:gd name="T21" fmla="*/ 16 h 773"/>
                <a:gd name="T22" fmla="*/ 105 w 258"/>
                <a:gd name="T23" fmla="*/ 7 h 773"/>
                <a:gd name="T24" fmla="*/ 94 w 258"/>
                <a:gd name="T25" fmla="*/ 3 h 773"/>
                <a:gd name="T26" fmla="*/ 94 w 258"/>
                <a:gd name="T27" fmla="*/ 2 h 773"/>
                <a:gd name="T28" fmla="*/ 93 w 258"/>
                <a:gd name="T29" fmla="*/ 2 h 773"/>
                <a:gd name="T30" fmla="*/ 91 w 258"/>
                <a:gd name="T31" fmla="*/ 0 h 773"/>
                <a:gd name="T32" fmla="*/ 90 w 258"/>
                <a:gd name="T33" fmla="*/ 0 h 773"/>
                <a:gd name="T34" fmla="*/ 91 w 258"/>
                <a:gd name="T35" fmla="*/ 4 h 773"/>
                <a:gd name="T36" fmla="*/ 95 w 258"/>
                <a:gd name="T37" fmla="*/ 17 h 773"/>
                <a:gd name="T38" fmla="*/ 100 w 258"/>
                <a:gd name="T39" fmla="*/ 32 h 773"/>
                <a:gd name="T40" fmla="*/ 101 w 258"/>
                <a:gd name="T41" fmla="*/ 48 h 773"/>
                <a:gd name="T42" fmla="*/ 98 w 258"/>
                <a:gd name="T43" fmla="*/ 61 h 773"/>
                <a:gd name="T44" fmla="*/ 91 w 258"/>
                <a:gd name="T45" fmla="*/ 72 h 773"/>
                <a:gd name="T46" fmla="*/ 82 w 258"/>
                <a:gd name="T47" fmla="*/ 79 h 773"/>
                <a:gd name="T48" fmla="*/ 80 w 258"/>
                <a:gd name="T49" fmla="*/ 82 h 773"/>
                <a:gd name="T50" fmla="*/ 15 w 258"/>
                <a:gd name="T51" fmla="*/ 703 h 773"/>
                <a:gd name="T52" fmla="*/ 0 w 258"/>
                <a:gd name="T53" fmla="*/ 736 h 773"/>
                <a:gd name="T54" fmla="*/ 18 w 258"/>
                <a:gd name="T55" fmla="*/ 737 h 773"/>
                <a:gd name="T56" fmla="*/ 68 w 258"/>
                <a:gd name="T57" fmla="*/ 652 h 773"/>
                <a:gd name="T58" fmla="*/ 124 w 258"/>
                <a:gd name="T59" fmla="*/ 635 h 773"/>
                <a:gd name="T60" fmla="*/ 147 w 258"/>
                <a:gd name="T61" fmla="*/ 681 h 773"/>
                <a:gd name="T62" fmla="*/ 202 w 258"/>
                <a:gd name="T63" fmla="*/ 760 h 773"/>
                <a:gd name="T64" fmla="*/ 258 w 258"/>
                <a:gd name="T65" fmla="*/ 773 h 7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8"/>
                <a:gd name="T100" fmla="*/ 0 h 773"/>
                <a:gd name="T101" fmla="*/ 258 w 258"/>
                <a:gd name="T102" fmla="*/ 773 h 7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8" h="773">
                  <a:moveTo>
                    <a:pt x="258" y="773"/>
                  </a:moveTo>
                  <a:lnTo>
                    <a:pt x="211" y="729"/>
                  </a:lnTo>
                  <a:lnTo>
                    <a:pt x="205" y="693"/>
                  </a:lnTo>
                  <a:lnTo>
                    <a:pt x="183" y="677"/>
                  </a:lnTo>
                  <a:lnTo>
                    <a:pt x="94" y="81"/>
                  </a:lnTo>
                  <a:lnTo>
                    <a:pt x="105" y="75"/>
                  </a:lnTo>
                  <a:lnTo>
                    <a:pt x="116" y="65"/>
                  </a:lnTo>
                  <a:lnTo>
                    <a:pt x="121" y="53"/>
                  </a:lnTo>
                  <a:lnTo>
                    <a:pt x="124" y="40"/>
                  </a:lnTo>
                  <a:lnTo>
                    <a:pt x="121" y="28"/>
                  </a:lnTo>
                  <a:lnTo>
                    <a:pt x="116" y="16"/>
                  </a:lnTo>
                  <a:lnTo>
                    <a:pt x="105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2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91" y="4"/>
                  </a:lnTo>
                  <a:lnTo>
                    <a:pt x="95" y="17"/>
                  </a:lnTo>
                  <a:lnTo>
                    <a:pt x="100" y="32"/>
                  </a:lnTo>
                  <a:lnTo>
                    <a:pt x="101" y="48"/>
                  </a:lnTo>
                  <a:lnTo>
                    <a:pt x="98" y="61"/>
                  </a:lnTo>
                  <a:lnTo>
                    <a:pt x="91" y="72"/>
                  </a:lnTo>
                  <a:lnTo>
                    <a:pt x="82" y="79"/>
                  </a:lnTo>
                  <a:lnTo>
                    <a:pt x="80" y="82"/>
                  </a:lnTo>
                  <a:lnTo>
                    <a:pt x="15" y="703"/>
                  </a:lnTo>
                  <a:lnTo>
                    <a:pt x="0" y="736"/>
                  </a:lnTo>
                  <a:lnTo>
                    <a:pt x="18" y="737"/>
                  </a:lnTo>
                  <a:lnTo>
                    <a:pt x="68" y="652"/>
                  </a:lnTo>
                  <a:lnTo>
                    <a:pt x="124" y="635"/>
                  </a:lnTo>
                  <a:lnTo>
                    <a:pt x="147" y="681"/>
                  </a:lnTo>
                  <a:lnTo>
                    <a:pt x="202" y="760"/>
                  </a:lnTo>
                  <a:lnTo>
                    <a:pt x="258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29" name="Freeform 332"/>
            <p:cNvSpPr>
              <a:spLocks/>
            </p:cNvSpPr>
            <p:nvPr/>
          </p:nvSpPr>
          <p:spPr bwMode="auto">
            <a:xfrm>
              <a:off x="8887" y="2922"/>
              <a:ext cx="2095" cy="1410"/>
            </a:xfrm>
            <a:custGeom>
              <a:avLst/>
              <a:gdLst>
                <a:gd name="T0" fmla="*/ 1501 w 1676"/>
                <a:gd name="T1" fmla="*/ 316 h 625"/>
                <a:gd name="T2" fmla="*/ 1128 w 1676"/>
                <a:gd name="T3" fmla="*/ 291 h 625"/>
                <a:gd name="T4" fmla="*/ 1014 w 1676"/>
                <a:gd name="T5" fmla="*/ 78 h 625"/>
                <a:gd name="T6" fmla="*/ 0 w 1676"/>
                <a:gd name="T7" fmla="*/ 0 h 625"/>
                <a:gd name="T8" fmla="*/ 0 w 1676"/>
                <a:gd name="T9" fmla="*/ 5 h 625"/>
                <a:gd name="T10" fmla="*/ 318 w 1676"/>
                <a:gd name="T11" fmla="*/ 370 h 625"/>
                <a:gd name="T12" fmla="*/ 412 w 1676"/>
                <a:gd name="T13" fmla="*/ 406 h 625"/>
                <a:gd name="T14" fmla="*/ 389 w 1676"/>
                <a:gd name="T15" fmla="*/ 435 h 625"/>
                <a:gd name="T16" fmla="*/ 496 w 1676"/>
                <a:gd name="T17" fmla="*/ 488 h 625"/>
                <a:gd name="T18" fmla="*/ 586 w 1676"/>
                <a:gd name="T19" fmla="*/ 576 h 625"/>
                <a:gd name="T20" fmla="*/ 1204 w 1676"/>
                <a:gd name="T21" fmla="*/ 586 h 625"/>
                <a:gd name="T22" fmla="*/ 1204 w 1676"/>
                <a:gd name="T23" fmla="*/ 624 h 625"/>
                <a:gd name="T24" fmla="*/ 1676 w 1676"/>
                <a:gd name="T25" fmla="*/ 625 h 625"/>
                <a:gd name="T26" fmla="*/ 1501 w 1676"/>
                <a:gd name="T27" fmla="*/ 316 h 6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76"/>
                <a:gd name="T43" fmla="*/ 0 h 625"/>
                <a:gd name="T44" fmla="*/ 1676 w 1676"/>
                <a:gd name="T45" fmla="*/ 625 h 6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76" h="625">
                  <a:moveTo>
                    <a:pt x="1501" y="316"/>
                  </a:moveTo>
                  <a:lnTo>
                    <a:pt x="1128" y="291"/>
                  </a:lnTo>
                  <a:lnTo>
                    <a:pt x="1014" y="78"/>
                  </a:lnTo>
                  <a:lnTo>
                    <a:pt x="0" y="0"/>
                  </a:lnTo>
                  <a:lnTo>
                    <a:pt x="0" y="5"/>
                  </a:lnTo>
                  <a:lnTo>
                    <a:pt x="318" y="370"/>
                  </a:lnTo>
                  <a:lnTo>
                    <a:pt x="412" y="406"/>
                  </a:lnTo>
                  <a:lnTo>
                    <a:pt x="389" y="435"/>
                  </a:lnTo>
                  <a:lnTo>
                    <a:pt x="496" y="488"/>
                  </a:lnTo>
                  <a:lnTo>
                    <a:pt x="586" y="576"/>
                  </a:lnTo>
                  <a:lnTo>
                    <a:pt x="1204" y="586"/>
                  </a:lnTo>
                  <a:lnTo>
                    <a:pt x="1204" y="624"/>
                  </a:lnTo>
                  <a:lnTo>
                    <a:pt x="1676" y="625"/>
                  </a:lnTo>
                  <a:lnTo>
                    <a:pt x="1501" y="3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30" name="Freeform 333"/>
            <p:cNvSpPr>
              <a:spLocks/>
            </p:cNvSpPr>
            <p:nvPr/>
          </p:nvSpPr>
          <p:spPr bwMode="auto">
            <a:xfrm>
              <a:off x="8787" y="2933"/>
              <a:ext cx="832" cy="1288"/>
            </a:xfrm>
            <a:custGeom>
              <a:avLst/>
              <a:gdLst>
                <a:gd name="T0" fmla="*/ 469 w 666"/>
                <a:gd name="T1" fmla="*/ 430 h 571"/>
                <a:gd name="T2" fmla="*/ 492 w 666"/>
                <a:gd name="T3" fmla="*/ 401 h 571"/>
                <a:gd name="T4" fmla="*/ 398 w 666"/>
                <a:gd name="T5" fmla="*/ 365 h 571"/>
                <a:gd name="T6" fmla="*/ 80 w 666"/>
                <a:gd name="T7" fmla="*/ 0 h 571"/>
                <a:gd name="T8" fmla="*/ 80 w 666"/>
                <a:gd name="T9" fmla="*/ 10 h 571"/>
                <a:gd name="T10" fmla="*/ 47 w 666"/>
                <a:gd name="T11" fmla="*/ 11 h 571"/>
                <a:gd name="T12" fmla="*/ 47 w 666"/>
                <a:gd name="T13" fmla="*/ 159 h 571"/>
                <a:gd name="T14" fmla="*/ 0 w 666"/>
                <a:gd name="T15" fmla="*/ 161 h 571"/>
                <a:gd name="T16" fmla="*/ 128 w 666"/>
                <a:gd name="T17" fmla="*/ 563 h 571"/>
                <a:gd name="T18" fmla="*/ 666 w 666"/>
                <a:gd name="T19" fmla="*/ 571 h 571"/>
                <a:gd name="T20" fmla="*/ 576 w 666"/>
                <a:gd name="T21" fmla="*/ 483 h 571"/>
                <a:gd name="T22" fmla="*/ 469 w 666"/>
                <a:gd name="T23" fmla="*/ 430 h 57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6"/>
                <a:gd name="T37" fmla="*/ 0 h 571"/>
                <a:gd name="T38" fmla="*/ 666 w 666"/>
                <a:gd name="T39" fmla="*/ 571 h 57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6" h="571">
                  <a:moveTo>
                    <a:pt x="469" y="430"/>
                  </a:moveTo>
                  <a:lnTo>
                    <a:pt x="492" y="401"/>
                  </a:lnTo>
                  <a:lnTo>
                    <a:pt x="398" y="365"/>
                  </a:lnTo>
                  <a:lnTo>
                    <a:pt x="80" y="0"/>
                  </a:lnTo>
                  <a:lnTo>
                    <a:pt x="80" y="10"/>
                  </a:lnTo>
                  <a:lnTo>
                    <a:pt x="47" y="11"/>
                  </a:lnTo>
                  <a:lnTo>
                    <a:pt x="47" y="159"/>
                  </a:lnTo>
                  <a:lnTo>
                    <a:pt x="0" y="161"/>
                  </a:lnTo>
                  <a:lnTo>
                    <a:pt x="128" y="563"/>
                  </a:lnTo>
                  <a:lnTo>
                    <a:pt x="666" y="571"/>
                  </a:lnTo>
                  <a:lnTo>
                    <a:pt x="576" y="483"/>
                  </a:lnTo>
                  <a:lnTo>
                    <a:pt x="469" y="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731" name="Freeform 334"/>
            <p:cNvSpPr>
              <a:spLocks/>
            </p:cNvSpPr>
            <p:nvPr/>
          </p:nvSpPr>
          <p:spPr bwMode="auto">
            <a:xfrm>
              <a:off x="10310" y="3623"/>
              <a:ext cx="331" cy="706"/>
            </a:xfrm>
            <a:custGeom>
              <a:avLst/>
              <a:gdLst>
                <a:gd name="T0" fmla="*/ 0 w 265"/>
                <a:gd name="T1" fmla="*/ 0 h 313"/>
                <a:gd name="T2" fmla="*/ 265 w 265"/>
                <a:gd name="T3" fmla="*/ 313 h 313"/>
                <a:gd name="T4" fmla="*/ 66 w 265"/>
                <a:gd name="T5" fmla="*/ 313 h 313"/>
                <a:gd name="T6" fmla="*/ 66 w 265"/>
                <a:gd name="T7" fmla="*/ 275 h 313"/>
                <a:gd name="T8" fmla="*/ 144 w 265"/>
                <a:gd name="T9" fmla="*/ 275 h 313"/>
                <a:gd name="T10" fmla="*/ 145 w 265"/>
                <a:gd name="T11" fmla="*/ 264 h 313"/>
                <a:gd name="T12" fmla="*/ 0 w 265"/>
                <a:gd name="T13" fmla="*/ 0 h 3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5"/>
                <a:gd name="T22" fmla="*/ 0 h 313"/>
                <a:gd name="T23" fmla="*/ 265 w 265"/>
                <a:gd name="T24" fmla="*/ 313 h 3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5" h="313">
                  <a:moveTo>
                    <a:pt x="0" y="0"/>
                  </a:moveTo>
                  <a:lnTo>
                    <a:pt x="265" y="313"/>
                  </a:lnTo>
                  <a:lnTo>
                    <a:pt x="66" y="313"/>
                  </a:lnTo>
                  <a:lnTo>
                    <a:pt x="66" y="275"/>
                  </a:lnTo>
                  <a:lnTo>
                    <a:pt x="144" y="275"/>
                  </a:lnTo>
                  <a:lnTo>
                    <a:pt x="145" y="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</p:grpSp>
      <p:grpSp>
        <p:nvGrpSpPr>
          <p:cNvPr id="7" name="Group 337"/>
          <p:cNvGrpSpPr>
            <a:grpSpLocks/>
          </p:cNvGrpSpPr>
          <p:nvPr/>
        </p:nvGrpSpPr>
        <p:grpSpPr bwMode="auto">
          <a:xfrm>
            <a:off x="468313" y="1700214"/>
            <a:ext cx="1428750" cy="1555670"/>
            <a:chOff x="480" y="1170"/>
            <a:chExt cx="742" cy="857"/>
          </a:xfrm>
        </p:grpSpPr>
        <p:sp>
          <p:nvSpPr>
            <p:cNvPr id="16607" name="Text Box 335"/>
            <p:cNvSpPr txBox="1">
              <a:spLocks noChangeArrowheads="1"/>
            </p:cNvSpPr>
            <p:nvPr/>
          </p:nvSpPr>
          <p:spPr bwMode="auto">
            <a:xfrm>
              <a:off x="480" y="1170"/>
              <a:ext cx="742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r>
                <a:rPr lang="en-US" b="1" dirty="0">
                  <a:solidFill>
                    <a:srgbClr val="0000CC"/>
                  </a:solidFill>
                </a:rPr>
                <a:t>&lt;HEAD&gt;</a:t>
              </a:r>
              <a:endParaRPr lang="ru-RU" sz="3600" b="1" dirty="0">
                <a:solidFill>
                  <a:srgbClr val="0000CC"/>
                </a:solidFill>
              </a:endParaRPr>
            </a:p>
          </p:txBody>
        </p:sp>
        <p:sp>
          <p:nvSpPr>
            <p:cNvPr id="16608" name="Text Box 336"/>
            <p:cNvSpPr txBox="1">
              <a:spLocks noChangeArrowheads="1"/>
            </p:cNvSpPr>
            <p:nvPr/>
          </p:nvSpPr>
          <p:spPr bwMode="auto">
            <a:xfrm>
              <a:off x="480" y="1671"/>
              <a:ext cx="571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r>
                <a:rPr lang="en-US" b="1" dirty="0">
                  <a:solidFill>
                    <a:srgbClr val="0000CC"/>
                  </a:solidFill>
                </a:rPr>
                <a:t>&lt;/HEAD&gt;</a:t>
              </a:r>
              <a:endParaRPr lang="ru-RU" sz="36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5460" name="Text Box 340"/>
          <p:cNvSpPr txBox="1">
            <a:spLocks noChangeArrowheads="1"/>
          </p:cNvSpPr>
          <p:nvPr/>
        </p:nvSpPr>
        <p:spPr bwMode="auto">
          <a:xfrm>
            <a:off x="425450" y="2168525"/>
            <a:ext cx="3268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&lt;</a:t>
            </a:r>
            <a:r>
              <a:rPr lang="en-US" sz="2000" b="1" dirty="0" smtClean="0">
                <a:solidFill>
                  <a:srgbClr val="FF0000"/>
                </a:solidFill>
              </a:rPr>
              <a:t>TITLE&gt;</a:t>
            </a:r>
            <a:r>
              <a:rPr lang="en-US" sz="2000" b="1" dirty="0" err="1" smtClean="0">
                <a:solidFill>
                  <a:srgbClr val="FF0000"/>
                </a:solidFill>
              </a:rPr>
              <a:t>Zagolovok</a:t>
            </a:r>
            <a:r>
              <a:rPr lang="en-US" sz="2000" b="1" dirty="0" smtClean="0">
                <a:solidFill>
                  <a:srgbClr val="FF0000"/>
                </a:solidFill>
              </a:rPr>
              <a:t>&lt;/</a:t>
            </a:r>
            <a:r>
              <a:rPr lang="en-US" sz="2000" b="1" dirty="0">
                <a:solidFill>
                  <a:srgbClr val="FF0000"/>
                </a:solidFill>
              </a:rPr>
              <a:t>TITLE&gt;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61" name="Text Box 341"/>
          <p:cNvSpPr txBox="1">
            <a:spLocks noChangeArrowheads="1"/>
          </p:cNvSpPr>
          <p:nvPr/>
        </p:nvSpPr>
        <p:spPr bwMode="auto">
          <a:xfrm>
            <a:off x="468313" y="3536949"/>
            <a:ext cx="3456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2000" b="1" dirty="0" err="1" smtClean="0">
                <a:solidFill>
                  <a:srgbClr val="BE5454"/>
                </a:solidFill>
              </a:rPr>
              <a:t>Dokumenttin</a:t>
            </a:r>
            <a:r>
              <a:rPr lang="en-US" sz="2000" b="1" dirty="0" smtClean="0">
                <a:solidFill>
                  <a:srgbClr val="BE5454"/>
                </a:solidFill>
              </a:rPr>
              <a:t>’ </a:t>
            </a:r>
            <a:r>
              <a:rPr lang="en-US" sz="2000" b="1" dirty="0" err="1" smtClean="0">
                <a:solidFill>
                  <a:srgbClr val="BE5454"/>
                </a:solidFill>
              </a:rPr>
              <a:t>birinshi</a:t>
            </a:r>
            <a:r>
              <a:rPr lang="en-US" sz="2000" b="1" dirty="0" smtClean="0">
                <a:solidFill>
                  <a:srgbClr val="BE5454"/>
                </a:solidFill>
              </a:rPr>
              <a:t> </a:t>
            </a:r>
            <a:r>
              <a:rPr lang="en-US" sz="2000" b="1" dirty="0" err="1" smtClean="0">
                <a:solidFill>
                  <a:srgbClr val="BE5454"/>
                </a:solidFill>
              </a:rPr>
              <a:t>abzatsi</a:t>
            </a:r>
            <a:endParaRPr lang="ru-RU" sz="2000" b="1" dirty="0">
              <a:solidFill>
                <a:srgbClr val="BE5454"/>
              </a:solidFill>
            </a:endParaRPr>
          </a:p>
        </p:txBody>
      </p:sp>
      <p:sp>
        <p:nvSpPr>
          <p:cNvPr id="5462" name="Text Box 342"/>
          <p:cNvSpPr txBox="1">
            <a:spLocks noChangeArrowheads="1"/>
          </p:cNvSpPr>
          <p:nvPr/>
        </p:nvSpPr>
        <p:spPr bwMode="auto">
          <a:xfrm>
            <a:off x="468314" y="4040188"/>
            <a:ext cx="273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/>
              <a:t>&lt;IMG SRC=“PIC1.GIF”&gt;</a:t>
            </a:r>
            <a:endParaRPr lang="ru-RU" sz="3200" b="1" dirty="0"/>
          </a:p>
        </p:txBody>
      </p:sp>
      <p:sp>
        <p:nvSpPr>
          <p:cNvPr id="5463" name="Text Box 343"/>
          <p:cNvSpPr txBox="1">
            <a:spLocks noChangeArrowheads="1"/>
          </p:cNvSpPr>
          <p:nvPr/>
        </p:nvSpPr>
        <p:spPr bwMode="auto">
          <a:xfrm>
            <a:off x="468314" y="4217989"/>
            <a:ext cx="1266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ru-RU" sz="3200" b="1" dirty="0">
                <a:solidFill>
                  <a:srgbClr val="BE5454"/>
                </a:solidFill>
              </a:rPr>
              <a:t>………</a:t>
            </a:r>
          </a:p>
        </p:txBody>
      </p:sp>
      <p:sp>
        <p:nvSpPr>
          <p:cNvPr id="5464" name="Text Box 344"/>
          <p:cNvSpPr txBox="1">
            <a:spLocks noChangeArrowheads="1"/>
          </p:cNvSpPr>
          <p:nvPr/>
        </p:nvSpPr>
        <p:spPr bwMode="auto">
          <a:xfrm>
            <a:off x="468313" y="4797425"/>
            <a:ext cx="3329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sz="2000" b="1" dirty="0" err="1" smtClean="0">
                <a:solidFill>
                  <a:srgbClr val="BE5454"/>
                </a:solidFill>
              </a:rPr>
              <a:t>Dokumenttin</a:t>
            </a:r>
            <a:r>
              <a:rPr lang="en-US" sz="2000" b="1" dirty="0" smtClean="0">
                <a:solidFill>
                  <a:srgbClr val="BE5454"/>
                </a:solidFill>
              </a:rPr>
              <a:t>’ </a:t>
            </a:r>
            <a:r>
              <a:rPr lang="en-US" sz="2000" b="1" dirty="0" err="1" smtClean="0">
                <a:solidFill>
                  <a:srgbClr val="BE5454"/>
                </a:solidFill>
              </a:rPr>
              <a:t>aqirg’i</a:t>
            </a:r>
            <a:r>
              <a:rPr lang="en-US" sz="2000" b="1" dirty="0" smtClean="0">
                <a:solidFill>
                  <a:srgbClr val="BE5454"/>
                </a:solidFill>
              </a:rPr>
              <a:t> </a:t>
            </a:r>
            <a:r>
              <a:rPr lang="en-US" sz="2000" b="1" dirty="0" err="1" smtClean="0">
                <a:solidFill>
                  <a:srgbClr val="BE5454"/>
                </a:solidFill>
              </a:rPr>
              <a:t>abzatsi</a:t>
            </a:r>
            <a:endParaRPr lang="ru-RU" sz="2000" b="1" dirty="0">
              <a:solidFill>
                <a:srgbClr val="BE5454"/>
              </a:solidFill>
            </a:endParaRPr>
          </a:p>
        </p:txBody>
      </p:sp>
      <p:grpSp>
        <p:nvGrpSpPr>
          <p:cNvPr id="8" name="Group 347"/>
          <p:cNvGrpSpPr>
            <a:grpSpLocks/>
          </p:cNvGrpSpPr>
          <p:nvPr/>
        </p:nvGrpSpPr>
        <p:grpSpPr bwMode="auto">
          <a:xfrm>
            <a:off x="468313" y="3019426"/>
            <a:ext cx="1800225" cy="2876641"/>
            <a:chOff x="480" y="1898"/>
            <a:chExt cx="795" cy="1166"/>
          </a:xfrm>
        </p:grpSpPr>
        <p:sp>
          <p:nvSpPr>
            <p:cNvPr id="16605" name="Text Box 345"/>
            <p:cNvSpPr txBox="1">
              <a:spLocks noChangeArrowheads="1"/>
            </p:cNvSpPr>
            <p:nvPr/>
          </p:nvSpPr>
          <p:spPr bwMode="auto">
            <a:xfrm>
              <a:off x="480" y="1898"/>
              <a:ext cx="46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accent1"/>
                  </a:solidFill>
                </a:rPr>
                <a:t>&lt;BODY&gt;</a:t>
              </a:r>
              <a:endParaRPr lang="ru-RU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16606" name="Text Box 346"/>
            <p:cNvSpPr txBox="1">
              <a:spLocks noChangeArrowheads="1"/>
            </p:cNvSpPr>
            <p:nvPr/>
          </p:nvSpPr>
          <p:spPr bwMode="auto">
            <a:xfrm>
              <a:off x="480" y="2802"/>
              <a:ext cx="79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accent1"/>
                  </a:solidFill>
                </a:rPr>
                <a:t>&lt;/BODY&gt;</a:t>
              </a:r>
              <a:endParaRPr lang="ru-RU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349"/>
          <p:cNvGrpSpPr>
            <a:grpSpLocks/>
          </p:cNvGrpSpPr>
          <p:nvPr/>
        </p:nvGrpSpPr>
        <p:grpSpPr bwMode="auto">
          <a:xfrm>
            <a:off x="4953000" y="1733549"/>
            <a:ext cx="1219200" cy="1695451"/>
            <a:chOff x="3428" y="2320"/>
            <a:chExt cx="2801" cy="3509"/>
          </a:xfrm>
        </p:grpSpPr>
        <p:sp>
          <p:nvSpPr>
            <p:cNvPr id="16548" name="Freeform 350"/>
            <p:cNvSpPr>
              <a:spLocks/>
            </p:cNvSpPr>
            <p:nvPr/>
          </p:nvSpPr>
          <p:spPr bwMode="auto">
            <a:xfrm>
              <a:off x="5657" y="2417"/>
              <a:ext cx="309" cy="271"/>
            </a:xfrm>
            <a:custGeom>
              <a:avLst/>
              <a:gdLst>
                <a:gd name="T0" fmla="*/ 38 w 309"/>
                <a:gd name="T1" fmla="*/ 0 h 271"/>
                <a:gd name="T2" fmla="*/ 130 w 309"/>
                <a:gd name="T3" fmla="*/ 14 h 271"/>
                <a:gd name="T4" fmla="*/ 309 w 309"/>
                <a:gd name="T5" fmla="*/ 64 h 271"/>
                <a:gd name="T6" fmla="*/ 204 w 309"/>
                <a:gd name="T7" fmla="*/ 271 h 271"/>
                <a:gd name="T8" fmla="*/ 0 w 309"/>
                <a:gd name="T9" fmla="*/ 188 h 271"/>
                <a:gd name="T10" fmla="*/ 38 w 309"/>
                <a:gd name="T11" fmla="*/ 0 h 271"/>
                <a:gd name="T12" fmla="*/ 38 w 309"/>
                <a:gd name="T13" fmla="*/ 0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71"/>
                <a:gd name="T23" fmla="*/ 309 w 30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71">
                  <a:moveTo>
                    <a:pt x="38" y="0"/>
                  </a:moveTo>
                  <a:lnTo>
                    <a:pt x="130" y="14"/>
                  </a:lnTo>
                  <a:lnTo>
                    <a:pt x="309" y="64"/>
                  </a:lnTo>
                  <a:lnTo>
                    <a:pt x="204" y="271"/>
                  </a:lnTo>
                  <a:lnTo>
                    <a:pt x="0" y="1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49" name="Freeform 351"/>
            <p:cNvSpPr>
              <a:spLocks/>
            </p:cNvSpPr>
            <p:nvPr/>
          </p:nvSpPr>
          <p:spPr bwMode="auto">
            <a:xfrm>
              <a:off x="5350" y="2382"/>
              <a:ext cx="312" cy="213"/>
            </a:xfrm>
            <a:custGeom>
              <a:avLst/>
              <a:gdLst>
                <a:gd name="T0" fmla="*/ 0 w 312"/>
                <a:gd name="T1" fmla="*/ 197 h 213"/>
                <a:gd name="T2" fmla="*/ 45 w 312"/>
                <a:gd name="T3" fmla="*/ 28 h 213"/>
                <a:gd name="T4" fmla="*/ 312 w 312"/>
                <a:gd name="T5" fmla="*/ 0 h 213"/>
                <a:gd name="T6" fmla="*/ 307 w 312"/>
                <a:gd name="T7" fmla="*/ 213 h 213"/>
                <a:gd name="T8" fmla="*/ 0 w 312"/>
                <a:gd name="T9" fmla="*/ 197 h 213"/>
                <a:gd name="T10" fmla="*/ 0 w 312"/>
                <a:gd name="T11" fmla="*/ 19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13"/>
                <a:gd name="T20" fmla="*/ 312 w 312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13">
                  <a:moveTo>
                    <a:pt x="0" y="197"/>
                  </a:moveTo>
                  <a:lnTo>
                    <a:pt x="45" y="28"/>
                  </a:lnTo>
                  <a:lnTo>
                    <a:pt x="312" y="0"/>
                  </a:lnTo>
                  <a:lnTo>
                    <a:pt x="307" y="21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50" name="Freeform 352"/>
            <p:cNvSpPr>
              <a:spLocks/>
            </p:cNvSpPr>
            <p:nvPr/>
          </p:nvSpPr>
          <p:spPr bwMode="auto">
            <a:xfrm>
              <a:off x="5443" y="2543"/>
              <a:ext cx="295" cy="580"/>
            </a:xfrm>
            <a:custGeom>
              <a:avLst/>
              <a:gdLst>
                <a:gd name="T0" fmla="*/ 19 w 295"/>
                <a:gd name="T1" fmla="*/ 0 h 580"/>
                <a:gd name="T2" fmla="*/ 0 w 295"/>
                <a:gd name="T3" fmla="*/ 204 h 580"/>
                <a:gd name="T4" fmla="*/ 178 w 295"/>
                <a:gd name="T5" fmla="*/ 580 h 580"/>
                <a:gd name="T6" fmla="*/ 295 w 295"/>
                <a:gd name="T7" fmla="*/ 52 h 580"/>
                <a:gd name="T8" fmla="*/ 19 w 295"/>
                <a:gd name="T9" fmla="*/ 0 h 580"/>
                <a:gd name="T10" fmla="*/ 19 w 295"/>
                <a:gd name="T11" fmla="*/ 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580"/>
                <a:gd name="T20" fmla="*/ 295 w 295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580">
                  <a:moveTo>
                    <a:pt x="19" y="0"/>
                  </a:moveTo>
                  <a:lnTo>
                    <a:pt x="0" y="204"/>
                  </a:lnTo>
                  <a:lnTo>
                    <a:pt x="178" y="580"/>
                  </a:lnTo>
                  <a:lnTo>
                    <a:pt x="295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51" name="Freeform 353"/>
            <p:cNvSpPr>
              <a:spLocks/>
            </p:cNvSpPr>
            <p:nvPr/>
          </p:nvSpPr>
          <p:spPr bwMode="auto">
            <a:xfrm>
              <a:off x="5455" y="2543"/>
              <a:ext cx="385" cy="839"/>
            </a:xfrm>
            <a:custGeom>
              <a:avLst/>
              <a:gdLst>
                <a:gd name="T0" fmla="*/ 7 w 385"/>
                <a:gd name="T1" fmla="*/ 0 h 839"/>
                <a:gd name="T2" fmla="*/ 0 w 385"/>
                <a:gd name="T3" fmla="*/ 107 h 839"/>
                <a:gd name="T4" fmla="*/ 237 w 385"/>
                <a:gd name="T5" fmla="*/ 164 h 839"/>
                <a:gd name="T6" fmla="*/ 185 w 385"/>
                <a:gd name="T7" fmla="*/ 452 h 839"/>
                <a:gd name="T8" fmla="*/ 330 w 385"/>
                <a:gd name="T9" fmla="*/ 839 h 839"/>
                <a:gd name="T10" fmla="*/ 385 w 385"/>
                <a:gd name="T11" fmla="*/ 76 h 839"/>
                <a:gd name="T12" fmla="*/ 202 w 385"/>
                <a:gd name="T13" fmla="*/ 62 h 839"/>
                <a:gd name="T14" fmla="*/ 7 w 385"/>
                <a:gd name="T15" fmla="*/ 0 h 839"/>
                <a:gd name="T16" fmla="*/ 7 w 385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839"/>
                <a:gd name="T29" fmla="*/ 385 w 385"/>
                <a:gd name="T30" fmla="*/ 839 h 8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839">
                  <a:moveTo>
                    <a:pt x="7" y="0"/>
                  </a:moveTo>
                  <a:lnTo>
                    <a:pt x="0" y="107"/>
                  </a:lnTo>
                  <a:lnTo>
                    <a:pt x="237" y="164"/>
                  </a:lnTo>
                  <a:lnTo>
                    <a:pt x="185" y="452"/>
                  </a:lnTo>
                  <a:lnTo>
                    <a:pt x="330" y="839"/>
                  </a:lnTo>
                  <a:lnTo>
                    <a:pt x="385" y="76"/>
                  </a:lnTo>
                  <a:lnTo>
                    <a:pt x="202" y="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52" name="Freeform 354"/>
            <p:cNvSpPr>
              <a:spLocks/>
            </p:cNvSpPr>
            <p:nvPr/>
          </p:nvSpPr>
          <p:spPr bwMode="auto">
            <a:xfrm>
              <a:off x="3599" y="2745"/>
              <a:ext cx="1899" cy="1573"/>
            </a:xfrm>
            <a:custGeom>
              <a:avLst/>
              <a:gdLst>
                <a:gd name="T0" fmla="*/ 0 w 1899"/>
                <a:gd name="T1" fmla="*/ 1264 h 1573"/>
                <a:gd name="T2" fmla="*/ 197 w 1899"/>
                <a:gd name="T3" fmla="*/ 1079 h 1573"/>
                <a:gd name="T4" fmla="*/ 166 w 1899"/>
                <a:gd name="T5" fmla="*/ 1036 h 1573"/>
                <a:gd name="T6" fmla="*/ 440 w 1899"/>
                <a:gd name="T7" fmla="*/ 851 h 1573"/>
                <a:gd name="T8" fmla="*/ 380 w 1899"/>
                <a:gd name="T9" fmla="*/ 810 h 1573"/>
                <a:gd name="T10" fmla="*/ 672 w 1899"/>
                <a:gd name="T11" fmla="*/ 601 h 1573"/>
                <a:gd name="T12" fmla="*/ 637 w 1899"/>
                <a:gd name="T13" fmla="*/ 573 h 1573"/>
                <a:gd name="T14" fmla="*/ 851 w 1899"/>
                <a:gd name="T15" fmla="*/ 340 h 1573"/>
                <a:gd name="T16" fmla="*/ 858 w 1899"/>
                <a:gd name="T17" fmla="*/ 285 h 1573"/>
                <a:gd name="T18" fmla="*/ 965 w 1899"/>
                <a:gd name="T19" fmla="*/ 159 h 1573"/>
                <a:gd name="T20" fmla="*/ 1499 w 1899"/>
                <a:gd name="T21" fmla="*/ 159 h 1573"/>
                <a:gd name="T22" fmla="*/ 1899 w 1899"/>
                <a:gd name="T23" fmla="*/ 0 h 1573"/>
                <a:gd name="T24" fmla="*/ 763 w 1899"/>
                <a:gd name="T25" fmla="*/ 1573 h 1573"/>
                <a:gd name="T26" fmla="*/ 17 w 1899"/>
                <a:gd name="T27" fmla="*/ 1312 h 1573"/>
                <a:gd name="T28" fmla="*/ 0 w 1899"/>
                <a:gd name="T29" fmla="*/ 1264 h 1573"/>
                <a:gd name="T30" fmla="*/ 0 w 1899"/>
                <a:gd name="T31" fmla="*/ 1264 h 1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573"/>
                <a:gd name="T50" fmla="*/ 1899 w 1899"/>
                <a:gd name="T51" fmla="*/ 1573 h 15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573">
                  <a:moveTo>
                    <a:pt x="0" y="1264"/>
                  </a:moveTo>
                  <a:lnTo>
                    <a:pt x="197" y="1079"/>
                  </a:lnTo>
                  <a:lnTo>
                    <a:pt x="166" y="1036"/>
                  </a:lnTo>
                  <a:lnTo>
                    <a:pt x="440" y="851"/>
                  </a:lnTo>
                  <a:lnTo>
                    <a:pt x="380" y="810"/>
                  </a:lnTo>
                  <a:lnTo>
                    <a:pt x="672" y="601"/>
                  </a:lnTo>
                  <a:lnTo>
                    <a:pt x="637" y="573"/>
                  </a:lnTo>
                  <a:lnTo>
                    <a:pt x="851" y="340"/>
                  </a:lnTo>
                  <a:lnTo>
                    <a:pt x="858" y="285"/>
                  </a:lnTo>
                  <a:lnTo>
                    <a:pt x="965" y="159"/>
                  </a:lnTo>
                  <a:lnTo>
                    <a:pt x="1499" y="159"/>
                  </a:lnTo>
                  <a:lnTo>
                    <a:pt x="1899" y="0"/>
                  </a:lnTo>
                  <a:lnTo>
                    <a:pt x="763" y="1573"/>
                  </a:lnTo>
                  <a:lnTo>
                    <a:pt x="17" y="1312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53" name="Freeform 355"/>
            <p:cNvSpPr>
              <a:spLocks/>
            </p:cNvSpPr>
            <p:nvPr/>
          </p:nvSpPr>
          <p:spPr bwMode="auto">
            <a:xfrm>
              <a:off x="5027" y="4896"/>
              <a:ext cx="430" cy="848"/>
            </a:xfrm>
            <a:custGeom>
              <a:avLst/>
              <a:gdLst>
                <a:gd name="T0" fmla="*/ 24 w 430"/>
                <a:gd name="T1" fmla="*/ 0 h 848"/>
                <a:gd name="T2" fmla="*/ 0 w 430"/>
                <a:gd name="T3" fmla="*/ 848 h 848"/>
                <a:gd name="T4" fmla="*/ 364 w 430"/>
                <a:gd name="T5" fmla="*/ 829 h 848"/>
                <a:gd name="T6" fmla="*/ 430 w 430"/>
                <a:gd name="T7" fmla="*/ 19 h 848"/>
                <a:gd name="T8" fmla="*/ 24 w 430"/>
                <a:gd name="T9" fmla="*/ 0 h 848"/>
                <a:gd name="T10" fmla="*/ 24 w 430"/>
                <a:gd name="T11" fmla="*/ 0 h 8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848"/>
                <a:gd name="T20" fmla="*/ 430 w 430"/>
                <a:gd name="T21" fmla="*/ 848 h 8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848">
                  <a:moveTo>
                    <a:pt x="24" y="0"/>
                  </a:moveTo>
                  <a:lnTo>
                    <a:pt x="0" y="848"/>
                  </a:lnTo>
                  <a:lnTo>
                    <a:pt x="364" y="829"/>
                  </a:lnTo>
                  <a:lnTo>
                    <a:pt x="43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54" name="Freeform 356"/>
            <p:cNvSpPr>
              <a:spLocks/>
            </p:cNvSpPr>
            <p:nvPr/>
          </p:nvSpPr>
          <p:spPr bwMode="auto">
            <a:xfrm>
              <a:off x="3825" y="4508"/>
              <a:ext cx="786" cy="1276"/>
            </a:xfrm>
            <a:custGeom>
              <a:avLst/>
              <a:gdLst>
                <a:gd name="T0" fmla="*/ 202 w 786"/>
                <a:gd name="T1" fmla="*/ 174 h 1276"/>
                <a:gd name="T2" fmla="*/ 209 w 786"/>
                <a:gd name="T3" fmla="*/ 692 h 1276"/>
                <a:gd name="T4" fmla="*/ 501 w 786"/>
                <a:gd name="T5" fmla="*/ 735 h 1276"/>
                <a:gd name="T6" fmla="*/ 549 w 786"/>
                <a:gd name="T7" fmla="*/ 174 h 1276"/>
                <a:gd name="T8" fmla="*/ 786 w 786"/>
                <a:gd name="T9" fmla="*/ 245 h 1276"/>
                <a:gd name="T10" fmla="*/ 774 w 786"/>
                <a:gd name="T11" fmla="*/ 1276 h 1276"/>
                <a:gd name="T12" fmla="*/ 59 w 786"/>
                <a:gd name="T13" fmla="*/ 1253 h 1276"/>
                <a:gd name="T14" fmla="*/ 31 w 786"/>
                <a:gd name="T15" fmla="*/ 1129 h 1276"/>
                <a:gd name="T16" fmla="*/ 0 w 786"/>
                <a:gd name="T17" fmla="*/ 0 h 1276"/>
                <a:gd name="T18" fmla="*/ 202 w 786"/>
                <a:gd name="T19" fmla="*/ 174 h 1276"/>
                <a:gd name="T20" fmla="*/ 202 w 786"/>
                <a:gd name="T21" fmla="*/ 174 h 1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6"/>
                <a:gd name="T34" fmla="*/ 0 h 1276"/>
                <a:gd name="T35" fmla="*/ 786 w 786"/>
                <a:gd name="T36" fmla="*/ 1276 h 1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6" h="1276">
                  <a:moveTo>
                    <a:pt x="202" y="174"/>
                  </a:moveTo>
                  <a:lnTo>
                    <a:pt x="209" y="692"/>
                  </a:lnTo>
                  <a:lnTo>
                    <a:pt x="501" y="735"/>
                  </a:lnTo>
                  <a:lnTo>
                    <a:pt x="549" y="174"/>
                  </a:lnTo>
                  <a:lnTo>
                    <a:pt x="786" y="245"/>
                  </a:lnTo>
                  <a:lnTo>
                    <a:pt x="774" y="1276"/>
                  </a:lnTo>
                  <a:lnTo>
                    <a:pt x="59" y="1253"/>
                  </a:lnTo>
                  <a:lnTo>
                    <a:pt x="31" y="1129"/>
                  </a:lnTo>
                  <a:lnTo>
                    <a:pt x="0" y="0"/>
                  </a:lnTo>
                  <a:lnTo>
                    <a:pt x="202" y="174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55" name="Freeform 357"/>
            <p:cNvSpPr>
              <a:spLocks/>
            </p:cNvSpPr>
            <p:nvPr/>
          </p:nvSpPr>
          <p:spPr bwMode="auto">
            <a:xfrm>
              <a:off x="3777" y="3030"/>
              <a:ext cx="1965" cy="2754"/>
            </a:xfrm>
            <a:custGeom>
              <a:avLst/>
              <a:gdLst>
                <a:gd name="T0" fmla="*/ 36 w 1965"/>
                <a:gd name="T1" fmla="*/ 1533 h 2754"/>
                <a:gd name="T2" fmla="*/ 79 w 1965"/>
                <a:gd name="T3" fmla="*/ 1671 h 2754"/>
                <a:gd name="T4" fmla="*/ 238 w 1965"/>
                <a:gd name="T5" fmla="*/ 1759 h 2754"/>
                <a:gd name="T6" fmla="*/ 250 w 1965"/>
                <a:gd name="T7" fmla="*/ 1652 h 2754"/>
                <a:gd name="T8" fmla="*/ 566 w 1965"/>
                <a:gd name="T9" fmla="*/ 1711 h 2754"/>
                <a:gd name="T10" fmla="*/ 566 w 1965"/>
                <a:gd name="T11" fmla="*/ 1861 h 2754"/>
                <a:gd name="T12" fmla="*/ 799 w 1965"/>
                <a:gd name="T13" fmla="*/ 1968 h 2754"/>
                <a:gd name="T14" fmla="*/ 822 w 1965"/>
                <a:gd name="T15" fmla="*/ 2754 h 2754"/>
                <a:gd name="T16" fmla="*/ 1238 w 1965"/>
                <a:gd name="T17" fmla="*/ 2750 h 2754"/>
                <a:gd name="T18" fmla="*/ 1262 w 1965"/>
                <a:gd name="T19" fmla="*/ 1842 h 2754"/>
                <a:gd name="T20" fmla="*/ 1656 w 1965"/>
                <a:gd name="T21" fmla="*/ 1856 h 2754"/>
                <a:gd name="T22" fmla="*/ 1637 w 1965"/>
                <a:gd name="T23" fmla="*/ 2738 h 2754"/>
                <a:gd name="T24" fmla="*/ 1946 w 1965"/>
                <a:gd name="T25" fmla="*/ 2719 h 2754"/>
                <a:gd name="T26" fmla="*/ 1965 w 1965"/>
                <a:gd name="T27" fmla="*/ 1193 h 2754"/>
                <a:gd name="T28" fmla="*/ 1633 w 1965"/>
                <a:gd name="T29" fmla="*/ 0 h 2754"/>
                <a:gd name="T30" fmla="*/ 661 w 1965"/>
                <a:gd name="T31" fmla="*/ 1414 h 2754"/>
                <a:gd name="T32" fmla="*/ 0 w 1965"/>
                <a:gd name="T33" fmla="*/ 1234 h 2754"/>
                <a:gd name="T34" fmla="*/ 36 w 1965"/>
                <a:gd name="T35" fmla="*/ 1533 h 2754"/>
                <a:gd name="T36" fmla="*/ 36 w 1965"/>
                <a:gd name="T37" fmla="*/ 1533 h 2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5"/>
                <a:gd name="T58" fmla="*/ 0 h 2754"/>
                <a:gd name="T59" fmla="*/ 1965 w 1965"/>
                <a:gd name="T60" fmla="*/ 2754 h 2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5" h="2754">
                  <a:moveTo>
                    <a:pt x="36" y="1533"/>
                  </a:moveTo>
                  <a:lnTo>
                    <a:pt x="79" y="1671"/>
                  </a:lnTo>
                  <a:lnTo>
                    <a:pt x="238" y="1759"/>
                  </a:lnTo>
                  <a:lnTo>
                    <a:pt x="250" y="1652"/>
                  </a:lnTo>
                  <a:lnTo>
                    <a:pt x="566" y="1711"/>
                  </a:lnTo>
                  <a:lnTo>
                    <a:pt x="566" y="1861"/>
                  </a:lnTo>
                  <a:lnTo>
                    <a:pt x="799" y="1968"/>
                  </a:lnTo>
                  <a:lnTo>
                    <a:pt x="822" y="2754"/>
                  </a:lnTo>
                  <a:lnTo>
                    <a:pt x="1238" y="2750"/>
                  </a:lnTo>
                  <a:lnTo>
                    <a:pt x="1262" y="1842"/>
                  </a:lnTo>
                  <a:lnTo>
                    <a:pt x="1656" y="1856"/>
                  </a:lnTo>
                  <a:lnTo>
                    <a:pt x="1637" y="2738"/>
                  </a:lnTo>
                  <a:lnTo>
                    <a:pt x="1946" y="2719"/>
                  </a:lnTo>
                  <a:lnTo>
                    <a:pt x="1965" y="1193"/>
                  </a:lnTo>
                  <a:lnTo>
                    <a:pt x="1633" y="0"/>
                  </a:lnTo>
                  <a:lnTo>
                    <a:pt x="661" y="1414"/>
                  </a:lnTo>
                  <a:lnTo>
                    <a:pt x="0" y="1234"/>
                  </a:lnTo>
                  <a:lnTo>
                    <a:pt x="36" y="1533"/>
                  </a:lnTo>
                  <a:close/>
                </a:path>
              </a:pathLst>
            </a:custGeom>
            <a:solidFill>
              <a:srgbClr val="C2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56" name="Freeform 358"/>
            <p:cNvSpPr>
              <a:spLocks/>
            </p:cNvSpPr>
            <p:nvPr/>
          </p:nvSpPr>
          <p:spPr bwMode="auto">
            <a:xfrm>
              <a:off x="3473" y="4062"/>
              <a:ext cx="1019" cy="501"/>
            </a:xfrm>
            <a:custGeom>
              <a:avLst/>
              <a:gdLst>
                <a:gd name="T0" fmla="*/ 0 w 1019"/>
                <a:gd name="T1" fmla="*/ 0 h 501"/>
                <a:gd name="T2" fmla="*/ 865 w 1019"/>
                <a:gd name="T3" fmla="*/ 197 h 501"/>
                <a:gd name="T4" fmla="*/ 917 w 1019"/>
                <a:gd name="T5" fmla="*/ 249 h 501"/>
                <a:gd name="T6" fmla="*/ 1019 w 1019"/>
                <a:gd name="T7" fmla="*/ 434 h 501"/>
                <a:gd name="T8" fmla="*/ 977 w 1019"/>
                <a:gd name="T9" fmla="*/ 501 h 501"/>
                <a:gd name="T10" fmla="*/ 894 w 1019"/>
                <a:gd name="T11" fmla="*/ 501 h 501"/>
                <a:gd name="T12" fmla="*/ 364 w 1019"/>
                <a:gd name="T13" fmla="*/ 280 h 501"/>
                <a:gd name="T14" fmla="*/ 83 w 1019"/>
                <a:gd name="T15" fmla="*/ 161 h 501"/>
                <a:gd name="T16" fmla="*/ 19 w 1019"/>
                <a:gd name="T17" fmla="*/ 71 h 501"/>
                <a:gd name="T18" fmla="*/ 0 w 1019"/>
                <a:gd name="T19" fmla="*/ 0 h 501"/>
                <a:gd name="T20" fmla="*/ 0 w 1019"/>
                <a:gd name="T21" fmla="*/ 0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501"/>
                <a:gd name="T35" fmla="*/ 1019 w 1019"/>
                <a:gd name="T36" fmla="*/ 501 h 5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501">
                  <a:moveTo>
                    <a:pt x="0" y="0"/>
                  </a:moveTo>
                  <a:lnTo>
                    <a:pt x="865" y="197"/>
                  </a:lnTo>
                  <a:lnTo>
                    <a:pt x="917" y="249"/>
                  </a:lnTo>
                  <a:lnTo>
                    <a:pt x="1019" y="434"/>
                  </a:lnTo>
                  <a:lnTo>
                    <a:pt x="977" y="501"/>
                  </a:lnTo>
                  <a:lnTo>
                    <a:pt x="894" y="501"/>
                  </a:lnTo>
                  <a:lnTo>
                    <a:pt x="364" y="280"/>
                  </a:lnTo>
                  <a:lnTo>
                    <a:pt x="83" y="161"/>
                  </a:lnTo>
                  <a:lnTo>
                    <a:pt x="1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57" name="Freeform 359"/>
            <p:cNvSpPr>
              <a:spLocks/>
            </p:cNvSpPr>
            <p:nvPr/>
          </p:nvSpPr>
          <p:spPr bwMode="auto">
            <a:xfrm>
              <a:off x="5343" y="2911"/>
              <a:ext cx="815" cy="1450"/>
            </a:xfrm>
            <a:custGeom>
              <a:avLst/>
              <a:gdLst>
                <a:gd name="T0" fmla="*/ 126 w 815"/>
                <a:gd name="T1" fmla="*/ 0 h 1450"/>
                <a:gd name="T2" fmla="*/ 0 w 815"/>
                <a:gd name="T3" fmla="*/ 257 h 1450"/>
                <a:gd name="T4" fmla="*/ 114 w 815"/>
                <a:gd name="T5" fmla="*/ 435 h 1450"/>
                <a:gd name="T6" fmla="*/ 399 w 815"/>
                <a:gd name="T7" fmla="*/ 1312 h 1450"/>
                <a:gd name="T8" fmla="*/ 620 w 815"/>
                <a:gd name="T9" fmla="*/ 1431 h 1450"/>
                <a:gd name="T10" fmla="*/ 704 w 815"/>
                <a:gd name="T11" fmla="*/ 1450 h 1450"/>
                <a:gd name="T12" fmla="*/ 815 w 815"/>
                <a:gd name="T13" fmla="*/ 1379 h 1450"/>
                <a:gd name="T14" fmla="*/ 661 w 815"/>
                <a:gd name="T15" fmla="*/ 1051 h 1450"/>
                <a:gd name="T16" fmla="*/ 214 w 815"/>
                <a:gd name="T17" fmla="*/ 72 h 1450"/>
                <a:gd name="T18" fmla="*/ 126 w 815"/>
                <a:gd name="T19" fmla="*/ 0 h 1450"/>
                <a:gd name="T20" fmla="*/ 126 w 815"/>
                <a:gd name="T21" fmla="*/ 0 h 1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5"/>
                <a:gd name="T34" fmla="*/ 0 h 1450"/>
                <a:gd name="T35" fmla="*/ 815 w 815"/>
                <a:gd name="T36" fmla="*/ 1450 h 1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5" h="1450">
                  <a:moveTo>
                    <a:pt x="126" y="0"/>
                  </a:moveTo>
                  <a:lnTo>
                    <a:pt x="0" y="257"/>
                  </a:lnTo>
                  <a:lnTo>
                    <a:pt x="114" y="435"/>
                  </a:lnTo>
                  <a:lnTo>
                    <a:pt x="399" y="1312"/>
                  </a:lnTo>
                  <a:lnTo>
                    <a:pt x="620" y="1431"/>
                  </a:lnTo>
                  <a:lnTo>
                    <a:pt x="704" y="1450"/>
                  </a:lnTo>
                  <a:lnTo>
                    <a:pt x="815" y="1379"/>
                  </a:lnTo>
                  <a:lnTo>
                    <a:pt x="661" y="1051"/>
                  </a:lnTo>
                  <a:lnTo>
                    <a:pt x="214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58" name="Freeform 360"/>
            <p:cNvSpPr>
              <a:spLocks/>
            </p:cNvSpPr>
            <p:nvPr/>
          </p:nvSpPr>
          <p:spPr bwMode="auto">
            <a:xfrm>
              <a:off x="4386" y="2745"/>
              <a:ext cx="1827" cy="1799"/>
            </a:xfrm>
            <a:custGeom>
              <a:avLst/>
              <a:gdLst>
                <a:gd name="T0" fmla="*/ 1083 w 1827"/>
                <a:gd name="T1" fmla="*/ 40 h 1799"/>
                <a:gd name="T2" fmla="*/ 786 w 1827"/>
                <a:gd name="T3" fmla="*/ 447 h 1799"/>
                <a:gd name="T4" fmla="*/ 166 w 1827"/>
                <a:gd name="T5" fmla="*/ 1312 h 1799"/>
                <a:gd name="T6" fmla="*/ 0 w 1827"/>
                <a:gd name="T7" fmla="*/ 1526 h 1799"/>
                <a:gd name="T8" fmla="*/ 99 w 1827"/>
                <a:gd name="T9" fmla="*/ 1799 h 1799"/>
                <a:gd name="T10" fmla="*/ 242 w 1827"/>
                <a:gd name="T11" fmla="*/ 1675 h 1799"/>
                <a:gd name="T12" fmla="*/ 993 w 1827"/>
                <a:gd name="T13" fmla="*/ 482 h 1799"/>
                <a:gd name="T14" fmla="*/ 1095 w 1827"/>
                <a:gd name="T15" fmla="*/ 269 h 1799"/>
                <a:gd name="T16" fmla="*/ 1154 w 1827"/>
                <a:gd name="T17" fmla="*/ 499 h 1799"/>
                <a:gd name="T18" fmla="*/ 1518 w 1827"/>
                <a:gd name="T19" fmla="*/ 1233 h 1799"/>
                <a:gd name="T20" fmla="*/ 1720 w 1827"/>
                <a:gd name="T21" fmla="*/ 1557 h 1799"/>
                <a:gd name="T22" fmla="*/ 1827 w 1827"/>
                <a:gd name="T23" fmla="*/ 1423 h 1799"/>
                <a:gd name="T24" fmla="*/ 1820 w 1827"/>
                <a:gd name="T25" fmla="*/ 1312 h 1799"/>
                <a:gd name="T26" fmla="*/ 1399 w 1827"/>
                <a:gd name="T27" fmla="*/ 637 h 1799"/>
                <a:gd name="T28" fmla="*/ 1230 w 1827"/>
                <a:gd name="T29" fmla="*/ 226 h 1799"/>
                <a:gd name="T30" fmla="*/ 1159 w 1827"/>
                <a:gd name="T31" fmla="*/ 0 h 1799"/>
                <a:gd name="T32" fmla="*/ 1112 w 1827"/>
                <a:gd name="T33" fmla="*/ 0 h 1799"/>
                <a:gd name="T34" fmla="*/ 1083 w 1827"/>
                <a:gd name="T35" fmla="*/ 40 h 1799"/>
                <a:gd name="T36" fmla="*/ 1083 w 1827"/>
                <a:gd name="T37" fmla="*/ 4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7"/>
                <a:gd name="T58" fmla="*/ 0 h 1799"/>
                <a:gd name="T59" fmla="*/ 1827 w 1827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7" h="1799">
                  <a:moveTo>
                    <a:pt x="1083" y="40"/>
                  </a:moveTo>
                  <a:lnTo>
                    <a:pt x="786" y="447"/>
                  </a:lnTo>
                  <a:lnTo>
                    <a:pt x="166" y="1312"/>
                  </a:lnTo>
                  <a:lnTo>
                    <a:pt x="0" y="1526"/>
                  </a:lnTo>
                  <a:lnTo>
                    <a:pt x="99" y="1799"/>
                  </a:lnTo>
                  <a:lnTo>
                    <a:pt x="242" y="1675"/>
                  </a:lnTo>
                  <a:lnTo>
                    <a:pt x="993" y="482"/>
                  </a:lnTo>
                  <a:lnTo>
                    <a:pt x="1095" y="269"/>
                  </a:lnTo>
                  <a:lnTo>
                    <a:pt x="1154" y="499"/>
                  </a:lnTo>
                  <a:lnTo>
                    <a:pt x="1518" y="1233"/>
                  </a:lnTo>
                  <a:lnTo>
                    <a:pt x="1720" y="1557"/>
                  </a:lnTo>
                  <a:lnTo>
                    <a:pt x="1827" y="1423"/>
                  </a:lnTo>
                  <a:lnTo>
                    <a:pt x="1820" y="1312"/>
                  </a:lnTo>
                  <a:lnTo>
                    <a:pt x="1399" y="637"/>
                  </a:lnTo>
                  <a:lnTo>
                    <a:pt x="1230" y="226"/>
                  </a:lnTo>
                  <a:lnTo>
                    <a:pt x="1159" y="0"/>
                  </a:lnTo>
                  <a:lnTo>
                    <a:pt x="1112" y="0"/>
                  </a:lnTo>
                  <a:lnTo>
                    <a:pt x="1083" y="40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59" name="Freeform 361"/>
            <p:cNvSpPr>
              <a:spLocks/>
            </p:cNvSpPr>
            <p:nvPr/>
          </p:nvSpPr>
          <p:spPr bwMode="auto">
            <a:xfrm>
              <a:off x="5041" y="4886"/>
              <a:ext cx="392" cy="875"/>
            </a:xfrm>
            <a:custGeom>
              <a:avLst/>
              <a:gdLst>
                <a:gd name="T0" fmla="*/ 0 w 392"/>
                <a:gd name="T1" fmla="*/ 12 h 875"/>
                <a:gd name="T2" fmla="*/ 0 w 392"/>
                <a:gd name="T3" fmla="*/ 169 h 875"/>
                <a:gd name="T4" fmla="*/ 200 w 392"/>
                <a:gd name="T5" fmla="*/ 238 h 875"/>
                <a:gd name="T6" fmla="*/ 274 w 392"/>
                <a:gd name="T7" fmla="*/ 875 h 875"/>
                <a:gd name="T8" fmla="*/ 350 w 392"/>
                <a:gd name="T9" fmla="*/ 839 h 875"/>
                <a:gd name="T10" fmla="*/ 392 w 392"/>
                <a:gd name="T11" fmla="*/ 0 h 875"/>
                <a:gd name="T12" fmla="*/ 0 w 392"/>
                <a:gd name="T13" fmla="*/ 12 h 875"/>
                <a:gd name="T14" fmla="*/ 0 w 392"/>
                <a:gd name="T15" fmla="*/ 12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2"/>
                <a:gd name="T25" fmla="*/ 0 h 875"/>
                <a:gd name="T26" fmla="*/ 392 w 392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2" h="875">
                  <a:moveTo>
                    <a:pt x="0" y="12"/>
                  </a:moveTo>
                  <a:lnTo>
                    <a:pt x="0" y="169"/>
                  </a:lnTo>
                  <a:lnTo>
                    <a:pt x="200" y="238"/>
                  </a:lnTo>
                  <a:lnTo>
                    <a:pt x="274" y="875"/>
                  </a:lnTo>
                  <a:lnTo>
                    <a:pt x="350" y="839"/>
                  </a:lnTo>
                  <a:lnTo>
                    <a:pt x="39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60" name="Freeform 362"/>
            <p:cNvSpPr>
              <a:spLocks/>
            </p:cNvSpPr>
            <p:nvPr/>
          </p:nvSpPr>
          <p:spPr bwMode="auto">
            <a:xfrm>
              <a:off x="4022" y="2745"/>
              <a:ext cx="1476" cy="1526"/>
            </a:xfrm>
            <a:custGeom>
              <a:avLst/>
              <a:gdLst>
                <a:gd name="T0" fmla="*/ 1476 w 1476"/>
                <a:gd name="T1" fmla="*/ 0 h 1526"/>
                <a:gd name="T2" fmla="*/ 1100 w 1476"/>
                <a:gd name="T3" fmla="*/ 297 h 1526"/>
                <a:gd name="T4" fmla="*/ 1155 w 1476"/>
                <a:gd name="T5" fmla="*/ 352 h 1526"/>
                <a:gd name="T6" fmla="*/ 953 w 1476"/>
                <a:gd name="T7" fmla="*/ 554 h 1526"/>
                <a:gd name="T8" fmla="*/ 1005 w 1476"/>
                <a:gd name="T9" fmla="*/ 597 h 1526"/>
                <a:gd name="T10" fmla="*/ 708 w 1476"/>
                <a:gd name="T11" fmla="*/ 839 h 1526"/>
                <a:gd name="T12" fmla="*/ 772 w 1476"/>
                <a:gd name="T13" fmla="*/ 863 h 1526"/>
                <a:gd name="T14" fmla="*/ 523 w 1476"/>
                <a:gd name="T15" fmla="*/ 1067 h 1526"/>
                <a:gd name="T16" fmla="*/ 606 w 1476"/>
                <a:gd name="T17" fmla="*/ 1096 h 1526"/>
                <a:gd name="T18" fmla="*/ 328 w 1476"/>
                <a:gd name="T19" fmla="*/ 1312 h 1526"/>
                <a:gd name="T20" fmla="*/ 423 w 1476"/>
                <a:gd name="T21" fmla="*/ 1347 h 1526"/>
                <a:gd name="T22" fmla="*/ 297 w 1476"/>
                <a:gd name="T23" fmla="*/ 1478 h 1526"/>
                <a:gd name="T24" fmla="*/ 135 w 1476"/>
                <a:gd name="T25" fmla="*/ 1419 h 1526"/>
                <a:gd name="T26" fmla="*/ 0 w 1476"/>
                <a:gd name="T27" fmla="*/ 1471 h 1526"/>
                <a:gd name="T28" fmla="*/ 364 w 1476"/>
                <a:gd name="T29" fmla="*/ 1526 h 1526"/>
                <a:gd name="T30" fmla="*/ 511 w 1476"/>
                <a:gd name="T31" fmla="*/ 1340 h 1526"/>
                <a:gd name="T32" fmla="*/ 1476 w 1476"/>
                <a:gd name="T33" fmla="*/ 0 h 1526"/>
                <a:gd name="T34" fmla="*/ 1476 w 1476"/>
                <a:gd name="T35" fmla="*/ 0 h 1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6"/>
                <a:gd name="T55" fmla="*/ 0 h 1526"/>
                <a:gd name="T56" fmla="*/ 1476 w 1476"/>
                <a:gd name="T57" fmla="*/ 1526 h 1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6" h="1526">
                  <a:moveTo>
                    <a:pt x="1476" y="0"/>
                  </a:moveTo>
                  <a:lnTo>
                    <a:pt x="1100" y="297"/>
                  </a:lnTo>
                  <a:lnTo>
                    <a:pt x="1155" y="352"/>
                  </a:lnTo>
                  <a:lnTo>
                    <a:pt x="953" y="554"/>
                  </a:lnTo>
                  <a:lnTo>
                    <a:pt x="1005" y="597"/>
                  </a:lnTo>
                  <a:lnTo>
                    <a:pt x="708" y="839"/>
                  </a:lnTo>
                  <a:lnTo>
                    <a:pt x="772" y="863"/>
                  </a:lnTo>
                  <a:lnTo>
                    <a:pt x="523" y="1067"/>
                  </a:lnTo>
                  <a:lnTo>
                    <a:pt x="606" y="1096"/>
                  </a:lnTo>
                  <a:lnTo>
                    <a:pt x="328" y="1312"/>
                  </a:lnTo>
                  <a:lnTo>
                    <a:pt x="423" y="1347"/>
                  </a:lnTo>
                  <a:lnTo>
                    <a:pt x="297" y="1478"/>
                  </a:lnTo>
                  <a:lnTo>
                    <a:pt x="135" y="1419"/>
                  </a:lnTo>
                  <a:lnTo>
                    <a:pt x="0" y="1471"/>
                  </a:lnTo>
                  <a:lnTo>
                    <a:pt x="364" y="1526"/>
                  </a:lnTo>
                  <a:lnTo>
                    <a:pt x="511" y="134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61" name="Freeform 363"/>
            <p:cNvSpPr>
              <a:spLocks/>
            </p:cNvSpPr>
            <p:nvPr/>
          </p:nvSpPr>
          <p:spPr bwMode="auto">
            <a:xfrm>
              <a:off x="5101" y="3867"/>
              <a:ext cx="128" cy="237"/>
            </a:xfrm>
            <a:custGeom>
              <a:avLst/>
              <a:gdLst>
                <a:gd name="T0" fmla="*/ 0 w 128"/>
                <a:gd name="T1" fmla="*/ 26 h 237"/>
                <a:gd name="T2" fmla="*/ 14 w 128"/>
                <a:gd name="T3" fmla="*/ 237 h 237"/>
                <a:gd name="T4" fmla="*/ 109 w 128"/>
                <a:gd name="T5" fmla="*/ 211 h 237"/>
                <a:gd name="T6" fmla="*/ 128 w 128"/>
                <a:gd name="T7" fmla="*/ 0 h 237"/>
                <a:gd name="T8" fmla="*/ 0 w 128"/>
                <a:gd name="T9" fmla="*/ 26 h 237"/>
                <a:gd name="T10" fmla="*/ 0 w 128"/>
                <a:gd name="T11" fmla="*/ 2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37"/>
                <a:gd name="T20" fmla="*/ 128 w 128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37">
                  <a:moveTo>
                    <a:pt x="0" y="26"/>
                  </a:moveTo>
                  <a:lnTo>
                    <a:pt x="14" y="237"/>
                  </a:lnTo>
                  <a:lnTo>
                    <a:pt x="109" y="211"/>
                  </a:lnTo>
                  <a:lnTo>
                    <a:pt x="1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62" name="Freeform 364"/>
            <p:cNvSpPr>
              <a:spLocks/>
            </p:cNvSpPr>
            <p:nvPr/>
          </p:nvSpPr>
          <p:spPr bwMode="auto">
            <a:xfrm>
              <a:off x="5308" y="3869"/>
              <a:ext cx="194" cy="235"/>
            </a:xfrm>
            <a:custGeom>
              <a:avLst/>
              <a:gdLst>
                <a:gd name="T0" fmla="*/ 0 w 194"/>
                <a:gd name="T1" fmla="*/ 7 h 235"/>
                <a:gd name="T2" fmla="*/ 16 w 194"/>
                <a:gd name="T3" fmla="*/ 235 h 235"/>
                <a:gd name="T4" fmla="*/ 194 w 194"/>
                <a:gd name="T5" fmla="*/ 188 h 235"/>
                <a:gd name="T6" fmla="*/ 130 w 194"/>
                <a:gd name="T7" fmla="*/ 0 h 235"/>
                <a:gd name="T8" fmla="*/ 0 w 194"/>
                <a:gd name="T9" fmla="*/ 7 h 235"/>
                <a:gd name="T10" fmla="*/ 0 w 194"/>
                <a:gd name="T11" fmla="*/ 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35"/>
                <a:gd name="T20" fmla="*/ 194 w 19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35">
                  <a:moveTo>
                    <a:pt x="0" y="7"/>
                  </a:moveTo>
                  <a:lnTo>
                    <a:pt x="16" y="235"/>
                  </a:lnTo>
                  <a:lnTo>
                    <a:pt x="194" y="188"/>
                  </a:lnTo>
                  <a:lnTo>
                    <a:pt x="13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63" name="Freeform 365"/>
            <p:cNvSpPr>
              <a:spLocks/>
            </p:cNvSpPr>
            <p:nvPr/>
          </p:nvSpPr>
          <p:spPr bwMode="auto">
            <a:xfrm>
              <a:off x="5089" y="4157"/>
              <a:ext cx="166" cy="211"/>
            </a:xfrm>
            <a:custGeom>
              <a:avLst/>
              <a:gdLst>
                <a:gd name="T0" fmla="*/ 140 w 166"/>
                <a:gd name="T1" fmla="*/ 0 h 211"/>
                <a:gd name="T2" fmla="*/ 0 w 166"/>
                <a:gd name="T3" fmla="*/ 9 h 211"/>
                <a:gd name="T4" fmla="*/ 17 w 166"/>
                <a:gd name="T5" fmla="*/ 211 h 211"/>
                <a:gd name="T6" fmla="*/ 166 w 166"/>
                <a:gd name="T7" fmla="*/ 202 h 211"/>
                <a:gd name="T8" fmla="*/ 140 w 166"/>
                <a:gd name="T9" fmla="*/ 0 h 211"/>
                <a:gd name="T10" fmla="*/ 140 w 16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11"/>
                <a:gd name="T20" fmla="*/ 166 w 16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11">
                  <a:moveTo>
                    <a:pt x="140" y="0"/>
                  </a:moveTo>
                  <a:lnTo>
                    <a:pt x="0" y="9"/>
                  </a:lnTo>
                  <a:lnTo>
                    <a:pt x="17" y="211"/>
                  </a:lnTo>
                  <a:lnTo>
                    <a:pt x="166" y="20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64" name="Freeform 366"/>
            <p:cNvSpPr>
              <a:spLocks/>
            </p:cNvSpPr>
            <p:nvPr/>
          </p:nvSpPr>
          <p:spPr bwMode="auto">
            <a:xfrm>
              <a:off x="5300" y="4157"/>
              <a:ext cx="202" cy="254"/>
            </a:xfrm>
            <a:custGeom>
              <a:avLst/>
              <a:gdLst>
                <a:gd name="T0" fmla="*/ 24 w 202"/>
                <a:gd name="T1" fmla="*/ 19 h 254"/>
                <a:gd name="T2" fmla="*/ 202 w 202"/>
                <a:gd name="T3" fmla="*/ 0 h 254"/>
                <a:gd name="T4" fmla="*/ 179 w 202"/>
                <a:gd name="T5" fmla="*/ 254 h 254"/>
                <a:gd name="T6" fmla="*/ 0 w 202"/>
                <a:gd name="T7" fmla="*/ 235 h 254"/>
                <a:gd name="T8" fmla="*/ 24 w 202"/>
                <a:gd name="T9" fmla="*/ 19 h 254"/>
                <a:gd name="T10" fmla="*/ 24 w 202"/>
                <a:gd name="T11" fmla="*/ 19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254"/>
                <a:gd name="T20" fmla="*/ 202 w 20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254">
                  <a:moveTo>
                    <a:pt x="24" y="19"/>
                  </a:moveTo>
                  <a:lnTo>
                    <a:pt x="202" y="0"/>
                  </a:lnTo>
                  <a:lnTo>
                    <a:pt x="179" y="254"/>
                  </a:lnTo>
                  <a:lnTo>
                    <a:pt x="0" y="23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65" name="Freeform 367"/>
            <p:cNvSpPr>
              <a:spLocks/>
            </p:cNvSpPr>
            <p:nvPr/>
          </p:nvSpPr>
          <p:spPr bwMode="auto">
            <a:xfrm>
              <a:off x="3986" y="4682"/>
              <a:ext cx="357" cy="437"/>
            </a:xfrm>
            <a:custGeom>
              <a:avLst/>
              <a:gdLst>
                <a:gd name="T0" fmla="*/ 45 w 357"/>
                <a:gd name="T1" fmla="*/ 437 h 437"/>
                <a:gd name="T2" fmla="*/ 131 w 357"/>
                <a:gd name="T3" fmla="*/ 437 h 437"/>
                <a:gd name="T4" fmla="*/ 131 w 357"/>
                <a:gd name="T5" fmla="*/ 133 h 437"/>
                <a:gd name="T6" fmla="*/ 343 w 357"/>
                <a:gd name="T7" fmla="*/ 149 h 437"/>
                <a:gd name="T8" fmla="*/ 357 w 357"/>
                <a:gd name="T9" fmla="*/ 59 h 437"/>
                <a:gd name="T10" fmla="*/ 0 w 357"/>
                <a:gd name="T11" fmla="*/ 0 h 437"/>
                <a:gd name="T12" fmla="*/ 45 w 357"/>
                <a:gd name="T13" fmla="*/ 437 h 437"/>
                <a:gd name="T14" fmla="*/ 45 w 357"/>
                <a:gd name="T15" fmla="*/ 437 h 4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437"/>
                <a:gd name="T26" fmla="*/ 357 w 357"/>
                <a:gd name="T27" fmla="*/ 437 h 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437">
                  <a:moveTo>
                    <a:pt x="45" y="437"/>
                  </a:moveTo>
                  <a:lnTo>
                    <a:pt x="131" y="437"/>
                  </a:lnTo>
                  <a:lnTo>
                    <a:pt x="131" y="133"/>
                  </a:lnTo>
                  <a:lnTo>
                    <a:pt x="343" y="149"/>
                  </a:lnTo>
                  <a:lnTo>
                    <a:pt x="357" y="59"/>
                  </a:lnTo>
                  <a:lnTo>
                    <a:pt x="0" y="0"/>
                  </a:lnTo>
                  <a:lnTo>
                    <a:pt x="45" y="43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66" name="Freeform 368"/>
            <p:cNvSpPr>
              <a:spLocks/>
            </p:cNvSpPr>
            <p:nvPr/>
          </p:nvSpPr>
          <p:spPr bwMode="auto">
            <a:xfrm>
              <a:off x="3478" y="2838"/>
              <a:ext cx="1036" cy="1143"/>
            </a:xfrm>
            <a:custGeom>
              <a:avLst/>
              <a:gdLst>
                <a:gd name="T0" fmla="*/ 1036 w 1036"/>
                <a:gd name="T1" fmla="*/ 24 h 1143"/>
                <a:gd name="T2" fmla="*/ 984 w 1036"/>
                <a:gd name="T3" fmla="*/ 119 h 1143"/>
                <a:gd name="T4" fmla="*/ 936 w 1036"/>
                <a:gd name="T5" fmla="*/ 202 h 1143"/>
                <a:gd name="T6" fmla="*/ 912 w 1036"/>
                <a:gd name="T7" fmla="*/ 242 h 1143"/>
                <a:gd name="T8" fmla="*/ 884 w 1036"/>
                <a:gd name="T9" fmla="*/ 283 h 1143"/>
                <a:gd name="T10" fmla="*/ 855 w 1036"/>
                <a:gd name="T11" fmla="*/ 325 h 1143"/>
                <a:gd name="T12" fmla="*/ 820 w 1036"/>
                <a:gd name="T13" fmla="*/ 368 h 1143"/>
                <a:gd name="T14" fmla="*/ 765 w 1036"/>
                <a:gd name="T15" fmla="*/ 430 h 1143"/>
                <a:gd name="T16" fmla="*/ 710 w 1036"/>
                <a:gd name="T17" fmla="*/ 492 h 1143"/>
                <a:gd name="T18" fmla="*/ 656 w 1036"/>
                <a:gd name="T19" fmla="*/ 549 h 1143"/>
                <a:gd name="T20" fmla="*/ 601 w 1036"/>
                <a:gd name="T21" fmla="*/ 610 h 1143"/>
                <a:gd name="T22" fmla="*/ 544 w 1036"/>
                <a:gd name="T23" fmla="*/ 656 h 1143"/>
                <a:gd name="T24" fmla="*/ 492 w 1036"/>
                <a:gd name="T25" fmla="*/ 698 h 1143"/>
                <a:gd name="T26" fmla="*/ 442 w 1036"/>
                <a:gd name="T27" fmla="*/ 739 h 1143"/>
                <a:gd name="T28" fmla="*/ 394 w 1036"/>
                <a:gd name="T29" fmla="*/ 779 h 1143"/>
                <a:gd name="T30" fmla="*/ 349 w 1036"/>
                <a:gd name="T31" fmla="*/ 820 h 1143"/>
                <a:gd name="T32" fmla="*/ 304 w 1036"/>
                <a:gd name="T33" fmla="*/ 865 h 1143"/>
                <a:gd name="T34" fmla="*/ 254 w 1036"/>
                <a:gd name="T35" fmla="*/ 917 h 1143"/>
                <a:gd name="T36" fmla="*/ 204 w 1036"/>
                <a:gd name="T37" fmla="*/ 974 h 1143"/>
                <a:gd name="T38" fmla="*/ 164 w 1036"/>
                <a:gd name="T39" fmla="*/ 1019 h 1143"/>
                <a:gd name="T40" fmla="*/ 128 w 1036"/>
                <a:gd name="T41" fmla="*/ 1055 h 1143"/>
                <a:gd name="T42" fmla="*/ 57 w 1036"/>
                <a:gd name="T43" fmla="*/ 1128 h 1143"/>
                <a:gd name="T44" fmla="*/ 28 w 1036"/>
                <a:gd name="T45" fmla="*/ 1143 h 1143"/>
                <a:gd name="T46" fmla="*/ 2 w 1036"/>
                <a:gd name="T47" fmla="*/ 1133 h 1143"/>
                <a:gd name="T48" fmla="*/ 0 w 1036"/>
                <a:gd name="T49" fmla="*/ 1079 h 1143"/>
                <a:gd name="T50" fmla="*/ 38 w 1036"/>
                <a:gd name="T51" fmla="*/ 1038 h 1143"/>
                <a:gd name="T52" fmla="*/ 69 w 1036"/>
                <a:gd name="T53" fmla="*/ 1003 h 1143"/>
                <a:gd name="T54" fmla="*/ 102 w 1036"/>
                <a:gd name="T55" fmla="*/ 967 h 1143"/>
                <a:gd name="T56" fmla="*/ 140 w 1036"/>
                <a:gd name="T57" fmla="*/ 922 h 1143"/>
                <a:gd name="T58" fmla="*/ 192 w 1036"/>
                <a:gd name="T59" fmla="*/ 862 h 1143"/>
                <a:gd name="T60" fmla="*/ 242 w 1036"/>
                <a:gd name="T61" fmla="*/ 810 h 1143"/>
                <a:gd name="T62" fmla="*/ 290 w 1036"/>
                <a:gd name="T63" fmla="*/ 763 h 1143"/>
                <a:gd name="T64" fmla="*/ 337 w 1036"/>
                <a:gd name="T65" fmla="*/ 722 h 1143"/>
                <a:gd name="T66" fmla="*/ 382 w 1036"/>
                <a:gd name="T67" fmla="*/ 679 h 1143"/>
                <a:gd name="T68" fmla="*/ 435 w 1036"/>
                <a:gd name="T69" fmla="*/ 639 h 1143"/>
                <a:gd name="T70" fmla="*/ 487 w 1036"/>
                <a:gd name="T71" fmla="*/ 596 h 1143"/>
                <a:gd name="T72" fmla="*/ 544 w 1036"/>
                <a:gd name="T73" fmla="*/ 549 h 1143"/>
                <a:gd name="T74" fmla="*/ 599 w 1036"/>
                <a:gd name="T75" fmla="*/ 489 h 1143"/>
                <a:gd name="T76" fmla="*/ 653 w 1036"/>
                <a:gd name="T77" fmla="*/ 435 h 1143"/>
                <a:gd name="T78" fmla="*/ 710 w 1036"/>
                <a:gd name="T79" fmla="*/ 380 h 1143"/>
                <a:gd name="T80" fmla="*/ 770 w 1036"/>
                <a:gd name="T81" fmla="*/ 328 h 1143"/>
                <a:gd name="T82" fmla="*/ 803 w 1036"/>
                <a:gd name="T83" fmla="*/ 285 h 1143"/>
                <a:gd name="T84" fmla="*/ 836 w 1036"/>
                <a:gd name="T85" fmla="*/ 247 h 1143"/>
                <a:gd name="T86" fmla="*/ 867 w 1036"/>
                <a:gd name="T87" fmla="*/ 209 h 1143"/>
                <a:gd name="T88" fmla="*/ 896 w 1036"/>
                <a:gd name="T89" fmla="*/ 173 h 1143"/>
                <a:gd name="T90" fmla="*/ 922 w 1036"/>
                <a:gd name="T91" fmla="*/ 135 h 1143"/>
                <a:gd name="T92" fmla="*/ 950 w 1036"/>
                <a:gd name="T93" fmla="*/ 97 h 1143"/>
                <a:gd name="T94" fmla="*/ 1005 w 1036"/>
                <a:gd name="T95" fmla="*/ 7 h 1143"/>
                <a:gd name="T96" fmla="*/ 1029 w 1036"/>
                <a:gd name="T97" fmla="*/ 0 h 1143"/>
                <a:gd name="T98" fmla="*/ 1036 w 1036"/>
                <a:gd name="T99" fmla="*/ 24 h 1143"/>
                <a:gd name="T100" fmla="*/ 1036 w 1036"/>
                <a:gd name="T101" fmla="*/ 24 h 1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143"/>
                <a:gd name="T155" fmla="*/ 1036 w 1036"/>
                <a:gd name="T156" fmla="*/ 1143 h 1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143">
                  <a:moveTo>
                    <a:pt x="1036" y="24"/>
                  </a:moveTo>
                  <a:lnTo>
                    <a:pt x="984" y="119"/>
                  </a:lnTo>
                  <a:lnTo>
                    <a:pt x="936" y="202"/>
                  </a:lnTo>
                  <a:lnTo>
                    <a:pt x="912" y="242"/>
                  </a:lnTo>
                  <a:lnTo>
                    <a:pt x="884" y="283"/>
                  </a:lnTo>
                  <a:lnTo>
                    <a:pt x="855" y="325"/>
                  </a:lnTo>
                  <a:lnTo>
                    <a:pt x="820" y="368"/>
                  </a:lnTo>
                  <a:lnTo>
                    <a:pt x="765" y="430"/>
                  </a:lnTo>
                  <a:lnTo>
                    <a:pt x="710" y="492"/>
                  </a:lnTo>
                  <a:lnTo>
                    <a:pt x="656" y="549"/>
                  </a:lnTo>
                  <a:lnTo>
                    <a:pt x="601" y="610"/>
                  </a:lnTo>
                  <a:lnTo>
                    <a:pt x="544" y="656"/>
                  </a:lnTo>
                  <a:lnTo>
                    <a:pt x="492" y="698"/>
                  </a:lnTo>
                  <a:lnTo>
                    <a:pt x="442" y="739"/>
                  </a:lnTo>
                  <a:lnTo>
                    <a:pt x="394" y="779"/>
                  </a:lnTo>
                  <a:lnTo>
                    <a:pt x="349" y="820"/>
                  </a:lnTo>
                  <a:lnTo>
                    <a:pt x="304" y="865"/>
                  </a:lnTo>
                  <a:lnTo>
                    <a:pt x="254" y="917"/>
                  </a:lnTo>
                  <a:lnTo>
                    <a:pt x="204" y="974"/>
                  </a:lnTo>
                  <a:lnTo>
                    <a:pt x="164" y="1019"/>
                  </a:lnTo>
                  <a:lnTo>
                    <a:pt x="128" y="1055"/>
                  </a:lnTo>
                  <a:lnTo>
                    <a:pt x="57" y="1128"/>
                  </a:lnTo>
                  <a:lnTo>
                    <a:pt x="28" y="1143"/>
                  </a:lnTo>
                  <a:lnTo>
                    <a:pt x="2" y="1133"/>
                  </a:lnTo>
                  <a:lnTo>
                    <a:pt x="0" y="1079"/>
                  </a:lnTo>
                  <a:lnTo>
                    <a:pt x="38" y="1038"/>
                  </a:lnTo>
                  <a:lnTo>
                    <a:pt x="69" y="1003"/>
                  </a:lnTo>
                  <a:lnTo>
                    <a:pt x="102" y="967"/>
                  </a:lnTo>
                  <a:lnTo>
                    <a:pt x="140" y="922"/>
                  </a:lnTo>
                  <a:lnTo>
                    <a:pt x="192" y="862"/>
                  </a:lnTo>
                  <a:lnTo>
                    <a:pt x="242" y="810"/>
                  </a:lnTo>
                  <a:lnTo>
                    <a:pt x="290" y="763"/>
                  </a:lnTo>
                  <a:lnTo>
                    <a:pt x="337" y="722"/>
                  </a:lnTo>
                  <a:lnTo>
                    <a:pt x="382" y="679"/>
                  </a:lnTo>
                  <a:lnTo>
                    <a:pt x="435" y="639"/>
                  </a:lnTo>
                  <a:lnTo>
                    <a:pt x="487" y="596"/>
                  </a:lnTo>
                  <a:lnTo>
                    <a:pt x="544" y="549"/>
                  </a:lnTo>
                  <a:lnTo>
                    <a:pt x="599" y="489"/>
                  </a:lnTo>
                  <a:lnTo>
                    <a:pt x="653" y="435"/>
                  </a:lnTo>
                  <a:lnTo>
                    <a:pt x="710" y="380"/>
                  </a:lnTo>
                  <a:lnTo>
                    <a:pt x="770" y="328"/>
                  </a:lnTo>
                  <a:lnTo>
                    <a:pt x="803" y="285"/>
                  </a:lnTo>
                  <a:lnTo>
                    <a:pt x="836" y="247"/>
                  </a:lnTo>
                  <a:lnTo>
                    <a:pt x="867" y="209"/>
                  </a:lnTo>
                  <a:lnTo>
                    <a:pt x="896" y="173"/>
                  </a:lnTo>
                  <a:lnTo>
                    <a:pt x="922" y="135"/>
                  </a:lnTo>
                  <a:lnTo>
                    <a:pt x="950" y="97"/>
                  </a:lnTo>
                  <a:lnTo>
                    <a:pt x="1005" y="7"/>
                  </a:lnTo>
                  <a:lnTo>
                    <a:pt x="1029" y="0"/>
                  </a:lnTo>
                  <a:lnTo>
                    <a:pt x="10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67" name="Freeform 369"/>
            <p:cNvSpPr>
              <a:spLocks/>
            </p:cNvSpPr>
            <p:nvPr/>
          </p:nvSpPr>
          <p:spPr bwMode="auto">
            <a:xfrm>
              <a:off x="4495" y="2721"/>
              <a:ext cx="1038" cy="164"/>
            </a:xfrm>
            <a:custGeom>
              <a:avLst/>
              <a:gdLst>
                <a:gd name="T0" fmla="*/ 19 w 1038"/>
                <a:gd name="T1" fmla="*/ 114 h 164"/>
                <a:gd name="T2" fmla="*/ 249 w 1038"/>
                <a:gd name="T3" fmla="*/ 122 h 164"/>
                <a:gd name="T4" fmla="*/ 480 w 1038"/>
                <a:gd name="T5" fmla="*/ 100 h 164"/>
                <a:gd name="T6" fmla="*/ 829 w 1038"/>
                <a:gd name="T7" fmla="*/ 41 h 164"/>
                <a:gd name="T8" fmla="*/ 1014 w 1038"/>
                <a:gd name="T9" fmla="*/ 0 h 164"/>
                <a:gd name="T10" fmla="*/ 1038 w 1038"/>
                <a:gd name="T11" fmla="*/ 10 h 164"/>
                <a:gd name="T12" fmla="*/ 1026 w 1038"/>
                <a:gd name="T13" fmla="*/ 34 h 164"/>
                <a:gd name="T14" fmla="*/ 936 w 1038"/>
                <a:gd name="T15" fmla="*/ 69 h 164"/>
                <a:gd name="T16" fmla="*/ 841 w 1038"/>
                <a:gd name="T17" fmla="*/ 93 h 164"/>
                <a:gd name="T18" fmla="*/ 665 w 1038"/>
                <a:gd name="T19" fmla="*/ 129 h 164"/>
                <a:gd name="T20" fmla="*/ 485 w 1038"/>
                <a:gd name="T21" fmla="*/ 152 h 164"/>
                <a:gd name="T22" fmla="*/ 249 w 1038"/>
                <a:gd name="T23" fmla="*/ 164 h 164"/>
                <a:gd name="T24" fmla="*/ 14 w 1038"/>
                <a:gd name="T25" fmla="*/ 150 h 164"/>
                <a:gd name="T26" fmla="*/ 0 w 1038"/>
                <a:gd name="T27" fmla="*/ 129 h 164"/>
                <a:gd name="T28" fmla="*/ 5 w 1038"/>
                <a:gd name="T29" fmla="*/ 119 h 164"/>
                <a:gd name="T30" fmla="*/ 19 w 1038"/>
                <a:gd name="T31" fmla="*/ 114 h 164"/>
                <a:gd name="T32" fmla="*/ 19 w 1038"/>
                <a:gd name="T33" fmla="*/ 1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8"/>
                <a:gd name="T52" fmla="*/ 0 h 164"/>
                <a:gd name="T53" fmla="*/ 1038 w 103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8" h="164">
                  <a:moveTo>
                    <a:pt x="19" y="114"/>
                  </a:moveTo>
                  <a:lnTo>
                    <a:pt x="249" y="122"/>
                  </a:lnTo>
                  <a:lnTo>
                    <a:pt x="480" y="100"/>
                  </a:lnTo>
                  <a:lnTo>
                    <a:pt x="829" y="41"/>
                  </a:lnTo>
                  <a:lnTo>
                    <a:pt x="1014" y="0"/>
                  </a:lnTo>
                  <a:lnTo>
                    <a:pt x="1038" y="10"/>
                  </a:lnTo>
                  <a:lnTo>
                    <a:pt x="1026" y="34"/>
                  </a:lnTo>
                  <a:lnTo>
                    <a:pt x="936" y="69"/>
                  </a:lnTo>
                  <a:lnTo>
                    <a:pt x="841" y="93"/>
                  </a:lnTo>
                  <a:lnTo>
                    <a:pt x="665" y="129"/>
                  </a:lnTo>
                  <a:lnTo>
                    <a:pt x="485" y="152"/>
                  </a:lnTo>
                  <a:lnTo>
                    <a:pt x="249" y="164"/>
                  </a:lnTo>
                  <a:lnTo>
                    <a:pt x="14" y="150"/>
                  </a:lnTo>
                  <a:lnTo>
                    <a:pt x="0" y="129"/>
                  </a:lnTo>
                  <a:lnTo>
                    <a:pt x="5" y="11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68" name="Freeform 370"/>
            <p:cNvSpPr>
              <a:spLocks/>
            </p:cNvSpPr>
            <p:nvPr/>
          </p:nvSpPr>
          <p:spPr bwMode="auto">
            <a:xfrm>
              <a:off x="4395" y="2826"/>
              <a:ext cx="1038" cy="1409"/>
            </a:xfrm>
            <a:custGeom>
              <a:avLst/>
              <a:gdLst>
                <a:gd name="T0" fmla="*/ 1005 w 1038"/>
                <a:gd name="T1" fmla="*/ 81 h 1409"/>
                <a:gd name="T2" fmla="*/ 941 w 1038"/>
                <a:gd name="T3" fmla="*/ 173 h 1409"/>
                <a:gd name="T4" fmla="*/ 877 w 1038"/>
                <a:gd name="T5" fmla="*/ 268 h 1409"/>
                <a:gd name="T6" fmla="*/ 803 w 1038"/>
                <a:gd name="T7" fmla="*/ 392 h 1409"/>
                <a:gd name="T8" fmla="*/ 720 w 1038"/>
                <a:gd name="T9" fmla="*/ 544 h 1409"/>
                <a:gd name="T10" fmla="*/ 632 w 1038"/>
                <a:gd name="T11" fmla="*/ 694 h 1409"/>
                <a:gd name="T12" fmla="*/ 577 w 1038"/>
                <a:gd name="T13" fmla="*/ 770 h 1409"/>
                <a:gd name="T14" fmla="*/ 513 w 1038"/>
                <a:gd name="T15" fmla="*/ 853 h 1409"/>
                <a:gd name="T16" fmla="*/ 430 w 1038"/>
                <a:gd name="T17" fmla="*/ 972 h 1409"/>
                <a:gd name="T18" fmla="*/ 354 w 1038"/>
                <a:gd name="T19" fmla="*/ 1072 h 1409"/>
                <a:gd name="T20" fmla="*/ 276 w 1038"/>
                <a:gd name="T21" fmla="*/ 1171 h 1409"/>
                <a:gd name="T22" fmla="*/ 188 w 1038"/>
                <a:gd name="T23" fmla="*/ 1285 h 1409"/>
                <a:gd name="T24" fmla="*/ 107 w 1038"/>
                <a:gd name="T25" fmla="*/ 1347 h 1409"/>
                <a:gd name="T26" fmla="*/ 26 w 1038"/>
                <a:gd name="T27" fmla="*/ 1409 h 1409"/>
                <a:gd name="T28" fmla="*/ 0 w 1038"/>
                <a:gd name="T29" fmla="*/ 1383 h 1409"/>
                <a:gd name="T30" fmla="*/ 88 w 1038"/>
                <a:gd name="T31" fmla="*/ 1266 h 1409"/>
                <a:gd name="T32" fmla="*/ 166 w 1038"/>
                <a:gd name="T33" fmla="*/ 1169 h 1409"/>
                <a:gd name="T34" fmla="*/ 247 w 1038"/>
                <a:gd name="T35" fmla="*/ 1064 h 1409"/>
                <a:gd name="T36" fmla="*/ 323 w 1038"/>
                <a:gd name="T37" fmla="*/ 969 h 1409"/>
                <a:gd name="T38" fmla="*/ 402 w 1038"/>
                <a:gd name="T39" fmla="*/ 862 h 1409"/>
                <a:gd name="T40" fmla="*/ 478 w 1038"/>
                <a:gd name="T41" fmla="*/ 758 h 1409"/>
                <a:gd name="T42" fmla="*/ 539 w 1038"/>
                <a:gd name="T43" fmla="*/ 682 h 1409"/>
                <a:gd name="T44" fmla="*/ 594 w 1038"/>
                <a:gd name="T45" fmla="*/ 611 h 1409"/>
                <a:gd name="T46" fmla="*/ 644 w 1038"/>
                <a:gd name="T47" fmla="*/ 542 h 1409"/>
                <a:gd name="T48" fmla="*/ 694 w 1038"/>
                <a:gd name="T49" fmla="*/ 473 h 1409"/>
                <a:gd name="T50" fmla="*/ 744 w 1038"/>
                <a:gd name="T51" fmla="*/ 401 h 1409"/>
                <a:gd name="T52" fmla="*/ 794 w 1038"/>
                <a:gd name="T53" fmla="*/ 328 h 1409"/>
                <a:gd name="T54" fmla="*/ 848 w 1038"/>
                <a:gd name="T55" fmla="*/ 249 h 1409"/>
                <a:gd name="T56" fmla="*/ 910 w 1038"/>
                <a:gd name="T57" fmla="*/ 154 h 1409"/>
                <a:gd name="T58" fmla="*/ 974 w 1038"/>
                <a:gd name="T59" fmla="*/ 62 h 1409"/>
                <a:gd name="T60" fmla="*/ 1034 w 1038"/>
                <a:gd name="T61" fmla="*/ 0 h 1409"/>
                <a:gd name="T62" fmla="*/ 1038 w 1038"/>
                <a:gd name="T63" fmla="*/ 24 h 1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8"/>
                <a:gd name="T97" fmla="*/ 0 h 1409"/>
                <a:gd name="T98" fmla="*/ 1038 w 1038"/>
                <a:gd name="T99" fmla="*/ 1409 h 14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8" h="1409">
                  <a:moveTo>
                    <a:pt x="1038" y="24"/>
                  </a:moveTo>
                  <a:lnTo>
                    <a:pt x="1005" y="81"/>
                  </a:lnTo>
                  <a:lnTo>
                    <a:pt x="972" y="128"/>
                  </a:lnTo>
                  <a:lnTo>
                    <a:pt x="941" y="173"/>
                  </a:lnTo>
                  <a:lnTo>
                    <a:pt x="905" y="226"/>
                  </a:lnTo>
                  <a:lnTo>
                    <a:pt x="877" y="268"/>
                  </a:lnTo>
                  <a:lnTo>
                    <a:pt x="851" y="311"/>
                  </a:lnTo>
                  <a:lnTo>
                    <a:pt x="803" y="392"/>
                  </a:lnTo>
                  <a:lnTo>
                    <a:pt x="760" y="468"/>
                  </a:lnTo>
                  <a:lnTo>
                    <a:pt x="720" y="544"/>
                  </a:lnTo>
                  <a:lnTo>
                    <a:pt x="677" y="618"/>
                  </a:lnTo>
                  <a:lnTo>
                    <a:pt x="632" y="694"/>
                  </a:lnTo>
                  <a:lnTo>
                    <a:pt x="606" y="732"/>
                  </a:lnTo>
                  <a:lnTo>
                    <a:pt x="577" y="770"/>
                  </a:lnTo>
                  <a:lnTo>
                    <a:pt x="547" y="810"/>
                  </a:lnTo>
                  <a:lnTo>
                    <a:pt x="513" y="853"/>
                  </a:lnTo>
                  <a:lnTo>
                    <a:pt x="471" y="915"/>
                  </a:lnTo>
                  <a:lnTo>
                    <a:pt x="430" y="972"/>
                  </a:lnTo>
                  <a:lnTo>
                    <a:pt x="392" y="1024"/>
                  </a:lnTo>
                  <a:lnTo>
                    <a:pt x="354" y="1072"/>
                  </a:lnTo>
                  <a:lnTo>
                    <a:pt x="316" y="1121"/>
                  </a:lnTo>
                  <a:lnTo>
                    <a:pt x="276" y="1171"/>
                  </a:lnTo>
                  <a:lnTo>
                    <a:pt x="233" y="1226"/>
                  </a:lnTo>
                  <a:lnTo>
                    <a:pt x="188" y="1285"/>
                  </a:lnTo>
                  <a:lnTo>
                    <a:pt x="147" y="1321"/>
                  </a:lnTo>
                  <a:lnTo>
                    <a:pt x="107" y="1347"/>
                  </a:lnTo>
                  <a:lnTo>
                    <a:pt x="67" y="1376"/>
                  </a:lnTo>
                  <a:lnTo>
                    <a:pt x="26" y="1409"/>
                  </a:lnTo>
                  <a:lnTo>
                    <a:pt x="0" y="1407"/>
                  </a:lnTo>
                  <a:lnTo>
                    <a:pt x="0" y="1383"/>
                  </a:lnTo>
                  <a:lnTo>
                    <a:pt x="62" y="1307"/>
                  </a:lnTo>
                  <a:lnTo>
                    <a:pt x="88" y="1266"/>
                  </a:lnTo>
                  <a:lnTo>
                    <a:pt x="121" y="1228"/>
                  </a:lnTo>
                  <a:lnTo>
                    <a:pt x="166" y="1169"/>
                  </a:lnTo>
                  <a:lnTo>
                    <a:pt x="209" y="1114"/>
                  </a:lnTo>
                  <a:lnTo>
                    <a:pt x="247" y="1064"/>
                  </a:lnTo>
                  <a:lnTo>
                    <a:pt x="285" y="1017"/>
                  </a:lnTo>
                  <a:lnTo>
                    <a:pt x="323" y="969"/>
                  </a:lnTo>
                  <a:lnTo>
                    <a:pt x="361" y="917"/>
                  </a:lnTo>
                  <a:lnTo>
                    <a:pt x="402" y="862"/>
                  </a:lnTo>
                  <a:lnTo>
                    <a:pt x="444" y="801"/>
                  </a:lnTo>
                  <a:lnTo>
                    <a:pt x="478" y="758"/>
                  </a:lnTo>
                  <a:lnTo>
                    <a:pt x="509" y="720"/>
                  </a:lnTo>
                  <a:lnTo>
                    <a:pt x="539" y="682"/>
                  </a:lnTo>
                  <a:lnTo>
                    <a:pt x="566" y="646"/>
                  </a:lnTo>
                  <a:lnTo>
                    <a:pt x="594" y="611"/>
                  </a:lnTo>
                  <a:lnTo>
                    <a:pt x="620" y="575"/>
                  </a:lnTo>
                  <a:lnTo>
                    <a:pt x="644" y="542"/>
                  </a:lnTo>
                  <a:lnTo>
                    <a:pt x="670" y="506"/>
                  </a:lnTo>
                  <a:lnTo>
                    <a:pt x="694" y="473"/>
                  </a:lnTo>
                  <a:lnTo>
                    <a:pt x="718" y="437"/>
                  </a:lnTo>
                  <a:lnTo>
                    <a:pt x="744" y="401"/>
                  </a:lnTo>
                  <a:lnTo>
                    <a:pt x="768" y="366"/>
                  </a:lnTo>
                  <a:lnTo>
                    <a:pt x="794" y="328"/>
                  </a:lnTo>
                  <a:lnTo>
                    <a:pt x="820" y="290"/>
                  </a:lnTo>
                  <a:lnTo>
                    <a:pt x="848" y="249"/>
                  </a:lnTo>
                  <a:lnTo>
                    <a:pt x="877" y="204"/>
                  </a:lnTo>
                  <a:lnTo>
                    <a:pt x="910" y="154"/>
                  </a:lnTo>
                  <a:lnTo>
                    <a:pt x="943" y="109"/>
                  </a:lnTo>
                  <a:lnTo>
                    <a:pt x="974" y="62"/>
                  </a:lnTo>
                  <a:lnTo>
                    <a:pt x="1008" y="5"/>
                  </a:lnTo>
                  <a:lnTo>
                    <a:pt x="1034" y="0"/>
                  </a:lnTo>
                  <a:lnTo>
                    <a:pt x="10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69" name="Freeform 371"/>
            <p:cNvSpPr>
              <a:spLocks/>
            </p:cNvSpPr>
            <p:nvPr/>
          </p:nvSpPr>
          <p:spPr bwMode="auto">
            <a:xfrm>
              <a:off x="5400" y="2562"/>
              <a:ext cx="90" cy="223"/>
            </a:xfrm>
            <a:custGeom>
              <a:avLst/>
              <a:gdLst>
                <a:gd name="T0" fmla="*/ 14 w 90"/>
                <a:gd name="T1" fmla="*/ 207 h 223"/>
                <a:gd name="T2" fmla="*/ 10 w 90"/>
                <a:gd name="T3" fmla="*/ 117 h 223"/>
                <a:gd name="T4" fmla="*/ 0 w 90"/>
                <a:gd name="T5" fmla="*/ 41 h 223"/>
                <a:gd name="T6" fmla="*/ 7 w 90"/>
                <a:gd name="T7" fmla="*/ 12 h 223"/>
                <a:gd name="T8" fmla="*/ 29 w 90"/>
                <a:gd name="T9" fmla="*/ 0 h 223"/>
                <a:gd name="T10" fmla="*/ 55 w 90"/>
                <a:gd name="T11" fmla="*/ 5 h 223"/>
                <a:gd name="T12" fmla="*/ 69 w 90"/>
                <a:gd name="T13" fmla="*/ 29 h 223"/>
                <a:gd name="T14" fmla="*/ 90 w 90"/>
                <a:gd name="T15" fmla="*/ 112 h 223"/>
                <a:gd name="T16" fmla="*/ 86 w 90"/>
                <a:gd name="T17" fmla="*/ 181 h 223"/>
                <a:gd name="T18" fmla="*/ 48 w 90"/>
                <a:gd name="T19" fmla="*/ 216 h 223"/>
                <a:gd name="T20" fmla="*/ 26 w 90"/>
                <a:gd name="T21" fmla="*/ 223 h 223"/>
                <a:gd name="T22" fmla="*/ 14 w 90"/>
                <a:gd name="T23" fmla="*/ 207 h 223"/>
                <a:gd name="T24" fmla="*/ 14 w 90"/>
                <a:gd name="T25" fmla="*/ 20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223"/>
                <a:gd name="T41" fmla="*/ 90 w 90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223">
                  <a:moveTo>
                    <a:pt x="14" y="207"/>
                  </a:moveTo>
                  <a:lnTo>
                    <a:pt x="10" y="117"/>
                  </a:lnTo>
                  <a:lnTo>
                    <a:pt x="0" y="41"/>
                  </a:lnTo>
                  <a:lnTo>
                    <a:pt x="7" y="12"/>
                  </a:lnTo>
                  <a:lnTo>
                    <a:pt x="29" y="0"/>
                  </a:lnTo>
                  <a:lnTo>
                    <a:pt x="55" y="5"/>
                  </a:lnTo>
                  <a:lnTo>
                    <a:pt x="69" y="29"/>
                  </a:lnTo>
                  <a:lnTo>
                    <a:pt x="90" y="112"/>
                  </a:lnTo>
                  <a:lnTo>
                    <a:pt x="86" y="181"/>
                  </a:lnTo>
                  <a:lnTo>
                    <a:pt x="48" y="216"/>
                  </a:lnTo>
                  <a:lnTo>
                    <a:pt x="26" y="223"/>
                  </a:lnTo>
                  <a:lnTo>
                    <a:pt x="1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70" name="Freeform 372"/>
            <p:cNvSpPr>
              <a:spLocks/>
            </p:cNvSpPr>
            <p:nvPr/>
          </p:nvSpPr>
          <p:spPr bwMode="auto">
            <a:xfrm>
              <a:off x="5666" y="2576"/>
              <a:ext cx="72" cy="561"/>
            </a:xfrm>
            <a:custGeom>
              <a:avLst/>
              <a:gdLst>
                <a:gd name="T0" fmla="*/ 72 w 72"/>
                <a:gd name="T1" fmla="*/ 19 h 561"/>
                <a:gd name="T2" fmla="*/ 64 w 72"/>
                <a:gd name="T3" fmla="*/ 316 h 561"/>
                <a:gd name="T4" fmla="*/ 48 w 72"/>
                <a:gd name="T5" fmla="*/ 542 h 561"/>
                <a:gd name="T6" fmla="*/ 43 w 72"/>
                <a:gd name="T7" fmla="*/ 556 h 561"/>
                <a:gd name="T8" fmla="*/ 34 w 72"/>
                <a:gd name="T9" fmla="*/ 561 h 561"/>
                <a:gd name="T10" fmla="*/ 12 w 72"/>
                <a:gd name="T11" fmla="*/ 549 h 561"/>
                <a:gd name="T12" fmla="*/ 0 w 72"/>
                <a:gd name="T13" fmla="*/ 309 h 561"/>
                <a:gd name="T14" fmla="*/ 36 w 72"/>
                <a:gd name="T15" fmla="*/ 15 h 561"/>
                <a:gd name="T16" fmla="*/ 55 w 72"/>
                <a:gd name="T17" fmla="*/ 0 h 561"/>
                <a:gd name="T18" fmla="*/ 72 w 72"/>
                <a:gd name="T19" fmla="*/ 19 h 561"/>
                <a:gd name="T20" fmla="*/ 72 w 72"/>
                <a:gd name="T21" fmla="*/ 19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1"/>
                <a:gd name="T35" fmla="*/ 72 w 72"/>
                <a:gd name="T36" fmla="*/ 561 h 5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1">
                  <a:moveTo>
                    <a:pt x="72" y="19"/>
                  </a:moveTo>
                  <a:lnTo>
                    <a:pt x="64" y="316"/>
                  </a:lnTo>
                  <a:lnTo>
                    <a:pt x="48" y="542"/>
                  </a:lnTo>
                  <a:lnTo>
                    <a:pt x="43" y="556"/>
                  </a:lnTo>
                  <a:lnTo>
                    <a:pt x="34" y="561"/>
                  </a:lnTo>
                  <a:lnTo>
                    <a:pt x="12" y="549"/>
                  </a:lnTo>
                  <a:lnTo>
                    <a:pt x="0" y="309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71" name="Freeform 373"/>
            <p:cNvSpPr>
              <a:spLocks/>
            </p:cNvSpPr>
            <p:nvPr/>
          </p:nvSpPr>
          <p:spPr bwMode="auto">
            <a:xfrm>
              <a:off x="5766" y="2598"/>
              <a:ext cx="86" cy="791"/>
            </a:xfrm>
            <a:custGeom>
              <a:avLst/>
              <a:gdLst>
                <a:gd name="T0" fmla="*/ 74 w 86"/>
                <a:gd name="T1" fmla="*/ 21 h 791"/>
                <a:gd name="T2" fmla="*/ 62 w 86"/>
                <a:gd name="T3" fmla="*/ 192 h 791"/>
                <a:gd name="T4" fmla="*/ 71 w 86"/>
                <a:gd name="T5" fmla="*/ 363 h 791"/>
                <a:gd name="T6" fmla="*/ 86 w 86"/>
                <a:gd name="T7" fmla="*/ 473 h 791"/>
                <a:gd name="T8" fmla="*/ 71 w 86"/>
                <a:gd name="T9" fmla="*/ 625 h 791"/>
                <a:gd name="T10" fmla="*/ 38 w 86"/>
                <a:gd name="T11" fmla="*/ 777 h 791"/>
                <a:gd name="T12" fmla="*/ 31 w 86"/>
                <a:gd name="T13" fmla="*/ 789 h 791"/>
                <a:gd name="T14" fmla="*/ 17 w 86"/>
                <a:gd name="T15" fmla="*/ 791 h 791"/>
                <a:gd name="T16" fmla="*/ 5 w 86"/>
                <a:gd name="T17" fmla="*/ 770 h 791"/>
                <a:gd name="T18" fmla="*/ 19 w 86"/>
                <a:gd name="T19" fmla="*/ 622 h 791"/>
                <a:gd name="T20" fmla="*/ 14 w 86"/>
                <a:gd name="T21" fmla="*/ 477 h 791"/>
                <a:gd name="T22" fmla="*/ 0 w 86"/>
                <a:gd name="T23" fmla="*/ 368 h 791"/>
                <a:gd name="T24" fmla="*/ 7 w 86"/>
                <a:gd name="T25" fmla="*/ 192 h 791"/>
                <a:gd name="T26" fmla="*/ 41 w 86"/>
                <a:gd name="T27" fmla="*/ 14 h 791"/>
                <a:gd name="T28" fmla="*/ 48 w 86"/>
                <a:gd name="T29" fmla="*/ 2 h 791"/>
                <a:gd name="T30" fmla="*/ 60 w 86"/>
                <a:gd name="T31" fmla="*/ 0 h 791"/>
                <a:gd name="T32" fmla="*/ 74 w 86"/>
                <a:gd name="T33" fmla="*/ 21 h 791"/>
                <a:gd name="T34" fmla="*/ 74 w 86"/>
                <a:gd name="T35" fmla="*/ 21 h 7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91"/>
                <a:gd name="T56" fmla="*/ 86 w 86"/>
                <a:gd name="T57" fmla="*/ 791 h 7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91">
                  <a:moveTo>
                    <a:pt x="74" y="21"/>
                  </a:moveTo>
                  <a:lnTo>
                    <a:pt x="62" y="192"/>
                  </a:lnTo>
                  <a:lnTo>
                    <a:pt x="71" y="363"/>
                  </a:lnTo>
                  <a:lnTo>
                    <a:pt x="86" y="473"/>
                  </a:lnTo>
                  <a:lnTo>
                    <a:pt x="71" y="625"/>
                  </a:lnTo>
                  <a:lnTo>
                    <a:pt x="38" y="777"/>
                  </a:lnTo>
                  <a:lnTo>
                    <a:pt x="31" y="789"/>
                  </a:lnTo>
                  <a:lnTo>
                    <a:pt x="17" y="791"/>
                  </a:lnTo>
                  <a:lnTo>
                    <a:pt x="5" y="770"/>
                  </a:lnTo>
                  <a:lnTo>
                    <a:pt x="19" y="622"/>
                  </a:lnTo>
                  <a:lnTo>
                    <a:pt x="14" y="477"/>
                  </a:lnTo>
                  <a:lnTo>
                    <a:pt x="0" y="368"/>
                  </a:lnTo>
                  <a:lnTo>
                    <a:pt x="7" y="192"/>
                  </a:lnTo>
                  <a:lnTo>
                    <a:pt x="41" y="1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72" name="Freeform 374"/>
            <p:cNvSpPr>
              <a:spLocks/>
            </p:cNvSpPr>
            <p:nvPr/>
          </p:nvSpPr>
          <p:spPr bwMode="auto">
            <a:xfrm>
              <a:off x="5536" y="2790"/>
              <a:ext cx="686" cy="1331"/>
            </a:xfrm>
            <a:custGeom>
              <a:avLst/>
              <a:gdLst>
                <a:gd name="T0" fmla="*/ 33 w 686"/>
                <a:gd name="T1" fmla="*/ 15 h 1331"/>
                <a:gd name="T2" fmla="*/ 59 w 686"/>
                <a:gd name="T3" fmla="*/ 114 h 1331"/>
                <a:gd name="T4" fmla="*/ 80 w 686"/>
                <a:gd name="T5" fmla="*/ 157 h 1331"/>
                <a:gd name="T6" fmla="*/ 104 w 686"/>
                <a:gd name="T7" fmla="*/ 205 h 1331"/>
                <a:gd name="T8" fmla="*/ 216 w 686"/>
                <a:gd name="T9" fmla="*/ 433 h 1331"/>
                <a:gd name="T10" fmla="*/ 271 w 686"/>
                <a:gd name="T11" fmla="*/ 580 h 1331"/>
                <a:gd name="T12" fmla="*/ 294 w 686"/>
                <a:gd name="T13" fmla="*/ 628 h 1331"/>
                <a:gd name="T14" fmla="*/ 318 w 686"/>
                <a:gd name="T15" fmla="*/ 673 h 1331"/>
                <a:gd name="T16" fmla="*/ 366 w 686"/>
                <a:gd name="T17" fmla="*/ 756 h 1331"/>
                <a:gd name="T18" fmla="*/ 413 w 686"/>
                <a:gd name="T19" fmla="*/ 834 h 1331"/>
                <a:gd name="T20" fmla="*/ 437 w 686"/>
                <a:gd name="T21" fmla="*/ 870 h 1331"/>
                <a:gd name="T22" fmla="*/ 461 w 686"/>
                <a:gd name="T23" fmla="*/ 906 h 1331"/>
                <a:gd name="T24" fmla="*/ 487 w 686"/>
                <a:gd name="T25" fmla="*/ 941 h 1331"/>
                <a:gd name="T26" fmla="*/ 511 w 686"/>
                <a:gd name="T27" fmla="*/ 979 h 1331"/>
                <a:gd name="T28" fmla="*/ 537 w 686"/>
                <a:gd name="T29" fmla="*/ 1015 h 1331"/>
                <a:gd name="T30" fmla="*/ 560 w 686"/>
                <a:gd name="T31" fmla="*/ 1053 h 1331"/>
                <a:gd name="T32" fmla="*/ 587 w 686"/>
                <a:gd name="T33" fmla="*/ 1091 h 1331"/>
                <a:gd name="T34" fmla="*/ 615 w 686"/>
                <a:gd name="T35" fmla="*/ 1131 h 1331"/>
                <a:gd name="T36" fmla="*/ 641 w 686"/>
                <a:gd name="T37" fmla="*/ 1172 h 1331"/>
                <a:gd name="T38" fmla="*/ 670 w 686"/>
                <a:gd name="T39" fmla="*/ 1217 h 1331"/>
                <a:gd name="T40" fmla="*/ 686 w 686"/>
                <a:gd name="T41" fmla="*/ 1302 h 1331"/>
                <a:gd name="T42" fmla="*/ 677 w 686"/>
                <a:gd name="T43" fmla="*/ 1331 h 1331"/>
                <a:gd name="T44" fmla="*/ 648 w 686"/>
                <a:gd name="T45" fmla="*/ 1321 h 1331"/>
                <a:gd name="T46" fmla="*/ 582 w 686"/>
                <a:gd name="T47" fmla="*/ 1267 h 1331"/>
                <a:gd name="T48" fmla="*/ 527 w 686"/>
                <a:gd name="T49" fmla="*/ 1179 h 1331"/>
                <a:gd name="T50" fmla="*/ 480 w 686"/>
                <a:gd name="T51" fmla="*/ 1096 h 1331"/>
                <a:gd name="T52" fmla="*/ 434 w 686"/>
                <a:gd name="T53" fmla="*/ 1020 h 1331"/>
                <a:gd name="T54" fmla="*/ 392 w 686"/>
                <a:gd name="T55" fmla="*/ 944 h 1331"/>
                <a:gd name="T56" fmla="*/ 351 w 686"/>
                <a:gd name="T57" fmla="*/ 868 h 1331"/>
                <a:gd name="T58" fmla="*/ 309 w 686"/>
                <a:gd name="T59" fmla="*/ 787 h 1331"/>
                <a:gd name="T60" fmla="*/ 263 w 686"/>
                <a:gd name="T61" fmla="*/ 701 h 1331"/>
                <a:gd name="T62" fmla="*/ 240 w 686"/>
                <a:gd name="T63" fmla="*/ 654 h 1331"/>
                <a:gd name="T64" fmla="*/ 216 w 686"/>
                <a:gd name="T65" fmla="*/ 606 h 1331"/>
                <a:gd name="T66" fmla="*/ 164 w 686"/>
                <a:gd name="T67" fmla="*/ 456 h 1331"/>
                <a:gd name="T68" fmla="*/ 121 w 686"/>
                <a:gd name="T69" fmla="*/ 335 h 1331"/>
                <a:gd name="T70" fmla="*/ 104 w 686"/>
                <a:gd name="T71" fmla="*/ 281 h 1331"/>
                <a:gd name="T72" fmla="*/ 73 w 686"/>
                <a:gd name="T73" fmla="*/ 221 h 1331"/>
                <a:gd name="T74" fmla="*/ 0 w 686"/>
                <a:gd name="T75" fmla="*/ 19 h 1331"/>
                <a:gd name="T76" fmla="*/ 14 w 686"/>
                <a:gd name="T77" fmla="*/ 0 h 1331"/>
                <a:gd name="T78" fmla="*/ 33 w 686"/>
                <a:gd name="T79" fmla="*/ 15 h 1331"/>
                <a:gd name="T80" fmla="*/ 33 w 686"/>
                <a:gd name="T81" fmla="*/ 15 h 1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1331"/>
                <a:gd name="T125" fmla="*/ 686 w 686"/>
                <a:gd name="T126" fmla="*/ 1331 h 1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1331">
                  <a:moveTo>
                    <a:pt x="33" y="15"/>
                  </a:moveTo>
                  <a:lnTo>
                    <a:pt x="59" y="114"/>
                  </a:lnTo>
                  <a:lnTo>
                    <a:pt x="80" y="157"/>
                  </a:lnTo>
                  <a:lnTo>
                    <a:pt x="104" y="205"/>
                  </a:lnTo>
                  <a:lnTo>
                    <a:pt x="216" y="433"/>
                  </a:lnTo>
                  <a:lnTo>
                    <a:pt x="271" y="580"/>
                  </a:lnTo>
                  <a:lnTo>
                    <a:pt x="294" y="628"/>
                  </a:lnTo>
                  <a:lnTo>
                    <a:pt x="318" y="673"/>
                  </a:lnTo>
                  <a:lnTo>
                    <a:pt x="366" y="756"/>
                  </a:lnTo>
                  <a:lnTo>
                    <a:pt x="413" y="834"/>
                  </a:lnTo>
                  <a:lnTo>
                    <a:pt x="437" y="870"/>
                  </a:lnTo>
                  <a:lnTo>
                    <a:pt x="461" y="906"/>
                  </a:lnTo>
                  <a:lnTo>
                    <a:pt x="487" y="941"/>
                  </a:lnTo>
                  <a:lnTo>
                    <a:pt x="511" y="979"/>
                  </a:lnTo>
                  <a:lnTo>
                    <a:pt x="537" y="1015"/>
                  </a:lnTo>
                  <a:lnTo>
                    <a:pt x="560" y="1053"/>
                  </a:lnTo>
                  <a:lnTo>
                    <a:pt x="587" y="1091"/>
                  </a:lnTo>
                  <a:lnTo>
                    <a:pt x="615" y="1131"/>
                  </a:lnTo>
                  <a:lnTo>
                    <a:pt x="641" y="1172"/>
                  </a:lnTo>
                  <a:lnTo>
                    <a:pt x="670" y="1217"/>
                  </a:lnTo>
                  <a:lnTo>
                    <a:pt x="686" y="1302"/>
                  </a:lnTo>
                  <a:lnTo>
                    <a:pt x="677" y="1331"/>
                  </a:lnTo>
                  <a:lnTo>
                    <a:pt x="648" y="1321"/>
                  </a:lnTo>
                  <a:lnTo>
                    <a:pt x="582" y="1267"/>
                  </a:lnTo>
                  <a:lnTo>
                    <a:pt x="527" y="1179"/>
                  </a:lnTo>
                  <a:lnTo>
                    <a:pt x="480" y="1096"/>
                  </a:lnTo>
                  <a:lnTo>
                    <a:pt x="434" y="1020"/>
                  </a:lnTo>
                  <a:lnTo>
                    <a:pt x="392" y="944"/>
                  </a:lnTo>
                  <a:lnTo>
                    <a:pt x="351" y="868"/>
                  </a:lnTo>
                  <a:lnTo>
                    <a:pt x="309" y="787"/>
                  </a:lnTo>
                  <a:lnTo>
                    <a:pt x="263" y="701"/>
                  </a:lnTo>
                  <a:lnTo>
                    <a:pt x="240" y="654"/>
                  </a:lnTo>
                  <a:lnTo>
                    <a:pt x="216" y="606"/>
                  </a:lnTo>
                  <a:lnTo>
                    <a:pt x="164" y="456"/>
                  </a:lnTo>
                  <a:lnTo>
                    <a:pt x="121" y="335"/>
                  </a:lnTo>
                  <a:lnTo>
                    <a:pt x="104" y="281"/>
                  </a:lnTo>
                  <a:lnTo>
                    <a:pt x="73" y="221"/>
                  </a:lnTo>
                  <a:lnTo>
                    <a:pt x="0" y="19"/>
                  </a:lnTo>
                  <a:lnTo>
                    <a:pt x="1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73" name="Freeform 375"/>
            <p:cNvSpPr>
              <a:spLocks/>
            </p:cNvSpPr>
            <p:nvPr/>
          </p:nvSpPr>
          <p:spPr bwMode="auto">
            <a:xfrm>
              <a:off x="4481" y="2985"/>
              <a:ext cx="1031" cy="1585"/>
            </a:xfrm>
            <a:custGeom>
              <a:avLst/>
              <a:gdLst>
                <a:gd name="T0" fmla="*/ 1026 w 1031"/>
                <a:gd name="T1" fmla="*/ 29 h 1585"/>
                <a:gd name="T2" fmla="*/ 969 w 1031"/>
                <a:gd name="T3" fmla="*/ 100 h 1585"/>
                <a:gd name="T4" fmla="*/ 936 w 1031"/>
                <a:gd name="T5" fmla="*/ 193 h 1585"/>
                <a:gd name="T6" fmla="*/ 912 w 1031"/>
                <a:gd name="T7" fmla="*/ 247 h 1585"/>
                <a:gd name="T8" fmla="*/ 888 w 1031"/>
                <a:gd name="T9" fmla="*/ 300 h 1585"/>
                <a:gd name="T10" fmla="*/ 867 w 1031"/>
                <a:gd name="T11" fmla="*/ 347 h 1585"/>
                <a:gd name="T12" fmla="*/ 846 w 1031"/>
                <a:gd name="T13" fmla="*/ 392 h 1585"/>
                <a:gd name="T14" fmla="*/ 822 w 1031"/>
                <a:gd name="T15" fmla="*/ 437 h 1585"/>
                <a:gd name="T16" fmla="*/ 798 w 1031"/>
                <a:gd name="T17" fmla="*/ 482 h 1585"/>
                <a:gd name="T18" fmla="*/ 769 w 1031"/>
                <a:gd name="T19" fmla="*/ 530 h 1585"/>
                <a:gd name="T20" fmla="*/ 739 w 1031"/>
                <a:gd name="T21" fmla="*/ 580 h 1585"/>
                <a:gd name="T22" fmla="*/ 698 w 1031"/>
                <a:gd name="T23" fmla="*/ 646 h 1585"/>
                <a:gd name="T24" fmla="*/ 660 w 1031"/>
                <a:gd name="T25" fmla="*/ 706 h 1585"/>
                <a:gd name="T26" fmla="*/ 625 w 1031"/>
                <a:gd name="T27" fmla="*/ 761 h 1585"/>
                <a:gd name="T28" fmla="*/ 591 w 1031"/>
                <a:gd name="T29" fmla="*/ 815 h 1585"/>
                <a:gd name="T30" fmla="*/ 558 w 1031"/>
                <a:gd name="T31" fmla="*/ 867 h 1585"/>
                <a:gd name="T32" fmla="*/ 522 w 1031"/>
                <a:gd name="T33" fmla="*/ 922 h 1585"/>
                <a:gd name="T34" fmla="*/ 482 w 1031"/>
                <a:gd name="T35" fmla="*/ 979 h 1585"/>
                <a:gd name="T36" fmla="*/ 437 w 1031"/>
                <a:gd name="T37" fmla="*/ 1041 h 1585"/>
                <a:gd name="T38" fmla="*/ 404 w 1031"/>
                <a:gd name="T39" fmla="*/ 1091 h 1585"/>
                <a:gd name="T40" fmla="*/ 375 w 1031"/>
                <a:gd name="T41" fmla="*/ 1136 h 1585"/>
                <a:gd name="T42" fmla="*/ 347 w 1031"/>
                <a:gd name="T43" fmla="*/ 1181 h 1585"/>
                <a:gd name="T44" fmla="*/ 313 w 1031"/>
                <a:gd name="T45" fmla="*/ 1233 h 1585"/>
                <a:gd name="T46" fmla="*/ 273 w 1031"/>
                <a:gd name="T47" fmla="*/ 1288 h 1585"/>
                <a:gd name="T48" fmla="*/ 237 w 1031"/>
                <a:gd name="T49" fmla="*/ 1338 h 1585"/>
                <a:gd name="T50" fmla="*/ 171 w 1031"/>
                <a:gd name="T51" fmla="*/ 1445 h 1585"/>
                <a:gd name="T52" fmla="*/ 137 w 1031"/>
                <a:gd name="T53" fmla="*/ 1483 h 1585"/>
                <a:gd name="T54" fmla="*/ 99 w 1031"/>
                <a:gd name="T55" fmla="*/ 1516 h 1585"/>
                <a:gd name="T56" fmla="*/ 26 w 1031"/>
                <a:gd name="T57" fmla="*/ 1583 h 1585"/>
                <a:gd name="T58" fmla="*/ 0 w 1031"/>
                <a:gd name="T59" fmla="*/ 1585 h 1585"/>
                <a:gd name="T60" fmla="*/ 0 w 1031"/>
                <a:gd name="T61" fmla="*/ 1561 h 1585"/>
                <a:gd name="T62" fmla="*/ 45 w 1031"/>
                <a:gd name="T63" fmla="*/ 1478 h 1585"/>
                <a:gd name="T64" fmla="*/ 61 w 1031"/>
                <a:gd name="T65" fmla="*/ 1435 h 1585"/>
                <a:gd name="T66" fmla="*/ 85 w 1031"/>
                <a:gd name="T67" fmla="*/ 1393 h 1585"/>
                <a:gd name="T68" fmla="*/ 121 w 1031"/>
                <a:gd name="T69" fmla="*/ 1333 h 1585"/>
                <a:gd name="T70" fmla="*/ 156 w 1031"/>
                <a:gd name="T71" fmla="*/ 1283 h 1585"/>
                <a:gd name="T72" fmla="*/ 194 w 1031"/>
                <a:gd name="T73" fmla="*/ 1236 h 1585"/>
                <a:gd name="T74" fmla="*/ 237 w 1031"/>
                <a:gd name="T75" fmla="*/ 1179 h 1585"/>
                <a:gd name="T76" fmla="*/ 270 w 1031"/>
                <a:gd name="T77" fmla="*/ 1126 h 1585"/>
                <a:gd name="T78" fmla="*/ 299 w 1031"/>
                <a:gd name="T79" fmla="*/ 1081 h 1585"/>
                <a:gd name="T80" fmla="*/ 327 w 1031"/>
                <a:gd name="T81" fmla="*/ 1036 h 1585"/>
                <a:gd name="T82" fmla="*/ 361 w 1031"/>
                <a:gd name="T83" fmla="*/ 986 h 1585"/>
                <a:gd name="T84" fmla="*/ 406 w 1031"/>
                <a:gd name="T85" fmla="*/ 924 h 1585"/>
                <a:gd name="T86" fmla="*/ 449 w 1031"/>
                <a:gd name="T87" fmla="*/ 870 h 1585"/>
                <a:gd name="T88" fmla="*/ 487 w 1031"/>
                <a:gd name="T89" fmla="*/ 820 h 1585"/>
                <a:gd name="T90" fmla="*/ 525 w 1031"/>
                <a:gd name="T91" fmla="*/ 770 h 1585"/>
                <a:gd name="T92" fmla="*/ 563 w 1031"/>
                <a:gd name="T93" fmla="*/ 720 h 1585"/>
                <a:gd name="T94" fmla="*/ 603 w 1031"/>
                <a:gd name="T95" fmla="*/ 668 h 1585"/>
                <a:gd name="T96" fmla="*/ 641 w 1031"/>
                <a:gd name="T97" fmla="*/ 611 h 1585"/>
                <a:gd name="T98" fmla="*/ 684 w 1031"/>
                <a:gd name="T99" fmla="*/ 547 h 1585"/>
                <a:gd name="T100" fmla="*/ 715 w 1031"/>
                <a:gd name="T101" fmla="*/ 497 h 1585"/>
                <a:gd name="T102" fmla="*/ 746 w 1031"/>
                <a:gd name="T103" fmla="*/ 452 h 1585"/>
                <a:gd name="T104" fmla="*/ 774 w 1031"/>
                <a:gd name="T105" fmla="*/ 409 h 1585"/>
                <a:gd name="T106" fmla="*/ 800 w 1031"/>
                <a:gd name="T107" fmla="*/ 368 h 1585"/>
                <a:gd name="T108" fmla="*/ 853 w 1031"/>
                <a:gd name="T109" fmla="*/ 283 h 1585"/>
                <a:gd name="T110" fmla="*/ 903 w 1031"/>
                <a:gd name="T111" fmla="*/ 178 h 1585"/>
                <a:gd name="T112" fmla="*/ 941 w 1031"/>
                <a:gd name="T113" fmla="*/ 76 h 1585"/>
                <a:gd name="T114" fmla="*/ 967 w 1031"/>
                <a:gd name="T115" fmla="*/ 36 h 1585"/>
                <a:gd name="T116" fmla="*/ 1007 w 1031"/>
                <a:gd name="T117" fmla="*/ 0 h 1585"/>
                <a:gd name="T118" fmla="*/ 1031 w 1031"/>
                <a:gd name="T119" fmla="*/ 5 h 1585"/>
                <a:gd name="T120" fmla="*/ 1026 w 1031"/>
                <a:gd name="T121" fmla="*/ 29 h 1585"/>
                <a:gd name="T122" fmla="*/ 1026 w 1031"/>
                <a:gd name="T123" fmla="*/ 29 h 15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1"/>
                <a:gd name="T187" fmla="*/ 0 h 1585"/>
                <a:gd name="T188" fmla="*/ 1031 w 1031"/>
                <a:gd name="T189" fmla="*/ 1585 h 15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1" h="1585">
                  <a:moveTo>
                    <a:pt x="1026" y="29"/>
                  </a:moveTo>
                  <a:lnTo>
                    <a:pt x="969" y="100"/>
                  </a:lnTo>
                  <a:lnTo>
                    <a:pt x="936" y="193"/>
                  </a:lnTo>
                  <a:lnTo>
                    <a:pt x="912" y="247"/>
                  </a:lnTo>
                  <a:lnTo>
                    <a:pt x="888" y="300"/>
                  </a:lnTo>
                  <a:lnTo>
                    <a:pt x="867" y="347"/>
                  </a:lnTo>
                  <a:lnTo>
                    <a:pt x="846" y="392"/>
                  </a:lnTo>
                  <a:lnTo>
                    <a:pt x="822" y="437"/>
                  </a:lnTo>
                  <a:lnTo>
                    <a:pt x="798" y="482"/>
                  </a:lnTo>
                  <a:lnTo>
                    <a:pt x="769" y="530"/>
                  </a:lnTo>
                  <a:lnTo>
                    <a:pt x="739" y="580"/>
                  </a:lnTo>
                  <a:lnTo>
                    <a:pt x="698" y="646"/>
                  </a:lnTo>
                  <a:lnTo>
                    <a:pt x="660" y="706"/>
                  </a:lnTo>
                  <a:lnTo>
                    <a:pt x="625" y="761"/>
                  </a:lnTo>
                  <a:lnTo>
                    <a:pt x="591" y="815"/>
                  </a:lnTo>
                  <a:lnTo>
                    <a:pt x="558" y="867"/>
                  </a:lnTo>
                  <a:lnTo>
                    <a:pt x="522" y="922"/>
                  </a:lnTo>
                  <a:lnTo>
                    <a:pt x="482" y="979"/>
                  </a:lnTo>
                  <a:lnTo>
                    <a:pt x="437" y="1041"/>
                  </a:lnTo>
                  <a:lnTo>
                    <a:pt x="404" y="1091"/>
                  </a:lnTo>
                  <a:lnTo>
                    <a:pt x="375" y="1136"/>
                  </a:lnTo>
                  <a:lnTo>
                    <a:pt x="347" y="1181"/>
                  </a:lnTo>
                  <a:lnTo>
                    <a:pt x="313" y="1233"/>
                  </a:lnTo>
                  <a:lnTo>
                    <a:pt x="273" y="1288"/>
                  </a:lnTo>
                  <a:lnTo>
                    <a:pt x="237" y="1338"/>
                  </a:lnTo>
                  <a:lnTo>
                    <a:pt x="171" y="1445"/>
                  </a:lnTo>
                  <a:lnTo>
                    <a:pt x="137" y="1483"/>
                  </a:lnTo>
                  <a:lnTo>
                    <a:pt x="99" y="1516"/>
                  </a:lnTo>
                  <a:lnTo>
                    <a:pt x="26" y="1583"/>
                  </a:lnTo>
                  <a:lnTo>
                    <a:pt x="0" y="1585"/>
                  </a:lnTo>
                  <a:lnTo>
                    <a:pt x="0" y="1561"/>
                  </a:lnTo>
                  <a:lnTo>
                    <a:pt x="45" y="1478"/>
                  </a:lnTo>
                  <a:lnTo>
                    <a:pt x="61" y="1435"/>
                  </a:lnTo>
                  <a:lnTo>
                    <a:pt x="85" y="1393"/>
                  </a:lnTo>
                  <a:lnTo>
                    <a:pt x="121" y="1333"/>
                  </a:lnTo>
                  <a:lnTo>
                    <a:pt x="156" y="1283"/>
                  </a:lnTo>
                  <a:lnTo>
                    <a:pt x="194" y="1236"/>
                  </a:lnTo>
                  <a:lnTo>
                    <a:pt x="237" y="1179"/>
                  </a:lnTo>
                  <a:lnTo>
                    <a:pt x="270" y="1126"/>
                  </a:lnTo>
                  <a:lnTo>
                    <a:pt x="299" y="1081"/>
                  </a:lnTo>
                  <a:lnTo>
                    <a:pt x="327" y="1036"/>
                  </a:lnTo>
                  <a:lnTo>
                    <a:pt x="361" y="986"/>
                  </a:lnTo>
                  <a:lnTo>
                    <a:pt x="406" y="924"/>
                  </a:lnTo>
                  <a:lnTo>
                    <a:pt x="449" y="870"/>
                  </a:lnTo>
                  <a:lnTo>
                    <a:pt x="487" y="820"/>
                  </a:lnTo>
                  <a:lnTo>
                    <a:pt x="525" y="770"/>
                  </a:lnTo>
                  <a:lnTo>
                    <a:pt x="563" y="720"/>
                  </a:lnTo>
                  <a:lnTo>
                    <a:pt x="603" y="668"/>
                  </a:lnTo>
                  <a:lnTo>
                    <a:pt x="641" y="611"/>
                  </a:lnTo>
                  <a:lnTo>
                    <a:pt x="684" y="547"/>
                  </a:lnTo>
                  <a:lnTo>
                    <a:pt x="715" y="497"/>
                  </a:lnTo>
                  <a:lnTo>
                    <a:pt x="746" y="452"/>
                  </a:lnTo>
                  <a:lnTo>
                    <a:pt x="774" y="409"/>
                  </a:lnTo>
                  <a:lnTo>
                    <a:pt x="800" y="368"/>
                  </a:lnTo>
                  <a:lnTo>
                    <a:pt x="853" y="283"/>
                  </a:lnTo>
                  <a:lnTo>
                    <a:pt x="903" y="178"/>
                  </a:lnTo>
                  <a:lnTo>
                    <a:pt x="941" y="76"/>
                  </a:lnTo>
                  <a:lnTo>
                    <a:pt x="967" y="36"/>
                  </a:lnTo>
                  <a:lnTo>
                    <a:pt x="1007" y="0"/>
                  </a:lnTo>
                  <a:lnTo>
                    <a:pt x="1031" y="5"/>
                  </a:lnTo>
                  <a:lnTo>
                    <a:pt x="102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74" name="Freeform 376"/>
            <p:cNvSpPr>
              <a:spLocks/>
            </p:cNvSpPr>
            <p:nvPr/>
          </p:nvSpPr>
          <p:spPr bwMode="auto">
            <a:xfrm>
              <a:off x="5476" y="2990"/>
              <a:ext cx="573" cy="1195"/>
            </a:xfrm>
            <a:custGeom>
              <a:avLst/>
              <a:gdLst>
                <a:gd name="T0" fmla="*/ 36 w 573"/>
                <a:gd name="T1" fmla="*/ 14 h 1195"/>
                <a:gd name="T2" fmla="*/ 55 w 573"/>
                <a:gd name="T3" fmla="*/ 74 h 1195"/>
                <a:gd name="T4" fmla="*/ 76 w 573"/>
                <a:gd name="T5" fmla="*/ 131 h 1195"/>
                <a:gd name="T6" fmla="*/ 112 w 573"/>
                <a:gd name="T7" fmla="*/ 249 h 1195"/>
                <a:gd name="T8" fmla="*/ 150 w 573"/>
                <a:gd name="T9" fmla="*/ 378 h 1195"/>
                <a:gd name="T10" fmla="*/ 171 w 573"/>
                <a:gd name="T11" fmla="*/ 432 h 1195"/>
                <a:gd name="T12" fmla="*/ 202 w 573"/>
                <a:gd name="T13" fmla="*/ 496 h 1195"/>
                <a:gd name="T14" fmla="*/ 243 w 573"/>
                <a:gd name="T15" fmla="*/ 582 h 1195"/>
                <a:gd name="T16" fmla="*/ 281 w 573"/>
                <a:gd name="T17" fmla="*/ 656 h 1195"/>
                <a:gd name="T18" fmla="*/ 321 w 573"/>
                <a:gd name="T19" fmla="*/ 729 h 1195"/>
                <a:gd name="T20" fmla="*/ 371 w 573"/>
                <a:gd name="T21" fmla="*/ 815 h 1195"/>
                <a:gd name="T22" fmla="*/ 397 w 573"/>
                <a:gd name="T23" fmla="*/ 855 h 1195"/>
                <a:gd name="T24" fmla="*/ 421 w 573"/>
                <a:gd name="T25" fmla="*/ 891 h 1195"/>
                <a:gd name="T26" fmla="*/ 471 w 573"/>
                <a:gd name="T27" fmla="*/ 969 h 1195"/>
                <a:gd name="T28" fmla="*/ 516 w 573"/>
                <a:gd name="T29" fmla="*/ 1050 h 1195"/>
                <a:gd name="T30" fmla="*/ 563 w 573"/>
                <a:gd name="T31" fmla="*/ 1131 h 1195"/>
                <a:gd name="T32" fmla="*/ 573 w 573"/>
                <a:gd name="T33" fmla="*/ 1171 h 1195"/>
                <a:gd name="T34" fmla="*/ 566 w 573"/>
                <a:gd name="T35" fmla="*/ 1195 h 1195"/>
                <a:gd name="T36" fmla="*/ 542 w 573"/>
                <a:gd name="T37" fmla="*/ 1190 h 1195"/>
                <a:gd name="T38" fmla="*/ 509 w 573"/>
                <a:gd name="T39" fmla="*/ 1164 h 1195"/>
                <a:gd name="T40" fmla="*/ 461 w 573"/>
                <a:gd name="T41" fmla="*/ 1083 h 1195"/>
                <a:gd name="T42" fmla="*/ 414 w 573"/>
                <a:gd name="T43" fmla="*/ 1000 h 1195"/>
                <a:gd name="T44" fmla="*/ 371 w 573"/>
                <a:gd name="T45" fmla="*/ 919 h 1195"/>
                <a:gd name="T46" fmla="*/ 331 w 573"/>
                <a:gd name="T47" fmla="*/ 839 h 1195"/>
                <a:gd name="T48" fmla="*/ 283 w 573"/>
                <a:gd name="T49" fmla="*/ 753 h 1195"/>
                <a:gd name="T50" fmla="*/ 245 w 573"/>
                <a:gd name="T51" fmla="*/ 675 h 1195"/>
                <a:gd name="T52" fmla="*/ 209 w 573"/>
                <a:gd name="T53" fmla="*/ 599 h 1195"/>
                <a:gd name="T54" fmla="*/ 169 w 573"/>
                <a:gd name="T55" fmla="*/ 511 h 1195"/>
                <a:gd name="T56" fmla="*/ 133 w 573"/>
                <a:gd name="T57" fmla="*/ 442 h 1195"/>
                <a:gd name="T58" fmla="*/ 100 w 573"/>
                <a:gd name="T59" fmla="*/ 378 h 1195"/>
                <a:gd name="T60" fmla="*/ 48 w 573"/>
                <a:gd name="T61" fmla="*/ 237 h 1195"/>
                <a:gd name="T62" fmla="*/ 0 w 573"/>
                <a:gd name="T63" fmla="*/ 21 h 1195"/>
                <a:gd name="T64" fmla="*/ 12 w 573"/>
                <a:gd name="T65" fmla="*/ 0 h 1195"/>
                <a:gd name="T66" fmla="*/ 36 w 573"/>
                <a:gd name="T67" fmla="*/ 14 h 1195"/>
                <a:gd name="T68" fmla="*/ 36 w 573"/>
                <a:gd name="T69" fmla="*/ 14 h 1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195"/>
                <a:gd name="T107" fmla="*/ 573 w 573"/>
                <a:gd name="T108" fmla="*/ 1195 h 1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195">
                  <a:moveTo>
                    <a:pt x="36" y="14"/>
                  </a:moveTo>
                  <a:lnTo>
                    <a:pt x="55" y="74"/>
                  </a:lnTo>
                  <a:lnTo>
                    <a:pt x="76" y="131"/>
                  </a:lnTo>
                  <a:lnTo>
                    <a:pt x="112" y="249"/>
                  </a:lnTo>
                  <a:lnTo>
                    <a:pt x="150" y="378"/>
                  </a:lnTo>
                  <a:lnTo>
                    <a:pt x="171" y="432"/>
                  </a:lnTo>
                  <a:lnTo>
                    <a:pt x="202" y="496"/>
                  </a:lnTo>
                  <a:lnTo>
                    <a:pt x="243" y="582"/>
                  </a:lnTo>
                  <a:lnTo>
                    <a:pt x="281" y="656"/>
                  </a:lnTo>
                  <a:lnTo>
                    <a:pt x="321" y="729"/>
                  </a:lnTo>
                  <a:lnTo>
                    <a:pt x="371" y="815"/>
                  </a:lnTo>
                  <a:lnTo>
                    <a:pt x="397" y="855"/>
                  </a:lnTo>
                  <a:lnTo>
                    <a:pt x="421" y="891"/>
                  </a:lnTo>
                  <a:lnTo>
                    <a:pt x="471" y="969"/>
                  </a:lnTo>
                  <a:lnTo>
                    <a:pt x="516" y="1050"/>
                  </a:lnTo>
                  <a:lnTo>
                    <a:pt x="563" y="1131"/>
                  </a:lnTo>
                  <a:lnTo>
                    <a:pt x="573" y="1171"/>
                  </a:lnTo>
                  <a:lnTo>
                    <a:pt x="566" y="1195"/>
                  </a:lnTo>
                  <a:lnTo>
                    <a:pt x="542" y="1190"/>
                  </a:lnTo>
                  <a:lnTo>
                    <a:pt x="509" y="1164"/>
                  </a:lnTo>
                  <a:lnTo>
                    <a:pt x="461" y="1083"/>
                  </a:lnTo>
                  <a:lnTo>
                    <a:pt x="414" y="1000"/>
                  </a:lnTo>
                  <a:lnTo>
                    <a:pt x="371" y="919"/>
                  </a:lnTo>
                  <a:lnTo>
                    <a:pt x="331" y="839"/>
                  </a:lnTo>
                  <a:lnTo>
                    <a:pt x="283" y="753"/>
                  </a:lnTo>
                  <a:lnTo>
                    <a:pt x="245" y="675"/>
                  </a:lnTo>
                  <a:lnTo>
                    <a:pt x="209" y="599"/>
                  </a:lnTo>
                  <a:lnTo>
                    <a:pt x="169" y="511"/>
                  </a:lnTo>
                  <a:lnTo>
                    <a:pt x="133" y="442"/>
                  </a:lnTo>
                  <a:lnTo>
                    <a:pt x="100" y="378"/>
                  </a:lnTo>
                  <a:lnTo>
                    <a:pt x="48" y="23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75" name="Freeform 377"/>
            <p:cNvSpPr>
              <a:spLocks/>
            </p:cNvSpPr>
            <p:nvPr/>
          </p:nvSpPr>
          <p:spPr bwMode="auto">
            <a:xfrm>
              <a:off x="5384" y="3206"/>
              <a:ext cx="354" cy="977"/>
            </a:xfrm>
            <a:custGeom>
              <a:avLst/>
              <a:gdLst>
                <a:gd name="T0" fmla="*/ 28 w 354"/>
                <a:gd name="T1" fmla="*/ 5 h 977"/>
                <a:gd name="T2" fmla="*/ 97 w 354"/>
                <a:gd name="T3" fmla="*/ 114 h 977"/>
                <a:gd name="T4" fmla="*/ 140 w 354"/>
                <a:gd name="T5" fmla="*/ 219 h 977"/>
                <a:gd name="T6" fmla="*/ 178 w 354"/>
                <a:gd name="T7" fmla="*/ 330 h 977"/>
                <a:gd name="T8" fmla="*/ 197 w 354"/>
                <a:gd name="T9" fmla="*/ 392 h 977"/>
                <a:gd name="T10" fmla="*/ 221 w 354"/>
                <a:gd name="T11" fmla="*/ 461 h 977"/>
                <a:gd name="T12" fmla="*/ 247 w 354"/>
                <a:gd name="T13" fmla="*/ 575 h 977"/>
                <a:gd name="T14" fmla="*/ 273 w 354"/>
                <a:gd name="T15" fmla="*/ 673 h 977"/>
                <a:gd name="T16" fmla="*/ 287 w 354"/>
                <a:gd name="T17" fmla="*/ 720 h 977"/>
                <a:gd name="T18" fmla="*/ 354 w 354"/>
                <a:gd name="T19" fmla="*/ 953 h 977"/>
                <a:gd name="T20" fmla="*/ 346 w 354"/>
                <a:gd name="T21" fmla="*/ 977 h 977"/>
                <a:gd name="T22" fmla="*/ 323 w 354"/>
                <a:gd name="T23" fmla="*/ 970 h 977"/>
                <a:gd name="T24" fmla="*/ 289 w 354"/>
                <a:gd name="T25" fmla="*/ 910 h 977"/>
                <a:gd name="T26" fmla="*/ 256 w 354"/>
                <a:gd name="T27" fmla="*/ 860 h 977"/>
                <a:gd name="T28" fmla="*/ 197 w 354"/>
                <a:gd name="T29" fmla="*/ 746 h 977"/>
                <a:gd name="T30" fmla="*/ 187 w 354"/>
                <a:gd name="T31" fmla="*/ 696 h 977"/>
                <a:gd name="T32" fmla="*/ 154 w 354"/>
                <a:gd name="T33" fmla="*/ 592 h 977"/>
                <a:gd name="T34" fmla="*/ 130 w 354"/>
                <a:gd name="T35" fmla="*/ 482 h 977"/>
                <a:gd name="T36" fmla="*/ 97 w 354"/>
                <a:gd name="T37" fmla="*/ 354 h 977"/>
                <a:gd name="T38" fmla="*/ 80 w 354"/>
                <a:gd name="T39" fmla="*/ 240 h 977"/>
                <a:gd name="T40" fmla="*/ 57 w 354"/>
                <a:gd name="T41" fmla="*/ 133 h 977"/>
                <a:gd name="T42" fmla="*/ 35 w 354"/>
                <a:gd name="T43" fmla="*/ 81 h 977"/>
                <a:gd name="T44" fmla="*/ 0 w 354"/>
                <a:gd name="T45" fmla="*/ 24 h 977"/>
                <a:gd name="T46" fmla="*/ 4 w 354"/>
                <a:gd name="T47" fmla="*/ 0 h 977"/>
                <a:gd name="T48" fmla="*/ 28 w 354"/>
                <a:gd name="T49" fmla="*/ 5 h 977"/>
                <a:gd name="T50" fmla="*/ 28 w 354"/>
                <a:gd name="T51" fmla="*/ 5 h 9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4"/>
                <a:gd name="T79" fmla="*/ 0 h 977"/>
                <a:gd name="T80" fmla="*/ 354 w 354"/>
                <a:gd name="T81" fmla="*/ 977 h 9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4" h="977">
                  <a:moveTo>
                    <a:pt x="28" y="5"/>
                  </a:moveTo>
                  <a:lnTo>
                    <a:pt x="97" y="114"/>
                  </a:lnTo>
                  <a:lnTo>
                    <a:pt x="140" y="219"/>
                  </a:lnTo>
                  <a:lnTo>
                    <a:pt x="178" y="330"/>
                  </a:lnTo>
                  <a:lnTo>
                    <a:pt x="197" y="392"/>
                  </a:lnTo>
                  <a:lnTo>
                    <a:pt x="221" y="461"/>
                  </a:lnTo>
                  <a:lnTo>
                    <a:pt x="247" y="575"/>
                  </a:lnTo>
                  <a:lnTo>
                    <a:pt x="273" y="673"/>
                  </a:lnTo>
                  <a:lnTo>
                    <a:pt x="287" y="720"/>
                  </a:lnTo>
                  <a:lnTo>
                    <a:pt x="354" y="953"/>
                  </a:lnTo>
                  <a:lnTo>
                    <a:pt x="346" y="977"/>
                  </a:lnTo>
                  <a:lnTo>
                    <a:pt x="323" y="970"/>
                  </a:lnTo>
                  <a:lnTo>
                    <a:pt x="289" y="910"/>
                  </a:lnTo>
                  <a:lnTo>
                    <a:pt x="256" y="860"/>
                  </a:lnTo>
                  <a:lnTo>
                    <a:pt x="197" y="746"/>
                  </a:lnTo>
                  <a:lnTo>
                    <a:pt x="187" y="696"/>
                  </a:lnTo>
                  <a:lnTo>
                    <a:pt x="154" y="592"/>
                  </a:lnTo>
                  <a:lnTo>
                    <a:pt x="130" y="482"/>
                  </a:lnTo>
                  <a:lnTo>
                    <a:pt x="97" y="354"/>
                  </a:lnTo>
                  <a:lnTo>
                    <a:pt x="80" y="240"/>
                  </a:lnTo>
                  <a:lnTo>
                    <a:pt x="57" y="133"/>
                  </a:lnTo>
                  <a:lnTo>
                    <a:pt x="35" y="81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76" name="Freeform 378"/>
            <p:cNvSpPr>
              <a:spLocks/>
            </p:cNvSpPr>
            <p:nvPr/>
          </p:nvSpPr>
          <p:spPr bwMode="auto">
            <a:xfrm>
              <a:off x="5733" y="4223"/>
              <a:ext cx="302" cy="150"/>
            </a:xfrm>
            <a:custGeom>
              <a:avLst/>
              <a:gdLst>
                <a:gd name="T0" fmla="*/ 33 w 302"/>
                <a:gd name="T1" fmla="*/ 0 h 150"/>
                <a:gd name="T2" fmla="*/ 133 w 302"/>
                <a:gd name="T3" fmla="*/ 36 h 150"/>
                <a:gd name="T4" fmla="*/ 211 w 302"/>
                <a:gd name="T5" fmla="*/ 79 h 150"/>
                <a:gd name="T6" fmla="*/ 247 w 302"/>
                <a:gd name="T7" fmla="*/ 100 h 150"/>
                <a:gd name="T8" fmla="*/ 290 w 302"/>
                <a:gd name="T9" fmla="*/ 117 h 150"/>
                <a:gd name="T10" fmla="*/ 302 w 302"/>
                <a:gd name="T11" fmla="*/ 138 h 150"/>
                <a:gd name="T12" fmla="*/ 294 w 302"/>
                <a:gd name="T13" fmla="*/ 150 h 150"/>
                <a:gd name="T14" fmla="*/ 280 w 302"/>
                <a:gd name="T15" fmla="*/ 150 h 150"/>
                <a:gd name="T16" fmla="*/ 104 w 302"/>
                <a:gd name="T17" fmla="*/ 100 h 150"/>
                <a:gd name="T18" fmla="*/ 12 w 302"/>
                <a:gd name="T19" fmla="*/ 48 h 150"/>
                <a:gd name="T20" fmla="*/ 0 w 302"/>
                <a:gd name="T21" fmla="*/ 12 h 150"/>
                <a:gd name="T22" fmla="*/ 12 w 302"/>
                <a:gd name="T23" fmla="*/ 0 h 150"/>
                <a:gd name="T24" fmla="*/ 33 w 302"/>
                <a:gd name="T25" fmla="*/ 0 h 150"/>
                <a:gd name="T26" fmla="*/ 33 w 302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50"/>
                <a:gd name="T44" fmla="*/ 302 w 30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50">
                  <a:moveTo>
                    <a:pt x="33" y="0"/>
                  </a:moveTo>
                  <a:lnTo>
                    <a:pt x="133" y="36"/>
                  </a:lnTo>
                  <a:lnTo>
                    <a:pt x="211" y="79"/>
                  </a:lnTo>
                  <a:lnTo>
                    <a:pt x="247" y="100"/>
                  </a:lnTo>
                  <a:lnTo>
                    <a:pt x="290" y="117"/>
                  </a:lnTo>
                  <a:lnTo>
                    <a:pt x="302" y="138"/>
                  </a:lnTo>
                  <a:lnTo>
                    <a:pt x="294" y="150"/>
                  </a:lnTo>
                  <a:lnTo>
                    <a:pt x="280" y="150"/>
                  </a:lnTo>
                  <a:lnTo>
                    <a:pt x="104" y="10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77" name="Freeform 379"/>
            <p:cNvSpPr>
              <a:spLocks/>
            </p:cNvSpPr>
            <p:nvPr/>
          </p:nvSpPr>
          <p:spPr bwMode="auto">
            <a:xfrm>
              <a:off x="6101" y="4161"/>
              <a:ext cx="128" cy="162"/>
            </a:xfrm>
            <a:custGeom>
              <a:avLst/>
              <a:gdLst>
                <a:gd name="T0" fmla="*/ 128 w 128"/>
                <a:gd name="T1" fmla="*/ 26 h 162"/>
                <a:gd name="T2" fmla="*/ 71 w 128"/>
                <a:gd name="T3" fmla="*/ 131 h 162"/>
                <a:gd name="T4" fmla="*/ 29 w 128"/>
                <a:gd name="T5" fmla="*/ 160 h 162"/>
                <a:gd name="T6" fmla="*/ 5 w 128"/>
                <a:gd name="T7" fmla="*/ 162 h 162"/>
                <a:gd name="T8" fmla="*/ 0 w 128"/>
                <a:gd name="T9" fmla="*/ 141 h 162"/>
                <a:gd name="T10" fmla="*/ 12 w 128"/>
                <a:gd name="T11" fmla="*/ 86 h 162"/>
                <a:gd name="T12" fmla="*/ 95 w 128"/>
                <a:gd name="T13" fmla="*/ 7 h 162"/>
                <a:gd name="T14" fmla="*/ 121 w 128"/>
                <a:gd name="T15" fmla="*/ 0 h 162"/>
                <a:gd name="T16" fmla="*/ 128 w 128"/>
                <a:gd name="T17" fmla="*/ 26 h 162"/>
                <a:gd name="T18" fmla="*/ 128 w 128"/>
                <a:gd name="T19" fmla="*/ 26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62"/>
                <a:gd name="T32" fmla="*/ 128 w 12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62">
                  <a:moveTo>
                    <a:pt x="128" y="26"/>
                  </a:moveTo>
                  <a:lnTo>
                    <a:pt x="71" y="131"/>
                  </a:lnTo>
                  <a:lnTo>
                    <a:pt x="29" y="160"/>
                  </a:lnTo>
                  <a:lnTo>
                    <a:pt x="5" y="162"/>
                  </a:lnTo>
                  <a:lnTo>
                    <a:pt x="0" y="141"/>
                  </a:lnTo>
                  <a:lnTo>
                    <a:pt x="12" y="86"/>
                  </a:lnTo>
                  <a:lnTo>
                    <a:pt x="95" y="7"/>
                  </a:lnTo>
                  <a:lnTo>
                    <a:pt x="121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78" name="Freeform 380"/>
            <p:cNvSpPr>
              <a:spLocks/>
            </p:cNvSpPr>
            <p:nvPr/>
          </p:nvSpPr>
          <p:spPr bwMode="auto">
            <a:xfrm>
              <a:off x="5393" y="2320"/>
              <a:ext cx="573" cy="173"/>
            </a:xfrm>
            <a:custGeom>
              <a:avLst/>
              <a:gdLst>
                <a:gd name="T0" fmla="*/ 14 w 573"/>
                <a:gd name="T1" fmla="*/ 24 h 173"/>
                <a:gd name="T2" fmla="*/ 174 w 573"/>
                <a:gd name="T3" fmla="*/ 0 h 173"/>
                <a:gd name="T4" fmla="*/ 328 w 573"/>
                <a:gd name="T5" fmla="*/ 9 h 173"/>
                <a:gd name="T6" fmla="*/ 544 w 573"/>
                <a:gd name="T7" fmla="*/ 95 h 173"/>
                <a:gd name="T8" fmla="*/ 568 w 573"/>
                <a:gd name="T9" fmla="*/ 116 h 173"/>
                <a:gd name="T10" fmla="*/ 573 w 573"/>
                <a:gd name="T11" fmla="*/ 161 h 173"/>
                <a:gd name="T12" fmla="*/ 554 w 573"/>
                <a:gd name="T13" fmla="*/ 173 h 173"/>
                <a:gd name="T14" fmla="*/ 528 w 573"/>
                <a:gd name="T15" fmla="*/ 168 h 173"/>
                <a:gd name="T16" fmla="*/ 504 w 573"/>
                <a:gd name="T17" fmla="*/ 154 h 173"/>
                <a:gd name="T18" fmla="*/ 459 w 573"/>
                <a:gd name="T19" fmla="*/ 121 h 173"/>
                <a:gd name="T20" fmla="*/ 416 w 573"/>
                <a:gd name="T21" fmla="*/ 90 h 173"/>
                <a:gd name="T22" fmla="*/ 373 w 573"/>
                <a:gd name="T23" fmla="*/ 64 h 173"/>
                <a:gd name="T24" fmla="*/ 321 w 573"/>
                <a:gd name="T25" fmla="*/ 43 h 173"/>
                <a:gd name="T26" fmla="*/ 171 w 573"/>
                <a:gd name="T27" fmla="*/ 35 h 173"/>
                <a:gd name="T28" fmla="*/ 19 w 573"/>
                <a:gd name="T29" fmla="*/ 59 h 173"/>
                <a:gd name="T30" fmla="*/ 0 w 573"/>
                <a:gd name="T31" fmla="*/ 43 h 173"/>
                <a:gd name="T32" fmla="*/ 14 w 573"/>
                <a:gd name="T33" fmla="*/ 24 h 173"/>
                <a:gd name="T34" fmla="*/ 14 w 573"/>
                <a:gd name="T35" fmla="*/ 24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3"/>
                <a:gd name="T55" fmla="*/ 0 h 173"/>
                <a:gd name="T56" fmla="*/ 573 w 5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3" h="173">
                  <a:moveTo>
                    <a:pt x="14" y="24"/>
                  </a:moveTo>
                  <a:lnTo>
                    <a:pt x="174" y="0"/>
                  </a:lnTo>
                  <a:lnTo>
                    <a:pt x="328" y="9"/>
                  </a:lnTo>
                  <a:lnTo>
                    <a:pt x="544" y="95"/>
                  </a:lnTo>
                  <a:lnTo>
                    <a:pt x="568" y="116"/>
                  </a:lnTo>
                  <a:lnTo>
                    <a:pt x="573" y="161"/>
                  </a:lnTo>
                  <a:lnTo>
                    <a:pt x="554" y="173"/>
                  </a:lnTo>
                  <a:lnTo>
                    <a:pt x="528" y="168"/>
                  </a:lnTo>
                  <a:lnTo>
                    <a:pt x="504" y="154"/>
                  </a:lnTo>
                  <a:lnTo>
                    <a:pt x="459" y="121"/>
                  </a:lnTo>
                  <a:lnTo>
                    <a:pt x="416" y="90"/>
                  </a:lnTo>
                  <a:lnTo>
                    <a:pt x="373" y="64"/>
                  </a:lnTo>
                  <a:lnTo>
                    <a:pt x="321" y="43"/>
                  </a:lnTo>
                  <a:lnTo>
                    <a:pt x="171" y="35"/>
                  </a:lnTo>
                  <a:lnTo>
                    <a:pt x="19" y="59"/>
                  </a:lnTo>
                  <a:lnTo>
                    <a:pt x="0" y="4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79" name="Freeform 381"/>
            <p:cNvSpPr>
              <a:spLocks/>
            </p:cNvSpPr>
            <p:nvPr/>
          </p:nvSpPr>
          <p:spPr bwMode="auto">
            <a:xfrm>
              <a:off x="5883" y="2460"/>
              <a:ext cx="83" cy="204"/>
            </a:xfrm>
            <a:custGeom>
              <a:avLst/>
              <a:gdLst>
                <a:gd name="T0" fmla="*/ 83 w 83"/>
                <a:gd name="T1" fmla="*/ 21 h 204"/>
                <a:gd name="T2" fmla="*/ 76 w 83"/>
                <a:gd name="T3" fmla="*/ 119 h 204"/>
                <a:gd name="T4" fmla="*/ 40 w 83"/>
                <a:gd name="T5" fmla="*/ 188 h 204"/>
                <a:gd name="T6" fmla="*/ 30 w 83"/>
                <a:gd name="T7" fmla="*/ 202 h 204"/>
                <a:gd name="T8" fmla="*/ 16 w 83"/>
                <a:gd name="T9" fmla="*/ 204 h 204"/>
                <a:gd name="T10" fmla="*/ 0 w 83"/>
                <a:gd name="T11" fmla="*/ 178 h 204"/>
                <a:gd name="T12" fmla="*/ 7 w 83"/>
                <a:gd name="T13" fmla="*/ 100 h 204"/>
                <a:gd name="T14" fmla="*/ 28 w 83"/>
                <a:gd name="T15" fmla="*/ 57 h 204"/>
                <a:gd name="T16" fmla="*/ 47 w 83"/>
                <a:gd name="T17" fmla="*/ 14 h 204"/>
                <a:gd name="T18" fmla="*/ 57 w 83"/>
                <a:gd name="T19" fmla="*/ 2 h 204"/>
                <a:gd name="T20" fmla="*/ 68 w 83"/>
                <a:gd name="T21" fmla="*/ 0 h 204"/>
                <a:gd name="T22" fmla="*/ 83 w 83"/>
                <a:gd name="T23" fmla="*/ 21 h 204"/>
                <a:gd name="T24" fmla="*/ 83 w 83"/>
                <a:gd name="T25" fmla="*/ 2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204"/>
                <a:gd name="T41" fmla="*/ 83 w 83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204">
                  <a:moveTo>
                    <a:pt x="83" y="21"/>
                  </a:moveTo>
                  <a:lnTo>
                    <a:pt x="76" y="119"/>
                  </a:lnTo>
                  <a:lnTo>
                    <a:pt x="40" y="188"/>
                  </a:lnTo>
                  <a:lnTo>
                    <a:pt x="30" y="202"/>
                  </a:lnTo>
                  <a:lnTo>
                    <a:pt x="16" y="204"/>
                  </a:lnTo>
                  <a:lnTo>
                    <a:pt x="0" y="178"/>
                  </a:lnTo>
                  <a:lnTo>
                    <a:pt x="7" y="100"/>
                  </a:lnTo>
                  <a:lnTo>
                    <a:pt x="28" y="57"/>
                  </a:lnTo>
                  <a:lnTo>
                    <a:pt x="47" y="14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80" name="Freeform 382"/>
            <p:cNvSpPr>
              <a:spLocks/>
            </p:cNvSpPr>
            <p:nvPr/>
          </p:nvSpPr>
          <p:spPr bwMode="auto">
            <a:xfrm>
              <a:off x="5331" y="2536"/>
              <a:ext cx="587" cy="152"/>
            </a:xfrm>
            <a:custGeom>
              <a:avLst/>
              <a:gdLst>
                <a:gd name="T0" fmla="*/ 15 w 587"/>
                <a:gd name="T1" fmla="*/ 17 h 152"/>
                <a:gd name="T2" fmla="*/ 176 w 587"/>
                <a:gd name="T3" fmla="*/ 0 h 152"/>
                <a:gd name="T4" fmla="*/ 338 w 587"/>
                <a:gd name="T5" fmla="*/ 5 h 152"/>
                <a:gd name="T6" fmla="*/ 554 w 587"/>
                <a:gd name="T7" fmla="*/ 62 h 152"/>
                <a:gd name="T8" fmla="*/ 585 w 587"/>
                <a:gd name="T9" fmla="*/ 86 h 152"/>
                <a:gd name="T10" fmla="*/ 587 w 587"/>
                <a:gd name="T11" fmla="*/ 121 h 152"/>
                <a:gd name="T12" fmla="*/ 568 w 587"/>
                <a:gd name="T13" fmla="*/ 150 h 152"/>
                <a:gd name="T14" fmla="*/ 530 w 587"/>
                <a:gd name="T15" fmla="*/ 152 h 152"/>
                <a:gd name="T16" fmla="*/ 428 w 587"/>
                <a:gd name="T17" fmla="*/ 112 h 152"/>
                <a:gd name="T18" fmla="*/ 383 w 587"/>
                <a:gd name="T19" fmla="*/ 88 h 152"/>
                <a:gd name="T20" fmla="*/ 326 w 587"/>
                <a:gd name="T21" fmla="*/ 69 h 152"/>
                <a:gd name="T22" fmla="*/ 171 w 587"/>
                <a:gd name="T23" fmla="*/ 50 h 152"/>
                <a:gd name="T24" fmla="*/ 19 w 587"/>
                <a:gd name="T25" fmla="*/ 52 h 152"/>
                <a:gd name="T26" fmla="*/ 0 w 587"/>
                <a:gd name="T27" fmla="*/ 36 h 152"/>
                <a:gd name="T28" fmla="*/ 15 w 587"/>
                <a:gd name="T29" fmla="*/ 17 h 152"/>
                <a:gd name="T30" fmla="*/ 15 w 587"/>
                <a:gd name="T31" fmla="*/ 1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7"/>
                <a:gd name="T49" fmla="*/ 0 h 152"/>
                <a:gd name="T50" fmla="*/ 587 w 58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7" h="152">
                  <a:moveTo>
                    <a:pt x="15" y="17"/>
                  </a:moveTo>
                  <a:lnTo>
                    <a:pt x="176" y="0"/>
                  </a:lnTo>
                  <a:lnTo>
                    <a:pt x="338" y="5"/>
                  </a:lnTo>
                  <a:lnTo>
                    <a:pt x="554" y="62"/>
                  </a:lnTo>
                  <a:lnTo>
                    <a:pt x="585" y="86"/>
                  </a:lnTo>
                  <a:lnTo>
                    <a:pt x="587" y="121"/>
                  </a:lnTo>
                  <a:lnTo>
                    <a:pt x="568" y="150"/>
                  </a:lnTo>
                  <a:lnTo>
                    <a:pt x="530" y="152"/>
                  </a:lnTo>
                  <a:lnTo>
                    <a:pt x="428" y="112"/>
                  </a:lnTo>
                  <a:lnTo>
                    <a:pt x="383" y="88"/>
                  </a:lnTo>
                  <a:lnTo>
                    <a:pt x="326" y="69"/>
                  </a:lnTo>
                  <a:lnTo>
                    <a:pt x="171" y="50"/>
                  </a:lnTo>
                  <a:lnTo>
                    <a:pt x="19" y="52"/>
                  </a:lnTo>
                  <a:lnTo>
                    <a:pt x="0" y="3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81" name="Freeform 383"/>
            <p:cNvSpPr>
              <a:spLocks/>
            </p:cNvSpPr>
            <p:nvPr/>
          </p:nvSpPr>
          <p:spPr bwMode="auto">
            <a:xfrm>
              <a:off x="5329" y="2412"/>
              <a:ext cx="55" cy="167"/>
            </a:xfrm>
            <a:custGeom>
              <a:avLst/>
              <a:gdLst>
                <a:gd name="T0" fmla="*/ 55 w 55"/>
                <a:gd name="T1" fmla="*/ 27 h 167"/>
                <a:gd name="T2" fmla="*/ 40 w 55"/>
                <a:gd name="T3" fmla="*/ 114 h 167"/>
                <a:gd name="T4" fmla="*/ 45 w 55"/>
                <a:gd name="T5" fmla="*/ 141 h 167"/>
                <a:gd name="T6" fmla="*/ 31 w 55"/>
                <a:gd name="T7" fmla="*/ 167 h 167"/>
                <a:gd name="T8" fmla="*/ 5 w 55"/>
                <a:gd name="T9" fmla="*/ 150 h 167"/>
                <a:gd name="T10" fmla="*/ 0 w 55"/>
                <a:gd name="T11" fmla="*/ 117 h 167"/>
                <a:gd name="T12" fmla="*/ 2 w 55"/>
                <a:gd name="T13" fmla="*/ 60 h 167"/>
                <a:gd name="T14" fmla="*/ 26 w 55"/>
                <a:gd name="T15" fmla="*/ 8 h 167"/>
                <a:gd name="T16" fmla="*/ 50 w 55"/>
                <a:gd name="T17" fmla="*/ 0 h 167"/>
                <a:gd name="T18" fmla="*/ 55 w 55"/>
                <a:gd name="T19" fmla="*/ 27 h 167"/>
                <a:gd name="T20" fmla="*/ 55 w 55"/>
                <a:gd name="T21" fmla="*/ 2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67"/>
                <a:gd name="T35" fmla="*/ 55 w 55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67">
                  <a:moveTo>
                    <a:pt x="55" y="27"/>
                  </a:moveTo>
                  <a:lnTo>
                    <a:pt x="40" y="114"/>
                  </a:lnTo>
                  <a:lnTo>
                    <a:pt x="45" y="141"/>
                  </a:lnTo>
                  <a:lnTo>
                    <a:pt x="31" y="167"/>
                  </a:lnTo>
                  <a:lnTo>
                    <a:pt x="5" y="150"/>
                  </a:lnTo>
                  <a:lnTo>
                    <a:pt x="0" y="117"/>
                  </a:lnTo>
                  <a:lnTo>
                    <a:pt x="2" y="6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82" name="Freeform 384"/>
            <p:cNvSpPr>
              <a:spLocks/>
            </p:cNvSpPr>
            <p:nvPr/>
          </p:nvSpPr>
          <p:spPr bwMode="auto">
            <a:xfrm>
              <a:off x="5635" y="2398"/>
              <a:ext cx="60" cy="176"/>
            </a:xfrm>
            <a:custGeom>
              <a:avLst/>
              <a:gdLst>
                <a:gd name="T0" fmla="*/ 60 w 60"/>
                <a:gd name="T1" fmla="*/ 19 h 176"/>
                <a:gd name="T2" fmla="*/ 53 w 60"/>
                <a:gd name="T3" fmla="*/ 150 h 176"/>
                <a:gd name="T4" fmla="*/ 46 w 60"/>
                <a:gd name="T5" fmla="*/ 171 h 176"/>
                <a:gd name="T6" fmla="*/ 27 w 60"/>
                <a:gd name="T7" fmla="*/ 176 h 176"/>
                <a:gd name="T8" fmla="*/ 0 w 60"/>
                <a:gd name="T9" fmla="*/ 150 h 176"/>
                <a:gd name="T10" fmla="*/ 24 w 60"/>
                <a:gd name="T11" fmla="*/ 17 h 176"/>
                <a:gd name="T12" fmla="*/ 43 w 60"/>
                <a:gd name="T13" fmla="*/ 0 h 176"/>
                <a:gd name="T14" fmla="*/ 60 w 60"/>
                <a:gd name="T15" fmla="*/ 19 h 176"/>
                <a:gd name="T16" fmla="*/ 60 w 60"/>
                <a:gd name="T17" fmla="*/ 19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6"/>
                <a:gd name="T29" fmla="*/ 60 w 6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6">
                  <a:moveTo>
                    <a:pt x="60" y="19"/>
                  </a:moveTo>
                  <a:lnTo>
                    <a:pt x="53" y="150"/>
                  </a:lnTo>
                  <a:lnTo>
                    <a:pt x="46" y="171"/>
                  </a:lnTo>
                  <a:lnTo>
                    <a:pt x="27" y="176"/>
                  </a:lnTo>
                  <a:lnTo>
                    <a:pt x="0" y="150"/>
                  </a:lnTo>
                  <a:lnTo>
                    <a:pt x="24" y="17"/>
                  </a:lnTo>
                  <a:lnTo>
                    <a:pt x="43" y="0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83" name="Freeform 385"/>
            <p:cNvSpPr>
              <a:spLocks/>
            </p:cNvSpPr>
            <p:nvPr/>
          </p:nvSpPr>
          <p:spPr bwMode="auto">
            <a:xfrm>
              <a:off x="3466" y="4040"/>
              <a:ext cx="715" cy="209"/>
            </a:xfrm>
            <a:custGeom>
              <a:avLst/>
              <a:gdLst>
                <a:gd name="T0" fmla="*/ 31 w 715"/>
                <a:gd name="T1" fmla="*/ 0 h 209"/>
                <a:gd name="T2" fmla="*/ 119 w 715"/>
                <a:gd name="T3" fmla="*/ 31 h 209"/>
                <a:gd name="T4" fmla="*/ 207 w 715"/>
                <a:gd name="T5" fmla="*/ 62 h 209"/>
                <a:gd name="T6" fmla="*/ 437 w 715"/>
                <a:gd name="T7" fmla="*/ 119 h 209"/>
                <a:gd name="T8" fmla="*/ 565 w 715"/>
                <a:gd name="T9" fmla="*/ 138 h 209"/>
                <a:gd name="T10" fmla="*/ 632 w 715"/>
                <a:gd name="T11" fmla="*/ 157 h 209"/>
                <a:gd name="T12" fmla="*/ 699 w 715"/>
                <a:gd name="T13" fmla="*/ 174 h 209"/>
                <a:gd name="T14" fmla="*/ 715 w 715"/>
                <a:gd name="T15" fmla="*/ 193 h 209"/>
                <a:gd name="T16" fmla="*/ 696 w 715"/>
                <a:gd name="T17" fmla="*/ 209 h 209"/>
                <a:gd name="T18" fmla="*/ 556 w 715"/>
                <a:gd name="T19" fmla="*/ 202 h 209"/>
                <a:gd name="T20" fmla="*/ 425 w 715"/>
                <a:gd name="T21" fmla="*/ 183 h 209"/>
                <a:gd name="T22" fmla="*/ 311 w 715"/>
                <a:gd name="T23" fmla="*/ 143 h 209"/>
                <a:gd name="T24" fmla="*/ 259 w 715"/>
                <a:gd name="T25" fmla="*/ 119 h 209"/>
                <a:gd name="T26" fmla="*/ 197 w 715"/>
                <a:gd name="T27" fmla="*/ 95 h 209"/>
                <a:gd name="T28" fmla="*/ 19 w 715"/>
                <a:gd name="T29" fmla="*/ 52 h 209"/>
                <a:gd name="T30" fmla="*/ 0 w 715"/>
                <a:gd name="T31" fmla="*/ 19 h 209"/>
                <a:gd name="T32" fmla="*/ 9 w 715"/>
                <a:gd name="T33" fmla="*/ 5 h 209"/>
                <a:gd name="T34" fmla="*/ 31 w 715"/>
                <a:gd name="T35" fmla="*/ 0 h 209"/>
                <a:gd name="T36" fmla="*/ 31 w 71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5"/>
                <a:gd name="T58" fmla="*/ 0 h 209"/>
                <a:gd name="T59" fmla="*/ 715 w 71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5" h="209">
                  <a:moveTo>
                    <a:pt x="31" y="0"/>
                  </a:moveTo>
                  <a:lnTo>
                    <a:pt x="119" y="31"/>
                  </a:lnTo>
                  <a:lnTo>
                    <a:pt x="207" y="62"/>
                  </a:lnTo>
                  <a:lnTo>
                    <a:pt x="437" y="119"/>
                  </a:lnTo>
                  <a:lnTo>
                    <a:pt x="565" y="138"/>
                  </a:lnTo>
                  <a:lnTo>
                    <a:pt x="632" y="157"/>
                  </a:lnTo>
                  <a:lnTo>
                    <a:pt x="699" y="174"/>
                  </a:lnTo>
                  <a:lnTo>
                    <a:pt x="715" y="193"/>
                  </a:lnTo>
                  <a:lnTo>
                    <a:pt x="696" y="209"/>
                  </a:lnTo>
                  <a:lnTo>
                    <a:pt x="556" y="202"/>
                  </a:lnTo>
                  <a:lnTo>
                    <a:pt x="425" y="183"/>
                  </a:lnTo>
                  <a:lnTo>
                    <a:pt x="311" y="143"/>
                  </a:lnTo>
                  <a:lnTo>
                    <a:pt x="259" y="119"/>
                  </a:lnTo>
                  <a:lnTo>
                    <a:pt x="197" y="95"/>
                  </a:lnTo>
                  <a:lnTo>
                    <a:pt x="19" y="52"/>
                  </a:lnTo>
                  <a:lnTo>
                    <a:pt x="0" y="19"/>
                  </a:lnTo>
                  <a:lnTo>
                    <a:pt x="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84" name="Freeform 386"/>
            <p:cNvSpPr>
              <a:spLocks/>
            </p:cNvSpPr>
            <p:nvPr/>
          </p:nvSpPr>
          <p:spPr bwMode="auto">
            <a:xfrm>
              <a:off x="3428" y="4033"/>
              <a:ext cx="166" cy="202"/>
            </a:xfrm>
            <a:custGeom>
              <a:avLst/>
              <a:gdLst>
                <a:gd name="T0" fmla="*/ 55 w 166"/>
                <a:gd name="T1" fmla="*/ 10 h 202"/>
                <a:gd name="T2" fmla="*/ 116 w 166"/>
                <a:gd name="T3" fmla="*/ 95 h 202"/>
                <a:gd name="T4" fmla="*/ 161 w 166"/>
                <a:gd name="T5" fmla="*/ 178 h 202"/>
                <a:gd name="T6" fmla="*/ 166 w 166"/>
                <a:gd name="T7" fmla="*/ 190 h 202"/>
                <a:gd name="T8" fmla="*/ 161 w 166"/>
                <a:gd name="T9" fmla="*/ 202 h 202"/>
                <a:gd name="T10" fmla="*/ 135 w 166"/>
                <a:gd name="T11" fmla="*/ 202 h 202"/>
                <a:gd name="T12" fmla="*/ 47 w 166"/>
                <a:gd name="T13" fmla="*/ 138 h 202"/>
                <a:gd name="T14" fmla="*/ 5 w 166"/>
                <a:gd name="T15" fmla="*/ 40 h 202"/>
                <a:gd name="T16" fmla="*/ 0 w 166"/>
                <a:gd name="T17" fmla="*/ 17 h 202"/>
                <a:gd name="T18" fmla="*/ 14 w 166"/>
                <a:gd name="T19" fmla="*/ 0 h 202"/>
                <a:gd name="T20" fmla="*/ 55 w 166"/>
                <a:gd name="T21" fmla="*/ 10 h 202"/>
                <a:gd name="T22" fmla="*/ 55 w 166"/>
                <a:gd name="T23" fmla="*/ 1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02"/>
                <a:gd name="T38" fmla="*/ 166 w 166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02">
                  <a:moveTo>
                    <a:pt x="55" y="10"/>
                  </a:moveTo>
                  <a:lnTo>
                    <a:pt x="116" y="95"/>
                  </a:lnTo>
                  <a:lnTo>
                    <a:pt x="16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35" y="202"/>
                  </a:lnTo>
                  <a:lnTo>
                    <a:pt x="47" y="138"/>
                  </a:lnTo>
                  <a:lnTo>
                    <a:pt x="5" y="40"/>
                  </a:lnTo>
                  <a:lnTo>
                    <a:pt x="0" y="17"/>
                  </a:lnTo>
                  <a:lnTo>
                    <a:pt x="14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85" name="Freeform 387"/>
            <p:cNvSpPr>
              <a:spLocks/>
            </p:cNvSpPr>
            <p:nvPr/>
          </p:nvSpPr>
          <p:spPr bwMode="auto">
            <a:xfrm>
              <a:off x="3561" y="4223"/>
              <a:ext cx="846" cy="352"/>
            </a:xfrm>
            <a:custGeom>
              <a:avLst/>
              <a:gdLst>
                <a:gd name="T0" fmla="*/ 17 w 846"/>
                <a:gd name="T1" fmla="*/ 0 h 352"/>
                <a:gd name="T2" fmla="*/ 105 w 846"/>
                <a:gd name="T3" fmla="*/ 24 h 352"/>
                <a:gd name="T4" fmla="*/ 143 w 846"/>
                <a:gd name="T5" fmla="*/ 45 h 352"/>
                <a:gd name="T6" fmla="*/ 185 w 846"/>
                <a:gd name="T7" fmla="*/ 67 h 352"/>
                <a:gd name="T8" fmla="*/ 240 w 846"/>
                <a:gd name="T9" fmla="*/ 88 h 352"/>
                <a:gd name="T10" fmla="*/ 290 w 846"/>
                <a:gd name="T11" fmla="*/ 105 h 352"/>
                <a:gd name="T12" fmla="*/ 385 w 846"/>
                <a:gd name="T13" fmla="*/ 136 h 352"/>
                <a:gd name="T14" fmla="*/ 478 w 846"/>
                <a:gd name="T15" fmla="*/ 166 h 352"/>
                <a:gd name="T16" fmla="*/ 582 w 846"/>
                <a:gd name="T17" fmla="*/ 209 h 352"/>
                <a:gd name="T18" fmla="*/ 646 w 846"/>
                <a:gd name="T19" fmla="*/ 233 h 352"/>
                <a:gd name="T20" fmla="*/ 701 w 846"/>
                <a:gd name="T21" fmla="*/ 252 h 352"/>
                <a:gd name="T22" fmla="*/ 829 w 846"/>
                <a:gd name="T23" fmla="*/ 281 h 352"/>
                <a:gd name="T24" fmla="*/ 846 w 846"/>
                <a:gd name="T25" fmla="*/ 319 h 352"/>
                <a:gd name="T26" fmla="*/ 841 w 846"/>
                <a:gd name="T27" fmla="*/ 342 h 352"/>
                <a:gd name="T28" fmla="*/ 827 w 846"/>
                <a:gd name="T29" fmla="*/ 352 h 352"/>
                <a:gd name="T30" fmla="*/ 694 w 846"/>
                <a:gd name="T31" fmla="*/ 304 h 352"/>
                <a:gd name="T32" fmla="*/ 634 w 846"/>
                <a:gd name="T33" fmla="*/ 273 h 352"/>
                <a:gd name="T34" fmla="*/ 568 w 846"/>
                <a:gd name="T35" fmla="*/ 240 h 352"/>
                <a:gd name="T36" fmla="*/ 516 w 846"/>
                <a:gd name="T37" fmla="*/ 219 h 352"/>
                <a:gd name="T38" fmla="*/ 466 w 846"/>
                <a:gd name="T39" fmla="*/ 200 h 352"/>
                <a:gd name="T40" fmla="*/ 371 w 846"/>
                <a:gd name="T41" fmla="*/ 169 h 352"/>
                <a:gd name="T42" fmla="*/ 278 w 846"/>
                <a:gd name="T43" fmla="*/ 138 h 352"/>
                <a:gd name="T44" fmla="*/ 173 w 846"/>
                <a:gd name="T45" fmla="*/ 100 h 352"/>
                <a:gd name="T46" fmla="*/ 97 w 846"/>
                <a:gd name="T47" fmla="*/ 60 h 352"/>
                <a:gd name="T48" fmla="*/ 62 w 846"/>
                <a:gd name="T49" fmla="*/ 43 h 352"/>
                <a:gd name="T50" fmla="*/ 17 w 846"/>
                <a:gd name="T51" fmla="*/ 36 h 352"/>
                <a:gd name="T52" fmla="*/ 0 w 846"/>
                <a:gd name="T53" fmla="*/ 19 h 352"/>
                <a:gd name="T54" fmla="*/ 17 w 846"/>
                <a:gd name="T55" fmla="*/ 0 h 352"/>
                <a:gd name="T56" fmla="*/ 17 w 846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6"/>
                <a:gd name="T88" fmla="*/ 0 h 352"/>
                <a:gd name="T89" fmla="*/ 846 w 846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6" h="352">
                  <a:moveTo>
                    <a:pt x="17" y="0"/>
                  </a:moveTo>
                  <a:lnTo>
                    <a:pt x="105" y="24"/>
                  </a:lnTo>
                  <a:lnTo>
                    <a:pt x="143" y="45"/>
                  </a:lnTo>
                  <a:lnTo>
                    <a:pt x="185" y="67"/>
                  </a:lnTo>
                  <a:lnTo>
                    <a:pt x="240" y="88"/>
                  </a:lnTo>
                  <a:lnTo>
                    <a:pt x="290" y="105"/>
                  </a:lnTo>
                  <a:lnTo>
                    <a:pt x="385" y="136"/>
                  </a:lnTo>
                  <a:lnTo>
                    <a:pt x="478" y="166"/>
                  </a:lnTo>
                  <a:lnTo>
                    <a:pt x="582" y="209"/>
                  </a:lnTo>
                  <a:lnTo>
                    <a:pt x="646" y="233"/>
                  </a:lnTo>
                  <a:lnTo>
                    <a:pt x="701" y="252"/>
                  </a:lnTo>
                  <a:lnTo>
                    <a:pt x="829" y="281"/>
                  </a:lnTo>
                  <a:lnTo>
                    <a:pt x="846" y="319"/>
                  </a:lnTo>
                  <a:lnTo>
                    <a:pt x="841" y="342"/>
                  </a:lnTo>
                  <a:lnTo>
                    <a:pt x="827" y="352"/>
                  </a:lnTo>
                  <a:lnTo>
                    <a:pt x="694" y="304"/>
                  </a:lnTo>
                  <a:lnTo>
                    <a:pt x="634" y="273"/>
                  </a:lnTo>
                  <a:lnTo>
                    <a:pt x="568" y="240"/>
                  </a:lnTo>
                  <a:lnTo>
                    <a:pt x="516" y="219"/>
                  </a:lnTo>
                  <a:lnTo>
                    <a:pt x="466" y="200"/>
                  </a:lnTo>
                  <a:lnTo>
                    <a:pt x="371" y="169"/>
                  </a:lnTo>
                  <a:lnTo>
                    <a:pt x="278" y="138"/>
                  </a:lnTo>
                  <a:lnTo>
                    <a:pt x="173" y="100"/>
                  </a:lnTo>
                  <a:lnTo>
                    <a:pt x="97" y="60"/>
                  </a:lnTo>
                  <a:lnTo>
                    <a:pt x="62" y="43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86" name="Freeform 388"/>
            <p:cNvSpPr>
              <a:spLocks/>
            </p:cNvSpPr>
            <p:nvPr/>
          </p:nvSpPr>
          <p:spPr bwMode="auto">
            <a:xfrm>
              <a:off x="3772" y="4318"/>
              <a:ext cx="138" cy="1462"/>
            </a:xfrm>
            <a:custGeom>
              <a:avLst/>
              <a:gdLst>
                <a:gd name="T0" fmla="*/ 65 w 138"/>
                <a:gd name="T1" fmla="*/ 24 h 1462"/>
                <a:gd name="T2" fmla="*/ 84 w 138"/>
                <a:gd name="T3" fmla="*/ 333 h 1462"/>
                <a:gd name="T4" fmla="*/ 115 w 138"/>
                <a:gd name="T5" fmla="*/ 644 h 1462"/>
                <a:gd name="T6" fmla="*/ 131 w 138"/>
                <a:gd name="T7" fmla="*/ 979 h 1462"/>
                <a:gd name="T8" fmla="*/ 136 w 138"/>
                <a:gd name="T9" fmla="*/ 1176 h 1462"/>
                <a:gd name="T10" fmla="*/ 138 w 138"/>
                <a:gd name="T11" fmla="*/ 1421 h 1462"/>
                <a:gd name="T12" fmla="*/ 129 w 138"/>
                <a:gd name="T13" fmla="*/ 1450 h 1462"/>
                <a:gd name="T14" fmla="*/ 103 w 138"/>
                <a:gd name="T15" fmla="*/ 1462 h 1462"/>
                <a:gd name="T16" fmla="*/ 62 w 138"/>
                <a:gd name="T17" fmla="*/ 1426 h 1462"/>
                <a:gd name="T18" fmla="*/ 43 w 138"/>
                <a:gd name="T19" fmla="*/ 1186 h 1462"/>
                <a:gd name="T20" fmla="*/ 36 w 138"/>
                <a:gd name="T21" fmla="*/ 982 h 1462"/>
                <a:gd name="T22" fmla="*/ 22 w 138"/>
                <a:gd name="T23" fmla="*/ 651 h 1462"/>
                <a:gd name="T24" fmla="*/ 5 w 138"/>
                <a:gd name="T25" fmla="*/ 330 h 1462"/>
                <a:gd name="T26" fmla="*/ 0 w 138"/>
                <a:gd name="T27" fmla="*/ 12 h 1462"/>
                <a:gd name="T28" fmla="*/ 8 w 138"/>
                <a:gd name="T29" fmla="*/ 0 h 1462"/>
                <a:gd name="T30" fmla="*/ 31 w 138"/>
                <a:gd name="T31" fmla="*/ 0 h 1462"/>
                <a:gd name="T32" fmla="*/ 65 w 138"/>
                <a:gd name="T33" fmla="*/ 24 h 1462"/>
                <a:gd name="T34" fmla="*/ 65 w 138"/>
                <a:gd name="T35" fmla="*/ 24 h 14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462"/>
                <a:gd name="T56" fmla="*/ 138 w 138"/>
                <a:gd name="T57" fmla="*/ 1462 h 14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462">
                  <a:moveTo>
                    <a:pt x="65" y="24"/>
                  </a:moveTo>
                  <a:lnTo>
                    <a:pt x="84" y="333"/>
                  </a:lnTo>
                  <a:lnTo>
                    <a:pt x="115" y="644"/>
                  </a:lnTo>
                  <a:lnTo>
                    <a:pt x="131" y="979"/>
                  </a:lnTo>
                  <a:lnTo>
                    <a:pt x="136" y="1176"/>
                  </a:lnTo>
                  <a:lnTo>
                    <a:pt x="138" y="1421"/>
                  </a:lnTo>
                  <a:lnTo>
                    <a:pt x="129" y="1450"/>
                  </a:lnTo>
                  <a:lnTo>
                    <a:pt x="103" y="1462"/>
                  </a:lnTo>
                  <a:lnTo>
                    <a:pt x="62" y="1426"/>
                  </a:lnTo>
                  <a:lnTo>
                    <a:pt x="43" y="1186"/>
                  </a:lnTo>
                  <a:lnTo>
                    <a:pt x="36" y="982"/>
                  </a:lnTo>
                  <a:lnTo>
                    <a:pt x="22" y="651"/>
                  </a:lnTo>
                  <a:lnTo>
                    <a:pt x="5" y="33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1" y="0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87" name="Freeform 389"/>
            <p:cNvSpPr>
              <a:spLocks/>
            </p:cNvSpPr>
            <p:nvPr/>
          </p:nvSpPr>
          <p:spPr bwMode="auto">
            <a:xfrm>
              <a:off x="4547" y="4399"/>
              <a:ext cx="102" cy="1195"/>
            </a:xfrm>
            <a:custGeom>
              <a:avLst/>
              <a:gdLst>
                <a:gd name="T0" fmla="*/ 102 w 102"/>
                <a:gd name="T1" fmla="*/ 17 h 1195"/>
                <a:gd name="T2" fmla="*/ 93 w 102"/>
                <a:gd name="T3" fmla="*/ 573 h 1195"/>
                <a:gd name="T4" fmla="*/ 88 w 102"/>
                <a:gd name="T5" fmla="*/ 841 h 1195"/>
                <a:gd name="T6" fmla="*/ 100 w 102"/>
                <a:gd name="T7" fmla="*/ 1157 h 1195"/>
                <a:gd name="T8" fmla="*/ 88 w 102"/>
                <a:gd name="T9" fmla="*/ 1186 h 1195"/>
                <a:gd name="T10" fmla="*/ 62 w 102"/>
                <a:gd name="T11" fmla="*/ 1195 h 1195"/>
                <a:gd name="T12" fmla="*/ 24 w 102"/>
                <a:gd name="T13" fmla="*/ 1157 h 1195"/>
                <a:gd name="T14" fmla="*/ 17 w 102"/>
                <a:gd name="T15" fmla="*/ 1000 h 1195"/>
                <a:gd name="T16" fmla="*/ 0 w 102"/>
                <a:gd name="T17" fmla="*/ 846 h 1195"/>
                <a:gd name="T18" fmla="*/ 5 w 102"/>
                <a:gd name="T19" fmla="*/ 570 h 1195"/>
                <a:gd name="T20" fmla="*/ 19 w 102"/>
                <a:gd name="T21" fmla="*/ 423 h 1195"/>
                <a:gd name="T22" fmla="*/ 41 w 102"/>
                <a:gd name="T23" fmla="*/ 295 h 1195"/>
                <a:gd name="T24" fmla="*/ 67 w 102"/>
                <a:gd name="T25" fmla="*/ 17 h 1195"/>
                <a:gd name="T26" fmla="*/ 86 w 102"/>
                <a:gd name="T27" fmla="*/ 0 h 1195"/>
                <a:gd name="T28" fmla="*/ 102 w 102"/>
                <a:gd name="T29" fmla="*/ 17 h 1195"/>
                <a:gd name="T30" fmla="*/ 102 w 102"/>
                <a:gd name="T31" fmla="*/ 17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95"/>
                <a:gd name="T50" fmla="*/ 102 w 102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95">
                  <a:moveTo>
                    <a:pt x="102" y="17"/>
                  </a:moveTo>
                  <a:lnTo>
                    <a:pt x="93" y="573"/>
                  </a:lnTo>
                  <a:lnTo>
                    <a:pt x="88" y="841"/>
                  </a:lnTo>
                  <a:lnTo>
                    <a:pt x="100" y="1157"/>
                  </a:lnTo>
                  <a:lnTo>
                    <a:pt x="88" y="1186"/>
                  </a:lnTo>
                  <a:lnTo>
                    <a:pt x="62" y="1195"/>
                  </a:lnTo>
                  <a:lnTo>
                    <a:pt x="24" y="1157"/>
                  </a:lnTo>
                  <a:lnTo>
                    <a:pt x="17" y="1000"/>
                  </a:lnTo>
                  <a:lnTo>
                    <a:pt x="0" y="846"/>
                  </a:lnTo>
                  <a:lnTo>
                    <a:pt x="5" y="570"/>
                  </a:lnTo>
                  <a:lnTo>
                    <a:pt x="19" y="423"/>
                  </a:lnTo>
                  <a:lnTo>
                    <a:pt x="41" y="295"/>
                  </a:lnTo>
                  <a:lnTo>
                    <a:pt x="67" y="17"/>
                  </a:lnTo>
                  <a:lnTo>
                    <a:pt x="86" y="0"/>
                  </a:lnTo>
                  <a:lnTo>
                    <a:pt x="1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88" name="Freeform 390"/>
            <p:cNvSpPr>
              <a:spLocks/>
            </p:cNvSpPr>
            <p:nvPr/>
          </p:nvSpPr>
          <p:spPr bwMode="auto">
            <a:xfrm>
              <a:off x="5676" y="4221"/>
              <a:ext cx="109" cy="1573"/>
            </a:xfrm>
            <a:custGeom>
              <a:avLst/>
              <a:gdLst>
                <a:gd name="T0" fmla="*/ 102 w 109"/>
                <a:gd name="T1" fmla="*/ 33 h 1573"/>
                <a:gd name="T2" fmla="*/ 102 w 109"/>
                <a:gd name="T3" fmla="*/ 47 h 1573"/>
                <a:gd name="T4" fmla="*/ 102 w 109"/>
                <a:gd name="T5" fmla="*/ 64 h 1573"/>
                <a:gd name="T6" fmla="*/ 102 w 109"/>
                <a:gd name="T7" fmla="*/ 90 h 1573"/>
                <a:gd name="T8" fmla="*/ 102 w 109"/>
                <a:gd name="T9" fmla="*/ 104 h 1573"/>
                <a:gd name="T10" fmla="*/ 102 w 109"/>
                <a:gd name="T11" fmla="*/ 119 h 1573"/>
                <a:gd name="T12" fmla="*/ 102 w 109"/>
                <a:gd name="T13" fmla="*/ 123 h 1573"/>
                <a:gd name="T14" fmla="*/ 102 w 109"/>
                <a:gd name="T15" fmla="*/ 126 h 1573"/>
                <a:gd name="T16" fmla="*/ 102 w 109"/>
                <a:gd name="T17" fmla="*/ 128 h 1573"/>
                <a:gd name="T18" fmla="*/ 102 w 109"/>
                <a:gd name="T19" fmla="*/ 130 h 1573"/>
                <a:gd name="T20" fmla="*/ 102 w 109"/>
                <a:gd name="T21" fmla="*/ 142 h 1573"/>
                <a:gd name="T22" fmla="*/ 104 w 109"/>
                <a:gd name="T23" fmla="*/ 240 h 1573"/>
                <a:gd name="T24" fmla="*/ 104 w 109"/>
                <a:gd name="T25" fmla="*/ 335 h 1573"/>
                <a:gd name="T26" fmla="*/ 104 w 109"/>
                <a:gd name="T27" fmla="*/ 347 h 1573"/>
                <a:gd name="T28" fmla="*/ 104 w 109"/>
                <a:gd name="T29" fmla="*/ 354 h 1573"/>
                <a:gd name="T30" fmla="*/ 104 w 109"/>
                <a:gd name="T31" fmla="*/ 356 h 1573"/>
                <a:gd name="T32" fmla="*/ 104 w 109"/>
                <a:gd name="T33" fmla="*/ 359 h 1573"/>
                <a:gd name="T34" fmla="*/ 104 w 109"/>
                <a:gd name="T35" fmla="*/ 361 h 1573"/>
                <a:gd name="T36" fmla="*/ 104 w 109"/>
                <a:gd name="T37" fmla="*/ 373 h 1573"/>
                <a:gd name="T38" fmla="*/ 104 w 109"/>
                <a:gd name="T39" fmla="*/ 387 h 1573"/>
                <a:gd name="T40" fmla="*/ 104 w 109"/>
                <a:gd name="T41" fmla="*/ 416 h 1573"/>
                <a:gd name="T42" fmla="*/ 104 w 109"/>
                <a:gd name="T43" fmla="*/ 430 h 1573"/>
                <a:gd name="T44" fmla="*/ 104 w 109"/>
                <a:gd name="T45" fmla="*/ 432 h 1573"/>
                <a:gd name="T46" fmla="*/ 104 w 109"/>
                <a:gd name="T47" fmla="*/ 437 h 1573"/>
                <a:gd name="T48" fmla="*/ 104 w 109"/>
                <a:gd name="T49" fmla="*/ 442 h 1573"/>
                <a:gd name="T50" fmla="*/ 104 w 109"/>
                <a:gd name="T51" fmla="*/ 444 h 1573"/>
                <a:gd name="T52" fmla="*/ 109 w 109"/>
                <a:gd name="T53" fmla="*/ 629 h 1573"/>
                <a:gd name="T54" fmla="*/ 107 w 109"/>
                <a:gd name="T55" fmla="*/ 796 h 1573"/>
                <a:gd name="T56" fmla="*/ 100 w 109"/>
                <a:gd name="T57" fmla="*/ 1145 h 1573"/>
                <a:gd name="T58" fmla="*/ 83 w 109"/>
                <a:gd name="T59" fmla="*/ 1523 h 1573"/>
                <a:gd name="T60" fmla="*/ 71 w 109"/>
                <a:gd name="T61" fmla="*/ 1554 h 1573"/>
                <a:gd name="T62" fmla="*/ 43 w 109"/>
                <a:gd name="T63" fmla="*/ 1573 h 1573"/>
                <a:gd name="T64" fmla="*/ 14 w 109"/>
                <a:gd name="T65" fmla="*/ 1573 h 1573"/>
                <a:gd name="T66" fmla="*/ 0 w 109"/>
                <a:gd name="T67" fmla="*/ 1551 h 1573"/>
                <a:gd name="T68" fmla="*/ 0 w 109"/>
                <a:gd name="T69" fmla="*/ 1145 h 1573"/>
                <a:gd name="T70" fmla="*/ 7 w 109"/>
                <a:gd name="T71" fmla="*/ 796 h 1573"/>
                <a:gd name="T72" fmla="*/ 9 w 109"/>
                <a:gd name="T73" fmla="*/ 632 h 1573"/>
                <a:gd name="T74" fmla="*/ 5 w 109"/>
                <a:gd name="T75" fmla="*/ 446 h 1573"/>
                <a:gd name="T76" fmla="*/ 21 w 109"/>
                <a:gd name="T77" fmla="*/ 240 h 1573"/>
                <a:gd name="T78" fmla="*/ 38 w 109"/>
                <a:gd name="T79" fmla="*/ 33 h 1573"/>
                <a:gd name="T80" fmla="*/ 47 w 109"/>
                <a:gd name="T81" fmla="*/ 9 h 1573"/>
                <a:gd name="T82" fmla="*/ 69 w 109"/>
                <a:gd name="T83" fmla="*/ 0 h 1573"/>
                <a:gd name="T84" fmla="*/ 102 w 109"/>
                <a:gd name="T85" fmla="*/ 33 h 1573"/>
                <a:gd name="T86" fmla="*/ 102 w 109"/>
                <a:gd name="T87" fmla="*/ 33 h 1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3"/>
                <a:gd name="T134" fmla="*/ 109 w 109"/>
                <a:gd name="T135" fmla="*/ 1573 h 1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3">
                  <a:moveTo>
                    <a:pt x="102" y="33"/>
                  </a:moveTo>
                  <a:lnTo>
                    <a:pt x="102" y="47"/>
                  </a:lnTo>
                  <a:lnTo>
                    <a:pt x="102" y="64"/>
                  </a:lnTo>
                  <a:lnTo>
                    <a:pt x="102" y="90"/>
                  </a:lnTo>
                  <a:lnTo>
                    <a:pt x="102" y="10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2" y="142"/>
                  </a:lnTo>
                  <a:lnTo>
                    <a:pt x="104" y="240"/>
                  </a:lnTo>
                  <a:lnTo>
                    <a:pt x="104" y="335"/>
                  </a:lnTo>
                  <a:lnTo>
                    <a:pt x="104" y="347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4" y="359"/>
                  </a:lnTo>
                  <a:lnTo>
                    <a:pt x="104" y="361"/>
                  </a:lnTo>
                  <a:lnTo>
                    <a:pt x="104" y="373"/>
                  </a:lnTo>
                  <a:lnTo>
                    <a:pt x="104" y="387"/>
                  </a:lnTo>
                  <a:lnTo>
                    <a:pt x="104" y="416"/>
                  </a:lnTo>
                  <a:lnTo>
                    <a:pt x="104" y="430"/>
                  </a:lnTo>
                  <a:lnTo>
                    <a:pt x="104" y="432"/>
                  </a:lnTo>
                  <a:lnTo>
                    <a:pt x="104" y="437"/>
                  </a:lnTo>
                  <a:lnTo>
                    <a:pt x="104" y="442"/>
                  </a:lnTo>
                  <a:lnTo>
                    <a:pt x="104" y="444"/>
                  </a:lnTo>
                  <a:lnTo>
                    <a:pt x="109" y="629"/>
                  </a:lnTo>
                  <a:lnTo>
                    <a:pt x="107" y="796"/>
                  </a:lnTo>
                  <a:lnTo>
                    <a:pt x="100" y="1145"/>
                  </a:lnTo>
                  <a:lnTo>
                    <a:pt x="83" y="1523"/>
                  </a:lnTo>
                  <a:lnTo>
                    <a:pt x="71" y="1554"/>
                  </a:lnTo>
                  <a:lnTo>
                    <a:pt x="43" y="1573"/>
                  </a:lnTo>
                  <a:lnTo>
                    <a:pt x="14" y="1573"/>
                  </a:lnTo>
                  <a:lnTo>
                    <a:pt x="0" y="1551"/>
                  </a:lnTo>
                  <a:lnTo>
                    <a:pt x="0" y="1145"/>
                  </a:lnTo>
                  <a:lnTo>
                    <a:pt x="7" y="796"/>
                  </a:lnTo>
                  <a:lnTo>
                    <a:pt x="9" y="632"/>
                  </a:lnTo>
                  <a:lnTo>
                    <a:pt x="5" y="446"/>
                  </a:lnTo>
                  <a:lnTo>
                    <a:pt x="21" y="240"/>
                  </a:lnTo>
                  <a:lnTo>
                    <a:pt x="38" y="33"/>
                  </a:lnTo>
                  <a:lnTo>
                    <a:pt x="47" y="9"/>
                  </a:lnTo>
                  <a:lnTo>
                    <a:pt x="69" y="0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89" name="Freeform 391"/>
            <p:cNvSpPr>
              <a:spLocks/>
            </p:cNvSpPr>
            <p:nvPr/>
          </p:nvSpPr>
          <p:spPr bwMode="auto">
            <a:xfrm>
              <a:off x="4012" y="5708"/>
              <a:ext cx="1711" cy="121"/>
            </a:xfrm>
            <a:custGeom>
              <a:avLst/>
              <a:gdLst>
                <a:gd name="T0" fmla="*/ 27 w 1711"/>
                <a:gd name="T1" fmla="*/ 29 h 121"/>
                <a:gd name="T2" fmla="*/ 200 w 1711"/>
                <a:gd name="T3" fmla="*/ 41 h 121"/>
                <a:gd name="T4" fmla="*/ 625 w 1711"/>
                <a:gd name="T5" fmla="*/ 48 h 121"/>
                <a:gd name="T6" fmla="*/ 1048 w 1711"/>
                <a:gd name="T7" fmla="*/ 31 h 121"/>
                <a:gd name="T8" fmla="*/ 1248 w 1711"/>
                <a:gd name="T9" fmla="*/ 19 h 121"/>
                <a:gd name="T10" fmla="*/ 1298 w 1711"/>
                <a:gd name="T11" fmla="*/ 24 h 121"/>
                <a:gd name="T12" fmla="*/ 1642 w 1711"/>
                <a:gd name="T13" fmla="*/ 3 h 121"/>
                <a:gd name="T14" fmla="*/ 1664 w 1711"/>
                <a:gd name="T15" fmla="*/ 0 h 121"/>
                <a:gd name="T16" fmla="*/ 1699 w 1711"/>
                <a:gd name="T17" fmla="*/ 12 h 121"/>
                <a:gd name="T18" fmla="*/ 1711 w 1711"/>
                <a:gd name="T19" fmla="*/ 48 h 121"/>
                <a:gd name="T20" fmla="*/ 1699 w 1711"/>
                <a:gd name="T21" fmla="*/ 81 h 121"/>
                <a:gd name="T22" fmla="*/ 1664 w 1711"/>
                <a:gd name="T23" fmla="*/ 93 h 121"/>
                <a:gd name="T24" fmla="*/ 1642 w 1711"/>
                <a:gd name="T25" fmla="*/ 91 h 121"/>
                <a:gd name="T26" fmla="*/ 1298 w 1711"/>
                <a:gd name="T27" fmla="*/ 112 h 121"/>
                <a:gd name="T28" fmla="*/ 1250 w 1711"/>
                <a:gd name="T29" fmla="*/ 114 h 121"/>
                <a:gd name="T30" fmla="*/ 1048 w 1711"/>
                <a:gd name="T31" fmla="*/ 121 h 121"/>
                <a:gd name="T32" fmla="*/ 623 w 1711"/>
                <a:gd name="T33" fmla="*/ 110 h 121"/>
                <a:gd name="T34" fmla="*/ 198 w 1711"/>
                <a:gd name="T35" fmla="*/ 76 h 121"/>
                <a:gd name="T36" fmla="*/ 27 w 1711"/>
                <a:gd name="T37" fmla="*/ 83 h 121"/>
                <a:gd name="T38" fmla="*/ 0 w 1711"/>
                <a:gd name="T39" fmla="*/ 55 h 121"/>
                <a:gd name="T40" fmla="*/ 5 w 1711"/>
                <a:gd name="T41" fmla="*/ 38 h 121"/>
                <a:gd name="T42" fmla="*/ 27 w 1711"/>
                <a:gd name="T43" fmla="*/ 29 h 121"/>
                <a:gd name="T44" fmla="*/ 27 w 1711"/>
                <a:gd name="T45" fmla="*/ 29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1"/>
                <a:gd name="T70" fmla="*/ 0 h 121"/>
                <a:gd name="T71" fmla="*/ 1711 w 1711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1" h="121">
                  <a:moveTo>
                    <a:pt x="27" y="29"/>
                  </a:moveTo>
                  <a:lnTo>
                    <a:pt x="200" y="41"/>
                  </a:lnTo>
                  <a:lnTo>
                    <a:pt x="625" y="48"/>
                  </a:lnTo>
                  <a:lnTo>
                    <a:pt x="1048" y="31"/>
                  </a:lnTo>
                  <a:lnTo>
                    <a:pt x="1248" y="19"/>
                  </a:lnTo>
                  <a:lnTo>
                    <a:pt x="1298" y="24"/>
                  </a:lnTo>
                  <a:lnTo>
                    <a:pt x="1642" y="3"/>
                  </a:lnTo>
                  <a:lnTo>
                    <a:pt x="1664" y="0"/>
                  </a:lnTo>
                  <a:lnTo>
                    <a:pt x="1699" y="12"/>
                  </a:lnTo>
                  <a:lnTo>
                    <a:pt x="1711" y="48"/>
                  </a:lnTo>
                  <a:lnTo>
                    <a:pt x="1699" y="81"/>
                  </a:lnTo>
                  <a:lnTo>
                    <a:pt x="1664" y="93"/>
                  </a:lnTo>
                  <a:lnTo>
                    <a:pt x="1642" y="91"/>
                  </a:lnTo>
                  <a:lnTo>
                    <a:pt x="1298" y="112"/>
                  </a:lnTo>
                  <a:lnTo>
                    <a:pt x="1250" y="114"/>
                  </a:lnTo>
                  <a:lnTo>
                    <a:pt x="1048" y="121"/>
                  </a:lnTo>
                  <a:lnTo>
                    <a:pt x="623" y="110"/>
                  </a:lnTo>
                  <a:lnTo>
                    <a:pt x="198" y="76"/>
                  </a:lnTo>
                  <a:lnTo>
                    <a:pt x="27" y="83"/>
                  </a:lnTo>
                  <a:lnTo>
                    <a:pt x="0" y="55"/>
                  </a:lnTo>
                  <a:lnTo>
                    <a:pt x="5" y="38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90" name="Freeform 392"/>
            <p:cNvSpPr>
              <a:spLocks/>
            </p:cNvSpPr>
            <p:nvPr/>
          </p:nvSpPr>
          <p:spPr bwMode="auto">
            <a:xfrm>
              <a:off x="4994" y="4824"/>
              <a:ext cx="508" cy="963"/>
            </a:xfrm>
            <a:custGeom>
              <a:avLst/>
              <a:gdLst>
                <a:gd name="T0" fmla="*/ 45 w 508"/>
                <a:gd name="T1" fmla="*/ 5 h 963"/>
                <a:gd name="T2" fmla="*/ 256 w 508"/>
                <a:gd name="T3" fmla="*/ 0 h 963"/>
                <a:gd name="T4" fmla="*/ 466 w 508"/>
                <a:gd name="T5" fmla="*/ 22 h 963"/>
                <a:gd name="T6" fmla="*/ 499 w 508"/>
                <a:gd name="T7" fmla="*/ 38 h 963"/>
                <a:gd name="T8" fmla="*/ 508 w 508"/>
                <a:gd name="T9" fmla="*/ 74 h 963"/>
                <a:gd name="T10" fmla="*/ 487 w 508"/>
                <a:gd name="T11" fmla="*/ 366 h 963"/>
                <a:gd name="T12" fmla="*/ 470 w 508"/>
                <a:gd name="T13" fmla="*/ 649 h 963"/>
                <a:gd name="T14" fmla="*/ 447 w 508"/>
                <a:gd name="T15" fmla="*/ 932 h 963"/>
                <a:gd name="T16" fmla="*/ 435 w 508"/>
                <a:gd name="T17" fmla="*/ 956 h 963"/>
                <a:gd name="T18" fmla="*/ 411 w 508"/>
                <a:gd name="T19" fmla="*/ 963 h 963"/>
                <a:gd name="T20" fmla="*/ 380 w 508"/>
                <a:gd name="T21" fmla="*/ 929 h 963"/>
                <a:gd name="T22" fmla="*/ 387 w 508"/>
                <a:gd name="T23" fmla="*/ 362 h 963"/>
                <a:gd name="T24" fmla="*/ 404 w 508"/>
                <a:gd name="T25" fmla="*/ 114 h 963"/>
                <a:gd name="T26" fmla="*/ 230 w 508"/>
                <a:gd name="T27" fmla="*/ 98 h 963"/>
                <a:gd name="T28" fmla="*/ 50 w 508"/>
                <a:gd name="T29" fmla="*/ 98 h 963"/>
                <a:gd name="T30" fmla="*/ 14 w 508"/>
                <a:gd name="T31" fmla="*/ 86 h 963"/>
                <a:gd name="T32" fmla="*/ 0 w 508"/>
                <a:gd name="T33" fmla="*/ 53 h 963"/>
                <a:gd name="T34" fmla="*/ 12 w 508"/>
                <a:gd name="T35" fmla="*/ 19 h 963"/>
                <a:gd name="T36" fmla="*/ 45 w 508"/>
                <a:gd name="T37" fmla="*/ 5 h 963"/>
                <a:gd name="T38" fmla="*/ 45 w 508"/>
                <a:gd name="T39" fmla="*/ 5 h 9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8"/>
                <a:gd name="T61" fmla="*/ 0 h 963"/>
                <a:gd name="T62" fmla="*/ 508 w 508"/>
                <a:gd name="T63" fmla="*/ 963 h 9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8" h="963">
                  <a:moveTo>
                    <a:pt x="45" y="5"/>
                  </a:moveTo>
                  <a:lnTo>
                    <a:pt x="256" y="0"/>
                  </a:lnTo>
                  <a:lnTo>
                    <a:pt x="466" y="22"/>
                  </a:lnTo>
                  <a:lnTo>
                    <a:pt x="499" y="38"/>
                  </a:lnTo>
                  <a:lnTo>
                    <a:pt x="508" y="74"/>
                  </a:lnTo>
                  <a:lnTo>
                    <a:pt x="487" y="366"/>
                  </a:lnTo>
                  <a:lnTo>
                    <a:pt x="470" y="649"/>
                  </a:lnTo>
                  <a:lnTo>
                    <a:pt x="447" y="932"/>
                  </a:lnTo>
                  <a:lnTo>
                    <a:pt x="435" y="956"/>
                  </a:lnTo>
                  <a:lnTo>
                    <a:pt x="411" y="963"/>
                  </a:lnTo>
                  <a:lnTo>
                    <a:pt x="380" y="929"/>
                  </a:lnTo>
                  <a:lnTo>
                    <a:pt x="387" y="362"/>
                  </a:lnTo>
                  <a:lnTo>
                    <a:pt x="404" y="114"/>
                  </a:lnTo>
                  <a:lnTo>
                    <a:pt x="230" y="98"/>
                  </a:lnTo>
                  <a:lnTo>
                    <a:pt x="50" y="98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12" y="19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91" name="Freeform 393"/>
            <p:cNvSpPr>
              <a:spLocks/>
            </p:cNvSpPr>
            <p:nvPr/>
          </p:nvSpPr>
          <p:spPr bwMode="auto">
            <a:xfrm>
              <a:off x="5084" y="3833"/>
              <a:ext cx="418" cy="568"/>
            </a:xfrm>
            <a:custGeom>
              <a:avLst/>
              <a:gdLst>
                <a:gd name="T0" fmla="*/ 19 w 418"/>
                <a:gd name="T1" fmla="*/ 24 h 568"/>
                <a:gd name="T2" fmla="*/ 183 w 418"/>
                <a:gd name="T3" fmla="*/ 19 h 568"/>
                <a:gd name="T4" fmla="*/ 345 w 418"/>
                <a:gd name="T5" fmla="*/ 8 h 568"/>
                <a:gd name="T6" fmla="*/ 383 w 418"/>
                <a:gd name="T7" fmla="*/ 0 h 568"/>
                <a:gd name="T8" fmla="*/ 416 w 418"/>
                <a:gd name="T9" fmla="*/ 12 h 568"/>
                <a:gd name="T10" fmla="*/ 418 w 418"/>
                <a:gd name="T11" fmla="*/ 53 h 568"/>
                <a:gd name="T12" fmla="*/ 414 w 418"/>
                <a:gd name="T13" fmla="*/ 138 h 568"/>
                <a:gd name="T14" fmla="*/ 418 w 418"/>
                <a:gd name="T15" fmla="*/ 224 h 568"/>
                <a:gd name="T16" fmla="*/ 411 w 418"/>
                <a:gd name="T17" fmla="*/ 480 h 568"/>
                <a:gd name="T18" fmla="*/ 404 w 418"/>
                <a:gd name="T19" fmla="*/ 523 h 568"/>
                <a:gd name="T20" fmla="*/ 390 w 418"/>
                <a:gd name="T21" fmla="*/ 554 h 568"/>
                <a:gd name="T22" fmla="*/ 368 w 418"/>
                <a:gd name="T23" fmla="*/ 568 h 568"/>
                <a:gd name="T24" fmla="*/ 342 w 418"/>
                <a:gd name="T25" fmla="*/ 561 h 568"/>
                <a:gd name="T26" fmla="*/ 323 w 418"/>
                <a:gd name="T27" fmla="*/ 535 h 568"/>
                <a:gd name="T28" fmla="*/ 302 w 418"/>
                <a:gd name="T29" fmla="*/ 488 h 568"/>
                <a:gd name="T30" fmla="*/ 309 w 418"/>
                <a:gd name="T31" fmla="*/ 224 h 568"/>
                <a:gd name="T32" fmla="*/ 326 w 418"/>
                <a:gd name="T33" fmla="*/ 72 h 568"/>
                <a:gd name="T34" fmla="*/ 17 w 418"/>
                <a:gd name="T35" fmla="*/ 60 h 568"/>
                <a:gd name="T36" fmla="*/ 0 w 418"/>
                <a:gd name="T37" fmla="*/ 41 h 568"/>
                <a:gd name="T38" fmla="*/ 19 w 418"/>
                <a:gd name="T39" fmla="*/ 24 h 568"/>
                <a:gd name="T40" fmla="*/ 19 w 418"/>
                <a:gd name="T41" fmla="*/ 24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568"/>
                <a:gd name="T65" fmla="*/ 418 w 418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568">
                  <a:moveTo>
                    <a:pt x="19" y="24"/>
                  </a:moveTo>
                  <a:lnTo>
                    <a:pt x="183" y="19"/>
                  </a:lnTo>
                  <a:lnTo>
                    <a:pt x="345" y="8"/>
                  </a:lnTo>
                  <a:lnTo>
                    <a:pt x="383" y="0"/>
                  </a:lnTo>
                  <a:lnTo>
                    <a:pt x="416" y="12"/>
                  </a:lnTo>
                  <a:lnTo>
                    <a:pt x="418" y="53"/>
                  </a:lnTo>
                  <a:lnTo>
                    <a:pt x="414" y="138"/>
                  </a:lnTo>
                  <a:lnTo>
                    <a:pt x="418" y="224"/>
                  </a:lnTo>
                  <a:lnTo>
                    <a:pt x="411" y="480"/>
                  </a:lnTo>
                  <a:lnTo>
                    <a:pt x="404" y="523"/>
                  </a:lnTo>
                  <a:lnTo>
                    <a:pt x="390" y="554"/>
                  </a:lnTo>
                  <a:lnTo>
                    <a:pt x="368" y="568"/>
                  </a:lnTo>
                  <a:lnTo>
                    <a:pt x="342" y="561"/>
                  </a:lnTo>
                  <a:lnTo>
                    <a:pt x="323" y="535"/>
                  </a:lnTo>
                  <a:lnTo>
                    <a:pt x="302" y="488"/>
                  </a:lnTo>
                  <a:lnTo>
                    <a:pt x="309" y="224"/>
                  </a:lnTo>
                  <a:lnTo>
                    <a:pt x="326" y="72"/>
                  </a:lnTo>
                  <a:lnTo>
                    <a:pt x="17" y="60"/>
                  </a:lnTo>
                  <a:lnTo>
                    <a:pt x="0" y="4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92" name="Freeform 394"/>
            <p:cNvSpPr>
              <a:spLocks/>
            </p:cNvSpPr>
            <p:nvPr/>
          </p:nvSpPr>
          <p:spPr bwMode="auto">
            <a:xfrm>
              <a:off x="4999" y="5017"/>
              <a:ext cx="85" cy="784"/>
            </a:xfrm>
            <a:custGeom>
              <a:avLst/>
              <a:gdLst>
                <a:gd name="T0" fmla="*/ 61 w 85"/>
                <a:gd name="T1" fmla="*/ 16 h 784"/>
                <a:gd name="T2" fmla="*/ 66 w 85"/>
                <a:gd name="T3" fmla="*/ 335 h 784"/>
                <a:gd name="T4" fmla="*/ 80 w 85"/>
                <a:gd name="T5" fmla="*/ 653 h 784"/>
                <a:gd name="T6" fmla="*/ 80 w 85"/>
                <a:gd name="T7" fmla="*/ 701 h 784"/>
                <a:gd name="T8" fmla="*/ 85 w 85"/>
                <a:gd name="T9" fmla="*/ 741 h 784"/>
                <a:gd name="T10" fmla="*/ 71 w 85"/>
                <a:gd name="T11" fmla="*/ 774 h 784"/>
                <a:gd name="T12" fmla="*/ 42 w 85"/>
                <a:gd name="T13" fmla="*/ 784 h 784"/>
                <a:gd name="T14" fmla="*/ 2 w 85"/>
                <a:gd name="T15" fmla="*/ 741 h 784"/>
                <a:gd name="T16" fmla="*/ 4 w 85"/>
                <a:gd name="T17" fmla="*/ 701 h 784"/>
                <a:gd name="T18" fmla="*/ 0 w 85"/>
                <a:gd name="T19" fmla="*/ 653 h 784"/>
                <a:gd name="T20" fmla="*/ 7 w 85"/>
                <a:gd name="T21" fmla="*/ 335 h 784"/>
                <a:gd name="T22" fmla="*/ 26 w 85"/>
                <a:gd name="T23" fmla="*/ 16 h 784"/>
                <a:gd name="T24" fmla="*/ 45 w 85"/>
                <a:gd name="T25" fmla="*/ 0 h 784"/>
                <a:gd name="T26" fmla="*/ 61 w 85"/>
                <a:gd name="T27" fmla="*/ 16 h 784"/>
                <a:gd name="T28" fmla="*/ 61 w 85"/>
                <a:gd name="T29" fmla="*/ 16 h 7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84"/>
                <a:gd name="T47" fmla="*/ 85 w 85"/>
                <a:gd name="T48" fmla="*/ 784 h 7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84">
                  <a:moveTo>
                    <a:pt x="61" y="16"/>
                  </a:moveTo>
                  <a:lnTo>
                    <a:pt x="66" y="335"/>
                  </a:lnTo>
                  <a:lnTo>
                    <a:pt x="80" y="653"/>
                  </a:lnTo>
                  <a:lnTo>
                    <a:pt x="80" y="701"/>
                  </a:lnTo>
                  <a:lnTo>
                    <a:pt x="85" y="741"/>
                  </a:lnTo>
                  <a:lnTo>
                    <a:pt x="71" y="774"/>
                  </a:lnTo>
                  <a:lnTo>
                    <a:pt x="42" y="784"/>
                  </a:lnTo>
                  <a:lnTo>
                    <a:pt x="2" y="741"/>
                  </a:lnTo>
                  <a:lnTo>
                    <a:pt x="4" y="701"/>
                  </a:lnTo>
                  <a:lnTo>
                    <a:pt x="0" y="653"/>
                  </a:lnTo>
                  <a:lnTo>
                    <a:pt x="7" y="335"/>
                  </a:lnTo>
                  <a:lnTo>
                    <a:pt x="26" y="16"/>
                  </a:lnTo>
                  <a:lnTo>
                    <a:pt x="45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93" name="Freeform 395"/>
            <p:cNvSpPr>
              <a:spLocks/>
            </p:cNvSpPr>
            <p:nvPr/>
          </p:nvSpPr>
          <p:spPr bwMode="auto">
            <a:xfrm>
              <a:off x="3984" y="4646"/>
              <a:ext cx="409" cy="131"/>
            </a:xfrm>
            <a:custGeom>
              <a:avLst/>
              <a:gdLst>
                <a:gd name="T0" fmla="*/ 21 w 409"/>
                <a:gd name="T1" fmla="*/ 0 h 131"/>
                <a:gd name="T2" fmla="*/ 135 w 409"/>
                <a:gd name="T3" fmla="*/ 14 h 131"/>
                <a:gd name="T4" fmla="*/ 347 w 409"/>
                <a:gd name="T5" fmla="*/ 62 h 131"/>
                <a:gd name="T6" fmla="*/ 394 w 409"/>
                <a:gd name="T7" fmla="*/ 81 h 131"/>
                <a:gd name="T8" fmla="*/ 409 w 409"/>
                <a:gd name="T9" fmla="*/ 100 h 131"/>
                <a:gd name="T10" fmla="*/ 392 w 409"/>
                <a:gd name="T11" fmla="*/ 117 h 131"/>
                <a:gd name="T12" fmla="*/ 337 w 409"/>
                <a:gd name="T13" fmla="*/ 131 h 131"/>
                <a:gd name="T14" fmla="*/ 119 w 409"/>
                <a:gd name="T15" fmla="*/ 83 h 131"/>
                <a:gd name="T16" fmla="*/ 9 w 409"/>
                <a:gd name="T17" fmla="*/ 33 h 131"/>
                <a:gd name="T18" fmla="*/ 0 w 409"/>
                <a:gd name="T19" fmla="*/ 10 h 131"/>
                <a:gd name="T20" fmla="*/ 21 w 409"/>
                <a:gd name="T21" fmla="*/ 0 h 131"/>
                <a:gd name="T22" fmla="*/ 21 w 409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131"/>
                <a:gd name="T38" fmla="*/ 409 w 409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131">
                  <a:moveTo>
                    <a:pt x="21" y="0"/>
                  </a:moveTo>
                  <a:lnTo>
                    <a:pt x="135" y="14"/>
                  </a:lnTo>
                  <a:lnTo>
                    <a:pt x="347" y="62"/>
                  </a:lnTo>
                  <a:lnTo>
                    <a:pt x="394" y="81"/>
                  </a:lnTo>
                  <a:lnTo>
                    <a:pt x="409" y="100"/>
                  </a:lnTo>
                  <a:lnTo>
                    <a:pt x="392" y="117"/>
                  </a:lnTo>
                  <a:lnTo>
                    <a:pt x="337" y="131"/>
                  </a:lnTo>
                  <a:lnTo>
                    <a:pt x="119" y="83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94" name="Freeform 396"/>
            <p:cNvSpPr>
              <a:spLocks/>
            </p:cNvSpPr>
            <p:nvPr/>
          </p:nvSpPr>
          <p:spPr bwMode="auto">
            <a:xfrm>
              <a:off x="3979" y="4658"/>
              <a:ext cx="107" cy="494"/>
            </a:xfrm>
            <a:custGeom>
              <a:avLst/>
              <a:gdLst>
                <a:gd name="T0" fmla="*/ 50 w 107"/>
                <a:gd name="T1" fmla="*/ 19 h 494"/>
                <a:gd name="T2" fmla="*/ 107 w 107"/>
                <a:gd name="T3" fmla="*/ 440 h 494"/>
                <a:gd name="T4" fmla="*/ 100 w 107"/>
                <a:gd name="T5" fmla="*/ 475 h 494"/>
                <a:gd name="T6" fmla="*/ 71 w 107"/>
                <a:gd name="T7" fmla="*/ 494 h 494"/>
                <a:gd name="T8" fmla="*/ 38 w 107"/>
                <a:gd name="T9" fmla="*/ 489 h 494"/>
                <a:gd name="T10" fmla="*/ 14 w 107"/>
                <a:gd name="T11" fmla="*/ 459 h 494"/>
                <a:gd name="T12" fmla="*/ 0 w 107"/>
                <a:gd name="T13" fmla="*/ 342 h 494"/>
                <a:gd name="T14" fmla="*/ 5 w 107"/>
                <a:gd name="T15" fmla="*/ 242 h 494"/>
                <a:gd name="T16" fmla="*/ 7 w 107"/>
                <a:gd name="T17" fmla="*/ 24 h 494"/>
                <a:gd name="T18" fmla="*/ 12 w 107"/>
                <a:gd name="T19" fmla="*/ 7 h 494"/>
                <a:gd name="T20" fmla="*/ 26 w 107"/>
                <a:gd name="T21" fmla="*/ 0 h 494"/>
                <a:gd name="T22" fmla="*/ 50 w 107"/>
                <a:gd name="T23" fmla="*/ 19 h 494"/>
                <a:gd name="T24" fmla="*/ 50 w 107"/>
                <a:gd name="T25" fmla="*/ 19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94"/>
                <a:gd name="T41" fmla="*/ 107 w 107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94">
                  <a:moveTo>
                    <a:pt x="50" y="19"/>
                  </a:moveTo>
                  <a:lnTo>
                    <a:pt x="107" y="440"/>
                  </a:lnTo>
                  <a:lnTo>
                    <a:pt x="100" y="475"/>
                  </a:lnTo>
                  <a:lnTo>
                    <a:pt x="71" y="494"/>
                  </a:lnTo>
                  <a:lnTo>
                    <a:pt x="38" y="489"/>
                  </a:lnTo>
                  <a:lnTo>
                    <a:pt x="14" y="459"/>
                  </a:lnTo>
                  <a:lnTo>
                    <a:pt x="0" y="342"/>
                  </a:lnTo>
                  <a:lnTo>
                    <a:pt x="5" y="242"/>
                  </a:lnTo>
                  <a:lnTo>
                    <a:pt x="7" y="24"/>
                  </a:lnTo>
                  <a:lnTo>
                    <a:pt x="12" y="7"/>
                  </a:lnTo>
                  <a:lnTo>
                    <a:pt x="26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95" name="Freeform 397"/>
            <p:cNvSpPr>
              <a:spLocks/>
            </p:cNvSpPr>
            <p:nvPr/>
          </p:nvSpPr>
          <p:spPr bwMode="auto">
            <a:xfrm>
              <a:off x="4367" y="4292"/>
              <a:ext cx="149" cy="276"/>
            </a:xfrm>
            <a:custGeom>
              <a:avLst/>
              <a:gdLst>
                <a:gd name="T0" fmla="*/ 28 w 149"/>
                <a:gd name="T1" fmla="*/ 0 h 276"/>
                <a:gd name="T2" fmla="*/ 106 w 149"/>
                <a:gd name="T3" fmla="*/ 102 h 276"/>
                <a:gd name="T4" fmla="*/ 149 w 149"/>
                <a:gd name="T5" fmla="*/ 223 h 276"/>
                <a:gd name="T6" fmla="*/ 142 w 149"/>
                <a:gd name="T7" fmla="*/ 259 h 276"/>
                <a:gd name="T8" fmla="*/ 116 w 149"/>
                <a:gd name="T9" fmla="*/ 276 h 276"/>
                <a:gd name="T10" fmla="*/ 85 w 149"/>
                <a:gd name="T11" fmla="*/ 273 h 276"/>
                <a:gd name="T12" fmla="*/ 61 w 149"/>
                <a:gd name="T13" fmla="*/ 245 h 276"/>
                <a:gd name="T14" fmla="*/ 49 w 149"/>
                <a:gd name="T15" fmla="*/ 126 h 276"/>
                <a:gd name="T16" fmla="*/ 38 w 149"/>
                <a:gd name="T17" fmla="*/ 74 h 276"/>
                <a:gd name="T18" fmla="*/ 23 w 149"/>
                <a:gd name="T19" fmla="*/ 50 h 276"/>
                <a:gd name="T20" fmla="*/ 4 w 149"/>
                <a:gd name="T21" fmla="*/ 26 h 276"/>
                <a:gd name="T22" fmla="*/ 0 w 149"/>
                <a:gd name="T23" fmla="*/ 12 h 276"/>
                <a:gd name="T24" fmla="*/ 4 w 149"/>
                <a:gd name="T25" fmla="*/ 0 h 276"/>
                <a:gd name="T26" fmla="*/ 28 w 149"/>
                <a:gd name="T27" fmla="*/ 0 h 276"/>
                <a:gd name="T28" fmla="*/ 28 w 149"/>
                <a:gd name="T29" fmla="*/ 0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276"/>
                <a:gd name="T47" fmla="*/ 149 w 149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276">
                  <a:moveTo>
                    <a:pt x="28" y="0"/>
                  </a:moveTo>
                  <a:lnTo>
                    <a:pt x="106" y="102"/>
                  </a:lnTo>
                  <a:lnTo>
                    <a:pt x="149" y="223"/>
                  </a:lnTo>
                  <a:lnTo>
                    <a:pt x="142" y="259"/>
                  </a:lnTo>
                  <a:lnTo>
                    <a:pt x="116" y="276"/>
                  </a:lnTo>
                  <a:lnTo>
                    <a:pt x="85" y="273"/>
                  </a:lnTo>
                  <a:lnTo>
                    <a:pt x="61" y="245"/>
                  </a:lnTo>
                  <a:lnTo>
                    <a:pt x="49" y="126"/>
                  </a:lnTo>
                  <a:lnTo>
                    <a:pt x="38" y="74"/>
                  </a:lnTo>
                  <a:lnTo>
                    <a:pt x="23" y="50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96" name="Freeform 398"/>
            <p:cNvSpPr>
              <a:spLocks/>
            </p:cNvSpPr>
            <p:nvPr/>
          </p:nvSpPr>
          <p:spPr bwMode="auto">
            <a:xfrm>
              <a:off x="5091" y="3867"/>
              <a:ext cx="131" cy="252"/>
            </a:xfrm>
            <a:custGeom>
              <a:avLst/>
              <a:gdLst>
                <a:gd name="T0" fmla="*/ 19 w 131"/>
                <a:gd name="T1" fmla="*/ 45 h 252"/>
                <a:gd name="T2" fmla="*/ 34 w 131"/>
                <a:gd name="T3" fmla="*/ 218 h 252"/>
                <a:gd name="T4" fmla="*/ 131 w 131"/>
                <a:gd name="T5" fmla="*/ 206 h 252"/>
                <a:gd name="T6" fmla="*/ 126 w 131"/>
                <a:gd name="T7" fmla="*/ 233 h 252"/>
                <a:gd name="T8" fmla="*/ 0 w 131"/>
                <a:gd name="T9" fmla="*/ 252 h 252"/>
                <a:gd name="T10" fmla="*/ 3 w 131"/>
                <a:gd name="T11" fmla="*/ 7 h 252"/>
                <a:gd name="T12" fmla="*/ 19 w 131"/>
                <a:gd name="T13" fmla="*/ 0 h 252"/>
                <a:gd name="T14" fmla="*/ 19 w 131"/>
                <a:gd name="T15" fmla="*/ 45 h 252"/>
                <a:gd name="T16" fmla="*/ 19 w 131"/>
                <a:gd name="T17" fmla="*/ 45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252"/>
                <a:gd name="T29" fmla="*/ 131 w 131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252">
                  <a:moveTo>
                    <a:pt x="19" y="45"/>
                  </a:moveTo>
                  <a:lnTo>
                    <a:pt x="34" y="218"/>
                  </a:lnTo>
                  <a:lnTo>
                    <a:pt x="131" y="206"/>
                  </a:lnTo>
                  <a:lnTo>
                    <a:pt x="126" y="233"/>
                  </a:lnTo>
                  <a:lnTo>
                    <a:pt x="0" y="252"/>
                  </a:lnTo>
                  <a:lnTo>
                    <a:pt x="3" y="7"/>
                  </a:lnTo>
                  <a:lnTo>
                    <a:pt x="19" y="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97" name="Freeform 399"/>
            <p:cNvSpPr>
              <a:spLocks/>
            </p:cNvSpPr>
            <p:nvPr/>
          </p:nvSpPr>
          <p:spPr bwMode="auto">
            <a:xfrm>
              <a:off x="5084" y="4166"/>
              <a:ext cx="178" cy="221"/>
            </a:xfrm>
            <a:custGeom>
              <a:avLst/>
              <a:gdLst>
                <a:gd name="T0" fmla="*/ 26 w 178"/>
                <a:gd name="T1" fmla="*/ 2 h 221"/>
                <a:gd name="T2" fmla="*/ 41 w 178"/>
                <a:gd name="T3" fmla="*/ 183 h 221"/>
                <a:gd name="T4" fmla="*/ 126 w 178"/>
                <a:gd name="T5" fmla="*/ 183 h 221"/>
                <a:gd name="T6" fmla="*/ 171 w 178"/>
                <a:gd name="T7" fmla="*/ 136 h 221"/>
                <a:gd name="T8" fmla="*/ 178 w 178"/>
                <a:gd name="T9" fmla="*/ 209 h 221"/>
                <a:gd name="T10" fmla="*/ 22 w 178"/>
                <a:gd name="T11" fmla="*/ 221 h 221"/>
                <a:gd name="T12" fmla="*/ 0 w 178"/>
                <a:gd name="T13" fmla="*/ 204 h 221"/>
                <a:gd name="T14" fmla="*/ 5 w 178"/>
                <a:gd name="T15" fmla="*/ 0 h 221"/>
                <a:gd name="T16" fmla="*/ 26 w 178"/>
                <a:gd name="T17" fmla="*/ 2 h 221"/>
                <a:gd name="T18" fmla="*/ 26 w 178"/>
                <a:gd name="T19" fmla="*/ 2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21"/>
                <a:gd name="T32" fmla="*/ 178 w 178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21">
                  <a:moveTo>
                    <a:pt x="26" y="2"/>
                  </a:moveTo>
                  <a:lnTo>
                    <a:pt x="41" y="183"/>
                  </a:lnTo>
                  <a:lnTo>
                    <a:pt x="126" y="183"/>
                  </a:lnTo>
                  <a:lnTo>
                    <a:pt x="171" y="136"/>
                  </a:lnTo>
                  <a:lnTo>
                    <a:pt x="178" y="209"/>
                  </a:lnTo>
                  <a:lnTo>
                    <a:pt x="22" y="221"/>
                  </a:lnTo>
                  <a:lnTo>
                    <a:pt x="0" y="204"/>
                  </a:lnTo>
                  <a:lnTo>
                    <a:pt x="5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98" name="Freeform 400"/>
            <p:cNvSpPr>
              <a:spLocks/>
            </p:cNvSpPr>
            <p:nvPr/>
          </p:nvSpPr>
          <p:spPr bwMode="auto">
            <a:xfrm>
              <a:off x="5296" y="4128"/>
              <a:ext cx="192" cy="283"/>
            </a:xfrm>
            <a:custGeom>
              <a:avLst/>
              <a:gdLst>
                <a:gd name="T0" fmla="*/ 38 w 192"/>
                <a:gd name="T1" fmla="*/ 38 h 283"/>
                <a:gd name="T2" fmla="*/ 28 w 192"/>
                <a:gd name="T3" fmla="*/ 245 h 283"/>
                <a:gd name="T4" fmla="*/ 192 w 192"/>
                <a:gd name="T5" fmla="*/ 228 h 283"/>
                <a:gd name="T6" fmla="*/ 183 w 192"/>
                <a:gd name="T7" fmla="*/ 283 h 283"/>
                <a:gd name="T8" fmla="*/ 54 w 192"/>
                <a:gd name="T9" fmla="*/ 276 h 283"/>
                <a:gd name="T10" fmla="*/ 4 w 192"/>
                <a:gd name="T11" fmla="*/ 264 h 283"/>
                <a:gd name="T12" fmla="*/ 0 w 192"/>
                <a:gd name="T13" fmla="*/ 40 h 283"/>
                <a:gd name="T14" fmla="*/ 14 w 192"/>
                <a:gd name="T15" fmla="*/ 19 h 283"/>
                <a:gd name="T16" fmla="*/ 130 w 192"/>
                <a:gd name="T17" fmla="*/ 0 h 283"/>
                <a:gd name="T18" fmla="*/ 118 w 192"/>
                <a:gd name="T19" fmla="*/ 62 h 283"/>
                <a:gd name="T20" fmla="*/ 38 w 192"/>
                <a:gd name="T21" fmla="*/ 38 h 283"/>
                <a:gd name="T22" fmla="*/ 38 w 192"/>
                <a:gd name="T23" fmla="*/ 38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83"/>
                <a:gd name="T38" fmla="*/ 192 w 192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83">
                  <a:moveTo>
                    <a:pt x="38" y="38"/>
                  </a:moveTo>
                  <a:lnTo>
                    <a:pt x="28" y="245"/>
                  </a:lnTo>
                  <a:lnTo>
                    <a:pt x="192" y="228"/>
                  </a:lnTo>
                  <a:lnTo>
                    <a:pt x="183" y="283"/>
                  </a:lnTo>
                  <a:lnTo>
                    <a:pt x="54" y="276"/>
                  </a:lnTo>
                  <a:lnTo>
                    <a:pt x="4" y="264"/>
                  </a:lnTo>
                  <a:lnTo>
                    <a:pt x="0" y="40"/>
                  </a:lnTo>
                  <a:lnTo>
                    <a:pt x="14" y="19"/>
                  </a:lnTo>
                  <a:lnTo>
                    <a:pt x="130" y="0"/>
                  </a:lnTo>
                  <a:lnTo>
                    <a:pt x="118" y="6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99" name="Freeform 401"/>
            <p:cNvSpPr>
              <a:spLocks/>
            </p:cNvSpPr>
            <p:nvPr/>
          </p:nvSpPr>
          <p:spPr bwMode="auto">
            <a:xfrm>
              <a:off x="5291" y="3876"/>
              <a:ext cx="138" cy="243"/>
            </a:xfrm>
            <a:custGeom>
              <a:avLst/>
              <a:gdLst>
                <a:gd name="T0" fmla="*/ 0 w 138"/>
                <a:gd name="T1" fmla="*/ 12 h 243"/>
                <a:gd name="T2" fmla="*/ 12 w 138"/>
                <a:gd name="T3" fmla="*/ 243 h 243"/>
                <a:gd name="T4" fmla="*/ 135 w 138"/>
                <a:gd name="T5" fmla="*/ 212 h 243"/>
                <a:gd name="T6" fmla="*/ 138 w 138"/>
                <a:gd name="T7" fmla="*/ 188 h 243"/>
                <a:gd name="T8" fmla="*/ 40 w 138"/>
                <a:gd name="T9" fmla="*/ 205 h 243"/>
                <a:gd name="T10" fmla="*/ 38 w 138"/>
                <a:gd name="T11" fmla="*/ 0 h 243"/>
                <a:gd name="T12" fmla="*/ 0 w 138"/>
                <a:gd name="T13" fmla="*/ 12 h 243"/>
                <a:gd name="T14" fmla="*/ 0 w 138"/>
                <a:gd name="T15" fmla="*/ 12 h 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43"/>
                <a:gd name="T26" fmla="*/ 138 w 138"/>
                <a:gd name="T27" fmla="*/ 243 h 2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43">
                  <a:moveTo>
                    <a:pt x="0" y="12"/>
                  </a:moveTo>
                  <a:lnTo>
                    <a:pt x="12" y="243"/>
                  </a:lnTo>
                  <a:lnTo>
                    <a:pt x="135" y="212"/>
                  </a:lnTo>
                  <a:lnTo>
                    <a:pt x="138" y="188"/>
                  </a:lnTo>
                  <a:lnTo>
                    <a:pt x="40" y="205"/>
                  </a:lnTo>
                  <a:lnTo>
                    <a:pt x="3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00" name="Freeform 402"/>
            <p:cNvSpPr>
              <a:spLocks/>
            </p:cNvSpPr>
            <p:nvPr/>
          </p:nvSpPr>
          <p:spPr bwMode="auto">
            <a:xfrm>
              <a:off x="5196" y="3876"/>
              <a:ext cx="45" cy="214"/>
            </a:xfrm>
            <a:custGeom>
              <a:avLst/>
              <a:gdLst>
                <a:gd name="T0" fmla="*/ 9 w 45"/>
                <a:gd name="T1" fmla="*/ 10 h 214"/>
                <a:gd name="T2" fmla="*/ 0 w 45"/>
                <a:gd name="T3" fmla="*/ 212 h 214"/>
                <a:gd name="T4" fmla="*/ 33 w 45"/>
                <a:gd name="T5" fmla="*/ 214 h 214"/>
                <a:gd name="T6" fmla="*/ 45 w 45"/>
                <a:gd name="T7" fmla="*/ 0 h 214"/>
                <a:gd name="T8" fmla="*/ 9 w 45"/>
                <a:gd name="T9" fmla="*/ 10 h 214"/>
                <a:gd name="T10" fmla="*/ 9 w 45"/>
                <a:gd name="T11" fmla="*/ 1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4"/>
                <a:gd name="T20" fmla="*/ 45 w 45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4">
                  <a:moveTo>
                    <a:pt x="9" y="10"/>
                  </a:moveTo>
                  <a:lnTo>
                    <a:pt x="0" y="212"/>
                  </a:lnTo>
                  <a:lnTo>
                    <a:pt x="33" y="214"/>
                  </a:lnTo>
                  <a:lnTo>
                    <a:pt x="45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01" name="Freeform 403"/>
            <p:cNvSpPr>
              <a:spLocks/>
            </p:cNvSpPr>
            <p:nvPr/>
          </p:nvSpPr>
          <p:spPr bwMode="auto">
            <a:xfrm>
              <a:off x="5094" y="4145"/>
              <a:ext cx="164" cy="216"/>
            </a:xfrm>
            <a:custGeom>
              <a:avLst/>
              <a:gdLst>
                <a:gd name="T0" fmla="*/ 0 w 164"/>
                <a:gd name="T1" fmla="*/ 7 h 216"/>
                <a:gd name="T2" fmla="*/ 142 w 164"/>
                <a:gd name="T3" fmla="*/ 0 h 216"/>
                <a:gd name="T4" fmla="*/ 164 w 164"/>
                <a:gd name="T5" fmla="*/ 166 h 216"/>
                <a:gd name="T6" fmla="*/ 154 w 164"/>
                <a:gd name="T7" fmla="*/ 214 h 216"/>
                <a:gd name="T8" fmla="*/ 121 w 164"/>
                <a:gd name="T9" fmla="*/ 216 h 216"/>
                <a:gd name="T10" fmla="*/ 116 w 164"/>
                <a:gd name="T11" fmla="*/ 28 h 216"/>
                <a:gd name="T12" fmla="*/ 2 w 164"/>
                <a:gd name="T13" fmla="*/ 57 h 216"/>
                <a:gd name="T14" fmla="*/ 0 w 164"/>
                <a:gd name="T15" fmla="*/ 7 h 216"/>
                <a:gd name="T16" fmla="*/ 0 w 164"/>
                <a:gd name="T17" fmla="*/ 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216"/>
                <a:gd name="T29" fmla="*/ 164 w 164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216">
                  <a:moveTo>
                    <a:pt x="0" y="7"/>
                  </a:moveTo>
                  <a:lnTo>
                    <a:pt x="142" y="0"/>
                  </a:lnTo>
                  <a:lnTo>
                    <a:pt x="164" y="166"/>
                  </a:lnTo>
                  <a:lnTo>
                    <a:pt x="154" y="214"/>
                  </a:lnTo>
                  <a:lnTo>
                    <a:pt x="121" y="216"/>
                  </a:lnTo>
                  <a:lnTo>
                    <a:pt x="116" y="28"/>
                  </a:lnTo>
                  <a:lnTo>
                    <a:pt x="2" y="5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02" name="Freeform 404"/>
            <p:cNvSpPr>
              <a:spLocks/>
            </p:cNvSpPr>
            <p:nvPr/>
          </p:nvSpPr>
          <p:spPr bwMode="auto">
            <a:xfrm>
              <a:off x="4024" y="4729"/>
              <a:ext cx="290" cy="483"/>
            </a:xfrm>
            <a:custGeom>
              <a:avLst/>
              <a:gdLst>
                <a:gd name="T0" fmla="*/ 152 w 290"/>
                <a:gd name="T1" fmla="*/ 0 h 483"/>
                <a:gd name="T2" fmla="*/ 150 w 290"/>
                <a:gd name="T3" fmla="*/ 238 h 483"/>
                <a:gd name="T4" fmla="*/ 0 w 290"/>
                <a:gd name="T5" fmla="*/ 176 h 483"/>
                <a:gd name="T6" fmla="*/ 15 w 290"/>
                <a:gd name="T7" fmla="*/ 228 h 483"/>
                <a:gd name="T8" fmla="*/ 150 w 290"/>
                <a:gd name="T9" fmla="*/ 290 h 483"/>
                <a:gd name="T10" fmla="*/ 138 w 290"/>
                <a:gd name="T11" fmla="*/ 426 h 483"/>
                <a:gd name="T12" fmla="*/ 7 w 290"/>
                <a:gd name="T13" fmla="*/ 390 h 483"/>
                <a:gd name="T14" fmla="*/ 3 w 290"/>
                <a:gd name="T15" fmla="*/ 428 h 483"/>
                <a:gd name="T16" fmla="*/ 276 w 290"/>
                <a:gd name="T17" fmla="*/ 483 h 483"/>
                <a:gd name="T18" fmla="*/ 281 w 290"/>
                <a:gd name="T19" fmla="*/ 452 h 483"/>
                <a:gd name="T20" fmla="*/ 176 w 290"/>
                <a:gd name="T21" fmla="*/ 428 h 483"/>
                <a:gd name="T22" fmla="*/ 179 w 290"/>
                <a:gd name="T23" fmla="*/ 304 h 483"/>
                <a:gd name="T24" fmla="*/ 290 w 290"/>
                <a:gd name="T25" fmla="*/ 331 h 483"/>
                <a:gd name="T26" fmla="*/ 290 w 290"/>
                <a:gd name="T27" fmla="*/ 290 h 483"/>
                <a:gd name="T28" fmla="*/ 183 w 290"/>
                <a:gd name="T29" fmla="*/ 231 h 483"/>
                <a:gd name="T30" fmla="*/ 179 w 290"/>
                <a:gd name="T31" fmla="*/ 7 h 483"/>
                <a:gd name="T32" fmla="*/ 152 w 290"/>
                <a:gd name="T33" fmla="*/ 0 h 483"/>
                <a:gd name="T34" fmla="*/ 152 w 290"/>
                <a:gd name="T35" fmla="*/ 0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483"/>
                <a:gd name="T56" fmla="*/ 290 w 290"/>
                <a:gd name="T57" fmla="*/ 483 h 4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483">
                  <a:moveTo>
                    <a:pt x="152" y="0"/>
                  </a:moveTo>
                  <a:lnTo>
                    <a:pt x="150" y="238"/>
                  </a:lnTo>
                  <a:lnTo>
                    <a:pt x="0" y="176"/>
                  </a:lnTo>
                  <a:lnTo>
                    <a:pt x="15" y="228"/>
                  </a:lnTo>
                  <a:lnTo>
                    <a:pt x="150" y="290"/>
                  </a:lnTo>
                  <a:lnTo>
                    <a:pt x="138" y="426"/>
                  </a:lnTo>
                  <a:lnTo>
                    <a:pt x="7" y="390"/>
                  </a:lnTo>
                  <a:lnTo>
                    <a:pt x="3" y="428"/>
                  </a:lnTo>
                  <a:lnTo>
                    <a:pt x="276" y="483"/>
                  </a:lnTo>
                  <a:lnTo>
                    <a:pt x="281" y="452"/>
                  </a:lnTo>
                  <a:lnTo>
                    <a:pt x="176" y="428"/>
                  </a:lnTo>
                  <a:lnTo>
                    <a:pt x="179" y="304"/>
                  </a:lnTo>
                  <a:lnTo>
                    <a:pt x="290" y="331"/>
                  </a:lnTo>
                  <a:lnTo>
                    <a:pt x="290" y="290"/>
                  </a:lnTo>
                  <a:lnTo>
                    <a:pt x="183" y="231"/>
                  </a:lnTo>
                  <a:lnTo>
                    <a:pt x="17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03" name="Freeform 405"/>
            <p:cNvSpPr>
              <a:spLocks/>
            </p:cNvSpPr>
            <p:nvPr/>
          </p:nvSpPr>
          <p:spPr bwMode="auto">
            <a:xfrm>
              <a:off x="5106" y="5290"/>
              <a:ext cx="92" cy="178"/>
            </a:xfrm>
            <a:custGeom>
              <a:avLst/>
              <a:gdLst>
                <a:gd name="T0" fmla="*/ 0 w 92"/>
                <a:gd name="T1" fmla="*/ 36 h 178"/>
                <a:gd name="T2" fmla="*/ 16 w 92"/>
                <a:gd name="T3" fmla="*/ 67 h 178"/>
                <a:gd name="T4" fmla="*/ 52 w 92"/>
                <a:gd name="T5" fmla="*/ 59 h 178"/>
                <a:gd name="T6" fmla="*/ 61 w 92"/>
                <a:gd name="T7" fmla="*/ 0 h 178"/>
                <a:gd name="T8" fmla="*/ 92 w 92"/>
                <a:gd name="T9" fmla="*/ 24 h 178"/>
                <a:gd name="T10" fmla="*/ 83 w 92"/>
                <a:gd name="T11" fmla="*/ 69 h 178"/>
                <a:gd name="T12" fmla="*/ 52 w 92"/>
                <a:gd name="T13" fmla="*/ 93 h 178"/>
                <a:gd name="T14" fmla="*/ 33 w 92"/>
                <a:gd name="T15" fmla="*/ 105 h 178"/>
                <a:gd name="T16" fmla="*/ 33 w 92"/>
                <a:gd name="T17" fmla="*/ 178 h 178"/>
                <a:gd name="T18" fmla="*/ 0 w 92"/>
                <a:gd name="T19" fmla="*/ 174 h 178"/>
                <a:gd name="T20" fmla="*/ 0 w 92"/>
                <a:gd name="T21" fmla="*/ 36 h 178"/>
                <a:gd name="T22" fmla="*/ 0 w 92"/>
                <a:gd name="T23" fmla="*/ 36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8"/>
                <a:gd name="T38" fmla="*/ 92 w 92"/>
                <a:gd name="T39" fmla="*/ 178 h 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8">
                  <a:moveTo>
                    <a:pt x="0" y="36"/>
                  </a:moveTo>
                  <a:lnTo>
                    <a:pt x="16" y="67"/>
                  </a:lnTo>
                  <a:lnTo>
                    <a:pt x="52" y="59"/>
                  </a:lnTo>
                  <a:lnTo>
                    <a:pt x="61" y="0"/>
                  </a:lnTo>
                  <a:lnTo>
                    <a:pt x="92" y="24"/>
                  </a:lnTo>
                  <a:lnTo>
                    <a:pt x="83" y="69"/>
                  </a:lnTo>
                  <a:lnTo>
                    <a:pt x="52" y="93"/>
                  </a:lnTo>
                  <a:lnTo>
                    <a:pt x="33" y="105"/>
                  </a:lnTo>
                  <a:lnTo>
                    <a:pt x="33" y="178"/>
                  </a:lnTo>
                  <a:lnTo>
                    <a:pt x="0" y="1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604" name="Freeform 406"/>
            <p:cNvSpPr>
              <a:spLocks/>
            </p:cNvSpPr>
            <p:nvPr/>
          </p:nvSpPr>
          <p:spPr bwMode="auto">
            <a:xfrm>
              <a:off x="5101" y="4972"/>
              <a:ext cx="254" cy="689"/>
            </a:xfrm>
            <a:custGeom>
              <a:avLst/>
              <a:gdLst>
                <a:gd name="T0" fmla="*/ 0 w 254"/>
                <a:gd name="T1" fmla="*/ 273 h 689"/>
                <a:gd name="T2" fmla="*/ 0 w 254"/>
                <a:gd name="T3" fmla="*/ 0 h 689"/>
                <a:gd name="T4" fmla="*/ 254 w 254"/>
                <a:gd name="T5" fmla="*/ 0 h 689"/>
                <a:gd name="T6" fmla="*/ 233 w 254"/>
                <a:gd name="T7" fmla="*/ 689 h 689"/>
                <a:gd name="T8" fmla="*/ 12 w 254"/>
                <a:gd name="T9" fmla="*/ 689 h 689"/>
                <a:gd name="T10" fmla="*/ 16 w 254"/>
                <a:gd name="T11" fmla="*/ 527 h 689"/>
                <a:gd name="T12" fmla="*/ 38 w 254"/>
                <a:gd name="T13" fmla="*/ 648 h 689"/>
                <a:gd name="T14" fmla="*/ 195 w 254"/>
                <a:gd name="T15" fmla="*/ 655 h 689"/>
                <a:gd name="T16" fmla="*/ 211 w 254"/>
                <a:gd name="T17" fmla="*/ 47 h 689"/>
                <a:gd name="T18" fmla="*/ 35 w 254"/>
                <a:gd name="T19" fmla="*/ 38 h 689"/>
                <a:gd name="T20" fmla="*/ 31 w 254"/>
                <a:gd name="T21" fmla="*/ 271 h 689"/>
                <a:gd name="T22" fmla="*/ 0 w 254"/>
                <a:gd name="T23" fmla="*/ 273 h 689"/>
                <a:gd name="T24" fmla="*/ 0 w 254"/>
                <a:gd name="T25" fmla="*/ 273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689"/>
                <a:gd name="T41" fmla="*/ 254 w 254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689">
                  <a:moveTo>
                    <a:pt x="0" y="273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33" y="689"/>
                  </a:lnTo>
                  <a:lnTo>
                    <a:pt x="12" y="689"/>
                  </a:lnTo>
                  <a:lnTo>
                    <a:pt x="16" y="527"/>
                  </a:lnTo>
                  <a:lnTo>
                    <a:pt x="38" y="648"/>
                  </a:lnTo>
                  <a:lnTo>
                    <a:pt x="195" y="655"/>
                  </a:lnTo>
                  <a:lnTo>
                    <a:pt x="211" y="47"/>
                  </a:lnTo>
                  <a:lnTo>
                    <a:pt x="35" y="38"/>
                  </a:lnTo>
                  <a:lnTo>
                    <a:pt x="31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</p:grpSp>
      <p:grpSp>
        <p:nvGrpSpPr>
          <p:cNvPr id="10" name="Group 529"/>
          <p:cNvGrpSpPr>
            <a:grpSpLocks/>
          </p:cNvGrpSpPr>
          <p:nvPr/>
        </p:nvGrpSpPr>
        <p:grpSpPr bwMode="auto">
          <a:xfrm flipH="1">
            <a:off x="7239000" y="3124200"/>
            <a:ext cx="1189038" cy="1381125"/>
            <a:chOff x="3428" y="2320"/>
            <a:chExt cx="2801" cy="3509"/>
          </a:xfrm>
        </p:grpSpPr>
        <p:sp>
          <p:nvSpPr>
            <p:cNvPr id="16491" name="Freeform 530"/>
            <p:cNvSpPr>
              <a:spLocks/>
            </p:cNvSpPr>
            <p:nvPr/>
          </p:nvSpPr>
          <p:spPr bwMode="auto">
            <a:xfrm>
              <a:off x="5657" y="2417"/>
              <a:ext cx="309" cy="271"/>
            </a:xfrm>
            <a:custGeom>
              <a:avLst/>
              <a:gdLst>
                <a:gd name="T0" fmla="*/ 38 w 309"/>
                <a:gd name="T1" fmla="*/ 0 h 271"/>
                <a:gd name="T2" fmla="*/ 130 w 309"/>
                <a:gd name="T3" fmla="*/ 14 h 271"/>
                <a:gd name="T4" fmla="*/ 309 w 309"/>
                <a:gd name="T5" fmla="*/ 64 h 271"/>
                <a:gd name="T6" fmla="*/ 204 w 309"/>
                <a:gd name="T7" fmla="*/ 271 h 271"/>
                <a:gd name="T8" fmla="*/ 0 w 309"/>
                <a:gd name="T9" fmla="*/ 188 h 271"/>
                <a:gd name="T10" fmla="*/ 38 w 309"/>
                <a:gd name="T11" fmla="*/ 0 h 271"/>
                <a:gd name="T12" fmla="*/ 38 w 309"/>
                <a:gd name="T13" fmla="*/ 0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71"/>
                <a:gd name="T23" fmla="*/ 309 w 30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71">
                  <a:moveTo>
                    <a:pt x="38" y="0"/>
                  </a:moveTo>
                  <a:lnTo>
                    <a:pt x="130" y="14"/>
                  </a:lnTo>
                  <a:lnTo>
                    <a:pt x="309" y="64"/>
                  </a:lnTo>
                  <a:lnTo>
                    <a:pt x="204" y="271"/>
                  </a:lnTo>
                  <a:lnTo>
                    <a:pt x="0" y="1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92" name="Freeform 531"/>
            <p:cNvSpPr>
              <a:spLocks/>
            </p:cNvSpPr>
            <p:nvPr/>
          </p:nvSpPr>
          <p:spPr bwMode="auto">
            <a:xfrm>
              <a:off x="5350" y="2382"/>
              <a:ext cx="312" cy="213"/>
            </a:xfrm>
            <a:custGeom>
              <a:avLst/>
              <a:gdLst>
                <a:gd name="T0" fmla="*/ 0 w 312"/>
                <a:gd name="T1" fmla="*/ 197 h 213"/>
                <a:gd name="T2" fmla="*/ 45 w 312"/>
                <a:gd name="T3" fmla="*/ 28 h 213"/>
                <a:gd name="T4" fmla="*/ 312 w 312"/>
                <a:gd name="T5" fmla="*/ 0 h 213"/>
                <a:gd name="T6" fmla="*/ 307 w 312"/>
                <a:gd name="T7" fmla="*/ 213 h 213"/>
                <a:gd name="T8" fmla="*/ 0 w 312"/>
                <a:gd name="T9" fmla="*/ 197 h 213"/>
                <a:gd name="T10" fmla="*/ 0 w 312"/>
                <a:gd name="T11" fmla="*/ 19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13"/>
                <a:gd name="T20" fmla="*/ 312 w 312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13">
                  <a:moveTo>
                    <a:pt x="0" y="197"/>
                  </a:moveTo>
                  <a:lnTo>
                    <a:pt x="45" y="28"/>
                  </a:lnTo>
                  <a:lnTo>
                    <a:pt x="312" y="0"/>
                  </a:lnTo>
                  <a:lnTo>
                    <a:pt x="307" y="21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93" name="Freeform 532"/>
            <p:cNvSpPr>
              <a:spLocks/>
            </p:cNvSpPr>
            <p:nvPr/>
          </p:nvSpPr>
          <p:spPr bwMode="auto">
            <a:xfrm>
              <a:off x="5443" y="2543"/>
              <a:ext cx="295" cy="580"/>
            </a:xfrm>
            <a:custGeom>
              <a:avLst/>
              <a:gdLst>
                <a:gd name="T0" fmla="*/ 19 w 295"/>
                <a:gd name="T1" fmla="*/ 0 h 580"/>
                <a:gd name="T2" fmla="*/ 0 w 295"/>
                <a:gd name="T3" fmla="*/ 204 h 580"/>
                <a:gd name="T4" fmla="*/ 178 w 295"/>
                <a:gd name="T5" fmla="*/ 580 h 580"/>
                <a:gd name="T6" fmla="*/ 295 w 295"/>
                <a:gd name="T7" fmla="*/ 52 h 580"/>
                <a:gd name="T8" fmla="*/ 19 w 295"/>
                <a:gd name="T9" fmla="*/ 0 h 580"/>
                <a:gd name="T10" fmla="*/ 19 w 295"/>
                <a:gd name="T11" fmla="*/ 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580"/>
                <a:gd name="T20" fmla="*/ 295 w 295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580">
                  <a:moveTo>
                    <a:pt x="19" y="0"/>
                  </a:moveTo>
                  <a:lnTo>
                    <a:pt x="0" y="204"/>
                  </a:lnTo>
                  <a:lnTo>
                    <a:pt x="178" y="580"/>
                  </a:lnTo>
                  <a:lnTo>
                    <a:pt x="295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94" name="Freeform 533"/>
            <p:cNvSpPr>
              <a:spLocks/>
            </p:cNvSpPr>
            <p:nvPr/>
          </p:nvSpPr>
          <p:spPr bwMode="auto">
            <a:xfrm>
              <a:off x="5455" y="2543"/>
              <a:ext cx="385" cy="839"/>
            </a:xfrm>
            <a:custGeom>
              <a:avLst/>
              <a:gdLst>
                <a:gd name="T0" fmla="*/ 7 w 385"/>
                <a:gd name="T1" fmla="*/ 0 h 839"/>
                <a:gd name="T2" fmla="*/ 0 w 385"/>
                <a:gd name="T3" fmla="*/ 107 h 839"/>
                <a:gd name="T4" fmla="*/ 237 w 385"/>
                <a:gd name="T5" fmla="*/ 164 h 839"/>
                <a:gd name="T6" fmla="*/ 185 w 385"/>
                <a:gd name="T7" fmla="*/ 452 h 839"/>
                <a:gd name="T8" fmla="*/ 330 w 385"/>
                <a:gd name="T9" fmla="*/ 839 h 839"/>
                <a:gd name="T10" fmla="*/ 385 w 385"/>
                <a:gd name="T11" fmla="*/ 76 h 839"/>
                <a:gd name="T12" fmla="*/ 202 w 385"/>
                <a:gd name="T13" fmla="*/ 62 h 839"/>
                <a:gd name="T14" fmla="*/ 7 w 385"/>
                <a:gd name="T15" fmla="*/ 0 h 839"/>
                <a:gd name="T16" fmla="*/ 7 w 385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839"/>
                <a:gd name="T29" fmla="*/ 385 w 385"/>
                <a:gd name="T30" fmla="*/ 839 h 8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839">
                  <a:moveTo>
                    <a:pt x="7" y="0"/>
                  </a:moveTo>
                  <a:lnTo>
                    <a:pt x="0" y="107"/>
                  </a:lnTo>
                  <a:lnTo>
                    <a:pt x="237" y="164"/>
                  </a:lnTo>
                  <a:lnTo>
                    <a:pt x="185" y="452"/>
                  </a:lnTo>
                  <a:lnTo>
                    <a:pt x="330" y="839"/>
                  </a:lnTo>
                  <a:lnTo>
                    <a:pt x="385" y="76"/>
                  </a:lnTo>
                  <a:lnTo>
                    <a:pt x="202" y="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95" name="Freeform 534"/>
            <p:cNvSpPr>
              <a:spLocks/>
            </p:cNvSpPr>
            <p:nvPr/>
          </p:nvSpPr>
          <p:spPr bwMode="auto">
            <a:xfrm>
              <a:off x="3599" y="2745"/>
              <a:ext cx="1899" cy="1573"/>
            </a:xfrm>
            <a:custGeom>
              <a:avLst/>
              <a:gdLst>
                <a:gd name="T0" fmla="*/ 0 w 1899"/>
                <a:gd name="T1" fmla="*/ 1264 h 1573"/>
                <a:gd name="T2" fmla="*/ 197 w 1899"/>
                <a:gd name="T3" fmla="*/ 1079 h 1573"/>
                <a:gd name="T4" fmla="*/ 166 w 1899"/>
                <a:gd name="T5" fmla="*/ 1036 h 1573"/>
                <a:gd name="T6" fmla="*/ 440 w 1899"/>
                <a:gd name="T7" fmla="*/ 851 h 1573"/>
                <a:gd name="T8" fmla="*/ 380 w 1899"/>
                <a:gd name="T9" fmla="*/ 810 h 1573"/>
                <a:gd name="T10" fmla="*/ 672 w 1899"/>
                <a:gd name="T11" fmla="*/ 601 h 1573"/>
                <a:gd name="T12" fmla="*/ 637 w 1899"/>
                <a:gd name="T13" fmla="*/ 573 h 1573"/>
                <a:gd name="T14" fmla="*/ 851 w 1899"/>
                <a:gd name="T15" fmla="*/ 340 h 1573"/>
                <a:gd name="T16" fmla="*/ 858 w 1899"/>
                <a:gd name="T17" fmla="*/ 285 h 1573"/>
                <a:gd name="T18" fmla="*/ 965 w 1899"/>
                <a:gd name="T19" fmla="*/ 159 h 1573"/>
                <a:gd name="T20" fmla="*/ 1499 w 1899"/>
                <a:gd name="T21" fmla="*/ 159 h 1573"/>
                <a:gd name="T22" fmla="*/ 1899 w 1899"/>
                <a:gd name="T23" fmla="*/ 0 h 1573"/>
                <a:gd name="T24" fmla="*/ 763 w 1899"/>
                <a:gd name="T25" fmla="*/ 1573 h 1573"/>
                <a:gd name="T26" fmla="*/ 17 w 1899"/>
                <a:gd name="T27" fmla="*/ 1312 h 1573"/>
                <a:gd name="T28" fmla="*/ 0 w 1899"/>
                <a:gd name="T29" fmla="*/ 1264 h 1573"/>
                <a:gd name="T30" fmla="*/ 0 w 1899"/>
                <a:gd name="T31" fmla="*/ 1264 h 1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573"/>
                <a:gd name="T50" fmla="*/ 1899 w 1899"/>
                <a:gd name="T51" fmla="*/ 1573 h 15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573">
                  <a:moveTo>
                    <a:pt x="0" y="1264"/>
                  </a:moveTo>
                  <a:lnTo>
                    <a:pt x="197" y="1079"/>
                  </a:lnTo>
                  <a:lnTo>
                    <a:pt x="166" y="1036"/>
                  </a:lnTo>
                  <a:lnTo>
                    <a:pt x="440" y="851"/>
                  </a:lnTo>
                  <a:lnTo>
                    <a:pt x="380" y="810"/>
                  </a:lnTo>
                  <a:lnTo>
                    <a:pt x="672" y="601"/>
                  </a:lnTo>
                  <a:lnTo>
                    <a:pt x="637" y="573"/>
                  </a:lnTo>
                  <a:lnTo>
                    <a:pt x="851" y="340"/>
                  </a:lnTo>
                  <a:lnTo>
                    <a:pt x="858" y="285"/>
                  </a:lnTo>
                  <a:lnTo>
                    <a:pt x="965" y="159"/>
                  </a:lnTo>
                  <a:lnTo>
                    <a:pt x="1499" y="159"/>
                  </a:lnTo>
                  <a:lnTo>
                    <a:pt x="1899" y="0"/>
                  </a:lnTo>
                  <a:lnTo>
                    <a:pt x="763" y="1573"/>
                  </a:lnTo>
                  <a:lnTo>
                    <a:pt x="17" y="1312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96" name="Freeform 535"/>
            <p:cNvSpPr>
              <a:spLocks/>
            </p:cNvSpPr>
            <p:nvPr/>
          </p:nvSpPr>
          <p:spPr bwMode="auto">
            <a:xfrm>
              <a:off x="5027" y="4896"/>
              <a:ext cx="430" cy="848"/>
            </a:xfrm>
            <a:custGeom>
              <a:avLst/>
              <a:gdLst>
                <a:gd name="T0" fmla="*/ 24 w 430"/>
                <a:gd name="T1" fmla="*/ 0 h 848"/>
                <a:gd name="T2" fmla="*/ 0 w 430"/>
                <a:gd name="T3" fmla="*/ 848 h 848"/>
                <a:gd name="T4" fmla="*/ 364 w 430"/>
                <a:gd name="T5" fmla="*/ 829 h 848"/>
                <a:gd name="T6" fmla="*/ 430 w 430"/>
                <a:gd name="T7" fmla="*/ 19 h 848"/>
                <a:gd name="T8" fmla="*/ 24 w 430"/>
                <a:gd name="T9" fmla="*/ 0 h 848"/>
                <a:gd name="T10" fmla="*/ 24 w 430"/>
                <a:gd name="T11" fmla="*/ 0 h 8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848"/>
                <a:gd name="T20" fmla="*/ 430 w 430"/>
                <a:gd name="T21" fmla="*/ 848 h 8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848">
                  <a:moveTo>
                    <a:pt x="24" y="0"/>
                  </a:moveTo>
                  <a:lnTo>
                    <a:pt x="0" y="848"/>
                  </a:lnTo>
                  <a:lnTo>
                    <a:pt x="364" y="829"/>
                  </a:lnTo>
                  <a:lnTo>
                    <a:pt x="43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97" name="Freeform 536"/>
            <p:cNvSpPr>
              <a:spLocks/>
            </p:cNvSpPr>
            <p:nvPr/>
          </p:nvSpPr>
          <p:spPr bwMode="auto">
            <a:xfrm>
              <a:off x="3825" y="4508"/>
              <a:ext cx="786" cy="1276"/>
            </a:xfrm>
            <a:custGeom>
              <a:avLst/>
              <a:gdLst>
                <a:gd name="T0" fmla="*/ 202 w 786"/>
                <a:gd name="T1" fmla="*/ 174 h 1276"/>
                <a:gd name="T2" fmla="*/ 209 w 786"/>
                <a:gd name="T3" fmla="*/ 692 h 1276"/>
                <a:gd name="T4" fmla="*/ 501 w 786"/>
                <a:gd name="T5" fmla="*/ 735 h 1276"/>
                <a:gd name="T6" fmla="*/ 549 w 786"/>
                <a:gd name="T7" fmla="*/ 174 h 1276"/>
                <a:gd name="T8" fmla="*/ 786 w 786"/>
                <a:gd name="T9" fmla="*/ 245 h 1276"/>
                <a:gd name="T10" fmla="*/ 774 w 786"/>
                <a:gd name="T11" fmla="*/ 1276 h 1276"/>
                <a:gd name="T12" fmla="*/ 59 w 786"/>
                <a:gd name="T13" fmla="*/ 1253 h 1276"/>
                <a:gd name="T14" fmla="*/ 31 w 786"/>
                <a:gd name="T15" fmla="*/ 1129 h 1276"/>
                <a:gd name="T16" fmla="*/ 0 w 786"/>
                <a:gd name="T17" fmla="*/ 0 h 1276"/>
                <a:gd name="T18" fmla="*/ 202 w 786"/>
                <a:gd name="T19" fmla="*/ 174 h 1276"/>
                <a:gd name="T20" fmla="*/ 202 w 786"/>
                <a:gd name="T21" fmla="*/ 174 h 1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6"/>
                <a:gd name="T34" fmla="*/ 0 h 1276"/>
                <a:gd name="T35" fmla="*/ 786 w 786"/>
                <a:gd name="T36" fmla="*/ 1276 h 1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6" h="1276">
                  <a:moveTo>
                    <a:pt x="202" y="174"/>
                  </a:moveTo>
                  <a:lnTo>
                    <a:pt x="209" y="692"/>
                  </a:lnTo>
                  <a:lnTo>
                    <a:pt x="501" y="735"/>
                  </a:lnTo>
                  <a:lnTo>
                    <a:pt x="549" y="174"/>
                  </a:lnTo>
                  <a:lnTo>
                    <a:pt x="786" y="245"/>
                  </a:lnTo>
                  <a:lnTo>
                    <a:pt x="774" y="1276"/>
                  </a:lnTo>
                  <a:lnTo>
                    <a:pt x="59" y="1253"/>
                  </a:lnTo>
                  <a:lnTo>
                    <a:pt x="31" y="1129"/>
                  </a:lnTo>
                  <a:lnTo>
                    <a:pt x="0" y="0"/>
                  </a:lnTo>
                  <a:lnTo>
                    <a:pt x="202" y="174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98" name="Freeform 537"/>
            <p:cNvSpPr>
              <a:spLocks/>
            </p:cNvSpPr>
            <p:nvPr/>
          </p:nvSpPr>
          <p:spPr bwMode="auto">
            <a:xfrm>
              <a:off x="3777" y="3030"/>
              <a:ext cx="1965" cy="2754"/>
            </a:xfrm>
            <a:custGeom>
              <a:avLst/>
              <a:gdLst>
                <a:gd name="T0" fmla="*/ 36 w 1965"/>
                <a:gd name="T1" fmla="*/ 1533 h 2754"/>
                <a:gd name="T2" fmla="*/ 79 w 1965"/>
                <a:gd name="T3" fmla="*/ 1671 h 2754"/>
                <a:gd name="T4" fmla="*/ 238 w 1965"/>
                <a:gd name="T5" fmla="*/ 1759 h 2754"/>
                <a:gd name="T6" fmla="*/ 250 w 1965"/>
                <a:gd name="T7" fmla="*/ 1652 h 2754"/>
                <a:gd name="T8" fmla="*/ 566 w 1965"/>
                <a:gd name="T9" fmla="*/ 1711 h 2754"/>
                <a:gd name="T10" fmla="*/ 566 w 1965"/>
                <a:gd name="T11" fmla="*/ 1861 h 2754"/>
                <a:gd name="T12" fmla="*/ 799 w 1965"/>
                <a:gd name="T13" fmla="*/ 1968 h 2754"/>
                <a:gd name="T14" fmla="*/ 822 w 1965"/>
                <a:gd name="T15" fmla="*/ 2754 h 2754"/>
                <a:gd name="T16" fmla="*/ 1238 w 1965"/>
                <a:gd name="T17" fmla="*/ 2750 h 2754"/>
                <a:gd name="T18" fmla="*/ 1262 w 1965"/>
                <a:gd name="T19" fmla="*/ 1842 h 2754"/>
                <a:gd name="T20" fmla="*/ 1656 w 1965"/>
                <a:gd name="T21" fmla="*/ 1856 h 2754"/>
                <a:gd name="T22" fmla="*/ 1637 w 1965"/>
                <a:gd name="T23" fmla="*/ 2738 h 2754"/>
                <a:gd name="T24" fmla="*/ 1946 w 1965"/>
                <a:gd name="T25" fmla="*/ 2719 h 2754"/>
                <a:gd name="T26" fmla="*/ 1965 w 1965"/>
                <a:gd name="T27" fmla="*/ 1193 h 2754"/>
                <a:gd name="T28" fmla="*/ 1633 w 1965"/>
                <a:gd name="T29" fmla="*/ 0 h 2754"/>
                <a:gd name="T30" fmla="*/ 661 w 1965"/>
                <a:gd name="T31" fmla="*/ 1414 h 2754"/>
                <a:gd name="T32" fmla="*/ 0 w 1965"/>
                <a:gd name="T33" fmla="*/ 1234 h 2754"/>
                <a:gd name="T34" fmla="*/ 36 w 1965"/>
                <a:gd name="T35" fmla="*/ 1533 h 2754"/>
                <a:gd name="T36" fmla="*/ 36 w 1965"/>
                <a:gd name="T37" fmla="*/ 1533 h 2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5"/>
                <a:gd name="T58" fmla="*/ 0 h 2754"/>
                <a:gd name="T59" fmla="*/ 1965 w 1965"/>
                <a:gd name="T60" fmla="*/ 2754 h 2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5" h="2754">
                  <a:moveTo>
                    <a:pt x="36" y="1533"/>
                  </a:moveTo>
                  <a:lnTo>
                    <a:pt x="79" y="1671"/>
                  </a:lnTo>
                  <a:lnTo>
                    <a:pt x="238" y="1759"/>
                  </a:lnTo>
                  <a:lnTo>
                    <a:pt x="250" y="1652"/>
                  </a:lnTo>
                  <a:lnTo>
                    <a:pt x="566" y="1711"/>
                  </a:lnTo>
                  <a:lnTo>
                    <a:pt x="566" y="1861"/>
                  </a:lnTo>
                  <a:lnTo>
                    <a:pt x="799" y="1968"/>
                  </a:lnTo>
                  <a:lnTo>
                    <a:pt x="822" y="2754"/>
                  </a:lnTo>
                  <a:lnTo>
                    <a:pt x="1238" y="2750"/>
                  </a:lnTo>
                  <a:lnTo>
                    <a:pt x="1262" y="1842"/>
                  </a:lnTo>
                  <a:lnTo>
                    <a:pt x="1656" y="1856"/>
                  </a:lnTo>
                  <a:lnTo>
                    <a:pt x="1637" y="2738"/>
                  </a:lnTo>
                  <a:lnTo>
                    <a:pt x="1946" y="2719"/>
                  </a:lnTo>
                  <a:lnTo>
                    <a:pt x="1965" y="1193"/>
                  </a:lnTo>
                  <a:lnTo>
                    <a:pt x="1633" y="0"/>
                  </a:lnTo>
                  <a:lnTo>
                    <a:pt x="661" y="1414"/>
                  </a:lnTo>
                  <a:lnTo>
                    <a:pt x="0" y="1234"/>
                  </a:lnTo>
                  <a:lnTo>
                    <a:pt x="36" y="1533"/>
                  </a:lnTo>
                  <a:close/>
                </a:path>
              </a:pathLst>
            </a:custGeom>
            <a:solidFill>
              <a:srgbClr val="C2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99" name="Freeform 538"/>
            <p:cNvSpPr>
              <a:spLocks/>
            </p:cNvSpPr>
            <p:nvPr/>
          </p:nvSpPr>
          <p:spPr bwMode="auto">
            <a:xfrm>
              <a:off x="3473" y="4062"/>
              <a:ext cx="1019" cy="501"/>
            </a:xfrm>
            <a:custGeom>
              <a:avLst/>
              <a:gdLst>
                <a:gd name="T0" fmla="*/ 0 w 1019"/>
                <a:gd name="T1" fmla="*/ 0 h 501"/>
                <a:gd name="T2" fmla="*/ 865 w 1019"/>
                <a:gd name="T3" fmla="*/ 197 h 501"/>
                <a:gd name="T4" fmla="*/ 917 w 1019"/>
                <a:gd name="T5" fmla="*/ 249 h 501"/>
                <a:gd name="T6" fmla="*/ 1019 w 1019"/>
                <a:gd name="T7" fmla="*/ 434 h 501"/>
                <a:gd name="T8" fmla="*/ 977 w 1019"/>
                <a:gd name="T9" fmla="*/ 501 h 501"/>
                <a:gd name="T10" fmla="*/ 894 w 1019"/>
                <a:gd name="T11" fmla="*/ 501 h 501"/>
                <a:gd name="T12" fmla="*/ 364 w 1019"/>
                <a:gd name="T13" fmla="*/ 280 h 501"/>
                <a:gd name="T14" fmla="*/ 83 w 1019"/>
                <a:gd name="T15" fmla="*/ 161 h 501"/>
                <a:gd name="T16" fmla="*/ 19 w 1019"/>
                <a:gd name="T17" fmla="*/ 71 h 501"/>
                <a:gd name="T18" fmla="*/ 0 w 1019"/>
                <a:gd name="T19" fmla="*/ 0 h 501"/>
                <a:gd name="T20" fmla="*/ 0 w 1019"/>
                <a:gd name="T21" fmla="*/ 0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501"/>
                <a:gd name="T35" fmla="*/ 1019 w 1019"/>
                <a:gd name="T36" fmla="*/ 501 h 5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501">
                  <a:moveTo>
                    <a:pt x="0" y="0"/>
                  </a:moveTo>
                  <a:lnTo>
                    <a:pt x="865" y="197"/>
                  </a:lnTo>
                  <a:lnTo>
                    <a:pt x="917" y="249"/>
                  </a:lnTo>
                  <a:lnTo>
                    <a:pt x="1019" y="434"/>
                  </a:lnTo>
                  <a:lnTo>
                    <a:pt x="977" y="501"/>
                  </a:lnTo>
                  <a:lnTo>
                    <a:pt x="894" y="501"/>
                  </a:lnTo>
                  <a:lnTo>
                    <a:pt x="364" y="280"/>
                  </a:lnTo>
                  <a:lnTo>
                    <a:pt x="83" y="161"/>
                  </a:lnTo>
                  <a:lnTo>
                    <a:pt x="1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00" name="Freeform 539"/>
            <p:cNvSpPr>
              <a:spLocks/>
            </p:cNvSpPr>
            <p:nvPr/>
          </p:nvSpPr>
          <p:spPr bwMode="auto">
            <a:xfrm>
              <a:off x="5343" y="2911"/>
              <a:ext cx="815" cy="1450"/>
            </a:xfrm>
            <a:custGeom>
              <a:avLst/>
              <a:gdLst>
                <a:gd name="T0" fmla="*/ 126 w 815"/>
                <a:gd name="T1" fmla="*/ 0 h 1450"/>
                <a:gd name="T2" fmla="*/ 0 w 815"/>
                <a:gd name="T3" fmla="*/ 257 h 1450"/>
                <a:gd name="T4" fmla="*/ 114 w 815"/>
                <a:gd name="T5" fmla="*/ 435 h 1450"/>
                <a:gd name="T6" fmla="*/ 399 w 815"/>
                <a:gd name="T7" fmla="*/ 1312 h 1450"/>
                <a:gd name="T8" fmla="*/ 620 w 815"/>
                <a:gd name="T9" fmla="*/ 1431 h 1450"/>
                <a:gd name="T10" fmla="*/ 704 w 815"/>
                <a:gd name="T11" fmla="*/ 1450 h 1450"/>
                <a:gd name="T12" fmla="*/ 815 w 815"/>
                <a:gd name="T13" fmla="*/ 1379 h 1450"/>
                <a:gd name="T14" fmla="*/ 661 w 815"/>
                <a:gd name="T15" fmla="*/ 1051 h 1450"/>
                <a:gd name="T16" fmla="*/ 214 w 815"/>
                <a:gd name="T17" fmla="*/ 72 h 1450"/>
                <a:gd name="T18" fmla="*/ 126 w 815"/>
                <a:gd name="T19" fmla="*/ 0 h 1450"/>
                <a:gd name="T20" fmla="*/ 126 w 815"/>
                <a:gd name="T21" fmla="*/ 0 h 1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5"/>
                <a:gd name="T34" fmla="*/ 0 h 1450"/>
                <a:gd name="T35" fmla="*/ 815 w 815"/>
                <a:gd name="T36" fmla="*/ 1450 h 1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5" h="1450">
                  <a:moveTo>
                    <a:pt x="126" y="0"/>
                  </a:moveTo>
                  <a:lnTo>
                    <a:pt x="0" y="257"/>
                  </a:lnTo>
                  <a:lnTo>
                    <a:pt x="114" y="435"/>
                  </a:lnTo>
                  <a:lnTo>
                    <a:pt x="399" y="1312"/>
                  </a:lnTo>
                  <a:lnTo>
                    <a:pt x="620" y="1431"/>
                  </a:lnTo>
                  <a:lnTo>
                    <a:pt x="704" y="1450"/>
                  </a:lnTo>
                  <a:lnTo>
                    <a:pt x="815" y="1379"/>
                  </a:lnTo>
                  <a:lnTo>
                    <a:pt x="661" y="1051"/>
                  </a:lnTo>
                  <a:lnTo>
                    <a:pt x="214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01" name="Freeform 540"/>
            <p:cNvSpPr>
              <a:spLocks/>
            </p:cNvSpPr>
            <p:nvPr/>
          </p:nvSpPr>
          <p:spPr bwMode="auto">
            <a:xfrm>
              <a:off x="4386" y="2745"/>
              <a:ext cx="1827" cy="1799"/>
            </a:xfrm>
            <a:custGeom>
              <a:avLst/>
              <a:gdLst>
                <a:gd name="T0" fmla="*/ 1083 w 1827"/>
                <a:gd name="T1" fmla="*/ 40 h 1799"/>
                <a:gd name="T2" fmla="*/ 786 w 1827"/>
                <a:gd name="T3" fmla="*/ 447 h 1799"/>
                <a:gd name="T4" fmla="*/ 166 w 1827"/>
                <a:gd name="T5" fmla="*/ 1312 h 1799"/>
                <a:gd name="T6" fmla="*/ 0 w 1827"/>
                <a:gd name="T7" fmla="*/ 1526 h 1799"/>
                <a:gd name="T8" fmla="*/ 99 w 1827"/>
                <a:gd name="T9" fmla="*/ 1799 h 1799"/>
                <a:gd name="T10" fmla="*/ 242 w 1827"/>
                <a:gd name="T11" fmla="*/ 1675 h 1799"/>
                <a:gd name="T12" fmla="*/ 993 w 1827"/>
                <a:gd name="T13" fmla="*/ 482 h 1799"/>
                <a:gd name="T14" fmla="*/ 1095 w 1827"/>
                <a:gd name="T15" fmla="*/ 269 h 1799"/>
                <a:gd name="T16" fmla="*/ 1154 w 1827"/>
                <a:gd name="T17" fmla="*/ 499 h 1799"/>
                <a:gd name="T18" fmla="*/ 1518 w 1827"/>
                <a:gd name="T19" fmla="*/ 1233 h 1799"/>
                <a:gd name="T20" fmla="*/ 1720 w 1827"/>
                <a:gd name="T21" fmla="*/ 1557 h 1799"/>
                <a:gd name="T22" fmla="*/ 1827 w 1827"/>
                <a:gd name="T23" fmla="*/ 1423 h 1799"/>
                <a:gd name="T24" fmla="*/ 1820 w 1827"/>
                <a:gd name="T25" fmla="*/ 1312 h 1799"/>
                <a:gd name="T26" fmla="*/ 1399 w 1827"/>
                <a:gd name="T27" fmla="*/ 637 h 1799"/>
                <a:gd name="T28" fmla="*/ 1230 w 1827"/>
                <a:gd name="T29" fmla="*/ 226 h 1799"/>
                <a:gd name="T30" fmla="*/ 1159 w 1827"/>
                <a:gd name="T31" fmla="*/ 0 h 1799"/>
                <a:gd name="T32" fmla="*/ 1112 w 1827"/>
                <a:gd name="T33" fmla="*/ 0 h 1799"/>
                <a:gd name="T34" fmla="*/ 1083 w 1827"/>
                <a:gd name="T35" fmla="*/ 40 h 1799"/>
                <a:gd name="T36" fmla="*/ 1083 w 1827"/>
                <a:gd name="T37" fmla="*/ 4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7"/>
                <a:gd name="T58" fmla="*/ 0 h 1799"/>
                <a:gd name="T59" fmla="*/ 1827 w 1827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7" h="1799">
                  <a:moveTo>
                    <a:pt x="1083" y="40"/>
                  </a:moveTo>
                  <a:lnTo>
                    <a:pt x="786" y="447"/>
                  </a:lnTo>
                  <a:lnTo>
                    <a:pt x="166" y="1312"/>
                  </a:lnTo>
                  <a:lnTo>
                    <a:pt x="0" y="1526"/>
                  </a:lnTo>
                  <a:lnTo>
                    <a:pt x="99" y="1799"/>
                  </a:lnTo>
                  <a:lnTo>
                    <a:pt x="242" y="1675"/>
                  </a:lnTo>
                  <a:lnTo>
                    <a:pt x="993" y="482"/>
                  </a:lnTo>
                  <a:lnTo>
                    <a:pt x="1095" y="269"/>
                  </a:lnTo>
                  <a:lnTo>
                    <a:pt x="1154" y="499"/>
                  </a:lnTo>
                  <a:lnTo>
                    <a:pt x="1518" y="1233"/>
                  </a:lnTo>
                  <a:lnTo>
                    <a:pt x="1720" y="1557"/>
                  </a:lnTo>
                  <a:lnTo>
                    <a:pt x="1827" y="1423"/>
                  </a:lnTo>
                  <a:lnTo>
                    <a:pt x="1820" y="1312"/>
                  </a:lnTo>
                  <a:lnTo>
                    <a:pt x="1399" y="637"/>
                  </a:lnTo>
                  <a:lnTo>
                    <a:pt x="1230" y="226"/>
                  </a:lnTo>
                  <a:lnTo>
                    <a:pt x="1159" y="0"/>
                  </a:lnTo>
                  <a:lnTo>
                    <a:pt x="1112" y="0"/>
                  </a:lnTo>
                  <a:lnTo>
                    <a:pt x="1083" y="40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02" name="Freeform 541"/>
            <p:cNvSpPr>
              <a:spLocks/>
            </p:cNvSpPr>
            <p:nvPr/>
          </p:nvSpPr>
          <p:spPr bwMode="auto">
            <a:xfrm>
              <a:off x="5041" y="4886"/>
              <a:ext cx="392" cy="875"/>
            </a:xfrm>
            <a:custGeom>
              <a:avLst/>
              <a:gdLst>
                <a:gd name="T0" fmla="*/ 0 w 392"/>
                <a:gd name="T1" fmla="*/ 12 h 875"/>
                <a:gd name="T2" fmla="*/ 0 w 392"/>
                <a:gd name="T3" fmla="*/ 169 h 875"/>
                <a:gd name="T4" fmla="*/ 200 w 392"/>
                <a:gd name="T5" fmla="*/ 238 h 875"/>
                <a:gd name="T6" fmla="*/ 274 w 392"/>
                <a:gd name="T7" fmla="*/ 875 h 875"/>
                <a:gd name="T8" fmla="*/ 350 w 392"/>
                <a:gd name="T9" fmla="*/ 839 h 875"/>
                <a:gd name="T10" fmla="*/ 392 w 392"/>
                <a:gd name="T11" fmla="*/ 0 h 875"/>
                <a:gd name="T12" fmla="*/ 0 w 392"/>
                <a:gd name="T13" fmla="*/ 12 h 875"/>
                <a:gd name="T14" fmla="*/ 0 w 392"/>
                <a:gd name="T15" fmla="*/ 12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2"/>
                <a:gd name="T25" fmla="*/ 0 h 875"/>
                <a:gd name="T26" fmla="*/ 392 w 392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2" h="875">
                  <a:moveTo>
                    <a:pt x="0" y="12"/>
                  </a:moveTo>
                  <a:lnTo>
                    <a:pt x="0" y="169"/>
                  </a:lnTo>
                  <a:lnTo>
                    <a:pt x="200" y="238"/>
                  </a:lnTo>
                  <a:lnTo>
                    <a:pt x="274" y="875"/>
                  </a:lnTo>
                  <a:lnTo>
                    <a:pt x="350" y="839"/>
                  </a:lnTo>
                  <a:lnTo>
                    <a:pt x="39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03" name="Freeform 542"/>
            <p:cNvSpPr>
              <a:spLocks/>
            </p:cNvSpPr>
            <p:nvPr/>
          </p:nvSpPr>
          <p:spPr bwMode="auto">
            <a:xfrm>
              <a:off x="4022" y="2745"/>
              <a:ext cx="1476" cy="1526"/>
            </a:xfrm>
            <a:custGeom>
              <a:avLst/>
              <a:gdLst>
                <a:gd name="T0" fmla="*/ 1476 w 1476"/>
                <a:gd name="T1" fmla="*/ 0 h 1526"/>
                <a:gd name="T2" fmla="*/ 1100 w 1476"/>
                <a:gd name="T3" fmla="*/ 297 h 1526"/>
                <a:gd name="T4" fmla="*/ 1155 w 1476"/>
                <a:gd name="T5" fmla="*/ 352 h 1526"/>
                <a:gd name="T6" fmla="*/ 953 w 1476"/>
                <a:gd name="T7" fmla="*/ 554 h 1526"/>
                <a:gd name="T8" fmla="*/ 1005 w 1476"/>
                <a:gd name="T9" fmla="*/ 597 h 1526"/>
                <a:gd name="T10" fmla="*/ 708 w 1476"/>
                <a:gd name="T11" fmla="*/ 839 h 1526"/>
                <a:gd name="T12" fmla="*/ 772 w 1476"/>
                <a:gd name="T13" fmla="*/ 863 h 1526"/>
                <a:gd name="T14" fmla="*/ 523 w 1476"/>
                <a:gd name="T15" fmla="*/ 1067 h 1526"/>
                <a:gd name="T16" fmla="*/ 606 w 1476"/>
                <a:gd name="T17" fmla="*/ 1096 h 1526"/>
                <a:gd name="T18" fmla="*/ 328 w 1476"/>
                <a:gd name="T19" fmla="*/ 1312 h 1526"/>
                <a:gd name="T20" fmla="*/ 423 w 1476"/>
                <a:gd name="T21" fmla="*/ 1347 h 1526"/>
                <a:gd name="T22" fmla="*/ 297 w 1476"/>
                <a:gd name="T23" fmla="*/ 1478 h 1526"/>
                <a:gd name="T24" fmla="*/ 135 w 1476"/>
                <a:gd name="T25" fmla="*/ 1419 h 1526"/>
                <a:gd name="T26" fmla="*/ 0 w 1476"/>
                <a:gd name="T27" fmla="*/ 1471 h 1526"/>
                <a:gd name="T28" fmla="*/ 364 w 1476"/>
                <a:gd name="T29" fmla="*/ 1526 h 1526"/>
                <a:gd name="T30" fmla="*/ 511 w 1476"/>
                <a:gd name="T31" fmla="*/ 1340 h 1526"/>
                <a:gd name="T32" fmla="*/ 1476 w 1476"/>
                <a:gd name="T33" fmla="*/ 0 h 1526"/>
                <a:gd name="T34" fmla="*/ 1476 w 1476"/>
                <a:gd name="T35" fmla="*/ 0 h 1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6"/>
                <a:gd name="T55" fmla="*/ 0 h 1526"/>
                <a:gd name="T56" fmla="*/ 1476 w 1476"/>
                <a:gd name="T57" fmla="*/ 1526 h 1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6" h="1526">
                  <a:moveTo>
                    <a:pt x="1476" y="0"/>
                  </a:moveTo>
                  <a:lnTo>
                    <a:pt x="1100" y="297"/>
                  </a:lnTo>
                  <a:lnTo>
                    <a:pt x="1155" y="352"/>
                  </a:lnTo>
                  <a:lnTo>
                    <a:pt x="953" y="554"/>
                  </a:lnTo>
                  <a:lnTo>
                    <a:pt x="1005" y="597"/>
                  </a:lnTo>
                  <a:lnTo>
                    <a:pt x="708" y="839"/>
                  </a:lnTo>
                  <a:lnTo>
                    <a:pt x="772" y="863"/>
                  </a:lnTo>
                  <a:lnTo>
                    <a:pt x="523" y="1067"/>
                  </a:lnTo>
                  <a:lnTo>
                    <a:pt x="606" y="1096"/>
                  </a:lnTo>
                  <a:lnTo>
                    <a:pt x="328" y="1312"/>
                  </a:lnTo>
                  <a:lnTo>
                    <a:pt x="423" y="1347"/>
                  </a:lnTo>
                  <a:lnTo>
                    <a:pt x="297" y="1478"/>
                  </a:lnTo>
                  <a:lnTo>
                    <a:pt x="135" y="1419"/>
                  </a:lnTo>
                  <a:lnTo>
                    <a:pt x="0" y="1471"/>
                  </a:lnTo>
                  <a:lnTo>
                    <a:pt x="364" y="1526"/>
                  </a:lnTo>
                  <a:lnTo>
                    <a:pt x="511" y="134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04" name="Freeform 543"/>
            <p:cNvSpPr>
              <a:spLocks/>
            </p:cNvSpPr>
            <p:nvPr/>
          </p:nvSpPr>
          <p:spPr bwMode="auto">
            <a:xfrm>
              <a:off x="5101" y="3867"/>
              <a:ext cx="128" cy="237"/>
            </a:xfrm>
            <a:custGeom>
              <a:avLst/>
              <a:gdLst>
                <a:gd name="T0" fmla="*/ 0 w 128"/>
                <a:gd name="T1" fmla="*/ 26 h 237"/>
                <a:gd name="T2" fmla="*/ 14 w 128"/>
                <a:gd name="T3" fmla="*/ 237 h 237"/>
                <a:gd name="T4" fmla="*/ 109 w 128"/>
                <a:gd name="T5" fmla="*/ 211 h 237"/>
                <a:gd name="T6" fmla="*/ 128 w 128"/>
                <a:gd name="T7" fmla="*/ 0 h 237"/>
                <a:gd name="T8" fmla="*/ 0 w 128"/>
                <a:gd name="T9" fmla="*/ 26 h 237"/>
                <a:gd name="T10" fmla="*/ 0 w 128"/>
                <a:gd name="T11" fmla="*/ 2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37"/>
                <a:gd name="T20" fmla="*/ 128 w 128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37">
                  <a:moveTo>
                    <a:pt x="0" y="26"/>
                  </a:moveTo>
                  <a:lnTo>
                    <a:pt x="14" y="237"/>
                  </a:lnTo>
                  <a:lnTo>
                    <a:pt x="109" y="211"/>
                  </a:lnTo>
                  <a:lnTo>
                    <a:pt x="1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05" name="Freeform 544"/>
            <p:cNvSpPr>
              <a:spLocks/>
            </p:cNvSpPr>
            <p:nvPr/>
          </p:nvSpPr>
          <p:spPr bwMode="auto">
            <a:xfrm>
              <a:off x="5308" y="3869"/>
              <a:ext cx="194" cy="235"/>
            </a:xfrm>
            <a:custGeom>
              <a:avLst/>
              <a:gdLst>
                <a:gd name="T0" fmla="*/ 0 w 194"/>
                <a:gd name="T1" fmla="*/ 7 h 235"/>
                <a:gd name="T2" fmla="*/ 16 w 194"/>
                <a:gd name="T3" fmla="*/ 235 h 235"/>
                <a:gd name="T4" fmla="*/ 194 w 194"/>
                <a:gd name="T5" fmla="*/ 188 h 235"/>
                <a:gd name="T6" fmla="*/ 130 w 194"/>
                <a:gd name="T7" fmla="*/ 0 h 235"/>
                <a:gd name="T8" fmla="*/ 0 w 194"/>
                <a:gd name="T9" fmla="*/ 7 h 235"/>
                <a:gd name="T10" fmla="*/ 0 w 194"/>
                <a:gd name="T11" fmla="*/ 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35"/>
                <a:gd name="T20" fmla="*/ 194 w 19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35">
                  <a:moveTo>
                    <a:pt x="0" y="7"/>
                  </a:moveTo>
                  <a:lnTo>
                    <a:pt x="16" y="235"/>
                  </a:lnTo>
                  <a:lnTo>
                    <a:pt x="194" y="188"/>
                  </a:lnTo>
                  <a:lnTo>
                    <a:pt x="13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06" name="Freeform 545"/>
            <p:cNvSpPr>
              <a:spLocks/>
            </p:cNvSpPr>
            <p:nvPr/>
          </p:nvSpPr>
          <p:spPr bwMode="auto">
            <a:xfrm>
              <a:off x="5089" y="4157"/>
              <a:ext cx="166" cy="211"/>
            </a:xfrm>
            <a:custGeom>
              <a:avLst/>
              <a:gdLst>
                <a:gd name="T0" fmla="*/ 140 w 166"/>
                <a:gd name="T1" fmla="*/ 0 h 211"/>
                <a:gd name="T2" fmla="*/ 0 w 166"/>
                <a:gd name="T3" fmla="*/ 9 h 211"/>
                <a:gd name="T4" fmla="*/ 17 w 166"/>
                <a:gd name="T5" fmla="*/ 211 h 211"/>
                <a:gd name="T6" fmla="*/ 166 w 166"/>
                <a:gd name="T7" fmla="*/ 202 h 211"/>
                <a:gd name="T8" fmla="*/ 140 w 166"/>
                <a:gd name="T9" fmla="*/ 0 h 211"/>
                <a:gd name="T10" fmla="*/ 140 w 16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11"/>
                <a:gd name="T20" fmla="*/ 166 w 16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11">
                  <a:moveTo>
                    <a:pt x="140" y="0"/>
                  </a:moveTo>
                  <a:lnTo>
                    <a:pt x="0" y="9"/>
                  </a:lnTo>
                  <a:lnTo>
                    <a:pt x="17" y="211"/>
                  </a:lnTo>
                  <a:lnTo>
                    <a:pt x="166" y="20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07" name="Freeform 546"/>
            <p:cNvSpPr>
              <a:spLocks/>
            </p:cNvSpPr>
            <p:nvPr/>
          </p:nvSpPr>
          <p:spPr bwMode="auto">
            <a:xfrm>
              <a:off x="5300" y="4157"/>
              <a:ext cx="202" cy="254"/>
            </a:xfrm>
            <a:custGeom>
              <a:avLst/>
              <a:gdLst>
                <a:gd name="T0" fmla="*/ 24 w 202"/>
                <a:gd name="T1" fmla="*/ 19 h 254"/>
                <a:gd name="T2" fmla="*/ 202 w 202"/>
                <a:gd name="T3" fmla="*/ 0 h 254"/>
                <a:gd name="T4" fmla="*/ 179 w 202"/>
                <a:gd name="T5" fmla="*/ 254 h 254"/>
                <a:gd name="T6" fmla="*/ 0 w 202"/>
                <a:gd name="T7" fmla="*/ 235 h 254"/>
                <a:gd name="T8" fmla="*/ 24 w 202"/>
                <a:gd name="T9" fmla="*/ 19 h 254"/>
                <a:gd name="T10" fmla="*/ 24 w 202"/>
                <a:gd name="T11" fmla="*/ 19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254"/>
                <a:gd name="T20" fmla="*/ 202 w 20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254">
                  <a:moveTo>
                    <a:pt x="24" y="19"/>
                  </a:moveTo>
                  <a:lnTo>
                    <a:pt x="202" y="0"/>
                  </a:lnTo>
                  <a:lnTo>
                    <a:pt x="179" y="254"/>
                  </a:lnTo>
                  <a:lnTo>
                    <a:pt x="0" y="23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08" name="Freeform 547"/>
            <p:cNvSpPr>
              <a:spLocks/>
            </p:cNvSpPr>
            <p:nvPr/>
          </p:nvSpPr>
          <p:spPr bwMode="auto">
            <a:xfrm>
              <a:off x="3986" y="4682"/>
              <a:ext cx="357" cy="437"/>
            </a:xfrm>
            <a:custGeom>
              <a:avLst/>
              <a:gdLst>
                <a:gd name="T0" fmla="*/ 45 w 357"/>
                <a:gd name="T1" fmla="*/ 437 h 437"/>
                <a:gd name="T2" fmla="*/ 131 w 357"/>
                <a:gd name="T3" fmla="*/ 437 h 437"/>
                <a:gd name="T4" fmla="*/ 131 w 357"/>
                <a:gd name="T5" fmla="*/ 133 h 437"/>
                <a:gd name="T6" fmla="*/ 343 w 357"/>
                <a:gd name="T7" fmla="*/ 149 h 437"/>
                <a:gd name="T8" fmla="*/ 357 w 357"/>
                <a:gd name="T9" fmla="*/ 59 h 437"/>
                <a:gd name="T10" fmla="*/ 0 w 357"/>
                <a:gd name="T11" fmla="*/ 0 h 437"/>
                <a:gd name="T12" fmla="*/ 45 w 357"/>
                <a:gd name="T13" fmla="*/ 437 h 437"/>
                <a:gd name="T14" fmla="*/ 45 w 357"/>
                <a:gd name="T15" fmla="*/ 437 h 4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437"/>
                <a:gd name="T26" fmla="*/ 357 w 357"/>
                <a:gd name="T27" fmla="*/ 437 h 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437">
                  <a:moveTo>
                    <a:pt x="45" y="437"/>
                  </a:moveTo>
                  <a:lnTo>
                    <a:pt x="131" y="437"/>
                  </a:lnTo>
                  <a:lnTo>
                    <a:pt x="131" y="133"/>
                  </a:lnTo>
                  <a:lnTo>
                    <a:pt x="343" y="149"/>
                  </a:lnTo>
                  <a:lnTo>
                    <a:pt x="357" y="59"/>
                  </a:lnTo>
                  <a:lnTo>
                    <a:pt x="0" y="0"/>
                  </a:lnTo>
                  <a:lnTo>
                    <a:pt x="45" y="43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09" name="Freeform 548"/>
            <p:cNvSpPr>
              <a:spLocks/>
            </p:cNvSpPr>
            <p:nvPr/>
          </p:nvSpPr>
          <p:spPr bwMode="auto">
            <a:xfrm>
              <a:off x="3478" y="2838"/>
              <a:ext cx="1036" cy="1143"/>
            </a:xfrm>
            <a:custGeom>
              <a:avLst/>
              <a:gdLst>
                <a:gd name="T0" fmla="*/ 1036 w 1036"/>
                <a:gd name="T1" fmla="*/ 24 h 1143"/>
                <a:gd name="T2" fmla="*/ 984 w 1036"/>
                <a:gd name="T3" fmla="*/ 119 h 1143"/>
                <a:gd name="T4" fmla="*/ 936 w 1036"/>
                <a:gd name="T5" fmla="*/ 202 h 1143"/>
                <a:gd name="T6" fmla="*/ 912 w 1036"/>
                <a:gd name="T7" fmla="*/ 242 h 1143"/>
                <a:gd name="T8" fmla="*/ 884 w 1036"/>
                <a:gd name="T9" fmla="*/ 283 h 1143"/>
                <a:gd name="T10" fmla="*/ 855 w 1036"/>
                <a:gd name="T11" fmla="*/ 325 h 1143"/>
                <a:gd name="T12" fmla="*/ 820 w 1036"/>
                <a:gd name="T13" fmla="*/ 368 h 1143"/>
                <a:gd name="T14" fmla="*/ 765 w 1036"/>
                <a:gd name="T15" fmla="*/ 430 h 1143"/>
                <a:gd name="T16" fmla="*/ 710 w 1036"/>
                <a:gd name="T17" fmla="*/ 492 h 1143"/>
                <a:gd name="T18" fmla="*/ 656 w 1036"/>
                <a:gd name="T19" fmla="*/ 549 h 1143"/>
                <a:gd name="T20" fmla="*/ 601 w 1036"/>
                <a:gd name="T21" fmla="*/ 610 h 1143"/>
                <a:gd name="T22" fmla="*/ 544 w 1036"/>
                <a:gd name="T23" fmla="*/ 656 h 1143"/>
                <a:gd name="T24" fmla="*/ 492 w 1036"/>
                <a:gd name="T25" fmla="*/ 698 h 1143"/>
                <a:gd name="T26" fmla="*/ 442 w 1036"/>
                <a:gd name="T27" fmla="*/ 739 h 1143"/>
                <a:gd name="T28" fmla="*/ 394 w 1036"/>
                <a:gd name="T29" fmla="*/ 779 h 1143"/>
                <a:gd name="T30" fmla="*/ 349 w 1036"/>
                <a:gd name="T31" fmla="*/ 820 h 1143"/>
                <a:gd name="T32" fmla="*/ 304 w 1036"/>
                <a:gd name="T33" fmla="*/ 865 h 1143"/>
                <a:gd name="T34" fmla="*/ 254 w 1036"/>
                <a:gd name="T35" fmla="*/ 917 h 1143"/>
                <a:gd name="T36" fmla="*/ 204 w 1036"/>
                <a:gd name="T37" fmla="*/ 974 h 1143"/>
                <a:gd name="T38" fmla="*/ 164 w 1036"/>
                <a:gd name="T39" fmla="*/ 1019 h 1143"/>
                <a:gd name="T40" fmla="*/ 128 w 1036"/>
                <a:gd name="T41" fmla="*/ 1055 h 1143"/>
                <a:gd name="T42" fmla="*/ 57 w 1036"/>
                <a:gd name="T43" fmla="*/ 1128 h 1143"/>
                <a:gd name="T44" fmla="*/ 28 w 1036"/>
                <a:gd name="T45" fmla="*/ 1143 h 1143"/>
                <a:gd name="T46" fmla="*/ 2 w 1036"/>
                <a:gd name="T47" fmla="*/ 1133 h 1143"/>
                <a:gd name="T48" fmla="*/ 0 w 1036"/>
                <a:gd name="T49" fmla="*/ 1079 h 1143"/>
                <a:gd name="T50" fmla="*/ 38 w 1036"/>
                <a:gd name="T51" fmla="*/ 1038 h 1143"/>
                <a:gd name="T52" fmla="*/ 69 w 1036"/>
                <a:gd name="T53" fmla="*/ 1003 h 1143"/>
                <a:gd name="T54" fmla="*/ 102 w 1036"/>
                <a:gd name="T55" fmla="*/ 967 h 1143"/>
                <a:gd name="T56" fmla="*/ 140 w 1036"/>
                <a:gd name="T57" fmla="*/ 922 h 1143"/>
                <a:gd name="T58" fmla="*/ 192 w 1036"/>
                <a:gd name="T59" fmla="*/ 862 h 1143"/>
                <a:gd name="T60" fmla="*/ 242 w 1036"/>
                <a:gd name="T61" fmla="*/ 810 h 1143"/>
                <a:gd name="T62" fmla="*/ 290 w 1036"/>
                <a:gd name="T63" fmla="*/ 763 h 1143"/>
                <a:gd name="T64" fmla="*/ 337 w 1036"/>
                <a:gd name="T65" fmla="*/ 722 h 1143"/>
                <a:gd name="T66" fmla="*/ 382 w 1036"/>
                <a:gd name="T67" fmla="*/ 679 h 1143"/>
                <a:gd name="T68" fmla="*/ 435 w 1036"/>
                <a:gd name="T69" fmla="*/ 639 h 1143"/>
                <a:gd name="T70" fmla="*/ 487 w 1036"/>
                <a:gd name="T71" fmla="*/ 596 h 1143"/>
                <a:gd name="T72" fmla="*/ 544 w 1036"/>
                <a:gd name="T73" fmla="*/ 549 h 1143"/>
                <a:gd name="T74" fmla="*/ 599 w 1036"/>
                <a:gd name="T75" fmla="*/ 489 h 1143"/>
                <a:gd name="T76" fmla="*/ 653 w 1036"/>
                <a:gd name="T77" fmla="*/ 435 h 1143"/>
                <a:gd name="T78" fmla="*/ 710 w 1036"/>
                <a:gd name="T79" fmla="*/ 380 h 1143"/>
                <a:gd name="T80" fmla="*/ 770 w 1036"/>
                <a:gd name="T81" fmla="*/ 328 h 1143"/>
                <a:gd name="T82" fmla="*/ 803 w 1036"/>
                <a:gd name="T83" fmla="*/ 285 h 1143"/>
                <a:gd name="T84" fmla="*/ 836 w 1036"/>
                <a:gd name="T85" fmla="*/ 247 h 1143"/>
                <a:gd name="T86" fmla="*/ 867 w 1036"/>
                <a:gd name="T87" fmla="*/ 209 h 1143"/>
                <a:gd name="T88" fmla="*/ 896 w 1036"/>
                <a:gd name="T89" fmla="*/ 173 h 1143"/>
                <a:gd name="T90" fmla="*/ 922 w 1036"/>
                <a:gd name="T91" fmla="*/ 135 h 1143"/>
                <a:gd name="T92" fmla="*/ 950 w 1036"/>
                <a:gd name="T93" fmla="*/ 97 h 1143"/>
                <a:gd name="T94" fmla="*/ 1005 w 1036"/>
                <a:gd name="T95" fmla="*/ 7 h 1143"/>
                <a:gd name="T96" fmla="*/ 1029 w 1036"/>
                <a:gd name="T97" fmla="*/ 0 h 1143"/>
                <a:gd name="T98" fmla="*/ 1036 w 1036"/>
                <a:gd name="T99" fmla="*/ 24 h 1143"/>
                <a:gd name="T100" fmla="*/ 1036 w 1036"/>
                <a:gd name="T101" fmla="*/ 24 h 1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143"/>
                <a:gd name="T155" fmla="*/ 1036 w 1036"/>
                <a:gd name="T156" fmla="*/ 1143 h 1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143">
                  <a:moveTo>
                    <a:pt x="1036" y="24"/>
                  </a:moveTo>
                  <a:lnTo>
                    <a:pt x="984" y="119"/>
                  </a:lnTo>
                  <a:lnTo>
                    <a:pt x="936" y="202"/>
                  </a:lnTo>
                  <a:lnTo>
                    <a:pt x="912" y="242"/>
                  </a:lnTo>
                  <a:lnTo>
                    <a:pt x="884" y="283"/>
                  </a:lnTo>
                  <a:lnTo>
                    <a:pt x="855" y="325"/>
                  </a:lnTo>
                  <a:lnTo>
                    <a:pt x="820" y="368"/>
                  </a:lnTo>
                  <a:lnTo>
                    <a:pt x="765" y="430"/>
                  </a:lnTo>
                  <a:lnTo>
                    <a:pt x="710" y="492"/>
                  </a:lnTo>
                  <a:lnTo>
                    <a:pt x="656" y="549"/>
                  </a:lnTo>
                  <a:lnTo>
                    <a:pt x="601" y="610"/>
                  </a:lnTo>
                  <a:lnTo>
                    <a:pt x="544" y="656"/>
                  </a:lnTo>
                  <a:lnTo>
                    <a:pt x="492" y="698"/>
                  </a:lnTo>
                  <a:lnTo>
                    <a:pt x="442" y="739"/>
                  </a:lnTo>
                  <a:lnTo>
                    <a:pt x="394" y="779"/>
                  </a:lnTo>
                  <a:lnTo>
                    <a:pt x="349" y="820"/>
                  </a:lnTo>
                  <a:lnTo>
                    <a:pt x="304" y="865"/>
                  </a:lnTo>
                  <a:lnTo>
                    <a:pt x="254" y="917"/>
                  </a:lnTo>
                  <a:lnTo>
                    <a:pt x="204" y="974"/>
                  </a:lnTo>
                  <a:lnTo>
                    <a:pt x="164" y="1019"/>
                  </a:lnTo>
                  <a:lnTo>
                    <a:pt x="128" y="1055"/>
                  </a:lnTo>
                  <a:lnTo>
                    <a:pt x="57" y="1128"/>
                  </a:lnTo>
                  <a:lnTo>
                    <a:pt x="28" y="1143"/>
                  </a:lnTo>
                  <a:lnTo>
                    <a:pt x="2" y="1133"/>
                  </a:lnTo>
                  <a:lnTo>
                    <a:pt x="0" y="1079"/>
                  </a:lnTo>
                  <a:lnTo>
                    <a:pt x="38" y="1038"/>
                  </a:lnTo>
                  <a:lnTo>
                    <a:pt x="69" y="1003"/>
                  </a:lnTo>
                  <a:lnTo>
                    <a:pt x="102" y="967"/>
                  </a:lnTo>
                  <a:lnTo>
                    <a:pt x="140" y="922"/>
                  </a:lnTo>
                  <a:lnTo>
                    <a:pt x="192" y="862"/>
                  </a:lnTo>
                  <a:lnTo>
                    <a:pt x="242" y="810"/>
                  </a:lnTo>
                  <a:lnTo>
                    <a:pt x="290" y="763"/>
                  </a:lnTo>
                  <a:lnTo>
                    <a:pt x="337" y="722"/>
                  </a:lnTo>
                  <a:lnTo>
                    <a:pt x="382" y="679"/>
                  </a:lnTo>
                  <a:lnTo>
                    <a:pt x="435" y="639"/>
                  </a:lnTo>
                  <a:lnTo>
                    <a:pt x="487" y="596"/>
                  </a:lnTo>
                  <a:lnTo>
                    <a:pt x="544" y="549"/>
                  </a:lnTo>
                  <a:lnTo>
                    <a:pt x="599" y="489"/>
                  </a:lnTo>
                  <a:lnTo>
                    <a:pt x="653" y="435"/>
                  </a:lnTo>
                  <a:lnTo>
                    <a:pt x="710" y="380"/>
                  </a:lnTo>
                  <a:lnTo>
                    <a:pt x="770" y="328"/>
                  </a:lnTo>
                  <a:lnTo>
                    <a:pt x="803" y="285"/>
                  </a:lnTo>
                  <a:lnTo>
                    <a:pt x="836" y="247"/>
                  </a:lnTo>
                  <a:lnTo>
                    <a:pt x="867" y="209"/>
                  </a:lnTo>
                  <a:lnTo>
                    <a:pt x="896" y="173"/>
                  </a:lnTo>
                  <a:lnTo>
                    <a:pt x="922" y="135"/>
                  </a:lnTo>
                  <a:lnTo>
                    <a:pt x="950" y="97"/>
                  </a:lnTo>
                  <a:lnTo>
                    <a:pt x="1005" y="7"/>
                  </a:lnTo>
                  <a:lnTo>
                    <a:pt x="1029" y="0"/>
                  </a:lnTo>
                  <a:lnTo>
                    <a:pt x="10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10" name="Freeform 549"/>
            <p:cNvSpPr>
              <a:spLocks/>
            </p:cNvSpPr>
            <p:nvPr/>
          </p:nvSpPr>
          <p:spPr bwMode="auto">
            <a:xfrm>
              <a:off x="4495" y="2721"/>
              <a:ext cx="1038" cy="164"/>
            </a:xfrm>
            <a:custGeom>
              <a:avLst/>
              <a:gdLst>
                <a:gd name="T0" fmla="*/ 19 w 1038"/>
                <a:gd name="T1" fmla="*/ 114 h 164"/>
                <a:gd name="T2" fmla="*/ 249 w 1038"/>
                <a:gd name="T3" fmla="*/ 122 h 164"/>
                <a:gd name="T4" fmla="*/ 480 w 1038"/>
                <a:gd name="T5" fmla="*/ 100 h 164"/>
                <a:gd name="T6" fmla="*/ 829 w 1038"/>
                <a:gd name="T7" fmla="*/ 41 h 164"/>
                <a:gd name="T8" fmla="*/ 1014 w 1038"/>
                <a:gd name="T9" fmla="*/ 0 h 164"/>
                <a:gd name="T10" fmla="*/ 1038 w 1038"/>
                <a:gd name="T11" fmla="*/ 10 h 164"/>
                <a:gd name="T12" fmla="*/ 1026 w 1038"/>
                <a:gd name="T13" fmla="*/ 34 h 164"/>
                <a:gd name="T14" fmla="*/ 936 w 1038"/>
                <a:gd name="T15" fmla="*/ 69 h 164"/>
                <a:gd name="T16" fmla="*/ 841 w 1038"/>
                <a:gd name="T17" fmla="*/ 93 h 164"/>
                <a:gd name="T18" fmla="*/ 665 w 1038"/>
                <a:gd name="T19" fmla="*/ 129 h 164"/>
                <a:gd name="T20" fmla="*/ 485 w 1038"/>
                <a:gd name="T21" fmla="*/ 152 h 164"/>
                <a:gd name="T22" fmla="*/ 249 w 1038"/>
                <a:gd name="T23" fmla="*/ 164 h 164"/>
                <a:gd name="T24" fmla="*/ 14 w 1038"/>
                <a:gd name="T25" fmla="*/ 150 h 164"/>
                <a:gd name="T26" fmla="*/ 0 w 1038"/>
                <a:gd name="T27" fmla="*/ 129 h 164"/>
                <a:gd name="T28" fmla="*/ 5 w 1038"/>
                <a:gd name="T29" fmla="*/ 119 h 164"/>
                <a:gd name="T30" fmla="*/ 19 w 1038"/>
                <a:gd name="T31" fmla="*/ 114 h 164"/>
                <a:gd name="T32" fmla="*/ 19 w 1038"/>
                <a:gd name="T33" fmla="*/ 1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8"/>
                <a:gd name="T52" fmla="*/ 0 h 164"/>
                <a:gd name="T53" fmla="*/ 1038 w 103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8" h="164">
                  <a:moveTo>
                    <a:pt x="19" y="114"/>
                  </a:moveTo>
                  <a:lnTo>
                    <a:pt x="249" y="122"/>
                  </a:lnTo>
                  <a:lnTo>
                    <a:pt x="480" y="100"/>
                  </a:lnTo>
                  <a:lnTo>
                    <a:pt x="829" y="41"/>
                  </a:lnTo>
                  <a:lnTo>
                    <a:pt x="1014" y="0"/>
                  </a:lnTo>
                  <a:lnTo>
                    <a:pt x="1038" y="10"/>
                  </a:lnTo>
                  <a:lnTo>
                    <a:pt x="1026" y="34"/>
                  </a:lnTo>
                  <a:lnTo>
                    <a:pt x="936" y="69"/>
                  </a:lnTo>
                  <a:lnTo>
                    <a:pt x="841" y="93"/>
                  </a:lnTo>
                  <a:lnTo>
                    <a:pt x="665" y="129"/>
                  </a:lnTo>
                  <a:lnTo>
                    <a:pt x="485" y="152"/>
                  </a:lnTo>
                  <a:lnTo>
                    <a:pt x="249" y="164"/>
                  </a:lnTo>
                  <a:lnTo>
                    <a:pt x="14" y="150"/>
                  </a:lnTo>
                  <a:lnTo>
                    <a:pt x="0" y="129"/>
                  </a:lnTo>
                  <a:lnTo>
                    <a:pt x="5" y="11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11" name="Freeform 550"/>
            <p:cNvSpPr>
              <a:spLocks/>
            </p:cNvSpPr>
            <p:nvPr/>
          </p:nvSpPr>
          <p:spPr bwMode="auto">
            <a:xfrm>
              <a:off x="4395" y="2826"/>
              <a:ext cx="1038" cy="1409"/>
            </a:xfrm>
            <a:custGeom>
              <a:avLst/>
              <a:gdLst>
                <a:gd name="T0" fmla="*/ 1005 w 1038"/>
                <a:gd name="T1" fmla="*/ 81 h 1409"/>
                <a:gd name="T2" fmla="*/ 941 w 1038"/>
                <a:gd name="T3" fmla="*/ 173 h 1409"/>
                <a:gd name="T4" fmla="*/ 877 w 1038"/>
                <a:gd name="T5" fmla="*/ 268 h 1409"/>
                <a:gd name="T6" fmla="*/ 803 w 1038"/>
                <a:gd name="T7" fmla="*/ 392 h 1409"/>
                <a:gd name="T8" fmla="*/ 720 w 1038"/>
                <a:gd name="T9" fmla="*/ 544 h 1409"/>
                <a:gd name="T10" fmla="*/ 632 w 1038"/>
                <a:gd name="T11" fmla="*/ 694 h 1409"/>
                <a:gd name="T12" fmla="*/ 577 w 1038"/>
                <a:gd name="T13" fmla="*/ 770 h 1409"/>
                <a:gd name="T14" fmla="*/ 513 w 1038"/>
                <a:gd name="T15" fmla="*/ 853 h 1409"/>
                <a:gd name="T16" fmla="*/ 430 w 1038"/>
                <a:gd name="T17" fmla="*/ 972 h 1409"/>
                <a:gd name="T18" fmla="*/ 354 w 1038"/>
                <a:gd name="T19" fmla="*/ 1072 h 1409"/>
                <a:gd name="T20" fmla="*/ 276 w 1038"/>
                <a:gd name="T21" fmla="*/ 1171 h 1409"/>
                <a:gd name="T22" fmla="*/ 188 w 1038"/>
                <a:gd name="T23" fmla="*/ 1285 h 1409"/>
                <a:gd name="T24" fmla="*/ 107 w 1038"/>
                <a:gd name="T25" fmla="*/ 1347 h 1409"/>
                <a:gd name="T26" fmla="*/ 26 w 1038"/>
                <a:gd name="T27" fmla="*/ 1409 h 1409"/>
                <a:gd name="T28" fmla="*/ 0 w 1038"/>
                <a:gd name="T29" fmla="*/ 1383 h 1409"/>
                <a:gd name="T30" fmla="*/ 88 w 1038"/>
                <a:gd name="T31" fmla="*/ 1266 h 1409"/>
                <a:gd name="T32" fmla="*/ 166 w 1038"/>
                <a:gd name="T33" fmla="*/ 1169 h 1409"/>
                <a:gd name="T34" fmla="*/ 247 w 1038"/>
                <a:gd name="T35" fmla="*/ 1064 h 1409"/>
                <a:gd name="T36" fmla="*/ 323 w 1038"/>
                <a:gd name="T37" fmla="*/ 969 h 1409"/>
                <a:gd name="T38" fmla="*/ 402 w 1038"/>
                <a:gd name="T39" fmla="*/ 862 h 1409"/>
                <a:gd name="T40" fmla="*/ 478 w 1038"/>
                <a:gd name="T41" fmla="*/ 758 h 1409"/>
                <a:gd name="T42" fmla="*/ 539 w 1038"/>
                <a:gd name="T43" fmla="*/ 682 h 1409"/>
                <a:gd name="T44" fmla="*/ 594 w 1038"/>
                <a:gd name="T45" fmla="*/ 611 h 1409"/>
                <a:gd name="T46" fmla="*/ 644 w 1038"/>
                <a:gd name="T47" fmla="*/ 542 h 1409"/>
                <a:gd name="T48" fmla="*/ 694 w 1038"/>
                <a:gd name="T49" fmla="*/ 473 h 1409"/>
                <a:gd name="T50" fmla="*/ 744 w 1038"/>
                <a:gd name="T51" fmla="*/ 401 h 1409"/>
                <a:gd name="T52" fmla="*/ 794 w 1038"/>
                <a:gd name="T53" fmla="*/ 328 h 1409"/>
                <a:gd name="T54" fmla="*/ 848 w 1038"/>
                <a:gd name="T55" fmla="*/ 249 h 1409"/>
                <a:gd name="T56" fmla="*/ 910 w 1038"/>
                <a:gd name="T57" fmla="*/ 154 h 1409"/>
                <a:gd name="T58" fmla="*/ 974 w 1038"/>
                <a:gd name="T59" fmla="*/ 62 h 1409"/>
                <a:gd name="T60" fmla="*/ 1034 w 1038"/>
                <a:gd name="T61" fmla="*/ 0 h 1409"/>
                <a:gd name="T62" fmla="*/ 1038 w 1038"/>
                <a:gd name="T63" fmla="*/ 24 h 1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8"/>
                <a:gd name="T97" fmla="*/ 0 h 1409"/>
                <a:gd name="T98" fmla="*/ 1038 w 1038"/>
                <a:gd name="T99" fmla="*/ 1409 h 14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8" h="1409">
                  <a:moveTo>
                    <a:pt x="1038" y="24"/>
                  </a:moveTo>
                  <a:lnTo>
                    <a:pt x="1005" y="81"/>
                  </a:lnTo>
                  <a:lnTo>
                    <a:pt x="972" y="128"/>
                  </a:lnTo>
                  <a:lnTo>
                    <a:pt x="941" y="173"/>
                  </a:lnTo>
                  <a:lnTo>
                    <a:pt x="905" y="226"/>
                  </a:lnTo>
                  <a:lnTo>
                    <a:pt x="877" y="268"/>
                  </a:lnTo>
                  <a:lnTo>
                    <a:pt x="851" y="311"/>
                  </a:lnTo>
                  <a:lnTo>
                    <a:pt x="803" y="392"/>
                  </a:lnTo>
                  <a:lnTo>
                    <a:pt x="760" y="468"/>
                  </a:lnTo>
                  <a:lnTo>
                    <a:pt x="720" y="544"/>
                  </a:lnTo>
                  <a:lnTo>
                    <a:pt x="677" y="618"/>
                  </a:lnTo>
                  <a:lnTo>
                    <a:pt x="632" y="694"/>
                  </a:lnTo>
                  <a:lnTo>
                    <a:pt x="606" y="732"/>
                  </a:lnTo>
                  <a:lnTo>
                    <a:pt x="577" y="770"/>
                  </a:lnTo>
                  <a:lnTo>
                    <a:pt x="547" y="810"/>
                  </a:lnTo>
                  <a:lnTo>
                    <a:pt x="513" y="853"/>
                  </a:lnTo>
                  <a:lnTo>
                    <a:pt x="471" y="915"/>
                  </a:lnTo>
                  <a:lnTo>
                    <a:pt x="430" y="972"/>
                  </a:lnTo>
                  <a:lnTo>
                    <a:pt x="392" y="1024"/>
                  </a:lnTo>
                  <a:lnTo>
                    <a:pt x="354" y="1072"/>
                  </a:lnTo>
                  <a:lnTo>
                    <a:pt x="316" y="1121"/>
                  </a:lnTo>
                  <a:lnTo>
                    <a:pt x="276" y="1171"/>
                  </a:lnTo>
                  <a:lnTo>
                    <a:pt x="233" y="1226"/>
                  </a:lnTo>
                  <a:lnTo>
                    <a:pt x="188" y="1285"/>
                  </a:lnTo>
                  <a:lnTo>
                    <a:pt x="147" y="1321"/>
                  </a:lnTo>
                  <a:lnTo>
                    <a:pt x="107" y="1347"/>
                  </a:lnTo>
                  <a:lnTo>
                    <a:pt x="67" y="1376"/>
                  </a:lnTo>
                  <a:lnTo>
                    <a:pt x="26" y="1409"/>
                  </a:lnTo>
                  <a:lnTo>
                    <a:pt x="0" y="1407"/>
                  </a:lnTo>
                  <a:lnTo>
                    <a:pt x="0" y="1383"/>
                  </a:lnTo>
                  <a:lnTo>
                    <a:pt x="62" y="1307"/>
                  </a:lnTo>
                  <a:lnTo>
                    <a:pt x="88" y="1266"/>
                  </a:lnTo>
                  <a:lnTo>
                    <a:pt x="121" y="1228"/>
                  </a:lnTo>
                  <a:lnTo>
                    <a:pt x="166" y="1169"/>
                  </a:lnTo>
                  <a:lnTo>
                    <a:pt x="209" y="1114"/>
                  </a:lnTo>
                  <a:lnTo>
                    <a:pt x="247" y="1064"/>
                  </a:lnTo>
                  <a:lnTo>
                    <a:pt x="285" y="1017"/>
                  </a:lnTo>
                  <a:lnTo>
                    <a:pt x="323" y="969"/>
                  </a:lnTo>
                  <a:lnTo>
                    <a:pt x="361" y="917"/>
                  </a:lnTo>
                  <a:lnTo>
                    <a:pt x="402" y="862"/>
                  </a:lnTo>
                  <a:lnTo>
                    <a:pt x="444" y="801"/>
                  </a:lnTo>
                  <a:lnTo>
                    <a:pt x="478" y="758"/>
                  </a:lnTo>
                  <a:lnTo>
                    <a:pt x="509" y="720"/>
                  </a:lnTo>
                  <a:lnTo>
                    <a:pt x="539" y="682"/>
                  </a:lnTo>
                  <a:lnTo>
                    <a:pt x="566" y="646"/>
                  </a:lnTo>
                  <a:lnTo>
                    <a:pt x="594" y="611"/>
                  </a:lnTo>
                  <a:lnTo>
                    <a:pt x="620" y="575"/>
                  </a:lnTo>
                  <a:lnTo>
                    <a:pt x="644" y="542"/>
                  </a:lnTo>
                  <a:lnTo>
                    <a:pt x="670" y="506"/>
                  </a:lnTo>
                  <a:lnTo>
                    <a:pt x="694" y="473"/>
                  </a:lnTo>
                  <a:lnTo>
                    <a:pt x="718" y="437"/>
                  </a:lnTo>
                  <a:lnTo>
                    <a:pt x="744" y="401"/>
                  </a:lnTo>
                  <a:lnTo>
                    <a:pt x="768" y="366"/>
                  </a:lnTo>
                  <a:lnTo>
                    <a:pt x="794" y="328"/>
                  </a:lnTo>
                  <a:lnTo>
                    <a:pt x="820" y="290"/>
                  </a:lnTo>
                  <a:lnTo>
                    <a:pt x="848" y="249"/>
                  </a:lnTo>
                  <a:lnTo>
                    <a:pt x="877" y="204"/>
                  </a:lnTo>
                  <a:lnTo>
                    <a:pt x="910" y="154"/>
                  </a:lnTo>
                  <a:lnTo>
                    <a:pt x="943" y="109"/>
                  </a:lnTo>
                  <a:lnTo>
                    <a:pt x="974" y="62"/>
                  </a:lnTo>
                  <a:lnTo>
                    <a:pt x="1008" y="5"/>
                  </a:lnTo>
                  <a:lnTo>
                    <a:pt x="1034" y="0"/>
                  </a:lnTo>
                  <a:lnTo>
                    <a:pt x="10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12" name="Freeform 551"/>
            <p:cNvSpPr>
              <a:spLocks/>
            </p:cNvSpPr>
            <p:nvPr/>
          </p:nvSpPr>
          <p:spPr bwMode="auto">
            <a:xfrm>
              <a:off x="5400" y="2562"/>
              <a:ext cx="90" cy="223"/>
            </a:xfrm>
            <a:custGeom>
              <a:avLst/>
              <a:gdLst>
                <a:gd name="T0" fmla="*/ 14 w 90"/>
                <a:gd name="T1" fmla="*/ 207 h 223"/>
                <a:gd name="T2" fmla="*/ 10 w 90"/>
                <a:gd name="T3" fmla="*/ 117 h 223"/>
                <a:gd name="T4" fmla="*/ 0 w 90"/>
                <a:gd name="T5" fmla="*/ 41 h 223"/>
                <a:gd name="T6" fmla="*/ 7 w 90"/>
                <a:gd name="T7" fmla="*/ 12 h 223"/>
                <a:gd name="T8" fmla="*/ 29 w 90"/>
                <a:gd name="T9" fmla="*/ 0 h 223"/>
                <a:gd name="T10" fmla="*/ 55 w 90"/>
                <a:gd name="T11" fmla="*/ 5 h 223"/>
                <a:gd name="T12" fmla="*/ 69 w 90"/>
                <a:gd name="T13" fmla="*/ 29 h 223"/>
                <a:gd name="T14" fmla="*/ 90 w 90"/>
                <a:gd name="T15" fmla="*/ 112 h 223"/>
                <a:gd name="T16" fmla="*/ 86 w 90"/>
                <a:gd name="T17" fmla="*/ 181 h 223"/>
                <a:gd name="T18" fmla="*/ 48 w 90"/>
                <a:gd name="T19" fmla="*/ 216 h 223"/>
                <a:gd name="T20" fmla="*/ 26 w 90"/>
                <a:gd name="T21" fmla="*/ 223 h 223"/>
                <a:gd name="T22" fmla="*/ 14 w 90"/>
                <a:gd name="T23" fmla="*/ 207 h 223"/>
                <a:gd name="T24" fmla="*/ 14 w 90"/>
                <a:gd name="T25" fmla="*/ 20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223"/>
                <a:gd name="T41" fmla="*/ 90 w 90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223">
                  <a:moveTo>
                    <a:pt x="14" y="207"/>
                  </a:moveTo>
                  <a:lnTo>
                    <a:pt x="10" y="117"/>
                  </a:lnTo>
                  <a:lnTo>
                    <a:pt x="0" y="41"/>
                  </a:lnTo>
                  <a:lnTo>
                    <a:pt x="7" y="12"/>
                  </a:lnTo>
                  <a:lnTo>
                    <a:pt x="29" y="0"/>
                  </a:lnTo>
                  <a:lnTo>
                    <a:pt x="55" y="5"/>
                  </a:lnTo>
                  <a:lnTo>
                    <a:pt x="69" y="29"/>
                  </a:lnTo>
                  <a:lnTo>
                    <a:pt x="90" y="112"/>
                  </a:lnTo>
                  <a:lnTo>
                    <a:pt x="86" y="181"/>
                  </a:lnTo>
                  <a:lnTo>
                    <a:pt x="48" y="216"/>
                  </a:lnTo>
                  <a:lnTo>
                    <a:pt x="26" y="223"/>
                  </a:lnTo>
                  <a:lnTo>
                    <a:pt x="1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13" name="Freeform 552"/>
            <p:cNvSpPr>
              <a:spLocks/>
            </p:cNvSpPr>
            <p:nvPr/>
          </p:nvSpPr>
          <p:spPr bwMode="auto">
            <a:xfrm>
              <a:off x="5666" y="2576"/>
              <a:ext cx="72" cy="561"/>
            </a:xfrm>
            <a:custGeom>
              <a:avLst/>
              <a:gdLst>
                <a:gd name="T0" fmla="*/ 72 w 72"/>
                <a:gd name="T1" fmla="*/ 19 h 561"/>
                <a:gd name="T2" fmla="*/ 64 w 72"/>
                <a:gd name="T3" fmla="*/ 316 h 561"/>
                <a:gd name="T4" fmla="*/ 48 w 72"/>
                <a:gd name="T5" fmla="*/ 542 h 561"/>
                <a:gd name="T6" fmla="*/ 43 w 72"/>
                <a:gd name="T7" fmla="*/ 556 h 561"/>
                <a:gd name="T8" fmla="*/ 34 w 72"/>
                <a:gd name="T9" fmla="*/ 561 h 561"/>
                <a:gd name="T10" fmla="*/ 12 w 72"/>
                <a:gd name="T11" fmla="*/ 549 h 561"/>
                <a:gd name="T12" fmla="*/ 0 w 72"/>
                <a:gd name="T13" fmla="*/ 309 h 561"/>
                <a:gd name="T14" fmla="*/ 36 w 72"/>
                <a:gd name="T15" fmla="*/ 15 h 561"/>
                <a:gd name="T16" fmla="*/ 55 w 72"/>
                <a:gd name="T17" fmla="*/ 0 h 561"/>
                <a:gd name="T18" fmla="*/ 72 w 72"/>
                <a:gd name="T19" fmla="*/ 19 h 561"/>
                <a:gd name="T20" fmla="*/ 72 w 72"/>
                <a:gd name="T21" fmla="*/ 19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1"/>
                <a:gd name="T35" fmla="*/ 72 w 72"/>
                <a:gd name="T36" fmla="*/ 561 h 5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1">
                  <a:moveTo>
                    <a:pt x="72" y="19"/>
                  </a:moveTo>
                  <a:lnTo>
                    <a:pt x="64" y="316"/>
                  </a:lnTo>
                  <a:lnTo>
                    <a:pt x="48" y="542"/>
                  </a:lnTo>
                  <a:lnTo>
                    <a:pt x="43" y="556"/>
                  </a:lnTo>
                  <a:lnTo>
                    <a:pt x="34" y="561"/>
                  </a:lnTo>
                  <a:lnTo>
                    <a:pt x="12" y="549"/>
                  </a:lnTo>
                  <a:lnTo>
                    <a:pt x="0" y="309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14" name="Freeform 553"/>
            <p:cNvSpPr>
              <a:spLocks/>
            </p:cNvSpPr>
            <p:nvPr/>
          </p:nvSpPr>
          <p:spPr bwMode="auto">
            <a:xfrm>
              <a:off x="5766" y="2598"/>
              <a:ext cx="86" cy="791"/>
            </a:xfrm>
            <a:custGeom>
              <a:avLst/>
              <a:gdLst>
                <a:gd name="T0" fmla="*/ 74 w 86"/>
                <a:gd name="T1" fmla="*/ 21 h 791"/>
                <a:gd name="T2" fmla="*/ 62 w 86"/>
                <a:gd name="T3" fmla="*/ 192 h 791"/>
                <a:gd name="T4" fmla="*/ 71 w 86"/>
                <a:gd name="T5" fmla="*/ 363 h 791"/>
                <a:gd name="T6" fmla="*/ 86 w 86"/>
                <a:gd name="T7" fmla="*/ 473 h 791"/>
                <a:gd name="T8" fmla="*/ 71 w 86"/>
                <a:gd name="T9" fmla="*/ 625 h 791"/>
                <a:gd name="T10" fmla="*/ 38 w 86"/>
                <a:gd name="T11" fmla="*/ 777 h 791"/>
                <a:gd name="T12" fmla="*/ 31 w 86"/>
                <a:gd name="T13" fmla="*/ 789 h 791"/>
                <a:gd name="T14" fmla="*/ 17 w 86"/>
                <a:gd name="T15" fmla="*/ 791 h 791"/>
                <a:gd name="T16" fmla="*/ 5 w 86"/>
                <a:gd name="T17" fmla="*/ 770 h 791"/>
                <a:gd name="T18" fmla="*/ 19 w 86"/>
                <a:gd name="T19" fmla="*/ 622 h 791"/>
                <a:gd name="T20" fmla="*/ 14 w 86"/>
                <a:gd name="T21" fmla="*/ 477 h 791"/>
                <a:gd name="T22" fmla="*/ 0 w 86"/>
                <a:gd name="T23" fmla="*/ 368 h 791"/>
                <a:gd name="T24" fmla="*/ 7 w 86"/>
                <a:gd name="T25" fmla="*/ 192 h 791"/>
                <a:gd name="T26" fmla="*/ 41 w 86"/>
                <a:gd name="T27" fmla="*/ 14 h 791"/>
                <a:gd name="T28" fmla="*/ 48 w 86"/>
                <a:gd name="T29" fmla="*/ 2 h 791"/>
                <a:gd name="T30" fmla="*/ 60 w 86"/>
                <a:gd name="T31" fmla="*/ 0 h 791"/>
                <a:gd name="T32" fmla="*/ 74 w 86"/>
                <a:gd name="T33" fmla="*/ 21 h 791"/>
                <a:gd name="T34" fmla="*/ 74 w 86"/>
                <a:gd name="T35" fmla="*/ 21 h 7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91"/>
                <a:gd name="T56" fmla="*/ 86 w 86"/>
                <a:gd name="T57" fmla="*/ 791 h 7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91">
                  <a:moveTo>
                    <a:pt x="74" y="21"/>
                  </a:moveTo>
                  <a:lnTo>
                    <a:pt x="62" y="192"/>
                  </a:lnTo>
                  <a:lnTo>
                    <a:pt x="71" y="363"/>
                  </a:lnTo>
                  <a:lnTo>
                    <a:pt x="86" y="473"/>
                  </a:lnTo>
                  <a:lnTo>
                    <a:pt x="71" y="625"/>
                  </a:lnTo>
                  <a:lnTo>
                    <a:pt x="38" y="777"/>
                  </a:lnTo>
                  <a:lnTo>
                    <a:pt x="31" y="789"/>
                  </a:lnTo>
                  <a:lnTo>
                    <a:pt x="17" y="791"/>
                  </a:lnTo>
                  <a:lnTo>
                    <a:pt x="5" y="770"/>
                  </a:lnTo>
                  <a:lnTo>
                    <a:pt x="19" y="622"/>
                  </a:lnTo>
                  <a:lnTo>
                    <a:pt x="14" y="477"/>
                  </a:lnTo>
                  <a:lnTo>
                    <a:pt x="0" y="368"/>
                  </a:lnTo>
                  <a:lnTo>
                    <a:pt x="7" y="192"/>
                  </a:lnTo>
                  <a:lnTo>
                    <a:pt x="41" y="1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15" name="Freeform 554"/>
            <p:cNvSpPr>
              <a:spLocks/>
            </p:cNvSpPr>
            <p:nvPr/>
          </p:nvSpPr>
          <p:spPr bwMode="auto">
            <a:xfrm>
              <a:off x="5536" y="2790"/>
              <a:ext cx="686" cy="1331"/>
            </a:xfrm>
            <a:custGeom>
              <a:avLst/>
              <a:gdLst>
                <a:gd name="T0" fmla="*/ 33 w 686"/>
                <a:gd name="T1" fmla="*/ 15 h 1331"/>
                <a:gd name="T2" fmla="*/ 59 w 686"/>
                <a:gd name="T3" fmla="*/ 114 h 1331"/>
                <a:gd name="T4" fmla="*/ 80 w 686"/>
                <a:gd name="T5" fmla="*/ 157 h 1331"/>
                <a:gd name="T6" fmla="*/ 104 w 686"/>
                <a:gd name="T7" fmla="*/ 205 h 1331"/>
                <a:gd name="T8" fmla="*/ 216 w 686"/>
                <a:gd name="T9" fmla="*/ 433 h 1331"/>
                <a:gd name="T10" fmla="*/ 271 w 686"/>
                <a:gd name="T11" fmla="*/ 580 h 1331"/>
                <a:gd name="T12" fmla="*/ 294 w 686"/>
                <a:gd name="T13" fmla="*/ 628 h 1331"/>
                <a:gd name="T14" fmla="*/ 318 w 686"/>
                <a:gd name="T15" fmla="*/ 673 h 1331"/>
                <a:gd name="T16" fmla="*/ 366 w 686"/>
                <a:gd name="T17" fmla="*/ 756 h 1331"/>
                <a:gd name="T18" fmla="*/ 413 w 686"/>
                <a:gd name="T19" fmla="*/ 834 h 1331"/>
                <a:gd name="T20" fmla="*/ 437 w 686"/>
                <a:gd name="T21" fmla="*/ 870 h 1331"/>
                <a:gd name="T22" fmla="*/ 461 w 686"/>
                <a:gd name="T23" fmla="*/ 906 h 1331"/>
                <a:gd name="T24" fmla="*/ 487 w 686"/>
                <a:gd name="T25" fmla="*/ 941 h 1331"/>
                <a:gd name="T26" fmla="*/ 511 w 686"/>
                <a:gd name="T27" fmla="*/ 979 h 1331"/>
                <a:gd name="T28" fmla="*/ 537 w 686"/>
                <a:gd name="T29" fmla="*/ 1015 h 1331"/>
                <a:gd name="T30" fmla="*/ 560 w 686"/>
                <a:gd name="T31" fmla="*/ 1053 h 1331"/>
                <a:gd name="T32" fmla="*/ 587 w 686"/>
                <a:gd name="T33" fmla="*/ 1091 h 1331"/>
                <a:gd name="T34" fmla="*/ 615 w 686"/>
                <a:gd name="T35" fmla="*/ 1131 h 1331"/>
                <a:gd name="T36" fmla="*/ 641 w 686"/>
                <a:gd name="T37" fmla="*/ 1172 h 1331"/>
                <a:gd name="T38" fmla="*/ 670 w 686"/>
                <a:gd name="T39" fmla="*/ 1217 h 1331"/>
                <a:gd name="T40" fmla="*/ 686 w 686"/>
                <a:gd name="T41" fmla="*/ 1302 h 1331"/>
                <a:gd name="T42" fmla="*/ 677 w 686"/>
                <a:gd name="T43" fmla="*/ 1331 h 1331"/>
                <a:gd name="T44" fmla="*/ 648 w 686"/>
                <a:gd name="T45" fmla="*/ 1321 h 1331"/>
                <a:gd name="T46" fmla="*/ 582 w 686"/>
                <a:gd name="T47" fmla="*/ 1267 h 1331"/>
                <a:gd name="T48" fmla="*/ 527 w 686"/>
                <a:gd name="T49" fmla="*/ 1179 h 1331"/>
                <a:gd name="T50" fmla="*/ 480 w 686"/>
                <a:gd name="T51" fmla="*/ 1096 h 1331"/>
                <a:gd name="T52" fmla="*/ 434 w 686"/>
                <a:gd name="T53" fmla="*/ 1020 h 1331"/>
                <a:gd name="T54" fmla="*/ 392 w 686"/>
                <a:gd name="T55" fmla="*/ 944 h 1331"/>
                <a:gd name="T56" fmla="*/ 351 w 686"/>
                <a:gd name="T57" fmla="*/ 868 h 1331"/>
                <a:gd name="T58" fmla="*/ 309 w 686"/>
                <a:gd name="T59" fmla="*/ 787 h 1331"/>
                <a:gd name="T60" fmla="*/ 263 w 686"/>
                <a:gd name="T61" fmla="*/ 701 h 1331"/>
                <a:gd name="T62" fmla="*/ 240 w 686"/>
                <a:gd name="T63" fmla="*/ 654 h 1331"/>
                <a:gd name="T64" fmla="*/ 216 w 686"/>
                <a:gd name="T65" fmla="*/ 606 h 1331"/>
                <a:gd name="T66" fmla="*/ 164 w 686"/>
                <a:gd name="T67" fmla="*/ 456 h 1331"/>
                <a:gd name="T68" fmla="*/ 121 w 686"/>
                <a:gd name="T69" fmla="*/ 335 h 1331"/>
                <a:gd name="T70" fmla="*/ 104 w 686"/>
                <a:gd name="T71" fmla="*/ 281 h 1331"/>
                <a:gd name="T72" fmla="*/ 73 w 686"/>
                <a:gd name="T73" fmla="*/ 221 h 1331"/>
                <a:gd name="T74" fmla="*/ 0 w 686"/>
                <a:gd name="T75" fmla="*/ 19 h 1331"/>
                <a:gd name="T76" fmla="*/ 14 w 686"/>
                <a:gd name="T77" fmla="*/ 0 h 1331"/>
                <a:gd name="T78" fmla="*/ 33 w 686"/>
                <a:gd name="T79" fmla="*/ 15 h 1331"/>
                <a:gd name="T80" fmla="*/ 33 w 686"/>
                <a:gd name="T81" fmla="*/ 15 h 1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1331"/>
                <a:gd name="T125" fmla="*/ 686 w 686"/>
                <a:gd name="T126" fmla="*/ 1331 h 1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1331">
                  <a:moveTo>
                    <a:pt x="33" y="15"/>
                  </a:moveTo>
                  <a:lnTo>
                    <a:pt x="59" y="114"/>
                  </a:lnTo>
                  <a:lnTo>
                    <a:pt x="80" y="157"/>
                  </a:lnTo>
                  <a:lnTo>
                    <a:pt x="104" y="205"/>
                  </a:lnTo>
                  <a:lnTo>
                    <a:pt x="216" y="433"/>
                  </a:lnTo>
                  <a:lnTo>
                    <a:pt x="271" y="580"/>
                  </a:lnTo>
                  <a:lnTo>
                    <a:pt x="294" y="628"/>
                  </a:lnTo>
                  <a:lnTo>
                    <a:pt x="318" y="673"/>
                  </a:lnTo>
                  <a:lnTo>
                    <a:pt x="366" y="756"/>
                  </a:lnTo>
                  <a:lnTo>
                    <a:pt x="413" y="834"/>
                  </a:lnTo>
                  <a:lnTo>
                    <a:pt x="437" y="870"/>
                  </a:lnTo>
                  <a:lnTo>
                    <a:pt x="461" y="906"/>
                  </a:lnTo>
                  <a:lnTo>
                    <a:pt x="487" y="941"/>
                  </a:lnTo>
                  <a:lnTo>
                    <a:pt x="511" y="979"/>
                  </a:lnTo>
                  <a:lnTo>
                    <a:pt x="537" y="1015"/>
                  </a:lnTo>
                  <a:lnTo>
                    <a:pt x="560" y="1053"/>
                  </a:lnTo>
                  <a:lnTo>
                    <a:pt x="587" y="1091"/>
                  </a:lnTo>
                  <a:lnTo>
                    <a:pt x="615" y="1131"/>
                  </a:lnTo>
                  <a:lnTo>
                    <a:pt x="641" y="1172"/>
                  </a:lnTo>
                  <a:lnTo>
                    <a:pt x="670" y="1217"/>
                  </a:lnTo>
                  <a:lnTo>
                    <a:pt x="686" y="1302"/>
                  </a:lnTo>
                  <a:lnTo>
                    <a:pt x="677" y="1331"/>
                  </a:lnTo>
                  <a:lnTo>
                    <a:pt x="648" y="1321"/>
                  </a:lnTo>
                  <a:lnTo>
                    <a:pt x="582" y="1267"/>
                  </a:lnTo>
                  <a:lnTo>
                    <a:pt x="527" y="1179"/>
                  </a:lnTo>
                  <a:lnTo>
                    <a:pt x="480" y="1096"/>
                  </a:lnTo>
                  <a:lnTo>
                    <a:pt x="434" y="1020"/>
                  </a:lnTo>
                  <a:lnTo>
                    <a:pt x="392" y="944"/>
                  </a:lnTo>
                  <a:lnTo>
                    <a:pt x="351" y="868"/>
                  </a:lnTo>
                  <a:lnTo>
                    <a:pt x="309" y="787"/>
                  </a:lnTo>
                  <a:lnTo>
                    <a:pt x="263" y="701"/>
                  </a:lnTo>
                  <a:lnTo>
                    <a:pt x="240" y="654"/>
                  </a:lnTo>
                  <a:lnTo>
                    <a:pt x="216" y="606"/>
                  </a:lnTo>
                  <a:lnTo>
                    <a:pt x="164" y="456"/>
                  </a:lnTo>
                  <a:lnTo>
                    <a:pt x="121" y="335"/>
                  </a:lnTo>
                  <a:lnTo>
                    <a:pt x="104" y="281"/>
                  </a:lnTo>
                  <a:lnTo>
                    <a:pt x="73" y="221"/>
                  </a:lnTo>
                  <a:lnTo>
                    <a:pt x="0" y="19"/>
                  </a:lnTo>
                  <a:lnTo>
                    <a:pt x="1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16" name="Freeform 555"/>
            <p:cNvSpPr>
              <a:spLocks/>
            </p:cNvSpPr>
            <p:nvPr/>
          </p:nvSpPr>
          <p:spPr bwMode="auto">
            <a:xfrm>
              <a:off x="4481" y="2985"/>
              <a:ext cx="1031" cy="1585"/>
            </a:xfrm>
            <a:custGeom>
              <a:avLst/>
              <a:gdLst>
                <a:gd name="T0" fmla="*/ 1026 w 1031"/>
                <a:gd name="T1" fmla="*/ 29 h 1585"/>
                <a:gd name="T2" fmla="*/ 969 w 1031"/>
                <a:gd name="T3" fmla="*/ 100 h 1585"/>
                <a:gd name="T4" fmla="*/ 936 w 1031"/>
                <a:gd name="T5" fmla="*/ 193 h 1585"/>
                <a:gd name="T6" fmla="*/ 912 w 1031"/>
                <a:gd name="T7" fmla="*/ 247 h 1585"/>
                <a:gd name="T8" fmla="*/ 888 w 1031"/>
                <a:gd name="T9" fmla="*/ 300 h 1585"/>
                <a:gd name="T10" fmla="*/ 867 w 1031"/>
                <a:gd name="T11" fmla="*/ 347 h 1585"/>
                <a:gd name="T12" fmla="*/ 846 w 1031"/>
                <a:gd name="T13" fmla="*/ 392 h 1585"/>
                <a:gd name="T14" fmla="*/ 822 w 1031"/>
                <a:gd name="T15" fmla="*/ 437 h 1585"/>
                <a:gd name="T16" fmla="*/ 798 w 1031"/>
                <a:gd name="T17" fmla="*/ 482 h 1585"/>
                <a:gd name="T18" fmla="*/ 769 w 1031"/>
                <a:gd name="T19" fmla="*/ 530 h 1585"/>
                <a:gd name="T20" fmla="*/ 739 w 1031"/>
                <a:gd name="T21" fmla="*/ 580 h 1585"/>
                <a:gd name="T22" fmla="*/ 698 w 1031"/>
                <a:gd name="T23" fmla="*/ 646 h 1585"/>
                <a:gd name="T24" fmla="*/ 660 w 1031"/>
                <a:gd name="T25" fmla="*/ 706 h 1585"/>
                <a:gd name="T26" fmla="*/ 625 w 1031"/>
                <a:gd name="T27" fmla="*/ 761 h 1585"/>
                <a:gd name="T28" fmla="*/ 591 w 1031"/>
                <a:gd name="T29" fmla="*/ 815 h 1585"/>
                <a:gd name="T30" fmla="*/ 558 w 1031"/>
                <a:gd name="T31" fmla="*/ 867 h 1585"/>
                <a:gd name="T32" fmla="*/ 522 w 1031"/>
                <a:gd name="T33" fmla="*/ 922 h 1585"/>
                <a:gd name="T34" fmla="*/ 482 w 1031"/>
                <a:gd name="T35" fmla="*/ 979 h 1585"/>
                <a:gd name="T36" fmla="*/ 437 w 1031"/>
                <a:gd name="T37" fmla="*/ 1041 h 1585"/>
                <a:gd name="T38" fmla="*/ 404 w 1031"/>
                <a:gd name="T39" fmla="*/ 1091 h 1585"/>
                <a:gd name="T40" fmla="*/ 375 w 1031"/>
                <a:gd name="T41" fmla="*/ 1136 h 1585"/>
                <a:gd name="T42" fmla="*/ 347 w 1031"/>
                <a:gd name="T43" fmla="*/ 1181 h 1585"/>
                <a:gd name="T44" fmla="*/ 313 w 1031"/>
                <a:gd name="T45" fmla="*/ 1233 h 1585"/>
                <a:gd name="T46" fmla="*/ 273 w 1031"/>
                <a:gd name="T47" fmla="*/ 1288 h 1585"/>
                <a:gd name="T48" fmla="*/ 237 w 1031"/>
                <a:gd name="T49" fmla="*/ 1338 h 1585"/>
                <a:gd name="T50" fmla="*/ 171 w 1031"/>
                <a:gd name="T51" fmla="*/ 1445 h 1585"/>
                <a:gd name="T52" fmla="*/ 137 w 1031"/>
                <a:gd name="T53" fmla="*/ 1483 h 1585"/>
                <a:gd name="T54" fmla="*/ 99 w 1031"/>
                <a:gd name="T55" fmla="*/ 1516 h 1585"/>
                <a:gd name="T56" fmla="*/ 26 w 1031"/>
                <a:gd name="T57" fmla="*/ 1583 h 1585"/>
                <a:gd name="T58" fmla="*/ 0 w 1031"/>
                <a:gd name="T59" fmla="*/ 1585 h 1585"/>
                <a:gd name="T60" fmla="*/ 0 w 1031"/>
                <a:gd name="T61" fmla="*/ 1561 h 1585"/>
                <a:gd name="T62" fmla="*/ 45 w 1031"/>
                <a:gd name="T63" fmla="*/ 1478 h 1585"/>
                <a:gd name="T64" fmla="*/ 61 w 1031"/>
                <a:gd name="T65" fmla="*/ 1435 h 1585"/>
                <a:gd name="T66" fmla="*/ 85 w 1031"/>
                <a:gd name="T67" fmla="*/ 1393 h 1585"/>
                <a:gd name="T68" fmla="*/ 121 w 1031"/>
                <a:gd name="T69" fmla="*/ 1333 h 1585"/>
                <a:gd name="T70" fmla="*/ 156 w 1031"/>
                <a:gd name="T71" fmla="*/ 1283 h 1585"/>
                <a:gd name="T72" fmla="*/ 194 w 1031"/>
                <a:gd name="T73" fmla="*/ 1236 h 1585"/>
                <a:gd name="T74" fmla="*/ 237 w 1031"/>
                <a:gd name="T75" fmla="*/ 1179 h 1585"/>
                <a:gd name="T76" fmla="*/ 270 w 1031"/>
                <a:gd name="T77" fmla="*/ 1126 h 1585"/>
                <a:gd name="T78" fmla="*/ 299 w 1031"/>
                <a:gd name="T79" fmla="*/ 1081 h 1585"/>
                <a:gd name="T80" fmla="*/ 327 w 1031"/>
                <a:gd name="T81" fmla="*/ 1036 h 1585"/>
                <a:gd name="T82" fmla="*/ 361 w 1031"/>
                <a:gd name="T83" fmla="*/ 986 h 1585"/>
                <a:gd name="T84" fmla="*/ 406 w 1031"/>
                <a:gd name="T85" fmla="*/ 924 h 1585"/>
                <a:gd name="T86" fmla="*/ 449 w 1031"/>
                <a:gd name="T87" fmla="*/ 870 h 1585"/>
                <a:gd name="T88" fmla="*/ 487 w 1031"/>
                <a:gd name="T89" fmla="*/ 820 h 1585"/>
                <a:gd name="T90" fmla="*/ 525 w 1031"/>
                <a:gd name="T91" fmla="*/ 770 h 1585"/>
                <a:gd name="T92" fmla="*/ 563 w 1031"/>
                <a:gd name="T93" fmla="*/ 720 h 1585"/>
                <a:gd name="T94" fmla="*/ 603 w 1031"/>
                <a:gd name="T95" fmla="*/ 668 h 1585"/>
                <a:gd name="T96" fmla="*/ 641 w 1031"/>
                <a:gd name="T97" fmla="*/ 611 h 1585"/>
                <a:gd name="T98" fmla="*/ 684 w 1031"/>
                <a:gd name="T99" fmla="*/ 547 h 1585"/>
                <a:gd name="T100" fmla="*/ 715 w 1031"/>
                <a:gd name="T101" fmla="*/ 497 h 1585"/>
                <a:gd name="T102" fmla="*/ 746 w 1031"/>
                <a:gd name="T103" fmla="*/ 452 h 1585"/>
                <a:gd name="T104" fmla="*/ 774 w 1031"/>
                <a:gd name="T105" fmla="*/ 409 h 1585"/>
                <a:gd name="T106" fmla="*/ 800 w 1031"/>
                <a:gd name="T107" fmla="*/ 368 h 1585"/>
                <a:gd name="T108" fmla="*/ 853 w 1031"/>
                <a:gd name="T109" fmla="*/ 283 h 1585"/>
                <a:gd name="T110" fmla="*/ 903 w 1031"/>
                <a:gd name="T111" fmla="*/ 178 h 1585"/>
                <a:gd name="T112" fmla="*/ 941 w 1031"/>
                <a:gd name="T113" fmla="*/ 76 h 1585"/>
                <a:gd name="T114" fmla="*/ 967 w 1031"/>
                <a:gd name="T115" fmla="*/ 36 h 1585"/>
                <a:gd name="T116" fmla="*/ 1007 w 1031"/>
                <a:gd name="T117" fmla="*/ 0 h 1585"/>
                <a:gd name="T118" fmla="*/ 1031 w 1031"/>
                <a:gd name="T119" fmla="*/ 5 h 1585"/>
                <a:gd name="T120" fmla="*/ 1026 w 1031"/>
                <a:gd name="T121" fmla="*/ 29 h 1585"/>
                <a:gd name="T122" fmla="*/ 1026 w 1031"/>
                <a:gd name="T123" fmla="*/ 29 h 15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1"/>
                <a:gd name="T187" fmla="*/ 0 h 1585"/>
                <a:gd name="T188" fmla="*/ 1031 w 1031"/>
                <a:gd name="T189" fmla="*/ 1585 h 15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1" h="1585">
                  <a:moveTo>
                    <a:pt x="1026" y="29"/>
                  </a:moveTo>
                  <a:lnTo>
                    <a:pt x="969" y="100"/>
                  </a:lnTo>
                  <a:lnTo>
                    <a:pt x="936" y="193"/>
                  </a:lnTo>
                  <a:lnTo>
                    <a:pt x="912" y="247"/>
                  </a:lnTo>
                  <a:lnTo>
                    <a:pt x="888" y="300"/>
                  </a:lnTo>
                  <a:lnTo>
                    <a:pt x="867" y="347"/>
                  </a:lnTo>
                  <a:lnTo>
                    <a:pt x="846" y="392"/>
                  </a:lnTo>
                  <a:lnTo>
                    <a:pt x="822" y="437"/>
                  </a:lnTo>
                  <a:lnTo>
                    <a:pt x="798" y="482"/>
                  </a:lnTo>
                  <a:lnTo>
                    <a:pt x="769" y="530"/>
                  </a:lnTo>
                  <a:lnTo>
                    <a:pt x="739" y="580"/>
                  </a:lnTo>
                  <a:lnTo>
                    <a:pt x="698" y="646"/>
                  </a:lnTo>
                  <a:lnTo>
                    <a:pt x="660" y="706"/>
                  </a:lnTo>
                  <a:lnTo>
                    <a:pt x="625" y="761"/>
                  </a:lnTo>
                  <a:lnTo>
                    <a:pt x="591" y="815"/>
                  </a:lnTo>
                  <a:lnTo>
                    <a:pt x="558" y="867"/>
                  </a:lnTo>
                  <a:lnTo>
                    <a:pt x="522" y="922"/>
                  </a:lnTo>
                  <a:lnTo>
                    <a:pt x="482" y="979"/>
                  </a:lnTo>
                  <a:lnTo>
                    <a:pt x="437" y="1041"/>
                  </a:lnTo>
                  <a:lnTo>
                    <a:pt x="404" y="1091"/>
                  </a:lnTo>
                  <a:lnTo>
                    <a:pt x="375" y="1136"/>
                  </a:lnTo>
                  <a:lnTo>
                    <a:pt x="347" y="1181"/>
                  </a:lnTo>
                  <a:lnTo>
                    <a:pt x="313" y="1233"/>
                  </a:lnTo>
                  <a:lnTo>
                    <a:pt x="273" y="1288"/>
                  </a:lnTo>
                  <a:lnTo>
                    <a:pt x="237" y="1338"/>
                  </a:lnTo>
                  <a:lnTo>
                    <a:pt x="171" y="1445"/>
                  </a:lnTo>
                  <a:lnTo>
                    <a:pt x="137" y="1483"/>
                  </a:lnTo>
                  <a:lnTo>
                    <a:pt x="99" y="1516"/>
                  </a:lnTo>
                  <a:lnTo>
                    <a:pt x="26" y="1583"/>
                  </a:lnTo>
                  <a:lnTo>
                    <a:pt x="0" y="1585"/>
                  </a:lnTo>
                  <a:lnTo>
                    <a:pt x="0" y="1561"/>
                  </a:lnTo>
                  <a:lnTo>
                    <a:pt x="45" y="1478"/>
                  </a:lnTo>
                  <a:lnTo>
                    <a:pt x="61" y="1435"/>
                  </a:lnTo>
                  <a:lnTo>
                    <a:pt x="85" y="1393"/>
                  </a:lnTo>
                  <a:lnTo>
                    <a:pt x="121" y="1333"/>
                  </a:lnTo>
                  <a:lnTo>
                    <a:pt x="156" y="1283"/>
                  </a:lnTo>
                  <a:lnTo>
                    <a:pt x="194" y="1236"/>
                  </a:lnTo>
                  <a:lnTo>
                    <a:pt x="237" y="1179"/>
                  </a:lnTo>
                  <a:lnTo>
                    <a:pt x="270" y="1126"/>
                  </a:lnTo>
                  <a:lnTo>
                    <a:pt x="299" y="1081"/>
                  </a:lnTo>
                  <a:lnTo>
                    <a:pt x="327" y="1036"/>
                  </a:lnTo>
                  <a:lnTo>
                    <a:pt x="361" y="986"/>
                  </a:lnTo>
                  <a:lnTo>
                    <a:pt x="406" y="924"/>
                  </a:lnTo>
                  <a:lnTo>
                    <a:pt x="449" y="870"/>
                  </a:lnTo>
                  <a:lnTo>
                    <a:pt x="487" y="820"/>
                  </a:lnTo>
                  <a:lnTo>
                    <a:pt x="525" y="770"/>
                  </a:lnTo>
                  <a:lnTo>
                    <a:pt x="563" y="720"/>
                  </a:lnTo>
                  <a:lnTo>
                    <a:pt x="603" y="668"/>
                  </a:lnTo>
                  <a:lnTo>
                    <a:pt x="641" y="611"/>
                  </a:lnTo>
                  <a:lnTo>
                    <a:pt x="684" y="547"/>
                  </a:lnTo>
                  <a:lnTo>
                    <a:pt x="715" y="497"/>
                  </a:lnTo>
                  <a:lnTo>
                    <a:pt x="746" y="452"/>
                  </a:lnTo>
                  <a:lnTo>
                    <a:pt x="774" y="409"/>
                  </a:lnTo>
                  <a:lnTo>
                    <a:pt x="800" y="368"/>
                  </a:lnTo>
                  <a:lnTo>
                    <a:pt x="853" y="283"/>
                  </a:lnTo>
                  <a:lnTo>
                    <a:pt x="903" y="178"/>
                  </a:lnTo>
                  <a:lnTo>
                    <a:pt x="941" y="76"/>
                  </a:lnTo>
                  <a:lnTo>
                    <a:pt x="967" y="36"/>
                  </a:lnTo>
                  <a:lnTo>
                    <a:pt x="1007" y="0"/>
                  </a:lnTo>
                  <a:lnTo>
                    <a:pt x="1031" y="5"/>
                  </a:lnTo>
                  <a:lnTo>
                    <a:pt x="102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17" name="Freeform 556"/>
            <p:cNvSpPr>
              <a:spLocks/>
            </p:cNvSpPr>
            <p:nvPr/>
          </p:nvSpPr>
          <p:spPr bwMode="auto">
            <a:xfrm>
              <a:off x="5476" y="2990"/>
              <a:ext cx="573" cy="1195"/>
            </a:xfrm>
            <a:custGeom>
              <a:avLst/>
              <a:gdLst>
                <a:gd name="T0" fmla="*/ 36 w 573"/>
                <a:gd name="T1" fmla="*/ 14 h 1195"/>
                <a:gd name="T2" fmla="*/ 55 w 573"/>
                <a:gd name="T3" fmla="*/ 74 h 1195"/>
                <a:gd name="T4" fmla="*/ 76 w 573"/>
                <a:gd name="T5" fmla="*/ 131 h 1195"/>
                <a:gd name="T6" fmla="*/ 112 w 573"/>
                <a:gd name="T7" fmla="*/ 249 h 1195"/>
                <a:gd name="T8" fmla="*/ 150 w 573"/>
                <a:gd name="T9" fmla="*/ 378 h 1195"/>
                <a:gd name="T10" fmla="*/ 171 w 573"/>
                <a:gd name="T11" fmla="*/ 432 h 1195"/>
                <a:gd name="T12" fmla="*/ 202 w 573"/>
                <a:gd name="T13" fmla="*/ 496 h 1195"/>
                <a:gd name="T14" fmla="*/ 243 w 573"/>
                <a:gd name="T15" fmla="*/ 582 h 1195"/>
                <a:gd name="T16" fmla="*/ 281 w 573"/>
                <a:gd name="T17" fmla="*/ 656 h 1195"/>
                <a:gd name="T18" fmla="*/ 321 w 573"/>
                <a:gd name="T19" fmla="*/ 729 h 1195"/>
                <a:gd name="T20" fmla="*/ 371 w 573"/>
                <a:gd name="T21" fmla="*/ 815 h 1195"/>
                <a:gd name="T22" fmla="*/ 397 w 573"/>
                <a:gd name="T23" fmla="*/ 855 h 1195"/>
                <a:gd name="T24" fmla="*/ 421 w 573"/>
                <a:gd name="T25" fmla="*/ 891 h 1195"/>
                <a:gd name="T26" fmla="*/ 471 w 573"/>
                <a:gd name="T27" fmla="*/ 969 h 1195"/>
                <a:gd name="T28" fmla="*/ 516 w 573"/>
                <a:gd name="T29" fmla="*/ 1050 h 1195"/>
                <a:gd name="T30" fmla="*/ 563 w 573"/>
                <a:gd name="T31" fmla="*/ 1131 h 1195"/>
                <a:gd name="T32" fmla="*/ 573 w 573"/>
                <a:gd name="T33" fmla="*/ 1171 h 1195"/>
                <a:gd name="T34" fmla="*/ 566 w 573"/>
                <a:gd name="T35" fmla="*/ 1195 h 1195"/>
                <a:gd name="T36" fmla="*/ 542 w 573"/>
                <a:gd name="T37" fmla="*/ 1190 h 1195"/>
                <a:gd name="T38" fmla="*/ 509 w 573"/>
                <a:gd name="T39" fmla="*/ 1164 h 1195"/>
                <a:gd name="T40" fmla="*/ 461 w 573"/>
                <a:gd name="T41" fmla="*/ 1083 h 1195"/>
                <a:gd name="T42" fmla="*/ 414 w 573"/>
                <a:gd name="T43" fmla="*/ 1000 h 1195"/>
                <a:gd name="T44" fmla="*/ 371 w 573"/>
                <a:gd name="T45" fmla="*/ 919 h 1195"/>
                <a:gd name="T46" fmla="*/ 331 w 573"/>
                <a:gd name="T47" fmla="*/ 839 h 1195"/>
                <a:gd name="T48" fmla="*/ 283 w 573"/>
                <a:gd name="T49" fmla="*/ 753 h 1195"/>
                <a:gd name="T50" fmla="*/ 245 w 573"/>
                <a:gd name="T51" fmla="*/ 675 h 1195"/>
                <a:gd name="T52" fmla="*/ 209 w 573"/>
                <a:gd name="T53" fmla="*/ 599 h 1195"/>
                <a:gd name="T54" fmla="*/ 169 w 573"/>
                <a:gd name="T55" fmla="*/ 511 h 1195"/>
                <a:gd name="T56" fmla="*/ 133 w 573"/>
                <a:gd name="T57" fmla="*/ 442 h 1195"/>
                <a:gd name="T58" fmla="*/ 100 w 573"/>
                <a:gd name="T59" fmla="*/ 378 h 1195"/>
                <a:gd name="T60" fmla="*/ 48 w 573"/>
                <a:gd name="T61" fmla="*/ 237 h 1195"/>
                <a:gd name="T62" fmla="*/ 0 w 573"/>
                <a:gd name="T63" fmla="*/ 21 h 1195"/>
                <a:gd name="T64" fmla="*/ 12 w 573"/>
                <a:gd name="T65" fmla="*/ 0 h 1195"/>
                <a:gd name="T66" fmla="*/ 36 w 573"/>
                <a:gd name="T67" fmla="*/ 14 h 1195"/>
                <a:gd name="T68" fmla="*/ 36 w 573"/>
                <a:gd name="T69" fmla="*/ 14 h 1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195"/>
                <a:gd name="T107" fmla="*/ 573 w 573"/>
                <a:gd name="T108" fmla="*/ 1195 h 1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195">
                  <a:moveTo>
                    <a:pt x="36" y="14"/>
                  </a:moveTo>
                  <a:lnTo>
                    <a:pt x="55" y="74"/>
                  </a:lnTo>
                  <a:lnTo>
                    <a:pt x="76" y="131"/>
                  </a:lnTo>
                  <a:lnTo>
                    <a:pt x="112" y="249"/>
                  </a:lnTo>
                  <a:lnTo>
                    <a:pt x="150" y="378"/>
                  </a:lnTo>
                  <a:lnTo>
                    <a:pt x="171" y="432"/>
                  </a:lnTo>
                  <a:lnTo>
                    <a:pt x="202" y="496"/>
                  </a:lnTo>
                  <a:lnTo>
                    <a:pt x="243" y="582"/>
                  </a:lnTo>
                  <a:lnTo>
                    <a:pt x="281" y="656"/>
                  </a:lnTo>
                  <a:lnTo>
                    <a:pt x="321" y="729"/>
                  </a:lnTo>
                  <a:lnTo>
                    <a:pt x="371" y="815"/>
                  </a:lnTo>
                  <a:lnTo>
                    <a:pt x="397" y="855"/>
                  </a:lnTo>
                  <a:lnTo>
                    <a:pt x="421" y="891"/>
                  </a:lnTo>
                  <a:lnTo>
                    <a:pt x="471" y="969"/>
                  </a:lnTo>
                  <a:lnTo>
                    <a:pt x="516" y="1050"/>
                  </a:lnTo>
                  <a:lnTo>
                    <a:pt x="563" y="1131"/>
                  </a:lnTo>
                  <a:lnTo>
                    <a:pt x="573" y="1171"/>
                  </a:lnTo>
                  <a:lnTo>
                    <a:pt x="566" y="1195"/>
                  </a:lnTo>
                  <a:lnTo>
                    <a:pt x="542" y="1190"/>
                  </a:lnTo>
                  <a:lnTo>
                    <a:pt x="509" y="1164"/>
                  </a:lnTo>
                  <a:lnTo>
                    <a:pt x="461" y="1083"/>
                  </a:lnTo>
                  <a:lnTo>
                    <a:pt x="414" y="1000"/>
                  </a:lnTo>
                  <a:lnTo>
                    <a:pt x="371" y="919"/>
                  </a:lnTo>
                  <a:lnTo>
                    <a:pt x="331" y="839"/>
                  </a:lnTo>
                  <a:lnTo>
                    <a:pt x="283" y="753"/>
                  </a:lnTo>
                  <a:lnTo>
                    <a:pt x="245" y="675"/>
                  </a:lnTo>
                  <a:lnTo>
                    <a:pt x="209" y="599"/>
                  </a:lnTo>
                  <a:lnTo>
                    <a:pt x="169" y="511"/>
                  </a:lnTo>
                  <a:lnTo>
                    <a:pt x="133" y="442"/>
                  </a:lnTo>
                  <a:lnTo>
                    <a:pt x="100" y="378"/>
                  </a:lnTo>
                  <a:lnTo>
                    <a:pt x="48" y="23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18" name="Freeform 557"/>
            <p:cNvSpPr>
              <a:spLocks/>
            </p:cNvSpPr>
            <p:nvPr/>
          </p:nvSpPr>
          <p:spPr bwMode="auto">
            <a:xfrm>
              <a:off x="5384" y="3206"/>
              <a:ext cx="354" cy="977"/>
            </a:xfrm>
            <a:custGeom>
              <a:avLst/>
              <a:gdLst>
                <a:gd name="T0" fmla="*/ 28 w 354"/>
                <a:gd name="T1" fmla="*/ 5 h 977"/>
                <a:gd name="T2" fmla="*/ 97 w 354"/>
                <a:gd name="T3" fmla="*/ 114 h 977"/>
                <a:gd name="T4" fmla="*/ 140 w 354"/>
                <a:gd name="T5" fmla="*/ 219 h 977"/>
                <a:gd name="T6" fmla="*/ 178 w 354"/>
                <a:gd name="T7" fmla="*/ 330 h 977"/>
                <a:gd name="T8" fmla="*/ 197 w 354"/>
                <a:gd name="T9" fmla="*/ 392 h 977"/>
                <a:gd name="T10" fmla="*/ 221 w 354"/>
                <a:gd name="T11" fmla="*/ 461 h 977"/>
                <a:gd name="T12" fmla="*/ 247 w 354"/>
                <a:gd name="T13" fmla="*/ 575 h 977"/>
                <a:gd name="T14" fmla="*/ 273 w 354"/>
                <a:gd name="T15" fmla="*/ 673 h 977"/>
                <a:gd name="T16" fmla="*/ 287 w 354"/>
                <a:gd name="T17" fmla="*/ 720 h 977"/>
                <a:gd name="T18" fmla="*/ 354 w 354"/>
                <a:gd name="T19" fmla="*/ 953 h 977"/>
                <a:gd name="T20" fmla="*/ 346 w 354"/>
                <a:gd name="T21" fmla="*/ 977 h 977"/>
                <a:gd name="T22" fmla="*/ 323 w 354"/>
                <a:gd name="T23" fmla="*/ 970 h 977"/>
                <a:gd name="T24" fmla="*/ 289 w 354"/>
                <a:gd name="T25" fmla="*/ 910 h 977"/>
                <a:gd name="T26" fmla="*/ 256 w 354"/>
                <a:gd name="T27" fmla="*/ 860 h 977"/>
                <a:gd name="T28" fmla="*/ 197 w 354"/>
                <a:gd name="T29" fmla="*/ 746 h 977"/>
                <a:gd name="T30" fmla="*/ 187 w 354"/>
                <a:gd name="T31" fmla="*/ 696 h 977"/>
                <a:gd name="T32" fmla="*/ 154 w 354"/>
                <a:gd name="T33" fmla="*/ 592 h 977"/>
                <a:gd name="T34" fmla="*/ 130 w 354"/>
                <a:gd name="T35" fmla="*/ 482 h 977"/>
                <a:gd name="T36" fmla="*/ 97 w 354"/>
                <a:gd name="T37" fmla="*/ 354 h 977"/>
                <a:gd name="T38" fmla="*/ 80 w 354"/>
                <a:gd name="T39" fmla="*/ 240 h 977"/>
                <a:gd name="T40" fmla="*/ 57 w 354"/>
                <a:gd name="T41" fmla="*/ 133 h 977"/>
                <a:gd name="T42" fmla="*/ 35 w 354"/>
                <a:gd name="T43" fmla="*/ 81 h 977"/>
                <a:gd name="T44" fmla="*/ 0 w 354"/>
                <a:gd name="T45" fmla="*/ 24 h 977"/>
                <a:gd name="T46" fmla="*/ 4 w 354"/>
                <a:gd name="T47" fmla="*/ 0 h 977"/>
                <a:gd name="T48" fmla="*/ 28 w 354"/>
                <a:gd name="T49" fmla="*/ 5 h 977"/>
                <a:gd name="T50" fmla="*/ 28 w 354"/>
                <a:gd name="T51" fmla="*/ 5 h 9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4"/>
                <a:gd name="T79" fmla="*/ 0 h 977"/>
                <a:gd name="T80" fmla="*/ 354 w 354"/>
                <a:gd name="T81" fmla="*/ 977 h 9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4" h="977">
                  <a:moveTo>
                    <a:pt x="28" y="5"/>
                  </a:moveTo>
                  <a:lnTo>
                    <a:pt x="97" y="114"/>
                  </a:lnTo>
                  <a:lnTo>
                    <a:pt x="140" y="219"/>
                  </a:lnTo>
                  <a:lnTo>
                    <a:pt x="178" y="330"/>
                  </a:lnTo>
                  <a:lnTo>
                    <a:pt x="197" y="392"/>
                  </a:lnTo>
                  <a:lnTo>
                    <a:pt x="221" y="461"/>
                  </a:lnTo>
                  <a:lnTo>
                    <a:pt x="247" y="575"/>
                  </a:lnTo>
                  <a:lnTo>
                    <a:pt x="273" y="673"/>
                  </a:lnTo>
                  <a:lnTo>
                    <a:pt x="287" y="720"/>
                  </a:lnTo>
                  <a:lnTo>
                    <a:pt x="354" y="953"/>
                  </a:lnTo>
                  <a:lnTo>
                    <a:pt x="346" y="977"/>
                  </a:lnTo>
                  <a:lnTo>
                    <a:pt x="323" y="970"/>
                  </a:lnTo>
                  <a:lnTo>
                    <a:pt x="289" y="910"/>
                  </a:lnTo>
                  <a:lnTo>
                    <a:pt x="256" y="860"/>
                  </a:lnTo>
                  <a:lnTo>
                    <a:pt x="197" y="746"/>
                  </a:lnTo>
                  <a:lnTo>
                    <a:pt x="187" y="696"/>
                  </a:lnTo>
                  <a:lnTo>
                    <a:pt x="154" y="592"/>
                  </a:lnTo>
                  <a:lnTo>
                    <a:pt x="130" y="482"/>
                  </a:lnTo>
                  <a:lnTo>
                    <a:pt x="97" y="354"/>
                  </a:lnTo>
                  <a:lnTo>
                    <a:pt x="80" y="240"/>
                  </a:lnTo>
                  <a:lnTo>
                    <a:pt x="57" y="133"/>
                  </a:lnTo>
                  <a:lnTo>
                    <a:pt x="35" y="81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19" name="Freeform 558"/>
            <p:cNvSpPr>
              <a:spLocks/>
            </p:cNvSpPr>
            <p:nvPr/>
          </p:nvSpPr>
          <p:spPr bwMode="auto">
            <a:xfrm>
              <a:off x="5733" y="4223"/>
              <a:ext cx="302" cy="150"/>
            </a:xfrm>
            <a:custGeom>
              <a:avLst/>
              <a:gdLst>
                <a:gd name="T0" fmla="*/ 33 w 302"/>
                <a:gd name="T1" fmla="*/ 0 h 150"/>
                <a:gd name="T2" fmla="*/ 133 w 302"/>
                <a:gd name="T3" fmla="*/ 36 h 150"/>
                <a:gd name="T4" fmla="*/ 211 w 302"/>
                <a:gd name="T5" fmla="*/ 79 h 150"/>
                <a:gd name="T6" fmla="*/ 247 w 302"/>
                <a:gd name="T7" fmla="*/ 100 h 150"/>
                <a:gd name="T8" fmla="*/ 290 w 302"/>
                <a:gd name="T9" fmla="*/ 117 h 150"/>
                <a:gd name="T10" fmla="*/ 302 w 302"/>
                <a:gd name="T11" fmla="*/ 138 h 150"/>
                <a:gd name="T12" fmla="*/ 294 w 302"/>
                <a:gd name="T13" fmla="*/ 150 h 150"/>
                <a:gd name="T14" fmla="*/ 280 w 302"/>
                <a:gd name="T15" fmla="*/ 150 h 150"/>
                <a:gd name="T16" fmla="*/ 104 w 302"/>
                <a:gd name="T17" fmla="*/ 100 h 150"/>
                <a:gd name="T18" fmla="*/ 12 w 302"/>
                <a:gd name="T19" fmla="*/ 48 h 150"/>
                <a:gd name="T20" fmla="*/ 0 w 302"/>
                <a:gd name="T21" fmla="*/ 12 h 150"/>
                <a:gd name="T22" fmla="*/ 12 w 302"/>
                <a:gd name="T23" fmla="*/ 0 h 150"/>
                <a:gd name="T24" fmla="*/ 33 w 302"/>
                <a:gd name="T25" fmla="*/ 0 h 150"/>
                <a:gd name="T26" fmla="*/ 33 w 302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50"/>
                <a:gd name="T44" fmla="*/ 302 w 30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50">
                  <a:moveTo>
                    <a:pt x="33" y="0"/>
                  </a:moveTo>
                  <a:lnTo>
                    <a:pt x="133" y="36"/>
                  </a:lnTo>
                  <a:lnTo>
                    <a:pt x="211" y="79"/>
                  </a:lnTo>
                  <a:lnTo>
                    <a:pt x="247" y="100"/>
                  </a:lnTo>
                  <a:lnTo>
                    <a:pt x="290" y="117"/>
                  </a:lnTo>
                  <a:lnTo>
                    <a:pt x="302" y="138"/>
                  </a:lnTo>
                  <a:lnTo>
                    <a:pt x="294" y="150"/>
                  </a:lnTo>
                  <a:lnTo>
                    <a:pt x="280" y="150"/>
                  </a:lnTo>
                  <a:lnTo>
                    <a:pt x="104" y="10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20" name="Freeform 559"/>
            <p:cNvSpPr>
              <a:spLocks/>
            </p:cNvSpPr>
            <p:nvPr/>
          </p:nvSpPr>
          <p:spPr bwMode="auto">
            <a:xfrm>
              <a:off x="6101" y="4161"/>
              <a:ext cx="128" cy="162"/>
            </a:xfrm>
            <a:custGeom>
              <a:avLst/>
              <a:gdLst>
                <a:gd name="T0" fmla="*/ 128 w 128"/>
                <a:gd name="T1" fmla="*/ 26 h 162"/>
                <a:gd name="T2" fmla="*/ 71 w 128"/>
                <a:gd name="T3" fmla="*/ 131 h 162"/>
                <a:gd name="T4" fmla="*/ 29 w 128"/>
                <a:gd name="T5" fmla="*/ 160 h 162"/>
                <a:gd name="T6" fmla="*/ 5 w 128"/>
                <a:gd name="T7" fmla="*/ 162 h 162"/>
                <a:gd name="T8" fmla="*/ 0 w 128"/>
                <a:gd name="T9" fmla="*/ 141 h 162"/>
                <a:gd name="T10" fmla="*/ 12 w 128"/>
                <a:gd name="T11" fmla="*/ 86 h 162"/>
                <a:gd name="T12" fmla="*/ 95 w 128"/>
                <a:gd name="T13" fmla="*/ 7 h 162"/>
                <a:gd name="T14" fmla="*/ 121 w 128"/>
                <a:gd name="T15" fmla="*/ 0 h 162"/>
                <a:gd name="T16" fmla="*/ 128 w 128"/>
                <a:gd name="T17" fmla="*/ 26 h 162"/>
                <a:gd name="T18" fmla="*/ 128 w 128"/>
                <a:gd name="T19" fmla="*/ 26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62"/>
                <a:gd name="T32" fmla="*/ 128 w 12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62">
                  <a:moveTo>
                    <a:pt x="128" y="26"/>
                  </a:moveTo>
                  <a:lnTo>
                    <a:pt x="71" y="131"/>
                  </a:lnTo>
                  <a:lnTo>
                    <a:pt x="29" y="160"/>
                  </a:lnTo>
                  <a:lnTo>
                    <a:pt x="5" y="162"/>
                  </a:lnTo>
                  <a:lnTo>
                    <a:pt x="0" y="141"/>
                  </a:lnTo>
                  <a:lnTo>
                    <a:pt x="12" y="86"/>
                  </a:lnTo>
                  <a:lnTo>
                    <a:pt x="95" y="7"/>
                  </a:lnTo>
                  <a:lnTo>
                    <a:pt x="121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21" name="Freeform 560"/>
            <p:cNvSpPr>
              <a:spLocks/>
            </p:cNvSpPr>
            <p:nvPr/>
          </p:nvSpPr>
          <p:spPr bwMode="auto">
            <a:xfrm>
              <a:off x="5393" y="2320"/>
              <a:ext cx="573" cy="173"/>
            </a:xfrm>
            <a:custGeom>
              <a:avLst/>
              <a:gdLst>
                <a:gd name="T0" fmla="*/ 14 w 573"/>
                <a:gd name="T1" fmla="*/ 24 h 173"/>
                <a:gd name="T2" fmla="*/ 174 w 573"/>
                <a:gd name="T3" fmla="*/ 0 h 173"/>
                <a:gd name="T4" fmla="*/ 328 w 573"/>
                <a:gd name="T5" fmla="*/ 9 h 173"/>
                <a:gd name="T6" fmla="*/ 544 w 573"/>
                <a:gd name="T7" fmla="*/ 95 h 173"/>
                <a:gd name="T8" fmla="*/ 568 w 573"/>
                <a:gd name="T9" fmla="*/ 116 h 173"/>
                <a:gd name="T10" fmla="*/ 573 w 573"/>
                <a:gd name="T11" fmla="*/ 161 h 173"/>
                <a:gd name="T12" fmla="*/ 554 w 573"/>
                <a:gd name="T13" fmla="*/ 173 h 173"/>
                <a:gd name="T14" fmla="*/ 528 w 573"/>
                <a:gd name="T15" fmla="*/ 168 h 173"/>
                <a:gd name="T16" fmla="*/ 504 w 573"/>
                <a:gd name="T17" fmla="*/ 154 h 173"/>
                <a:gd name="T18" fmla="*/ 459 w 573"/>
                <a:gd name="T19" fmla="*/ 121 h 173"/>
                <a:gd name="T20" fmla="*/ 416 w 573"/>
                <a:gd name="T21" fmla="*/ 90 h 173"/>
                <a:gd name="T22" fmla="*/ 373 w 573"/>
                <a:gd name="T23" fmla="*/ 64 h 173"/>
                <a:gd name="T24" fmla="*/ 321 w 573"/>
                <a:gd name="T25" fmla="*/ 43 h 173"/>
                <a:gd name="T26" fmla="*/ 171 w 573"/>
                <a:gd name="T27" fmla="*/ 35 h 173"/>
                <a:gd name="T28" fmla="*/ 19 w 573"/>
                <a:gd name="T29" fmla="*/ 59 h 173"/>
                <a:gd name="T30" fmla="*/ 0 w 573"/>
                <a:gd name="T31" fmla="*/ 43 h 173"/>
                <a:gd name="T32" fmla="*/ 14 w 573"/>
                <a:gd name="T33" fmla="*/ 24 h 173"/>
                <a:gd name="T34" fmla="*/ 14 w 573"/>
                <a:gd name="T35" fmla="*/ 24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3"/>
                <a:gd name="T55" fmla="*/ 0 h 173"/>
                <a:gd name="T56" fmla="*/ 573 w 5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3" h="173">
                  <a:moveTo>
                    <a:pt x="14" y="24"/>
                  </a:moveTo>
                  <a:lnTo>
                    <a:pt x="174" y="0"/>
                  </a:lnTo>
                  <a:lnTo>
                    <a:pt x="328" y="9"/>
                  </a:lnTo>
                  <a:lnTo>
                    <a:pt x="544" y="95"/>
                  </a:lnTo>
                  <a:lnTo>
                    <a:pt x="568" y="116"/>
                  </a:lnTo>
                  <a:lnTo>
                    <a:pt x="573" y="161"/>
                  </a:lnTo>
                  <a:lnTo>
                    <a:pt x="554" y="173"/>
                  </a:lnTo>
                  <a:lnTo>
                    <a:pt x="528" y="168"/>
                  </a:lnTo>
                  <a:lnTo>
                    <a:pt x="504" y="154"/>
                  </a:lnTo>
                  <a:lnTo>
                    <a:pt x="459" y="121"/>
                  </a:lnTo>
                  <a:lnTo>
                    <a:pt x="416" y="90"/>
                  </a:lnTo>
                  <a:lnTo>
                    <a:pt x="373" y="64"/>
                  </a:lnTo>
                  <a:lnTo>
                    <a:pt x="321" y="43"/>
                  </a:lnTo>
                  <a:lnTo>
                    <a:pt x="171" y="35"/>
                  </a:lnTo>
                  <a:lnTo>
                    <a:pt x="19" y="59"/>
                  </a:lnTo>
                  <a:lnTo>
                    <a:pt x="0" y="4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22" name="Freeform 561"/>
            <p:cNvSpPr>
              <a:spLocks/>
            </p:cNvSpPr>
            <p:nvPr/>
          </p:nvSpPr>
          <p:spPr bwMode="auto">
            <a:xfrm>
              <a:off x="5883" y="2460"/>
              <a:ext cx="83" cy="204"/>
            </a:xfrm>
            <a:custGeom>
              <a:avLst/>
              <a:gdLst>
                <a:gd name="T0" fmla="*/ 83 w 83"/>
                <a:gd name="T1" fmla="*/ 21 h 204"/>
                <a:gd name="T2" fmla="*/ 76 w 83"/>
                <a:gd name="T3" fmla="*/ 119 h 204"/>
                <a:gd name="T4" fmla="*/ 40 w 83"/>
                <a:gd name="T5" fmla="*/ 188 h 204"/>
                <a:gd name="T6" fmla="*/ 30 w 83"/>
                <a:gd name="T7" fmla="*/ 202 h 204"/>
                <a:gd name="T8" fmla="*/ 16 w 83"/>
                <a:gd name="T9" fmla="*/ 204 h 204"/>
                <a:gd name="T10" fmla="*/ 0 w 83"/>
                <a:gd name="T11" fmla="*/ 178 h 204"/>
                <a:gd name="T12" fmla="*/ 7 w 83"/>
                <a:gd name="T13" fmla="*/ 100 h 204"/>
                <a:gd name="T14" fmla="*/ 28 w 83"/>
                <a:gd name="T15" fmla="*/ 57 h 204"/>
                <a:gd name="T16" fmla="*/ 47 w 83"/>
                <a:gd name="T17" fmla="*/ 14 h 204"/>
                <a:gd name="T18" fmla="*/ 57 w 83"/>
                <a:gd name="T19" fmla="*/ 2 h 204"/>
                <a:gd name="T20" fmla="*/ 68 w 83"/>
                <a:gd name="T21" fmla="*/ 0 h 204"/>
                <a:gd name="T22" fmla="*/ 83 w 83"/>
                <a:gd name="T23" fmla="*/ 21 h 204"/>
                <a:gd name="T24" fmla="*/ 83 w 83"/>
                <a:gd name="T25" fmla="*/ 2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204"/>
                <a:gd name="T41" fmla="*/ 83 w 83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204">
                  <a:moveTo>
                    <a:pt x="83" y="21"/>
                  </a:moveTo>
                  <a:lnTo>
                    <a:pt x="76" y="119"/>
                  </a:lnTo>
                  <a:lnTo>
                    <a:pt x="40" y="188"/>
                  </a:lnTo>
                  <a:lnTo>
                    <a:pt x="30" y="202"/>
                  </a:lnTo>
                  <a:lnTo>
                    <a:pt x="16" y="204"/>
                  </a:lnTo>
                  <a:lnTo>
                    <a:pt x="0" y="178"/>
                  </a:lnTo>
                  <a:lnTo>
                    <a:pt x="7" y="100"/>
                  </a:lnTo>
                  <a:lnTo>
                    <a:pt x="28" y="57"/>
                  </a:lnTo>
                  <a:lnTo>
                    <a:pt x="47" y="14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23" name="Freeform 562"/>
            <p:cNvSpPr>
              <a:spLocks/>
            </p:cNvSpPr>
            <p:nvPr/>
          </p:nvSpPr>
          <p:spPr bwMode="auto">
            <a:xfrm>
              <a:off x="5331" y="2536"/>
              <a:ext cx="587" cy="152"/>
            </a:xfrm>
            <a:custGeom>
              <a:avLst/>
              <a:gdLst>
                <a:gd name="T0" fmla="*/ 15 w 587"/>
                <a:gd name="T1" fmla="*/ 17 h 152"/>
                <a:gd name="T2" fmla="*/ 176 w 587"/>
                <a:gd name="T3" fmla="*/ 0 h 152"/>
                <a:gd name="T4" fmla="*/ 338 w 587"/>
                <a:gd name="T5" fmla="*/ 5 h 152"/>
                <a:gd name="T6" fmla="*/ 554 w 587"/>
                <a:gd name="T7" fmla="*/ 62 h 152"/>
                <a:gd name="T8" fmla="*/ 585 w 587"/>
                <a:gd name="T9" fmla="*/ 86 h 152"/>
                <a:gd name="T10" fmla="*/ 587 w 587"/>
                <a:gd name="T11" fmla="*/ 121 h 152"/>
                <a:gd name="T12" fmla="*/ 568 w 587"/>
                <a:gd name="T13" fmla="*/ 150 h 152"/>
                <a:gd name="T14" fmla="*/ 530 w 587"/>
                <a:gd name="T15" fmla="*/ 152 h 152"/>
                <a:gd name="T16" fmla="*/ 428 w 587"/>
                <a:gd name="T17" fmla="*/ 112 h 152"/>
                <a:gd name="T18" fmla="*/ 383 w 587"/>
                <a:gd name="T19" fmla="*/ 88 h 152"/>
                <a:gd name="T20" fmla="*/ 326 w 587"/>
                <a:gd name="T21" fmla="*/ 69 h 152"/>
                <a:gd name="T22" fmla="*/ 171 w 587"/>
                <a:gd name="T23" fmla="*/ 50 h 152"/>
                <a:gd name="T24" fmla="*/ 19 w 587"/>
                <a:gd name="T25" fmla="*/ 52 h 152"/>
                <a:gd name="T26" fmla="*/ 0 w 587"/>
                <a:gd name="T27" fmla="*/ 36 h 152"/>
                <a:gd name="T28" fmla="*/ 15 w 587"/>
                <a:gd name="T29" fmla="*/ 17 h 152"/>
                <a:gd name="T30" fmla="*/ 15 w 587"/>
                <a:gd name="T31" fmla="*/ 1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7"/>
                <a:gd name="T49" fmla="*/ 0 h 152"/>
                <a:gd name="T50" fmla="*/ 587 w 58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7" h="152">
                  <a:moveTo>
                    <a:pt x="15" y="17"/>
                  </a:moveTo>
                  <a:lnTo>
                    <a:pt x="176" y="0"/>
                  </a:lnTo>
                  <a:lnTo>
                    <a:pt x="338" y="5"/>
                  </a:lnTo>
                  <a:lnTo>
                    <a:pt x="554" y="62"/>
                  </a:lnTo>
                  <a:lnTo>
                    <a:pt x="585" y="86"/>
                  </a:lnTo>
                  <a:lnTo>
                    <a:pt x="587" y="121"/>
                  </a:lnTo>
                  <a:lnTo>
                    <a:pt x="568" y="150"/>
                  </a:lnTo>
                  <a:lnTo>
                    <a:pt x="530" y="152"/>
                  </a:lnTo>
                  <a:lnTo>
                    <a:pt x="428" y="112"/>
                  </a:lnTo>
                  <a:lnTo>
                    <a:pt x="383" y="88"/>
                  </a:lnTo>
                  <a:lnTo>
                    <a:pt x="326" y="69"/>
                  </a:lnTo>
                  <a:lnTo>
                    <a:pt x="171" y="50"/>
                  </a:lnTo>
                  <a:lnTo>
                    <a:pt x="19" y="52"/>
                  </a:lnTo>
                  <a:lnTo>
                    <a:pt x="0" y="3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24" name="Freeform 563"/>
            <p:cNvSpPr>
              <a:spLocks/>
            </p:cNvSpPr>
            <p:nvPr/>
          </p:nvSpPr>
          <p:spPr bwMode="auto">
            <a:xfrm>
              <a:off x="5329" y="2412"/>
              <a:ext cx="55" cy="167"/>
            </a:xfrm>
            <a:custGeom>
              <a:avLst/>
              <a:gdLst>
                <a:gd name="T0" fmla="*/ 55 w 55"/>
                <a:gd name="T1" fmla="*/ 27 h 167"/>
                <a:gd name="T2" fmla="*/ 40 w 55"/>
                <a:gd name="T3" fmla="*/ 114 h 167"/>
                <a:gd name="T4" fmla="*/ 45 w 55"/>
                <a:gd name="T5" fmla="*/ 141 h 167"/>
                <a:gd name="T6" fmla="*/ 31 w 55"/>
                <a:gd name="T7" fmla="*/ 167 h 167"/>
                <a:gd name="T8" fmla="*/ 5 w 55"/>
                <a:gd name="T9" fmla="*/ 150 h 167"/>
                <a:gd name="T10" fmla="*/ 0 w 55"/>
                <a:gd name="T11" fmla="*/ 117 h 167"/>
                <a:gd name="T12" fmla="*/ 2 w 55"/>
                <a:gd name="T13" fmla="*/ 60 h 167"/>
                <a:gd name="T14" fmla="*/ 26 w 55"/>
                <a:gd name="T15" fmla="*/ 8 h 167"/>
                <a:gd name="T16" fmla="*/ 50 w 55"/>
                <a:gd name="T17" fmla="*/ 0 h 167"/>
                <a:gd name="T18" fmla="*/ 55 w 55"/>
                <a:gd name="T19" fmla="*/ 27 h 167"/>
                <a:gd name="T20" fmla="*/ 55 w 55"/>
                <a:gd name="T21" fmla="*/ 2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67"/>
                <a:gd name="T35" fmla="*/ 55 w 55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67">
                  <a:moveTo>
                    <a:pt x="55" y="27"/>
                  </a:moveTo>
                  <a:lnTo>
                    <a:pt x="40" y="114"/>
                  </a:lnTo>
                  <a:lnTo>
                    <a:pt x="45" y="141"/>
                  </a:lnTo>
                  <a:lnTo>
                    <a:pt x="31" y="167"/>
                  </a:lnTo>
                  <a:lnTo>
                    <a:pt x="5" y="150"/>
                  </a:lnTo>
                  <a:lnTo>
                    <a:pt x="0" y="117"/>
                  </a:lnTo>
                  <a:lnTo>
                    <a:pt x="2" y="6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25" name="Freeform 564"/>
            <p:cNvSpPr>
              <a:spLocks/>
            </p:cNvSpPr>
            <p:nvPr/>
          </p:nvSpPr>
          <p:spPr bwMode="auto">
            <a:xfrm>
              <a:off x="5635" y="2398"/>
              <a:ext cx="60" cy="176"/>
            </a:xfrm>
            <a:custGeom>
              <a:avLst/>
              <a:gdLst>
                <a:gd name="T0" fmla="*/ 60 w 60"/>
                <a:gd name="T1" fmla="*/ 19 h 176"/>
                <a:gd name="T2" fmla="*/ 53 w 60"/>
                <a:gd name="T3" fmla="*/ 150 h 176"/>
                <a:gd name="T4" fmla="*/ 46 w 60"/>
                <a:gd name="T5" fmla="*/ 171 h 176"/>
                <a:gd name="T6" fmla="*/ 27 w 60"/>
                <a:gd name="T7" fmla="*/ 176 h 176"/>
                <a:gd name="T8" fmla="*/ 0 w 60"/>
                <a:gd name="T9" fmla="*/ 150 h 176"/>
                <a:gd name="T10" fmla="*/ 24 w 60"/>
                <a:gd name="T11" fmla="*/ 17 h 176"/>
                <a:gd name="T12" fmla="*/ 43 w 60"/>
                <a:gd name="T13" fmla="*/ 0 h 176"/>
                <a:gd name="T14" fmla="*/ 60 w 60"/>
                <a:gd name="T15" fmla="*/ 19 h 176"/>
                <a:gd name="T16" fmla="*/ 60 w 60"/>
                <a:gd name="T17" fmla="*/ 19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6"/>
                <a:gd name="T29" fmla="*/ 60 w 6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6">
                  <a:moveTo>
                    <a:pt x="60" y="19"/>
                  </a:moveTo>
                  <a:lnTo>
                    <a:pt x="53" y="150"/>
                  </a:lnTo>
                  <a:lnTo>
                    <a:pt x="46" y="171"/>
                  </a:lnTo>
                  <a:lnTo>
                    <a:pt x="27" y="176"/>
                  </a:lnTo>
                  <a:lnTo>
                    <a:pt x="0" y="150"/>
                  </a:lnTo>
                  <a:lnTo>
                    <a:pt x="24" y="17"/>
                  </a:lnTo>
                  <a:lnTo>
                    <a:pt x="43" y="0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26" name="Freeform 565"/>
            <p:cNvSpPr>
              <a:spLocks/>
            </p:cNvSpPr>
            <p:nvPr/>
          </p:nvSpPr>
          <p:spPr bwMode="auto">
            <a:xfrm>
              <a:off x="3466" y="4040"/>
              <a:ext cx="715" cy="209"/>
            </a:xfrm>
            <a:custGeom>
              <a:avLst/>
              <a:gdLst>
                <a:gd name="T0" fmla="*/ 31 w 715"/>
                <a:gd name="T1" fmla="*/ 0 h 209"/>
                <a:gd name="T2" fmla="*/ 119 w 715"/>
                <a:gd name="T3" fmla="*/ 31 h 209"/>
                <a:gd name="T4" fmla="*/ 207 w 715"/>
                <a:gd name="T5" fmla="*/ 62 h 209"/>
                <a:gd name="T6" fmla="*/ 437 w 715"/>
                <a:gd name="T7" fmla="*/ 119 h 209"/>
                <a:gd name="T8" fmla="*/ 565 w 715"/>
                <a:gd name="T9" fmla="*/ 138 h 209"/>
                <a:gd name="T10" fmla="*/ 632 w 715"/>
                <a:gd name="T11" fmla="*/ 157 h 209"/>
                <a:gd name="T12" fmla="*/ 699 w 715"/>
                <a:gd name="T13" fmla="*/ 174 h 209"/>
                <a:gd name="T14" fmla="*/ 715 w 715"/>
                <a:gd name="T15" fmla="*/ 193 h 209"/>
                <a:gd name="T16" fmla="*/ 696 w 715"/>
                <a:gd name="T17" fmla="*/ 209 h 209"/>
                <a:gd name="T18" fmla="*/ 556 w 715"/>
                <a:gd name="T19" fmla="*/ 202 h 209"/>
                <a:gd name="T20" fmla="*/ 425 w 715"/>
                <a:gd name="T21" fmla="*/ 183 h 209"/>
                <a:gd name="T22" fmla="*/ 311 w 715"/>
                <a:gd name="T23" fmla="*/ 143 h 209"/>
                <a:gd name="T24" fmla="*/ 259 w 715"/>
                <a:gd name="T25" fmla="*/ 119 h 209"/>
                <a:gd name="T26" fmla="*/ 197 w 715"/>
                <a:gd name="T27" fmla="*/ 95 h 209"/>
                <a:gd name="T28" fmla="*/ 19 w 715"/>
                <a:gd name="T29" fmla="*/ 52 h 209"/>
                <a:gd name="T30" fmla="*/ 0 w 715"/>
                <a:gd name="T31" fmla="*/ 19 h 209"/>
                <a:gd name="T32" fmla="*/ 9 w 715"/>
                <a:gd name="T33" fmla="*/ 5 h 209"/>
                <a:gd name="T34" fmla="*/ 31 w 715"/>
                <a:gd name="T35" fmla="*/ 0 h 209"/>
                <a:gd name="T36" fmla="*/ 31 w 71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5"/>
                <a:gd name="T58" fmla="*/ 0 h 209"/>
                <a:gd name="T59" fmla="*/ 715 w 71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5" h="209">
                  <a:moveTo>
                    <a:pt x="31" y="0"/>
                  </a:moveTo>
                  <a:lnTo>
                    <a:pt x="119" y="31"/>
                  </a:lnTo>
                  <a:lnTo>
                    <a:pt x="207" y="62"/>
                  </a:lnTo>
                  <a:lnTo>
                    <a:pt x="437" y="119"/>
                  </a:lnTo>
                  <a:lnTo>
                    <a:pt x="565" y="138"/>
                  </a:lnTo>
                  <a:lnTo>
                    <a:pt x="632" y="157"/>
                  </a:lnTo>
                  <a:lnTo>
                    <a:pt x="699" y="174"/>
                  </a:lnTo>
                  <a:lnTo>
                    <a:pt x="715" y="193"/>
                  </a:lnTo>
                  <a:lnTo>
                    <a:pt x="696" y="209"/>
                  </a:lnTo>
                  <a:lnTo>
                    <a:pt x="556" y="202"/>
                  </a:lnTo>
                  <a:lnTo>
                    <a:pt x="425" y="183"/>
                  </a:lnTo>
                  <a:lnTo>
                    <a:pt x="311" y="143"/>
                  </a:lnTo>
                  <a:lnTo>
                    <a:pt x="259" y="119"/>
                  </a:lnTo>
                  <a:lnTo>
                    <a:pt x="197" y="95"/>
                  </a:lnTo>
                  <a:lnTo>
                    <a:pt x="19" y="52"/>
                  </a:lnTo>
                  <a:lnTo>
                    <a:pt x="0" y="19"/>
                  </a:lnTo>
                  <a:lnTo>
                    <a:pt x="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27" name="Freeform 566"/>
            <p:cNvSpPr>
              <a:spLocks/>
            </p:cNvSpPr>
            <p:nvPr/>
          </p:nvSpPr>
          <p:spPr bwMode="auto">
            <a:xfrm>
              <a:off x="3428" y="4033"/>
              <a:ext cx="166" cy="202"/>
            </a:xfrm>
            <a:custGeom>
              <a:avLst/>
              <a:gdLst>
                <a:gd name="T0" fmla="*/ 55 w 166"/>
                <a:gd name="T1" fmla="*/ 10 h 202"/>
                <a:gd name="T2" fmla="*/ 116 w 166"/>
                <a:gd name="T3" fmla="*/ 95 h 202"/>
                <a:gd name="T4" fmla="*/ 161 w 166"/>
                <a:gd name="T5" fmla="*/ 178 h 202"/>
                <a:gd name="T6" fmla="*/ 166 w 166"/>
                <a:gd name="T7" fmla="*/ 190 h 202"/>
                <a:gd name="T8" fmla="*/ 161 w 166"/>
                <a:gd name="T9" fmla="*/ 202 h 202"/>
                <a:gd name="T10" fmla="*/ 135 w 166"/>
                <a:gd name="T11" fmla="*/ 202 h 202"/>
                <a:gd name="T12" fmla="*/ 47 w 166"/>
                <a:gd name="T13" fmla="*/ 138 h 202"/>
                <a:gd name="T14" fmla="*/ 5 w 166"/>
                <a:gd name="T15" fmla="*/ 40 h 202"/>
                <a:gd name="T16" fmla="*/ 0 w 166"/>
                <a:gd name="T17" fmla="*/ 17 h 202"/>
                <a:gd name="T18" fmla="*/ 14 w 166"/>
                <a:gd name="T19" fmla="*/ 0 h 202"/>
                <a:gd name="T20" fmla="*/ 55 w 166"/>
                <a:gd name="T21" fmla="*/ 10 h 202"/>
                <a:gd name="T22" fmla="*/ 55 w 166"/>
                <a:gd name="T23" fmla="*/ 1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02"/>
                <a:gd name="T38" fmla="*/ 166 w 166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02">
                  <a:moveTo>
                    <a:pt x="55" y="10"/>
                  </a:moveTo>
                  <a:lnTo>
                    <a:pt x="116" y="95"/>
                  </a:lnTo>
                  <a:lnTo>
                    <a:pt x="16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35" y="202"/>
                  </a:lnTo>
                  <a:lnTo>
                    <a:pt x="47" y="138"/>
                  </a:lnTo>
                  <a:lnTo>
                    <a:pt x="5" y="40"/>
                  </a:lnTo>
                  <a:lnTo>
                    <a:pt x="0" y="17"/>
                  </a:lnTo>
                  <a:lnTo>
                    <a:pt x="14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28" name="Freeform 567"/>
            <p:cNvSpPr>
              <a:spLocks/>
            </p:cNvSpPr>
            <p:nvPr/>
          </p:nvSpPr>
          <p:spPr bwMode="auto">
            <a:xfrm>
              <a:off x="3561" y="4223"/>
              <a:ext cx="846" cy="352"/>
            </a:xfrm>
            <a:custGeom>
              <a:avLst/>
              <a:gdLst>
                <a:gd name="T0" fmla="*/ 17 w 846"/>
                <a:gd name="T1" fmla="*/ 0 h 352"/>
                <a:gd name="T2" fmla="*/ 105 w 846"/>
                <a:gd name="T3" fmla="*/ 24 h 352"/>
                <a:gd name="T4" fmla="*/ 143 w 846"/>
                <a:gd name="T5" fmla="*/ 45 h 352"/>
                <a:gd name="T6" fmla="*/ 185 w 846"/>
                <a:gd name="T7" fmla="*/ 67 h 352"/>
                <a:gd name="T8" fmla="*/ 240 w 846"/>
                <a:gd name="T9" fmla="*/ 88 h 352"/>
                <a:gd name="T10" fmla="*/ 290 w 846"/>
                <a:gd name="T11" fmla="*/ 105 h 352"/>
                <a:gd name="T12" fmla="*/ 385 w 846"/>
                <a:gd name="T13" fmla="*/ 136 h 352"/>
                <a:gd name="T14" fmla="*/ 478 w 846"/>
                <a:gd name="T15" fmla="*/ 166 h 352"/>
                <a:gd name="T16" fmla="*/ 582 w 846"/>
                <a:gd name="T17" fmla="*/ 209 h 352"/>
                <a:gd name="T18" fmla="*/ 646 w 846"/>
                <a:gd name="T19" fmla="*/ 233 h 352"/>
                <a:gd name="T20" fmla="*/ 701 w 846"/>
                <a:gd name="T21" fmla="*/ 252 h 352"/>
                <a:gd name="T22" fmla="*/ 829 w 846"/>
                <a:gd name="T23" fmla="*/ 281 h 352"/>
                <a:gd name="T24" fmla="*/ 846 w 846"/>
                <a:gd name="T25" fmla="*/ 319 h 352"/>
                <a:gd name="T26" fmla="*/ 841 w 846"/>
                <a:gd name="T27" fmla="*/ 342 h 352"/>
                <a:gd name="T28" fmla="*/ 827 w 846"/>
                <a:gd name="T29" fmla="*/ 352 h 352"/>
                <a:gd name="T30" fmla="*/ 694 w 846"/>
                <a:gd name="T31" fmla="*/ 304 h 352"/>
                <a:gd name="T32" fmla="*/ 634 w 846"/>
                <a:gd name="T33" fmla="*/ 273 h 352"/>
                <a:gd name="T34" fmla="*/ 568 w 846"/>
                <a:gd name="T35" fmla="*/ 240 h 352"/>
                <a:gd name="T36" fmla="*/ 516 w 846"/>
                <a:gd name="T37" fmla="*/ 219 h 352"/>
                <a:gd name="T38" fmla="*/ 466 w 846"/>
                <a:gd name="T39" fmla="*/ 200 h 352"/>
                <a:gd name="T40" fmla="*/ 371 w 846"/>
                <a:gd name="T41" fmla="*/ 169 h 352"/>
                <a:gd name="T42" fmla="*/ 278 w 846"/>
                <a:gd name="T43" fmla="*/ 138 h 352"/>
                <a:gd name="T44" fmla="*/ 173 w 846"/>
                <a:gd name="T45" fmla="*/ 100 h 352"/>
                <a:gd name="T46" fmla="*/ 97 w 846"/>
                <a:gd name="T47" fmla="*/ 60 h 352"/>
                <a:gd name="T48" fmla="*/ 62 w 846"/>
                <a:gd name="T49" fmla="*/ 43 h 352"/>
                <a:gd name="T50" fmla="*/ 17 w 846"/>
                <a:gd name="T51" fmla="*/ 36 h 352"/>
                <a:gd name="T52" fmla="*/ 0 w 846"/>
                <a:gd name="T53" fmla="*/ 19 h 352"/>
                <a:gd name="T54" fmla="*/ 17 w 846"/>
                <a:gd name="T55" fmla="*/ 0 h 352"/>
                <a:gd name="T56" fmla="*/ 17 w 846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6"/>
                <a:gd name="T88" fmla="*/ 0 h 352"/>
                <a:gd name="T89" fmla="*/ 846 w 846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6" h="352">
                  <a:moveTo>
                    <a:pt x="17" y="0"/>
                  </a:moveTo>
                  <a:lnTo>
                    <a:pt x="105" y="24"/>
                  </a:lnTo>
                  <a:lnTo>
                    <a:pt x="143" y="45"/>
                  </a:lnTo>
                  <a:lnTo>
                    <a:pt x="185" y="67"/>
                  </a:lnTo>
                  <a:lnTo>
                    <a:pt x="240" y="88"/>
                  </a:lnTo>
                  <a:lnTo>
                    <a:pt x="290" y="105"/>
                  </a:lnTo>
                  <a:lnTo>
                    <a:pt x="385" y="136"/>
                  </a:lnTo>
                  <a:lnTo>
                    <a:pt x="478" y="166"/>
                  </a:lnTo>
                  <a:lnTo>
                    <a:pt x="582" y="209"/>
                  </a:lnTo>
                  <a:lnTo>
                    <a:pt x="646" y="233"/>
                  </a:lnTo>
                  <a:lnTo>
                    <a:pt x="701" y="252"/>
                  </a:lnTo>
                  <a:lnTo>
                    <a:pt x="829" y="281"/>
                  </a:lnTo>
                  <a:lnTo>
                    <a:pt x="846" y="319"/>
                  </a:lnTo>
                  <a:lnTo>
                    <a:pt x="841" y="342"/>
                  </a:lnTo>
                  <a:lnTo>
                    <a:pt x="827" y="352"/>
                  </a:lnTo>
                  <a:lnTo>
                    <a:pt x="694" y="304"/>
                  </a:lnTo>
                  <a:lnTo>
                    <a:pt x="634" y="273"/>
                  </a:lnTo>
                  <a:lnTo>
                    <a:pt x="568" y="240"/>
                  </a:lnTo>
                  <a:lnTo>
                    <a:pt x="516" y="219"/>
                  </a:lnTo>
                  <a:lnTo>
                    <a:pt x="466" y="200"/>
                  </a:lnTo>
                  <a:lnTo>
                    <a:pt x="371" y="169"/>
                  </a:lnTo>
                  <a:lnTo>
                    <a:pt x="278" y="138"/>
                  </a:lnTo>
                  <a:lnTo>
                    <a:pt x="173" y="100"/>
                  </a:lnTo>
                  <a:lnTo>
                    <a:pt x="97" y="60"/>
                  </a:lnTo>
                  <a:lnTo>
                    <a:pt x="62" y="43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29" name="Freeform 568"/>
            <p:cNvSpPr>
              <a:spLocks/>
            </p:cNvSpPr>
            <p:nvPr/>
          </p:nvSpPr>
          <p:spPr bwMode="auto">
            <a:xfrm>
              <a:off x="3772" y="4318"/>
              <a:ext cx="138" cy="1462"/>
            </a:xfrm>
            <a:custGeom>
              <a:avLst/>
              <a:gdLst>
                <a:gd name="T0" fmla="*/ 65 w 138"/>
                <a:gd name="T1" fmla="*/ 24 h 1462"/>
                <a:gd name="T2" fmla="*/ 84 w 138"/>
                <a:gd name="T3" fmla="*/ 333 h 1462"/>
                <a:gd name="T4" fmla="*/ 115 w 138"/>
                <a:gd name="T5" fmla="*/ 644 h 1462"/>
                <a:gd name="T6" fmla="*/ 131 w 138"/>
                <a:gd name="T7" fmla="*/ 979 h 1462"/>
                <a:gd name="T8" fmla="*/ 136 w 138"/>
                <a:gd name="T9" fmla="*/ 1176 h 1462"/>
                <a:gd name="T10" fmla="*/ 138 w 138"/>
                <a:gd name="T11" fmla="*/ 1421 h 1462"/>
                <a:gd name="T12" fmla="*/ 129 w 138"/>
                <a:gd name="T13" fmla="*/ 1450 h 1462"/>
                <a:gd name="T14" fmla="*/ 103 w 138"/>
                <a:gd name="T15" fmla="*/ 1462 h 1462"/>
                <a:gd name="T16" fmla="*/ 62 w 138"/>
                <a:gd name="T17" fmla="*/ 1426 h 1462"/>
                <a:gd name="T18" fmla="*/ 43 w 138"/>
                <a:gd name="T19" fmla="*/ 1186 h 1462"/>
                <a:gd name="T20" fmla="*/ 36 w 138"/>
                <a:gd name="T21" fmla="*/ 982 h 1462"/>
                <a:gd name="T22" fmla="*/ 22 w 138"/>
                <a:gd name="T23" fmla="*/ 651 h 1462"/>
                <a:gd name="T24" fmla="*/ 5 w 138"/>
                <a:gd name="T25" fmla="*/ 330 h 1462"/>
                <a:gd name="T26" fmla="*/ 0 w 138"/>
                <a:gd name="T27" fmla="*/ 12 h 1462"/>
                <a:gd name="T28" fmla="*/ 8 w 138"/>
                <a:gd name="T29" fmla="*/ 0 h 1462"/>
                <a:gd name="T30" fmla="*/ 31 w 138"/>
                <a:gd name="T31" fmla="*/ 0 h 1462"/>
                <a:gd name="T32" fmla="*/ 65 w 138"/>
                <a:gd name="T33" fmla="*/ 24 h 1462"/>
                <a:gd name="T34" fmla="*/ 65 w 138"/>
                <a:gd name="T35" fmla="*/ 24 h 14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462"/>
                <a:gd name="T56" fmla="*/ 138 w 138"/>
                <a:gd name="T57" fmla="*/ 1462 h 14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462">
                  <a:moveTo>
                    <a:pt x="65" y="24"/>
                  </a:moveTo>
                  <a:lnTo>
                    <a:pt x="84" y="333"/>
                  </a:lnTo>
                  <a:lnTo>
                    <a:pt x="115" y="644"/>
                  </a:lnTo>
                  <a:lnTo>
                    <a:pt x="131" y="979"/>
                  </a:lnTo>
                  <a:lnTo>
                    <a:pt x="136" y="1176"/>
                  </a:lnTo>
                  <a:lnTo>
                    <a:pt x="138" y="1421"/>
                  </a:lnTo>
                  <a:lnTo>
                    <a:pt x="129" y="1450"/>
                  </a:lnTo>
                  <a:lnTo>
                    <a:pt x="103" y="1462"/>
                  </a:lnTo>
                  <a:lnTo>
                    <a:pt x="62" y="1426"/>
                  </a:lnTo>
                  <a:lnTo>
                    <a:pt x="43" y="1186"/>
                  </a:lnTo>
                  <a:lnTo>
                    <a:pt x="36" y="982"/>
                  </a:lnTo>
                  <a:lnTo>
                    <a:pt x="22" y="651"/>
                  </a:lnTo>
                  <a:lnTo>
                    <a:pt x="5" y="33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1" y="0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30" name="Freeform 569"/>
            <p:cNvSpPr>
              <a:spLocks/>
            </p:cNvSpPr>
            <p:nvPr/>
          </p:nvSpPr>
          <p:spPr bwMode="auto">
            <a:xfrm>
              <a:off x="4547" y="4399"/>
              <a:ext cx="102" cy="1195"/>
            </a:xfrm>
            <a:custGeom>
              <a:avLst/>
              <a:gdLst>
                <a:gd name="T0" fmla="*/ 102 w 102"/>
                <a:gd name="T1" fmla="*/ 17 h 1195"/>
                <a:gd name="T2" fmla="*/ 93 w 102"/>
                <a:gd name="T3" fmla="*/ 573 h 1195"/>
                <a:gd name="T4" fmla="*/ 88 w 102"/>
                <a:gd name="T5" fmla="*/ 841 h 1195"/>
                <a:gd name="T6" fmla="*/ 100 w 102"/>
                <a:gd name="T7" fmla="*/ 1157 h 1195"/>
                <a:gd name="T8" fmla="*/ 88 w 102"/>
                <a:gd name="T9" fmla="*/ 1186 h 1195"/>
                <a:gd name="T10" fmla="*/ 62 w 102"/>
                <a:gd name="T11" fmla="*/ 1195 h 1195"/>
                <a:gd name="T12" fmla="*/ 24 w 102"/>
                <a:gd name="T13" fmla="*/ 1157 h 1195"/>
                <a:gd name="T14" fmla="*/ 17 w 102"/>
                <a:gd name="T15" fmla="*/ 1000 h 1195"/>
                <a:gd name="T16" fmla="*/ 0 w 102"/>
                <a:gd name="T17" fmla="*/ 846 h 1195"/>
                <a:gd name="T18" fmla="*/ 5 w 102"/>
                <a:gd name="T19" fmla="*/ 570 h 1195"/>
                <a:gd name="T20" fmla="*/ 19 w 102"/>
                <a:gd name="T21" fmla="*/ 423 h 1195"/>
                <a:gd name="T22" fmla="*/ 41 w 102"/>
                <a:gd name="T23" fmla="*/ 295 h 1195"/>
                <a:gd name="T24" fmla="*/ 67 w 102"/>
                <a:gd name="T25" fmla="*/ 17 h 1195"/>
                <a:gd name="T26" fmla="*/ 86 w 102"/>
                <a:gd name="T27" fmla="*/ 0 h 1195"/>
                <a:gd name="T28" fmla="*/ 102 w 102"/>
                <a:gd name="T29" fmla="*/ 17 h 1195"/>
                <a:gd name="T30" fmla="*/ 102 w 102"/>
                <a:gd name="T31" fmla="*/ 17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95"/>
                <a:gd name="T50" fmla="*/ 102 w 102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95">
                  <a:moveTo>
                    <a:pt x="102" y="17"/>
                  </a:moveTo>
                  <a:lnTo>
                    <a:pt x="93" y="573"/>
                  </a:lnTo>
                  <a:lnTo>
                    <a:pt x="88" y="841"/>
                  </a:lnTo>
                  <a:lnTo>
                    <a:pt x="100" y="1157"/>
                  </a:lnTo>
                  <a:lnTo>
                    <a:pt x="88" y="1186"/>
                  </a:lnTo>
                  <a:lnTo>
                    <a:pt x="62" y="1195"/>
                  </a:lnTo>
                  <a:lnTo>
                    <a:pt x="24" y="1157"/>
                  </a:lnTo>
                  <a:lnTo>
                    <a:pt x="17" y="1000"/>
                  </a:lnTo>
                  <a:lnTo>
                    <a:pt x="0" y="846"/>
                  </a:lnTo>
                  <a:lnTo>
                    <a:pt x="5" y="570"/>
                  </a:lnTo>
                  <a:lnTo>
                    <a:pt x="19" y="423"/>
                  </a:lnTo>
                  <a:lnTo>
                    <a:pt x="41" y="295"/>
                  </a:lnTo>
                  <a:lnTo>
                    <a:pt x="67" y="17"/>
                  </a:lnTo>
                  <a:lnTo>
                    <a:pt x="86" y="0"/>
                  </a:lnTo>
                  <a:lnTo>
                    <a:pt x="1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31" name="Freeform 570"/>
            <p:cNvSpPr>
              <a:spLocks/>
            </p:cNvSpPr>
            <p:nvPr/>
          </p:nvSpPr>
          <p:spPr bwMode="auto">
            <a:xfrm>
              <a:off x="5676" y="4221"/>
              <a:ext cx="109" cy="1573"/>
            </a:xfrm>
            <a:custGeom>
              <a:avLst/>
              <a:gdLst>
                <a:gd name="T0" fmla="*/ 102 w 109"/>
                <a:gd name="T1" fmla="*/ 33 h 1573"/>
                <a:gd name="T2" fmla="*/ 102 w 109"/>
                <a:gd name="T3" fmla="*/ 47 h 1573"/>
                <a:gd name="T4" fmla="*/ 102 w 109"/>
                <a:gd name="T5" fmla="*/ 64 h 1573"/>
                <a:gd name="T6" fmla="*/ 102 w 109"/>
                <a:gd name="T7" fmla="*/ 90 h 1573"/>
                <a:gd name="T8" fmla="*/ 102 w 109"/>
                <a:gd name="T9" fmla="*/ 104 h 1573"/>
                <a:gd name="T10" fmla="*/ 102 w 109"/>
                <a:gd name="T11" fmla="*/ 119 h 1573"/>
                <a:gd name="T12" fmla="*/ 102 w 109"/>
                <a:gd name="T13" fmla="*/ 123 h 1573"/>
                <a:gd name="T14" fmla="*/ 102 w 109"/>
                <a:gd name="T15" fmla="*/ 126 h 1573"/>
                <a:gd name="T16" fmla="*/ 102 w 109"/>
                <a:gd name="T17" fmla="*/ 128 h 1573"/>
                <a:gd name="T18" fmla="*/ 102 w 109"/>
                <a:gd name="T19" fmla="*/ 130 h 1573"/>
                <a:gd name="T20" fmla="*/ 102 w 109"/>
                <a:gd name="T21" fmla="*/ 142 h 1573"/>
                <a:gd name="T22" fmla="*/ 104 w 109"/>
                <a:gd name="T23" fmla="*/ 240 h 1573"/>
                <a:gd name="T24" fmla="*/ 104 w 109"/>
                <a:gd name="T25" fmla="*/ 335 h 1573"/>
                <a:gd name="T26" fmla="*/ 104 w 109"/>
                <a:gd name="T27" fmla="*/ 347 h 1573"/>
                <a:gd name="T28" fmla="*/ 104 w 109"/>
                <a:gd name="T29" fmla="*/ 354 h 1573"/>
                <a:gd name="T30" fmla="*/ 104 w 109"/>
                <a:gd name="T31" fmla="*/ 356 h 1573"/>
                <a:gd name="T32" fmla="*/ 104 w 109"/>
                <a:gd name="T33" fmla="*/ 359 h 1573"/>
                <a:gd name="T34" fmla="*/ 104 w 109"/>
                <a:gd name="T35" fmla="*/ 361 h 1573"/>
                <a:gd name="T36" fmla="*/ 104 w 109"/>
                <a:gd name="T37" fmla="*/ 373 h 1573"/>
                <a:gd name="T38" fmla="*/ 104 w 109"/>
                <a:gd name="T39" fmla="*/ 387 h 1573"/>
                <a:gd name="T40" fmla="*/ 104 w 109"/>
                <a:gd name="T41" fmla="*/ 416 h 1573"/>
                <a:gd name="T42" fmla="*/ 104 w 109"/>
                <a:gd name="T43" fmla="*/ 430 h 1573"/>
                <a:gd name="T44" fmla="*/ 104 w 109"/>
                <a:gd name="T45" fmla="*/ 432 h 1573"/>
                <a:gd name="T46" fmla="*/ 104 w 109"/>
                <a:gd name="T47" fmla="*/ 437 h 1573"/>
                <a:gd name="T48" fmla="*/ 104 w 109"/>
                <a:gd name="T49" fmla="*/ 442 h 1573"/>
                <a:gd name="T50" fmla="*/ 104 w 109"/>
                <a:gd name="T51" fmla="*/ 444 h 1573"/>
                <a:gd name="T52" fmla="*/ 109 w 109"/>
                <a:gd name="T53" fmla="*/ 629 h 1573"/>
                <a:gd name="T54" fmla="*/ 107 w 109"/>
                <a:gd name="T55" fmla="*/ 796 h 1573"/>
                <a:gd name="T56" fmla="*/ 100 w 109"/>
                <a:gd name="T57" fmla="*/ 1145 h 1573"/>
                <a:gd name="T58" fmla="*/ 83 w 109"/>
                <a:gd name="T59" fmla="*/ 1523 h 1573"/>
                <a:gd name="T60" fmla="*/ 71 w 109"/>
                <a:gd name="T61" fmla="*/ 1554 h 1573"/>
                <a:gd name="T62" fmla="*/ 43 w 109"/>
                <a:gd name="T63" fmla="*/ 1573 h 1573"/>
                <a:gd name="T64" fmla="*/ 14 w 109"/>
                <a:gd name="T65" fmla="*/ 1573 h 1573"/>
                <a:gd name="T66" fmla="*/ 0 w 109"/>
                <a:gd name="T67" fmla="*/ 1551 h 1573"/>
                <a:gd name="T68" fmla="*/ 0 w 109"/>
                <a:gd name="T69" fmla="*/ 1145 h 1573"/>
                <a:gd name="T70" fmla="*/ 7 w 109"/>
                <a:gd name="T71" fmla="*/ 796 h 1573"/>
                <a:gd name="T72" fmla="*/ 9 w 109"/>
                <a:gd name="T73" fmla="*/ 632 h 1573"/>
                <a:gd name="T74" fmla="*/ 5 w 109"/>
                <a:gd name="T75" fmla="*/ 446 h 1573"/>
                <a:gd name="T76" fmla="*/ 21 w 109"/>
                <a:gd name="T77" fmla="*/ 240 h 1573"/>
                <a:gd name="T78" fmla="*/ 38 w 109"/>
                <a:gd name="T79" fmla="*/ 33 h 1573"/>
                <a:gd name="T80" fmla="*/ 47 w 109"/>
                <a:gd name="T81" fmla="*/ 9 h 1573"/>
                <a:gd name="T82" fmla="*/ 69 w 109"/>
                <a:gd name="T83" fmla="*/ 0 h 1573"/>
                <a:gd name="T84" fmla="*/ 102 w 109"/>
                <a:gd name="T85" fmla="*/ 33 h 1573"/>
                <a:gd name="T86" fmla="*/ 102 w 109"/>
                <a:gd name="T87" fmla="*/ 33 h 1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3"/>
                <a:gd name="T134" fmla="*/ 109 w 109"/>
                <a:gd name="T135" fmla="*/ 1573 h 1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3">
                  <a:moveTo>
                    <a:pt x="102" y="33"/>
                  </a:moveTo>
                  <a:lnTo>
                    <a:pt x="102" y="47"/>
                  </a:lnTo>
                  <a:lnTo>
                    <a:pt x="102" y="64"/>
                  </a:lnTo>
                  <a:lnTo>
                    <a:pt x="102" y="90"/>
                  </a:lnTo>
                  <a:lnTo>
                    <a:pt x="102" y="10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2" y="142"/>
                  </a:lnTo>
                  <a:lnTo>
                    <a:pt x="104" y="240"/>
                  </a:lnTo>
                  <a:lnTo>
                    <a:pt x="104" y="335"/>
                  </a:lnTo>
                  <a:lnTo>
                    <a:pt x="104" y="347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4" y="359"/>
                  </a:lnTo>
                  <a:lnTo>
                    <a:pt x="104" y="361"/>
                  </a:lnTo>
                  <a:lnTo>
                    <a:pt x="104" y="373"/>
                  </a:lnTo>
                  <a:lnTo>
                    <a:pt x="104" y="387"/>
                  </a:lnTo>
                  <a:lnTo>
                    <a:pt x="104" y="416"/>
                  </a:lnTo>
                  <a:lnTo>
                    <a:pt x="104" y="430"/>
                  </a:lnTo>
                  <a:lnTo>
                    <a:pt x="104" y="432"/>
                  </a:lnTo>
                  <a:lnTo>
                    <a:pt x="104" y="437"/>
                  </a:lnTo>
                  <a:lnTo>
                    <a:pt x="104" y="442"/>
                  </a:lnTo>
                  <a:lnTo>
                    <a:pt x="104" y="444"/>
                  </a:lnTo>
                  <a:lnTo>
                    <a:pt x="109" y="629"/>
                  </a:lnTo>
                  <a:lnTo>
                    <a:pt x="107" y="796"/>
                  </a:lnTo>
                  <a:lnTo>
                    <a:pt x="100" y="1145"/>
                  </a:lnTo>
                  <a:lnTo>
                    <a:pt x="83" y="1523"/>
                  </a:lnTo>
                  <a:lnTo>
                    <a:pt x="71" y="1554"/>
                  </a:lnTo>
                  <a:lnTo>
                    <a:pt x="43" y="1573"/>
                  </a:lnTo>
                  <a:lnTo>
                    <a:pt x="14" y="1573"/>
                  </a:lnTo>
                  <a:lnTo>
                    <a:pt x="0" y="1551"/>
                  </a:lnTo>
                  <a:lnTo>
                    <a:pt x="0" y="1145"/>
                  </a:lnTo>
                  <a:lnTo>
                    <a:pt x="7" y="796"/>
                  </a:lnTo>
                  <a:lnTo>
                    <a:pt x="9" y="632"/>
                  </a:lnTo>
                  <a:lnTo>
                    <a:pt x="5" y="446"/>
                  </a:lnTo>
                  <a:lnTo>
                    <a:pt x="21" y="240"/>
                  </a:lnTo>
                  <a:lnTo>
                    <a:pt x="38" y="33"/>
                  </a:lnTo>
                  <a:lnTo>
                    <a:pt x="47" y="9"/>
                  </a:lnTo>
                  <a:lnTo>
                    <a:pt x="69" y="0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32" name="Freeform 571"/>
            <p:cNvSpPr>
              <a:spLocks/>
            </p:cNvSpPr>
            <p:nvPr/>
          </p:nvSpPr>
          <p:spPr bwMode="auto">
            <a:xfrm>
              <a:off x="4012" y="5708"/>
              <a:ext cx="1711" cy="121"/>
            </a:xfrm>
            <a:custGeom>
              <a:avLst/>
              <a:gdLst>
                <a:gd name="T0" fmla="*/ 27 w 1711"/>
                <a:gd name="T1" fmla="*/ 29 h 121"/>
                <a:gd name="T2" fmla="*/ 200 w 1711"/>
                <a:gd name="T3" fmla="*/ 41 h 121"/>
                <a:gd name="T4" fmla="*/ 625 w 1711"/>
                <a:gd name="T5" fmla="*/ 48 h 121"/>
                <a:gd name="T6" fmla="*/ 1048 w 1711"/>
                <a:gd name="T7" fmla="*/ 31 h 121"/>
                <a:gd name="T8" fmla="*/ 1248 w 1711"/>
                <a:gd name="T9" fmla="*/ 19 h 121"/>
                <a:gd name="T10" fmla="*/ 1298 w 1711"/>
                <a:gd name="T11" fmla="*/ 24 h 121"/>
                <a:gd name="T12" fmla="*/ 1642 w 1711"/>
                <a:gd name="T13" fmla="*/ 3 h 121"/>
                <a:gd name="T14" fmla="*/ 1664 w 1711"/>
                <a:gd name="T15" fmla="*/ 0 h 121"/>
                <a:gd name="T16" fmla="*/ 1699 w 1711"/>
                <a:gd name="T17" fmla="*/ 12 h 121"/>
                <a:gd name="T18" fmla="*/ 1711 w 1711"/>
                <a:gd name="T19" fmla="*/ 48 h 121"/>
                <a:gd name="T20" fmla="*/ 1699 w 1711"/>
                <a:gd name="T21" fmla="*/ 81 h 121"/>
                <a:gd name="T22" fmla="*/ 1664 w 1711"/>
                <a:gd name="T23" fmla="*/ 93 h 121"/>
                <a:gd name="T24" fmla="*/ 1642 w 1711"/>
                <a:gd name="T25" fmla="*/ 91 h 121"/>
                <a:gd name="T26" fmla="*/ 1298 w 1711"/>
                <a:gd name="T27" fmla="*/ 112 h 121"/>
                <a:gd name="T28" fmla="*/ 1250 w 1711"/>
                <a:gd name="T29" fmla="*/ 114 h 121"/>
                <a:gd name="T30" fmla="*/ 1048 w 1711"/>
                <a:gd name="T31" fmla="*/ 121 h 121"/>
                <a:gd name="T32" fmla="*/ 623 w 1711"/>
                <a:gd name="T33" fmla="*/ 110 h 121"/>
                <a:gd name="T34" fmla="*/ 198 w 1711"/>
                <a:gd name="T35" fmla="*/ 76 h 121"/>
                <a:gd name="T36" fmla="*/ 27 w 1711"/>
                <a:gd name="T37" fmla="*/ 83 h 121"/>
                <a:gd name="T38" fmla="*/ 0 w 1711"/>
                <a:gd name="T39" fmla="*/ 55 h 121"/>
                <a:gd name="T40" fmla="*/ 5 w 1711"/>
                <a:gd name="T41" fmla="*/ 38 h 121"/>
                <a:gd name="T42" fmla="*/ 27 w 1711"/>
                <a:gd name="T43" fmla="*/ 29 h 121"/>
                <a:gd name="T44" fmla="*/ 27 w 1711"/>
                <a:gd name="T45" fmla="*/ 29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1"/>
                <a:gd name="T70" fmla="*/ 0 h 121"/>
                <a:gd name="T71" fmla="*/ 1711 w 1711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1" h="121">
                  <a:moveTo>
                    <a:pt x="27" y="29"/>
                  </a:moveTo>
                  <a:lnTo>
                    <a:pt x="200" y="41"/>
                  </a:lnTo>
                  <a:lnTo>
                    <a:pt x="625" y="48"/>
                  </a:lnTo>
                  <a:lnTo>
                    <a:pt x="1048" y="31"/>
                  </a:lnTo>
                  <a:lnTo>
                    <a:pt x="1248" y="19"/>
                  </a:lnTo>
                  <a:lnTo>
                    <a:pt x="1298" y="24"/>
                  </a:lnTo>
                  <a:lnTo>
                    <a:pt x="1642" y="3"/>
                  </a:lnTo>
                  <a:lnTo>
                    <a:pt x="1664" y="0"/>
                  </a:lnTo>
                  <a:lnTo>
                    <a:pt x="1699" y="12"/>
                  </a:lnTo>
                  <a:lnTo>
                    <a:pt x="1711" y="48"/>
                  </a:lnTo>
                  <a:lnTo>
                    <a:pt x="1699" y="81"/>
                  </a:lnTo>
                  <a:lnTo>
                    <a:pt x="1664" y="93"/>
                  </a:lnTo>
                  <a:lnTo>
                    <a:pt x="1642" y="91"/>
                  </a:lnTo>
                  <a:lnTo>
                    <a:pt x="1298" y="112"/>
                  </a:lnTo>
                  <a:lnTo>
                    <a:pt x="1250" y="114"/>
                  </a:lnTo>
                  <a:lnTo>
                    <a:pt x="1048" y="121"/>
                  </a:lnTo>
                  <a:lnTo>
                    <a:pt x="623" y="110"/>
                  </a:lnTo>
                  <a:lnTo>
                    <a:pt x="198" y="76"/>
                  </a:lnTo>
                  <a:lnTo>
                    <a:pt x="27" y="83"/>
                  </a:lnTo>
                  <a:lnTo>
                    <a:pt x="0" y="55"/>
                  </a:lnTo>
                  <a:lnTo>
                    <a:pt x="5" y="38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33" name="Freeform 572"/>
            <p:cNvSpPr>
              <a:spLocks/>
            </p:cNvSpPr>
            <p:nvPr/>
          </p:nvSpPr>
          <p:spPr bwMode="auto">
            <a:xfrm>
              <a:off x="4994" y="4824"/>
              <a:ext cx="508" cy="963"/>
            </a:xfrm>
            <a:custGeom>
              <a:avLst/>
              <a:gdLst>
                <a:gd name="T0" fmla="*/ 45 w 508"/>
                <a:gd name="T1" fmla="*/ 5 h 963"/>
                <a:gd name="T2" fmla="*/ 256 w 508"/>
                <a:gd name="T3" fmla="*/ 0 h 963"/>
                <a:gd name="T4" fmla="*/ 466 w 508"/>
                <a:gd name="T5" fmla="*/ 22 h 963"/>
                <a:gd name="T6" fmla="*/ 499 w 508"/>
                <a:gd name="T7" fmla="*/ 38 h 963"/>
                <a:gd name="T8" fmla="*/ 508 w 508"/>
                <a:gd name="T9" fmla="*/ 74 h 963"/>
                <a:gd name="T10" fmla="*/ 487 w 508"/>
                <a:gd name="T11" fmla="*/ 366 h 963"/>
                <a:gd name="T12" fmla="*/ 470 w 508"/>
                <a:gd name="T13" fmla="*/ 649 h 963"/>
                <a:gd name="T14" fmla="*/ 447 w 508"/>
                <a:gd name="T15" fmla="*/ 932 h 963"/>
                <a:gd name="T16" fmla="*/ 435 w 508"/>
                <a:gd name="T17" fmla="*/ 956 h 963"/>
                <a:gd name="T18" fmla="*/ 411 w 508"/>
                <a:gd name="T19" fmla="*/ 963 h 963"/>
                <a:gd name="T20" fmla="*/ 380 w 508"/>
                <a:gd name="T21" fmla="*/ 929 h 963"/>
                <a:gd name="T22" fmla="*/ 387 w 508"/>
                <a:gd name="T23" fmla="*/ 362 h 963"/>
                <a:gd name="T24" fmla="*/ 404 w 508"/>
                <a:gd name="T25" fmla="*/ 114 h 963"/>
                <a:gd name="T26" fmla="*/ 230 w 508"/>
                <a:gd name="T27" fmla="*/ 98 h 963"/>
                <a:gd name="T28" fmla="*/ 50 w 508"/>
                <a:gd name="T29" fmla="*/ 98 h 963"/>
                <a:gd name="T30" fmla="*/ 14 w 508"/>
                <a:gd name="T31" fmla="*/ 86 h 963"/>
                <a:gd name="T32" fmla="*/ 0 w 508"/>
                <a:gd name="T33" fmla="*/ 53 h 963"/>
                <a:gd name="T34" fmla="*/ 12 w 508"/>
                <a:gd name="T35" fmla="*/ 19 h 963"/>
                <a:gd name="T36" fmla="*/ 45 w 508"/>
                <a:gd name="T37" fmla="*/ 5 h 963"/>
                <a:gd name="T38" fmla="*/ 45 w 508"/>
                <a:gd name="T39" fmla="*/ 5 h 9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8"/>
                <a:gd name="T61" fmla="*/ 0 h 963"/>
                <a:gd name="T62" fmla="*/ 508 w 508"/>
                <a:gd name="T63" fmla="*/ 963 h 9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8" h="963">
                  <a:moveTo>
                    <a:pt x="45" y="5"/>
                  </a:moveTo>
                  <a:lnTo>
                    <a:pt x="256" y="0"/>
                  </a:lnTo>
                  <a:lnTo>
                    <a:pt x="466" y="22"/>
                  </a:lnTo>
                  <a:lnTo>
                    <a:pt x="499" y="38"/>
                  </a:lnTo>
                  <a:lnTo>
                    <a:pt x="508" y="74"/>
                  </a:lnTo>
                  <a:lnTo>
                    <a:pt x="487" y="366"/>
                  </a:lnTo>
                  <a:lnTo>
                    <a:pt x="470" y="649"/>
                  </a:lnTo>
                  <a:lnTo>
                    <a:pt x="447" y="932"/>
                  </a:lnTo>
                  <a:lnTo>
                    <a:pt x="435" y="956"/>
                  </a:lnTo>
                  <a:lnTo>
                    <a:pt x="411" y="963"/>
                  </a:lnTo>
                  <a:lnTo>
                    <a:pt x="380" y="929"/>
                  </a:lnTo>
                  <a:lnTo>
                    <a:pt x="387" y="362"/>
                  </a:lnTo>
                  <a:lnTo>
                    <a:pt x="404" y="114"/>
                  </a:lnTo>
                  <a:lnTo>
                    <a:pt x="230" y="98"/>
                  </a:lnTo>
                  <a:lnTo>
                    <a:pt x="50" y="98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12" y="19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34" name="Freeform 573"/>
            <p:cNvSpPr>
              <a:spLocks/>
            </p:cNvSpPr>
            <p:nvPr/>
          </p:nvSpPr>
          <p:spPr bwMode="auto">
            <a:xfrm>
              <a:off x="5084" y="3833"/>
              <a:ext cx="418" cy="568"/>
            </a:xfrm>
            <a:custGeom>
              <a:avLst/>
              <a:gdLst>
                <a:gd name="T0" fmla="*/ 19 w 418"/>
                <a:gd name="T1" fmla="*/ 24 h 568"/>
                <a:gd name="T2" fmla="*/ 183 w 418"/>
                <a:gd name="T3" fmla="*/ 19 h 568"/>
                <a:gd name="T4" fmla="*/ 345 w 418"/>
                <a:gd name="T5" fmla="*/ 8 h 568"/>
                <a:gd name="T6" fmla="*/ 383 w 418"/>
                <a:gd name="T7" fmla="*/ 0 h 568"/>
                <a:gd name="T8" fmla="*/ 416 w 418"/>
                <a:gd name="T9" fmla="*/ 12 h 568"/>
                <a:gd name="T10" fmla="*/ 418 w 418"/>
                <a:gd name="T11" fmla="*/ 53 h 568"/>
                <a:gd name="T12" fmla="*/ 414 w 418"/>
                <a:gd name="T13" fmla="*/ 138 h 568"/>
                <a:gd name="T14" fmla="*/ 418 w 418"/>
                <a:gd name="T15" fmla="*/ 224 h 568"/>
                <a:gd name="T16" fmla="*/ 411 w 418"/>
                <a:gd name="T17" fmla="*/ 480 h 568"/>
                <a:gd name="T18" fmla="*/ 404 w 418"/>
                <a:gd name="T19" fmla="*/ 523 h 568"/>
                <a:gd name="T20" fmla="*/ 390 w 418"/>
                <a:gd name="T21" fmla="*/ 554 h 568"/>
                <a:gd name="T22" fmla="*/ 368 w 418"/>
                <a:gd name="T23" fmla="*/ 568 h 568"/>
                <a:gd name="T24" fmla="*/ 342 w 418"/>
                <a:gd name="T25" fmla="*/ 561 h 568"/>
                <a:gd name="T26" fmla="*/ 323 w 418"/>
                <a:gd name="T27" fmla="*/ 535 h 568"/>
                <a:gd name="T28" fmla="*/ 302 w 418"/>
                <a:gd name="T29" fmla="*/ 488 h 568"/>
                <a:gd name="T30" fmla="*/ 309 w 418"/>
                <a:gd name="T31" fmla="*/ 224 h 568"/>
                <a:gd name="T32" fmla="*/ 326 w 418"/>
                <a:gd name="T33" fmla="*/ 72 h 568"/>
                <a:gd name="T34" fmla="*/ 17 w 418"/>
                <a:gd name="T35" fmla="*/ 60 h 568"/>
                <a:gd name="T36" fmla="*/ 0 w 418"/>
                <a:gd name="T37" fmla="*/ 41 h 568"/>
                <a:gd name="T38" fmla="*/ 19 w 418"/>
                <a:gd name="T39" fmla="*/ 24 h 568"/>
                <a:gd name="T40" fmla="*/ 19 w 418"/>
                <a:gd name="T41" fmla="*/ 24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568"/>
                <a:gd name="T65" fmla="*/ 418 w 418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568">
                  <a:moveTo>
                    <a:pt x="19" y="24"/>
                  </a:moveTo>
                  <a:lnTo>
                    <a:pt x="183" y="19"/>
                  </a:lnTo>
                  <a:lnTo>
                    <a:pt x="345" y="8"/>
                  </a:lnTo>
                  <a:lnTo>
                    <a:pt x="383" y="0"/>
                  </a:lnTo>
                  <a:lnTo>
                    <a:pt x="416" y="12"/>
                  </a:lnTo>
                  <a:lnTo>
                    <a:pt x="418" y="53"/>
                  </a:lnTo>
                  <a:lnTo>
                    <a:pt x="414" y="138"/>
                  </a:lnTo>
                  <a:lnTo>
                    <a:pt x="418" y="224"/>
                  </a:lnTo>
                  <a:lnTo>
                    <a:pt x="411" y="480"/>
                  </a:lnTo>
                  <a:lnTo>
                    <a:pt x="404" y="523"/>
                  </a:lnTo>
                  <a:lnTo>
                    <a:pt x="390" y="554"/>
                  </a:lnTo>
                  <a:lnTo>
                    <a:pt x="368" y="568"/>
                  </a:lnTo>
                  <a:lnTo>
                    <a:pt x="342" y="561"/>
                  </a:lnTo>
                  <a:lnTo>
                    <a:pt x="323" y="535"/>
                  </a:lnTo>
                  <a:lnTo>
                    <a:pt x="302" y="488"/>
                  </a:lnTo>
                  <a:lnTo>
                    <a:pt x="309" y="224"/>
                  </a:lnTo>
                  <a:lnTo>
                    <a:pt x="326" y="72"/>
                  </a:lnTo>
                  <a:lnTo>
                    <a:pt x="17" y="60"/>
                  </a:lnTo>
                  <a:lnTo>
                    <a:pt x="0" y="4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35" name="Freeform 574"/>
            <p:cNvSpPr>
              <a:spLocks/>
            </p:cNvSpPr>
            <p:nvPr/>
          </p:nvSpPr>
          <p:spPr bwMode="auto">
            <a:xfrm>
              <a:off x="4999" y="5017"/>
              <a:ext cx="85" cy="784"/>
            </a:xfrm>
            <a:custGeom>
              <a:avLst/>
              <a:gdLst>
                <a:gd name="T0" fmla="*/ 61 w 85"/>
                <a:gd name="T1" fmla="*/ 16 h 784"/>
                <a:gd name="T2" fmla="*/ 66 w 85"/>
                <a:gd name="T3" fmla="*/ 335 h 784"/>
                <a:gd name="T4" fmla="*/ 80 w 85"/>
                <a:gd name="T5" fmla="*/ 653 h 784"/>
                <a:gd name="T6" fmla="*/ 80 w 85"/>
                <a:gd name="T7" fmla="*/ 701 h 784"/>
                <a:gd name="T8" fmla="*/ 85 w 85"/>
                <a:gd name="T9" fmla="*/ 741 h 784"/>
                <a:gd name="T10" fmla="*/ 71 w 85"/>
                <a:gd name="T11" fmla="*/ 774 h 784"/>
                <a:gd name="T12" fmla="*/ 42 w 85"/>
                <a:gd name="T13" fmla="*/ 784 h 784"/>
                <a:gd name="T14" fmla="*/ 2 w 85"/>
                <a:gd name="T15" fmla="*/ 741 h 784"/>
                <a:gd name="T16" fmla="*/ 4 w 85"/>
                <a:gd name="T17" fmla="*/ 701 h 784"/>
                <a:gd name="T18" fmla="*/ 0 w 85"/>
                <a:gd name="T19" fmla="*/ 653 h 784"/>
                <a:gd name="T20" fmla="*/ 7 w 85"/>
                <a:gd name="T21" fmla="*/ 335 h 784"/>
                <a:gd name="T22" fmla="*/ 26 w 85"/>
                <a:gd name="T23" fmla="*/ 16 h 784"/>
                <a:gd name="T24" fmla="*/ 45 w 85"/>
                <a:gd name="T25" fmla="*/ 0 h 784"/>
                <a:gd name="T26" fmla="*/ 61 w 85"/>
                <a:gd name="T27" fmla="*/ 16 h 784"/>
                <a:gd name="T28" fmla="*/ 61 w 85"/>
                <a:gd name="T29" fmla="*/ 16 h 7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84"/>
                <a:gd name="T47" fmla="*/ 85 w 85"/>
                <a:gd name="T48" fmla="*/ 784 h 7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84">
                  <a:moveTo>
                    <a:pt x="61" y="16"/>
                  </a:moveTo>
                  <a:lnTo>
                    <a:pt x="66" y="335"/>
                  </a:lnTo>
                  <a:lnTo>
                    <a:pt x="80" y="653"/>
                  </a:lnTo>
                  <a:lnTo>
                    <a:pt x="80" y="701"/>
                  </a:lnTo>
                  <a:lnTo>
                    <a:pt x="85" y="741"/>
                  </a:lnTo>
                  <a:lnTo>
                    <a:pt x="71" y="774"/>
                  </a:lnTo>
                  <a:lnTo>
                    <a:pt x="42" y="784"/>
                  </a:lnTo>
                  <a:lnTo>
                    <a:pt x="2" y="741"/>
                  </a:lnTo>
                  <a:lnTo>
                    <a:pt x="4" y="701"/>
                  </a:lnTo>
                  <a:lnTo>
                    <a:pt x="0" y="653"/>
                  </a:lnTo>
                  <a:lnTo>
                    <a:pt x="7" y="335"/>
                  </a:lnTo>
                  <a:lnTo>
                    <a:pt x="26" y="16"/>
                  </a:lnTo>
                  <a:lnTo>
                    <a:pt x="45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36" name="Freeform 575"/>
            <p:cNvSpPr>
              <a:spLocks/>
            </p:cNvSpPr>
            <p:nvPr/>
          </p:nvSpPr>
          <p:spPr bwMode="auto">
            <a:xfrm>
              <a:off x="3984" y="4646"/>
              <a:ext cx="409" cy="131"/>
            </a:xfrm>
            <a:custGeom>
              <a:avLst/>
              <a:gdLst>
                <a:gd name="T0" fmla="*/ 21 w 409"/>
                <a:gd name="T1" fmla="*/ 0 h 131"/>
                <a:gd name="T2" fmla="*/ 135 w 409"/>
                <a:gd name="T3" fmla="*/ 14 h 131"/>
                <a:gd name="T4" fmla="*/ 347 w 409"/>
                <a:gd name="T5" fmla="*/ 62 h 131"/>
                <a:gd name="T6" fmla="*/ 394 w 409"/>
                <a:gd name="T7" fmla="*/ 81 h 131"/>
                <a:gd name="T8" fmla="*/ 409 w 409"/>
                <a:gd name="T9" fmla="*/ 100 h 131"/>
                <a:gd name="T10" fmla="*/ 392 w 409"/>
                <a:gd name="T11" fmla="*/ 117 h 131"/>
                <a:gd name="T12" fmla="*/ 337 w 409"/>
                <a:gd name="T13" fmla="*/ 131 h 131"/>
                <a:gd name="T14" fmla="*/ 119 w 409"/>
                <a:gd name="T15" fmla="*/ 83 h 131"/>
                <a:gd name="T16" fmla="*/ 9 w 409"/>
                <a:gd name="T17" fmla="*/ 33 h 131"/>
                <a:gd name="T18" fmla="*/ 0 w 409"/>
                <a:gd name="T19" fmla="*/ 10 h 131"/>
                <a:gd name="T20" fmla="*/ 21 w 409"/>
                <a:gd name="T21" fmla="*/ 0 h 131"/>
                <a:gd name="T22" fmla="*/ 21 w 409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131"/>
                <a:gd name="T38" fmla="*/ 409 w 409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131">
                  <a:moveTo>
                    <a:pt x="21" y="0"/>
                  </a:moveTo>
                  <a:lnTo>
                    <a:pt x="135" y="14"/>
                  </a:lnTo>
                  <a:lnTo>
                    <a:pt x="347" y="62"/>
                  </a:lnTo>
                  <a:lnTo>
                    <a:pt x="394" y="81"/>
                  </a:lnTo>
                  <a:lnTo>
                    <a:pt x="409" y="100"/>
                  </a:lnTo>
                  <a:lnTo>
                    <a:pt x="392" y="117"/>
                  </a:lnTo>
                  <a:lnTo>
                    <a:pt x="337" y="131"/>
                  </a:lnTo>
                  <a:lnTo>
                    <a:pt x="119" y="83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37" name="Freeform 576"/>
            <p:cNvSpPr>
              <a:spLocks/>
            </p:cNvSpPr>
            <p:nvPr/>
          </p:nvSpPr>
          <p:spPr bwMode="auto">
            <a:xfrm>
              <a:off x="3979" y="4658"/>
              <a:ext cx="107" cy="494"/>
            </a:xfrm>
            <a:custGeom>
              <a:avLst/>
              <a:gdLst>
                <a:gd name="T0" fmla="*/ 50 w 107"/>
                <a:gd name="T1" fmla="*/ 19 h 494"/>
                <a:gd name="T2" fmla="*/ 107 w 107"/>
                <a:gd name="T3" fmla="*/ 440 h 494"/>
                <a:gd name="T4" fmla="*/ 100 w 107"/>
                <a:gd name="T5" fmla="*/ 475 h 494"/>
                <a:gd name="T6" fmla="*/ 71 w 107"/>
                <a:gd name="T7" fmla="*/ 494 h 494"/>
                <a:gd name="T8" fmla="*/ 38 w 107"/>
                <a:gd name="T9" fmla="*/ 489 h 494"/>
                <a:gd name="T10" fmla="*/ 14 w 107"/>
                <a:gd name="T11" fmla="*/ 459 h 494"/>
                <a:gd name="T12" fmla="*/ 0 w 107"/>
                <a:gd name="T13" fmla="*/ 342 h 494"/>
                <a:gd name="T14" fmla="*/ 5 w 107"/>
                <a:gd name="T15" fmla="*/ 242 h 494"/>
                <a:gd name="T16" fmla="*/ 7 w 107"/>
                <a:gd name="T17" fmla="*/ 24 h 494"/>
                <a:gd name="T18" fmla="*/ 12 w 107"/>
                <a:gd name="T19" fmla="*/ 7 h 494"/>
                <a:gd name="T20" fmla="*/ 26 w 107"/>
                <a:gd name="T21" fmla="*/ 0 h 494"/>
                <a:gd name="T22" fmla="*/ 50 w 107"/>
                <a:gd name="T23" fmla="*/ 19 h 494"/>
                <a:gd name="T24" fmla="*/ 50 w 107"/>
                <a:gd name="T25" fmla="*/ 19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94"/>
                <a:gd name="T41" fmla="*/ 107 w 107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94">
                  <a:moveTo>
                    <a:pt x="50" y="19"/>
                  </a:moveTo>
                  <a:lnTo>
                    <a:pt x="107" y="440"/>
                  </a:lnTo>
                  <a:lnTo>
                    <a:pt x="100" y="475"/>
                  </a:lnTo>
                  <a:lnTo>
                    <a:pt x="71" y="494"/>
                  </a:lnTo>
                  <a:lnTo>
                    <a:pt x="38" y="489"/>
                  </a:lnTo>
                  <a:lnTo>
                    <a:pt x="14" y="459"/>
                  </a:lnTo>
                  <a:lnTo>
                    <a:pt x="0" y="342"/>
                  </a:lnTo>
                  <a:lnTo>
                    <a:pt x="5" y="242"/>
                  </a:lnTo>
                  <a:lnTo>
                    <a:pt x="7" y="24"/>
                  </a:lnTo>
                  <a:lnTo>
                    <a:pt x="12" y="7"/>
                  </a:lnTo>
                  <a:lnTo>
                    <a:pt x="26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38" name="Freeform 577"/>
            <p:cNvSpPr>
              <a:spLocks/>
            </p:cNvSpPr>
            <p:nvPr/>
          </p:nvSpPr>
          <p:spPr bwMode="auto">
            <a:xfrm>
              <a:off x="4367" y="4292"/>
              <a:ext cx="149" cy="276"/>
            </a:xfrm>
            <a:custGeom>
              <a:avLst/>
              <a:gdLst>
                <a:gd name="T0" fmla="*/ 28 w 149"/>
                <a:gd name="T1" fmla="*/ 0 h 276"/>
                <a:gd name="T2" fmla="*/ 106 w 149"/>
                <a:gd name="T3" fmla="*/ 102 h 276"/>
                <a:gd name="T4" fmla="*/ 149 w 149"/>
                <a:gd name="T5" fmla="*/ 223 h 276"/>
                <a:gd name="T6" fmla="*/ 142 w 149"/>
                <a:gd name="T7" fmla="*/ 259 h 276"/>
                <a:gd name="T8" fmla="*/ 116 w 149"/>
                <a:gd name="T9" fmla="*/ 276 h 276"/>
                <a:gd name="T10" fmla="*/ 85 w 149"/>
                <a:gd name="T11" fmla="*/ 273 h 276"/>
                <a:gd name="T12" fmla="*/ 61 w 149"/>
                <a:gd name="T13" fmla="*/ 245 h 276"/>
                <a:gd name="T14" fmla="*/ 49 w 149"/>
                <a:gd name="T15" fmla="*/ 126 h 276"/>
                <a:gd name="T16" fmla="*/ 38 w 149"/>
                <a:gd name="T17" fmla="*/ 74 h 276"/>
                <a:gd name="T18" fmla="*/ 23 w 149"/>
                <a:gd name="T19" fmla="*/ 50 h 276"/>
                <a:gd name="T20" fmla="*/ 4 w 149"/>
                <a:gd name="T21" fmla="*/ 26 h 276"/>
                <a:gd name="T22" fmla="*/ 0 w 149"/>
                <a:gd name="T23" fmla="*/ 12 h 276"/>
                <a:gd name="T24" fmla="*/ 4 w 149"/>
                <a:gd name="T25" fmla="*/ 0 h 276"/>
                <a:gd name="T26" fmla="*/ 28 w 149"/>
                <a:gd name="T27" fmla="*/ 0 h 276"/>
                <a:gd name="T28" fmla="*/ 28 w 149"/>
                <a:gd name="T29" fmla="*/ 0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276"/>
                <a:gd name="T47" fmla="*/ 149 w 149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276">
                  <a:moveTo>
                    <a:pt x="28" y="0"/>
                  </a:moveTo>
                  <a:lnTo>
                    <a:pt x="106" y="102"/>
                  </a:lnTo>
                  <a:lnTo>
                    <a:pt x="149" y="223"/>
                  </a:lnTo>
                  <a:lnTo>
                    <a:pt x="142" y="259"/>
                  </a:lnTo>
                  <a:lnTo>
                    <a:pt x="116" y="276"/>
                  </a:lnTo>
                  <a:lnTo>
                    <a:pt x="85" y="273"/>
                  </a:lnTo>
                  <a:lnTo>
                    <a:pt x="61" y="245"/>
                  </a:lnTo>
                  <a:lnTo>
                    <a:pt x="49" y="126"/>
                  </a:lnTo>
                  <a:lnTo>
                    <a:pt x="38" y="74"/>
                  </a:lnTo>
                  <a:lnTo>
                    <a:pt x="23" y="50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39" name="Freeform 578"/>
            <p:cNvSpPr>
              <a:spLocks/>
            </p:cNvSpPr>
            <p:nvPr/>
          </p:nvSpPr>
          <p:spPr bwMode="auto">
            <a:xfrm>
              <a:off x="5091" y="3867"/>
              <a:ext cx="131" cy="252"/>
            </a:xfrm>
            <a:custGeom>
              <a:avLst/>
              <a:gdLst>
                <a:gd name="T0" fmla="*/ 19 w 131"/>
                <a:gd name="T1" fmla="*/ 45 h 252"/>
                <a:gd name="T2" fmla="*/ 34 w 131"/>
                <a:gd name="T3" fmla="*/ 218 h 252"/>
                <a:gd name="T4" fmla="*/ 131 w 131"/>
                <a:gd name="T5" fmla="*/ 206 h 252"/>
                <a:gd name="T6" fmla="*/ 126 w 131"/>
                <a:gd name="T7" fmla="*/ 233 h 252"/>
                <a:gd name="T8" fmla="*/ 0 w 131"/>
                <a:gd name="T9" fmla="*/ 252 h 252"/>
                <a:gd name="T10" fmla="*/ 3 w 131"/>
                <a:gd name="T11" fmla="*/ 7 h 252"/>
                <a:gd name="T12" fmla="*/ 19 w 131"/>
                <a:gd name="T13" fmla="*/ 0 h 252"/>
                <a:gd name="T14" fmla="*/ 19 w 131"/>
                <a:gd name="T15" fmla="*/ 45 h 252"/>
                <a:gd name="T16" fmla="*/ 19 w 131"/>
                <a:gd name="T17" fmla="*/ 45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252"/>
                <a:gd name="T29" fmla="*/ 131 w 131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252">
                  <a:moveTo>
                    <a:pt x="19" y="45"/>
                  </a:moveTo>
                  <a:lnTo>
                    <a:pt x="34" y="218"/>
                  </a:lnTo>
                  <a:lnTo>
                    <a:pt x="131" y="206"/>
                  </a:lnTo>
                  <a:lnTo>
                    <a:pt x="126" y="233"/>
                  </a:lnTo>
                  <a:lnTo>
                    <a:pt x="0" y="252"/>
                  </a:lnTo>
                  <a:lnTo>
                    <a:pt x="3" y="7"/>
                  </a:lnTo>
                  <a:lnTo>
                    <a:pt x="19" y="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40" name="Freeform 579"/>
            <p:cNvSpPr>
              <a:spLocks/>
            </p:cNvSpPr>
            <p:nvPr/>
          </p:nvSpPr>
          <p:spPr bwMode="auto">
            <a:xfrm>
              <a:off x="5084" y="4166"/>
              <a:ext cx="178" cy="221"/>
            </a:xfrm>
            <a:custGeom>
              <a:avLst/>
              <a:gdLst>
                <a:gd name="T0" fmla="*/ 26 w 178"/>
                <a:gd name="T1" fmla="*/ 2 h 221"/>
                <a:gd name="T2" fmla="*/ 41 w 178"/>
                <a:gd name="T3" fmla="*/ 183 h 221"/>
                <a:gd name="T4" fmla="*/ 126 w 178"/>
                <a:gd name="T5" fmla="*/ 183 h 221"/>
                <a:gd name="T6" fmla="*/ 171 w 178"/>
                <a:gd name="T7" fmla="*/ 136 h 221"/>
                <a:gd name="T8" fmla="*/ 178 w 178"/>
                <a:gd name="T9" fmla="*/ 209 h 221"/>
                <a:gd name="T10" fmla="*/ 22 w 178"/>
                <a:gd name="T11" fmla="*/ 221 h 221"/>
                <a:gd name="T12" fmla="*/ 0 w 178"/>
                <a:gd name="T13" fmla="*/ 204 h 221"/>
                <a:gd name="T14" fmla="*/ 5 w 178"/>
                <a:gd name="T15" fmla="*/ 0 h 221"/>
                <a:gd name="T16" fmla="*/ 26 w 178"/>
                <a:gd name="T17" fmla="*/ 2 h 221"/>
                <a:gd name="T18" fmla="*/ 26 w 178"/>
                <a:gd name="T19" fmla="*/ 2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21"/>
                <a:gd name="T32" fmla="*/ 178 w 178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21">
                  <a:moveTo>
                    <a:pt x="26" y="2"/>
                  </a:moveTo>
                  <a:lnTo>
                    <a:pt x="41" y="183"/>
                  </a:lnTo>
                  <a:lnTo>
                    <a:pt x="126" y="183"/>
                  </a:lnTo>
                  <a:lnTo>
                    <a:pt x="171" y="136"/>
                  </a:lnTo>
                  <a:lnTo>
                    <a:pt x="178" y="209"/>
                  </a:lnTo>
                  <a:lnTo>
                    <a:pt x="22" y="221"/>
                  </a:lnTo>
                  <a:lnTo>
                    <a:pt x="0" y="204"/>
                  </a:lnTo>
                  <a:lnTo>
                    <a:pt x="5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41" name="Freeform 580"/>
            <p:cNvSpPr>
              <a:spLocks/>
            </p:cNvSpPr>
            <p:nvPr/>
          </p:nvSpPr>
          <p:spPr bwMode="auto">
            <a:xfrm>
              <a:off x="5296" y="4128"/>
              <a:ext cx="192" cy="283"/>
            </a:xfrm>
            <a:custGeom>
              <a:avLst/>
              <a:gdLst>
                <a:gd name="T0" fmla="*/ 38 w 192"/>
                <a:gd name="T1" fmla="*/ 38 h 283"/>
                <a:gd name="T2" fmla="*/ 28 w 192"/>
                <a:gd name="T3" fmla="*/ 245 h 283"/>
                <a:gd name="T4" fmla="*/ 192 w 192"/>
                <a:gd name="T5" fmla="*/ 228 h 283"/>
                <a:gd name="T6" fmla="*/ 183 w 192"/>
                <a:gd name="T7" fmla="*/ 283 h 283"/>
                <a:gd name="T8" fmla="*/ 54 w 192"/>
                <a:gd name="T9" fmla="*/ 276 h 283"/>
                <a:gd name="T10" fmla="*/ 4 w 192"/>
                <a:gd name="T11" fmla="*/ 264 h 283"/>
                <a:gd name="T12" fmla="*/ 0 w 192"/>
                <a:gd name="T13" fmla="*/ 40 h 283"/>
                <a:gd name="T14" fmla="*/ 14 w 192"/>
                <a:gd name="T15" fmla="*/ 19 h 283"/>
                <a:gd name="T16" fmla="*/ 130 w 192"/>
                <a:gd name="T17" fmla="*/ 0 h 283"/>
                <a:gd name="T18" fmla="*/ 118 w 192"/>
                <a:gd name="T19" fmla="*/ 62 h 283"/>
                <a:gd name="T20" fmla="*/ 38 w 192"/>
                <a:gd name="T21" fmla="*/ 38 h 283"/>
                <a:gd name="T22" fmla="*/ 38 w 192"/>
                <a:gd name="T23" fmla="*/ 38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83"/>
                <a:gd name="T38" fmla="*/ 192 w 192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83">
                  <a:moveTo>
                    <a:pt x="38" y="38"/>
                  </a:moveTo>
                  <a:lnTo>
                    <a:pt x="28" y="245"/>
                  </a:lnTo>
                  <a:lnTo>
                    <a:pt x="192" y="228"/>
                  </a:lnTo>
                  <a:lnTo>
                    <a:pt x="183" y="283"/>
                  </a:lnTo>
                  <a:lnTo>
                    <a:pt x="54" y="276"/>
                  </a:lnTo>
                  <a:lnTo>
                    <a:pt x="4" y="264"/>
                  </a:lnTo>
                  <a:lnTo>
                    <a:pt x="0" y="40"/>
                  </a:lnTo>
                  <a:lnTo>
                    <a:pt x="14" y="19"/>
                  </a:lnTo>
                  <a:lnTo>
                    <a:pt x="130" y="0"/>
                  </a:lnTo>
                  <a:lnTo>
                    <a:pt x="118" y="6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42" name="Freeform 581"/>
            <p:cNvSpPr>
              <a:spLocks/>
            </p:cNvSpPr>
            <p:nvPr/>
          </p:nvSpPr>
          <p:spPr bwMode="auto">
            <a:xfrm>
              <a:off x="5291" y="3876"/>
              <a:ext cx="138" cy="243"/>
            </a:xfrm>
            <a:custGeom>
              <a:avLst/>
              <a:gdLst>
                <a:gd name="T0" fmla="*/ 0 w 138"/>
                <a:gd name="T1" fmla="*/ 12 h 243"/>
                <a:gd name="T2" fmla="*/ 12 w 138"/>
                <a:gd name="T3" fmla="*/ 243 h 243"/>
                <a:gd name="T4" fmla="*/ 135 w 138"/>
                <a:gd name="T5" fmla="*/ 212 h 243"/>
                <a:gd name="T6" fmla="*/ 138 w 138"/>
                <a:gd name="T7" fmla="*/ 188 h 243"/>
                <a:gd name="T8" fmla="*/ 40 w 138"/>
                <a:gd name="T9" fmla="*/ 205 h 243"/>
                <a:gd name="T10" fmla="*/ 38 w 138"/>
                <a:gd name="T11" fmla="*/ 0 h 243"/>
                <a:gd name="T12" fmla="*/ 0 w 138"/>
                <a:gd name="T13" fmla="*/ 12 h 243"/>
                <a:gd name="T14" fmla="*/ 0 w 138"/>
                <a:gd name="T15" fmla="*/ 12 h 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43"/>
                <a:gd name="T26" fmla="*/ 138 w 138"/>
                <a:gd name="T27" fmla="*/ 243 h 2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43">
                  <a:moveTo>
                    <a:pt x="0" y="12"/>
                  </a:moveTo>
                  <a:lnTo>
                    <a:pt x="12" y="243"/>
                  </a:lnTo>
                  <a:lnTo>
                    <a:pt x="135" y="212"/>
                  </a:lnTo>
                  <a:lnTo>
                    <a:pt x="138" y="188"/>
                  </a:lnTo>
                  <a:lnTo>
                    <a:pt x="40" y="205"/>
                  </a:lnTo>
                  <a:lnTo>
                    <a:pt x="3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43" name="Freeform 582"/>
            <p:cNvSpPr>
              <a:spLocks/>
            </p:cNvSpPr>
            <p:nvPr/>
          </p:nvSpPr>
          <p:spPr bwMode="auto">
            <a:xfrm>
              <a:off x="5196" y="3876"/>
              <a:ext cx="45" cy="214"/>
            </a:xfrm>
            <a:custGeom>
              <a:avLst/>
              <a:gdLst>
                <a:gd name="T0" fmla="*/ 9 w 45"/>
                <a:gd name="T1" fmla="*/ 10 h 214"/>
                <a:gd name="T2" fmla="*/ 0 w 45"/>
                <a:gd name="T3" fmla="*/ 212 h 214"/>
                <a:gd name="T4" fmla="*/ 33 w 45"/>
                <a:gd name="T5" fmla="*/ 214 h 214"/>
                <a:gd name="T6" fmla="*/ 45 w 45"/>
                <a:gd name="T7" fmla="*/ 0 h 214"/>
                <a:gd name="T8" fmla="*/ 9 w 45"/>
                <a:gd name="T9" fmla="*/ 10 h 214"/>
                <a:gd name="T10" fmla="*/ 9 w 45"/>
                <a:gd name="T11" fmla="*/ 1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4"/>
                <a:gd name="T20" fmla="*/ 45 w 45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4">
                  <a:moveTo>
                    <a:pt x="9" y="10"/>
                  </a:moveTo>
                  <a:lnTo>
                    <a:pt x="0" y="212"/>
                  </a:lnTo>
                  <a:lnTo>
                    <a:pt x="33" y="214"/>
                  </a:lnTo>
                  <a:lnTo>
                    <a:pt x="45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44" name="Freeform 583"/>
            <p:cNvSpPr>
              <a:spLocks/>
            </p:cNvSpPr>
            <p:nvPr/>
          </p:nvSpPr>
          <p:spPr bwMode="auto">
            <a:xfrm>
              <a:off x="5094" y="4145"/>
              <a:ext cx="164" cy="216"/>
            </a:xfrm>
            <a:custGeom>
              <a:avLst/>
              <a:gdLst>
                <a:gd name="T0" fmla="*/ 0 w 164"/>
                <a:gd name="T1" fmla="*/ 7 h 216"/>
                <a:gd name="T2" fmla="*/ 142 w 164"/>
                <a:gd name="T3" fmla="*/ 0 h 216"/>
                <a:gd name="T4" fmla="*/ 164 w 164"/>
                <a:gd name="T5" fmla="*/ 166 h 216"/>
                <a:gd name="T6" fmla="*/ 154 w 164"/>
                <a:gd name="T7" fmla="*/ 214 h 216"/>
                <a:gd name="T8" fmla="*/ 121 w 164"/>
                <a:gd name="T9" fmla="*/ 216 h 216"/>
                <a:gd name="T10" fmla="*/ 116 w 164"/>
                <a:gd name="T11" fmla="*/ 28 h 216"/>
                <a:gd name="T12" fmla="*/ 2 w 164"/>
                <a:gd name="T13" fmla="*/ 57 h 216"/>
                <a:gd name="T14" fmla="*/ 0 w 164"/>
                <a:gd name="T15" fmla="*/ 7 h 216"/>
                <a:gd name="T16" fmla="*/ 0 w 164"/>
                <a:gd name="T17" fmla="*/ 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216"/>
                <a:gd name="T29" fmla="*/ 164 w 164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216">
                  <a:moveTo>
                    <a:pt x="0" y="7"/>
                  </a:moveTo>
                  <a:lnTo>
                    <a:pt x="142" y="0"/>
                  </a:lnTo>
                  <a:lnTo>
                    <a:pt x="164" y="166"/>
                  </a:lnTo>
                  <a:lnTo>
                    <a:pt x="154" y="214"/>
                  </a:lnTo>
                  <a:lnTo>
                    <a:pt x="121" y="216"/>
                  </a:lnTo>
                  <a:lnTo>
                    <a:pt x="116" y="28"/>
                  </a:lnTo>
                  <a:lnTo>
                    <a:pt x="2" y="5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45" name="Freeform 584"/>
            <p:cNvSpPr>
              <a:spLocks/>
            </p:cNvSpPr>
            <p:nvPr/>
          </p:nvSpPr>
          <p:spPr bwMode="auto">
            <a:xfrm>
              <a:off x="4024" y="4729"/>
              <a:ext cx="290" cy="483"/>
            </a:xfrm>
            <a:custGeom>
              <a:avLst/>
              <a:gdLst>
                <a:gd name="T0" fmla="*/ 152 w 290"/>
                <a:gd name="T1" fmla="*/ 0 h 483"/>
                <a:gd name="T2" fmla="*/ 150 w 290"/>
                <a:gd name="T3" fmla="*/ 238 h 483"/>
                <a:gd name="T4" fmla="*/ 0 w 290"/>
                <a:gd name="T5" fmla="*/ 176 h 483"/>
                <a:gd name="T6" fmla="*/ 15 w 290"/>
                <a:gd name="T7" fmla="*/ 228 h 483"/>
                <a:gd name="T8" fmla="*/ 150 w 290"/>
                <a:gd name="T9" fmla="*/ 290 h 483"/>
                <a:gd name="T10" fmla="*/ 138 w 290"/>
                <a:gd name="T11" fmla="*/ 426 h 483"/>
                <a:gd name="T12" fmla="*/ 7 w 290"/>
                <a:gd name="T13" fmla="*/ 390 h 483"/>
                <a:gd name="T14" fmla="*/ 3 w 290"/>
                <a:gd name="T15" fmla="*/ 428 h 483"/>
                <a:gd name="T16" fmla="*/ 276 w 290"/>
                <a:gd name="T17" fmla="*/ 483 h 483"/>
                <a:gd name="T18" fmla="*/ 281 w 290"/>
                <a:gd name="T19" fmla="*/ 452 h 483"/>
                <a:gd name="T20" fmla="*/ 176 w 290"/>
                <a:gd name="T21" fmla="*/ 428 h 483"/>
                <a:gd name="T22" fmla="*/ 179 w 290"/>
                <a:gd name="T23" fmla="*/ 304 h 483"/>
                <a:gd name="T24" fmla="*/ 290 w 290"/>
                <a:gd name="T25" fmla="*/ 331 h 483"/>
                <a:gd name="T26" fmla="*/ 290 w 290"/>
                <a:gd name="T27" fmla="*/ 290 h 483"/>
                <a:gd name="T28" fmla="*/ 183 w 290"/>
                <a:gd name="T29" fmla="*/ 231 h 483"/>
                <a:gd name="T30" fmla="*/ 179 w 290"/>
                <a:gd name="T31" fmla="*/ 7 h 483"/>
                <a:gd name="T32" fmla="*/ 152 w 290"/>
                <a:gd name="T33" fmla="*/ 0 h 483"/>
                <a:gd name="T34" fmla="*/ 152 w 290"/>
                <a:gd name="T35" fmla="*/ 0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483"/>
                <a:gd name="T56" fmla="*/ 290 w 290"/>
                <a:gd name="T57" fmla="*/ 483 h 4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483">
                  <a:moveTo>
                    <a:pt x="152" y="0"/>
                  </a:moveTo>
                  <a:lnTo>
                    <a:pt x="150" y="238"/>
                  </a:lnTo>
                  <a:lnTo>
                    <a:pt x="0" y="176"/>
                  </a:lnTo>
                  <a:lnTo>
                    <a:pt x="15" y="228"/>
                  </a:lnTo>
                  <a:lnTo>
                    <a:pt x="150" y="290"/>
                  </a:lnTo>
                  <a:lnTo>
                    <a:pt x="138" y="426"/>
                  </a:lnTo>
                  <a:lnTo>
                    <a:pt x="7" y="390"/>
                  </a:lnTo>
                  <a:lnTo>
                    <a:pt x="3" y="428"/>
                  </a:lnTo>
                  <a:lnTo>
                    <a:pt x="276" y="483"/>
                  </a:lnTo>
                  <a:lnTo>
                    <a:pt x="281" y="452"/>
                  </a:lnTo>
                  <a:lnTo>
                    <a:pt x="176" y="428"/>
                  </a:lnTo>
                  <a:lnTo>
                    <a:pt x="179" y="304"/>
                  </a:lnTo>
                  <a:lnTo>
                    <a:pt x="290" y="331"/>
                  </a:lnTo>
                  <a:lnTo>
                    <a:pt x="290" y="290"/>
                  </a:lnTo>
                  <a:lnTo>
                    <a:pt x="183" y="231"/>
                  </a:lnTo>
                  <a:lnTo>
                    <a:pt x="17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46" name="Freeform 585"/>
            <p:cNvSpPr>
              <a:spLocks/>
            </p:cNvSpPr>
            <p:nvPr/>
          </p:nvSpPr>
          <p:spPr bwMode="auto">
            <a:xfrm>
              <a:off x="5106" y="5290"/>
              <a:ext cx="92" cy="178"/>
            </a:xfrm>
            <a:custGeom>
              <a:avLst/>
              <a:gdLst>
                <a:gd name="T0" fmla="*/ 0 w 92"/>
                <a:gd name="T1" fmla="*/ 36 h 178"/>
                <a:gd name="T2" fmla="*/ 16 w 92"/>
                <a:gd name="T3" fmla="*/ 67 h 178"/>
                <a:gd name="T4" fmla="*/ 52 w 92"/>
                <a:gd name="T5" fmla="*/ 59 h 178"/>
                <a:gd name="T6" fmla="*/ 61 w 92"/>
                <a:gd name="T7" fmla="*/ 0 h 178"/>
                <a:gd name="T8" fmla="*/ 92 w 92"/>
                <a:gd name="T9" fmla="*/ 24 h 178"/>
                <a:gd name="T10" fmla="*/ 83 w 92"/>
                <a:gd name="T11" fmla="*/ 69 h 178"/>
                <a:gd name="T12" fmla="*/ 52 w 92"/>
                <a:gd name="T13" fmla="*/ 93 h 178"/>
                <a:gd name="T14" fmla="*/ 33 w 92"/>
                <a:gd name="T15" fmla="*/ 105 h 178"/>
                <a:gd name="T16" fmla="*/ 33 w 92"/>
                <a:gd name="T17" fmla="*/ 178 h 178"/>
                <a:gd name="T18" fmla="*/ 0 w 92"/>
                <a:gd name="T19" fmla="*/ 174 h 178"/>
                <a:gd name="T20" fmla="*/ 0 w 92"/>
                <a:gd name="T21" fmla="*/ 36 h 178"/>
                <a:gd name="T22" fmla="*/ 0 w 92"/>
                <a:gd name="T23" fmla="*/ 36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8"/>
                <a:gd name="T38" fmla="*/ 92 w 92"/>
                <a:gd name="T39" fmla="*/ 178 h 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8">
                  <a:moveTo>
                    <a:pt x="0" y="36"/>
                  </a:moveTo>
                  <a:lnTo>
                    <a:pt x="16" y="67"/>
                  </a:lnTo>
                  <a:lnTo>
                    <a:pt x="52" y="59"/>
                  </a:lnTo>
                  <a:lnTo>
                    <a:pt x="61" y="0"/>
                  </a:lnTo>
                  <a:lnTo>
                    <a:pt x="92" y="24"/>
                  </a:lnTo>
                  <a:lnTo>
                    <a:pt x="83" y="69"/>
                  </a:lnTo>
                  <a:lnTo>
                    <a:pt x="52" y="93"/>
                  </a:lnTo>
                  <a:lnTo>
                    <a:pt x="33" y="105"/>
                  </a:lnTo>
                  <a:lnTo>
                    <a:pt x="33" y="178"/>
                  </a:lnTo>
                  <a:lnTo>
                    <a:pt x="0" y="1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547" name="Freeform 586"/>
            <p:cNvSpPr>
              <a:spLocks/>
            </p:cNvSpPr>
            <p:nvPr/>
          </p:nvSpPr>
          <p:spPr bwMode="auto">
            <a:xfrm>
              <a:off x="5101" y="4972"/>
              <a:ext cx="254" cy="689"/>
            </a:xfrm>
            <a:custGeom>
              <a:avLst/>
              <a:gdLst>
                <a:gd name="T0" fmla="*/ 0 w 254"/>
                <a:gd name="T1" fmla="*/ 273 h 689"/>
                <a:gd name="T2" fmla="*/ 0 w 254"/>
                <a:gd name="T3" fmla="*/ 0 h 689"/>
                <a:gd name="T4" fmla="*/ 254 w 254"/>
                <a:gd name="T5" fmla="*/ 0 h 689"/>
                <a:gd name="T6" fmla="*/ 233 w 254"/>
                <a:gd name="T7" fmla="*/ 689 h 689"/>
                <a:gd name="T8" fmla="*/ 12 w 254"/>
                <a:gd name="T9" fmla="*/ 689 h 689"/>
                <a:gd name="T10" fmla="*/ 16 w 254"/>
                <a:gd name="T11" fmla="*/ 527 h 689"/>
                <a:gd name="T12" fmla="*/ 38 w 254"/>
                <a:gd name="T13" fmla="*/ 648 h 689"/>
                <a:gd name="T14" fmla="*/ 195 w 254"/>
                <a:gd name="T15" fmla="*/ 655 h 689"/>
                <a:gd name="T16" fmla="*/ 211 w 254"/>
                <a:gd name="T17" fmla="*/ 47 h 689"/>
                <a:gd name="T18" fmla="*/ 35 w 254"/>
                <a:gd name="T19" fmla="*/ 38 h 689"/>
                <a:gd name="T20" fmla="*/ 31 w 254"/>
                <a:gd name="T21" fmla="*/ 271 h 689"/>
                <a:gd name="T22" fmla="*/ 0 w 254"/>
                <a:gd name="T23" fmla="*/ 273 h 689"/>
                <a:gd name="T24" fmla="*/ 0 w 254"/>
                <a:gd name="T25" fmla="*/ 273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689"/>
                <a:gd name="T41" fmla="*/ 254 w 254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689">
                  <a:moveTo>
                    <a:pt x="0" y="273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33" y="689"/>
                  </a:lnTo>
                  <a:lnTo>
                    <a:pt x="12" y="689"/>
                  </a:lnTo>
                  <a:lnTo>
                    <a:pt x="16" y="527"/>
                  </a:lnTo>
                  <a:lnTo>
                    <a:pt x="38" y="648"/>
                  </a:lnTo>
                  <a:lnTo>
                    <a:pt x="195" y="655"/>
                  </a:lnTo>
                  <a:lnTo>
                    <a:pt x="211" y="47"/>
                  </a:lnTo>
                  <a:lnTo>
                    <a:pt x="35" y="38"/>
                  </a:lnTo>
                  <a:lnTo>
                    <a:pt x="31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</p:grpSp>
      <p:grpSp>
        <p:nvGrpSpPr>
          <p:cNvPr id="11" name="Group 587"/>
          <p:cNvGrpSpPr>
            <a:grpSpLocks/>
          </p:cNvGrpSpPr>
          <p:nvPr/>
        </p:nvGrpSpPr>
        <p:grpSpPr bwMode="auto">
          <a:xfrm>
            <a:off x="4953000" y="2667001"/>
            <a:ext cx="1447800" cy="1876425"/>
            <a:chOff x="3428" y="2320"/>
            <a:chExt cx="2801" cy="3509"/>
          </a:xfrm>
        </p:grpSpPr>
        <p:sp>
          <p:nvSpPr>
            <p:cNvPr id="16434" name="Freeform 588"/>
            <p:cNvSpPr>
              <a:spLocks/>
            </p:cNvSpPr>
            <p:nvPr/>
          </p:nvSpPr>
          <p:spPr bwMode="auto">
            <a:xfrm>
              <a:off x="5657" y="2417"/>
              <a:ext cx="309" cy="271"/>
            </a:xfrm>
            <a:custGeom>
              <a:avLst/>
              <a:gdLst>
                <a:gd name="T0" fmla="*/ 38 w 309"/>
                <a:gd name="T1" fmla="*/ 0 h 271"/>
                <a:gd name="T2" fmla="*/ 130 w 309"/>
                <a:gd name="T3" fmla="*/ 14 h 271"/>
                <a:gd name="T4" fmla="*/ 309 w 309"/>
                <a:gd name="T5" fmla="*/ 64 h 271"/>
                <a:gd name="T6" fmla="*/ 204 w 309"/>
                <a:gd name="T7" fmla="*/ 271 h 271"/>
                <a:gd name="T8" fmla="*/ 0 w 309"/>
                <a:gd name="T9" fmla="*/ 188 h 271"/>
                <a:gd name="T10" fmla="*/ 38 w 309"/>
                <a:gd name="T11" fmla="*/ 0 h 271"/>
                <a:gd name="T12" fmla="*/ 38 w 309"/>
                <a:gd name="T13" fmla="*/ 0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71"/>
                <a:gd name="T23" fmla="*/ 309 w 30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71">
                  <a:moveTo>
                    <a:pt x="38" y="0"/>
                  </a:moveTo>
                  <a:lnTo>
                    <a:pt x="130" y="14"/>
                  </a:lnTo>
                  <a:lnTo>
                    <a:pt x="309" y="64"/>
                  </a:lnTo>
                  <a:lnTo>
                    <a:pt x="204" y="271"/>
                  </a:lnTo>
                  <a:lnTo>
                    <a:pt x="0" y="1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35" name="Freeform 589"/>
            <p:cNvSpPr>
              <a:spLocks/>
            </p:cNvSpPr>
            <p:nvPr/>
          </p:nvSpPr>
          <p:spPr bwMode="auto">
            <a:xfrm>
              <a:off x="5350" y="2382"/>
              <a:ext cx="312" cy="213"/>
            </a:xfrm>
            <a:custGeom>
              <a:avLst/>
              <a:gdLst>
                <a:gd name="T0" fmla="*/ 0 w 312"/>
                <a:gd name="T1" fmla="*/ 197 h 213"/>
                <a:gd name="T2" fmla="*/ 45 w 312"/>
                <a:gd name="T3" fmla="*/ 28 h 213"/>
                <a:gd name="T4" fmla="*/ 312 w 312"/>
                <a:gd name="T5" fmla="*/ 0 h 213"/>
                <a:gd name="T6" fmla="*/ 307 w 312"/>
                <a:gd name="T7" fmla="*/ 213 h 213"/>
                <a:gd name="T8" fmla="*/ 0 w 312"/>
                <a:gd name="T9" fmla="*/ 197 h 213"/>
                <a:gd name="T10" fmla="*/ 0 w 312"/>
                <a:gd name="T11" fmla="*/ 19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13"/>
                <a:gd name="T20" fmla="*/ 312 w 312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13">
                  <a:moveTo>
                    <a:pt x="0" y="197"/>
                  </a:moveTo>
                  <a:lnTo>
                    <a:pt x="45" y="28"/>
                  </a:lnTo>
                  <a:lnTo>
                    <a:pt x="312" y="0"/>
                  </a:lnTo>
                  <a:lnTo>
                    <a:pt x="307" y="21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36" name="Freeform 590"/>
            <p:cNvSpPr>
              <a:spLocks/>
            </p:cNvSpPr>
            <p:nvPr/>
          </p:nvSpPr>
          <p:spPr bwMode="auto">
            <a:xfrm>
              <a:off x="5443" y="2543"/>
              <a:ext cx="295" cy="580"/>
            </a:xfrm>
            <a:custGeom>
              <a:avLst/>
              <a:gdLst>
                <a:gd name="T0" fmla="*/ 19 w 295"/>
                <a:gd name="T1" fmla="*/ 0 h 580"/>
                <a:gd name="T2" fmla="*/ 0 w 295"/>
                <a:gd name="T3" fmla="*/ 204 h 580"/>
                <a:gd name="T4" fmla="*/ 178 w 295"/>
                <a:gd name="T5" fmla="*/ 580 h 580"/>
                <a:gd name="T6" fmla="*/ 295 w 295"/>
                <a:gd name="T7" fmla="*/ 52 h 580"/>
                <a:gd name="T8" fmla="*/ 19 w 295"/>
                <a:gd name="T9" fmla="*/ 0 h 580"/>
                <a:gd name="T10" fmla="*/ 19 w 295"/>
                <a:gd name="T11" fmla="*/ 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580"/>
                <a:gd name="T20" fmla="*/ 295 w 295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580">
                  <a:moveTo>
                    <a:pt x="19" y="0"/>
                  </a:moveTo>
                  <a:lnTo>
                    <a:pt x="0" y="204"/>
                  </a:lnTo>
                  <a:lnTo>
                    <a:pt x="178" y="580"/>
                  </a:lnTo>
                  <a:lnTo>
                    <a:pt x="295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37" name="Freeform 591"/>
            <p:cNvSpPr>
              <a:spLocks/>
            </p:cNvSpPr>
            <p:nvPr/>
          </p:nvSpPr>
          <p:spPr bwMode="auto">
            <a:xfrm>
              <a:off x="5455" y="2543"/>
              <a:ext cx="385" cy="839"/>
            </a:xfrm>
            <a:custGeom>
              <a:avLst/>
              <a:gdLst>
                <a:gd name="T0" fmla="*/ 7 w 385"/>
                <a:gd name="T1" fmla="*/ 0 h 839"/>
                <a:gd name="T2" fmla="*/ 0 w 385"/>
                <a:gd name="T3" fmla="*/ 107 h 839"/>
                <a:gd name="T4" fmla="*/ 237 w 385"/>
                <a:gd name="T5" fmla="*/ 164 h 839"/>
                <a:gd name="T6" fmla="*/ 185 w 385"/>
                <a:gd name="T7" fmla="*/ 452 h 839"/>
                <a:gd name="T8" fmla="*/ 330 w 385"/>
                <a:gd name="T9" fmla="*/ 839 h 839"/>
                <a:gd name="T10" fmla="*/ 385 w 385"/>
                <a:gd name="T11" fmla="*/ 76 h 839"/>
                <a:gd name="T12" fmla="*/ 202 w 385"/>
                <a:gd name="T13" fmla="*/ 62 h 839"/>
                <a:gd name="T14" fmla="*/ 7 w 385"/>
                <a:gd name="T15" fmla="*/ 0 h 839"/>
                <a:gd name="T16" fmla="*/ 7 w 385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839"/>
                <a:gd name="T29" fmla="*/ 385 w 385"/>
                <a:gd name="T30" fmla="*/ 839 h 8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839">
                  <a:moveTo>
                    <a:pt x="7" y="0"/>
                  </a:moveTo>
                  <a:lnTo>
                    <a:pt x="0" y="107"/>
                  </a:lnTo>
                  <a:lnTo>
                    <a:pt x="237" y="164"/>
                  </a:lnTo>
                  <a:lnTo>
                    <a:pt x="185" y="452"/>
                  </a:lnTo>
                  <a:lnTo>
                    <a:pt x="330" y="839"/>
                  </a:lnTo>
                  <a:lnTo>
                    <a:pt x="385" y="76"/>
                  </a:lnTo>
                  <a:lnTo>
                    <a:pt x="202" y="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38" name="Freeform 592"/>
            <p:cNvSpPr>
              <a:spLocks/>
            </p:cNvSpPr>
            <p:nvPr/>
          </p:nvSpPr>
          <p:spPr bwMode="auto">
            <a:xfrm>
              <a:off x="3599" y="2745"/>
              <a:ext cx="1899" cy="1573"/>
            </a:xfrm>
            <a:custGeom>
              <a:avLst/>
              <a:gdLst>
                <a:gd name="T0" fmla="*/ 0 w 1899"/>
                <a:gd name="T1" fmla="*/ 1264 h 1573"/>
                <a:gd name="T2" fmla="*/ 197 w 1899"/>
                <a:gd name="T3" fmla="*/ 1079 h 1573"/>
                <a:gd name="T4" fmla="*/ 166 w 1899"/>
                <a:gd name="T5" fmla="*/ 1036 h 1573"/>
                <a:gd name="T6" fmla="*/ 440 w 1899"/>
                <a:gd name="T7" fmla="*/ 851 h 1573"/>
                <a:gd name="T8" fmla="*/ 380 w 1899"/>
                <a:gd name="T9" fmla="*/ 810 h 1573"/>
                <a:gd name="T10" fmla="*/ 672 w 1899"/>
                <a:gd name="T11" fmla="*/ 601 h 1573"/>
                <a:gd name="T12" fmla="*/ 637 w 1899"/>
                <a:gd name="T13" fmla="*/ 573 h 1573"/>
                <a:gd name="T14" fmla="*/ 851 w 1899"/>
                <a:gd name="T15" fmla="*/ 340 h 1573"/>
                <a:gd name="T16" fmla="*/ 858 w 1899"/>
                <a:gd name="T17" fmla="*/ 285 h 1573"/>
                <a:gd name="T18" fmla="*/ 965 w 1899"/>
                <a:gd name="T19" fmla="*/ 159 h 1573"/>
                <a:gd name="T20" fmla="*/ 1499 w 1899"/>
                <a:gd name="T21" fmla="*/ 159 h 1573"/>
                <a:gd name="T22" fmla="*/ 1899 w 1899"/>
                <a:gd name="T23" fmla="*/ 0 h 1573"/>
                <a:gd name="T24" fmla="*/ 763 w 1899"/>
                <a:gd name="T25" fmla="*/ 1573 h 1573"/>
                <a:gd name="T26" fmla="*/ 17 w 1899"/>
                <a:gd name="T27" fmla="*/ 1312 h 1573"/>
                <a:gd name="T28" fmla="*/ 0 w 1899"/>
                <a:gd name="T29" fmla="*/ 1264 h 1573"/>
                <a:gd name="T30" fmla="*/ 0 w 1899"/>
                <a:gd name="T31" fmla="*/ 1264 h 1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573"/>
                <a:gd name="T50" fmla="*/ 1899 w 1899"/>
                <a:gd name="T51" fmla="*/ 1573 h 15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573">
                  <a:moveTo>
                    <a:pt x="0" y="1264"/>
                  </a:moveTo>
                  <a:lnTo>
                    <a:pt x="197" y="1079"/>
                  </a:lnTo>
                  <a:lnTo>
                    <a:pt x="166" y="1036"/>
                  </a:lnTo>
                  <a:lnTo>
                    <a:pt x="440" y="851"/>
                  </a:lnTo>
                  <a:lnTo>
                    <a:pt x="380" y="810"/>
                  </a:lnTo>
                  <a:lnTo>
                    <a:pt x="672" y="601"/>
                  </a:lnTo>
                  <a:lnTo>
                    <a:pt x="637" y="573"/>
                  </a:lnTo>
                  <a:lnTo>
                    <a:pt x="851" y="340"/>
                  </a:lnTo>
                  <a:lnTo>
                    <a:pt x="858" y="285"/>
                  </a:lnTo>
                  <a:lnTo>
                    <a:pt x="965" y="159"/>
                  </a:lnTo>
                  <a:lnTo>
                    <a:pt x="1499" y="159"/>
                  </a:lnTo>
                  <a:lnTo>
                    <a:pt x="1899" y="0"/>
                  </a:lnTo>
                  <a:lnTo>
                    <a:pt x="763" y="1573"/>
                  </a:lnTo>
                  <a:lnTo>
                    <a:pt x="17" y="1312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39" name="Freeform 593"/>
            <p:cNvSpPr>
              <a:spLocks/>
            </p:cNvSpPr>
            <p:nvPr/>
          </p:nvSpPr>
          <p:spPr bwMode="auto">
            <a:xfrm>
              <a:off x="5027" y="4896"/>
              <a:ext cx="430" cy="848"/>
            </a:xfrm>
            <a:custGeom>
              <a:avLst/>
              <a:gdLst>
                <a:gd name="T0" fmla="*/ 24 w 430"/>
                <a:gd name="T1" fmla="*/ 0 h 848"/>
                <a:gd name="T2" fmla="*/ 0 w 430"/>
                <a:gd name="T3" fmla="*/ 848 h 848"/>
                <a:gd name="T4" fmla="*/ 364 w 430"/>
                <a:gd name="T5" fmla="*/ 829 h 848"/>
                <a:gd name="T6" fmla="*/ 430 w 430"/>
                <a:gd name="T7" fmla="*/ 19 h 848"/>
                <a:gd name="T8" fmla="*/ 24 w 430"/>
                <a:gd name="T9" fmla="*/ 0 h 848"/>
                <a:gd name="T10" fmla="*/ 24 w 430"/>
                <a:gd name="T11" fmla="*/ 0 h 8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848"/>
                <a:gd name="T20" fmla="*/ 430 w 430"/>
                <a:gd name="T21" fmla="*/ 848 h 8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848">
                  <a:moveTo>
                    <a:pt x="24" y="0"/>
                  </a:moveTo>
                  <a:lnTo>
                    <a:pt x="0" y="848"/>
                  </a:lnTo>
                  <a:lnTo>
                    <a:pt x="364" y="829"/>
                  </a:lnTo>
                  <a:lnTo>
                    <a:pt x="43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40" name="Freeform 594"/>
            <p:cNvSpPr>
              <a:spLocks/>
            </p:cNvSpPr>
            <p:nvPr/>
          </p:nvSpPr>
          <p:spPr bwMode="auto">
            <a:xfrm>
              <a:off x="3825" y="4508"/>
              <a:ext cx="786" cy="1276"/>
            </a:xfrm>
            <a:custGeom>
              <a:avLst/>
              <a:gdLst>
                <a:gd name="T0" fmla="*/ 202 w 786"/>
                <a:gd name="T1" fmla="*/ 174 h 1276"/>
                <a:gd name="T2" fmla="*/ 209 w 786"/>
                <a:gd name="T3" fmla="*/ 692 h 1276"/>
                <a:gd name="T4" fmla="*/ 501 w 786"/>
                <a:gd name="T5" fmla="*/ 735 h 1276"/>
                <a:gd name="T6" fmla="*/ 549 w 786"/>
                <a:gd name="T7" fmla="*/ 174 h 1276"/>
                <a:gd name="T8" fmla="*/ 786 w 786"/>
                <a:gd name="T9" fmla="*/ 245 h 1276"/>
                <a:gd name="T10" fmla="*/ 774 w 786"/>
                <a:gd name="T11" fmla="*/ 1276 h 1276"/>
                <a:gd name="T12" fmla="*/ 59 w 786"/>
                <a:gd name="T13" fmla="*/ 1253 h 1276"/>
                <a:gd name="T14" fmla="*/ 31 w 786"/>
                <a:gd name="T15" fmla="*/ 1129 h 1276"/>
                <a:gd name="T16" fmla="*/ 0 w 786"/>
                <a:gd name="T17" fmla="*/ 0 h 1276"/>
                <a:gd name="T18" fmla="*/ 202 w 786"/>
                <a:gd name="T19" fmla="*/ 174 h 1276"/>
                <a:gd name="T20" fmla="*/ 202 w 786"/>
                <a:gd name="T21" fmla="*/ 174 h 1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6"/>
                <a:gd name="T34" fmla="*/ 0 h 1276"/>
                <a:gd name="T35" fmla="*/ 786 w 786"/>
                <a:gd name="T36" fmla="*/ 1276 h 1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6" h="1276">
                  <a:moveTo>
                    <a:pt x="202" y="174"/>
                  </a:moveTo>
                  <a:lnTo>
                    <a:pt x="209" y="692"/>
                  </a:lnTo>
                  <a:lnTo>
                    <a:pt x="501" y="735"/>
                  </a:lnTo>
                  <a:lnTo>
                    <a:pt x="549" y="174"/>
                  </a:lnTo>
                  <a:lnTo>
                    <a:pt x="786" y="245"/>
                  </a:lnTo>
                  <a:lnTo>
                    <a:pt x="774" y="1276"/>
                  </a:lnTo>
                  <a:lnTo>
                    <a:pt x="59" y="1253"/>
                  </a:lnTo>
                  <a:lnTo>
                    <a:pt x="31" y="1129"/>
                  </a:lnTo>
                  <a:lnTo>
                    <a:pt x="0" y="0"/>
                  </a:lnTo>
                  <a:lnTo>
                    <a:pt x="202" y="174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41" name="Freeform 595"/>
            <p:cNvSpPr>
              <a:spLocks/>
            </p:cNvSpPr>
            <p:nvPr/>
          </p:nvSpPr>
          <p:spPr bwMode="auto">
            <a:xfrm>
              <a:off x="3777" y="3030"/>
              <a:ext cx="1965" cy="2754"/>
            </a:xfrm>
            <a:custGeom>
              <a:avLst/>
              <a:gdLst>
                <a:gd name="T0" fmla="*/ 36 w 1965"/>
                <a:gd name="T1" fmla="*/ 1533 h 2754"/>
                <a:gd name="T2" fmla="*/ 79 w 1965"/>
                <a:gd name="T3" fmla="*/ 1671 h 2754"/>
                <a:gd name="T4" fmla="*/ 238 w 1965"/>
                <a:gd name="T5" fmla="*/ 1759 h 2754"/>
                <a:gd name="T6" fmla="*/ 250 w 1965"/>
                <a:gd name="T7" fmla="*/ 1652 h 2754"/>
                <a:gd name="T8" fmla="*/ 566 w 1965"/>
                <a:gd name="T9" fmla="*/ 1711 h 2754"/>
                <a:gd name="T10" fmla="*/ 566 w 1965"/>
                <a:gd name="T11" fmla="*/ 1861 h 2754"/>
                <a:gd name="T12" fmla="*/ 799 w 1965"/>
                <a:gd name="T13" fmla="*/ 1968 h 2754"/>
                <a:gd name="T14" fmla="*/ 822 w 1965"/>
                <a:gd name="T15" fmla="*/ 2754 h 2754"/>
                <a:gd name="T16" fmla="*/ 1238 w 1965"/>
                <a:gd name="T17" fmla="*/ 2750 h 2754"/>
                <a:gd name="T18" fmla="*/ 1262 w 1965"/>
                <a:gd name="T19" fmla="*/ 1842 h 2754"/>
                <a:gd name="T20" fmla="*/ 1656 w 1965"/>
                <a:gd name="T21" fmla="*/ 1856 h 2754"/>
                <a:gd name="T22" fmla="*/ 1637 w 1965"/>
                <a:gd name="T23" fmla="*/ 2738 h 2754"/>
                <a:gd name="T24" fmla="*/ 1946 w 1965"/>
                <a:gd name="T25" fmla="*/ 2719 h 2754"/>
                <a:gd name="T26" fmla="*/ 1965 w 1965"/>
                <a:gd name="T27" fmla="*/ 1193 h 2754"/>
                <a:gd name="T28" fmla="*/ 1633 w 1965"/>
                <a:gd name="T29" fmla="*/ 0 h 2754"/>
                <a:gd name="T30" fmla="*/ 661 w 1965"/>
                <a:gd name="T31" fmla="*/ 1414 h 2754"/>
                <a:gd name="T32" fmla="*/ 0 w 1965"/>
                <a:gd name="T33" fmla="*/ 1234 h 2754"/>
                <a:gd name="T34" fmla="*/ 36 w 1965"/>
                <a:gd name="T35" fmla="*/ 1533 h 2754"/>
                <a:gd name="T36" fmla="*/ 36 w 1965"/>
                <a:gd name="T37" fmla="*/ 1533 h 2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5"/>
                <a:gd name="T58" fmla="*/ 0 h 2754"/>
                <a:gd name="T59" fmla="*/ 1965 w 1965"/>
                <a:gd name="T60" fmla="*/ 2754 h 2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5" h="2754">
                  <a:moveTo>
                    <a:pt x="36" y="1533"/>
                  </a:moveTo>
                  <a:lnTo>
                    <a:pt x="79" y="1671"/>
                  </a:lnTo>
                  <a:lnTo>
                    <a:pt x="238" y="1759"/>
                  </a:lnTo>
                  <a:lnTo>
                    <a:pt x="250" y="1652"/>
                  </a:lnTo>
                  <a:lnTo>
                    <a:pt x="566" y="1711"/>
                  </a:lnTo>
                  <a:lnTo>
                    <a:pt x="566" y="1861"/>
                  </a:lnTo>
                  <a:lnTo>
                    <a:pt x="799" y="1968"/>
                  </a:lnTo>
                  <a:lnTo>
                    <a:pt x="822" y="2754"/>
                  </a:lnTo>
                  <a:lnTo>
                    <a:pt x="1238" y="2750"/>
                  </a:lnTo>
                  <a:lnTo>
                    <a:pt x="1262" y="1842"/>
                  </a:lnTo>
                  <a:lnTo>
                    <a:pt x="1656" y="1856"/>
                  </a:lnTo>
                  <a:lnTo>
                    <a:pt x="1637" y="2738"/>
                  </a:lnTo>
                  <a:lnTo>
                    <a:pt x="1946" y="2719"/>
                  </a:lnTo>
                  <a:lnTo>
                    <a:pt x="1965" y="1193"/>
                  </a:lnTo>
                  <a:lnTo>
                    <a:pt x="1633" y="0"/>
                  </a:lnTo>
                  <a:lnTo>
                    <a:pt x="661" y="1414"/>
                  </a:lnTo>
                  <a:lnTo>
                    <a:pt x="0" y="1234"/>
                  </a:lnTo>
                  <a:lnTo>
                    <a:pt x="36" y="1533"/>
                  </a:lnTo>
                  <a:close/>
                </a:path>
              </a:pathLst>
            </a:custGeom>
            <a:solidFill>
              <a:srgbClr val="C2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42" name="Freeform 596"/>
            <p:cNvSpPr>
              <a:spLocks/>
            </p:cNvSpPr>
            <p:nvPr/>
          </p:nvSpPr>
          <p:spPr bwMode="auto">
            <a:xfrm>
              <a:off x="3473" y="4062"/>
              <a:ext cx="1019" cy="501"/>
            </a:xfrm>
            <a:custGeom>
              <a:avLst/>
              <a:gdLst>
                <a:gd name="T0" fmla="*/ 0 w 1019"/>
                <a:gd name="T1" fmla="*/ 0 h 501"/>
                <a:gd name="T2" fmla="*/ 865 w 1019"/>
                <a:gd name="T3" fmla="*/ 197 h 501"/>
                <a:gd name="T4" fmla="*/ 917 w 1019"/>
                <a:gd name="T5" fmla="*/ 249 h 501"/>
                <a:gd name="T6" fmla="*/ 1019 w 1019"/>
                <a:gd name="T7" fmla="*/ 434 h 501"/>
                <a:gd name="T8" fmla="*/ 977 w 1019"/>
                <a:gd name="T9" fmla="*/ 501 h 501"/>
                <a:gd name="T10" fmla="*/ 894 w 1019"/>
                <a:gd name="T11" fmla="*/ 501 h 501"/>
                <a:gd name="T12" fmla="*/ 364 w 1019"/>
                <a:gd name="T13" fmla="*/ 280 h 501"/>
                <a:gd name="T14" fmla="*/ 83 w 1019"/>
                <a:gd name="T15" fmla="*/ 161 h 501"/>
                <a:gd name="T16" fmla="*/ 19 w 1019"/>
                <a:gd name="T17" fmla="*/ 71 h 501"/>
                <a:gd name="T18" fmla="*/ 0 w 1019"/>
                <a:gd name="T19" fmla="*/ 0 h 501"/>
                <a:gd name="T20" fmla="*/ 0 w 1019"/>
                <a:gd name="T21" fmla="*/ 0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501"/>
                <a:gd name="T35" fmla="*/ 1019 w 1019"/>
                <a:gd name="T36" fmla="*/ 501 h 5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501">
                  <a:moveTo>
                    <a:pt x="0" y="0"/>
                  </a:moveTo>
                  <a:lnTo>
                    <a:pt x="865" y="197"/>
                  </a:lnTo>
                  <a:lnTo>
                    <a:pt x="917" y="249"/>
                  </a:lnTo>
                  <a:lnTo>
                    <a:pt x="1019" y="434"/>
                  </a:lnTo>
                  <a:lnTo>
                    <a:pt x="977" y="501"/>
                  </a:lnTo>
                  <a:lnTo>
                    <a:pt x="894" y="501"/>
                  </a:lnTo>
                  <a:lnTo>
                    <a:pt x="364" y="280"/>
                  </a:lnTo>
                  <a:lnTo>
                    <a:pt x="83" y="161"/>
                  </a:lnTo>
                  <a:lnTo>
                    <a:pt x="1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43" name="Freeform 597"/>
            <p:cNvSpPr>
              <a:spLocks/>
            </p:cNvSpPr>
            <p:nvPr/>
          </p:nvSpPr>
          <p:spPr bwMode="auto">
            <a:xfrm>
              <a:off x="5343" y="2911"/>
              <a:ext cx="815" cy="1450"/>
            </a:xfrm>
            <a:custGeom>
              <a:avLst/>
              <a:gdLst>
                <a:gd name="T0" fmla="*/ 126 w 815"/>
                <a:gd name="T1" fmla="*/ 0 h 1450"/>
                <a:gd name="T2" fmla="*/ 0 w 815"/>
                <a:gd name="T3" fmla="*/ 257 h 1450"/>
                <a:gd name="T4" fmla="*/ 114 w 815"/>
                <a:gd name="T5" fmla="*/ 435 h 1450"/>
                <a:gd name="T6" fmla="*/ 399 w 815"/>
                <a:gd name="T7" fmla="*/ 1312 h 1450"/>
                <a:gd name="T8" fmla="*/ 620 w 815"/>
                <a:gd name="T9" fmla="*/ 1431 h 1450"/>
                <a:gd name="T10" fmla="*/ 704 w 815"/>
                <a:gd name="T11" fmla="*/ 1450 h 1450"/>
                <a:gd name="T12" fmla="*/ 815 w 815"/>
                <a:gd name="T13" fmla="*/ 1379 h 1450"/>
                <a:gd name="T14" fmla="*/ 661 w 815"/>
                <a:gd name="T15" fmla="*/ 1051 h 1450"/>
                <a:gd name="T16" fmla="*/ 214 w 815"/>
                <a:gd name="T17" fmla="*/ 72 h 1450"/>
                <a:gd name="T18" fmla="*/ 126 w 815"/>
                <a:gd name="T19" fmla="*/ 0 h 1450"/>
                <a:gd name="T20" fmla="*/ 126 w 815"/>
                <a:gd name="T21" fmla="*/ 0 h 1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5"/>
                <a:gd name="T34" fmla="*/ 0 h 1450"/>
                <a:gd name="T35" fmla="*/ 815 w 815"/>
                <a:gd name="T36" fmla="*/ 1450 h 1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5" h="1450">
                  <a:moveTo>
                    <a:pt x="126" y="0"/>
                  </a:moveTo>
                  <a:lnTo>
                    <a:pt x="0" y="257"/>
                  </a:lnTo>
                  <a:lnTo>
                    <a:pt x="114" y="435"/>
                  </a:lnTo>
                  <a:lnTo>
                    <a:pt x="399" y="1312"/>
                  </a:lnTo>
                  <a:lnTo>
                    <a:pt x="620" y="1431"/>
                  </a:lnTo>
                  <a:lnTo>
                    <a:pt x="704" y="1450"/>
                  </a:lnTo>
                  <a:lnTo>
                    <a:pt x="815" y="1379"/>
                  </a:lnTo>
                  <a:lnTo>
                    <a:pt x="661" y="1051"/>
                  </a:lnTo>
                  <a:lnTo>
                    <a:pt x="214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44" name="Freeform 598"/>
            <p:cNvSpPr>
              <a:spLocks/>
            </p:cNvSpPr>
            <p:nvPr/>
          </p:nvSpPr>
          <p:spPr bwMode="auto">
            <a:xfrm>
              <a:off x="4386" y="2745"/>
              <a:ext cx="1827" cy="1799"/>
            </a:xfrm>
            <a:custGeom>
              <a:avLst/>
              <a:gdLst>
                <a:gd name="T0" fmla="*/ 1083 w 1827"/>
                <a:gd name="T1" fmla="*/ 40 h 1799"/>
                <a:gd name="T2" fmla="*/ 786 w 1827"/>
                <a:gd name="T3" fmla="*/ 447 h 1799"/>
                <a:gd name="T4" fmla="*/ 166 w 1827"/>
                <a:gd name="T5" fmla="*/ 1312 h 1799"/>
                <a:gd name="T6" fmla="*/ 0 w 1827"/>
                <a:gd name="T7" fmla="*/ 1526 h 1799"/>
                <a:gd name="T8" fmla="*/ 99 w 1827"/>
                <a:gd name="T9" fmla="*/ 1799 h 1799"/>
                <a:gd name="T10" fmla="*/ 242 w 1827"/>
                <a:gd name="T11" fmla="*/ 1675 h 1799"/>
                <a:gd name="T12" fmla="*/ 993 w 1827"/>
                <a:gd name="T13" fmla="*/ 482 h 1799"/>
                <a:gd name="T14" fmla="*/ 1095 w 1827"/>
                <a:gd name="T15" fmla="*/ 269 h 1799"/>
                <a:gd name="T16" fmla="*/ 1154 w 1827"/>
                <a:gd name="T17" fmla="*/ 499 h 1799"/>
                <a:gd name="T18" fmla="*/ 1518 w 1827"/>
                <a:gd name="T19" fmla="*/ 1233 h 1799"/>
                <a:gd name="T20" fmla="*/ 1720 w 1827"/>
                <a:gd name="T21" fmla="*/ 1557 h 1799"/>
                <a:gd name="T22" fmla="*/ 1827 w 1827"/>
                <a:gd name="T23" fmla="*/ 1423 h 1799"/>
                <a:gd name="T24" fmla="*/ 1820 w 1827"/>
                <a:gd name="T25" fmla="*/ 1312 h 1799"/>
                <a:gd name="T26" fmla="*/ 1399 w 1827"/>
                <a:gd name="T27" fmla="*/ 637 h 1799"/>
                <a:gd name="T28" fmla="*/ 1230 w 1827"/>
                <a:gd name="T29" fmla="*/ 226 h 1799"/>
                <a:gd name="T30" fmla="*/ 1159 w 1827"/>
                <a:gd name="T31" fmla="*/ 0 h 1799"/>
                <a:gd name="T32" fmla="*/ 1112 w 1827"/>
                <a:gd name="T33" fmla="*/ 0 h 1799"/>
                <a:gd name="T34" fmla="*/ 1083 w 1827"/>
                <a:gd name="T35" fmla="*/ 40 h 1799"/>
                <a:gd name="T36" fmla="*/ 1083 w 1827"/>
                <a:gd name="T37" fmla="*/ 4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7"/>
                <a:gd name="T58" fmla="*/ 0 h 1799"/>
                <a:gd name="T59" fmla="*/ 1827 w 1827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7" h="1799">
                  <a:moveTo>
                    <a:pt x="1083" y="40"/>
                  </a:moveTo>
                  <a:lnTo>
                    <a:pt x="786" y="447"/>
                  </a:lnTo>
                  <a:lnTo>
                    <a:pt x="166" y="1312"/>
                  </a:lnTo>
                  <a:lnTo>
                    <a:pt x="0" y="1526"/>
                  </a:lnTo>
                  <a:lnTo>
                    <a:pt x="99" y="1799"/>
                  </a:lnTo>
                  <a:lnTo>
                    <a:pt x="242" y="1675"/>
                  </a:lnTo>
                  <a:lnTo>
                    <a:pt x="993" y="482"/>
                  </a:lnTo>
                  <a:lnTo>
                    <a:pt x="1095" y="269"/>
                  </a:lnTo>
                  <a:lnTo>
                    <a:pt x="1154" y="499"/>
                  </a:lnTo>
                  <a:lnTo>
                    <a:pt x="1518" y="1233"/>
                  </a:lnTo>
                  <a:lnTo>
                    <a:pt x="1720" y="1557"/>
                  </a:lnTo>
                  <a:lnTo>
                    <a:pt x="1827" y="1423"/>
                  </a:lnTo>
                  <a:lnTo>
                    <a:pt x="1820" y="1312"/>
                  </a:lnTo>
                  <a:lnTo>
                    <a:pt x="1399" y="637"/>
                  </a:lnTo>
                  <a:lnTo>
                    <a:pt x="1230" y="226"/>
                  </a:lnTo>
                  <a:lnTo>
                    <a:pt x="1159" y="0"/>
                  </a:lnTo>
                  <a:lnTo>
                    <a:pt x="1112" y="0"/>
                  </a:lnTo>
                  <a:lnTo>
                    <a:pt x="1083" y="40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45" name="Freeform 599"/>
            <p:cNvSpPr>
              <a:spLocks/>
            </p:cNvSpPr>
            <p:nvPr/>
          </p:nvSpPr>
          <p:spPr bwMode="auto">
            <a:xfrm>
              <a:off x="5041" y="4886"/>
              <a:ext cx="392" cy="875"/>
            </a:xfrm>
            <a:custGeom>
              <a:avLst/>
              <a:gdLst>
                <a:gd name="T0" fmla="*/ 0 w 392"/>
                <a:gd name="T1" fmla="*/ 12 h 875"/>
                <a:gd name="T2" fmla="*/ 0 w 392"/>
                <a:gd name="T3" fmla="*/ 169 h 875"/>
                <a:gd name="T4" fmla="*/ 200 w 392"/>
                <a:gd name="T5" fmla="*/ 238 h 875"/>
                <a:gd name="T6" fmla="*/ 274 w 392"/>
                <a:gd name="T7" fmla="*/ 875 h 875"/>
                <a:gd name="T8" fmla="*/ 350 w 392"/>
                <a:gd name="T9" fmla="*/ 839 h 875"/>
                <a:gd name="T10" fmla="*/ 392 w 392"/>
                <a:gd name="T11" fmla="*/ 0 h 875"/>
                <a:gd name="T12" fmla="*/ 0 w 392"/>
                <a:gd name="T13" fmla="*/ 12 h 875"/>
                <a:gd name="T14" fmla="*/ 0 w 392"/>
                <a:gd name="T15" fmla="*/ 12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2"/>
                <a:gd name="T25" fmla="*/ 0 h 875"/>
                <a:gd name="T26" fmla="*/ 392 w 392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2" h="875">
                  <a:moveTo>
                    <a:pt x="0" y="12"/>
                  </a:moveTo>
                  <a:lnTo>
                    <a:pt x="0" y="169"/>
                  </a:lnTo>
                  <a:lnTo>
                    <a:pt x="200" y="238"/>
                  </a:lnTo>
                  <a:lnTo>
                    <a:pt x="274" y="875"/>
                  </a:lnTo>
                  <a:lnTo>
                    <a:pt x="350" y="839"/>
                  </a:lnTo>
                  <a:lnTo>
                    <a:pt x="39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46" name="Freeform 600"/>
            <p:cNvSpPr>
              <a:spLocks/>
            </p:cNvSpPr>
            <p:nvPr/>
          </p:nvSpPr>
          <p:spPr bwMode="auto">
            <a:xfrm>
              <a:off x="4022" y="2745"/>
              <a:ext cx="1476" cy="1526"/>
            </a:xfrm>
            <a:custGeom>
              <a:avLst/>
              <a:gdLst>
                <a:gd name="T0" fmla="*/ 1476 w 1476"/>
                <a:gd name="T1" fmla="*/ 0 h 1526"/>
                <a:gd name="T2" fmla="*/ 1100 w 1476"/>
                <a:gd name="T3" fmla="*/ 297 h 1526"/>
                <a:gd name="T4" fmla="*/ 1155 w 1476"/>
                <a:gd name="T5" fmla="*/ 352 h 1526"/>
                <a:gd name="T6" fmla="*/ 953 w 1476"/>
                <a:gd name="T7" fmla="*/ 554 h 1526"/>
                <a:gd name="T8" fmla="*/ 1005 w 1476"/>
                <a:gd name="T9" fmla="*/ 597 h 1526"/>
                <a:gd name="T10" fmla="*/ 708 w 1476"/>
                <a:gd name="T11" fmla="*/ 839 h 1526"/>
                <a:gd name="T12" fmla="*/ 772 w 1476"/>
                <a:gd name="T13" fmla="*/ 863 h 1526"/>
                <a:gd name="T14" fmla="*/ 523 w 1476"/>
                <a:gd name="T15" fmla="*/ 1067 h 1526"/>
                <a:gd name="T16" fmla="*/ 606 w 1476"/>
                <a:gd name="T17" fmla="*/ 1096 h 1526"/>
                <a:gd name="T18" fmla="*/ 328 w 1476"/>
                <a:gd name="T19" fmla="*/ 1312 h 1526"/>
                <a:gd name="T20" fmla="*/ 423 w 1476"/>
                <a:gd name="T21" fmla="*/ 1347 h 1526"/>
                <a:gd name="T22" fmla="*/ 297 w 1476"/>
                <a:gd name="T23" fmla="*/ 1478 h 1526"/>
                <a:gd name="T24" fmla="*/ 135 w 1476"/>
                <a:gd name="T25" fmla="*/ 1419 h 1526"/>
                <a:gd name="T26" fmla="*/ 0 w 1476"/>
                <a:gd name="T27" fmla="*/ 1471 h 1526"/>
                <a:gd name="T28" fmla="*/ 364 w 1476"/>
                <a:gd name="T29" fmla="*/ 1526 h 1526"/>
                <a:gd name="T30" fmla="*/ 511 w 1476"/>
                <a:gd name="T31" fmla="*/ 1340 h 1526"/>
                <a:gd name="T32" fmla="*/ 1476 w 1476"/>
                <a:gd name="T33" fmla="*/ 0 h 1526"/>
                <a:gd name="T34" fmla="*/ 1476 w 1476"/>
                <a:gd name="T35" fmla="*/ 0 h 1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6"/>
                <a:gd name="T55" fmla="*/ 0 h 1526"/>
                <a:gd name="T56" fmla="*/ 1476 w 1476"/>
                <a:gd name="T57" fmla="*/ 1526 h 1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6" h="1526">
                  <a:moveTo>
                    <a:pt x="1476" y="0"/>
                  </a:moveTo>
                  <a:lnTo>
                    <a:pt x="1100" y="297"/>
                  </a:lnTo>
                  <a:lnTo>
                    <a:pt x="1155" y="352"/>
                  </a:lnTo>
                  <a:lnTo>
                    <a:pt x="953" y="554"/>
                  </a:lnTo>
                  <a:lnTo>
                    <a:pt x="1005" y="597"/>
                  </a:lnTo>
                  <a:lnTo>
                    <a:pt x="708" y="839"/>
                  </a:lnTo>
                  <a:lnTo>
                    <a:pt x="772" y="863"/>
                  </a:lnTo>
                  <a:lnTo>
                    <a:pt x="523" y="1067"/>
                  </a:lnTo>
                  <a:lnTo>
                    <a:pt x="606" y="1096"/>
                  </a:lnTo>
                  <a:lnTo>
                    <a:pt x="328" y="1312"/>
                  </a:lnTo>
                  <a:lnTo>
                    <a:pt x="423" y="1347"/>
                  </a:lnTo>
                  <a:lnTo>
                    <a:pt x="297" y="1478"/>
                  </a:lnTo>
                  <a:lnTo>
                    <a:pt x="135" y="1419"/>
                  </a:lnTo>
                  <a:lnTo>
                    <a:pt x="0" y="1471"/>
                  </a:lnTo>
                  <a:lnTo>
                    <a:pt x="364" y="1526"/>
                  </a:lnTo>
                  <a:lnTo>
                    <a:pt x="511" y="134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47" name="Freeform 601"/>
            <p:cNvSpPr>
              <a:spLocks/>
            </p:cNvSpPr>
            <p:nvPr/>
          </p:nvSpPr>
          <p:spPr bwMode="auto">
            <a:xfrm>
              <a:off x="5101" y="3867"/>
              <a:ext cx="128" cy="237"/>
            </a:xfrm>
            <a:custGeom>
              <a:avLst/>
              <a:gdLst>
                <a:gd name="T0" fmla="*/ 0 w 128"/>
                <a:gd name="T1" fmla="*/ 26 h 237"/>
                <a:gd name="T2" fmla="*/ 14 w 128"/>
                <a:gd name="T3" fmla="*/ 237 h 237"/>
                <a:gd name="T4" fmla="*/ 109 w 128"/>
                <a:gd name="T5" fmla="*/ 211 h 237"/>
                <a:gd name="T6" fmla="*/ 128 w 128"/>
                <a:gd name="T7" fmla="*/ 0 h 237"/>
                <a:gd name="T8" fmla="*/ 0 w 128"/>
                <a:gd name="T9" fmla="*/ 26 h 237"/>
                <a:gd name="T10" fmla="*/ 0 w 128"/>
                <a:gd name="T11" fmla="*/ 2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37"/>
                <a:gd name="T20" fmla="*/ 128 w 128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37">
                  <a:moveTo>
                    <a:pt x="0" y="26"/>
                  </a:moveTo>
                  <a:lnTo>
                    <a:pt x="14" y="237"/>
                  </a:lnTo>
                  <a:lnTo>
                    <a:pt x="109" y="211"/>
                  </a:lnTo>
                  <a:lnTo>
                    <a:pt x="1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48" name="Freeform 602"/>
            <p:cNvSpPr>
              <a:spLocks/>
            </p:cNvSpPr>
            <p:nvPr/>
          </p:nvSpPr>
          <p:spPr bwMode="auto">
            <a:xfrm>
              <a:off x="5308" y="3869"/>
              <a:ext cx="194" cy="235"/>
            </a:xfrm>
            <a:custGeom>
              <a:avLst/>
              <a:gdLst>
                <a:gd name="T0" fmla="*/ 0 w 194"/>
                <a:gd name="T1" fmla="*/ 7 h 235"/>
                <a:gd name="T2" fmla="*/ 16 w 194"/>
                <a:gd name="T3" fmla="*/ 235 h 235"/>
                <a:gd name="T4" fmla="*/ 194 w 194"/>
                <a:gd name="T5" fmla="*/ 188 h 235"/>
                <a:gd name="T6" fmla="*/ 130 w 194"/>
                <a:gd name="T7" fmla="*/ 0 h 235"/>
                <a:gd name="T8" fmla="*/ 0 w 194"/>
                <a:gd name="T9" fmla="*/ 7 h 235"/>
                <a:gd name="T10" fmla="*/ 0 w 194"/>
                <a:gd name="T11" fmla="*/ 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35"/>
                <a:gd name="T20" fmla="*/ 194 w 19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35">
                  <a:moveTo>
                    <a:pt x="0" y="7"/>
                  </a:moveTo>
                  <a:lnTo>
                    <a:pt x="16" y="235"/>
                  </a:lnTo>
                  <a:lnTo>
                    <a:pt x="194" y="188"/>
                  </a:lnTo>
                  <a:lnTo>
                    <a:pt x="13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49" name="Freeform 603"/>
            <p:cNvSpPr>
              <a:spLocks/>
            </p:cNvSpPr>
            <p:nvPr/>
          </p:nvSpPr>
          <p:spPr bwMode="auto">
            <a:xfrm>
              <a:off x="5089" y="4157"/>
              <a:ext cx="166" cy="211"/>
            </a:xfrm>
            <a:custGeom>
              <a:avLst/>
              <a:gdLst>
                <a:gd name="T0" fmla="*/ 140 w 166"/>
                <a:gd name="T1" fmla="*/ 0 h 211"/>
                <a:gd name="T2" fmla="*/ 0 w 166"/>
                <a:gd name="T3" fmla="*/ 9 h 211"/>
                <a:gd name="T4" fmla="*/ 17 w 166"/>
                <a:gd name="T5" fmla="*/ 211 h 211"/>
                <a:gd name="T6" fmla="*/ 166 w 166"/>
                <a:gd name="T7" fmla="*/ 202 h 211"/>
                <a:gd name="T8" fmla="*/ 140 w 166"/>
                <a:gd name="T9" fmla="*/ 0 h 211"/>
                <a:gd name="T10" fmla="*/ 140 w 16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11"/>
                <a:gd name="T20" fmla="*/ 166 w 16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11">
                  <a:moveTo>
                    <a:pt x="140" y="0"/>
                  </a:moveTo>
                  <a:lnTo>
                    <a:pt x="0" y="9"/>
                  </a:lnTo>
                  <a:lnTo>
                    <a:pt x="17" y="211"/>
                  </a:lnTo>
                  <a:lnTo>
                    <a:pt x="166" y="20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50" name="Freeform 604"/>
            <p:cNvSpPr>
              <a:spLocks/>
            </p:cNvSpPr>
            <p:nvPr/>
          </p:nvSpPr>
          <p:spPr bwMode="auto">
            <a:xfrm>
              <a:off x="5300" y="4157"/>
              <a:ext cx="202" cy="254"/>
            </a:xfrm>
            <a:custGeom>
              <a:avLst/>
              <a:gdLst>
                <a:gd name="T0" fmla="*/ 24 w 202"/>
                <a:gd name="T1" fmla="*/ 19 h 254"/>
                <a:gd name="T2" fmla="*/ 202 w 202"/>
                <a:gd name="T3" fmla="*/ 0 h 254"/>
                <a:gd name="T4" fmla="*/ 179 w 202"/>
                <a:gd name="T5" fmla="*/ 254 h 254"/>
                <a:gd name="T6" fmla="*/ 0 w 202"/>
                <a:gd name="T7" fmla="*/ 235 h 254"/>
                <a:gd name="T8" fmla="*/ 24 w 202"/>
                <a:gd name="T9" fmla="*/ 19 h 254"/>
                <a:gd name="T10" fmla="*/ 24 w 202"/>
                <a:gd name="T11" fmla="*/ 19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254"/>
                <a:gd name="T20" fmla="*/ 202 w 20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254">
                  <a:moveTo>
                    <a:pt x="24" y="19"/>
                  </a:moveTo>
                  <a:lnTo>
                    <a:pt x="202" y="0"/>
                  </a:lnTo>
                  <a:lnTo>
                    <a:pt x="179" y="254"/>
                  </a:lnTo>
                  <a:lnTo>
                    <a:pt x="0" y="23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51" name="Freeform 605"/>
            <p:cNvSpPr>
              <a:spLocks/>
            </p:cNvSpPr>
            <p:nvPr/>
          </p:nvSpPr>
          <p:spPr bwMode="auto">
            <a:xfrm>
              <a:off x="3986" y="4682"/>
              <a:ext cx="357" cy="437"/>
            </a:xfrm>
            <a:custGeom>
              <a:avLst/>
              <a:gdLst>
                <a:gd name="T0" fmla="*/ 45 w 357"/>
                <a:gd name="T1" fmla="*/ 437 h 437"/>
                <a:gd name="T2" fmla="*/ 131 w 357"/>
                <a:gd name="T3" fmla="*/ 437 h 437"/>
                <a:gd name="T4" fmla="*/ 131 w 357"/>
                <a:gd name="T5" fmla="*/ 133 h 437"/>
                <a:gd name="T6" fmla="*/ 343 w 357"/>
                <a:gd name="T7" fmla="*/ 149 h 437"/>
                <a:gd name="T8" fmla="*/ 357 w 357"/>
                <a:gd name="T9" fmla="*/ 59 h 437"/>
                <a:gd name="T10" fmla="*/ 0 w 357"/>
                <a:gd name="T11" fmla="*/ 0 h 437"/>
                <a:gd name="T12" fmla="*/ 45 w 357"/>
                <a:gd name="T13" fmla="*/ 437 h 437"/>
                <a:gd name="T14" fmla="*/ 45 w 357"/>
                <a:gd name="T15" fmla="*/ 437 h 4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437"/>
                <a:gd name="T26" fmla="*/ 357 w 357"/>
                <a:gd name="T27" fmla="*/ 437 h 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437">
                  <a:moveTo>
                    <a:pt x="45" y="437"/>
                  </a:moveTo>
                  <a:lnTo>
                    <a:pt x="131" y="437"/>
                  </a:lnTo>
                  <a:lnTo>
                    <a:pt x="131" y="133"/>
                  </a:lnTo>
                  <a:lnTo>
                    <a:pt x="343" y="149"/>
                  </a:lnTo>
                  <a:lnTo>
                    <a:pt x="357" y="59"/>
                  </a:lnTo>
                  <a:lnTo>
                    <a:pt x="0" y="0"/>
                  </a:lnTo>
                  <a:lnTo>
                    <a:pt x="45" y="43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52" name="Freeform 606"/>
            <p:cNvSpPr>
              <a:spLocks/>
            </p:cNvSpPr>
            <p:nvPr/>
          </p:nvSpPr>
          <p:spPr bwMode="auto">
            <a:xfrm>
              <a:off x="3478" y="2838"/>
              <a:ext cx="1036" cy="1143"/>
            </a:xfrm>
            <a:custGeom>
              <a:avLst/>
              <a:gdLst>
                <a:gd name="T0" fmla="*/ 1036 w 1036"/>
                <a:gd name="T1" fmla="*/ 24 h 1143"/>
                <a:gd name="T2" fmla="*/ 984 w 1036"/>
                <a:gd name="T3" fmla="*/ 119 h 1143"/>
                <a:gd name="T4" fmla="*/ 936 w 1036"/>
                <a:gd name="T5" fmla="*/ 202 h 1143"/>
                <a:gd name="T6" fmla="*/ 912 w 1036"/>
                <a:gd name="T7" fmla="*/ 242 h 1143"/>
                <a:gd name="T8" fmla="*/ 884 w 1036"/>
                <a:gd name="T9" fmla="*/ 283 h 1143"/>
                <a:gd name="T10" fmla="*/ 855 w 1036"/>
                <a:gd name="T11" fmla="*/ 325 h 1143"/>
                <a:gd name="T12" fmla="*/ 820 w 1036"/>
                <a:gd name="T13" fmla="*/ 368 h 1143"/>
                <a:gd name="T14" fmla="*/ 765 w 1036"/>
                <a:gd name="T15" fmla="*/ 430 h 1143"/>
                <a:gd name="T16" fmla="*/ 710 w 1036"/>
                <a:gd name="T17" fmla="*/ 492 h 1143"/>
                <a:gd name="T18" fmla="*/ 656 w 1036"/>
                <a:gd name="T19" fmla="*/ 549 h 1143"/>
                <a:gd name="T20" fmla="*/ 601 w 1036"/>
                <a:gd name="T21" fmla="*/ 610 h 1143"/>
                <a:gd name="T22" fmla="*/ 544 w 1036"/>
                <a:gd name="T23" fmla="*/ 656 h 1143"/>
                <a:gd name="T24" fmla="*/ 492 w 1036"/>
                <a:gd name="T25" fmla="*/ 698 h 1143"/>
                <a:gd name="T26" fmla="*/ 442 w 1036"/>
                <a:gd name="T27" fmla="*/ 739 h 1143"/>
                <a:gd name="T28" fmla="*/ 394 w 1036"/>
                <a:gd name="T29" fmla="*/ 779 h 1143"/>
                <a:gd name="T30" fmla="*/ 349 w 1036"/>
                <a:gd name="T31" fmla="*/ 820 h 1143"/>
                <a:gd name="T32" fmla="*/ 304 w 1036"/>
                <a:gd name="T33" fmla="*/ 865 h 1143"/>
                <a:gd name="T34" fmla="*/ 254 w 1036"/>
                <a:gd name="T35" fmla="*/ 917 h 1143"/>
                <a:gd name="T36" fmla="*/ 204 w 1036"/>
                <a:gd name="T37" fmla="*/ 974 h 1143"/>
                <a:gd name="T38" fmla="*/ 164 w 1036"/>
                <a:gd name="T39" fmla="*/ 1019 h 1143"/>
                <a:gd name="T40" fmla="*/ 128 w 1036"/>
                <a:gd name="T41" fmla="*/ 1055 h 1143"/>
                <a:gd name="T42" fmla="*/ 57 w 1036"/>
                <a:gd name="T43" fmla="*/ 1128 h 1143"/>
                <a:gd name="T44" fmla="*/ 28 w 1036"/>
                <a:gd name="T45" fmla="*/ 1143 h 1143"/>
                <a:gd name="T46" fmla="*/ 2 w 1036"/>
                <a:gd name="T47" fmla="*/ 1133 h 1143"/>
                <a:gd name="T48" fmla="*/ 0 w 1036"/>
                <a:gd name="T49" fmla="*/ 1079 h 1143"/>
                <a:gd name="T50" fmla="*/ 38 w 1036"/>
                <a:gd name="T51" fmla="*/ 1038 h 1143"/>
                <a:gd name="T52" fmla="*/ 69 w 1036"/>
                <a:gd name="T53" fmla="*/ 1003 h 1143"/>
                <a:gd name="T54" fmla="*/ 102 w 1036"/>
                <a:gd name="T55" fmla="*/ 967 h 1143"/>
                <a:gd name="T56" fmla="*/ 140 w 1036"/>
                <a:gd name="T57" fmla="*/ 922 h 1143"/>
                <a:gd name="T58" fmla="*/ 192 w 1036"/>
                <a:gd name="T59" fmla="*/ 862 h 1143"/>
                <a:gd name="T60" fmla="*/ 242 w 1036"/>
                <a:gd name="T61" fmla="*/ 810 h 1143"/>
                <a:gd name="T62" fmla="*/ 290 w 1036"/>
                <a:gd name="T63" fmla="*/ 763 h 1143"/>
                <a:gd name="T64" fmla="*/ 337 w 1036"/>
                <a:gd name="T65" fmla="*/ 722 h 1143"/>
                <a:gd name="T66" fmla="*/ 382 w 1036"/>
                <a:gd name="T67" fmla="*/ 679 h 1143"/>
                <a:gd name="T68" fmla="*/ 435 w 1036"/>
                <a:gd name="T69" fmla="*/ 639 h 1143"/>
                <a:gd name="T70" fmla="*/ 487 w 1036"/>
                <a:gd name="T71" fmla="*/ 596 h 1143"/>
                <a:gd name="T72" fmla="*/ 544 w 1036"/>
                <a:gd name="T73" fmla="*/ 549 h 1143"/>
                <a:gd name="T74" fmla="*/ 599 w 1036"/>
                <a:gd name="T75" fmla="*/ 489 h 1143"/>
                <a:gd name="T76" fmla="*/ 653 w 1036"/>
                <a:gd name="T77" fmla="*/ 435 h 1143"/>
                <a:gd name="T78" fmla="*/ 710 w 1036"/>
                <a:gd name="T79" fmla="*/ 380 h 1143"/>
                <a:gd name="T80" fmla="*/ 770 w 1036"/>
                <a:gd name="T81" fmla="*/ 328 h 1143"/>
                <a:gd name="T82" fmla="*/ 803 w 1036"/>
                <a:gd name="T83" fmla="*/ 285 h 1143"/>
                <a:gd name="T84" fmla="*/ 836 w 1036"/>
                <a:gd name="T85" fmla="*/ 247 h 1143"/>
                <a:gd name="T86" fmla="*/ 867 w 1036"/>
                <a:gd name="T87" fmla="*/ 209 h 1143"/>
                <a:gd name="T88" fmla="*/ 896 w 1036"/>
                <a:gd name="T89" fmla="*/ 173 h 1143"/>
                <a:gd name="T90" fmla="*/ 922 w 1036"/>
                <a:gd name="T91" fmla="*/ 135 h 1143"/>
                <a:gd name="T92" fmla="*/ 950 w 1036"/>
                <a:gd name="T93" fmla="*/ 97 h 1143"/>
                <a:gd name="T94" fmla="*/ 1005 w 1036"/>
                <a:gd name="T95" fmla="*/ 7 h 1143"/>
                <a:gd name="T96" fmla="*/ 1029 w 1036"/>
                <a:gd name="T97" fmla="*/ 0 h 1143"/>
                <a:gd name="T98" fmla="*/ 1036 w 1036"/>
                <a:gd name="T99" fmla="*/ 24 h 1143"/>
                <a:gd name="T100" fmla="*/ 1036 w 1036"/>
                <a:gd name="T101" fmla="*/ 24 h 1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143"/>
                <a:gd name="T155" fmla="*/ 1036 w 1036"/>
                <a:gd name="T156" fmla="*/ 1143 h 1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143">
                  <a:moveTo>
                    <a:pt x="1036" y="24"/>
                  </a:moveTo>
                  <a:lnTo>
                    <a:pt x="984" y="119"/>
                  </a:lnTo>
                  <a:lnTo>
                    <a:pt x="936" y="202"/>
                  </a:lnTo>
                  <a:lnTo>
                    <a:pt x="912" y="242"/>
                  </a:lnTo>
                  <a:lnTo>
                    <a:pt x="884" y="283"/>
                  </a:lnTo>
                  <a:lnTo>
                    <a:pt x="855" y="325"/>
                  </a:lnTo>
                  <a:lnTo>
                    <a:pt x="820" y="368"/>
                  </a:lnTo>
                  <a:lnTo>
                    <a:pt x="765" y="430"/>
                  </a:lnTo>
                  <a:lnTo>
                    <a:pt x="710" y="492"/>
                  </a:lnTo>
                  <a:lnTo>
                    <a:pt x="656" y="549"/>
                  </a:lnTo>
                  <a:lnTo>
                    <a:pt x="601" y="610"/>
                  </a:lnTo>
                  <a:lnTo>
                    <a:pt x="544" y="656"/>
                  </a:lnTo>
                  <a:lnTo>
                    <a:pt x="492" y="698"/>
                  </a:lnTo>
                  <a:lnTo>
                    <a:pt x="442" y="739"/>
                  </a:lnTo>
                  <a:lnTo>
                    <a:pt x="394" y="779"/>
                  </a:lnTo>
                  <a:lnTo>
                    <a:pt x="349" y="820"/>
                  </a:lnTo>
                  <a:lnTo>
                    <a:pt x="304" y="865"/>
                  </a:lnTo>
                  <a:lnTo>
                    <a:pt x="254" y="917"/>
                  </a:lnTo>
                  <a:lnTo>
                    <a:pt x="204" y="974"/>
                  </a:lnTo>
                  <a:lnTo>
                    <a:pt x="164" y="1019"/>
                  </a:lnTo>
                  <a:lnTo>
                    <a:pt x="128" y="1055"/>
                  </a:lnTo>
                  <a:lnTo>
                    <a:pt x="57" y="1128"/>
                  </a:lnTo>
                  <a:lnTo>
                    <a:pt x="28" y="1143"/>
                  </a:lnTo>
                  <a:lnTo>
                    <a:pt x="2" y="1133"/>
                  </a:lnTo>
                  <a:lnTo>
                    <a:pt x="0" y="1079"/>
                  </a:lnTo>
                  <a:lnTo>
                    <a:pt x="38" y="1038"/>
                  </a:lnTo>
                  <a:lnTo>
                    <a:pt x="69" y="1003"/>
                  </a:lnTo>
                  <a:lnTo>
                    <a:pt x="102" y="967"/>
                  </a:lnTo>
                  <a:lnTo>
                    <a:pt x="140" y="922"/>
                  </a:lnTo>
                  <a:lnTo>
                    <a:pt x="192" y="862"/>
                  </a:lnTo>
                  <a:lnTo>
                    <a:pt x="242" y="810"/>
                  </a:lnTo>
                  <a:lnTo>
                    <a:pt x="290" y="763"/>
                  </a:lnTo>
                  <a:lnTo>
                    <a:pt x="337" y="722"/>
                  </a:lnTo>
                  <a:lnTo>
                    <a:pt x="382" y="679"/>
                  </a:lnTo>
                  <a:lnTo>
                    <a:pt x="435" y="639"/>
                  </a:lnTo>
                  <a:lnTo>
                    <a:pt x="487" y="596"/>
                  </a:lnTo>
                  <a:lnTo>
                    <a:pt x="544" y="549"/>
                  </a:lnTo>
                  <a:lnTo>
                    <a:pt x="599" y="489"/>
                  </a:lnTo>
                  <a:lnTo>
                    <a:pt x="653" y="435"/>
                  </a:lnTo>
                  <a:lnTo>
                    <a:pt x="710" y="380"/>
                  </a:lnTo>
                  <a:lnTo>
                    <a:pt x="770" y="328"/>
                  </a:lnTo>
                  <a:lnTo>
                    <a:pt x="803" y="285"/>
                  </a:lnTo>
                  <a:lnTo>
                    <a:pt x="836" y="247"/>
                  </a:lnTo>
                  <a:lnTo>
                    <a:pt x="867" y="209"/>
                  </a:lnTo>
                  <a:lnTo>
                    <a:pt x="896" y="173"/>
                  </a:lnTo>
                  <a:lnTo>
                    <a:pt x="922" y="135"/>
                  </a:lnTo>
                  <a:lnTo>
                    <a:pt x="950" y="97"/>
                  </a:lnTo>
                  <a:lnTo>
                    <a:pt x="1005" y="7"/>
                  </a:lnTo>
                  <a:lnTo>
                    <a:pt x="1029" y="0"/>
                  </a:lnTo>
                  <a:lnTo>
                    <a:pt x="10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53" name="Freeform 607"/>
            <p:cNvSpPr>
              <a:spLocks/>
            </p:cNvSpPr>
            <p:nvPr/>
          </p:nvSpPr>
          <p:spPr bwMode="auto">
            <a:xfrm>
              <a:off x="4495" y="2721"/>
              <a:ext cx="1038" cy="164"/>
            </a:xfrm>
            <a:custGeom>
              <a:avLst/>
              <a:gdLst>
                <a:gd name="T0" fmla="*/ 19 w 1038"/>
                <a:gd name="T1" fmla="*/ 114 h 164"/>
                <a:gd name="T2" fmla="*/ 249 w 1038"/>
                <a:gd name="T3" fmla="*/ 122 h 164"/>
                <a:gd name="T4" fmla="*/ 480 w 1038"/>
                <a:gd name="T5" fmla="*/ 100 h 164"/>
                <a:gd name="T6" fmla="*/ 829 w 1038"/>
                <a:gd name="T7" fmla="*/ 41 h 164"/>
                <a:gd name="T8" fmla="*/ 1014 w 1038"/>
                <a:gd name="T9" fmla="*/ 0 h 164"/>
                <a:gd name="T10" fmla="*/ 1038 w 1038"/>
                <a:gd name="T11" fmla="*/ 10 h 164"/>
                <a:gd name="T12" fmla="*/ 1026 w 1038"/>
                <a:gd name="T13" fmla="*/ 34 h 164"/>
                <a:gd name="T14" fmla="*/ 936 w 1038"/>
                <a:gd name="T15" fmla="*/ 69 h 164"/>
                <a:gd name="T16" fmla="*/ 841 w 1038"/>
                <a:gd name="T17" fmla="*/ 93 h 164"/>
                <a:gd name="T18" fmla="*/ 665 w 1038"/>
                <a:gd name="T19" fmla="*/ 129 h 164"/>
                <a:gd name="T20" fmla="*/ 485 w 1038"/>
                <a:gd name="T21" fmla="*/ 152 h 164"/>
                <a:gd name="T22" fmla="*/ 249 w 1038"/>
                <a:gd name="T23" fmla="*/ 164 h 164"/>
                <a:gd name="T24" fmla="*/ 14 w 1038"/>
                <a:gd name="T25" fmla="*/ 150 h 164"/>
                <a:gd name="T26" fmla="*/ 0 w 1038"/>
                <a:gd name="T27" fmla="*/ 129 h 164"/>
                <a:gd name="T28" fmla="*/ 5 w 1038"/>
                <a:gd name="T29" fmla="*/ 119 h 164"/>
                <a:gd name="T30" fmla="*/ 19 w 1038"/>
                <a:gd name="T31" fmla="*/ 114 h 164"/>
                <a:gd name="T32" fmla="*/ 19 w 1038"/>
                <a:gd name="T33" fmla="*/ 1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8"/>
                <a:gd name="T52" fmla="*/ 0 h 164"/>
                <a:gd name="T53" fmla="*/ 1038 w 103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8" h="164">
                  <a:moveTo>
                    <a:pt x="19" y="114"/>
                  </a:moveTo>
                  <a:lnTo>
                    <a:pt x="249" y="122"/>
                  </a:lnTo>
                  <a:lnTo>
                    <a:pt x="480" y="100"/>
                  </a:lnTo>
                  <a:lnTo>
                    <a:pt x="829" y="41"/>
                  </a:lnTo>
                  <a:lnTo>
                    <a:pt x="1014" y="0"/>
                  </a:lnTo>
                  <a:lnTo>
                    <a:pt x="1038" y="10"/>
                  </a:lnTo>
                  <a:lnTo>
                    <a:pt x="1026" y="34"/>
                  </a:lnTo>
                  <a:lnTo>
                    <a:pt x="936" y="69"/>
                  </a:lnTo>
                  <a:lnTo>
                    <a:pt x="841" y="93"/>
                  </a:lnTo>
                  <a:lnTo>
                    <a:pt x="665" y="129"/>
                  </a:lnTo>
                  <a:lnTo>
                    <a:pt x="485" y="152"/>
                  </a:lnTo>
                  <a:lnTo>
                    <a:pt x="249" y="164"/>
                  </a:lnTo>
                  <a:lnTo>
                    <a:pt x="14" y="150"/>
                  </a:lnTo>
                  <a:lnTo>
                    <a:pt x="0" y="129"/>
                  </a:lnTo>
                  <a:lnTo>
                    <a:pt x="5" y="11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54" name="Freeform 608"/>
            <p:cNvSpPr>
              <a:spLocks/>
            </p:cNvSpPr>
            <p:nvPr/>
          </p:nvSpPr>
          <p:spPr bwMode="auto">
            <a:xfrm>
              <a:off x="4395" y="2826"/>
              <a:ext cx="1038" cy="1409"/>
            </a:xfrm>
            <a:custGeom>
              <a:avLst/>
              <a:gdLst>
                <a:gd name="T0" fmla="*/ 1005 w 1038"/>
                <a:gd name="T1" fmla="*/ 81 h 1409"/>
                <a:gd name="T2" fmla="*/ 941 w 1038"/>
                <a:gd name="T3" fmla="*/ 173 h 1409"/>
                <a:gd name="T4" fmla="*/ 877 w 1038"/>
                <a:gd name="T5" fmla="*/ 268 h 1409"/>
                <a:gd name="T6" fmla="*/ 803 w 1038"/>
                <a:gd name="T7" fmla="*/ 392 h 1409"/>
                <a:gd name="T8" fmla="*/ 720 w 1038"/>
                <a:gd name="T9" fmla="*/ 544 h 1409"/>
                <a:gd name="T10" fmla="*/ 632 w 1038"/>
                <a:gd name="T11" fmla="*/ 694 h 1409"/>
                <a:gd name="T12" fmla="*/ 577 w 1038"/>
                <a:gd name="T13" fmla="*/ 770 h 1409"/>
                <a:gd name="T14" fmla="*/ 513 w 1038"/>
                <a:gd name="T15" fmla="*/ 853 h 1409"/>
                <a:gd name="T16" fmla="*/ 430 w 1038"/>
                <a:gd name="T17" fmla="*/ 972 h 1409"/>
                <a:gd name="T18" fmla="*/ 354 w 1038"/>
                <a:gd name="T19" fmla="*/ 1072 h 1409"/>
                <a:gd name="T20" fmla="*/ 276 w 1038"/>
                <a:gd name="T21" fmla="*/ 1171 h 1409"/>
                <a:gd name="T22" fmla="*/ 188 w 1038"/>
                <a:gd name="T23" fmla="*/ 1285 h 1409"/>
                <a:gd name="T24" fmla="*/ 107 w 1038"/>
                <a:gd name="T25" fmla="*/ 1347 h 1409"/>
                <a:gd name="T26" fmla="*/ 26 w 1038"/>
                <a:gd name="T27" fmla="*/ 1409 h 1409"/>
                <a:gd name="T28" fmla="*/ 0 w 1038"/>
                <a:gd name="T29" fmla="*/ 1383 h 1409"/>
                <a:gd name="T30" fmla="*/ 88 w 1038"/>
                <a:gd name="T31" fmla="*/ 1266 h 1409"/>
                <a:gd name="T32" fmla="*/ 166 w 1038"/>
                <a:gd name="T33" fmla="*/ 1169 h 1409"/>
                <a:gd name="T34" fmla="*/ 247 w 1038"/>
                <a:gd name="T35" fmla="*/ 1064 h 1409"/>
                <a:gd name="T36" fmla="*/ 323 w 1038"/>
                <a:gd name="T37" fmla="*/ 969 h 1409"/>
                <a:gd name="T38" fmla="*/ 402 w 1038"/>
                <a:gd name="T39" fmla="*/ 862 h 1409"/>
                <a:gd name="T40" fmla="*/ 478 w 1038"/>
                <a:gd name="T41" fmla="*/ 758 h 1409"/>
                <a:gd name="T42" fmla="*/ 539 w 1038"/>
                <a:gd name="T43" fmla="*/ 682 h 1409"/>
                <a:gd name="T44" fmla="*/ 594 w 1038"/>
                <a:gd name="T45" fmla="*/ 611 h 1409"/>
                <a:gd name="T46" fmla="*/ 644 w 1038"/>
                <a:gd name="T47" fmla="*/ 542 h 1409"/>
                <a:gd name="T48" fmla="*/ 694 w 1038"/>
                <a:gd name="T49" fmla="*/ 473 h 1409"/>
                <a:gd name="T50" fmla="*/ 744 w 1038"/>
                <a:gd name="T51" fmla="*/ 401 h 1409"/>
                <a:gd name="T52" fmla="*/ 794 w 1038"/>
                <a:gd name="T53" fmla="*/ 328 h 1409"/>
                <a:gd name="T54" fmla="*/ 848 w 1038"/>
                <a:gd name="T55" fmla="*/ 249 h 1409"/>
                <a:gd name="T56" fmla="*/ 910 w 1038"/>
                <a:gd name="T57" fmla="*/ 154 h 1409"/>
                <a:gd name="T58" fmla="*/ 974 w 1038"/>
                <a:gd name="T59" fmla="*/ 62 h 1409"/>
                <a:gd name="T60" fmla="*/ 1034 w 1038"/>
                <a:gd name="T61" fmla="*/ 0 h 1409"/>
                <a:gd name="T62" fmla="*/ 1038 w 1038"/>
                <a:gd name="T63" fmla="*/ 24 h 1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8"/>
                <a:gd name="T97" fmla="*/ 0 h 1409"/>
                <a:gd name="T98" fmla="*/ 1038 w 1038"/>
                <a:gd name="T99" fmla="*/ 1409 h 14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8" h="1409">
                  <a:moveTo>
                    <a:pt x="1038" y="24"/>
                  </a:moveTo>
                  <a:lnTo>
                    <a:pt x="1005" y="81"/>
                  </a:lnTo>
                  <a:lnTo>
                    <a:pt x="972" y="128"/>
                  </a:lnTo>
                  <a:lnTo>
                    <a:pt x="941" y="173"/>
                  </a:lnTo>
                  <a:lnTo>
                    <a:pt x="905" y="226"/>
                  </a:lnTo>
                  <a:lnTo>
                    <a:pt x="877" y="268"/>
                  </a:lnTo>
                  <a:lnTo>
                    <a:pt x="851" y="311"/>
                  </a:lnTo>
                  <a:lnTo>
                    <a:pt x="803" y="392"/>
                  </a:lnTo>
                  <a:lnTo>
                    <a:pt x="760" y="468"/>
                  </a:lnTo>
                  <a:lnTo>
                    <a:pt x="720" y="544"/>
                  </a:lnTo>
                  <a:lnTo>
                    <a:pt x="677" y="618"/>
                  </a:lnTo>
                  <a:lnTo>
                    <a:pt x="632" y="694"/>
                  </a:lnTo>
                  <a:lnTo>
                    <a:pt x="606" y="732"/>
                  </a:lnTo>
                  <a:lnTo>
                    <a:pt x="577" y="770"/>
                  </a:lnTo>
                  <a:lnTo>
                    <a:pt x="547" y="810"/>
                  </a:lnTo>
                  <a:lnTo>
                    <a:pt x="513" y="853"/>
                  </a:lnTo>
                  <a:lnTo>
                    <a:pt x="471" y="915"/>
                  </a:lnTo>
                  <a:lnTo>
                    <a:pt x="430" y="972"/>
                  </a:lnTo>
                  <a:lnTo>
                    <a:pt x="392" y="1024"/>
                  </a:lnTo>
                  <a:lnTo>
                    <a:pt x="354" y="1072"/>
                  </a:lnTo>
                  <a:lnTo>
                    <a:pt x="316" y="1121"/>
                  </a:lnTo>
                  <a:lnTo>
                    <a:pt x="276" y="1171"/>
                  </a:lnTo>
                  <a:lnTo>
                    <a:pt x="233" y="1226"/>
                  </a:lnTo>
                  <a:lnTo>
                    <a:pt x="188" y="1285"/>
                  </a:lnTo>
                  <a:lnTo>
                    <a:pt x="147" y="1321"/>
                  </a:lnTo>
                  <a:lnTo>
                    <a:pt x="107" y="1347"/>
                  </a:lnTo>
                  <a:lnTo>
                    <a:pt x="67" y="1376"/>
                  </a:lnTo>
                  <a:lnTo>
                    <a:pt x="26" y="1409"/>
                  </a:lnTo>
                  <a:lnTo>
                    <a:pt x="0" y="1407"/>
                  </a:lnTo>
                  <a:lnTo>
                    <a:pt x="0" y="1383"/>
                  </a:lnTo>
                  <a:lnTo>
                    <a:pt x="62" y="1307"/>
                  </a:lnTo>
                  <a:lnTo>
                    <a:pt x="88" y="1266"/>
                  </a:lnTo>
                  <a:lnTo>
                    <a:pt x="121" y="1228"/>
                  </a:lnTo>
                  <a:lnTo>
                    <a:pt x="166" y="1169"/>
                  </a:lnTo>
                  <a:lnTo>
                    <a:pt x="209" y="1114"/>
                  </a:lnTo>
                  <a:lnTo>
                    <a:pt x="247" y="1064"/>
                  </a:lnTo>
                  <a:lnTo>
                    <a:pt x="285" y="1017"/>
                  </a:lnTo>
                  <a:lnTo>
                    <a:pt x="323" y="969"/>
                  </a:lnTo>
                  <a:lnTo>
                    <a:pt x="361" y="917"/>
                  </a:lnTo>
                  <a:lnTo>
                    <a:pt x="402" y="862"/>
                  </a:lnTo>
                  <a:lnTo>
                    <a:pt x="444" y="801"/>
                  </a:lnTo>
                  <a:lnTo>
                    <a:pt x="478" y="758"/>
                  </a:lnTo>
                  <a:lnTo>
                    <a:pt x="509" y="720"/>
                  </a:lnTo>
                  <a:lnTo>
                    <a:pt x="539" y="682"/>
                  </a:lnTo>
                  <a:lnTo>
                    <a:pt x="566" y="646"/>
                  </a:lnTo>
                  <a:lnTo>
                    <a:pt x="594" y="611"/>
                  </a:lnTo>
                  <a:lnTo>
                    <a:pt x="620" y="575"/>
                  </a:lnTo>
                  <a:lnTo>
                    <a:pt x="644" y="542"/>
                  </a:lnTo>
                  <a:lnTo>
                    <a:pt x="670" y="506"/>
                  </a:lnTo>
                  <a:lnTo>
                    <a:pt x="694" y="473"/>
                  </a:lnTo>
                  <a:lnTo>
                    <a:pt x="718" y="437"/>
                  </a:lnTo>
                  <a:lnTo>
                    <a:pt x="744" y="401"/>
                  </a:lnTo>
                  <a:lnTo>
                    <a:pt x="768" y="366"/>
                  </a:lnTo>
                  <a:lnTo>
                    <a:pt x="794" y="328"/>
                  </a:lnTo>
                  <a:lnTo>
                    <a:pt x="820" y="290"/>
                  </a:lnTo>
                  <a:lnTo>
                    <a:pt x="848" y="249"/>
                  </a:lnTo>
                  <a:lnTo>
                    <a:pt x="877" y="204"/>
                  </a:lnTo>
                  <a:lnTo>
                    <a:pt x="910" y="154"/>
                  </a:lnTo>
                  <a:lnTo>
                    <a:pt x="943" y="109"/>
                  </a:lnTo>
                  <a:lnTo>
                    <a:pt x="974" y="62"/>
                  </a:lnTo>
                  <a:lnTo>
                    <a:pt x="1008" y="5"/>
                  </a:lnTo>
                  <a:lnTo>
                    <a:pt x="1034" y="0"/>
                  </a:lnTo>
                  <a:lnTo>
                    <a:pt x="10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55" name="Freeform 609"/>
            <p:cNvSpPr>
              <a:spLocks/>
            </p:cNvSpPr>
            <p:nvPr/>
          </p:nvSpPr>
          <p:spPr bwMode="auto">
            <a:xfrm>
              <a:off x="5400" y="2562"/>
              <a:ext cx="90" cy="223"/>
            </a:xfrm>
            <a:custGeom>
              <a:avLst/>
              <a:gdLst>
                <a:gd name="T0" fmla="*/ 14 w 90"/>
                <a:gd name="T1" fmla="*/ 207 h 223"/>
                <a:gd name="T2" fmla="*/ 10 w 90"/>
                <a:gd name="T3" fmla="*/ 117 h 223"/>
                <a:gd name="T4" fmla="*/ 0 w 90"/>
                <a:gd name="T5" fmla="*/ 41 h 223"/>
                <a:gd name="T6" fmla="*/ 7 w 90"/>
                <a:gd name="T7" fmla="*/ 12 h 223"/>
                <a:gd name="T8" fmla="*/ 29 w 90"/>
                <a:gd name="T9" fmla="*/ 0 h 223"/>
                <a:gd name="T10" fmla="*/ 55 w 90"/>
                <a:gd name="T11" fmla="*/ 5 h 223"/>
                <a:gd name="T12" fmla="*/ 69 w 90"/>
                <a:gd name="T13" fmla="*/ 29 h 223"/>
                <a:gd name="T14" fmla="*/ 90 w 90"/>
                <a:gd name="T15" fmla="*/ 112 h 223"/>
                <a:gd name="T16" fmla="*/ 86 w 90"/>
                <a:gd name="T17" fmla="*/ 181 h 223"/>
                <a:gd name="T18" fmla="*/ 48 w 90"/>
                <a:gd name="T19" fmla="*/ 216 h 223"/>
                <a:gd name="T20" fmla="*/ 26 w 90"/>
                <a:gd name="T21" fmla="*/ 223 h 223"/>
                <a:gd name="T22" fmla="*/ 14 w 90"/>
                <a:gd name="T23" fmla="*/ 207 h 223"/>
                <a:gd name="T24" fmla="*/ 14 w 90"/>
                <a:gd name="T25" fmla="*/ 20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223"/>
                <a:gd name="T41" fmla="*/ 90 w 90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223">
                  <a:moveTo>
                    <a:pt x="14" y="207"/>
                  </a:moveTo>
                  <a:lnTo>
                    <a:pt x="10" y="117"/>
                  </a:lnTo>
                  <a:lnTo>
                    <a:pt x="0" y="41"/>
                  </a:lnTo>
                  <a:lnTo>
                    <a:pt x="7" y="12"/>
                  </a:lnTo>
                  <a:lnTo>
                    <a:pt x="29" y="0"/>
                  </a:lnTo>
                  <a:lnTo>
                    <a:pt x="55" y="5"/>
                  </a:lnTo>
                  <a:lnTo>
                    <a:pt x="69" y="29"/>
                  </a:lnTo>
                  <a:lnTo>
                    <a:pt x="90" y="112"/>
                  </a:lnTo>
                  <a:lnTo>
                    <a:pt x="86" y="181"/>
                  </a:lnTo>
                  <a:lnTo>
                    <a:pt x="48" y="216"/>
                  </a:lnTo>
                  <a:lnTo>
                    <a:pt x="26" y="223"/>
                  </a:lnTo>
                  <a:lnTo>
                    <a:pt x="1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56" name="Freeform 610"/>
            <p:cNvSpPr>
              <a:spLocks/>
            </p:cNvSpPr>
            <p:nvPr/>
          </p:nvSpPr>
          <p:spPr bwMode="auto">
            <a:xfrm>
              <a:off x="5666" y="2576"/>
              <a:ext cx="72" cy="561"/>
            </a:xfrm>
            <a:custGeom>
              <a:avLst/>
              <a:gdLst>
                <a:gd name="T0" fmla="*/ 72 w 72"/>
                <a:gd name="T1" fmla="*/ 19 h 561"/>
                <a:gd name="T2" fmla="*/ 64 w 72"/>
                <a:gd name="T3" fmla="*/ 316 h 561"/>
                <a:gd name="T4" fmla="*/ 48 w 72"/>
                <a:gd name="T5" fmla="*/ 542 h 561"/>
                <a:gd name="T6" fmla="*/ 43 w 72"/>
                <a:gd name="T7" fmla="*/ 556 h 561"/>
                <a:gd name="T8" fmla="*/ 34 w 72"/>
                <a:gd name="T9" fmla="*/ 561 h 561"/>
                <a:gd name="T10" fmla="*/ 12 w 72"/>
                <a:gd name="T11" fmla="*/ 549 h 561"/>
                <a:gd name="T12" fmla="*/ 0 w 72"/>
                <a:gd name="T13" fmla="*/ 309 h 561"/>
                <a:gd name="T14" fmla="*/ 36 w 72"/>
                <a:gd name="T15" fmla="*/ 15 h 561"/>
                <a:gd name="T16" fmla="*/ 55 w 72"/>
                <a:gd name="T17" fmla="*/ 0 h 561"/>
                <a:gd name="T18" fmla="*/ 72 w 72"/>
                <a:gd name="T19" fmla="*/ 19 h 561"/>
                <a:gd name="T20" fmla="*/ 72 w 72"/>
                <a:gd name="T21" fmla="*/ 19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1"/>
                <a:gd name="T35" fmla="*/ 72 w 72"/>
                <a:gd name="T36" fmla="*/ 561 h 5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1">
                  <a:moveTo>
                    <a:pt x="72" y="19"/>
                  </a:moveTo>
                  <a:lnTo>
                    <a:pt x="64" y="316"/>
                  </a:lnTo>
                  <a:lnTo>
                    <a:pt x="48" y="542"/>
                  </a:lnTo>
                  <a:lnTo>
                    <a:pt x="43" y="556"/>
                  </a:lnTo>
                  <a:lnTo>
                    <a:pt x="34" y="561"/>
                  </a:lnTo>
                  <a:lnTo>
                    <a:pt x="12" y="549"/>
                  </a:lnTo>
                  <a:lnTo>
                    <a:pt x="0" y="309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57" name="Freeform 611"/>
            <p:cNvSpPr>
              <a:spLocks/>
            </p:cNvSpPr>
            <p:nvPr/>
          </p:nvSpPr>
          <p:spPr bwMode="auto">
            <a:xfrm>
              <a:off x="5766" y="2598"/>
              <a:ext cx="86" cy="791"/>
            </a:xfrm>
            <a:custGeom>
              <a:avLst/>
              <a:gdLst>
                <a:gd name="T0" fmla="*/ 74 w 86"/>
                <a:gd name="T1" fmla="*/ 21 h 791"/>
                <a:gd name="T2" fmla="*/ 62 w 86"/>
                <a:gd name="T3" fmla="*/ 192 h 791"/>
                <a:gd name="T4" fmla="*/ 71 w 86"/>
                <a:gd name="T5" fmla="*/ 363 h 791"/>
                <a:gd name="T6" fmla="*/ 86 w 86"/>
                <a:gd name="T7" fmla="*/ 473 h 791"/>
                <a:gd name="T8" fmla="*/ 71 w 86"/>
                <a:gd name="T9" fmla="*/ 625 h 791"/>
                <a:gd name="T10" fmla="*/ 38 w 86"/>
                <a:gd name="T11" fmla="*/ 777 h 791"/>
                <a:gd name="T12" fmla="*/ 31 w 86"/>
                <a:gd name="T13" fmla="*/ 789 h 791"/>
                <a:gd name="T14" fmla="*/ 17 w 86"/>
                <a:gd name="T15" fmla="*/ 791 h 791"/>
                <a:gd name="T16" fmla="*/ 5 w 86"/>
                <a:gd name="T17" fmla="*/ 770 h 791"/>
                <a:gd name="T18" fmla="*/ 19 w 86"/>
                <a:gd name="T19" fmla="*/ 622 h 791"/>
                <a:gd name="T20" fmla="*/ 14 w 86"/>
                <a:gd name="T21" fmla="*/ 477 h 791"/>
                <a:gd name="T22" fmla="*/ 0 w 86"/>
                <a:gd name="T23" fmla="*/ 368 h 791"/>
                <a:gd name="T24" fmla="*/ 7 w 86"/>
                <a:gd name="T25" fmla="*/ 192 h 791"/>
                <a:gd name="T26" fmla="*/ 41 w 86"/>
                <a:gd name="T27" fmla="*/ 14 h 791"/>
                <a:gd name="T28" fmla="*/ 48 w 86"/>
                <a:gd name="T29" fmla="*/ 2 h 791"/>
                <a:gd name="T30" fmla="*/ 60 w 86"/>
                <a:gd name="T31" fmla="*/ 0 h 791"/>
                <a:gd name="T32" fmla="*/ 74 w 86"/>
                <a:gd name="T33" fmla="*/ 21 h 791"/>
                <a:gd name="T34" fmla="*/ 74 w 86"/>
                <a:gd name="T35" fmla="*/ 21 h 7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91"/>
                <a:gd name="T56" fmla="*/ 86 w 86"/>
                <a:gd name="T57" fmla="*/ 791 h 7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91">
                  <a:moveTo>
                    <a:pt x="74" y="21"/>
                  </a:moveTo>
                  <a:lnTo>
                    <a:pt x="62" y="192"/>
                  </a:lnTo>
                  <a:lnTo>
                    <a:pt x="71" y="363"/>
                  </a:lnTo>
                  <a:lnTo>
                    <a:pt x="86" y="473"/>
                  </a:lnTo>
                  <a:lnTo>
                    <a:pt x="71" y="625"/>
                  </a:lnTo>
                  <a:lnTo>
                    <a:pt x="38" y="777"/>
                  </a:lnTo>
                  <a:lnTo>
                    <a:pt x="31" y="789"/>
                  </a:lnTo>
                  <a:lnTo>
                    <a:pt x="17" y="791"/>
                  </a:lnTo>
                  <a:lnTo>
                    <a:pt x="5" y="770"/>
                  </a:lnTo>
                  <a:lnTo>
                    <a:pt x="19" y="622"/>
                  </a:lnTo>
                  <a:lnTo>
                    <a:pt x="14" y="477"/>
                  </a:lnTo>
                  <a:lnTo>
                    <a:pt x="0" y="368"/>
                  </a:lnTo>
                  <a:lnTo>
                    <a:pt x="7" y="192"/>
                  </a:lnTo>
                  <a:lnTo>
                    <a:pt x="41" y="1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58" name="Freeform 612"/>
            <p:cNvSpPr>
              <a:spLocks/>
            </p:cNvSpPr>
            <p:nvPr/>
          </p:nvSpPr>
          <p:spPr bwMode="auto">
            <a:xfrm>
              <a:off x="5536" y="2790"/>
              <a:ext cx="686" cy="1331"/>
            </a:xfrm>
            <a:custGeom>
              <a:avLst/>
              <a:gdLst>
                <a:gd name="T0" fmla="*/ 33 w 686"/>
                <a:gd name="T1" fmla="*/ 15 h 1331"/>
                <a:gd name="T2" fmla="*/ 59 w 686"/>
                <a:gd name="T3" fmla="*/ 114 h 1331"/>
                <a:gd name="T4" fmla="*/ 80 w 686"/>
                <a:gd name="T5" fmla="*/ 157 h 1331"/>
                <a:gd name="T6" fmla="*/ 104 w 686"/>
                <a:gd name="T7" fmla="*/ 205 h 1331"/>
                <a:gd name="T8" fmla="*/ 216 w 686"/>
                <a:gd name="T9" fmla="*/ 433 h 1331"/>
                <a:gd name="T10" fmla="*/ 271 w 686"/>
                <a:gd name="T11" fmla="*/ 580 h 1331"/>
                <a:gd name="T12" fmla="*/ 294 w 686"/>
                <a:gd name="T13" fmla="*/ 628 h 1331"/>
                <a:gd name="T14" fmla="*/ 318 w 686"/>
                <a:gd name="T15" fmla="*/ 673 h 1331"/>
                <a:gd name="T16" fmla="*/ 366 w 686"/>
                <a:gd name="T17" fmla="*/ 756 h 1331"/>
                <a:gd name="T18" fmla="*/ 413 w 686"/>
                <a:gd name="T19" fmla="*/ 834 h 1331"/>
                <a:gd name="T20" fmla="*/ 437 w 686"/>
                <a:gd name="T21" fmla="*/ 870 h 1331"/>
                <a:gd name="T22" fmla="*/ 461 w 686"/>
                <a:gd name="T23" fmla="*/ 906 h 1331"/>
                <a:gd name="T24" fmla="*/ 487 w 686"/>
                <a:gd name="T25" fmla="*/ 941 h 1331"/>
                <a:gd name="T26" fmla="*/ 511 w 686"/>
                <a:gd name="T27" fmla="*/ 979 h 1331"/>
                <a:gd name="T28" fmla="*/ 537 w 686"/>
                <a:gd name="T29" fmla="*/ 1015 h 1331"/>
                <a:gd name="T30" fmla="*/ 560 w 686"/>
                <a:gd name="T31" fmla="*/ 1053 h 1331"/>
                <a:gd name="T32" fmla="*/ 587 w 686"/>
                <a:gd name="T33" fmla="*/ 1091 h 1331"/>
                <a:gd name="T34" fmla="*/ 615 w 686"/>
                <a:gd name="T35" fmla="*/ 1131 h 1331"/>
                <a:gd name="T36" fmla="*/ 641 w 686"/>
                <a:gd name="T37" fmla="*/ 1172 h 1331"/>
                <a:gd name="T38" fmla="*/ 670 w 686"/>
                <a:gd name="T39" fmla="*/ 1217 h 1331"/>
                <a:gd name="T40" fmla="*/ 686 w 686"/>
                <a:gd name="T41" fmla="*/ 1302 h 1331"/>
                <a:gd name="T42" fmla="*/ 677 w 686"/>
                <a:gd name="T43" fmla="*/ 1331 h 1331"/>
                <a:gd name="T44" fmla="*/ 648 w 686"/>
                <a:gd name="T45" fmla="*/ 1321 h 1331"/>
                <a:gd name="T46" fmla="*/ 582 w 686"/>
                <a:gd name="T47" fmla="*/ 1267 h 1331"/>
                <a:gd name="T48" fmla="*/ 527 w 686"/>
                <a:gd name="T49" fmla="*/ 1179 h 1331"/>
                <a:gd name="T50" fmla="*/ 480 w 686"/>
                <a:gd name="T51" fmla="*/ 1096 h 1331"/>
                <a:gd name="T52" fmla="*/ 434 w 686"/>
                <a:gd name="T53" fmla="*/ 1020 h 1331"/>
                <a:gd name="T54" fmla="*/ 392 w 686"/>
                <a:gd name="T55" fmla="*/ 944 h 1331"/>
                <a:gd name="T56" fmla="*/ 351 w 686"/>
                <a:gd name="T57" fmla="*/ 868 h 1331"/>
                <a:gd name="T58" fmla="*/ 309 w 686"/>
                <a:gd name="T59" fmla="*/ 787 h 1331"/>
                <a:gd name="T60" fmla="*/ 263 w 686"/>
                <a:gd name="T61" fmla="*/ 701 h 1331"/>
                <a:gd name="T62" fmla="*/ 240 w 686"/>
                <a:gd name="T63" fmla="*/ 654 h 1331"/>
                <a:gd name="T64" fmla="*/ 216 w 686"/>
                <a:gd name="T65" fmla="*/ 606 h 1331"/>
                <a:gd name="T66" fmla="*/ 164 w 686"/>
                <a:gd name="T67" fmla="*/ 456 h 1331"/>
                <a:gd name="T68" fmla="*/ 121 w 686"/>
                <a:gd name="T69" fmla="*/ 335 h 1331"/>
                <a:gd name="T70" fmla="*/ 104 w 686"/>
                <a:gd name="T71" fmla="*/ 281 h 1331"/>
                <a:gd name="T72" fmla="*/ 73 w 686"/>
                <a:gd name="T73" fmla="*/ 221 h 1331"/>
                <a:gd name="T74" fmla="*/ 0 w 686"/>
                <a:gd name="T75" fmla="*/ 19 h 1331"/>
                <a:gd name="T76" fmla="*/ 14 w 686"/>
                <a:gd name="T77" fmla="*/ 0 h 1331"/>
                <a:gd name="T78" fmla="*/ 33 w 686"/>
                <a:gd name="T79" fmla="*/ 15 h 1331"/>
                <a:gd name="T80" fmla="*/ 33 w 686"/>
                <a:gd name="T81" fmla="*/ 15 h 1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1331"/>
                <a:gd name="T125" fmla="*/ 686 w 686"/>
                <a:gd name="T126" fmla="*/ 1331 h 1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1331">
                  <a:moveTo>
                    <a:pt x="33" y="15"/>
                  </a:moveTo>
                  <a:lnTo>
                    <a:pt x="59" y="114"/>
                  </a:lnTo>
                  <a:lnTo>
                    <a:pt x="80" y="157"/>
                  </a:lnTo>
                  <a:lnTo>
                    <a:pt x="104" y="205"/>
                  </a:lnTo>
                  <a:lnTo>
                    <a:pt x="216" y="433"/>
                  </a:lnTo>
                  <a:lnTo>
                    <a:pt x="271" y="580"/>
                  </a:lnTo>
                  <a:lnTo>
                    <a:pt x="294" y="628"/>
                  </a:lnTo>
                  <a:lnTo>
                    <a:pt x="318" y="673"/>
                  </a:lnTo>
                  <a:lnTo>
                    <a:pt x="366" y="756"/>
                  </a:lnTo>
                  <a:lnTo>
                    <a:pt x="413" y="834"/>
                  </a:lnTo>
                  <a:lnTo>
                    <a:pt x="437" y="870"/>
                  </a:lnTo>
                  <a:lnTo>
                    <a:pt x="461" y="906"/>
                  </a:lnTo>
                  <a:lnTo>
                    <a:pt x="487" y="941"/>
                  </a:lnTo>
                  <a:lnTo>
                    <a:pt x="511" y="979"/>
                  </a:lnTo>
                  <a:lnTo>
                    <a:pt x="537" y="1015"/>
                  </a:lnTo>
                  <a:lnTo>
                    <a:pt x="560" y="1053"/>
                  </a:lnTo>
                  <a:lnTo>
                    <a:pt x="587" y="1091"/>
                  </a:lnTo>
                  <a:lnTo>
                    <a:pt x="615" y="1131"/>
                  </a:lnTo>
                  <a:lnTo>
                    <a:pt x="641" y="1172"/>
                  </a:lnTo>
                  <a:lnTo>
                    <a:pt x="670" y="1217"/>
                  </a:lnTo>
                  <a:lnTo>
                    <a:pt x="686" y="1302"/>
                  </a:lnTo>
                  <a:lnTo>
                    <a:pt x="677" y="1331"/>
                  </a:lnTo>
                  <a:lnTo>
                    <a:pt x="648" y="1321"/>
                  </a:lnTo>
                  <a:lnTo>
                    <a:pt x="582" y="1267"/>
                  </a:lnTo>
                  <a:lnTo>
                    <a:pt x="527" y="1179"/>
                  </a:lnTo>
                  <a:lnTo>
                    <a:pt x="480" y="1096"/>
                  </a:lnTo>
                  <a:lnTo>
                    <a:pt x="434" y="1020"/>
                  </a:lnTo>
                  <a:lnTo>
                    <a:pt x="392" y="944"/>
                  </a:lnTo>
                  <a:lnTo>
                    <a:pt x="351" y="868"/>
                  </a:lnTo>
                  <a:lnTo>
                    <a:pt x="309" y="787"/>
                  </a:lnTo>
                  <a:lnTo>
                    <a:pt x="263" y="701"/>
                  </a:lnTo>
                  <a:lnTo>
                    <a:pt x="240" y="654"/>
                  </a:lnTo>
                  <a:lnTo>
                    <a:pt x="216" y="606"/>
                  </a:lnTo>
                  <a:lnTo>
                    <a:pt x="164" y="456"/>
                  </a:lnTo>
                  <a:lnTo>
                    <a:pt x="121" y="335"/>
                  </a:lnTo>
                  <a:lnTo>
                    <a:pt x="104" y="281"/>
                  </a:lnTo>
                  <a:lnTo>
                    <a:pt x="73" y="221"/>
                  </a:lnTo>
                  <a:lnTo>
                    <a:pt x="0" y="19"/>
                  </a:lnTo>
                  <a:lnTo>
                    <a:pt x="1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59" name="Freeform 613"/>
            <p:cNvSpPr>
              <a:spLocks/>
            </p:cNvSpPr>
            <p:nvPr/>
          </p:nvSpPr>
          <p:spPr bwMode="auto">
            <a:xfrm>
              <a:off x="4481" y="2985"/>
              <a:ext cx="1031" cy="1585"/>
            </a:xfrm>
            <a:custGeom>
              <a:avLst/>
              <a:gdLst>
                <a:gd name="T0" fmla="*/ 1026 w 1031"/>
                <a:gd name="T1" fmla="*/ 29 h 1585"/>
                <a:gd name="T2" fmla="*/ 969 w 1031"/>
                <a:gd name="T3" fmla="*/ 100 h 1585"/>
                <a:gd name="T4" fmla="*/ 936 w 1031"/>
                <a:gd name="T5" fmla="*/ 193 h 1585"/>
                <a:gd name="T6" fmla="*/ 912 w 1031"/>
                <a:gd name="T7" fmla="*/ 247 h 1585"/>
                <a:gd name="T8" fmla="*/ 888 w 1031"/>
                <a:gd name="T9" fmla="*/ 300 h 1585"/>
                <a:gd name="T10" fmla="*/ 867 w 1031"/>
                <a:gd name="T11" fmla="*/ 347 h 1585"/>
                <a:gd name="T12" fmla="*/ 846 w 1031"/>
                <a:gd name="T13" fmla="*/ 392 h 1585"/>
                <a:gd name="T14" fmla="*/ 822 w 1031"/>
                <a:gd name="T15" fmla="*/ 437 h 1585"/>
                <a:gd name="T16" fmla="*/ 798 w 1031"/>
                <a:gd name="T17" fmla="*/ 482 h 1585"/>
                <a:gd name="T18" fmla="*/ 769 w 1031"/>
                <a:gd name="T19" fmla="*/ 530 h 1585"/>
                <a:gd name="T20" fmla="*/ 739 w 1031"/>
                <a:gd name="T21" fmla="*/ 580 h 1585"/>
                <a:gd name="T22" fmla="*/ 698 w 1031"/>
                <a:gd name="T23" fmla="*/ 646 h 1585"/>
                <a:gd name="T24" fmla="*/ 660 w 1031"/>
                <a:gd name="T25" fmla="*/ 706 h 1585"/>
                <a:gd name="T26" fmla="*/ 625 w 1031"/>
                <a:gd name="T27" fmla="*/ 761 h 1585"/>
                <a:gd name="T28" fmla="*/ 591 w 1031"/>
                <a:gd name="T29" fmla="*/ 815 h 1585"/>
                <a:gd name="T30" fmla="*/ 558 w 1031"/>
                <a:gd name="T31" fmla="*/ 867 h 1585"/>
                <a:gd name="T32" fmla="*/ 522 w 1031"/>
                <a:gd name="T33" fmla="*/ 922 h 1585"/>
                <a:gd name="T34" fmla="*/ 482 w 1031"/>
                <a:gd name="T35" fmla="*/ 979 h 1585"/>
                <a:gd name="T36" fmla="*/ 437 w 1031"/>
                <a:gd name="T37" fmla="*/ 1041 h 1585"/>
                <a:gd name="T38" fmla="*/ 404 w 1031"/>
                <a:gd name="T39" fmla="*/ 1091 h 1585"/>
                <a:gd name="T40" fmla="*/ 375 w 1031"/>
                <a:gd name="T41" fmla="*/ 1136 h 1585"/>
                <a:gd name="T42" fmla="*/ 347 w 1031"/>
                <a:gd name="T43" fmla="*/ 1181 h 1585"/>
                <a:gd name="T44" fmla="*/ 313 w 1031"/>
                <a:gd name="T45" fmla="*/ 1233 h 1585"/>
                <a:gd name="T46" fmla="*/ 273 w 1031"/>
                <a:gd name="T47" fmla="*/ 1288 h 1585"/>
                <a:gd name="T48" fmla="*/ 237 w 1031"/>
                <a:gd name="T49" fmla="*/ 1338 h 1585"/>
                <a:gd name="T50" fmla="*/ 171 w 1031"/>
                <a:gd name="T51" fmla="*/ 1445 h 1585"/>
                <a:gd name="T52" fmla="*/ 137 w 1031"/>
                <a:gd name="T53" fmla="*/ 1483 h 1585"/>
                <a:gd name="T54" fmla="*/ 99 w 1031"/>
                <a:gd name="T55" fmla="*/ 1516 h 1585"/>
                <a:gd name="T56" fmla="*/ 26 w 1031"/>
                <a:gd name="T57" fmla="*/ 1583 h 1585"/>
                <a:gd name="T58" fmla="*/ 0 w 1031"/>
                <a:gd name="T59" fmla="*/ 1585 h 1585"/>
                <a:gd name="T60" fmla="*/ 0 w 1031"/>
                <a:gd name="T61" fmla="*/ 1561 h 1585"/>
                <a:gd name="T62" fmla="*/ 45 w 1031"/>
                <a:gd name="T63" fmla="*/ 1478 h 1585"/>
                <a:gd name="T64" fmla="*/ 61 w 1031"/>
                <a:gd name="T65" fmla="*/ 1435 h 1585"/>
                <a:gd name="T66" fmla="*/ 85 w 1031"/>
                <a:gd name="T67" fmla="*/ 1393 h 1585"/>
                <a:gd name="T68" fmla="*/ 121 w 1031"/>
                <a:gd name="T69" fmla="*/ 1333 h 1585"/>
                <a:gd name="T70" fmla="*/ 156 w 1031"/>
                <a:gd name="T71" fmla="*/ 1283 h 1585"/>
                <a:gd name="T72" fmla="*/ 194 w 1031"/>
                <a:gd name="T73" fmla="*/ 1236 h 1585"/>
                <a:gd name="T74" fmla="*/ 237 w 1031"/>
                <a:gd name="T75" fmla="*/ 1179 h 1585"/>
                <a:gd name="T76" fmla="*/ 270 w 1031"/>
                <a:gd name="T77" fmla="*/ 1126 h 1585"/>
                <a:gd name="T78" fmla="*/ 299 w 1031"/>
                <a:gd name="T79" fmla="*/ 1081 h 1585"/>
                <a:gd name="T80" fmla="*/ 327 w 1031"/>
                <a:gd name="T81" fmla="*/ 1036 h 1585"/>
                <a:gd name="T82" fmla="*/ 361 w 1031"/>
                <a:gd name="T83" fmla="*/ 986 h 1585"/>
                <a:gd name="T84" fmla="*/ 406 w 1031"/>
                <a:gd name="T85" fmla="*/ 924 h 1585"/>
                <a:gd name="T86" fmla="*/ 449 w 1031"/>
                <a:gd name="T87" fmla="*/ 870 h 1585"/>
                <a:gd name="T88" fmla="*/ 487 w 1031"/>
                <a:gd name="T89" fmla="*/ 820 h 1585"/>
                <a:gd name="T90" fmla="*/ 525 w 1031"/>
                <a:gd name="T91" fmla="*/ 770 h 1585"/>
                <a:gd name="T92" fmla="*/ 563 w 1031"/>
                <a:gd name="T93" fmla="*/ 720 h 1585"/>
                <a:gd name="T94" fmla="*/ 603 w 1031"/>
                <a:gd name="T95" fmla="*/ 668 h 1585"/>
                <a:gd name="T96" fmla="*/ 641 w 1031"/>
                <a:gd name="T97" fmla="*/ 611 h 1585"/>
                <a:gd name="T98" fmla="*/ 684 w 1031"/>
                <a:gd name="T99" fmla="*/ 547 h 1585"/>
                <a:gd name="T100" fmla="*/ 715 w 1031"/>
                <a:gd name="T101" fmla="*/ 497 h 1585"/>
                <a:gd name="T102" fmla="*/ 746 w 1031"/>
                <a:gd name="T103" fmla="*/ 452 h 1585"/>
                <a:gd name="T104" fmla="*/ 774 w 1031"/>
                <a:gd name="T105" fmla="*/ 409 h 1585"/>
                <a:gd name="T106" fmla="*/ 800 w 1031"/>
                <a:gd name="T107" fmla="*/ 368 h 1585"/>
                <a:gd name="T108" fmla="*/ 853 w 1031"/>
                <a:gd name="T109" fmla="*/ 283 h 1585"/>
                <a:gd name="T110" fmla="*/ 903 w 1031"/>
                <a:gd name="T111" fmla="*/ 178 h 1585"/>
                <a:gd name="T112" fmla="*/ 941 w 1031"/>
                <a:gd name="T113" fmla="*/ 76 h 1585"/>
                <a:gd name="T114" fmla="*/ 967 w 1031"/>
                <a:gd name="T115" fmla="*/ 36 h 1585"/>
                <a:gd name="T116" fmla="*/ 1007 w 1031"/>
                <a:gd name="T117" fmla="*/ 0 h 1585"/>
                <a:gd name="T118" fmla="*/ 1031 w 1031"/>
                <a:gd name="T119" fmla="*/ 5 h 1585"/>
                <a:gd name="T120" fmla="*/ 1026 w 1031"/>
                <a:gd name="T121" fmla="*/ 29 h 1585"/>
                <a:gd name="T122" fmla="*/ 1026 w 1031"/>
                <a:gd name="T123" fmla="*/ 29 h 15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1"/>
                <a:gd name="T187" fmla="*/ 0 h 1585"/>
                <a:gd name="T188" fmla="*/ 1031 w 1031"/>
                <a:gd name="T189" fmla="*/ 1585 h 15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1" h="1585">
                  <a:moveTo>
                    <a:pt x="1026" y="29"/>
                  </a:moveTo>
                  <a:lnTo>
                    <a:pt x="969" y="100"/>
                  </a:lnTo>
                  <a:lnTo>
                    <a:pt x="936" y="193"/>
                  </a:lnTo>
                  <a:lnTo>
                    <a:pt x="912" y="247"/>
                  </a:lnTo>
                  <a:lnTo>
                    <a:pt x="888" y="300"/>
                  </a:lnTo>
                  <a:lnTo>
                    <a:pt x="867" y="347"/>
                  </a:lnTo>
                  <a:lnTo>
                    <a:pt x="846" y="392"/>
                  </a:lnTo>
                  <a:lnTo>
                    <a:pt x="822" y="437"/>
                  </a:lnTo>
                  <a:lnTo>
                    <a:pt x="798" y="482"/>
                  </a:lnTo>
                  <a:lnTo>
                    <a:pt x="769" y="530"/>
                  </a:lnTo>
                  <a:lnTo>
                    <a:pt x="739" y="580"/>
                  </a:lnTo>
                  <a:lnTo>
                    <a:pt x="698" y="646"/>
                  </a:lnTo>
                  <a:lnTo>
                    <a:pt x="660" y="706"/>
                  </a:lnTo>
                  <a:lnTo>
                    <a:pt x="625" y="761"/>
                  </a:lnTo>
                  <a:lnTo>
                    <a:pt x="591" y="815"/>
                  </a:lnTo>
                  <a:lnTo>
                    <a:pt x="558" y="867"/>
                  </a:lnTo>
                  <a:lnTo>
                    <a:pt x="522" y="922"/>
                  </a:lnTo>
                  <a:lnTo>
                    <a:pt x="482" y="979"/>
                  </a:lnTo>
                  <a:lnTo>
                    <a:pt x="437" y="1041"/>
                  </a:lnTo>
                  <a:lnTo>
                    <a:pt x="404" y="1091"/>
                  </a:lnTo>
                  <a:lnTo>
                    <a:pt x="375" y="1136"/>
                  </a:lnTo>
                  <a:lnTo>
                    <a:pt x="347" y="1181"/>
                  </a:lnTo>
                  <a:lnTo>
                    <a:pt x="313" y="1233"/>
                  </a:lnTo>
                  <a:lnTo>
                    <a:pt x="273" y="1288"/>
                  </a:lnTo>
                  <a:lnTo>
                    <a:pt x="237" y="1338"/>
                  </a:lnTo>
                  <a:lnTo>
                    <a:pt x="171" y="1445"/>
                  </a:lnTo>
                  <a:lnTo>
                    <a:pt x="137" y="1483"/>
                  </a:lnTo>
                  <a:lnTo>
                    <a:pt x="99" y="1516"/>
                  </a:lnTo>
                  <a:lnTo>
                    <a:pt x="26" y="1583"/>
                  </a:lnTo>
                  <a:lnTo>
                    <a:pt x="0" y="1585"/>
                  </a:lnTo>
                  <a:lnTo>
                    <a:pt x="0" y="1561"/>
                  </a:lnTo>
                  <a:lnTo>
                    <a:pt x="45" y="1478"/>
                  </a:lnTo>
                  <a:lnTo>
                    <a:pt x="61" y="1435"/>
                  </a:lnTo>
                  <a:lnTo>
                    <a:pt x="85" y="1393"/>
                  </a:lnTo>
                  <a:lnTo>
                    <a:pt x="121" y="1333"/>
                  </a:lnTo>
                  <a:lnTo>
                    <a:pt x="156" y="1283"/>
                  </a:lnTo>
                  <a:lnTo>
                    <a:pt x="194" y="1236"/>
                  </a:lnTo>
                  <a:lnTo>
                    <a:pt x="237" y="1179"/>
                  </a:lnTo>
                  <a:lnTo>
                    <a:pt x="270" y="1126"/>
                  </a:lnTo>
                  <a:lnTo>
                    <a:pt x="299" y="1081"/>
                  </a:lnTo>
                  <a:lnTo>
                    <a:pt x="327" y="1036"/>
                  </a:lnTo>
                  <a:lnTo>
                    <a:pt x="361" y="986"/>
                  </a:lnTo>
                  <a:lnTo>
                    <a:pt x="406" y="924"/>
                  </a:lnTo>
                  <a:lnTo>
                    <a:pt x="449" y="870"/>
                  </a:lnTo>
                  <a:lnTo>
                    <a:pt x="487" y="820"/>
                  </a:lnTo>
                  <a:lnTo>
                    <a:pt x="525" y="770"/>
                  </a:lnTo>
                  <a:lnTo>
                    <a:pt x="563" y="720"/>
                  </a:lnTo>
                  <a:lnTo>
                    <a:pt x="603" y="668"/>
                  </a:lnTo>
                  <a:lnTo>
                    <a:pt x="641" y="611"/>
                  </a:lnTo>
                  <a:lnTo>
                    <a:pt x="684" y="547"/>
                  </a:lnTo>
                  <a:lnTo>
                    <a:pt x="715" y="497"/>
                  </a:lnTo>
                  <a:lnTo>
                    <a:pt x="746" y="452"/>
                  </a:lnTo>
                  <a:lnTo>
                    <a:pt x="774" y="409"/>
                  </a:lnTo>
                  <a:lnTo>
                    <a:pt x="800" y="368"/>
                  </a:lnTo>
                  <a:lnTo>
                    <a:pt x="853" y="283"/>
                  </a:lnTo>
                  <a:lnTo>
                    <a:pt x="903" y="178"/>
                  </a:lnTo>
                  <a:lnTo>
                    <a:pt x="941" y="76"/>
                  </a:lnTo>
                  <a:lnTo>
                    <a:pt x="967" y="36"/>
                  </a:lnTo>
                  <a:lnTo>
                    <a:pt x="1007" y="0"/>
                  </a:lnTo>
                  <a:lnTo>
                    <a:pt x="1031" y="5"/>
                  </a:lnTo>
                  <a:lnTo>
                    <a:pt x="102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60" name="Freeform 614"/>
            <p:cNvSpPr>
              <a:spLocks/>
            </p:cNvSpPr>
            <p:nvPr/>
          </p:nvSpPr>
          <p:spPr bwMode="auto">
            <a:xfrm>
              <a:off x="5476" y="2990"/>
              <a:ext cx="573" cy="1195"/>
            </a:xfrm>
            <a:custGeom>
              <a:avLst/>
              <a:gdLst>
                <a:gd name="T0" fmla="*/ 36 w 573"/>
                <a:gd name="T1" fmla="*/ 14 h 1195"/>
                <a:gd name="T2" fmla="*/ 55 w 573"/>
                <a:gd name="T3" fmla="*/ 74 h 1195"/>
                <a:gd name="T4" fmla="*/ 76 w 573"/>
                <a:gd name="T5" fmla="*/ 131 h 1195"/>
                <a:gd name="T6" fmla="*/ 112 w 573"/>
                <a:gd name="T7" fmla="*/ 249 h 1195"/>
                <a:gd name="T8" fmla="*/ 150 w 573"/>
                <a:gd name="T9" fmla="*/ 378 h 1195"/>
                <a:gd name="T10" fmla="*/ 171 w 573"/>
                <a:gd name="T11" fmla="*/ 432 h 1195"/>
                <a:gd name="T12" fmla="*/ 202 w 573"/>
                <a:gd name="T13" fmla="*/ 496 h 1195"/>
                <a:gd name="T14" fmla="*/ 243 w 573"/>
                <a:gd name="T15" fmla="*/ 582 h 1195"/>
                <a:gd name="T16" fmla="*/ 281 w 573"/>
                <a:gd name="T17" fmla="*/ 656 h 1195"/>
                <a:gd name="T18" fmla="*/ 321 w 573"/>
                <a:gd name="T19" fmla="*/ 729 h 1195"/>
                <a:gd name="T20" fmla="*/ 371 w 573"/>
                <a:gd name="T21" fmla="*/ 815 h 1195"/>
                <a:gd name="T22" fmla="*/ 397 w 573"/>
                <a:gd name="T23" fmla="*/ 855 h 1195"/>
                <a:gd name="T24" fmla="*/ 421 w 573"/>
                <a:gd name="T25" fmla="*/ 891 h 1195"/>
                <a:gd name="T26" fmla="*/ 471 w 573"/>
                <a:gd name="T27" fmla="*/ 969 h 1195"/>
                <a:gd name="T28" fmla="*/ 516 w 573"/>
                <a:gd name="T29" fmla="*/ 1050 h 1195"/>
                <a:gd name="T30" fmla="*/ 563 w 573"/>
                <a:gd name="T31" fmla="*/ 1131 h 1195"/>
                <a:gd name="T32" fmla="*/ 573 w 573"/>
                <a:gd name="T33" fmla="*/ 1171 h 1195"/>
                <a:gd name="T34" fmla="*/ 566 w 573"/>
                <a:gd name="T35" fmla="*/ 1195 h 1195"/>
                <a:gd name="T36" fmla="*/ 542 w 573"/>
                <a:gd name="T37" fmla="*/ 1190 h 1195"/>
                <a:gd name="T38" fmla="*/ 509 w 573"/>
                <a:gd name="T39" fmla="*/ 1164 h 1195"/>
                <a:gd name="T40" fmla="*/ 461 w 573"/>
                <a:gd name="T41" fmla="*/ 1083 h 1195"/>
                <a:gd name="T42" fmla="*/ 414 w 573"/>
                <a:gd name="T43" fmla="*/ 1000 h 1195"/>
                <a:gd name="T44" fmla="*/ 371 w 573"/>
                <a:gd name="T45" fmla="*/ 919 h 1195"/>
                <a:gd name="T46" fmla="*/ 331 w 573"/>
                <a:gd name="T47" fmla="*/ 839 h 1195"/>
                <a:gd name="T48" fmla="*/ 283 w 573"/>
                <a:gd name="T49" fmla="*/ 753 h 1195"/>
                <a:gd name="T50" fmla="*/ 245 w 573"/>
                <a:gd name="T51" fmla="*/ 675 h 1195"/>
                <a:gd name="T52" fmla="*/ 209 w 573"/>
                <a:gd name="T53" fmla="*/ 599 h 1195"/>
                <a:gd name="T54" fmla="*/ 169 w 573"/>
                <a:gd name="T55" fmla="*/ 511 h 1195"/>
                <a:gd name="T56" fmla="*/ 133 w 573"/>
                <a:gd name="T57" fmla="*/ 442 h 1195"/>
                <a:gd name="T58" fmla="*/ 100 w 573"/>
                <a:gd name="T59" fmla="*/ 378 h 1195"/>
                <a:gd name="T60" fmla="*/ 48 w 573"/>
                <a:gd name="T61" fmla="*/ 237 h 1195"/>
                <a:gd name="T62" fmla="*/ 0 w 573"/>
                <a:gd name="T63" fmla="*/ 21 h 1195"/>
                <a:gd name="T64" fmla="*/ 12 w 573"/>
                <a:gd name="T65" fmla="*/ 0 h 1195"/>
                <a:gd name="T66" fmla="*/ 36 w 573"/>
                <a:gd name="T67" fmla="*/ 14 h 1195"/>
                <a:gd name="T68" fmla="*/ 36 w 573"/>
                <a:gd name="T69" fmla="*/ 14 h 1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195"/>
                <a:gd name="T107" fmla="*/ 573 w 573"/>
                <a:gd name="T108" fmla="*/ 1195 h 1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195">
                  <a:moveTo>
                    <a:pt x="36" y="14"/>
                  </a:moveTo>
                  <a:lnTo>
                    <a:pt x="55" y="74"/>
                  </a:lnTo>
                  <a:lnTo>
                    <a:pt x="76" y="131"/>
                  </a:lnTo>
                  <a:lnTo>
                    <a:pt x="112" y="249"/>
                  </a:lnTo>
                  <a:lnTo>
                    <a:pt x="150" y="378"/>
                  </a:lnTo>
                  <a:lnTo>
                    <a:pt x="171" y="432"/>
                  </a:lnTo>
                  <a:lnTo>
                    <a:pt x="202" y="496"/>
                  </a:lnTo>
                  <a:lnTo>
                    <a:pt x="243" y="582"/>
                  </a:lnTo>
                  <a:lnTo>
                    <a:pt x="281" y="656"/>
                  </a:lnTo>
                  <a:lnTo>
                    <a:pt x="321" y="729"/>
                  </a:lnTo>
                  <a:lnTo>
                    <a:pt x="371" y="815"/>
                  </a:lnTo>
                  <a:lnTo>
                    <a:pt x="397" y="855"/>
                  </a:lnTo>
                  <a:lnTo>
                    <a:pt x="421" y="891"/>
                  </a:lnTo>
                  <a:lnTo>
                    <a:pt x="471" y="969"/>
                  </a:lnTo>
                  <a:lnTo>
                    <a:pt x="516" y="1050"/>
                  </a:lnTo>
                  <a:lnTo>
                    <a:pt x="563" y="1131"/>
                  </a:lnTo>
                  <a:lnTo>
                    <a:pt x="573" y="1171"/>
                  </a:lnTo>
                  <a:lnTo>
                    <a:pt x="566" y="1195"/>
                  </a:lnTo>
                  <a:lnTo>
                    <a:pt x="542" y="1190"/>
                  </a:lnTo>
                  <a:lnTo>
                    <a:pt x="509" y="1164"/>
                  </a:lnTo>
                  <a:lnTo>
                    <a:pt x="461" y="1083"/>
                  </a:lnTo>
                  <a:lnTo>
                    <a:pt x="414" y="1000"/>
                  </a:lnTo>
                  <a:lnTo>
                    <a:pt x="371" y="919"/>
                  </a:lnTo>
                  <a:lnTo>
                    <a:pt x="331" y="839"/>
                  </a:lnTo>
                  <a:lnTo>
                    <a:pt x="283" y="753"/>
                  </a:lnTo>
                  <a:lnTo>
                    <a:pt x="245" y="675"/>
                  </a:lnTo>
                  <a:lnTo>
                    <a:pt x="209" y="599"/>
                  </a:lnTo>
                  <a:lnTo>
                    <a:pt x="169" y="511"/>
                  </a:lnTo>
                  <a:lnTo>
                    <a:pt x="133" y="442"/>
                  </a:lnTo>
                  <a:lnTo>
                    <a:pt x="100" y="378"/>
                  </a:lnTo>
                  <a:lnTo>
                    <a:pt x="48" y="23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61" name="Freeform 615"/>
            <p:cNvSpPr>
              <a:spLocks/>
            </p:cNvSpPr>
            <p:nvPr/>
          </p:nvSpPr>
          <p:spPr bwMode="auto">
            <a:xfrm>
              <a:off x="5384" y="3206"/>
              <a:ext cx="354" cy="977"/>
            </a:xfrm>
            <a:custGeom>
              <a:avLst/>
              <a:gdLst>
                <a:gd name="T0" fmla="*/ 28 w 354"/>
                <a:gd name="T1" fmla="*/ 5 h 977"/>
                <a:gd name="T2" fmla="*/ 97 w 354"/>
                <a:gd name="T3" fmla="*/ 114 h 977"/>
                <a:gd name="T4" fmla="*/ 140 w 354"/>
                <a:gd name="T5" fmla="*/ 219 h 977"/>
                <a:gd name="T6" fmla="*/ 178 w 354"/>
                <a:gd name="T7" fmla="*/ 330 h 977"/>
                <a:gd name="T8" fmla="*/ 197 w 354"/>
                <a:gd name="T9" fmla="*/ 392 h 977"/>
                <a:gd name="T10" fmla="*/ 221 w 354"/>
                <a:gd name="T11" fmla="*/ 461 h 977"/>
                <a:gd name="T12" fmla="*/ 247 w 354"/>
                <a:gd name="T13" fmla="*/ 575 h 977"/>
                <a:gd name="T14" fmla="*/ 273 w 354"/>
                <a:gd name="T15" fmla="*/ 673 h 977"/>
                <a:gd name="T16" fmla="*/ 287 w 354"/>
                <a:gd name="T17" fmla="*/ 720 h 977"/>
                <a:gd name="T18" fmla="*/ 354 w 354"/>
                <a:gd name="T19" fmla="*/ 953 h 977"/>
                <a:gd name="T20" fmla="*/ 346 w 354"/>
                <a:gd name="T21" fmla="*/ 977 h 977"/>
                <a:gd name="T22" fmla="*/ 323 w 354"/>
                <a:gd name="T23" fmla="*/ 970 h 977"/>
                <a:gd name="T24" fmla="*/ 289 w 354"/>
                <a:gd name="T25" fmla="*/ 910 h 977"/>
                <a:gd name="T26" fmla="*/ 256 w 354"/>
                <a:gd name="T27" fmla="*/ 860 h 977"/>
                <a:gd name="T28" fmla="*/ 197 w 354"/>
                <a:gd name="T29" fmla="*/ 746 h 977"/>
                <a:gd name="T30" fmla="*/ 187 w 354"/>
                <a:gd name="T31" fmla="*/ 696 h 977"/>
                <a:gd name="T32" fmla="*/ 154 w 354"/>
                <a:gd name="T33" fmla="*/ 592 h 977"/>
                <a:gd name="T34" fmla="*/ 130 w 354"/>
                <a:gd name="T35" fmla="*/ 482 h 977"/>
                <a:gd name="T36" fmla="*/ 97 w 354"/>
                <a:gd name="T37" fmla="*/ 354 h 977"/>
                <a:gd name="T38" fmla="*/ 80 w 354"/>
                <a:gd name="T39" fmla="*/ 240 h 977"/>
                <a:gd name="T40" fmla="*/ 57 w 354"/>
                <a:gd name="T41" fmla="*/ 133 h 977"/>
                <a:gd name="T42" fmla="*/ 35 w 354"/>
                <a:gd name="T43" fmla="*/ 81 h 977"/>
                <a:gd name="T44" fmla="*/ 0 w 354"/>
                <a:gd name="T45" fmla="*/ 24 h 977"/>
                <a:gd name="T46" fmla="*/ 4 w 354"/>
                <a:gd name="T47" fmla="*/ 0 h 977"/>
                <a:gd name="T48" fmla="*/ 28 w 354"/>
                <a:gd name="T49" fmla="*/ 5 h 977"/>
                <a:gd name="T50" fmla="*/ 28 w 354"/>
                <a:gd name="T51" fmla="*/ 5 h 9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4"/>
                <a:gd name="T79" fmla="*/ 0 h 977"/>
                <a:gd name="T80" fmla="*/ 354 w 354"/>
                <a:gd name="T81" fmla="*/ 977 h 9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4" h="977">
                  <a:moveTo>
                    <a:pt x="28" y="5"/>
                  </a:moveTo>
                  <a:lnTo>
                    <a:pt x="97" y="114"/>
                  </a:lnTo>
                  <a:lnTo>
                    <a:pt x="140" y="219"/>
                  </a:lnTo>
                  <a:lnTo>
                    <a:pt x="178" y="330"/>
                  </a:lnTo>
                  <a:lnTo>
                    <a:pt x="197" y="392"/>
                  </a:lnTo>
                  <a:lnTo>
                    <a:pt x="221" y="461"/>
                  </a:lnTo>
                  <a:lnTo>
                    <a:pt x="247" y="575"/>
                  </a:lnTo>
                  <a:lnTo>
                    <a:pt x="273" y="673"/>
                  </a:lnTo>
                  <a:lnTo>
                    <a:pt x="287" y="720"/>
                  </a:lnTo>
                  <a:lnTo>
                    <a:pt x="354" y="953"/>
                  </a:lnTo>
                  <a:lnTo>
                    <a:pt x="346" y="977"/>
                  </a:lnTo>
                  <a:lnTo>
                    <a:pt x="323" y="970"/>
                  </a:lnTo>
                  <a:lnTo>
                    <a:pt x="289" y="910"/>
                  </a:lnTo>
                  <a:lnTo>
                    <a:pt x="256" y="860"/>
                  </a:lnTo>
                  <a:lnTo>
                    <a:pt x="197" y="746"/>
                  </a:lnTo>
                  <a:lnTo>
                    <a:pt x="187" y="696"/>
                  </a:lnTo>
                  <a:lnTo>
                    <a:pt x="154" y="592"/>
                  </a:lnTo>
                  <a:lnTo>
                    <a:pt x="130" y="482"/>
                  </a:lnTo>
                  <a:lnTo>
                    <a:pt x="97" y="354"/>
                  </a:lnTo>
                  <a:lnTo>
                    <a:pt x="80" y="240"/>
                  </a:lnTo>
                  <a:lnTo>
                    <a:pt x="57" y="133"/>
                  </a:lnTo>
                  <a:lnTo>
                    <a:pt x="35" y="81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62" name="Freeform 616"/>
            <p:cNvSpPr>
              <a:spLocks/>
            </p:cNvSpPr>
            <p:nvPr/>
          </p:nvSpPr>
          <p:spPr bwMode="auto">
            <a:xfrm>
              <a:off x="5733" y="4223"/>
              <a:ext cx="302" cy="150"/>
            </a:xfrm>
            <a:custGeom>
              <a:avLst/>
              <a:gdLst>
                <a:gd name="T0" fmla="*/ 33 w 302"/>
                <a:gd name="T1" fmla="*/ 0 h 150"/>
                <a:gd name="T2" fmla="*/ 133 w 302"/>
                <a:gd name="T3" fmla="*/ 36 h 150"/>
                <a:gd name="T4" fmla="*/ 211 w 302"/>
                <a:gd name="T5" fmla="*/ 79 h 150"/>
                <a:gd name="T6" fmla="*/ 247 w 302"/>
                <a:gd name="T7" fmla="*/ 100 h 150"/>
                <a:gd name="T8" fmla="*/ 290 w 302"/>
                <a:gd name="T9" fmla="*/ 117 h 150"/>
                <a:gd name="T10" fmla="*/ 302 w 302"/>
                <a:gd name="T11" fmla="*/ 138 h 150"/>
                <a:gd name="T12" fmla="*/ 294 w 302"/>
                <a:gd name="T13" fmla="*/ 150 h 150"/>
                <a:gd name="T14" fmla="*/ 280 w 302"/>
                <a:gd name="T15" fmla="*/ 150 h 150"/>
                <a:gd name="T16" fmla="*/ 104 w 302"/>
                <a:gd name="T17" fmla="*/ 100 h 150"/>
                <a:gd name="T18" fmla="*/ 12 w 302"/>
                <a:gd name="T19" fmla="*/ 48 h 150"/>
                <a:gd name="T20" fmla="*/ 0 w 302"/>
                <a:gd name="T21" fmla="*/ 12 h 150"/>
                <a:gd name="T22" fmla="*/ 12 w 302"/>
                <a:gd name="T23" fmla="*/ 0 h 150"/>
                <a:gd name="T24" fmla="*/ 33 w 302"/>
                <a:gd name="T25" fmla="*/ 0 h 150"/>
                <a:gd name="T26" fmla="*/ 33 w 302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50"/>
                <a:gd name="T44" fmla="*/ 302 w 30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50">
                  <a:moveTo>
                    <a:pt x="33" y="0"/>
                  </a:moveTo>
                  <a:lnTo>
                    <a:pt x="133" y="36"/>
                  </a:lnTo>
                  <a:lnTo>
                    <a:pt x="211" y="79"/>
                  </a:lnTo>
                  <a:lnTo>
                    <a:pt x="247" y="100"/>
                  </a:lnTo>
                  <a:lnTo>
                    <a:pt x="290" y="117"/>
                  </a:lnTo>
                  <a:lnTo>
                    <a:pt x="302" y="138"/>
                  </a:lnTo>
                  <a:lnTo>
                    <a:pt x="294" y="150"/>
                  </a:lnTo>
                  <a:lnTo>
                    <a:pt x="280" y="150"/>
                  </a:lnTo>
                  <a:lnTo>
                    <a:pt x="104" y="10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63" name="Freeform 617"/>
            <p:cNvSpPr>
              <a:spLocks/>
            </p:cNvSpPr>
            <p:nvPr/>
          </p:nvSpPr>
          <p:spPr bwMode="auto">
            <a:xfrm>
              <a:off x="6101" y="4161"/>
              <a:ext cx="128" cy="162"/>
            </a:xfrm>
            <a:custGeom>
              <a:avLst/>
              <a:gdLst>
                <a:gd name="T0" fmla="*/ 128 w 128"/>
                <a:gd name="T1" fmla="*/ 26 h 162"/>
                <a:gd name="T2" fmla="*/ 71 w 128"/>
                <a:gd name="T3" fmla="*/ 131 h 162"/>
                <a:gd name="T4" fmla="*/ 29 w 128"/>
                <a:gd name="T5" fmla="*/ 160 h 162"/>
                <a:gd name="T6" fmla="*/ 5 w 128"/>
                <a:gd name="T7" fmla="*/ 162 h 162"/>
                <a:gd name="T8" fmla="*/ 0 w 128"/>
                <a:gd name="T9" fmla="*/ 141 h 162"/>
                <a:gd name="T10" fmla="*/ 12 w 128"/>
                <a:gd name="T11" fmla="*/ 86 h 162"/>
                <a:gd name="T12" fmla="*/ 95 w 128"/>
                <a:gd name="T13" fmla="*/ 7 h 162"/>
                <a:gd name="T14" fmla="*/ 121 w 128"/>
                <a:gd name="T15" fmla="*/ 0 h 162"/>
                <a:gd name="T16" fmla="*/ 128 w 128"/>
                <a:gd name="T17" fmla="*/ 26 h 162"/>
                <a:gd name="T18" fmla="*/ 128 w 128"/>
                <a:gd name="T19" fmla="*/ 26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62"/>
                <a:gd name="T32" fmla="*/ 128 w 12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62">
                  <a:moveTo>
                    <a:pt x="128" y="26"/>
                  </a:moveTo>
                  <a:lnTo>
                    <a:pt x="71" y="131"/>
                  </a:lnTo>
                  <a:lnTo>
                    <a:pt x="29" y="160"/>
                  </a:lnTo>
                  <a:lnTo>
                    <a:pt x="5" y="162"/>
                  </a:lnTo>
                  <a:lnTo>
                    <a:pt x="0" y="141"/>
                  </a:lnTo>
                  <a:lnTo>
                    <a:pt x="12" y="86"/>
                  </a:lnTo>
                  <a:lnTo>
                    <a:pt x="95" y="7"/>
                  </a:lnTo>
                  <a:lnTo>
                    <a:pt x="121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64" name="Freeform 618"/>
            <p:cNvSpPr>
              <a:spLocks/>
            </p:cNvSpPr>
            <p:nvPr/>
          </p:nvSpPr>
          <p:spPr bwMode="auto">
            <a:xfrm>
              <a:off x="5393" y="2320"/>
              <a:ext cx="573" cy="173"/>
            </a:xfrm>
            <a:custGeom>
              <a:avLst/>
              <a:gdLst>
                <a:gd name="T0" fmla="*/ 14 w 573"/>
                <a:gd name="T1" fmla="*/ 24 h 173"/>
                <a:gd name="T2" fmla="*/ 174 w 573"/>
                <a:gd name="T3" fmla="*/ 0 h 173"/>
                <a:gd name="T4" fmla="*/ 328 w 573"/>
                <a:gd name="T5" fmla="*/ 9 h 173"/>
                <a:gd name="T6" fmla="*/ 544 w 573"/>
                <a:gd name="T7" fmla="*/ 95 h 173"/>
                <a:gd name="T8" fmla="*/ 568 w 573"/>
                <a:gd name="T9" fmla="*/ 116 h 173"/>
                <a:gd name="T10" fmla="*/ 573 w 573"/>
                <a:gd name="T11" fmla="*/ 161 h 173"/>
                <a:gd name="T12" fmla="*/ 554 w 573"/>
                <a:gd name="T13" fmla="*/ 173 h 173"/>
                <a:gd name="T14" fmla="*/ 528 w 573"/>
                <a:gd name="T15" fmla="*/ 168 h 173"/>
                <a:gd name="T16" fmla="*/ 504 w 573"/>
                <a:gd name="T17" fmla="*/ 154 h 173"/>
                <a:gd name="T18" fmla="*/ 459 w 573"/>
                <a:gd name="T19" fmla="*/ 121 h 173"/>
                <a:gd name="T20" fmla="*/ 416 w 573"/>
                <a:gd name="T21" fmla="*/ 90 h 173"/>
                <a:gd name="T22" fmla="*/ 373 w 573"/>
                <a:gd name="T23" fmla="*/ 64 h 173"/>
                <a:gd name="T24" fmla="*/ 321 w 573"/>
                <a:gd name="T25" fmla="*/ 43 h 173"/>
                <a:gd name="T26" fmla="*/ 171 w 573"/>
                <a:gd name="T27" fmla="*/ 35 h 173"/>
                <a:gd name="T28" fmla="*/ 19 w 573"/>
                <a:gd name="T29" fmla="*/ 59 h 173"/>
                <a:gd name="T30" fmla="*/ 0 w 573"/>
                <a:gd name="T31" fmla="*/ 43 h 173"/>
                <a:gd name="T32" fmla="*/ 14 w 573"/>
                <a:gd name="T33" fmla="*/ 24 h 173"/>
                <a:gd name="T34" fmla="*/ 14 w 573"/>
                <a:gd name="T35" fmla="*/ 24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3"/>
                <a:gd name="T55" fmla="*/ 0 h 173"/>
                <a:gd name="T56" fmla="*/ 573 w 5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3" h="173">
                  <a:moveTo>
                    <a:pt x="14" y="24"/>
                  </a:moveTo>
                  <a:lnTo>
                    <a:pt x="174" y="0"/>
                  </a:lnTo>
                  <a:lnTo>
                    <a:pt x="328" y="9"/>
                  </a:lnTo>
                  <a:lnTo>
                    <a:pt x="544" y="95"/>
                  </a:lnTo>
                  <a:lnTo>
                    <a:pt x="568" y="116"/>
                  </a:lnTo>
                  <a:lnTo>
                    <a:pt x="573" y="161"/>
                  </a:lnTo>
                  <a:lnTo>
                    <a:pt x="554" y="173"/>
                  </a:lnTo>
                  <a:lnTo>
                    <a:pt x="528" y="168"/>
                  </a:lnTo>
                  <a:lnTo>
                    <a:pt x="504" y="154"/>
                  </a:lnTo>
                  <a:lnTo>
                    <a:pt x="459" y="121"/>
                  </a:lnTo>
                  <a:lnTo>
                    <a:pt x="416" y="90"/>
                  </a:lnTo>
                  <a:lnTo>
                    <a:pt x="373" y="64"/>
                  </a:lnTo>
                  <a:lnTo>
                    <a:pt x="321" y="43"/>
                  </a:lnTo>
                  <a:lnTo>
                    <a:pt x="171" y="35"/>
                  </a:lnTo>
                  <a:lnTo>
                    <a:pt x="19" y="59"/>
                  </a:lnTo>
                  <a:lnTo>
                    <a:pt x="0" y="4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65" name="Freeform 619"/>
            <p:cNvSpPr>
              <a:spLocks/>
            </p:cNvSpPr>
            <p:nvPr/>
          </p:nvSpPr>
          <p:spPr bwMode="auto">
            <a:xfrm>
              <a:off x="5883" y="2460"/>
              <a:ext cx="83" cy="204"/>
            </a:xfrm>
            <a:custGeom>
              <a:avLst/>
              <a:gdLst>
                <a:gd name="T0" fmla="*/ 83 w 83"/>
                <a:gd name="T1" fmla="*/ 21 h 204"/>
                <a:gd name="T2" fmla="*/ 76 w 83"/>
                <a:gd name="T3" fmla="*/ 119 h 204"/>
                <a:gd name="T4" fmla="*/ 40 w 83"/>
                <a:gd name="T5" fmla="*/ 188 h 204"/>
                <a:gd name="T6" fmla="*/ 30 w 83"/>
                <a:gd name="T7" fmla="*/ 202 h 204"/>
                <a:gd name="T8" fmla="*/ 16 w 83"/>
                <a:gd name="T9" fmla="*/ 204 h 204"/>
                <a:gd name="T10" fmla="*/ 0 w 83"/>
                <a:gd name="T11" fmla="*/ 178 h 204"/>
                <a:gd name="T12" fmla="*/ 7 w 83"/>
                <a:gd name="T13" fmla="*/ 100 h 204"/>
                <a:gd name="T14" fmla="*/ 28 w 83"/>
                <a:gd name="T15" fmla="*/ 57 h 204"/>
                <a:gd name="T16" fmla="*/ 47 w 83"/>
                <a:gd name="T17" fmla="*/ 14 h 204"/>
                <a:gd name="T18" fmla="*/ 57 w 83"/>
                <a:gd name="T19" fmla="*/ 2 h 204"/>
                <a:gd name="T20" fmla="*/ 68 w 83"/>
                <a:gd name="T21" fmla="*/ 0 h 204"/>
                <a:gd name="T22" fmla="*/ 83 w 83"/>
                <a:gd name="T23" fmla="*/ 21 h 204"/>
                <a:gd name="T24" fmla="*/ 83 w 83"/>
                <a:gd name="T25" fmla="*/ 2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204"/>
                <a:gd name="T41" fmla="*/ 83 w 83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204">
                  <a:moveTo>
                    <a:pt x="83" y="21"/>
                  </a:moveTo>
                  <a:lnTo>
                    <a:pt x="76" y="119"/>
                  </a:lnTo>
                  <a:lnTo>
                    <a:pt x="40" y="188"/>
                  </a:lnTo>
                  <a:lnTo>
                    <a:pt x="30" y="202"/>
                  </a:lnTo>
                  <a:lnTo>
                    <a:pt x="16" y="204"/>
                  </a:lnTo>
                  <a:lnTo>
                    <a:pt x="0" y="178"/>
                  </a:lnTo>
                  <a:lnTo>
                    <a:pt x="7" y="100"/>
                  </a:lnTo>
                  <a:lnTo>
                    <a:pt x="28" y="57"/>
                  </a:lnTo>
                  <a:lnTo>
                    <a:pt x="47" y="14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66" name="Freeform 620"/>
            <p:cNvSpPr>
              <a:spLocks/>
            </p:cNvSpPr>
            <p:nvPr/>
          </p:nvSpPr>
          <p:spPr bwMode="auto">
            <a:xfrm>
              <a:off x="5331" y="2536"/>
              <a:ext cx="587" cy="152"/>
            </a:xfrm>
            <a:custGeom>
              <a:avLst/>
              <a:gdLst>
                <a:gd name="T0" fmla="*/ 15 w 587"/>
                <a:gd name="T1" fmla="*/ 17 h 152"/>
                <a:gd name="T2" fmla="*/ 176 w 587"/>
                <a:gd name="T3" fmla="*/ 0 h 152"/>
                <a:gd name="T4" fmla="*/ 338 w 587"/>
                <a:gd name="T5" fmla="*/ 5 h 152"/>
                <a:gd name="T6" fmla="*/ 554 w 587"/>
                <a:gd name="T7" fmla="*/ 62 h 152"/>
                <a:gd name="T8" fmla="*/ 585 w 587"/>
                <a:gd name="T9" fmla="*/ 86 h 152"/>
                <a:gd name="T10" fmla="*/ 587 w 587"/>
                <a:gd name="T11" fmla="*/ 121 h 152"/>
                <a:gd name="T12" fmla="*/ 568 w 587"/>
                <a:gd name="T13" fmla="*/ 150 h 152"/>
                <a:gd name="T14" fmla="*/ 530 w 587"/>
                <a:gd name="T15" fmla="*/ 152 h 152"/>
                <a:gd name="T16" fmla="*/ 428 w 587"/>
                <a:gd name="T17" fmla="*/ 112 h 152"/>
                <a:gd name="T18" fmla="*/ 383 w 587"/>
                <a:gd name="T19" fmla="*/ 88 h 152"/>
                <a:gd name="T20" fmla="*/ 326 w 587"/>
                <a:gd name="T21" fmla="*/ 69 h 152"/>
                <a:gd name="T22" fmla="*/ 171 w 587"/>
                <a:gd name="T23" fmla="*/ 50 h 152"/>
                <a:gd name="T24" fmla="*/ 19 w 587"/>
                <a:gd name="T25" fmla="*/ 52 h 152"/>
                <a:gd name="T26" fmla="*/ 0 w 587"/>
                <a:gd name="T27" fmla="*/ 36 h 152"/>
                <a:gd name="T28" fmla="*/ 15 w 587"/>
                <a:gd name="T29" fmla="*/ 17 h 152"/>
                <a:gd name="T30" fmla="*/ 15 w 587"/>
                <a:gd name="T31" fmla="*/ 1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7"/>
                <a:gd name="T49" fmla="*/ 0 h 152"/>
                <a:gd name="T50" fmla="*/ 587 w 58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7" h="152">
                  <a:moveTo>
                    <a:pt x="15" y="17"/>
                  </a:moveTo>
                  <a:lnTo>
                    <a:pt x="176" y="0"/>
                  </a:lnTo>
                  <a:lnTo>
                    <a:pt x="338" y="5"/>
                  </a:lnTo>
                  <a:lnTo>
                    <a:pt x="554" y="62"/>
                  </a:lnTo>
                  <a:lnTo>
                    <a:pt x="585" y="86"/>
                  </a:lnTo>
                  <a:lnTo>
                    <a:pt x="587" y="121"/>
                  </a:lnTo>
                  <a:lnTo>
                    <a:pt x="568" y="150"/>
                  </a:lnTo>
                  <a:lnTo>
                    <a:pt x="530" y="152"/>
                  </a:lnTo>
                  <a:lnTo>
                    <a:pt x="428" y="112"/>
                  </a:lnTo>
                  <a:lnTo>
                    <a:pt x="383" y="88"/>
                  </a:lnTo>
                  <a:lnTo>
                    <a:pt x="326" y="69"/>
                  </a:lnTo>
                  <a:lnTo>
                    <a:pt x="171" y="50"/>
                  </a:lnTo>
                  <a:lnTo>
                    <a:pt x="19" y="52"/>
                  </a:lnTo>
                  <a:lnTo>
                    <a:pt x="0" y="3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67" name="Freeform 621"/>
            <p:cNvSpPr>
              <a:spLocks/>
            </p:cNvSpPr>
            <p:nvPr/>
          </p:nvSpPr>
          <p:spPr bwMode="auto">
            <a:xfrm>
              <a:off x="5329" y="2412"/>
              <a:ext cx="55" cy="167"/>
            </a:xfrm>
            <a:custGeom>
              <a:avLst/>
              <a:gdLst>
                <a:gd name="T0" fmla="*/ 55 w 55"/>
                <a:gd name="T1" fmla="*/ 27 h 167"/>
                <a:gd name="T2" fmla="*/ 40 w 55"/>
                <a:gd name="T3" fmla="*/ 114 h 167"/>
                <a:gd name="T4" fmla="*/ 45 w 55"/>
                <a:gd name="T5" fmla="*/ 141 h 167"/>
                <a:gd name="T6" fmla="*/ 31 w 55"/>
                <a:gd name="T7" fmla="*/ 167 h 167"/>
                <a:gd name="T8" fmla="*/ 5 w 55"/>
                <a:gd name="T9" fmla="*/ 150 h 167"/>
                <a:gd name="T10" fmla="*/ 0 w 55"/>
                <a:gd name="T11" fmla="*/ 117 h 167"/>
                <a:gd name="T12" fmla="*/ 2 w 55"/>
                <a:gd name="T13" fmla="*/ 60 h 167"/>
                <a:gd name="T14" fmla="*/ 26 w 55"/>
                <a:gd name="T15" fmla="*/ 8 h 167"/>
                <a:gd name="T16" fmla="*/ 50 w 55"/>
                <a:gd name="T17" fmla="*/ 0 h 167"/>
                <a:gd name="T18" fmla="*/ 55 w 55"/>
                <a:gd name="T19" fmla="*/ 27 h 167"/>
                <a:gd name="T20" fmla="*/ 55 w 55"/>
                <a:gd name="T21" fmla="*/ 2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67"/>
                <a:gd name="T35" fmla="*/ 55 w 55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67">
                  <a:moveTo>
                    <a:pt x="55" y="27"/>
                  </a:moveTo>
                  <a:lnTo>
                    <a:pt x="40" y="114"/>
                  </a:lnTo>
                  <a:lnTo>
                    <a:pt x="45" y="141"/>
                  </a:lnTo>
                  <a:lnTo>
                    <a:pt x="31" y="167"/>
                  </a:lnTo>
                  <a:lnTo>
                    <a:pt x="5" y="150"/>
                  </a:lnTo>
                  <a:lnTo>
                    <a:pt x="0" y="117"/>
                  </a:lnTo>
                  <a:lnTo>
                    <a:pt x="2" y="6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68" name="Freeform 622"/>
            <p:cNvSpPr>
              <a:spLocks/>
            </p:cNvSpPr>
            <p:nvPr/>
          </p:nvSpPr>
          <p:spPr bwMode="auto">
            <a:xfrm>
              <a:off x="5635" y="2398"/>
              <a:ext cx="60" cy="176"/>
            </a:xfrm>
            <a:custGeom>
              <a:avLst/>
              <a:gdLst>
                <a:gd name="T0" fmla="*/ 60 w 60"/>
                <a:gd name="T1" fmla="*/ 19 h 176"/>
                <a:gd name="T2" fmla="*/ 53 w 60"/>
                <a:gd name="T3" fmla="*/ 150 h 176"/>
                <a:gd name="T4" fmla="*/ 46 w 60"/>
                <a:gd name="T5" fmla="*/ 171 h 176"/>
                <a:gd name="T6" fmla="*/ 27 w 60"/>
                <a:gd name="T7" fmla="*/ 176 h 176"/>
                <a:gd name="T8" fmla="*/ 0 w 60"/>
                <a:gd name="T9" fmla="*/ 150 h 176"/>
                <a:gd name="T10" fmla="*/ 24 w 60"/>
                <a:gd name="T11" fmla="*/ 17 h 176"/>
                <a:gd name="T12" fmla="*/ 43 w 60"/>
                <a:gd name="T13" fmla="*/ 0 h 176"/>
                <a:gd name="T14" fmla="*/ 60 w 60"/>
                <a:gd name="T15" fmla="*/ 19 h 176"/>
                <a:gd name="T16" fmla="*/ 60 w 60"/>
                <a:gd name="T17" fmla="*/ 19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6"/>
                <a:gd name="T29" fmla="*/ 60 w 6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6">
                  <a:moveTo>
                    <a:pt x="60" y="19"/>
                  </a:moveTo>
                  <a:lnTo>
                    <a:pt x="53" y="150"/>
                  </a:lnTo>
                  <a:lnTo>
                    <a:pt x="46" y="171"/>
                  </a:lnTo>
                  <a:lnTo>
                    <a:pt x="27" y="176"/>
                  </a:lnTo>
                  <a:lnTo>
                    <a:pt x="0" y="150"/>
                  </a:lnTo>
                  <a:lnTo>
                    <a:pt x="24" y="17"/>
                  </a:lnTo>
                  <a:lnTo>
                    <a:pt x="43" y="0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69" name="Freeform 623"/>
            <p:cNvSpPr>
              <a:spLocks/>
            </p:cNvSpPr>
            <p:nvPr/>
          </p:nvSpPr>
          <p:spPr bwMode="auto">
            <a:xfrm>
              <a:off x="3466" y="4040"/>
              <a:ext cx="715" cy="209"/>
            </a:xfrm>
            <a:custGeom>
              <a:avLst/>
              <a:gdLst>
                <a:gd name="T0" fmla="*/ 31 w 715"/>
                <a:gd name="T1" fmla="*/ 0 h 209"/>
                <a:gd name="T2" fmla="*/ 119 w 715"/>
                <a:gd name="T3" fmla="*/ 31 h 209"/>
                <a:gd name="T4" fmla="*/ 207 w 715"/>
                <a:gd name="T5" fmla="*/ 62 h 209"/>
                <a:gd name="T6" fmla="*/ 437 w 715"/>
                <a:gd name="T7" fmla="*/ 119 h 209"/>
                <a:gd name="T8" fmla="*/ 565 w 715"/>
                <a:gd name="T9" fmla="*/ 138 h 209"/>
                <a:gd name="T10" fmla="*/ 632 w 715"/>
                <a:gd name="T11" fmla="*/ 157 h 209"/>
                <a:gd name="T12" fmla="*/ 699 w 715"/>
                <a:gd name="T13" fmla="*/ 174 h 209"/>
                <a:gd name="T14" fmla="*/ 715 w 715"/>
                <a:gd name="T15" fmla="*/ 193 h 209"/>
                <a:gd name="T16" fmla="*/ 696 w 715"/>
                <a:gd name="T17" fmla="*/ 209 h 209"/>
                <a:gd name="T18" fmla="*/ 556 w 715"/>
                <a:gd name="T19" fmla="*/ 202 h 209"/>
                <a:gd name="T20" fmla="*/ 425 w 715"/>
                <a:gd name="T21" fmla="*/ 183 h 209"/>
                <a:gd name="T22" fmla="*/ 311 w 715"/>
                <a:gd name="T23" fmla="*/ 143 h 209"/>
                <a:gd name="T24" fmla="*/ 259 w 715"/>
                <a:gd name="T25" fmla="*/ 119 h 209"/>
                <a:gd name="T26" fmla="*/ 197 w 715"/>
                <a:gd name="T27" fmla="*/ 95 h 209"/>
                <a:gd name="T28" fmla="*/ 19 w 715"/>
                <a:gd name="T29" fmla="*/ 52 h 209"/>
                <a:gd name="T30" fmla="*/ 0 w 715"/>
                <a:gd name="T31" fmla="*/ 19 h 209"/>
                <a:gd name="T32" fmla="*/ 9 w 715"/>
                <a:gd name="T33" fmla="*/ 5 h 209"/>
                <a:gd name="T34" fmla="*/ 31 w 715"/>
                <a:gd name="T35" fmla="*/ 0 h 209"/>
                <a:gd name="T36" fmla="*/ 31 w 71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5"/>
                <a:gd name="T58" fmla="*/ 0 h 209"/>
                <a:gd name="T59" fmla="*/ 715 w 71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5" h="209">
                  <a:moveTo>
                    <a:pt x="31" y="0"/>
                  </a:moveTo>
                  <a:lnTo>
                    <a:pt x="119" y="31"/>
                  </a:lnTo>
                  <a:lnTo>
                    <a:pt x="207" y="62"/>
                  </a:lnTo>
                  <a:lnTo>
                    <a:pt x="437" y="119"/>
                  </a:lnTo>
                  <a:lnTo>
                    <a:pt x="565" y="138"/>
                  </a:lnTo>
                  <a:lnTo>
                    <a:pt x="632" y="157"/>
                  </a:lnTo>
                  <a:lnTo>
                    <a:pt x="699" y="174"/>
                  </a:lnTo>
                  <a:lnTo>
                    <a:pt x="715" y="193"/>
                  </a:lnTo>
                  <a:lnTo>
                    <a:pt x="696" y="209"/>
                  </a:lnTo>
                  <a:lnTo>
                    <a:pt x="556" y="202"/>
                  </a:lnTo>
                  <a:lnTo>
                    <a:pt x="425" y="183"/>
                  </a:lnTo>
                  <a:lnTo>
                    <a:pt x="311" y="143"/>
                  </a:lnTo>
                  <a:lnTo>
                    <a:pt x="259" y="119"/>
                  </a:lnTo>
                  <a:lnTo>
                    <a:pt x="197" y="95"/>
                  </a:lnTo>
                  <a:lnTo>
                    <a:pt x="19" y="52"/>
                  </a:lnTo>
                  <a:lnTo>
                    <a:pt x="0" y="19"/>
                  </a:lnTo>
                  <a:lnTo>
                    <a:pt x="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70" name="Freeform 624"/>
            <p:cNvSpPr>
              <a:spLocks/>
            </p:cNvSpPr>
            <p:nvPr/>
          </p:nvSpPr>
          <p:spPr bwMode="auto">
            <a:xfrm>
              <a:off x="3428" y="4033"/>
              <a:ext cx="166" cy="202"/>
            </a:xfrm>
            <a:custGeom>
              <a:avLst/>
              <a:gdLst>
                <a:gd name="T0" fmla="*/ 55 w 166"/>
                <a:gd name="T1" fmla="*/ 10 h 202"/>
                <a:gd name="T2" fmla="*/ 116 w 166"/>
                <a:gd name="T3" fmla="*/ 95 h 202"/>
                <a:gd name="T4" fmla="*/ 161 w 166"/>
                <a:gd name="T5" fmla="*/ 178 h 202"/>
                <a:gd name="T6" fmla="*/ 166 w 166"/>
                <a:gd name="T7" fmla="*/ 190 h 202"/>
                <a:gd name="T8" fmla="*/ 161 w 166"/>
                <a:gd name="T9" fmla="*/ 202 h 202"/>
                <a:gd name="T10" fmla="*/ 135 w 166"/>
                <a:gd name="T11" fmla="*/ 202 h 202"/>
                <a:gd name="T12" fmla="*/ 47 w 166"/>
                <a:gd name="T13" fmla="*/ 138 h 202"/>
                <a:gd name="T14" fmla="*/ 5 w 166"/>
                <a:gd name="T15" fmla="*/ 40 h 202"/>
                <a:gd name="T16" fmla="*/ 0 w 166"/>
                <a:gd name="T17" fmla="*/ 17 h 202"/>
                <a:gd name="T18" fmla="*/ 14 w 166"/>
                <a:gd name="T19" fmla="*/ 0 h 202"/>
                <a:gd name="T20" fmla="*/ 55 w 166"/>
                <a:gd name="T21" fmla="*/ 10 h 202"/>
                <a:gd name="T22" fmla="*/ 55 w 166"/>
                <a:gd name="T23" fmla="*/ 1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02"/>
                <a:gd name="T38" fmla="*/ 166 w 166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02">
                  <a:moveTo>
                    <a:pt x="55" y="10"/>
                  </a:moveTo>
                  <a:lnTo>
                    <a:pt x="116" y="95"/>
                  </a:lnTo>
                  <a:lnTo>
                    <a:pt x="16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35" y="202"/>
                  </a:lnTo>
                  <a:lnTo>
                    <a:pt x="47" y="138"/>
                  </a:lnTo>
                  <a:lnTo>
                    <a:pt x="5" y="40"/>
                  </a:lnTo>
                  <a:lnTo>
                    <a:pt x="0" y="17"/>
                  </a:lnTo>
                  <a:lnTo>
                    <a:pt x="14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71" name="Freeform 625"/>
            <p:cNvSpPr>
              <a:spLocks/>
            </p:cNvSpPr>
            <p:nvPr/>
          </p:nvSpPr>
          <p:spPr bwMode="auto">
            <a:xfrm>
              <a:off x="3561" y="4223"/>
              <a:ext cx="846" cy="352"/>
            </a:xfrm>
            <a:custGeom>
              <a:avLst/>
              <a:gdLst>
                <a:gd name="T0" fmla="*/ 17 w 846"/>
                <a:gd name="T1" fmla="*/ 0 h 352"/>
                <a:gd name="T2" fmla="*/ 105 w 846"/>
                <a:gd name="T3" fmla="*/ 24 h 352"/>
                <a:gd name="T4" fmla="*/ 143 w 846"/>
                <a:gd name="T5" fmla="*/ 45 h 352"/>
                <a:gd name="T6" fmla="*/ 185 w 846"/>
                <a:gd name="T7" fmla="*/ 67 h 352"/>
                <a:gd name="T8" fmla="*/ 240 w 846"/>
                <a:gd name="T9" fmla="*/ 88 h 352"/>
                <a:gd name="T10" fmla="*/ 290 w 846"/>
                <a:gd name="T11" fmla="*/ 105 h 352"/>
                <a:gd name="T12" fmla="*/ 385 w 846"/>
                <a:gd name="T13" fmla="*/ 136 h 352"/>
                <a:gd name="T14" fmla="*/ 478 w 846"/>
                <a:gd name="T15" fmla="*/ 166 h 352"/>
                <a:gd name="T16" fmla="*/ 582 w 846"/>
                <a:gd name="T17" fmla="*/ 209 h 352"/>
                <a:gd name="T18" fmla="*/ 646 w 846"/>
                <a:gd name="T19" fmla="*/ 233 h 352"/>
                <a:gd name="T20" fmla="*/ 701 w 846"/>
                <a:gd name="T21" fmla="*/ 252 h 352"/>
                <a:gd name="T22" fmla="*/ 829 w 846"/>
                <a:gd name="T23" fmla="*/ 281 h 352"/>
                <a:gd name="T24" fmla="*/ 846 w 846"/>
                <a:gd name="T25" fmla="*/ 319 h 352"/>
                <a:gd name="T26" fmla="*/ 841 w 846"/>
                <a:gd name="T27" fmla="*/ 342 h 352"/>
                <a:gd name="T28" fmla="*/ 827 w 846"/>
                <a:gd name="T29" fmla="*/ 352 h 352"/>
                <a:gd name="T30" fmla="*/ 694 w 846"/>
                <a:gd name="T31" fmla="*/ 304 h 352"/>
                <a:gd name="T32" fmla="*/ 634 w 846"/>
                <a:gd name="T33" fmla="*/ 273 h 352"/>
                <a:gd name="T34" fmla="*/ 568 w 846"/>
                <a:gd name="T35" fmla="*/ 240 h 352"/>
                <a:gd name="T36" fmla="*/ 516 w 846"/>
                <a:gd name="T37" fmla="*/ 219 h 352"/>
                <a:gd name="T38" fmla="*/ 466 w 846"/>
                <a:gd name="T39" fmla="*/ 200 h 352"/>
                <a:gd name="T40" fmla="*/ 371 w 846"/>
                <a:gd name="T41" fmla="*/ 169 h 352"/>
                <a:gd name="T42" fmla="*/ 278 w 846"/>
                <a:gd name="T43" fmla="*/ 138 h 352"/>
                <a:gd name="T44" fmla="*/ 173 w 846"/>
                <a:gd name="T45" fmla="*/ 100 h 352"/>
                <a:gd name="T46" fmla="*/ 97 w 846"/>
                <a:gd name="T47" fmla="*/ 60 h 352"/>
                <a:gd name="T48" fmla="*/ 62 w 846"/>
                <a:gd name="T49" fmla="*/ 43 h 352"/>
                <a:gd name="T50" fmla="*/ 17 w 846"/>
                <a:gd name="T51" fmla="*/ 36 h 352"/>
                <a:gd name="T52" fmla="*/ 0 w 846"/>
                <a:gd name="T53" fmla="*/ 19 h 352"/>
                <a:gd name="T54" fmla="*/ 17 w 846"/>
                <a:gd name="T55" fmla="*/ 0 h 352"/>
                <a:gd name="T56" fmla="*/ 17 w 846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6"/>
                <a:gd name="T88" fmla="*/ 0 h 352"/>
                <a:gd name="T89" fmla="*/ 846 w 846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6" h="352">
                  <a:moveTo>
                    <a:pt x="17" y="0"/>
                  </a:moveTo>
                  <a:lnTo>
                    <a:pt x="105" y="24"/>
                  </a:lnTo>
                  <a:lnTo>
                    <a:pt x="143" y="45"/>
                  </a:lnTo>
                  <a:lnTo>
                    <a:pt x="185" y="67"/>
                  </a:lnTo>
                  <a:lnTo>
                    <a:pt x="240" y="88"/>
                  </a:lnTo>
                  <a:lnTo>
                    <a:pt x="290" y="105"/>
                  </a:lnTo>
                  <a:lnTo>
                    <a:pt x="385" y="136"/>
                  </a:lnTo>
                  <a:lnTo>
                    <a:pt x="478" y="166"/>
                  </a:lnTo>
                  <a:lnTo>
                    <a:pt x="582" y="209"/>
                  </a:lnTo>
                  <a:lnTo>
                    <a:pt x="646" y="233"/>
                  </a:lnTo>
                  <a:lnTo>
                    <a:pt x="701" y="252"/>
                  </a:lnTo>
                  <a:lnTo>
                    <a:pt x="829" y="281"/>
                  </a:lnTo>
                  <a:lnTo>
                    <a:pt x="846" y="319"/>
                  </a:lnTo>
                  <a:lnTo>
                    <a:pt x="841" y="342"/>
                  </a:lnTo>
                  <a:lnTo>
                    <a:pt x="827" y="352"/>
                  </a:lnTo>
                  <a:lnTo>
                    <a:pt x="694" y="304"/>
                  </a:lnTo>
                  <a:lnTo>
                    <a:pt x="634" y="273"/>
                  </a:lnTo>
                  <a:lnTo>
                    <a:pt x="568" y="240"/>
                  </a:lnTo>
                  <a:lnTo>
                    <a:pt x="516" y="219"/>
                  </a:lnTo>
                  <a:lnTo>
                    <a:pt x="466" y="200"/>
                  </a:lnTo>
                  <a:lnTo>
                    <a:pt x="371" y="169"/>
                  </a:lnTo>
                  <a:lnTo>
                    <a:pt x="278" y="138"/>
                  </a:lnTo>
                  <a:lnTo>
                    <a:pt x="173" y="100"/>
                  </a:lnTo>
                  <a:lnTo>
                    <a:pt x="97" y="60"/>
                  </a:lnTo>
                  <a:lnTo>
                    <a:pt x="62" y="43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72" name="Freeform 626"/>
            <p:cNvSpPr>
              <a:spLocks/>
            </p:cNvSpPr>
            <p:nvPr/>
          </p:nvSpPr>
          <p:spPr bwMode="auto">
            <a:xfrm>
              <a:off x="3772" y="4318"/>
              <a:ext cx="138" cy="1462"/>
            </a:xfrm>
            <a:custGeom>
              <a:avLst/>
              <a:gdLst>
                <a:gd name="T0" fmla="*/ 65 w 138"/>
                <a:gd name="T1" fmla="*/ 24 h 1462"/>
                <a:gd name="T2" fmla="*/ 84 w 138"/>
                <a:gd name="T3" fmla="*/ 333 h 1462"/>
                <a:gd name="T4" fmla="*/ 115 w 138"/>
                <a:gd name="T5" fmla="*/ 644 h 1462"/>
                <a:gd name="T6" fmla="*/ 131 w 138"/>
                <a:gd name="T7" fmla="*/ 979 h 1462"/>
                <a:gd name="T8" fmla="*/ 136 w 138"/>
                <a:gd name="T9" fmla="*/ 1176 h 1462"/>
                <a:gd name="T10" fmla="*/ 138 w 138"/>
                <a:gd name="T11" fmla="*/ 1421 h 1462"/>
                <a:gd name="T12" fmla="*/ 129 w 138"/>
                <a:gd name="T13" fmla="*/ 1450 h 1462"/>
                <a:gd name="T14" fmla="*/ 103 w 138"/>
                <a:gd name="T15" fmla="*/ 1462 h 1462"/>
                <a:gd name="T16" fmla="*/ 62 w 138"/>
                <a:gd name="T17" fmla="*/ 1426 h 1462"/>
                <a:gd name="T18" fmla="*/ 43 w 138"/>
                <a:gd name="T19" fmla="*/ 1186 h 1462"/>
                <a:gd name="T20" fmla="*/ 36 w 138"/>
                <a:gd name="T21" fmla="*/ 982 h 1462"/>
                <a:gd name="T22" fmla="*/ 22 w 138"/>
                <a:gd name="T23" fmla="*/ 651 h 1462"/>
                <a:gd name="T24" fmla="*/ 5 w 138"/>
                <a:gd name="T25" fmla="*/ 330 h 1462"/>
                <a:gd name="T26" fmla="*/ 0 w 138"/>
                <a:gd name="T27" fmla="*/ 12 h 1462"/>
                <a:gd name="T28" fmla="*/ 8 w 138"/>
                <a:gd name="T29" fmla="*/ 0 h 1462"/>
                <a:gd name="T30" fmla="*/ 31 w 138"/>
                <a:gd name="T31" fmla="*/ 0 h 1462"/>
                <a:gd name="T32" fmla="*/ 65 w 138"/>
                <a:gd name="T33" fmla="*/ 24 h 1462"/>
                <a:gd name="T34" fmla="*/ 65 w 138"/>
                <a:gd name="T35" fmla="*/ 24 h 14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462"/>
                <a:gd name="T56" fmla="*/ 138 w 138"/>
                <a:gd name="T57" fmla="*/ 1462 h 14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462">
                  <a:moveTo>
                    <a:pt x="65" y="24"/>
                  </a:moveTo>
                  <a:lnTo>
                    <a:pt x="84" y="333"/>
                  </a:lnTo>
                  <a:lnTo>
                    <a:pt x="115" y="644"/>
                  </a:lnTo>
                  <a:lnTo>
                    <a:pt x="131" y="979"/>
                  </a:lnTo>
                  <a:lnTo>
                    <a:pt x="136" y="1176"/>
                  </a:lnTo>
                  <a:lnTo>
                    <a:pt x="138" y="1421"/>
                  </a:lnTo>
                  <a:lnTo>
                    <a:pt x="129" y="1450"/>
                  </a:lnTo>
                  <a:lnTo>
                    <a:pt x="103" y="1462"/>
                  </a:lnTo>
                  <a:lnTo>
                    <a:pt x="62" y="1426"/>
                  </a:lnTo>
                  <a:lnTo>
                    <a:pt x="43" y="1186"/>
                  </a:lnTo>
                  <a:lnTo>
                    <a:pt x="36" y="982"/>
                  </a:lnTo>
                  <a:lnTo>
                    <a:pt x="22" y="651"/>
                  </a:lnTo>
                  <a:lnTo>
                    <a:pt x="5" y="33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1" y="0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73" name="Freeform 627"/>
            <p:cNvSpPr>
              <a:spLocks/>
            </p:cNvSpPr>
            <p:nvPr/>
          </p:nvSpPr>
          <p:spPr bwMode="auto">
            <a:xfrm>
              <a:off x="4547" y="4399"/>
              <a:ext cx="102" cy="1195"/>
            </a:xfrm>
            <a:custGeom>
              <a:avLst/>
              <a:gdLst>
                <a:gd name="T0" fmla="*/ 102 w 102"/>
                <a:gd name="T1" fmla="*/ 17 h 1195"/>
                <a:gd name="T2" fmla="*/ 93 w 102"/>
                <a:gd name="T3" fmla="*/ 573 h 1195"/>
                <a:gd name="T4" fmla="*/ 88 w 102"/>
                <a:gd name="T5" fmla="*/ 841 h 1195"/>
                <a:gd name="T6" fmla="*/ 100 w 102"/>
                <a:gd name="T7" fmla="*/ 1157 h 1195"/>
                <a:gd name="T8" fmla="*/ 88 w 102"/>
                <a:gd name="T9" fmla="*/ 1186 h 1195"/>
                <a:gd name="T10" fmla="*/ 62 w 102"/>
                <a:gd name="T11" fmla="*/ 1195 h 1195"/>
                <a:gd name="T12" fmla="*/ 24 w 102"/>
                <a:gd name="T13" fmla="*/ 1157 h 1195"/>
                <a:gd name="T14" fmla="*/ 17 w 102"/>
                <a:gd name="T15" fmla="*/ 1000 h 1195"/>
                <a:gd name="T16" fmla="*/ 0 w 102"/>
                <a:gd name="T17" fmla="*/ 846 h 1195"/>
                <a:gd name="T18" fmla="*/ 5 w 102"/>
                <a:gd name="T19" fmla="*/ 570 h 1195"/>
                <a:gd name="T20" fmla="*/ 19 w 102"/>
                <a:gd name="T21" fmla="*/ 423 h 1195"/>
                <a:gd name="T22" fmla="*/ 41 w 102"/>
                <a:gd name="T23" fmla="*/ 295 h 1195"/>
                <a:gd name="T24" fmla="*/ 67 w 102"/>
                <a:gd name="T25" fmla="*/ 17 h 1195"/>
                <a:gd name="T26" fmla="*/ 86 w 102"/>
                <a:gd name="T27" fmla="*/ 0 h 1195"/>
                <a:gd name="T28" fmla="*/ 102 w 102"/>
                <a:gd name="T29" fmla="*/ 17 h 1195"/>
                <a:gd name="T30" fmla="*/ 102 w 102"/>
                <a:gd name="T31" fmla="*/ 17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95"/>
                <a:gd name="T50" fmla="*/ 102 w 102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95">
                  <a:moveTo>
                    <a:pt x="102" y="17"/>
                  </a:moveTo>
                  <a:lnTo>
                    <a:pt x="93" y="573"/>
                  </a:lnTo>
                  <a:lnTo>
                    <a:pt x="88" y="841"/>
                  </a:lnTo>
                  <a:lnTo>
                    <a:pt x="100" y="1157"/>
                  </a:lnTo>
                  <a:lnTo>
                    <a:pt x="88" y="1186"/>
                  </a:lnTo>
                  <a:lnTo>
                    <a:pt x="62" y="1195"/>
                  </a:lnTo>
                  <a:lnTo>
                    <a:pt x="24" y="1157"/>
                  </a:lnTo>
                  <a:lnTo>
                    <a:pt x="17" y="1000"/>
                  </a:lnTo>
                  <a:lnTo>
                    <a:pt x="0" y="846"/>
                  </a:lnTo>
                  <a:lnTo>
                    <a:pt x="5" y="570"/>
                  </a:lnTo>
                  <a:lnTo>
                    <a:pt x="19" y="423"/>
                  </a:lnTo>
                  <a:lnTo>
                    <a:pt x="41" y="295"/>
                  </a:lnTo>
                  <a:lnTo>
                    <a:pt x="67" y="17"/>
                  </a:lnTo>
                  <a:lnTo>
                    <a:pt x="86" y="0"/>
                  </a:lnTo>
                  <a:lnTo>
                    <a:pt x="1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74" name="Freeform 628"/>
            <p:cNvSpPr>
              <a:spLocks/>
            </p:cNvSpPr>
            <p:nvPr/>
          </p:nvSpPr>
          <p:spPr bwMode="auto">
            <a:xfrm>
              <a:off x="5676" y="4221"/>
              <a:ext cx="109" cy="1573"/>
            </a:xfrm>
            <a:custGeom>
              <a:avLst/>
              <a:gdLst>
                <a:gd name="T0" fmla="*/ 102 w 109"/>
                <a:gd name="T1" fmla="*/ 33 h 1573"/>
                <a:gd name="T2" fmla="*/ 102 w 109"/>
                <a:gd name="T3" fmla="*/ 47 h 1573"/>
                <a:gd name="T4" fmla="*/ 102 w 109"/>
                <a:gd name="T5" fmla="*/ 64 h 1573"/>
                <a:gd name="T6" fmla="*/ 102 w 109"/>
                <a:gd name="T7" fmla="*/ 90 h 1573"/>
                <a:gd name="T8" fmla="*/ 102 w 109"/>
                <a:gd name="T9" fmla="*/ 104 h 1573"/>
                <a:gd name="T10" fmla="*/ 102 w 109"/>
                <a:gd name="T11" fmla="*/ 119 h 1573"/>
                <a:gd name="T12" fmla="*/ 102 w 109"/>
                <a:gd name="T13" fmla="*/ 123 h 1573"/>
                <a:gd name="T14" fmla="*/ 102 w 109"/>
                <a:gd name="T15" fmla="*/ 126 h 1573"/>
                <a:gd name="T16" fmla="*/ 102 w 109"/>
                <a:gd name="T17" fmla="*/ 128 h 1573"/>
                <a:gd name="T18" fmla="*/ 102 w 109"/>
                <a:gd name="T19" fmla="*/ 130 h 1573"/>
                <a:gd name="T20" fmla="*/ 102 w 109"/>
                <a:gd name="T21" fmla="*/ 142 h 1573"/>
                <a:gd name="T22" fmla="*/ 104 w 109"/>
                <a:gd name="T23" fmla="*/ 240 h 1573"/>
                <a:gd name="T24" fmla="*/ 104 w 109"/>
                <a:gd name="T25" fmla="*/ 335 h 1573"/>
                <a:gd name="T26" fmla="*/ 104 w 109"/>
                <a:gd name="T27" fmla="*/ 347 h 1573"/>
                <a:gd name="T28" fmla="*/ 104 w 109"/>
                <a:gd name="T29" fmla="*/ 354 h 1573"/>
                <a:gd name="T30" fmla="*/ 104 w 109"/>
                <a:gd name="T31" fmla="*/ 356 h 1573"/>
                <a:gd name="T32" fmla="*/ 104 w 109"/>
                <a:gd name="T33" fmla="*/ 359 h 1573"/>
                <a:gd name="T34" fmla="*/ 104 w 109"/>
                <a:gd name="T35" fmla="*/ 361 h 1573"/>
                <a:gd name="T36" fmla="*/ 104 w 109"/>
                <a:gd name="T37" fmla="*/ 373 h 1573"/>
                <a:gd name="T38" fmla="*/ 104 w 109"/>
                <a:gd name="T39" fmla="*/ 387 h 1573"/>
                <a:gd name="T40" fmla="*/ 104 w 109"/>
                <a:gd name="T41" fmla="*/ 416 h 1573"/>
                <a:gd name="T42" fmla="*/ 104 w 109"/>
                <a:gd name="T43" fmla="*/ 430 h 1573"/>
                <a:gd name="T44" fmla="*/ 104 w 109"/>
                <a:gd name="T45" fmla="*/ 432 h 1573"/>
                <a:gd name="T46" fmla="*/ 104 w 109"/>
                <a:gd name="T47" fmla="*/ 437 h 1573"/>
                <a:gd name="T48" fmla="*/ 104 w 109"/>
                <a:gd name="T49" fmla="*/ 442 h 1573"/>
                <a:gd name="T50" fmla="*/ 104 w 109"/>
                <a:gd name="T51" fmla="*/ 444 h 1573"/>
                <a:gd name="T52" fmla="*/ 109 w 109"/>
                <a:gd name="T53" fmla="*/ 629 h 1573"/>
                <a:gd name="T54" fmla="*/ 107 w 109"/>
                <a:gd name="T55" fmla="*/ 796 h 1573"/>
                <a:gd name="T56" fmla="*/ 100 w 109"/>
                <a:gd name="T57" fmla="*/ 1145 h 1573"/>
                <a:gd name="T58" fmla="*/ 83 w 109"/>
                <a:gd name="T59" fmla="*/ 1523 h 1573"/>
                <a:gd name="T60" fmla="*/ 71 w 109"/>
                <a:gd name="T61" fmla="*/ 1554 h 1573"/>
                <a:gd name="T62" fmla="*/ 43 w 109"/>
                <a:gd name="T63" fmla="*/ 1573 h 1573"/>
                <a:gd name="T64" fmla="*/ 14 w 109"/>
                <a:gd name="T65" fmla="*/ 1573 h 1573"/>
                <a:gd name="T66" fmla="*/ 0 w 109"/>
                <a:gd name="T67" fmla="*/ 1551 h 1573"/>
                <a:gd name="T68" fmla="*/ 0 w 109"/>
                <a:gd name="T69" fmla="*/ 1145 h 1573"/>
                <a:gd name="T70" fmla="*/ 7 w 109"/>
                <a:gd name="T71" fmla="*/ 796 h 1573"/>
                <a:gd name="T72" fmla="*/ 9 w 109"/>
                <a:gd name="T73" fmla="*/ 632 h 1573"/>
                <a:gd name="T74" fmla="*/ 5 w 109"/>
                <a:gd name="T75" fmla="*/ 446 h 1573"/>
                <a:gd name="T76" fmla="*/ 21 w 109"/>
                <a:gd name="T77" fmla="*/ 240 h 1573"/>
                <a:gd name="T78" fmla="*/ 38 w 109"/>
                <a:gd name="T79" fmla="*/ 33 h 1573"/>
                <a:gd name="T80" fmla="*/ 47 w 109"/>
                <a:gd name="T81" fmla="*/ 9 h 1573"/>
                <a:gd name="T82" fmla="*/ 69 w 109"/>
                <a:gd name="T83" fmla="*/ 0 h 1573"/>
                <a:gd name="T84" fmla="*/ 102 w 109"/>
                <a:gd name="T85" fmla="*/ 33 h 1573"/>
                <a:gd name="T86" fmla="*/ 102 w 109"/>
                <a:gd name="T87" fmla="*/ 33 h 1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3"/>
                <a:gd name="T134" fmla="*/ 109 w 109"/>
                <a:gd name="T135" fmla="*/ 1573 h 1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3">
                  <a:moveTo>
                    <a:pt x="102" y="33"/>
                  </a:moveTo>
                  <a:lnTo>
                    <a:pt x="102" y="47"/>
                  </a:lnTo>
                  <a:lnTo>
                    <a:pt x="102" y="64"/>
                  </a:lnTo>
                  <a:lnTo>
                    <a:pt x="102" y="90"/>
                  </a:lnTo>
                  <a:lnTo>
                    <a:pt x="102" y="10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2" y="142"/>
                  </a:lnTo>
                  <a:lnTo>
                    <a:pt x="104" y="240"/>
                  </a:lnTo>
                  <a:lnTo>
                    <a:pt x="104" y="335"/>
                  </a:lnTo>
                  <a:lnTo>
                    <a:pt x="104" y="347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4" y="359"/>
                  </a:lnTo>
                  <a:lnTo>
                    <a:pt x="104" y="361"/>
                  </a:lnTo>
                  <a:lnTo>
                    <a:pt x="104" y="373"/>
                  </a:lnTo>
                  <a:lnTo>
                    <a:pt x="104" y="387"/>
                  </a:lnTo>
                  <a:lnTo>
                    <a:pt x="104" y="416"/>
                  </a:lnTo>
                  <a:lnTo>
                    <a:pt x="104" y="430"/>
                  </a:lnTo>
                  <a:lnTo>
                    <a:pt x="104" y="432"/>
                  </a:lnTo>
                  <a:lnTo>
                    <a:pt x="104" y="437"/>
                  </a:lnTo>
                  <a:lnTo>
                    <a:pt x="104" y="442"/>
                  </a:lnTo>
                  <a:lnTo>
                    <a:pt x="104" y="444"/>
                  </a:lnTo>
                  <a:lnTo>
                    <a:pt x="109" y="629"/>
                  </a:lnTo>
                  <a:lnTo>
                    <a:pt x="107" y="796"/>
                  </a:lnTo>
                  <a:lnTo>
                    <a:pt x="100" y="1145"/>
                  </a:lnTo>
                  <a:lnTo>
                    <a:pt x="83" y="1523"/>
                  </a:lnTo>
                  <a:lnTo>
                    <a:pt x="71" y="1554"/>
                  </a:lnTo>
                  <a:lnTo>
                    <a:pt x="43" y="1573"/>
                  </a:lnTo>
                  <a:lnTo>
                    <a:pt x="14" y="1573"/>
                  </a:lnTo>
                  <a:lnTo>
                    <a:pt x="0" y="1551"/>
                  </a:lnTo>
                  <a:lnTo>
                    <a:pt x="0" y="1145"/>
                  </a:lnTo>
                  <a:lnTo>
                    <a:pt x="7" y="796"/>
                  </a:lnTo>
                  <a:lnTo>
                    <a:pt x="9" y="632"/>
                  </a:lnTo>
                  <a:lnTo>
                    <a:pt x="5" y="446"/>
                  </a:lnTo>
                  <a:lnTo>
                    <a:pt x="21" y="240"/>
                  </a:lnTo>
                  <a:lnTo>
                    <a:pt x="38" y="33"/>
                  </a:lnTo>
                  <a:lnTo>
                    <a:pt x="47" y="9"/>
                  </a:lnTo>
                  <a:lnTo>
                    <a:pt x="69" y="0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75" name="Freeform 629"/>
            <p:cNvSpPr>
              <a:spLocks/>
            </p:cNvSpPr>
            <p:nvPr/>
          </p:nvSpPr>
          <p:spPr bwMode="auto">
            <a:xfrm>
              <a:off x="4012" y="5708"/>
              <a:ext cx="1711" cy="121"/>
            </a:xfrm>
            <a:custGeom>
              <a:avLst/>
              <a:gdLst>
                <a:gd name="T0" fmla="*/ 27 w 1711"/>
                <a:gd name="T1" fmla="*/ 29 h 121"/>
                <a:gd name="T2" fmla="*/ 200 w 1711"/>
                <a:gd name="T3" fmla="*/ 41 h 121"/>
                <a:gd name="T4" fmla="*/ 625 w 1711"/>
                <a:gd name="T5" fmla="*/ 48 h 121"/>
                <a:gd name="T6" fmla="*/ 1048 w 1711"/>
                <a:gd name="T7" fmla="*/ 31 h 121"/>
                <a:gd name="T8" fmla="*/ 1248 w 1711"/>
                <a:gd name="T9" fmla="*/ 19 h 121"/>
                <a:gd name="T10" fmla="*/ 1298 w 1711"/>
                <a:gd name="T11" fmla="*/ 24 h 121"/>
                <a:gd name="T12" fmla="*/ 1642 w 1711"/>
                <a:gd name="T13" fmla="*/ 3 h 121"/>
                <a:gd name="T14" fmla="*/ 1664 w 1711"/>
                <a:gd name="T15" fmla="*/ 0 h 121"/>
                <a:gd name="T16" fmla="*/ 1699 w 1711"/>
                <a:gd name="T17" fmla="*/ 12 h 121"/>
                <a:gd name="T18" fmla="*/ 1711 w 1711"/>
                <a:gd name="T19" fmla="*/ 48 h 121"/>
                <a:gd name="T20" fmla="*/ 1699 w 1711"/>
                <a:gd name="T21" fmla="*/ 81 h 121"/>
                <a:gd name="T22" fmla="*/ 1664 w 1711"/>
                <a:gd name="T23" fmla="*/ 93 h 121"/>
                <a:gd name="T24" fmla="*/ 1642 w 1711"/>
                <a:gd name="T25" fmla="*/ 91 h 121"/>
                <a:gd name="T26" fmla="*/ 1298 w 1711"/>
                <a:gd name="T27" fmla="*/ 112 h 121"/>
                <a:gd name="T28" fmla="*/ 1250 w 1711"/>
                <a:gd name="T29" fmla="*/ 114 h 121"/>
                <a:gd name="T30" fmla="*/ 1048 w 1711"/>
                <a:gd name="T31" fmla="*/ 121 h 121"/>
                <a:gd name="T32" fmla="*/ 623 w 1711"/>
                <a:gd name="T33" fmla="*/ 110 h 121"/>
                <a:gd name="T34" fmla="*/ 198 w 1711"/>
                <a:gd name="T35" fmla="*/ 76 h 121"/>
                <a:gd name="T36" fmla="*/ 27 w 1711"/>
                <a:gd name="T37" fmla="*/ 83 h 121"/>
                <a:gd name="T38" fmla="*/ 0 w 1711"/>
                <a:gd name="T39" fmla="*/ 55 h 121"/>
                <a:gd name="T40" fmla="*/ 5 w 1711"/>
                <a:gd name="T41" fmla="*/ 38 h 121"/>
                <a:gd name="T42" fmla="*/ 27 w 1711"/>
                <a:gd name="T43" fmla="*/ 29 h 121"/>
                <a:gd name="T44" fmla="*/ 27 w 1711"/>
                <a:gd name="T45" fmla="*/ 29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1"/>
                <a:gd name="T70" fmla="*/ 0 h 121"/>
                <a:gd name="T71" fmla="*/ 1711 w 1711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1" h="121">
                  <a:moveTo>
                    <a:pt x="27" y="29"/>
                  </a:moveTo>
                  <a:lnTo>
                    <a:pt x="200" y="41"/>
                  </a:lnTo>
                  <a:lnTo>
                    <a:pt x="625" y="48"/>
                  </a:lnTo>
                  <a:lnTo>
                    <a:pt x="1048" y="31"/>
                  </a:lnTo>
                  <a:lnTo>
                    <a:pt x="1248" y="19"/>
                  </a:lnTo>
                  <a:lnTo>
                    <a:pt x="1298" y="24"/>
                  </a:lnTo>
                  <a:lnTo>
                    <a:pt x="1642" y="3"/>
                  </a:lnTo>
                  <a:lnTo>
                    <a:pt x="1664" y="0"/>
                  </a:lnTo>
                  <a:lnTo>
                    <a:pt x="1699" y="12"/>
                  </a:lnTo>
                  <a:lnTo>
                    <a:pt x="1711" y="48"/>
                  </a:lnTo>
                  <a:lnTo>
                    <a:pt x="1699" y="81"/>
                  </a:lnTo>
                  <a:lnTo>
                    <a:pt x="1664" y="93"/>
                  </a:lnTo>
                  <a:lnTo>
                    <a:pt x="1642" y="91"/>
                  </a:lnTo>
                  <a:lnTo>
                    <a:pt x="1298" y="112"/>
                  </a:lnTo>
                  <a:lnTo>
                    <a:pt x="1250" y="114"/>
                  </a:lnTo>
                  <a:lnTo>
                    <a:pt x="1048" y="121"/>
                  </a:lnTo>
                  <a:lnTo>
                    <a:pt x="623" y="110"/>
                  </a:lnTo>
                  <a:lnTo>
                    <a:pt x="198" y="76"/>
                  </a:lnTo>
                  <a:lnTo>
                    <a:pt x="27" y="83"/>
                  </a:lnTo>
                  <a:lnTo>
                    <a:pt x="0" y="55"/>
                  </a:lnTo>
                  <a:lnTo>
                    <a:pt x="5" y="38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76" name="Freeform 630"/>
            <p:cNvSpPr>
              <a:spLocks/>
            </p:cNvSpPr>
            <p:nvPr/>
          </p:nvSpPr>
          <p:spPr bwMode="auto">
            <a:xfrm>
              <a:off x="4994" y="4824"/>
              <a:ext cx="508" cy="963"/>
            </a:xfrm>
            <a:custGeom>
              <a:avLst/>
              <a:gdLst>
                <a:gd name="T0" fmla="*/ 45 w 508"/>
                <a:gd name="T1" fmla="*/ 5 h 963"/>
                <a:gd name="T2" fmla="*/ 256 w 508"/>
                <a:gd name="T3" fmla="*/ 0 h 963"/>
                <a:gd name="T4" fmla="*/ 466 w 508"/>
                <a:gd name="T5" fmla="*/ 22 h 963"/>
                <a:gd name="T6" fmla="*/ 499 w 508"/>
                <a:gd name="T7" fmla="*/ 38 h 963"/>
                <a:gd name="T8" fmla="*/ 508 w 508"/>
                <a:gd name="T9" fmla="*/ 74 h 963"/>
                <a:gd name="T10" fmla="*/ 487 w 508"/>
                <a:gd name="T11" fmla="*/ 366 h 963"/>
                <a:gd name="T12" fmla="*/ 470 w 508"/>
                <a:gd name="T13" fmla="*/ 649 h 963"/>
                <a:gd name="T14" fmla="*/ 447 w 508"/>
                <a:gd name="T15" fmla="*/ 932 h 963"/>
                <a:gd name="T16" fmla="*/ 435 w 508"/>
                <a:gd name="T17" fmla="*/ 956 h 963"/>
                <a:gd name="T18" fmla="*/ 411 w 508"/>
                <a:gd name="T19" fmla="*/ 963 h 963"/>
                <a:gd name="T20" fmla="*/ 380 w 508"/>
                <a:gd name="T21" fmla="*/ 929 h 963"/>
                <a:gd name="T22" fmla="*/ 387 w 508"/>
                <a:gd name="T23" fmla="*/ 362 h 963"/>
                <a:gd name="T24" fmla="*/ 404 w 508"/>
                <a:gd name="T25" fmla="*/ 114 h 963"/>
                <a:gd name="T26" fmla="*/ 230 w 508"/>
                <a:gd name="T27" fmla="*/ 98 h 963"/>
                <a:gd name="T28" fmla="*/ 50 w 508"/>
                <a:gd name="T29" fmla="*/ 98 h 963"/>
                <a:gd name="T30" fmla="*/ 14 w 508"/>
                <a:gd name="T31" fmla="*/ 86 h 963"/>
                <a:gd name="T32" fmla="*/ 0 w 508"/>
                <a:gd name="T33" fmla="*/ 53 h 963"/>
                <a:gd name="T34" fmla="*/ 12 w 508"/>
                <a:gd name="T35" fmla="*/ 19 h 963"/>
                <a:gd name="T36" fmla="*/ 45 w 508"/>
                <a:gd name="T37" fmla="*/ 5 h 963"/>
                <a:gd name="T38" fmla="*/ 45 w 508"/>
                <a:gd name="T39" fmla="*/ 5 h 9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8"/>
                <a:gd name="T61" fmla="*/ 0 h 963"/>
                <a:gd name="T62" fmla="*/ 508 w 508"/>
                <a:gd name="T63" fmla="*/ 963 h 9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8" h="963">
                  <a:moveTo>
                    <a:pt x="45" y="5"/>
                  </a:moveTo>
                  <a:lnTo>
                    <a:pt x="256" y="0"/>
                  </a:lnTo>
                  <a:lnTo>
                    <a:pt x="466" y="22"/>
                  </a:lnTo>
                  <a:lnTo>
                    <a:pt x="499" y="38"/>
                  </a:lnTo>
                  <a:lnTo>
                    <a:pt x="508" y="74"/>
                  </a:lnTo>
                  <a:lnTo>
                    <a:pt x="487" y="366"/>
                  </a:lnTo>
                  <a:lnTo>
                    <a:pt x="470" y="649"/>
                  </a:lnTo>
                  <a:lnTo>
                    <a:pt x="447" y="932"/>
                  </a:lnTo>
                  <a:lnTo>
                    <a:pt x="435" y="956"/>
                  </a:lnTo>
                  <a:lnTo>
                    <a:pt x="411" y="963"/>
                  </a:lnTo>
                  <a:lnTo>
                    <a:pt x="380" y="929"/>
                  </a:lnTo>
                  <a:lnTo>
                    <a:pt x="387" y="362"/>
                  </a:lnTo>
                  <a:lnTo>
                    <a:pt x="404" y="114"/>
                  </a:lnTo>
                  <a:lnTo>
                    <a:pt x="230" y="98"/>
                  </a:lnTo>
                  <a:lnTo>
                    <a:pt x="50" y="98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12" y="19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77" name="Freeform 631"/>
            <p:cNvSpPr>
              <a:spLocks/>
            </p:cNvSpPr>
            <p:nvPr/>
          </p:nvSpPr>
          <p:spPr bwMode="auto">
            <a:xfrm>
              <a:off x="5084" y="3833"/>
              <a:ext cx="418" cy="568"/>
            </a:xfrm>
            <a:custGeom>
              <a:avLst/>
              <a:gdLst>
                <a:gd name="T0" fmla="*/ 19 w 418"/>
                <a:gd name="T1" fmla="*/ 24 h 568"/>
                <a:gd name="T2" fmla="*/ 183 w 418"/>
                <a:gd name="T3" fmla="*/ 19 h 568"/>
                <a:gd name="T4" fmla="*/ 345 w 418"/>
                <a:gd name="T5" fmla="*/ 8 h 568"/>
                <a:gd name="T6" fmla="*/ 383 w 418"/>
                <a:gd name="T7" fmla="*/ 0 h 568"/>
                <a:gd name="T8" fmla="*/ 416 w 418"/>
                <a:gd name="T9" fmla="*/ 12 h 568"/>
                <a:gd name="T10" fmla="*/ 418 w 418"/>
                <a:gd name="T11" fmla="*/ 53 h 568"/>
                <a:gd name="T12" fmla="*/ 414 w 418"/>
                <a:gd name="T13" fmla="*/ 138 h 568"/>
                <a:gd name="T14" fmla="*/ 418 w 418"/>
                <a:gd name="T15" fmla="*/ 224 h 568"/>
                <a:gd name="T16" fmla="*/ 411 w 418"/>
                <a:gd name="T17" fmla="*/ 480 h 568"/>
                <a:gd name="T18" fmla="*/ 404 w 418"/>
                <a:gd name="T19" fmla="*/ 523 h 568"/>
                <a:gd name="T20" fmla="*/ 390 w 418"/>
                <a:gd name="T21" fmla="*/ 554 h 568"/>
                <a:gd name="T22" fmla="*/ 368 w 418"/>
                <a:gd name="T23" fmla="*/ 568 h 568"/>
                <a:gd name="T24" fmla="*/ 342 w 418"/>
                <a:gd name="T25" fmla="*/ 561 h 568"/>
                <a:gd name="T26" fmla="*/ 323 w 418"/>
                <a:gd name="T27" fmla="*/ 535 h 568"/>
                <a:gd name="T28" fmla="*/ 302 w 418"/>
                <a:gd name="T29" fmla="*/ 488 h 568"/>
                <a:gd name="T30" fmla="*/ 309 w 418"/>
                <a:gd name="T31" fmla="*/ 224 h 568"/>
                <a:gd name="T32" fmla="*/ 326 w 418"/>
                <a:gd name="T33" fmla="*/ 72 h 568"/>
                <a:gd name="T34" fmla="*/ 17 w 418"/>
                <a:gd name="T35" fmla="*/ 60 h 568"/>
                <a:gd name="T36" fmla="*/ 0 w 418"/>
                <a:gd name="T37" fmla="*/ 41 h 568"/>
                <a:gd name="T38" fmla="*/ 19 w 418"/>
                <a:gd name="T39" fmla="*/ 24 h 568"/>
                <a:gd name="T40" fmla="*/ 19 w 418"/>
                <a:gd name="T41" fmla="*/ 24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568"/>
                <a:gd name="T65" fmla="*/ 418 w 418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568">
                  <a:moveTo>
                    <a:pt x="19" y="24"/>
                  </a:moveTo>
                  <a:lnTo>
                    <a:pt x="183" y="19"/>
                  </a:lnTo>
                  <a:lnTo>
                    <a:pt x="345" y="8"/>
                  </a:lnTo>
                  <a:lnTo>
                    <a:pt x="383" y="0"/>
                  </a:lnTo>
                  <a:lnTo>
                    <a:pt x="416" y="12"/>
                  </a:lnTo>
                  <a:lnTo>
                    <a:pt x="418" y="53"/>
                  </a:lnTo>
                  <a:lnTo>
                    <a:pt x="414" y="138"/>
                  </a:lnTo>
                  <a:lnTo>
                    <a:pt x="418" y="224"/>
                  </a:lnTo>
                  <a:lnTo>
                    <a:pt x="411" y="480"/>
                  </a:lnTo>
                  <a:lnTo>
                    <a:pt x="404" y="523"/>
                  </a:lnTo>
                  <a:lnTo>
                    <a:pt x="390" y="554"/>
                  </a:lnTo>
                  <a:lnTo>
                    <a:pt x="368" y="568"/>
                  </a:lnTo>
                  <a:lnTo>
                    <a:pt x="342" y="561"/>
                  </a:lnTo>
                  <a:lnTo>
                    <a:pt x="323" y="535"/>
                  </a:lnTo>
                  <a:lnTo>
                    <a:pt x="302" y="488"/>
                  </a:lnTo>
                  <a:lnTo>
                    <a:pt x="309" y="224"/>
                  </a:lnTo>
                  <a:lnTo>
                    <a:pt x="326" y="72"/>
                  </a:lnTo>
                  <a:lnTo>
                    <a:pt x="17" y="60"/>
                  </a:lnTo>
                  <a:lnTo>
                    <a:pt x="0" y="4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78" name="Freeform 632"/>
            <p:cNvSpPr>
              <a:spLocks/>
            </p:cNvSpPr>
            <p:nvPr/>
          </p:nvSpPr>
          <p:spPr bwMode="auto">
            <a:xfrm>
              <a:off x="4999" y="5017"/>
              <a:ext cx="85" cy="784"/>
            </a:xfrm>
            <a:custGeom>
              <a:avLst/>
              <a:gdLst>
                <a:gd name="T0" fmla="*/ 61 w 85"/>
                <a:gd name="T1" fmla="*/ 16 h 784"/>
                <a:gd name="T2" fmla="*/ 66 w 85"/>
                <a:gd name="T3" fmla="*/ 335 h 784"/>
                <a:gd name="T4" fmla="*/ 80 w 85"/>
                <a:gd name="T5" fmla="*/ 653 h 784"/>
                <a:gd name="T6" fmla="*/ 80 w 85"/>
                <a:gd name="T7" fmla="*/ 701 h 784"/>
                <a:gd name="T8" fmla="*/ 85 w 85"/>
                <a:gd name="T9" fmla="*/ 741 h 784"/>
                <a:gd name="T10" fmla="*/ 71 w 85"/>
                <a:gd name="T11" fmla="*/ 774 h 784"/>
                <a:gd name="T12" fmla="*/ 42 w 85"/>
                <a:gd name="T13" fmla="*/ 784 h 784"/>
                <a:gd name="T14" fmla="*/ 2 w 85"/>
                <a:gd name="T15" fmla="*/ 741 h 784"/>
                <a:gd name="T16" fmla="*/ 4 w 85"/>
                <a:gd name="T17" fmla="*/ 701 h 784"/>
                <a:gd name="T18" fmla="*/ 0 w 85"/>
                <a:gd name="T19" fmla="*/ 653 h 784"/>
                <a:gd name="T20" fmla="*/ 7 w 85"/>
                <a:gd name="T21" fmla="*/ 335 h 784"/>
                <a:gd name="T22" fmla="*/ 26 w 85"/>
                <a:gd name="T23" fmla="*/ 16 h 784"/>
                <a:gd name="T24" fmla="*/ 45 w 85"/>
                <a:gd name="T25" fmla="*/ 0 h 784"/>
                <a:gd name="T26" fmla="*/ 61 w 85"/>
                <a:gd name="T27" fmla="*/ 16 h 784"/>
                <a:gd name="T28" fmla="*/ 61 w 85"/>
                <a:gd name="T29" fmla="*/ 16 h 7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84"/>
                <a:gd name="T47" fmla="*/ 85 w 85"/>
                <a:gd name="T48" fmla="*/ 784 h 7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84">
                  <a:moveTo>
                    <a:pt x="61" y="16"/>
                  </a:moveTo>
                  <a:lnTo>
                    <a:pt x="66" y="335"/>
                  </a:lnTo>
                  <a:lnTo>
                    <a:pt x="80" y="653"/>
                  </a:lnTo>
                  <a:lnTo>
                    <a:pt x="80" y="701"/>
                  </a:lnTo>
                  <a:lnTo>
                    <a:pt x="85" y="741"/>
                  </a:lnTo>
                  <a:lnTo>
                    <a:pt x="71" y="774"/>
                  </a:lnTo>
                  <a:lnTo>
                    <a:pt x="42" y="784"/>
                  </a:lnTo>
                  <a:lnTo>
                    <a:pt x="2" y="741"/>
                  </a:lnTo>
                  <a:lnTo>
                    <a:pt x="4" y="701"/>
                  </a:lnTo>
                  <a:lnTo>
                    <a:pt x="0" y="653"/>
                  </a:lnTo>
                  <a:lnTo>
                    <a:pt x="7" y="335"/>
                  </a:lnTo>
                  <a:lnTo>
                    <a:pt x="26" y="16"/>
                  </a:lnTo>
                  <a:lnTo>
                    <a:pt x="45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79" name="Freeform 633"/>
            <p:cNvSpPr>
              <a:spLocks/>
            </p:cNvSpPr>
            <p:nvPr/>
          </p:nvSpPr>
          <p:spPr bwMode="auto">
            <a:xfrm>
              <a:off x="3984" y="4646"/>
              <a:ext cx="409" cy="131"/>
            </a:xfrm>
            <a:custGeom>
              <a:avLst/>
              <a:gdLst>
                <a:gd name="T0" fmla="*/ 21 w 409"/>
                <a:gd name="T1" fmla="*/ 0 h 131"/>
                <a:gd name="T2" fmla="*/ 135 w 409"/>
                <a:gd name="T3" fmla="*/ 14 h 131"/>
                <a:gd name="T4" fmla="*/ 347 w 409"/>
                <a:gd name="T5" fmla="*/ 62 h 131"/>
                <a:gd name="T6" fmla="*/ 394 w 409"/>
                <a:gd name="T7" fmla="*/ 81 h 131"/>
                <a:gd name="T8" fmla="*/ 409 w 409"/>
                <a:gd name="T9" fmla="*/ 100 h 131"/>
                <a:gd name="T10" fmla="*/ 392 w 409"/>
                <a:gd name="T11" fmla="*/ 117 h 131"/>
                <a:gd name="T12" fmla="*/ 337 w 409"/>
                <a:gd name="T13" fmla="*/ 131 h 131"/>
                <a:gd name="T14" fmla="*/ 119 w 409"/>
                <a:gd name="T15" fmla="*/ 83 h 131"/>
                <a:gd name="T16" fmla="*/ 9 w 409"/>
                <a:gd name="T17" fmla="*/ 33 h 131"/>
                <a:gd name="T18" fmla="*/ 0 w 409"/>
                <a:gd name="T19" fmla="*/ 10 h 131"/>
                <a:gd name="T20" fmla="*/ 21 w 409"/>
                <a:gd name="T21" fmla="*/ 0 h 131"/>
                <a:gd name="T22" fmla="*/ 21 w 409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131"/>
                <a:gd name="T38" fmla="*/ 409 w 409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131">
                  <a:moveTo>
                    <a:pt x="21" y="0"/>
                  </a:moveTo>
                  <a:lnTo>
                    <a:pt x="135" y="14"/>
                  </a:lnTo>
                  <a:lnTo>
                    <a:pt x="347" y="62"/>
                  </a:lnTo>
                  <a:lnTo>
                    <a:pt x="394" y="81"/>
                  </a:lnTo>
                  <a:lnTo>
                    <a:pt x="409" y="100"/>
                  </a:lnTo>
                  <a:lnTo>
                    <a:pt x="392" y="117"/>
                  </a:lnTo>
                  <a:lnTo>
                    <a:pt x="337" y="131"/>
                  </a:lnTo>
                  <a:lnTo>
                    <a:pt x="119" y="83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80" name="Freeform 634"/>
            <p:cNvSpPr>
              <a:spLocks/>
            </p:cNvSpPr>
            <p:nvPr/>
          </p:nvSpPr>
          <p:spPr bwMode="auto">
            <a:xfrm>
              <a:off x="3979" y="4658"/>
              <a:ext cx="107" cy="494"/>
            </a:xfrm>
            <a:custGeom>
              <a:avLst/>
              <a:gdLst>
                <a:gd name="T0" fmla="*/ 50 w 107"/>
                <a:gd name="T1" fmla="*/ 19 h 494"/>
                <a:gd name="T2" fmla="*/ 107 w 107"/>
                <a:gd name="T3" fmla="*/ 440 h 494"/>
                <a:gd name="T4" fmla="*/ 100 w 107"/>
                <a:gd name="T5" fmla="*/ 475 h 494"/>
                <a:gd name="T6" fmla="*/ 71 w 107"/>
                <a:gd name="T7" fmla="*/ 494 h 494"/>
                <a:gd name="T8" fmla="*/ 38 w 107"/>
                <a:gd name="T9" fmla="*/ 489 h 494"/>
                <a:gd name="T10" fmla="*/ 14 w 107"/>
                <a:gd name="T11" fmla="*/ 459 h 494"/>
                <a:gd name="T12" fmla="*/ 0 w 107"/>
                <a:gd name="T13" fmla="*/ 342 h 494"/>
                <a:gd name="T14" fmla="*/ 5 w 107"/>
                <a:gd name="T15" fmla="*/ 242 h 494"/>
                <a:gd name="T16" fmla="*/ 7 w 107"/>
                <a:gd name="T17" fmla="*/ 24 h 494"/>
                <a:gd name="T18" fmla="*/ 12 w 107"/>
                <a:gd name="T19" fmla="*/ 7 h 494"/>
                <a:gd name="T20" fmla="*/ 26 w 107"/>
                <a:gd name="T21" fmla="*/ 0 h 494"/>
                <a:gd name="T22" fmla="*/ 50 w 107"/>
                <a:gd name="T23" fmla="*/ 19 h 494"/>
                <a:gd name="T24" fmla="*/ 50 w 107"/>
                <a:gd name="T25" fmla="*/ 19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94"/>
                <a:gd name="T41" fmla="*/ 107 w 107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94">
                  <a:moveTo>
                    <a:pt x="50" y="19"/>
                  </a:moveTo>
                  <a:lnTo>
                    <a:pt x="107" y="440"/>
                  </a:lnTo>
                  <a:lnTo>
                    <a:pt x="100" y="475"/>
                  </a:lnTo>
                  <a:lnTo>
                    <a:pt x="71" y="494"/>
                  </a:lnTo>
                  <a:lnTo>
                    <a:pt x="38" y="489"/>
                  </a:lnTo>
                  <a:lnTo>
                    <a:pt x="14" y="459"/>
                  </a:lnTo>
                  <a:lnTo>
                    <a:pt x="0" y="342"/>
                  </a:lnTo>
                  <a:lnTo>
                    <a:pt x="5" y="242"/>
                  </a:lnTo>
                  <a:lnTo>
                    <a:pt x="7" y="24"/>
                  </a:lnTo>
                  <a:lnTo>
                    <a:pt x="12" y="7"/>
                  </a:lnTo>
                  <a:lnTo>
                    <a:pt x="26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81" name="Freeform 635"/>
            <p:cNvSpPr>
              <a:spLocks/>
            </p:cNvSpPr>
            <p:nvPr/>
          </p:nvSpPr>
          <p:spPr bwMode="auto">
            <a:xfrm>
              <a:off x="4367" y="4292"/>
              <a:ext cx="149" cy="276"/>
            </a:xfrm>
            <a:custGeom>
              <a:avLst/>
              <a:gdLst>
                <a:gd name="T0" fmla="*/ 28 w 149"/>
                <a:gd name="T1" fmla="*/ 0 h 276"/>
                <a:gd name="T2" fmla="*/ 106 w 149"/>
                <a:gd name="T3" fmla="*/ 102 h 276"/>
                <a:gd name="T4" fmla="*/ 149 w 149"/>
                <a:gd name="T5" fmla="*/ 223 h 276"/>
                <a:gd name="T6" fmla="*/ 142 w 149"/>
                <a:gd name="T7" fmla="*/ 259 h 276"/>
                <a:gd name="T8" fmla="*/ 116 w 149"/>
                <a:gd name="T9" fmla="*/ 276 h 276"/>
                <a:gd name="T10" fmla="*/ 85 w 149"/>
                <a:gd name="T11" fmla="*/ 273 h 276"/>
                <a:gd name="T12" fmla="*/ 61 w 149"/>
                <a:gd name="T13" fmla="*/ 245 h 276"/>
                <a:gd name="T14" fmla="*/ 49 w 149"/>
                <a:gd name="T15" fmla="*/ 126 h 276"/>
                <a:gd name="T16" fmla="*/ 38 w 149"/>
                <a:gd name="T17" fmla="*/ 74 h 276"/>
                <a:gd name="T18" fmla="*/ 23 w 149"/>
                <a:gd name="T19" fmla="*/ 50 h 276"/>
                <a:gd name="T20" fmla="*/ 4 w 149"/>
                <a:gd name="T21" fmla="*/ 26 h 276"/>
                <a:gd name="T22" fmla="*/ 0 w 149"/>
                <a:gd name="T23" fmla="*/ 12 h 276"/>
                <a:gd name="T24" fmla="*/ 4 w 149"/>
                <a:gd name="T25" fmla="*/ 0 h 276"/>
                <a:gd name="T26" fmla="*/ 28 w 149"/>
                <a:gd name="T27" fmla="*/ 0 h 276"/>
                <a:gd name="T28" fmla="*/ 28 w 149"/>
                <a:gd name="T29" fmla="*/ 0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276"/>
                <a:gd name="T47" fmla="*/ 149 w 149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276">
                  <a:moveTo>
                    <a:pt x="28" y="0"/>
                  </a:moveTo>
                  <a:lnTo>
                    <a:pt x="106" y="102"/>
                  </a:lnTo>
                  <a:lnTo>
                    <a:pt x="149" y="223"/>
                  </a:lnTo>
                  <a:lnTo>
                    <a:pt x="142" y="259"/>
                  </a:lnTo>
                  <a:lnTo>
                    <a:pt x="116" y="276"/>
                  </a:lnTo>
                  <a:lnTo>
                    <a:pt x="85" y="273"/>
                  </a:lnTo>
                  <a:lnTo>
                    <a:pt x="61" y="245"/>
                  </a:lnTo>
                  <a:lnTo>
                    <a:pt x="49" y="126"/>
                  </a:lnTo>
                  <a:lnTo>
                    <a:pt x="38" y="74"/>
                  </a:lnTo>
                  <a:lnTo>
                    <a:pt x="23" y="50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82" name="Freeform 636"/>
            <p:cNvSpPr>
              <a:spLocks/>
            </p:cNvSpPr>
            <p:nvPr/>
          </p:nvSpPr>
          <p:spPr bwMode="auto">
            <a:xfrm>
              <a:off x="5091" y="3867"/>
              <a:ext cx="131" cy="252"/>
            </a:xfrm>
            <a:custGeom>
              <a:avLst/>
              <a:gdLst>
                <a:gd name="T0" fmla="*/ 19 w 131"/>
                <a:gd name="T1" fmla="*/ 45 h 252"/>
                <a:gd name="T2" fmla="*/ 34 w 131"/>
                <a:gd name="T3" fmla="*/ 218 h 252"/>
                <a:gd name="T4" fmla="*/ 131 w 131"/>
                <a:gd name="T5" fmla="*/ 206 h 252"/>
                <a:gd name="T6" fmla="*/ 126 w 131"/>
                <a:gd name="T7" fmla="*/ 233 h 252"/>
                <a:gd name="T8" fmla="*/ 0 w 131"/>
                <a:gd name="T9" fmla="*/ 252 h 252"/>
                <a:gd name="T10" fmla="*/ 3 w 131"/>
                <a:gd name="T11" fmla="*/ 7 h 252"/>
                <a:gd name="T12" fmla="*/ 19 w 131"/>
                <a:gd name="T13" fmla="*/ 0 h 252"/>
                <a:gd name="T14" fmla="*/ 19 w 131"/>
                <a:gd name="T15" fmla="*/ 45 h 252"/>
                <a:gd name="T16" fmla="*/ 19 w 131"/>
                <a:gd name="T17" fmla="*/ 45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252"/>
                <a:gd name="T29" fmla="*/ 131 w 131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252">
                  <a:moveTo>
                    <a:pt x="19" y="45"/>
                  </a:moveTo>
                  <a:lnTo>
                    <a:pt x="34" y="218"/>
                  </a:lnTo>
                  <a:lnTo>
                    <a:pt x="131" y="206"/>
                  </a:lnTo>
                  <a:lnTo>
                    <a:pt x="126" y="233"/>
                  </a:lnTo>
                  <a:lnTo>
                    <a:pt x="0" y="252"/>
                  </a:lnTo>
                  <a:lnTo>
                    <a:pt x="3" y="7"/>
                  </a:lnTo>
                  <a:lnTo>
                    <a:pt x="19" y="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83" name="Freeform 637"/>
            <p:cNvSpPr>
              <a:spLocks/>
            </p:cNvSpPr>
            <p:nvPr/>
          </p:nvSpPr>
          <p:spPr bwMode="auto">
            <a:xfrm>
              <a:off x="5084" y="4166"/>
              <a:ext cx="178" cy="221"/>
            </a:xfrm>
            <a:custGeom>
              <a:avLst/>
              <a:gdLst>
                <a:gd name="T0" fmla="*/ 26 w 178"/>
                <a:gd name="T1" fmla="*/ 2 h 221"/>
                <a:gd name="T2" fmla="*/ 41 w 178"/>
                <a:gd name="T3" fmla="*/ 183 h 221"/>
                <a:gd name="T4" fmla="*/ 126 w 178"/>
                <a:gd name="T5" fmla="*/ 183 h 221"/>
                <a:gd name="T6" fmla="*/ 171 w 178"/>
                <a:gd name="T7" fmla="*/ 136 h 221"/>
                <a:gd name="T8" fmla="*/ 178 w 178"/>
                <a:gd name="T9" fmla="*/ 209 h 221"/>
                <a:gd name="T10" fmla="*/ 22 w 178"/>
                <a:gd name="T11" fmla="*/ 221 h 221"/>
                <a:gd name="T12" fmla="*/ 0 w 178"/>
                <a:gd name="T13" fmla="*/ 204 h 221"/>
                <a:gd name="T14" fmla="*/ 5 w 178"/>
                <a:gd name="T15" fmla="*/ 0 h 221"/>
                <a:gd name="T16" fmla="*/ 26 w 178"/>
                <a:gd name="T17" fmla="*/ 2 h 221"/>
                <a:gd name="T18" fmla="*/ 26 w 178"/>
                <a:gd name="T19" fmla="*/ 2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21"/>
                <a:gd name="T32" fmla="*/ 178 w 178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21">
                  <a:moveTo>
                    <a:pt x="26" y="2"/>
                  </a:moveTo>
                  <a:lnTo>
                    <a:pt x="41" y="183"/>
                  </a:lnTo>
                  <a:lnTo>
                    <a:pt x="126" y="183"/>
                  </a:lnTo>
                  <a:lnTo>
                    <a:pt x="171" y="136"/>
                  </a:lnTo>
                  <a:lnTo>
                    <a:pt x="178" y="209"/>
                  </a:lnTo>
                  <a:lnTo>
                    <a:pt x="22" y="221"/>
                  </a:lnTo>
                  <a:lnTo>
                    <a:pt x="0" y="204"/>
                  </a:lnTo>
                  <a:lnTo>
                    <a:pt x="5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84" name="Freeform 638"/>
            <p:cNvSpPr>
              <a:spLocks/>
            </p:cNvSpPr>
            <p:nvPr/>
          </p:nvSpPr>
          <p:spPr bwMode="auto">
            <a:xfrm>
              <a:off x="5296" y="4128"/>
              <a:ext cx="192" cy="283"/>
            </a:xfrm>
            <a:custGeom>
              <a:avLst/>
              <a:gdLst>
                <a:gd name="T0" fmla="*/ 38 w 192"/>
                <a:gd name="T1" fmla="*/ 38 h 283"/>
                <a:gd name="T2" fmla="*/ 28 w 192"/>
                <a:gd name="T3" fmla="*/ 245 h 283"/>
                <a:gd name="T4" fmla="*/ 192 w 192"/>
                <a:gd name="T5" fmla="*/ 228 h 283"/>
                <a:gd name="T6" fmla="*/ 183 w 192"/>
                <a:gd name="T7" fmla="*/ 283 h 283"/>
                <a:gd name="T8" fmla="*/ 54 w 192"/>
                <a:gd name="T9" fmla="*/ 276 h 283"/>
                <a:gd name="T10" fmla="*/ 4 w 192"/>
                <a:gd name="T11" fmla="*/ 264 h 283"/>
                <a:gd name="T12" fmla="*/ 0 w 192"/>
                <a:gd name="T13" fmla="*/ 40 h 283"/>
                <a:gd name="T14" fmla="*/ 14 w 192"/>
                <a:gd name="T15" fmla="*/ 19 h 283"/>
                <a:gd name="T16" fmla="*/ 130 w 192"/>
                <a:gd name="T17" fmla="*/ 0 h 283"/>
                <a:gd name="T18" fmla="*/ 118 w 192"/>
                <a:gd name="T19" fmla="*/ 62 h 283"/>
                <a:gd name="T20" fmla="*/ 38 w 192"/>
                <a:gd name="T21" fmla="*/ 38 h 283"/>
                <a:gd name="T22" fmla="*/ 38 w 192"/>
                <a:gd name="T23" fmla="*/ 38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83"/>
                <a:gd name="T38" fmla="*/ 192 w 192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83">
                  <a:moveTo>
                    <a:pt x="38" y="38"/>
                  </a:moveTo>
                  <a:lnTo>
                    <a:pt x="28" y="245"/>
                  </a:lnTo>
                  <a:lnTo>
                    <a:pt x="192" y="228"/>
                  </a:lnTo>
                  <a:lnTo>
                    <a:pt x="183" y="283"/>
                  </a:lnTo>
                  <a:lnTo>
                    <a:pt x="54" y="276"/>
                  </a:lnTo>
                  <a:lnTo>
                    <a:pt x="4" y="264"/>
                  </a:lnTo>
                  <a:lnTo>
                    <a:pt x="0" y="40"/>
                  </a:lnTo>
                  <a:lnTo>
                    <a:pt x="14" y="19"/>
                  </a:lnTo>
                  <a:lnTo>
                    <a:pt x="130" y="0"/>
                  </a:lnTo>
                  <a:lnTo>
                    <a:pt x="118" y="6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85" name="Freeform 639"/>
            <p:cNvSpPr>
              <a:spLocks/>
            </p:cNvSpPr>
            <p:nvPr/>
          </p:nvSpPr>
          <p:spPr bwMode="auto">
            <a:xfrm>
              <a:off x="5291" y="3876"/>
              <a:ext cx="138" cy="243"/>
            </a:xfrm>
            <a:custGeom>
              <a:avLst/>
              <a:gdLst>
                <a:gd name="T0" fmla="*/ 0 w 138"/>
                <a:gd name="T1" fmla="*/ 12 h 243"/>
                <a:gd name="T2" fmla="*/ 12 w 138"/>
                <a:gd name="T3" fmla="*/ 243 h 243"/>
                <a:gd name="T4" fmla="*/ 135 w 138"/>
                <a:gd name="T5" fmla="*/ 212 h 243"/>
                <a:gd name="T6" fmla="*/ 138 w 138"/>
                <a:gd name="T7" fmla="*/ 188 h 243"/>
                <a:gd name="T8" fmla="*/ 40 w 138"/>
                <a:gd name="T9" fmla="*/ 205 h 243"/>
                <a:gd name="T10" fmla="*/ 38 w 138"/>
                <a:gd name="T11" fmla="*/ 0 h 243"/>
                <a:gd name="T12" fmla="*/ 0 w 138"/>
                <a:gd name="T13" fmla="*/ 12 h 243"/>
                <a:gd name="T14" fmla="*/ 0 w 138"/>
                <a:gd name="T15" fmla="*/ 12 h 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43"/>
                <a:gd name="T26" fmla="*/ 138 w 138"/>
                <a:gd name="T27" fmla="*/ 243 h 2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43">
                  <a:moveTo>
                    <a:pt x="0" y="12"/>
                  </a:moveTo>
                  <a:lnTo>
                    <a:pt x="12" y="243"/>
                  </a:lnTo>
                  <a:lnTo>
                    <a:pt x="135" y="212"/>
                  </a:lnTo>
                  <a:lnTo>
                    <a:pt x="138" y="188"/>
                  </a:lnTo>
                  <a:lnTo>
                    <a:pt x="40" y="205"/>
                  </a:lnTo>
                  <a:lnTo>
                    <a:pt x="3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86" name="Freeform 640"/>
            <p:cNvSpPr>
              <a:spLocks/>
            </p:cNvSpPr>
            <p:nvPr/>
          </p:nvSpPr>
          <p:spPr bwMode="auto">
            <a:xfrm>
              <a:off x="5196" y="3876"/>
              <a:ext cx="45" cy="214"/>
            </a:xfrm>
            <a:custGeom>
              <a:avLst/>
              <a:gdLst>
                <a:gd name="T0" fmla="*/ 9 w 45"/>
                <a:gd name="T1" fmla="*/ 10 h 214"/>
                <a:gd name="T2" fmla="*/ 0 w 45"/>
                <a:gd name="T3" fmla="*/ 212 h 214"/>
                <a:gd name="T4" fmla="*/ 33 w 45"/>
                <a:gd name="T5" fmla="*/ 214 h 214"/>
                <a:gd name="T6" fmla="*/ 45 w 45"/>
                <a:gd name="T7" fmla="*/ 0 h 214"/>
                <a:gd name="T8" fmla="*/ 9 w 45"/>
                <a:gd name="T9" fmla="*/ 10 h 214"/>
                <a:gd name="T10" fmla="*/ 9 w 45"/>
                <a:gd name="T11" fmla="*/ 1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4"/>
                <a:gd name="T20" fmla="*/ 45 w 45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4">
                  <a:moveTo>
                    <a:pt x="9" y="10"/>
                  </a:moveTo>
                  <a:lnTo>
                    <a:pt x="0" y="212"/>
                  </a:lnTo>
                  <a:lnTo>
                    <a:pt x="33" y="214"/>
                  </a:lnTo>
                  <a:lnTo>
                    <a:pt x="45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87" name="Freeform 641"/>
            <p:cNvSpPr>
              <a:spLocks/>
            </p:cNvSpPr>
            <p:nvPr/>
          </p:nvSpPr>
          <p:spPr bwMode="auto">
            <a:xfrm>
              <a:off x="5094" y="4145"/>
              <a:ext cx="164" cy="216"/>
            </a:xfrm>
            <a:custGeom>
              <a:avLst/>
              <a:gdLst>
                <a:gd name="T0" fmla="*/ 0 w 164"/>
                <a:gd name="T1" fmla="*/ 7 h 216"/>
                <a:gd name="T2" fmla="*/ 142 w 164"/>
                <a:gd name="T3" fmla="*/ 0 h 216"/>
                <a:gd name="T4" fmla="*/ 164 w 164"/>
                <a:gd name="T5" fmla="*/ 166 h 216"/>
                <a:gd name="T6" fmla="*/ 154 w 164"/>
                <a:gd name="T7" fmla="*/ 214 h 216"/>
                <a:gd name="T8" fmla="*/ 121 w 164"/>
                <a:gd name="T9" fmla="*/ 216 h 216"/>
                <a:gd name="T10" fmla="*/ 116 w 164"/>
                <a:gd name="T11" fmla="*/ 28 h 216"/>
                <a:gd name="T12" fmla="*/ 2 w 164"/>
                <a:gd name="T13" fmla="*/ 57 h 216"/>
                <a:gd name="T14" fmla="*/ 0 w 164"/>
                <a:gd name="T15" fmla="*/ 7 h 216"/>
                <a:gd name="T16" fmla="*/ 0 w 164"/>
                <a:gd name="T17" fmla="*/ 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216"/>
                <a:gd name="T29" fmla="*/ 164 w 164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216">
                  <a:moveTo>
                    <a:pt x="0" y="7"/>
                  </a:moveTo>
                  <a:lnTo>
                    <a:pt x="142" y="0"/>
                  </a:lnTo>
                  <a:lnTo>
                    <a:pt x="164" y="166"/>
                  </a:lnTo>
                  <a:lnTo>
                    <a:pt x="154" y="214"/>
                  </a:lnTo>
                  <a:lnTo>
                    <a:pt x="121" y="216"/>
                  </a:lnTo>
                  <a:lnTo>
                    <a:pt x="116" y="28"/>
                  </a:lnTo>
                  <a:lnTo>
                    <a:pt x="2" y="5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88" name="Freeform 642"/>
            <p:cNvSpPr>
              <a:spLocks/>
            </p:cNvSpPr>
            <p:nvPr/>
          </p:nvSpPr>
          <p:spPr bwMode="auto">
            <a:xfrm>
              <a:off x="4024" y="4729"/>
              <a:ext cx="290" cy="483"/>
            </a:xfrm>
            <a:custGeom>
              <a:avLst/>
              <a:gdLst>
                <a:gd name="T0" fmla="*/ 152 w 290"/>
                <a:gd name="T1" fmla="*/ 0 h 483"/>
                <a:gd name="T2" fmla="*/ 150 w 290"/>
                <a:gd name="T3" fmla="*/ 238 h 483"/>
                <a:gd name="T4" fmla="*/ 0 w 290"/>
                <a:gd name="T5" fmla="*/ 176 h 483"/>
                <a:gd name="T6" fmla="*/ 15 w 290"/>
                <a:gd name="T7" fmla="*/ 228 h 483"/>
                <a:gd name="T8" fmla="*/ 150 w 290"/>
                <a:gd name="T9" fmla="*/ 290 h 483"/>
                <a:gd name="T10" fmla="*/ 138 w 290"/>
                <a:gd name="T11" fmla="*/ 426 h 483"/>
                <a:gd name="T12" fmla="*/ 7 w 290"/>
                <a:gd name="T13" fmla="*/ 390 h 483"/>
                <a:gd name="T14" fmla="*/ 3 w 290"/>
                <a:gd name="T15" fmla="*/ 428 h 483"/>
                <a:gd name="T16" fmla="*/ 276 w 290"/>
                <a:gd name="T17" fmla="*/ 483 h 483"/>
                <a:gd name="T18" fmla="*/ 281 w 290"/>
                <a:gd name="T19" fmla="*/ 452 h 483"/>
                <a:gd name="T20" fmla="*/ 176 w 290"/>
                <a:gd name="T21" fmla="*/ 428 h 483"/>
                <a:gd name="T22" fmla="*/ 179 w 290"/>
                <a:gd name="T23" fmla="*/ 304 h 483"/>
                <a:gd name="T24" fmla="*/ 290 w 290"/>
                <a:gd name="T25" fmla="*/ 331 h 483"/>
                <a:gd name="T26" fmla="*/ 290 w 290"/>
                <a:gd name="T27" fmla="*/ 290 h 483"/>
                <a:gd name="T28" fmla="*/ 183 w 290"/>
                <a:gd name="T29" fmla="*/ 231 h 483"/>
                <a:gd name="T30" fmla="*/ 179 w 290"/>
                <a:gd name="T31" fmla="*/ 7 h 483"/>
                <a:gd name="T32" fmla="*/ 152 w 290"/>
                <a:gd name="T33" fmla="*/ 0 h 483"/>
                <a:gd name="T34" fmla="*/ 152 w 290"/>
                <a:gd name="T35" fmla="*/ 0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483"/>
                <a:gd name="T56" fmla="*/ 290 w 290"/>
                <a:gd name="T57" fmla="*/ 483 h 4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483">
                  <a:moveTo>
                    <a:pt x="152" y="0"/>
                  </a:moveTo>
                  <a:lnTo>
                    <a:pt x="150" y="238"/>
                  </a:lnTo>
                  <a:lnTo>
                    <a:pt x="0" y="176"/>
                  </a:lnTo>
                  <a:lnTo>
                    <a:pt x="15" y="228"/>
                  </a:lnTo>
                  <a:lnTo>
                    <a:pt x="150" y="290"/>
                  </a:lnTo>
                  <a:lnTo>
                    <a:pt x="138" y="426"/>
                  </a:lnTo>
                  <a:lnTo>
                    <a:pt x="7" y="390"/>
                  </a:lnTo>
                  <a:lnTo>
                    <a:pt x="3" y="428"/>
                  </a:lnTo>
                  <a:lnTo>
                    <a:pt x="276" y="483"/>
                  </a:lnTo>
                  <a:lnTo>
                    <a:pt x="281" y="452"/>
                  </a:lnTo>
                  <a:lnTo>
                    <a:pt x="176" y="428"/>
                  </a:lnTo>
                  <a:lnTo>
                    <a:pt x="179" y="304"/>
                  </a:lnTo>
                  <a:lnTo>
                    <a:pt x="290" y="331"/>
                  </a:lnTo>
                  <a:lnTo>
                    <a:pt x="290" y="290"/>
                  </a:lnTo>
                  <a:lnTo>
                    <a:pt x="183" y="231"/>
                  </a:lnTo>
                  <a:lnTo>
                    <a:pt x="17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89" name="Freeform 643"/>
            <p:cNvSpPr>
              <a:spLocks/>
            </p:cNvSpPr>
            <p:nvPr/>
          </p:nvSpPr>
          <p:spPr bwMode="auto">
            <a:xfrm>
              <a:off x="5106" y="5290"/>
              <a:ext cx="92" cy="178"/>
            </a:xfrm>
            <a:custGeom>
              <a:avLst/>
              <a:gdLst>
                <a:gd name="T0" fmla="*/ 0 w 92"/>
                <a:gd name="T1" fmla="*/ 36 h 178"/>
                <a:gd name="T2" fmla="*/ 16 w 92"/>
                <a:gd name="T3" fmla="*/ 67 h 178"/>
                <a:gd name="T4" fmla="*/ 52 w 92"/>
                <a:gd name="T5" fmla="*/ 59 h 178"/>
                <a:gd name="T6" fmla="*/ 61 w 92"/>
                <a:gd name="T7" fmla="*/ 0 h 178"/>
                <a:gd name="T8" fmla="*/ 92 w 92"/>
                <a:gd name="T9" fmla="*/ 24 h 178"/>
                <a:gd name="T10" fmla="*/ 83 w 92"/>
                <a:gd name="T11" fmla="*/ 69 h 178"/>
                <a:gd name="T12" fmla="*/ 52 w 92"/>
                <a:gd name="T13" fmla="*/ 93 h 178"/>
                <a:gd name="T14" fmla="*/ 33 w 92"/>
                <a:gd name="T15" fmla="*/ 105 h 178"/>
                <a:gd name="T16" fmla="*/ 33 w 92"/>
                <a:gd name="T17" fmla="*/ 178 h 178"/>
                <a:gd name="T18" fmla="*/ 0 w 92"/>
                <a:gd name="T19" fmla="*/ 174 h 178"/>
                <a:gd name="T20" fmla="*/ 0 w 92"/>
                <a:gd name="T21" fmla="*/ 36 h 178"/>
                <a:gd name="T22" fmla="*/ 0 w 92"/>
                <a:gd name="T23" fmla="*/ 36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8"/>
                <a:gd name="T38" fmla="*/ 92 w 92"/>
                <a:gd name="T39" fmla="*/ 178 h 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8">
                  <a:moveTo>
                    <a:pt x="0" y="36"/>
                  </a:moveTo>
                  <a:lnTo>
                    <a:pt x="16" y="67"/>
                  </a:lnTo>
                  <a:lnTo>
                    <a:pt x="52" y="59"/>
                  </a:lnTo>
                  <a:lnTo>
                    <a:pt x="61" y="0"/>
                  </a:lnTo>
                  <a:lnTo>
                    <a:pt x="92" y="24"/>
                  </a:lnTo>
                  <a:lnTo>
                    <a:pt x="83" y="69"/>
                  </a:lnTo>
                  <a:lnTo>
                    <a:pt x="52" y="93"/>
                  </a:lnTo>
                  <a:lnTo>
                    <a:pt x="33" y="105"/>
                  </a:lnTo>
                  <a:lnTo>
                    <a:pt x="33" y="178"/>
                  </a:lnTo>
                  <a:lnTo>
                    <a:pt x="0" y="1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  <p:sp>
          <p:nvSpPr>
            <p:cNvPr id="16490" name="Freeform 644"/>
            <p:cNvSpPr>
              <a:spLocks/>
            </p:cNvSpPr>
            <p:nvPr/>
          </p:nvSpPr>
          <p:spPr bwMode="auto">
            <a:xfrm>
              <a:off x="5101" y="4972"/>
              <a:ext cx="254" cy="689"/>
            </a:xfrm>
            <a:custGeom>
              <a:avLst/>
              <a:gdLst>
                <a:gd name="T0" fmla="*/ 0 w 254"/>
                <a:gd name="T1" fmla="*/ 273 h 689"/>
                <a:gd name="T2" fmla="*/ 0 w 254"/>
                <a:gd name="T3" fmla="*/ 0 h 689"/>
                <a:gd name="T4" fmla="*/ 254 w 254"/>
                <a:gd name="T5" fmla="*/ 0 h 689"/>
                <a:gd name="T6" fmla="*/ 233 w 254"/>
                <a:gd name="T7" fmla="*/ 689 h 689"/>
                <a:gd name="T8" fmla="*/ 12 w 254"/>
                <a:gd name="T9" fmla="*/ 689 h 689"/>
                <a:gd name="T10" fmla="*/ 16 w 254"/>
                <a:gd name="T11" fmla="*/ 527 h 689"/>
                <a:gd name="T12" fmla="*/ 38 w 254"/>
                <a:gd name="T13" fmla="*/ 648 h 689"/>
                <a:gd name="T14" fmla="*/ 195 w 254"/>
                <a:gd name="T15" fmla="*/ 655 h 689"/>
                <a:gd name="T16" fmla="*/ 211 w 254"/>
                <a:gd name="T17" fmla="*/ 47 h 689"/>
                <a:gd name="T18" fmla="*/ 35 w 254"/>
                <a:gd name="T19" fmla="*/ 38 h 689"/>
                <a:gd name="T20" fmla="*/ 31 w 254"/>
                <a:gd name="T21" fmla="*/ 271 h 689"/>
                <a:gd name="T22" fmla="*/ 0 w 254"/>
                <a:gd name="T23" fmla="*/ 273 h 689"/>
                <a:gd name="T24" fmla="*/ 0 w 254"/>
                <a:gd name="T25" fmla="*/ 273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689"/>
                <a:gd name="T41" fmla="*/ 254 w 254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689">
                  <a:moveTo>
                    <a:pt x="0" y="273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33" y="689"/>
                  </a:lnTo>
                  <a:lnTo>
                    <a:pt x="12" y="689"/>
                  </a:lnTo>
                  <a:lnTo>
                    <a:pt x="16" y="527"/>
                  </a:lnTo>
                  <a:lnTo>
                    <a:pt x="38" y="648"/>
                  </a:lnTo>
                  <a:lnTo>
                    <a:pt x="195" y="655"/>
                  </a:lnTo>
                  <a:lnTo>
                    <a:pt x="211" y="47"/>
                  </a:lnTo>
                  <a:lnTo>
                    <a:pt x="35" y="38"/>
                  </a:lnTo>
                  <a:lnTo>
                    <a:pt x="31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orbel" pitchFamily="34" charset="0"/>
              </a:endParaRPr>
            </a:p>
          </p:txBody>
        </p:sp>
      </p:grpSp>
      <p:pic>
        <p:nvPicPr>
          <p:cNvPr id="5648" name="Picture 528" descr="j01601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2" y="2590801"/>
            <a:ext cx="22209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823"/>
          <p:cNvGrpSpPr>
            <a:grpSpLocks/>
          </p:cNvGrpSpPr>
          <p:nvPr/>
        </p:nvGrpSpPr>
        <p:grpSpPr bwMode="auto">
          <a:xfrm>
            <a:off x="4114800" y="3068639"/>
            <a:ext cx="4343400" cy="3581400"/>
            <a:chOff x="2640" y="1680"/>
            <a:chExt cx="2736" cy="2256"/>
          </a:xfrm>
        </p:grpSpPr>
        <p:grpSp>
          <p:nvGrpSpPr>
            <p:cNvPr id="16410" name="Group 821"/>
            <p:cNvGrpSpPr>
              <a:grpSpLocks/>
            </p:cNvGrpSpPr>
            <p:nvPr/>
          </p:nvGrpSpPr>
          <p:grpSpPr bwMode="auto">
            <a:xfrm>
              <a:off x="2640" y="1680"/>
              <a:ext cx="997" cy="1872"/>
              <a:chOff x="2640" y="1680"/>
              <a:chExt cx="997" cy="1872"/>
            </a:xfrm>
          </p:grpSpPr>
          <p:sp>
            <p:nvSpPr>
              <p:cNvPr id="16424" name="AutoShape 18"/>
              <p:cNvSpPr>
                <a:spLocks noChangeArrowheads="1"/>
              </p:cNvSpPr>
              <p:nvPr/>
            </p:nvSpPr>
            <p:spPr bwMode="auto">
              <a:xfrm rot="-5399047">
                <a:off x="2208" y="2112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25" name="AutoShape 19"/>
              <p:cNvSpPr>
                <a:spLocks noChangeArrowheads="1"/>
              </p:cNvSpPr>
              <p:nvPr/>
            </p:nvSpPr>
            <p:spPr bwMode="auto">
              <a:xfrm rot="-5399047">
                <a:off x="2304" y="2208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26" name="AutoShape 20"/>
              <p:cNvSpPr>
                <a:spLocks noChangeArrowheads="1"/>
              </p:cNvSpPr>
              <p:nvPr/>
            </p:nvSpPr>
            <p:spPr bwMode="auto">
              <a:xfrm rot="-5399047">
                <a:off x="2400" y="2304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27" name="AutoShape 21"/>
              <p:cNvSpPr>
                <a:spLocks noChangeArrowheads="1"/>
              </p:cNvSpPr>
              <p:nvPr/>
            </p:nvSpPr>
            <p:spPr bwMode="auto">
              <a:xfrm rot="-5399047">
                <a:off x="2496" y="2400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28" name="AutoShape 22"/>
              <p:cNvSpPr>
                <a:spLocks noChangeArrowheads="1"/>
              </p:cNvSpPr>
              <p:nvPr/>
            </p:nvSpPr>
            <p:spPr bwMode="auto">
              <a:xfrm rot="-5399047">
                <a:off x="2592" y="2496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29" name="AutoShape 23"/>
              <p:cNvSpPr>
                <a:spLocks noChangeArrowheads="1"/>
              </p:cNvSpPr>
              <p:nvPr/>
            </p:nvSpPr>
            <p:spPr bwMode="auto">
              <a:xfrm rot="-5399047">
                <a:off x="2688" y="2592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30" name="AutoShape 24"/>
              <p:cNvSpPr>
                <a:spLocks noChangeArrowheads="1"/>
              </p:cNvSpPr>
              <p:nvPr/>
            </p:nvSpPr>
            <p:spPr bwMode="auto">
              <a:xfrm rot="-5399047">
                <a:off x="2784" y="2688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31" name="AutoShape 25"/>
              <p:cNvSpPr>
                <a:spLocks noChangeArrowheads="1"/>
              </p:cNvSpPr>
              <p:nvPr/>
            </p:nvSpPr>
            <p:spPr bwMode="auto">
              <a:xfrm rot="-5399047">
                <a:off x="2880" y="2784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32" name="AutoShape 26"/>
              <p:cNvSpPr>
                <a:spLocks noChangeArrowheads="1"/>
              </p:cNvSpPr>
              <p:nvPr/>
            </p:nvSpPr>
            <p:spPr bwMode="auto">
              <a:xfrm rot="-5399047">
                <a:off x="2976" y="2880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33" name="AutoShape 27"/>
              <p:cNvSpPr>
                <a:spLocks noChangeArrowheads="1"/>
              </p:cNvSpPr>
              <p:nvPr/>
            </p:nvSpPr>
            <p:spPr bwMode="auto">
              <a:xfrm rot="16200953">
                <a:off x="3061" y="2976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</p:grpSp>
        <p:grpSp>
          <p:nvGrpSpPr>
            <p:cNvPr id="16411" name="Group 822"/>
            <p:cNvGrpSpPr>
              <a:grpSpLocks/>
            </p:cNvGrpSpPr>
            <p:nvPr/>
          </p:nvGrpSpPr>
          <p:grpSpPr bwMode="auto">
            <a:xfrm>
              <a:off x="4128" y="2064"/>
              <a:ext cx="1248" cy="1872"/>
              <a:chOff x="4128" y="2064"/>
              <a:chExt cx="1248" cy="1872"/>
            </a:xfrm>
          </p:grpSpPr>
          <p:sp>
            <p:nvSpPr>
              <p:cNvPr id="16412" name="AutoShape 40"/>
              <p:cNvSpPr>
                <a:spLocks noChangeArrowheads="1"/>
              </p:cNvSpPr>
              <p:nvPr/>
            </p:nvSpPr>
            <p:spPr bwMode="auto">
              <a:xfrm rot="-5399047">
                <a:off x="4800" y="2496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13" name="AutoShape 38"/>
              <p:cNvSpPr>
                <a:spLocks noChangeArrowheads="1"/>
              </p:cNvSpPr>
              <p:nvPr/>
            </p:nvSpPr>
            <p:spPr bwMode="auto">
              <a:xfrm rot="-5399047">
                <a:off x="4704" y="2640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14" name="AutoShape 37"/>
              <p:cNvSpPr>
                <a:spLocks noChangeArrowheads="1"/>
              </p:cNvSpPr>
              <p:nvPr/>
            </p:nvSpPr>
            <p:spPr bwMode="auto">
              <a:xfrm rot="-5399047">
                <a:off x="4608" y="2736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15" name="AutoShape 36"/>
              <p:cNvSpPr>
                <a:spLocks noChangeArrowheads="1"/>
              </p:cNvSpPr>
              <p:nvPr/>
            </p:nvSpPr>
            <p:spPr bwMode="auto">
              <a:xfrm rot="-5399047">
                <a:off x="4512" y="2832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16" name="AutoShape 35"/>
              <p:cNvSpPr>
                <a:spLocks noChangeArrowheads="1"/>
              </p:cNvSpPr>
              <p:nvPr/>
            </p:nvSpPr>
            <p:spPr bwMode="auto">
              <a:xfrm rot="-5399047">
                <a:off x="4416" y="2928"/>
                <a:ext cx="1008" cy="144"/>
              </a:xfrm>
              <a:prstGeom prst="homePlate">
                <a:avLst>
                  <a:gd name="adj" fmla="val 175000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17" name="AutoShape 34"/>
              <p:cNvSpPr>
                <a:spLocks noChangeArrowheads="1"/>
              </p:cNvSpPr>
              <p:nvPr/>
            </p:nvSpPr>
            <p:spPr bwMode="auto">
              <a:xfrm rot="-5399047">
                <a:off x="4415" y="3119"/>
                <a:ext cx="816" cy="144"/>
              </a:xfrm>
              <a:prstGeom prst="homePlate">
                <a:avLst>
                  <a:gd name="adj" fmla="val 141667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18" name="AutoShape 41"/>
              <p:cNvSpPr>
                <a:spLocks noChangeArrowheads="1"/>
              </p:cNvSpPr>
              <p:nvPr/>
            </p:nvSpPr>
            <p:spPr bwMode="auto">
              <a:xfrm rot="-5399047">
                <a:off x="4343" y="3191"/>
                <a:ext cx="768" cy="144"/>
              </a:xfrm>
              <a:prstGeom prst="homePlate">
                <a:avLst>
                  <a:gd name="adj" fmla="val 133333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19" name="AutoShape 42"/>
              <p:cNvSpPr>
                <a:spLocks noChangeArrowheads="1"/>
              </p:cNvSpPr>
              <p:nvPr/>
            </p:nvSpPr>
            <p:spPr bwMode="auto">
              <a:xfrm rot="-5399047">
                <a:off x="4247" y="3239"/>
                <a:ext cx="768" cy="144"/>
              </a:xfrm>
              <a:prstGeom prst="homePlate">
                <a:avLst>
                  <a:gd name="adj" fmla="val 133333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20" name="AutoShape 43"/>
              <p:cNvSpPr>
                <a:spLocks noChangeArrowheads="1"/>
              </p:cNvSpPr>
              <p:nvPr/>
            </p:nvSpPr>
            <p:spPr bwMode="auto">
              <a:xfrm rot="-5399047">
                <a:off x="4127" y="3311"/>
                <a:ext cx="816" cy="144"/>
              </a:xfrm>
              <a:prstGeom prst="homePlate">
                <a:avLst>
                  <a:gd name="adj" fmla="val 141667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21" name="AutoShape 44"/>
              <p:cNvSpPr>
                <a:spLocks noChangeArrowheads="1"/>
              </p:cNvSpPr>
              <p:nvPr/>
            </p:nvSpPr>
            <p:spPr bwMode="auto">
              <a:xfrm rot="-5399047">
                <a:off x="4031" y="3359"/>
                <a:ext cx="816" cy="144"/>
              </a:xfrm>
              <a:prstGeom prst="homePlate">
                <a:avLst>
                  <a:gd name="adj" fmla="val 141667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22" name="AutoShape 45"/>
              <p:cNvSpPr>
                <a:spLocks noChangeArrowheads="1"/>
              </p:cNvSpPr>
              <p:nvPr/>
            </p:nvSpPr>
            <p:spPr bwMode="auto">
              <a:xfrm rot="-5399047">
                <a:off x="3911" y="3431"/>
                <a:ext cx="863" cy="145"/>
              </a:xfrm>
              <a:prstGeom prst="homePlate">
                <a:avLst>
                  <a:gd name="adj" fmla="val 148793"/>
                </a:avLst>
              </a:prstGeom>
              <a:solidFill>
                <a:srgbClr val="EEE3A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  <p:sp>
            <p:nvSpPr>
              <p:cNvPr id="16423" name="AutoShape 28"/>
              <p:cNvSpPr>
                <a:spLocks noChangeArrowheads="1"/>
              </p:cNvSpPr>
              <p:nvPr/>
            </p:nvSpPr>
            <p:spPr bwMode="auto">
              <a:xfrm rot="-5399047">
                <a:off x="3696" y="3360"/>
                <a:ext cx="1008" cy="144"/>
              </a:xfrm>
              <a:prstGeom prst="homePlate">
                <a:avLst>
                  <a:gd name="adj" fmla="val 175000"/>
                </a:avLst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>
                  <a:latin typeface="Corbel" pitchFamily="34" charset="0"/>
                </a:endParaRPr>
              </a:p>
            </p:txBody>
          </p:sp>
        </p:grpSp>
      </p:grpSp>
      <p:sp>
        <p:nvSpPr>
          <p:cNvPr id="5459" name="AutoShape 339"/>
          <p:cNvSpPr>
            <a:spLocks noChangeArrowheads="1"/>
          </p:cNvSpPr>
          <p:nvPr/>
        </p:nvSpPr>
        <p:spPr bwMode="auto">
          <a:xfrm>
            <a:off x="6096000" y="2514600"/>
            <a:ext cx="1524000" cy="5334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>
                <a:latin typeface="Corbel" pitchFamily="34" charset="0"/>
              </a:rPr>
              <a:t>zagolovok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6003" name="Rectangle 883"/>
          <p:cNvSpPr>
            <a:spLocks noChangeArrowheads="1"/>
          </p:cNvSpPr>
          <p:nvPr/>
        </p:nvSpPr>
        <p:spPr bwMode="auto">
          <a:xfrm>
            <a:off x="-107950" y="76200"/>
            <a:ext cx="93599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5400" b="1" dirty="0" smtClean="0">
                <a:solidFill>
                  <a:schemeClr val="accent2"/>
                </a:solidFill>
                <a:latin typeface="Corbel" pitchFamily="34" charset="0"/>
              </a:rPr>
              <a:t>HTML</a:t>
            </a:r>
            <a:r>
              <a:rPr lang="ru-RU" sz="5400" b="1" dirty="0" smtClean="0">
                <a:solidFill>
                  <a:schemeClr val="accent2"/>
                </a:solidFill>
                <a:latin typeface="Corbel" pitchFamily="34" charset="0"/>
              </a:rPr>
              <a:t>-</a:t>
            </a:r>
            <a:r>
              <a:rPr lang="en-US" sz="5400" b="1" dirty="0" err="1" smtClean="0">
                <a:solidFill>
                  <a:schemeClr val="accent2"/>
                </a:solidFill>
                <a:latin typeface="Corbel" pitchFamily="34" charset="0"/>
              </a:rPr>
              <a:t>dokumentinin</a:t>
            </a:r>
            <a:r>
              <a:rPr lang="en-US" sz="5400" b="1" dirty="0" smtClean="0">
                <a:solidFill>
                  <a:schemeClr val="accent2"/>
                </a:solidFill>
                <a:latin typeface="Corbel" pitchFamily="34" charset="0"/>
              </a:rPr>
              <a:t>’ </a:t>
            </a:r>
            <a:r>
              <a:rPr lang="en-US" sz="5400" b="1" dirty="0" err="1" smtClean="0">
                <a:solidFill>
                  <a:schemeClr val="accent2"/>
                </a:solidFill>
                <a:latin typeface="Corbel" pitchFamily="34" charset="0"/>
              </a:rPr>
              <a:t>ko’rinisi</a:t>
            </a:r>
            <a:endParaRPr lang="ru-RU" sz="5400" b="1" i="1" dirty="0">
              <a:solidFill>
                <a:schemeClr val="accent2"/>
              </a:solidFill>
              <a:latin typeface="Corbel" pitchFamily="34" charset="0"/>
            </a:endParaRPr>
          </a:p>
        </p:txBody>
      </p:sp>
      <p:sp>
        <p:nvSpPr>
          <p:cNvPr id="6004" name="Rectangle 884"/>
          <p:cNvSpPr>
            <a:spLocks noChangeArrowheads="1"/>
          </p:cNvSpPr>
          <p:nvPr/>
        </p:nvSpPr>
        <p:spPr bwMode="auto">
          <a:xfrm>
            <a:off x="3851275" y="5803901"/>
            <a:ext cx="17272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6838" indent="-96838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i="1" dirty="0" err="1" smtClean="0">
                <a:latin typeface="Corbel" pitchFamily="34" charset="0"/>
                <a:cs typeface="Times New Roman" pitchFamily="18" charset="0"/>
              </a:rPr>
              <a:t>Tegler</a:t>
            </a:r>
            <a:endParaRPr lang="ru-RU" sz="4000" b="1" i="1" dirty="0">
              <a:latin typeface="Corbel" pitchFamily="34" charset="0"/>
            </a:endParaRPr>
          </a:p>
        </p:txBody>
      </p:sp>
      <p:sp>
        <p:nvSpPr>
          <p:cNvPr id="6005" name="Line 885"/>
          <p:cNvSpPr>
            <a:spLocks noChangeShapeType="1"/>
          </p:cNvSpPr>
          <p:nvPr/>
        </p:nvSpPr>
        <p:spPr bwMode="auto">
          <a:xfrm flipH="1" flipV="1">
            <a:off x="2051050" y="5373688"/>
            <a:ext cx="1944688" cy="7921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hhh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359" y="6166901"/>
            <a:ext cx="668833" cy="718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9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475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4975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475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6975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"/>
                                        <p:tgtEl>
                                          <p:spTgt spid="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775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10275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775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2275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"/>
                                        <p:tgtEl>
                                          <p:spTgt spid="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3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158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"/>
                                        <p:tgtEl>
                                          <p:spTgt spid="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225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8725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"/>
                                        <p:tgtEl>
                                          <p:spTgt spid="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89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4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"/>
                                        <p:tgtEl>
                                          <p:spTgt spid="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239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6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49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75"/>
                                        <p:tgtEl>
                                          <p:spTgt spid="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" grpId="0" animBg="1"/>
      <p:bldP spid="5125" grpId="0" animBg="1"/>
      <p:bldP spid="5203" grpId="0" autoUpdateAnimBg="0"/>
      <p:bldP spid="5204" grpId="0" autoUpdateAnimBg="0"/>
      <p:bldP spid="5460" grpId="0" autoUpdateAnimBg="0"/>
      <p:bldP spid="5461" grpId="0" autoUpdateAnimBg="0"/>
      <p:bldP spid="5462" grpId="0" autoUpdateAnimBg="0"/>
      <p:bldP spid="5463" grpId="0" autoUpdateAnimBg="0"/>
      <p:bldP spid="5464" grpId="0" autoUpdateAnimBg="0"/>
      <p:bldP spid="5459" grpId="0" animBg="1" autoUpdateAnimBg="0"/>
      <p:bldP spid="6003" grpId="0" autoUpdateAnimBg="0"/>
      <p:bldP spid="6004" grpId="0" autoUpdateAnimBg="0"/>
      <p:bldP spid="60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53500">
              <a:srgbClr val="D3EBFC"/>
            </a:gs>
            <a:gs pos="44000">
              <a:srgbClr val="A7D6F9"/>
            </a:gs>
            <a:gs pos="25000">
              <a:schemeClr val="bg2">
                <a:lumMod val="75000"/>
              </a:schemeClr>
            </a:gs>
            <a:gs pos="63000">
              <a:schemeClr val="bg2">
                <a:tint val="95000"/>
                <a:shade val="100000"/>
                <a:satMod val="130000"/>
                <a:lumMod val="130000"/>
              </a:schemeClr>
            </a:gs>
            <a:gs pos="84750">
              <a:srgbClr val="80CFFF"/>
            </a:gs>
            <a:gs pos="74000">
              <a:srgbClr val="AADFFF"/>
            </a:gs>
            <a:gs pos="93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04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8000" b="1" dirty="0" err="1" smtClean="0">
                <a:solidFill>
                  <a:schemeClr val="accent2"/>
                </a:solidFill>
                <a:latin typeface="Palatino Linotype" pitchFamily="18" charset="0"/>
              </a:rPr>
              <a:t>Tegler</a:t>
            </a:r>
            <a:r>
              <a:rPr lang="en-US" sz="8000" b="1" dirty="0" smtClean="0">
                <a:solidFill>
                  <a:schemeClr val="accent2"/>
                </a:solidFill>
                <a:latin typeface="Palatino Linotype" pitchFamily="18" charset="0"/>
              </a:rPr>
              <a:t> </a:t>
            </a:r>
            <a:r>
              <a:rPr lang="en-US" sz="8000" b="1" dirty="0" err="1" smtClean="0">
                <a:solidFill>
                  <a:schemeClr val="accent2"/>
                </a:solidFill>
                <a:latin typeface="Palatino Linotype" pitchFamily="18" charset="0"/>
              </a:rPr>
              <a:t>haqqinda</a:t>
            </a:r>
            <a:endParaRPr lang="ru-RU" sz="5400" b="1" i="1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79388" y="1449388"/>
            <a:ext cx="885666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6838" indent="-96838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6000" dirty="0">
                <a:latin typeface="Palatino Linotype" pitchFamily="18" charset="0"/>
              </a:rPr>
              <a:t>HTML</a:t>
            </a:r>
            <a:r>
              <a:rPr lang="ru-RU" sz="6000" dirty="0">
                <a:latin typeface="Palatino Linotype" pitchFamily="18" charset="0"/>
              </a:rPr>
              <a:t> </a:t>
            </a:r>
            <a:r>
              <a:rPr lang="ru-RU" sz="6000" dirty="0" err="1">
                <a:latin typeface="Palatino Linotype" pitchFamily="18" charset="0"/>
              </a:rPr>
              <a:t>din</a:t>
            </a:r>
            <a:r>
              <a:rPr lang="ru-RU" sz="6000" dirty="0">
                <a:latin typeface="Palatino Linotype" pitchFamily="18" charset="0"/>
              </a:rPr>
              <a:t>` </a:t>
            </a:r>
            <a:r>
              <a:rPr lang="ru-RU" sz="6000" dirty="0" err="1" smtClean="0">
                <a:latin typeface="Palatino Linotype" pitchFamily="18" charset="0"/>
              </a:rPr>
              <a:t>orinlaniwshi</a:t>
            </a:r>
            <a:r>
              <a:rPr lang="ru-RU" sz="6000" dirty="0" smtClean="0">
                <a:latin typeface="Palatino Linotype" pitchFamily="18" charset="0"/>
              </a:rPr>
              <a:t> </a:t>
            </a:r>
            <a:r>
              <a:rPr lang="ru-RU" sz="6000" dirty="0" err="1" smtClean="0">
                <a:latin typeface="Palatino Linotype" pitchFamily="18" charset="0"/>
              </a:rPr>
              <a:t>buyriqlari</a:t>
            </a:r>
            <a:r>
              <a:rPr lang="ru-RU" sz="6000" dirty="0" smtClean="0">
                <a:latin typeface="Palatino Linotype" pitchFamily="18" charset="0"/>
              </a:rPr>
              <a:t> </a:t>
            </a:r>
            <a:r>
              <a:rPr lang="ru-RU" sz="6000" dirty="0">
                <a:latin typeface="Palatino Linotype" pitchFamily="18" charset="0"/>
              </a:rPr>
              <a:t>«</a:t>
            </a:r>
            <a:r>
              <a:rPr lang="ru-RU" sz="6000" dirty="0" err="1">
                <a:latin typeface="Palatino Linotype" pitchFamily="18" charset="0"/>
              </a:rPr>
              <a:t>operatorlar</a:t>
            </a:r>
            <a:r>
              <a:rPr lang="ru-RU" sz="6000" dirty="0">
                <a:latin typeface="Palatino Linotype" pitchFamily="18" charset="0"/>
              </a:rPr>
              <a:t>», «</a:t>
            </a:r>
            <a:r>
              <a:rPr lang="ru-RU" sz="6000" dirty="0" err="1">
                <a:latin typeface="Palatino Linotype" pitchFamily="18" charset="0"/>
              </a:rPr>
              <a:t>komandalar</a:t>
            </a:r>
            <a:r>
              <a:rPr lang="ru-RU" sz="6000" dirty="0">
                <a:latin typeface="Palatino Linotype" pitchFamily="18" charset="0"/>
              </a:rPr>
              <a:t>» </a:t>
            </a:r>
            <a:r>
              <a:rPr lang="ru-RU" sz="6000" dirty="0" err="1">
                <a:latin typeface="Palatino Linotype" pitchFamily="18" charset="0"/>
              </a:rPr>
              <a:t>yaki</a:t>
            </a:r>
            <a:r>
              <a:rPr lang="ru-RU" sz="6000" dirty="0">
                <a:latin typeface="Palatino Linotype" pitchFamily="18" charset="0"/>
              </a:rPr>
              <a:t> «</a:t>
            </a:r>
            <a:r>
              <a:rPr lang="ru-RU" sz="6000" dirty="0" err="1">
                <a:latin typeface="Palatino Linotype" pitchFamily="18" charset="0"/>
              </a:rPr>
              <a:t>funktsiyalar</a:t>
            </a:r>
            <a:r>
              <a:rPr lang="ru-RU" sz="6000" dirty="0">
                <a:latin typeface="Palatino Linotype" pitchFamily="18" charset="0"/>
              </a:rPr>
              <a:t>» </a:t>
            </a:r>
            <a:r>
              <a:rPr lang="ru-RU" sz="6000" dirty="0" err="1">
                <a:latin typeface="Palatino Linotype" pitchFamily="18" charset="0"/>
              </a:rPr>
              <a:t>dep</a:t>
            </a:r>
            <a:r>
              <a:rPr lang="ru-RU" sz="6000" dirty="0">
                <a:latin typeface="Palatino Linotype" pitchFamily="18" charset="0"/>
              </a:rPr>
              <a:t> </a:t>
            </a:r>
            <a:r>
              <a:rPr lang="ru-RU" sz="6000" dirty="0" err="1" smtClean="0">
                <a:latin typeface="Palatino Linotype" pitchFamily="18" charset="0"/>
              </a:rPr>
              <a:t>atalmaydi</a:t>
            </a:r>
            <a:r>
              <a:rPr lang="ru-RU" sz="6000" dirty="0" smtClean="0">
                <a:latin typeface="Palatino Linotype" pitchFamily="18" charset="0"/>
              </a:rPr>
              <a:t>, </a:t>
            </a:r>
            <a:r>
              <a:rPr lang="ru-RU" sz="6000" dirty="0" err="1">
                <a:latin typeface="Palatino Linotype" pitchFamily="18" charset="0"/>
              </a:rPr>
              <a:t>ol</a:t>
            </a:r>
            <a:r>
              <a:rPr lang="ru-RU" sz="6000" dirty="0">
                <a:latin typeface="Palatino Linotype" pitchFamily="18" charset="0"/>
              </a:rPr>
              <a:t> </a:t>
            </a:r>
            <a:r>
              <a:rPr lang="ru-RU" sz="6000" dirty="0" err="1">
                <a:latin typeface="Palatino Linotype" pitchFamily="18" charset="0"/>
              </a:rPr>
              <a:t>o`zinin</a:t>
            </a:r>
            <a:r>
              <a:rPr lang="ru-RU" sz="6000" dirty="0">
                <a:latin typeface="Palatino Linotype" pitchFamily="18" charset="0"/>
              </a:rPr>
              <a:t>` </a:t>
            </a:r>
            <a:r>
              <a:rPr lang="ru-RU" sz="6000" dirty="0" err="1" smtClean="0">
                <a:latin typeface="Palatino Linotype" pitchFamily="18" charset="0"/>
              </a:rPr>
              <a:t>atina</a:t>
            </a:r>
            <a:r>
              <a:rPr lang="ru-RU" sz="6000" dirty="0" smtClean="0">
                <a:latin typeface="Palatino Linotype" pitchFamily="18" charset="0"/>
              </a:rPr>
              <a:t> </a:t>
            </a:r>
            <a:r>
              <a:rPr lang="ru-RU" sz="6000" dirty="0" err="1">
                <a:latin typeface="Palatino Linotype" pitchFamily="18" charset="0"/>
              </a:rPr>
              <a:t>iye</a:t>
            </a:r>
            <a:r>
              <a:rPr lang="ru-RU" sz="6000" dirty="0">
                <a:latin typeface="Palatino Linotype" pitchFamily="18" charset="0"/>
              </a:rPr>
              <a:t> </a:t>
            </a:r>
            <a:r>
              <a:rPr lang="en-US" sz="6000" dirty="0" err="1" smtClean="0">
                <a:latin typeface="Palatino Linotype" pitchFamily="18" charset="0"/>
              </a:rPr>
              <a:t>olar</a:t>
            </a:r>
            <a:r>
              <a:rPr lang="en-US" sz="6000" dirty="0" smtClean="0">
                <a:latin typeface="Palatino Linotype" pitchFamily="18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latin typeface="Palatino Linotype" pitchFamily="18" charset="0"/>
              </a:rPr>
              <a:t>«</a:t>
            </a:r>
            <a:r>
              <a:rPr lang="ru-RU" sz="6000" b="1" i="1" dirty="0" err="1" smtClean="0">
                <a:solidFill>
                  <a:srgbClr val="FF0000"/>
                </a:solidFill>
                <a:latin typeface="Palatino Linotype" pitchFamily="18" charset="0"/>
              </a:rPr>
              <a:t>tegler</a:t>
            </a:r>
            <a:r>
              <a:rPr lang="ru-RU" sz="6000" b="1" i="1" dirty="0">
                <a:solidFill>
                  <a:srgbClr val="FF0000"/>
                </a:solidFill>
                <a:latin typeface="Palatino Linotype" pitchFamily="18" charset="0"/>
              </a:rPr>
              <a:t>»</a:t>
            </a:r>
            <a:r>
              <a:rPr lang="ru-RU" sz="6000" i="1" dirty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ru-RU" sz="6000" dirty="0">
                <a:latin typeface="Palatino Linotype" pitchFamily="18" charset="0"/>
              </a:rPr>
              <a:t>(</a:t>
            </a:r>
            <a:r>
              <a:rPr lang="ru-RU" sz="6000" dirty="0" err="1">
                <a:latin typeface="Palatino Linotype" pitchFamily="18" charset="0"/>
              </a:rPr>
              <a:t>ang</a:t>
            </a:r>
            <a:r>
              <a:rPr lang="ru-RU" sz="6000" dirty="0">
                <a:latin typeface="Palatino Linotype" pitchFamily="18" charset="0"/>
              </a:rPr>
              <a:t> </a:t>
            </a:r>
            <a:r>
              <a:rPr lang="ru-RU" sz="6000" i="1" dirty="0">
                <a:solidFill>
                  <a:schemeClr val="accent6"/>
                </a:solidFill>
                <a:latin typeface="Palatino Linotype" pitchFamily="18" charset="0"/>
              </a:rPr>
              <a:t>«</a:t>
            </a:r>
            <a:r>
              <a:rPr lang="en-US" sz="6000" i="1" dirty="0">
                <a:solidFill>
                  <a:schemeClr val="accent6"/>
                </a:solidFill>
                <a:latin typeface="Palatino Linotype" pitchFamily="18" charset="0"/>
              </a:rPr>
              <a:t>tag</a:t>
            </a:r>
            <a:r>
              <a:rPr lang="ru-RU" sz="6000" i="1" dirty="0">
                <a:solidFill>
                  <a:schemeClr val="accent6"/>
                </a:solidFill>
                <a:latin typeface="Palatino Linotype" pitchFamily="18" charset="0"/>
              </a:rPr>
              <a:t>» - </a:t>
            </a:r>
            <a:r>
              <a:rPr lang="ru-RU" sz="6000" i="1" dirty="0" err="1">
                <a:solidFill>
                  <a:schemeClr val="accent6"/>
                </a:solidFill>
                <a:latin typeface="Palatino Linotype" pitchFamily="18" charset="0"/>
              </a:rPr>
              <a:t>belgilew</a:t>
            </a:r>
            <a:r>
              <a:rPr lang="ru-RU" sz="6000" dirty="0">
                <a:latin typeface="Palatino Linotype" pitchFamily="18" charset="0"/>
              </a:rPr>
              <a:t>). </a:t>
            </a:r>
            <a:endParaRPr lang="ru-RU" sz="6000" b="1" i="1" dirty="0">
              <a:latin typeface="Palatino Linotype" pitchFamily="18" charset="0"/>
            </a:endParaRPr>
          </a:p>
        </p:txBody>
      </p:sp>
      <p:pic>
        <p:nvPicPr>
          <p:cNvPr id="4" name="Picture 3" descr="C:\Documents and Settings\User\Рабочий стол\nnn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08" y="5949741"/>
            <a:ext cx="845492" cy="90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-107950" y="76201"/>
            <a:ext cx="9359900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>Teglerdin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>’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>uliwmaliq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alatino Linotype" pitchFamily="18" charset="0"/>
              </a:rPr>
              <a:t>ko’rinisi</a:t>
            </a:r>
            <a:endParaRPr lang="ru-RU" sz="5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14843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6838" indent="-968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500" b="1" i="1" dirty="0">
                <a:latin typeface="Palatino Linotype" pitchFamily="18" charset="0"/>
              </a:rPr>
              <a:t>T</a:t>
            </a:r>
            <a:r>
              <a:rPr lang="ru-RU" sz="4500" b="1" i="1" dirty="0" err="1" smtClean="0">
                <a:latin typeface="Palatino Linotype" pitchFamily="18" charset="0"/>
              </a:rPr>
              <a:t>egtin</a:t>
            </a:r>
            <a:r>
              <a:rPr lang="en-US" sz="4500" b="1" i="1" dirty="0" smtClean="0">
                <a:latin typeface="Palatino Linotype" pitchFamily="18" charset="0"/>
              </a:rPr>
              <a:t>’</a:t>
            </a:r>
            <a:r>
              <a:rPr lang="ru-RU" sz="4500" b="1" i="1" dirty="0" smtClean="0">
                <a:latin typeface="Palatino Linotype" pitchFamily="18" charset="0"/>
              </a:rPr>
              <a:t> </a:t>
            </a:r>
            <a:r>
              <a:rPr lang="ru-RU" sz="4500" b="1" i="1" dirty="0" err="1" smtClean="0">
                <a:latin typeface="Palatino Linotype" pitchFamily="18" charset="0"/>
              </a:rPr>
              <a:t>baslaniwi</a:t>
            </a:r>
            <a:r>
              <a:rPr lang="ru-RU" sz="4500" b="1" i="1" dirty="0" smtClean="0">
                <a:latin typeface="Palatino Linotype" pitchFamily="18" charset="0"/>
              </a:rPr>
              <a:t> </a:t>
            </a:r>
            <a:r>
              <a:rPr lang="ru-RU" sz="4500" b="1" i="1" dirty="0">
                <a:latin typeface="Palatino Linotype" pitchFamily="18" charset="0"/>
                <a:cs typeface="Times New Roman" pitchFamily="18" charset="0"/>
              </a:rPr>
              <a:t>:</a:t>
            </a:r>
            <a:r>
              <a:rPr lang="en-US" sz="4500" b="1" i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&lt;tag&gt;</a:t>
            </a:r>
            <a:endParaRPr lang="ru-RU" sz="4500" b="1" i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2420939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6838" indent="-96838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500" b="1" i="1" dirty="0">
                <a:latin typeface="Palatino Linotype" pitchFamily="18" charset="0"/>
              </a:rPr>
              <a:t>T</a:t>
            </a:r>
            <a:r>
              <a:rPr lang="ru-RU" sz="4500" b="1" i="1" dirty="0" err="1" smtClean="0">
                <a:latin typeface="Palatino Linotype" pitchFamily="18" charset="0"/>
              </a:rPr>
              <a:t>egtin</a:t>
            </a:r>
            <a:r>
              <a:rPr lang="en-US" sz="4500" b="1" i="1" dirty="0" smtClean="0">
                <a:latin typeface="Palatino Linotype" pitchFamily="18" charset="0"/>
              </a:rPr>
              <a:t>’</a:t>
            </a:r>
            <a:r>
              <a:rPr lang="ru-RU" sz="4500" b="1" i="1" dirty="0" smtClean="0">
                <a:latin typeface="Palatino Linotype" pitchFamily="18" charset="0"/>
              </a:rPr>
              <a:t> </a:t>
            </a:r>
            <a:r>
              <a:rPr lang="ru-RU" sz="4500" b="1" i="1" dirty="0" err="1" smtClean="0">
                <a:latin typeface="Palatino Linotype" pitchFamily="18" charset="0"/>
              </a:rPr>
              <a:t>aqiri</a:t>
            </a:r>
            <a:r>
              <a:rPr lang="ru-RU" sz="4500" b="1" i="1" dirty="0" smtClean="0">
                <a:latin typeface="Palatino Linotype" pitchFamily="18" charset="0"/>
              </a:rPr>
              <a:t> </a:t>
            </a:r>
            <a:r>
              <a:rPr lang="ru-RU" sz="4500" b="1" i="1" dirty="0">
                <a:latin typeface="Palatino Linotype" pitchFamily="18" charset="0"/>
                <a:cs typeface="Times New Roman" pitchFamily="18" charset="0"/>
              </a:rPr>
              <a:t>: </a:t>
            </a:r>
            <a:r>
              <a:rPr lang="en-US" sz="4500" b="1" dirty="0">
                <a:solidFill>
                  <a:srgbClr val="FF0000"/>
                </a:solidFill>
                <a:latin typeface="Palatino Linotype" pitchFamily="18" charset="0"/>
                <a:cs typeface="Times New Roman" pitchFamily="18" charset="0"/>
              </a:rPr>
              <a:t>&lt;/tag&gt;</a:t>
            </a:r>
            <a:endParaRPr lang="ru-RU" sz="4500" b="1" dirty="0">
              <a:solidFill>
                <a:srgbClr val="FF0000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-180975" y="4797425"/>
            <a:ext cx="9324975" cy="19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6838" indent="-96838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Jup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tegler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qayta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islenetug’in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ma’nistin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’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shetki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shegaralarina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jaziladi</a:t>
            </a:r>
            <a:endParaRPr lang="ru-RU" sz="5400" b="1" i="1" dirty="0">
              <a:latin typeface="Palatino Linotype" pitchFamily="18" charset="0"/>
            </a:endParaRPr>
          </a:p>
        </p:txBody>
      </p:sp>
      <p:sp>
        <p:nvSpPr>
          <p:cNvPr id="24598" name="AutoShape 22"/>
          <p:cNvSpPr>
            <a:spLocks/>
          </p:cNvSpPr>
          <p:nvPr/>
        </p:nvSpPr>
        <p:spPr bwMode="auto">
          <a:xfrm>
            <a:off x="6372225" y="1484313"/>
            <a:ext cx="361950" cy="1584325"/>
          </a:xfrm>
          <a:prstGeom prst="rightBrace">
            <a:avLst>
              <a:gd name="adj1" fmla="val 3647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chemeClr val="accent1"/>
              </a:solidFill>
              <a:latin typeface="Corbel" pitchFamily="34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6715127" y="2000251"/>
            <a:ext cx="2663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3600" b="1" i="1" dirty="0" err="1" smtClean="0">
                <a:solidFill>
                  <a:srgbClr val="000000"/>
                </a:solidFill>
                <a:latin typeface="Century Schoolbook" pitchFamily="18" charset="0"/>
              </a:rPr>
              <a:t>Konteyner</a:t>
            </a:r>
            <a:endParaRPr lang="en-US" sz="3600" b="1" i="1" dirty="0">
              <a:solidFill>
                <a:srgbClr val="000000"/>
              </a:solidFill>
              <a:latin typeface="Century Schoolbook" pitchFamily="18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357564"/>
            <a:ext cx="9144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6838" indent="-96838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Tegler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jup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ha’m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dara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jag’dayda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boliwi</a:t>
            </a:r>
            <a:r>
              <a:rPr lang="en-US" sz="5400" b="1" i="1" dirty="0" smtClean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latin typeface="Palatino Linotype" pitchFamily="18" charset="0"/>
                <a:cs typeface="Times New Roman" pitchFamily="18" charset="0"/>
              </a:rPr>
              <a:t>mu’mkin</a:t>
            </a:r>
            <a:endParaRPr lang="ru-RU" sz="5400" b="1" i="1" dirty="0">
              <a:latin typeface="Palatino Linotype" pitchFamily="18" charset="0"/>
            </a:endParaRP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V="1">
            <a:off x="7451725" y="2493963"/>
            <a:ext cx="0" cy="1079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" name="Picture 3" descr="C:\Documents and Settings\User\Рабочий стол\nnn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08" y="5949741"/>
            <a:ext cx="845492" cy="90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75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75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4575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75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utoUpdateAnimBg="0"/>
      <p:bldP spid="24596" grpId="0" autoUpdateAnimBg="0"/>
      <p:bldP spid="24597" grpId="0" autoUpdateAnimBg="0"/>
      <p:bldP spid="24598" grpId="0" animBg="1"/>
      <p:bldP spid="24599" grpId="0" autoUpdateAnimBg="0"/>
      <p:bldP spid="24600" grpId="0" autoUpdateAnimBg="0"/>
      <p:bldP spid="246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03" descr="NA0144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04" descr="NA0144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2" y="1143000"/>
            <a:ext cx="10207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05" descr="NA0144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130"/>
          <p:cNvGrpSpPr>
            <a:grpSpLocks/>
          </p:cNvGrpSpPr>
          <p:nvPr/>
        </p:nvGrpSpPr>
        <p:grpSpPr bwMode="auto">
          <a:xfrm>
            <a:off x="1524000" y="609600"/>
            <a:ext cx="990600" cy="1314451"/>
            <a:chOff x="3428" y="2320"/>
            <a:chExt cx="2801" cy="3509"/>
          </a:xfrm>
        </p:grpSpPr>
        <p:sp>
          <p:nvSpPr>
            <p:cNvPr id="18915" name="Freeform 131"/>
            <p:cNvSpPr>
              <a:spLocks/>
            </p:cNvSpPr>
            <p:nvPr/>
          </p:nvSpPr>
          <p:spPr bwMode="auto">
            <a:xfrm>
              <a:off x="5657" y="2417"/>
              <a:ext cx="309" cy="271"/>
            </a:xfrm>
            <a:custGeom>
              <a:avLst/>
              <a:gdLst>
                <a:gd name="T0" fmla="*/ 38 w 309"/>
                <a:gd name="T1" fmla="*/ 0 h 271"/>
                <a:gd name="T2" fmla="*/ 130 w 309"/>
                <a:gd name="T3" fmla="*/ 14 h 271"/>
                <a:gd name="T4" fmla="*/ 309 w 309"/>
                <a:gd name="T5" fmla="*/ 64 h 271"/>
                <a:gd name="T6" fmla="*/ 204 w 309"/>
                <a:gd name="T7" fmla="*/ 271 h 271"/>
                <a:gd name="T8" fmla="*/ 0 w 309"/>
                <a:gd name="T9" fmla="*/ 188 h 271"/>
                <a:gd name="T10" fmla="*/ 38 w 309"/>
                <a:gd name="T11" fmla="*/ 0 h 271"/>
                <a:gd name="T12" fmla="*/ 38 w 309"/>
                <a:gd name="T13" fmla="*/ 0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71"/>
                <a:gd name="T23" fmla="*/ 309 w 30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71">
                  <a:moveTo>
                    <a:pt x="38" y="0"/>
                  </a:moveTo>
                  <a:lnTo>
                    <a:pt x="130" y="14"/>
                  </a:lnTo>
                  <a:lnTo>
                    <a:pt x="309" y="64"/>
                  </a:lnTo>
                  <a:lnTo>
                    <a:pt x="204" y="271"/>
                  </a:lnTo>
                  <a:lnTo>
                    <a:pt x="0" y="1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16" name="Freeform 132"/>
            <p:cNvSpPr>
              <a:spLocks/>
            </p:cNvSpPr>
            <p:nvPr/>
          </p:nvSpPr>
          <p:spPr bwMode="auto">
            <a:xfrm>
              <a:off x="5350" y="2382"/>
              <a:ext cx="312" cy="213"/>
            </a:xfrm>
            <a:custGeom>
              <a:avLst/>
              <a:gdLst>
                <a:gd name="T0" fmla="*/ 0 w 312"/>
                <a:gd name="T1" fmla="*/ 197 h 213"/>
                <a:gd name="T2" fmla="*/ 45 w 312"/>
                <a:gd name="T3" fmla="*/ 28 h 213"/>
                <a:gd name="T4" fmla="*/ 312 w 312"/>
                <a:gd name="T5" fmla="*/ 0 h 213"/>
                <a:gd name="T6" fmla="*/ 307 w 312"/>
                <a:gd name="T7" fmla="*/ 213 h 213"/>
                <a:gd name="T8" fmla="*/ 0 w 312"/>
                <a:gd name="T9" fmla="*/ 197 h 213"/>
                <a:gd name="T10" fmla="*/ 0 w 312"/>
                <a:gd name="T11" fmla="*/ 19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13"/>
                <a:gd name="T20" fmla="*/ 312 w 312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13">
                  <a:moveTo>
                    <a:pt x="0" y="197"/>
                  </a:moveTo>
                  <a:lnTo>
                    <a:pt x="45" y="28"/>
                  </a:lnTo>
                  <a:lnTo>
                    <a:pt x="312" y="0"/>
                  </a:lnTo>
                  <a:lnTo>
                    <a:pt x="307" y="21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17" name="Freeform 133"/>
            <p:cNvSpPr>
              <a:spLocks/>
            </p:cNvSpPr>
            <p:nvPr/>
          </p:nvSpPr>
          <p:spPr bwMode="auto">
            <a:xfrm>
              <a:off x="5443" y="2543"/>
              <a:ext cx="295" cy="580"/>
            </a:xfrm>
            <a:custGeom>
              <a:avLst/>
              <a:gdLst>
                <a:gd name="T0" fmla="*/ 19 w 295"/>
                <a:gd name="T1" fmla="*/ 0 h 580"/>
                <a:gd name="T2" fmla="*/ 0 w 295"/>
                <a:gd name="T3" fmla="*/ 204 h 580"/>
                <a:gd name="T4" fmla="*/ 178 w 295"/>
                <a:gd name="T5" fmla="*/ 580 h 580"/>
                <a:gd name="T6" fmla="*/ 295 w 295"/>
                <a:gd name="T7" fmla="*/ 52 h 580"/>
                <a:gd name="T8" fmla="*/ 19 w 295"/>
                <a:gd name="T9" fmla="*/ 0 h 580"/>
                <a:gd name="T10" fmla="*/ 19 w 295"/>
                <a:gd name="T11" fmla="*/ 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580"/>
                <a:gd name="T20" fmla="*/ 295 w 295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580">
                  <a:moveTo>
                    <a:pt x="19" y="0"/>
                  </a:moveTo>
                  <a:lnTo>
                    <a:pt x="0" y="204"/>
                  </a:lnTo>
                  <a:lnTo>
                    <a:pt x="178" y="580"/>
                  </a:lnTo>
                  <a:lnTo>
                    <a:pt x="295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18" name="Freeform 134"/>
            <p:cNvSpPr>
              <a:spLocks/>
            </p:cNvSpPr>
            <p:nvPr/>
          </p:nvSpPr>
          <p:spPr bwMode="auto">
            <a:xfrm>
              <a:off x="5455" y="2543"/>
              <a:ext cx="385" cy="839"/>
            </a:xfrm>
            <a:custGeom>
              <a:avLst/>
              <a:gdLst>
                <a:gd name="T0" fmla="*/ 7 w 385"/>
                <a:gd name="T1" fmla="*/ 0 h 839"/>
                <a:gd name="T2" fmla="*/ 0 w 385"/>
                <a:gd name="T3" fmla="*/ 107 h 839"/>
                <a:gd name="T4" fmla="*/ 237 w 385"/>
                <a:gd name="T5" fmla="*/ 164 h 839"/>
                <a:gd name="T6" fmla="*/ 185 w 385"/>
                <a:gd name="T7" fmla="*/ 452 h 839"/>
                <a:gd name="T8" fmla="*/ 330 w 385"/>
                <a:gd name="T9" fmla="*/ 839 h 839"/>
                <a:gd name="T10" fmla="*/ 385 w 385"/>
                <a:gd name="T11" fmla="*/ 76 h 839"/>
                <a:gd name="T12" fmla="*/ 202 w 385"/>
                <a:gd name="T13" fmla="*/ 62 h 839"/>
                <a:gd name="T14" fmla="*/ 7 w 385"/>
                <a:gd name="T15" fmla="*/ 0 h 839"/>
                <a:gd name="T16" fmla="*/ 7 w 385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839"/>
                <a:gd name="T29" fmla="*/ 385 w 385"/>
                <a:gd name="T30" fmla="*/ 839 h 8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839">
                  <a:moveTo>
                    <a:pt x="7" y="0"/>
                  </a:moveTo>
                  <a:lnTo>
                    <a:pt x="0" y="107"/>
                  </a:lnTo>
                  <a:lnTo>
                    <a:pt x="237" y="164"/>
                  </a:lnTo>
                  <a:lnTo>
                    <a:pt x="185" y="452"/>
                  </a:lnTo>
                  <a:lnTo>
                    <a:pt x="330" y="839"/>
                  </a:lnTo>
                  <a:lnTo>
                    <a:pt x="385" y="76"/>
                  </a:lnTo>
                  <a:lnTo>
                    <a:pt x="202" y="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19" name="Freeform 135"/>
            <p:cNvSpPr>
              <a:spLocks/>
            </p:cNvSpPr>
            <p:nvPr/>
          </p:nvSpPr>
          <p:spPr bwMode="auto">
            <a:xfrm>
              <a:off x="3599" y="2745"/>
              <a:ext cx="1899" cy="1573"/>
            </a:xfrm>
            <a:custGeom>
              <a:avLst/>
              <a:gdLst>
                <a:gd name="T0" fmla="*/ 0 w 1899"/>
                <a:gd name="T1" fmla="*/ 1264 h 1573"/>
                <a:gd name="T2" fmla="*/ 197 w 1899"/>
                <a:gd name="T3" fmla="*/ 1079 h 1573"/>
                <a:gd name="T4" fmla="*/ 166 w 1899"/>
                <a:gd name="T5" fmla="*/ 1036 h 1573"/>
                <a:gd name="T6" fmla="*/ 440 w 1899"/>
                <a:gd name="T7" fmla="*/ 851 h 1573"/>
                <a:gd name="T8" fmla="*/ 380 w 1899"/>
                <a:gd name="T9" fmla="*/ 810 h 1573"/>
                <a:gd name="T10" fmla="*/ 672 w 1899"/>
                <a:gd name="T11" fmla="*/ 601 h 1573"/>
                <a:gd name="T12" fmla="*/ 637 w 1899"/>
                <a:gd name="T13" fmla="*/ 573 h 1573"/>
                <a:gd name="T14" fmla="*/ 851 w 1899"/>
                <a:gd name="T15" fmla="*/ 340 h 1573"/>
                <a:gd name="T16" fmla="*/ 858 w 1899"/>
                <a:gd name="T17" fmla="*/ 285 h 1573"/>
                <a:gd name="T18" fmla="*/ 965 w 1899"/>
                <a:gd name="T19" fmla="*/ 159 h 1573"/>
                <a:gd name="T20" fmla="*/ 1499 w 1899"/>
                <a:gd name="T21" fmla="*/ 159 h 1573"/>
                <a:gd name="T22" fmla="*/ 1899 w 1899"/>
                <a:gd name="T23" fmla="*/ 0 h 1573"/>
                <a:gd name="T24" fmla="*/ 763 w 1899"/>
                <a:gd name="T25" fmla="*/ 1573 h 1573"/>
                <a:gd name="T26" fmla="*/ 17 w 1899"/>
                <a:gd name="T27" fmla="*/ 1312 h 1573"/>
                <a:gd name="T28" fmla="*/ 0 w 1899"/>
                <a:gd name="T29" fmla="*/ 1264 h 1573"/>
                <a:gd name="T30" fmla="*/ 0 w 1899"/>
                <a:gd name="T31" fmla="*/ 1264 h 1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573"/>
                <a:gd name="T50" fmla="*/ 1899 w 1899"/>
                <a:gd name="T51" fmla="*/ 1573 h 15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573">
                  <a:moveTo>
                    <a:pt x="0" y="1264"/>
                  </a:moveTo>
                  <a:lnTo>
                    <a:pt x="197" y="1079"/>
                  </a:lnTo>
                  <a:lnTo>
                    <a:pt x="166" y="1036"/>
                  </a:lnTo>
                  <a:lnTo>
                    <a:pt x="440" y="851"/>
                  </a:lnTo>
                  <a:lnTo>
                    <a:pt x="380" y="810"/>
                  </a:lnTo>
                  <a:lnTo>
                    <a:pt x="672" y="601"/>
                  </a:lnTo>
                  <a:lnTo>
                    <a:pt x="637" y="573"/>
                  </a:lnTo>
                  <a:lnTo>
                    <a:pt x="851" y="340"/>
                  </a:lnTo>
                  <a:lnTo>
                    <a:pt x="858" y="285"/>
                  </a:lnTo>
                  <a:lnTo>
                    <a:pt x="965" y="159"/>
                  </a:lnTo>
                  <a:lnTo>
                    <a:pt x="1499" y="159"/>
                  </a:lnTo>
                  <a:lnTo>
                    <a:pt x="1899" y="0"/>
                  </a:lnTo>
                  <a:lnTo>
                    <a:pt x="763" y="1573"/>
                  </a:lnTo>
                  <a:lnTo>
                    <a:pt x="17" y="1312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20" name="Freeform 136"/>
            <p:cNvSpPr>
              <a:spLocks/>
            </p:cNvSpPr>
            <p:nvPr/>
          </p:nvSpPr>
          <p:spPr bwMode="auto">
            <a:xfrm>
              <a:off x="5027" y="4896"/>
              <a:ext cx="430" cy="848"/>
            </a:xfrm>
            <a:custGeom>
              <a:avLst/>
              <a:gdLst>
                <a:gd name="T0" fmla="*/ 24 w 430"/>
                <a:gd name="T1" fmla="*/ 0 h 848"/>
                <a:gd name="T2" fmla="*/ 0 w 430"/>
                <a:gd name="T3" fmla="*/ 848 h 848"/>
                <a:gd name="T4" fmla="*/ 364 w 430"/>
                <a:gd name="T5" fmla="*/ 829 h 848"/>
                <a:gd name="T6" fmla="*/ 430 w 430"/>
                <a:gd name="T7" fmla="*/ 19 h 848"/>
                <a:gd name="T8" fmla="*/ 24 w 430"/>
                <a:gd name="T9" fmla="*/ 0 h 848"/>
                <a:gd name="T10" fmla="*/ 24 w 430"/>
                <a:gd name="T11" fmla="*/ 0 h 8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848"/>
                <a:gd name="T20" fmla="*/ 430 w 430"/>
                <a:gd name="T21" fmla="*/ 848 h 8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848">
                  <a:moveTo>
                    <a:pt x="24" y="0"/>
                  </a:moveTo>
                  <a:lnTo>
                    <a:pt x="0" y="848"/>
                  </a:lnTo>
                  <a:lnTo>
                    <a:pt x="364" y="829"/>
                  </a:lnTo>
                  <a:lnTo>
                    <a:pt x="43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21" name="Freeform 137"/>
            <p:cNvSpPr>
              <a:spLocks/>
            </p:cNvSpPr>
            <p:nvPr/>
          </p:nvSpPr>
          <p:spPr bwMode="auto">
            <a:xfrm>
              <a:off x="3825" y="4508"/>
              <a:ext cx="786" cy="1276"/>
            </a:xfrm>
            <a:custGeom>
              <a:avLst/>
              <a:gdLst>
                <a:gd name="T0" fmla="*/ 202 w 786"/>
                <a:gd name="T1" fmla="*/ 174 h 1276"/>
                <a:gd name="T2" fmla="*/ 209 w 786"/>
                <a:gd name="T3" fmla="*/ 692 h 1276"/>
                <a:gd name="T4" fmla="*/ 501 w 786"/>
                <a:gd name="T5" fmla="*/ 735 h 1276"/>
                <a:gd name="T6" fmla="*/ 549 w 786"/>
                <a:gd name="T7" fmla="*/ 174 h 1276"/>
                <a:gd name="T8" fmla="*/ 786 w 786"/>
                <a:gd name="T9" fmla="*/ 245 h 1276"/>
                <a:gd name="T10" fmla="*/ 774 w 786"/>
                <a:gd name="T11" fmla="*/ 1276 h 1276"/>
                <a:gd name="T12" fmla="*/ 59 w 786"/>
                <a:gd name="T13" fmla="*/ 1253 h 1276"/>
                <a:gd name="T14" fmla="*/ 31 w 786"/>
                <a:gd name="T15" fmla="*/ 1129 h 1276"/>
                <a:gd name="T16" fmla="*/ 0 w 786"/>
                <a:gd name="T17" fmla="*/ 0 h 1276"/>
                <a:gd name="T18" fmla="*/ 202 w 786"/>
                <a:gd name="T19" fmla="*/ 174 h 1276"/>
                <a:gd name="T20" fmla="*/ 202 w 786"/>
                <a:gd name="T21" fmla="*/ 174 h 1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6"/>
                <a:gd name="T34" fmla="*/ 0 h 1276"/>
                <a:gd name="T35" fmla="*/ 786 w 786"/>
                <a:gd name="T36" fmla="*/ 1276 h 1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6" h="1276">
                  <a:moveTo>
                    <a:pt x="202" y="174"/>
                  </a:moveTo>
                  <a:lnTo>
                    <a:pt x="209" y="692"/>
                  </a:lnTo>
                  <a:lnTo>
                    <a:pt x="501" y="735"/>
                  </a:lnTo>
                  <a:lnTo>
                    <a:pt x="549" y="174"/>
                  </a:lnTo>
                  <a:lnTo>
                    <a:pt x="786" y="245"/>
                  </a:lnTo>
                  <a:lnTo>
                    <a:pt x="774" y="1276"/>
                  </a:lnTo>
                  <a:lnTo>
                    <a:pt x="59" y="1253"/>
                  </a:lnTo>
                  <a:lnTo>
                    <a:pt x="31" y="1129"/>
                  </a:lnTo>
                  <a:lnTo>
                    <a:pt x="0" y="0"/>
                  </a:lnTo>
                  <a:lnTo>
                    <a:pt x="202" y="174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22" name="Freeform 138"/>
            <p:cNvSpPr>
              <a:spLocks/>
            </p:cNvSpPr>
            <p:nvPr/>
          </p:nvSpPr>
          <p:spPr bwMode="auto">
            <a:xfrm>
              <a:off x="3777" y="3030"/>
              <a:ext cx="1965" cy="2754"/>
            </a:xfrm>
            <a:custGeom>
              <a:avLst/>
              <a:gdLst>
                <a:gd name="T0" fmla="*/ 36 w 1965"/>
                <a:gd name="T1" fmla="*/ 1533 h 2754"/>
                <a:gd name="T2" fmla="*/ 79 w 1965"/>
                <a:gd name="T3" fmla="*/ 1671 h 2754"/>
                <a:gd name="T4" fmla="*/ 238 w 1965"/>
                <a:gd name="T5" fmla="*/ 1759 h 2754"/>
                <a:gd name="T6" fmla="*/ 250 w 1965"/>
                <a:gd name="T7" fmla="*/ 1652 h 2754"/>
                <a:gd name="T8" fmla="*/ 566 w 1965"/>
                <a:gd name="T9" fmla="*/ 1711 h 2754"/>
                <a:gd name="T10" fmla="*/ 566 w 1965"/>
                <a:gd name="T11" fmla="*/ 1861 h 2754"/>
                <a:gd name="T12" fmla="*/ 799 w 1965"/>
                <a:gd name="T13" fmla="*/ 1968 h 2754"/>
                <a:gd name="T14" fmla="*/ 822 w 1965"/>
                <a:gd name="T15" fmla="*/ 2754 h 2754"/>
                <a:gd name="T16" fmla="*/ 1238 w 1965"/>
                <a:gd name="T17" fmla="*/ 2750 h 2754"/>
                <a:gd name="T18" fmla="*/ 1262 w 1965"/>
                <a:gd name="T19" fmla="*/ 1842 h 2754"/>
                <a:gd name="T20" fmla="*/ 1656 w 1965"/>
                <a:gd name="T21" fmla="*/ 1856 h 2754"/>
                <a:gd name="T22" fmla="*/ 1637 w 1965"/>
                <a:gd name="T23" fmla="*/ 2738 h 2754"/>
                <a:gd name="T24" fmla="*/ 1946 w 1965"/>
                <a:gd name="T25" fmla="*/ 2719 h 2754"/>
                <a:gd name="T26" fmla="*/ 1965 w 1965"/>
                <a:gd name="T27" fmla="*/ 1193 h 2754"/>
                <a:gd name="T28" fmla="*/ 1633 w 1965"/>
                <a:gd name="T29" fmla="*/ 0 h 2754"/>
                <a:gd name="T30" fmla="*/ 661 w 1965"/>
                <a:gd name="T31" fmla="*/ 1414 h 2754"/>
                <a:gd name="T32" fmla="*/ 0 w 1965"/>
                <a:gd name="T33" fmla="*/ 1234 h 2754"/>
                <a:gd name="T34" fmla="*/ 36 w 1965"/>
                <a:gd name="T35" fmla="*/ 1533 h 2754"/>
                <a:gd name="T36" fmla="*/ 36 w 1965"/>
                <a:gd name="T37" fmla="*/ 1533 h 2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5"/>
                <a:gd name="T58" fmla="*/ 0 h 2754"/>
                <a:gd name="T59" fmla="*/ 1965 w 1965"/>
                <a:gd name="T60" fmla="*/ 2754 h 2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5" h="2754">
                  <a:moveTo>
                    <a:pt x="36" y="1533"/>
                  </a:moveTo>
                  <a:lnTo>
                    <a:pt x="79" y="1671"/>
                  </a:lnTo>
                  <a:lnTo>
                    <a:pt x="238" y="1759"/>
                  </a:lnTo>
                  <a:lnTo>
                    <a:pt x="250" y="1652"/>
                  </a:lnTo>
                  <a:lnTo>
                    <a:pt x="566" y="1711"/>
                  </a:lnTo>
                  <a:lnTo>
                    <a:pt x="566" y="1861"/>
                  </a:lnTo>
                  <a:lnTo>
                    <a:pt x="799" y="1968"/>
                  </a:lnTo>
                  <a:lnTo>
                    <a:pt x="822" y="2754"/>
                  </a:lnTo>
                  <a:lnTo>
                    <a:pt x="1238" y="2750"/>
                  </a:lnTo>
                  <a:lnTo>
                    <a:pt x="1262" y="1842"/>
                  </a:lnTo>
                  <a:lnTo>
                    <a:pt x="1656" y="1856"/>
                  </a:lnTo>
                  <a:lnTo>
                    <a:pt x="1637" y="2738"/>
                  </a:lnTo>
                  <a:lnTo>
                    <a:pt x="1946" y="2719"/>
                  </a:lnTo>
                  <a:lnTo>
                    <a:pt x="1965" y="1193"/>
                  </a:lnTo>
                  <a:lnTo>
                    <a:pt x="1633" y="0"/>
                  </a:lnTo>
                  <a:lnTo>
                    <a:pt x="661" y="1414"/>
                  </a:lnTo>
                  <a:lnTo>
                    <a:pt x="0" y="1234"/>
                  </a:lnTo>
                  <a:lnTo>
                    <a:pt x="36" y="1533"/>
                  </a:lnTo>
                  <a:close/>
                </a:path>
              </a:pathLst>
            </a:custGeom>
            <a:solidFill>
              <a:srgbClr val="C2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23" name="Freeform 139"/>
            <p:cNvSpPr>
              <a:spLocks/>
            </p:cNvSpPr>
            <p:nvPr/>
          </p:nvSpPr>
          <p:spPr bwMode="auto">
            <a:xfrm>
              <a:off x="3473" y="4062"/>
              <a:ext cx="1019" cy="501"/>
            </a:xfrm>
            <a:custGeom>
              <a:avLst/>
              <a:gdLst>
                <a:gd name="T0" fmla="*/ 0 w 1019"/>
                <a:gd name="T1" fmla="*/ 0 h 501"/>
                <a:gd name="T2" fmla="*/ 865 w 1019"/>
                <a:gd name="T3" fmla="*/ 197 h 501"/>
                <a:gd name="T4" fmla="*/ 917 w 1019"/>
                <a:gd name="T5" fmla="*/ 249 h 501"/>
                <a:gd name="T6" fmla="*/ 1019 w 1019"/>
                <a:gd name="T7" fmla="*/ 434 h 501"/>
                <a:gd name="T8" fmla="*/ 977 w 1019"/>
                <a:gd name="T9" fmla="*/ 501 h 501"/>
                <a:gd name="T10" fmla="*/ 894 w 1019"/>
                <a:gd name="T11" fmla="*/ 501 h 501"/>
                <a:gd name="T12" fmla="*/ 364 w 1019"/>
                <a:gd name="T13" fmla="*/ 280 h 501"/>
                <a:gd name="T14" fmla="*/ 83 w 1019"/>
                <a:gd name="T15" fmla="*/ 161 h 501"/>
                <a:gd name="T16" fmla="*/ 19 w 1019"/>
                <a:gd name="T17" fmla="*/ 71 h 501"/>
                <a:gd name="T18" fmla="*/ 0 w 1019"/>
                <a:gd name="T19" fmla="*/ 0 h 501"/>
                <a:gd name="T20" fmla="*/ 0 w 1019"/>
                <a:gd name="T21" fmla="*/ 0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501"/>
                <a:gd name="T35" fmla="*/ 1019 w 1019"/>
                <a:gd name="T36" fmla="*/ 501 h 5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501">
                  <a:moveTo>
                    <a:pt x="0" y="0"/>
                  </a:moveTo>
                  <a:lnTo>
                    <a:pt x="865" y="197"/>
                  </a:lnTo>
                  <a:lnTo>
                    <a:pt x="917" y="249"/>
                  </a:lnTo>
                  <a:lnTo>
                    <a:pt x="1019" y="434"/>
                  </a:lnTo>
                  <a:lnTo>
                    <a:pt x="977" y="501"/>
                  </a:lnTo>
                  <a:lnTo>
                    <a:pt x="894" y="501"/>
                  </a:lnTo>
                  <a:lnTo>
                    <a:pt x="364" y="280"/>
                  </a:lnTo>
                  <a:lnTo>
                    <a:pt x="83" y="161"/>
                  </a:lnTo>
                  <a:lnTo>
                    <a:pt x="1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24" name="Freeform 140"/>
            <p:cNvSpPr>
              <a:spLocks/>
            </p:cNvSpPr>
            <p:nvPr/>
          </p:nvSpPr>
          <p:spPr bwMode="auto">
            <a:xfrm>
              <a:off x="5343" y="2911"/>
              <a:ext cx="815" cy="1450"/>
            </a:xfrm>
            <a:custGeom>
              <a:avLst/>
              <a:gdLst>
                <a:gd name="T0" fmla="*/ 126 w 815"/>
                <a:gd name="T1" fmla="*/ 0 h 1450"/>
                <a:gd name="T2" fmla="*/ 0 w 815"/>
                <a:gd name="T3" fmla="*/ 257 h 1450"/>
                <a:gd name="T4" fmla="*/ 114 w 815"/>
                <a:gd name="T5" fmla="*/ 435 h 1450"/>
                <a:gd name="T6" fmla="*/ 399 w 815"/>
                <a:gd name="T7" fmla="*/ 1312 h 1450"/>
                <a:gd name="T8" fmla="*/ 620 w 815"/>
                <a:gd name="T9" fmla="*/ 1431 h 1450"/>
                <a:gd name="T10" fmla="*/ 704 w 815"/>
                <a:gd name="T11" fmla="*/ 1450 h 1450"/>
                <a:gd name="T12" fmla="*/ 815 w 815"/>
                <a:gd name="T13" fmla="*/ 1379 h 1450"/>
                <a:gd name="T14" fmla="*/ 661 w 815"/>
                <a:gd name="T15" fmla="*/ 1051 h 1450"/>
                <a:gd name="T16" fmla="*/ 214 w 815"/>
                <a:gd name="T17" fmla="*/ 72 h 1450"/>
                <a:gd name="T18" fmla="*/ 126 w 815"/>
                <a:gd name="T19" fmla="*/ 0 h 1450"/>
                <a:gd name="T20" fmla="*/ 126 w 815"/>
                <a:gd name="T21" fmla="*/ 0 h 1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5"/>
                <a:gd name="T34" fmla="*/ 0 h 1450"/>
                <a:gd name="T35" fmla="*/ 815 w 815"/>
                <a:gd name="T36" fmla="*/ 1450 h 1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5" h="1450">
                  <a:moveTo>
                    <a:pt x="126" y="0"/>
                  </a:moveTo>
                  <a:lnTo>
                    <a:pt x="0" y="257"/>
                  </a:lnTo>
                  <a:lnTo>
                    <a:pt x="114" y="435"/>
                  </a:lnTo>
                  <a:lnTo>
                    <a:pt x="399" y="1312"/>
                  </a:lnTo>
                  <a:lnTo>
                    <a:pt x="620" y="1431"/>
                  </a:lnTo>
                  <a:lnTo>
                    <a:pt x="704" y="1450"/>
                  </a:lnTo>
                  <a:lnTo>
                    <a:pt x="815" y="1379"/>
                  </a:lnTo>
                  <a:lnTo>
                    <a:pt x="661" y="1051"/>
                  </a:lnTo>
                  <a:lnTo>
                    <a:pt x="214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25" name="Freeform 141"/>
            <p:cNvSpPr>
              <a:spLocks/>
            </p:cNvSpPr>
            <p:nvPr/>
          </p:nvSpPr>
          <p:spPr bwMode="auto">
            <a:xfrm>
              <a:off x="4386" y="2745"/>
              <a:ext cx="1827" cy="1799"/>
            </a:xfrm>
            <a:custGeom>
              <a:avLst/>
              <a:gdLst>
                <a:gd name="T0" fmla="*/ 1083 w 1827"/>
                <a:gd name="T1" fmla="*/ 40 h 1799"/>
                <a:gd name="T2" fmla="*/ 786 w 1827"/>
                <a:gd name="T3" fmla="*/ 447 h 1799"/>
                <a:gd name="T4" fmla="*/ 166 w 1827"/>
                <a:gd name="T5" fmla="*/ 1312 h 1799"/>
                <a:gd name="T6" fmla="*/ 0 w 1827"/>
                <a:gd name="T7" fmla="*/ 1526 h 1799"/>
                <a:gd name="T8" fmla="*/ 99 w 1827"/>
                <a:gd name="T9" fmla="*/ 1799 h 1799"/>
                <a:gd name="T10" fmla="*/ 242 w 1827"/>
                <a:gd name="T11" fmla="*/ 1675 h 1799"/>
                <a:gd name="T12" fmla="*/ 993 w 1827"/>
                <a:gd name="T13" fmla="*/ 482 h 1799"/>
                <a:gd name="T14" fmla="*/ 1095 w 1827"/>
                <a:gd name="T15" fmla="*/ 269 h 1799"/>
                <a:gd name="T16" fmla="*/ 1154 w 1827"/>
                <a:gd name="T17" fmla="*/ 499 h 1799"/>
                <a:gd name="T18" fmla="*/ 1518 w 1827"/>
                <a:gd name="T19" fmla="*/ 1233 h 1799"/>
                <a:gd name="T20" fmla="*/ 1720 w 1827"/>
                <a:gd name="T21" fmla="*/ 1557 h 1799"/>
                <a:gd name="T22" fmla="*/ 1827 w 1827"/>
                <a:gd name="T23" fmla="*/ 1423 h 1799"/>
                <a:gd name="T24" fmla="*/ 1820 w 1827"/>
                <a:gd name="T25" fmla="*/ 1312 h 1799"/>
                <a:gd name="T26" fmla="*/ 1399 w 1827"/>
                <a:gd name="T27" fmla="*/ 637 h 1799"/>
                <a:gd name="T28" fmla="*/ 1230 w 1827"/>
                <a:gd name="T29" fmla="*/ 226 h 1799"/>
                <a:gd name="T30" fmla="*/ 1159 w 1827"/>
                <a:gd name="T31" fmla="*/ 0 h 1799"/>
                <a:gd name="T32" fmla="*/ 1112 w 1827"/>
                <a:gd name="T33" fmla="*/ 0 h 1799"/>
                <a:gd name="T34" fmla="*/ 1083 w 1827"/>
                <a:gd name="T35" fmla="*/ 40 h 1799"/>
                <a:gd name="T36" fmla="*/ 1083 w 1827"/>
                <a:gd name="T37" fmla="*/ 4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7"/>
                <a:gd name="T58" fmla="*/ 0 h 1799"/>
                <a:gd name="T59" fmla="*/ 1827 w 1827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7" h="1799">
                  <a:moveTo>
                    <a:pt x="1083" y="40"/>
                  </a:moveTo>
                  <a:lnTo>
                    <a:pt x="786" y="447"/>
                  </a:lnTo>
                  <a:lnTo>
                    <a:pt x="166" y="1312"/>
                  </a:lnTo>
                  <a:lnTo>
                    <a:pt x="0" y="1526"/>
                  </a:lnTo>
                  <a:lnTo>
                    <a:pt x="99" y="1799"/>
                  </a:lnTo>
                  <a:lnTo>
                    <a:pt x="242" y="1675"/>
                  </a:lnTo>
                  <a:lnTo>
                    <a:pt x="993" y="482"/>
                  </a:lnTo>
                  <a:lnTo>
                    <a:pt x="1095" y="269"/>
                  </a:lnTo>
                  <a:lnTo>
                    <a:pt x="1154" y="499"/>
                  </a:lnTo>
                  <a:lnTo>
                    <a:pt x="1518" y="1233"/>
                  </a:lnTo>
                  <a:lnTo>
                    <a:pt x="1720" y="1557"/>
                  </a:lnTo>
                  <a:lnTo>
                    <a:pt x="1827" y="1423"/>
                  </a:lnTo>
                  <a:lnTo>
                    <a:pt x="1820" y="1312"/>
                  </a:lnTo>
                  <a:lnTo>
                    <a:pt x="1399" y="637"/>
                  </a:lnTo>
                  <a:lnTo>
                    <a:pt x="1230" y="226"/>
                  </a:lnTo>
                  <a:lnTo>
                    <a:pt x="1159" y="0"/>
                  </a:lnTo>
                  <a:lnTo>
                    <a:pt x="1112" y="0"/>
                  </a:lnTo>
                  <a:lnTo>
                    <a:pt x="1083" y="40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26" name="Freeform 142"/>
            <p:cNvSpPr>
              <a:spLocks/>
            </p:cNvSpPr>
            <p:nvPr/>
          </p:nvSpPr>
          <p:spPr bwMode="auto">
            <a:xfrm>
              <a:off x="5041" y="4886"/>
              <a:ext cx="392" cy="875"/>
            </a:xfrm>
            <a:custGeom>
              <a:avLst/>
              <a:gdLst>
                <a:gd name="T0" fmla="*/ 0 w 392"/>
                <a:gd name="T1" fmla="*/ 12 h 875"/>
                <a:gd name="T2" fmla="*/ 0 w 392"/>
                <a:gd name="T3" fmla="*/ 169 h 875"/>
                <a:gd name="T4" fmla="*/ 200 w 392"/>
                <a:gd name="T5" fmla="*/ 238 h 875"/>
                <a:gd name="T6" fmla="*/ 274 w 392"/>
                <a:gd name="T7" fmla="*/ 875 h 875"/>
                <a:gd name="T8" fmla="*/ 350 w 392"/>
                <a:gd name="T9" fmla="*/ 839 h 875"/>
                <a:gd name="T10" fmla="*/ 392 w 392"/>
                <a:gd name="T11" fmla="*/ 0 h 875"/>
                <a:gd name="T12" fmla="*/ 0 w 392"/>
                <a:gd name="T13" fmla="*/ 12 h 875"/>
                <a:gd name="T14" fmla="*/ 0 w 392"/>
                <a:gd name="T15" fmla="*/ 12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2"/>
                <a:gd name="T25" fmla="*/ 0 h 875"/>
                <a:gd name="T26" fmla="*/ 392 w 392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2" h="875">
                  <a:moveTo>
                    <a:pt x="0" y="12"/>
                  </a:moveTo>
                  <a:lnTo>
                    <a:pt x="0" y="169"/>
                  </a:lnTo>
                  <a:lnTo>
                    <a:pt x="200" y="238"/>
                  </a:lnTo>
                  <a:lnTo>
                    <a:pt x="274" y="875"/>
                  </a:lnTo>
                  <a:lnTo>
                    <a:pt x="350" y="839"/>
                  </a:lnTo>
                  <a:lnTo>
                    <a:pt x="39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27" name="Freeform 143"/>
            <p:cNvSpPr>
              <a:spLocks/>
            </p:cNvSpPr>
            <p:nvPr/>
          </p:nvSpPr>
          <p:spPr bwMode="auto">
            <a:xfrm>
              <a:off x="4022" y="2745"/>
              <a:ext cx="1476" cy="1526"/>
            </a:xfrm>
            <a:custGeom>
              <a:avLst/>
              <a:gdLst>
                <a:gd name="T0" fmla="*/ 1476 w 1476"/>
                <a:gd name="T1" fmla="*/ 0 h 1526"/>
                <a:gd name="T2" fmla="*/ 1100 w 1476"/>
                <a:gd name="T3" fmla="*/ 297 h 1526"/>
                <a:gd name="T4" fmla="*/ 1155 w 1476"/>
                <a:gd name="T5" fmla="*/ 352 h 1526"/>
                <a:gd name="T6" fmla="*/ 953 w 1476"/>
                <a:gd name="T7" fmla="*/ 554 h 1526"/>
                <a:gd name="T8" fmla="*/ 1005 w 1476"/>
                <a:gd name="T9" fmla="*/ 597 h 1526"/>
                <a:gd name="T10" fmla="*/ 708 w 1476"/>
                <a:gd name="T11" fmla="*/ 839 h 1526"/>
                <a:gd name="T12" fmla="*/ 772 w 1476"/>
                <a:gd name="T13" fmla="*/ 863 h 1526"/>
                <a:gd name="T14" fmla="*/ 523 w 1476"/>
                <a:gd name="T15" fmla="*/ 1067 h 1526"/>
                <a:gd name="T16" fmla="*/ 606 w 1476"/>
                <a:gd name="T17" fmla="*/ 1096 h 1526"/>
                <a:gd name="T18" fmla="*/ 328 w 1476"/>
                <a:gd name="T19" fmla="*/ 1312 h 1526"/>
                <a:gd name="T20" fmla="*/ 423 w 1476"/>
                <a:gd name="T21" fmla="*/ 1347 h 1526"/>
                <a:gd name="T22" fmla="*/ 297 w 1476"/>
                <a:gd name="T23" fmla="*/ 1478 h 1526"/>
                <a:gd name="T24" fmla="*/ 135 w 1476"/>
                <a:gd name="T25" fmla="*/ 1419 h 1526"/>
                <a:gd name="T26" fmla="*/ 0 w 1476"/>
                <a:gd name="T27" fmla="*/ 1471 h 1526"/>
                <a:gd name="T28" fmla="*/ 364 w 1476"/>
                <a:gd name="T29" fmla="*/ 1526 h 1526"/>
                <a:gd name="T30" fmla="*/ 511 w 1476"/>
                <a:gd name="T31" fmla="*/ 1340 h 1526"/>
                <a:gd name="T32" fmla="*/ 1476 w 1476"/>
                <a:gd name="T33" fmla="*/ 0 h 1526"/>
                <a:gd name="T34" fmla="*/ 1476 w 1476"/>
                <a:gd name="T35" fmla="*/ 0 h 1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6"/>
                <a:gd name="T55" fmla="*/ 0 h 1526"/>
                <a:gd name="T56" fmla="*/ 1476 w 1476"/>
                <a:gd name="T57" fmla="*/ 1526 h 1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6" h="1526">
                  <a:moveTo>
                    <a:pt x="1476" y="0"/>
                  </a:moveTo>
                  <a:lnTo>
                    <a:pt x="1100" y="297"/>
                  </a:lnTo>
                  <a:lnTo>
                    <a:pt x="1155" y="352"/>
                  </a:lnTo>
                  <a:lnTo>
                    <a:pt x="953" y="554"/>
                  </a:lnTo>
                  <a:lnTo>
                    <a:pt x="1005" y="597"/>
                  </a:lnTo>
                  <a:lnTo>
                    <a:pt x="708" y="839"/>
                  </a:lnTo>
                  <a:lnTo>
                    <a:pt x="772" y="863"/>
                  </a:lnTo>
                  <a:lnTo>
                    <a:pt x="523" y="1067"/>
                  </a:lnTo>
                  <a:lnTo>
                    <a:pt x="606" y="1096"/>
                  </a:lnTo>
                  <a:lnTo>
                    <a:pt x="328" y="1312"/>
                  </a:lnTo>
                  <a:lnTo>
                    <a:pt x="423" y="1347"/>
                  </a:lnTo>
                  <a:lnTo>
                    <a:pt x="297" y="1478"/>
                  </a:lnTo>
                  <a:lnTo>
                    <a:pt x="135" y="1419"/>
                  </a:lnTo>
                  <a:lnTo>
                    <a:pt x="0" y="1471"/>
                  </a:lnTo>
                  <a:lnTo>
                    <a:pt x="364" y="1526"/>
                  </a:lnTo>
                  <a:lnTo>
                    <a:pt x="511" y="134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28" name="Freeform 144"/>
            <p:cNvSpPr>
              <a:spLocks/>
            </p:cNvSpPr>
            <p:nvPr/>
          </p:nvSpPr>
          <p:spPr bwMode="auto">
            <a:xfrm>
              <a:off x="5101" y="3867"/>
              <a:ext cx="128" cy="237"/>
            </a:xfrm>
            <a:custGeom>
              <a:avLst/>
              <a:gdLst>
                <a:gd name="T0" fmla="*/ 0 w 128"/>
                <a:gd name="T1" fmla="*/ 26 h 237"/>
                <a:gd name="T2" fmla="*/ 14 w 128"/>
                <a:gd name="T3" fmla="*/ 237 h 237"/>
                <a:gd name="T4" fmla="*/ 109 w 128"/>
                <a:gd name="T5" fmla="*/ 211 h 237"/>
                <a:gd name="T6" fmla="*/ 128 w 128"/>
                <a:gd name="T7" fmla="*/ 0 h 237"/>
                <a:gd name="T8" fmla="*/ 0 w 128"/>
                <a:gd name="T9" fmla="*/ 26 h 237"/>
                <a:gd name="T10" fmla="*/ 0 w 128"/>
                <a:gd name="T11" fmla="*/ 2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37"/>
                <a:gd name="T20" fmla="*/ 128 w 128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37">
                  <a:moveTo>
                    <a:pt x="0" y="26"/>
                  </a:moveTo>
                  <a:lnTo>
                    <a:pt x="14" y="237"/>
                  </a:lnTo>
                  <a:lnTo>
                    <a:pt x="109" y="211"/>
                  </a:lnTo>
                  <a:lnTo>
                    <a:pt x="1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29" name="Freeform 145"/>
            <p:cNvSpPr>
              <a:spLocks/>
            </p:cNvSpPr>
            <p:nvPr/>
          </p:nvSpPr>
          <p:spPr bwMode="auto">
            <a:xfrm>
              <a:off x="5308" y="3869"/>
              <a:ext cx="194" cy="235"/>
            </a:xfrm>
            <a:custGeom>
              <a:avLst/>
              <a:gdLst>
                <a:gd name="T0" fmla="*/ 0 w 194"/>
                <a:gd name="T1" fmla="*/ 7 h 235"/>
                <a:gd name="T2" fmla="*/ 16 w 194"/>
                <a:gd name="T3" fmla="*/ 235 h 235"/>
                <a:gd name="T4" fmla="*/ 194 w 194"/>
                <a:gd name="T5" fmla="*/ 188 h 235"/>
                <a:gd name="T6" fmla="*/ 130 w 194"/>
                <a:gd name="T7" fmla="*/ 0 h 235"/>
                <a:gd name="T8" fmla="*/ 0 w 194"/>
                <a:gd name="T9" fmla="*/ 7 h 235"/>
                <a:gd name="T10" fmla="*/ 0 w 194"/>
                <a:gd name="T11" fmla="*/ 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35"/>
                <a:gd name="T20" fmla="*/ 194 w 19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35">
                  <a:moveTo>
                    <a:pt x="0" y="7"/>
                  </a:moveTo>
                  <a:lnTo>
                    <a:pt x="16" y="235"/>
                  </a:lnTo>
                  <a:lnTo>
                    <a:pt x="194" y="188"/>
                  </a:lnTo>
                  <a:lnTo>
                    <a:pt x="13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30" name="Freeform 146"/>
            <p:cNvSpPr>
              <a:spLocks/>
            </p:cNvSpPr>
            <p:nvPr/>
          </p:nvSpPr>
          <p:spPr bwMode="auto">
            <a:xfrm>
              <a:off x="5089" y="4157"/>
              <a:ext cx="166" cy="211"/>
            </a:xfrm>
            <a:custGeom>
              <a:avLst/>
              <a:gdLst>
                <a:gd name="T0" fmla="*/ 140 w 166"/>
                <a:gd name="T1" fmla="*/ 0 h 211"/>
                <a:gd name="T2" fmla="*/ 0 w 166"/>
                <a:gd name="T3" fmla="*/ 9 h 211"/>
                <a:gd name="T4" fmla="*/ 17 w 166"/>
                <a:gd name="T5" fmla="*/ 211 h 211"/>
                <a:gd name="T6" fmla="*/ 166 w 166"/>
                <a:gd name="T7" fmla="*/ 202 h 211"/>
                <a:gd name="T8" fmla="*/ 140 w 166"/>
                <a:gd name="T9" fmla="*/ 0 h 211"/>
                <a:gd name="T10" fmla="*/ 140 w 16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11"/>
                <a:gd name="T20" fmla="*/ 166 w 16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11">
                  <a:moveTo>
                    <a:pt x="140" y="0"/>
                  </a:moveTo>
                  <a:lnTo>
                    <a:pt x="0" y="9"/>
                  </a:lnTo>
                  <a:lnTo>
                    <a:pt x="17" y="211"/>
                  </a:lnTo>
                  <a:lnTo>
                    <a:pt x="166" y="20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31" name="Freeform 147"/>
            <p:cNvSpPr>
              <a:spLocks/>
            </p:cNvSpPr>
            <p:nvPr/>
          </p:nvSpPr>
          <p:spPr bwMode="auto">
            <a:xfrm>
              <a:off x="5300" y="4157"/>
              <a:ext cx="202" cy="254"/>
            </a:xfrm>
            <a:custGeom>
              <a:avLst/>
              <a:gdLst>
                <a:gd name="T0" fmla="*/ 24 w 202"/>
                <a:gd name="T1" fmla="*/ 19 h 254"/>
                <a:gd name="T2" fmla="*/ 202 w 202"/>
                <a:gd name="T3" fmla="*/ 0 h 254"/>
                <a:gd name="T4" fmla="*/ 179 w 202"/>
                <a:gd name="T5" fmla="*/ 254 h 254"/>
                <a:gd name="T6" fmla="*/ 0 w 202"/>
                <a:gd name="T7" fmla="*/ 235 h 254"/>
                <a:gd name="T8" fmla="*/ 24 w 202"/>
                <a:gd name="T9" fmla="*/ 19 h 254"/>
                <a:gd name="T10" fmla="*/ 24 w 202"/>
                <a:gd name="T11" fmla="*/ 19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254"/>
                <a:gd name="T20" fmla="*/ 202 w 20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254">
                  <a:moveTo>
                    <a:pt x="24" y="19"/>
                  </a:moveTo>
                  <a:lnTo>
                    <a:pt x="202" y="0"/>
                  </a:lnTo>
                  <a:lnTo>
                    <a:pt x="179" y="254"/>
                  </a:lnTo>
                  <a:lnTo>
                    <a:pt x="0" y="23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32" name="Freeform 148"/>
            <p:cNvSpPr>
              <a:spLocks/>
            </p:cNvSpPr>
            <p:nvPr/>
          </p:nvSpPr>
          <p:spPr bwMode="auto">
            <a:xfrm>
              <a:off x="3986" y="4682"/>
              <a:ext cx="357" cy="437"/>
            </a:xfrm>
            <a:custGeom>
              <a:avLst/>
              <a:gdLst>
                <a:gd name="T0" fmla="*/ 45 w 357"/>
                <a:gd name="T1" fmla="*/ 437 h 437"/>
                <a:gd name="T2" fmla="*/ 131 w 357"/>
                <a:gd name="T3" fmla="*/ 437 h 437"/>
                <a:gd name="T4" fmla="*/ 131 w 357"/>
                <a:gd name="T5" fmla="*/ 133 h 437"/>
                <a:gd name="T6" fmla="*/ 343 w 357"/>
                <a:gd name="T7" fmla="*/ 149 h 437"/>
                <a:gd name="T8" fmla="*/ 357 w 357"/>
                <a:gd name="T9" fmla="*/ 59 h 437"/>
                <a:gd name="T10" fmla="*/ 0 w 357"/>
                <a:gd name="T11" fmla="*/ 0 h 437"/>
                <a:gd name="T12" fmla="*/ 45 w 357"/>
                <a:gd name="T13" fmla="*/ 437 h 437"/>
                <a:gd name="T14" fmla="*/ 45 w 357"/>
                <a:gd name="T15" fmla="*/ 437 h 4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437"/>
                <a:gd name="T26" fmla="*/ 357 w 357"/>
                <a:gd name="T27" fmla="*/ 437 h 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437">
                  <a:moveTo>
                    <a:pt x="45" y="437"/>
                  </a:moveTo>
                  <a:lnTo>
                    <a:pt x="131" y="437"/>
                  </a:lnTo>
                  <a:lnTo>
                    <a:pt x="131" y="133"/>
                  </a:lnTo>
                  <a:lnTo>
                    <a:pt x="343" y="149"/>
                  </a:lnTo>
                  <a:lnTo>
                    <a:pt x="357" y="59"/>
                  </a:lnTo>
                  <a:lnTo>
                    <a:pt x="0" y="0"/>
                  </a:lnTo>
                  <a:lnTo>
                    <a:pt x="45" y="43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33" name="Freeform 149"/>
            <p:cNvSpPr>
              <a:spLocks/>
            </p:cNvSpPr>
            <p:nvPr/>
          </p:nvSpPr>
          <p:spPr bwMode="auto">
            <a:xfrm>
              <a:off x="3478" y="2838"/>
              <a:ext cx="1036" cy="1143"/>
            </a:xfrm>
            <a:custGeom>
              <a:avLst/>
              <a:gdLst>
                <a:gd name="T0" fmla="*/ 1036 w 1036"/>
                <a:gd name="T1" fmla="*/ 24 h 1143"/>
                <a:gd name="T2" fmla="*/ 984 w 1036"/>
                <a:gd name="T3" fmla="*/ 119 h 1143"/>
                <a:gd name="T4" fmla="*/ 936 w 1036"/>
                <a:gd name="T5" fmla="*/ 202 h 1143"/>
                <a:gd name="T6" fmla="*/ 912 w 1036"/>
                <a:gd name="T7" fmla="*/ 242 h 1143"/>
                <a:gd name="T8" fmla="*/ 884 w 1036"/>
                <a:gd name="T9" fmla="*/ 283 h 1143"/>
                <a:gd name="T10" fmla="*/ 855 w 1036"/>
                <a:gd name="T11" fmla="*/ 325 h 1143"/>
                <a:gd name="T12" fmla="*/ 820 w 1036"/>
                <a:gd name="T13" fmla="*/ 368 h 1143"/>
                <a:gd name="T14" fmla="*/ 765 w 1036"/>
                <a:gd name="T15" fmla="*/ 430 h 1143"/>
                <a:gd name="T16" fmla="*/ 710 w 1036"/>
                <a:gd name="T17" fmla="*/ 492 h 1143"/>
                <a:gd name="T18" fmla="*/ 656 w 1036"/>
                <a:gd name="T19" fmla="*/ 549 h 1143"/>
                <a:gd name="T20" fmla="*/ 601 w 1036"/>
                <a:gd name="T21" fmla="*/ 610 h 1143"/>
                <a:gd name="T22" fmla="*/ 544 w 1036"/>
                <a:gd name="T23" fmla="*/ 656 h 1143"/>
                <a:gd name="T24" fmla="*/ 492 w 1036"/>
                <a:gd name="T25" fmla="*/ 698 h 1143"/>
                <a:gd name="T26" fmla="*/ 442 w 1036"/>
                <a:gd name="T27" fmla="*/ 739 h 1143"/>
                <a:gd name="T28" fmla="*/ 394 w 1036"/>
                <a:gd name="T29" fmla="*/ 779 h 1143"/>
                <a:gd name="T30" fmla="*/ 349 w 1036"/>
                <a:gd name="T31" fmla="*/ 820 h 1143"/>
                <a:gd name="T32" fmla="*/ 304 w 1036"/>
                <a:gd name="T33" fmla="*/ 865 h 1143"/>
                <a:gd name="T34" fmla="*/ 254 w 1036"/>
                <a:gd name="T35" fmla="*/ 917 h 1143"/>
                <a:gd name="T36" fmla="*/ 204 w 1036"/>
                <a:gd name="T37" fmla="*/ 974 h 1143"/>
                <a:gd name="T38" fmla="*/ 164 w 1036"/>
                <a:gd name="T39" fmla="*/ 1019 h 1143"/>
                <a:gd name="T40" fmla="*/ 128 w 1036"/>
                <a:gd name="T41" fmla="*/ 1055 h 1143"/>
                <a:gd name="T42" fmla="*/ 57 w 1036"/>
                <a:gd name="T43" fmla="*/ 1128 h 1143"/>
                <a:gd name="T44" fmla="*/ 28 w 1036"/>
                <a:gd name="T45" fmla="*/ 1143 h 1143"/>
                <a:gd name="T46" fmla="*/ 2 w 1036"/>
                <a:gd name="T47" fmla="*/ 1133 h 1143"/>
                <a:gd name="T48" fmla="*/ 0 w 1036"/>
                <a:gd name="T49" fmla="*/ 1079 h 1143"/>
                <a:gd name="T50" fmla="*/ 38 w 1036"/>
                <a:gd name="T51" fmla="*/ 1038 h 1143"/>
                <a:gd name="T52" fmla="*/ 69 w 1036"/>
                <a:gd name="T53" fmla="*/ 1003 h 1143"/>
                <a:gd name="T54" fmla="*/ 102 w 1036"/>
                <a:gd name="T55" fmla="*/ 967 h 1143"/>
                <a:gd name="T56" fmla="*/ 140 w 1036"/>
                <a:gd name="T57" fmla="*/ 922 h 1143"/>
                <a:gd name="T58" fmla="*/ 192 w 1036"/>
                <a:gd name="T59" fmla="*/ 862 h 1143"/>
                <a:gd name="T60" fmla="*/ 242 w 1036"/>
                <a:gd name="T61" fmla="*/ 810 h 1143"/>
                <a:gd name="T62" fmla="*/ 290 w 1036"/>
                <a:gd name="T63" fmla="*/ 763 h 1143"/>
                <a:gd name="T64" fmla="*/ 337 w 1036"/>
                <a:gd name="T65" fmla="*/ 722 h 1143"/>
                <a:gd name="T66" fmla="*/ 382 w 1036"/>
                <a:gd name="T67" fmla="*/ 679 h 1143"/>
                <a:gd name="T68" fmla="*/ 435 w 1036"/>
                <a:gd name="T69" fmla="*/ 639 h 1143"/>
                <a:gd name="T70" fmla="*/ 487 w 1036"/>
                <a:gd name="T71" fmla="*/ 596 h 1143"/>
                <a:gd name="T72" fmla="*/ 544 w 1036"/>
                <a:gd name="T73" fmla="*/ 549 h 1143"/>
                <a:gd name="T74" fmla="*/ 599 w 1036"/>
                <a:gd name="T75" fmla="*/ 489 h 1143"/>
                <a:gd name="T76" fmla="*/ 653 w 1036"/>
                <a:gd name="T77" fmla="*/ 435 h 1143"/>
                <a:gd name="T78" fmla="*/ 710 w 1036"/>
                <a:gd name="T79" fmla="*/ 380 h 1143"/>
                <a:gd name="T80" fmla="*/ 770 w 1036"/>
                <a:gd name="T81" fmla="*/ 328 h 1143"/>
                <a:gd name="T82" fmla="*/ 803 w 1036"/>
                <a:gd name="T83" fmla="*/ 285 h 1143"/>
                <a:gd name="T84" fmla="*/ 836 w 1036"/>
                <a:gd name="T85" fmla="*/ 247 h 1143"/>
                <a:gd name="T86" fmla="*/ 867 w 1036"/>
                <a:gd name="T87" fmla="*/ 209 h 1143"/>
                <a:gd name="T88" fmla="*/ 896 w 1036"/>
                <a:gd name="T89" fmla="*/ 173 h 1143"/>
                <a:gd name="T90" fmla="*/ 922 w 1036"/>
                <a:gd name="T91" fmla="*/ 135 h 1143"/>
                <a:gd name="T92" fmla="*/ 950 w 1036"/>
                <a:gd name="T93" fmla="*/ 97 h 1143"/>
                <a:gd name="T94" fmla="*/ 1005 w 1036"/>
                <a:gd name="T95" fmla="*/ 7 h 1143"/>
                <a:gd name="T96" fmla="*/ 1029 w 1036"/>
                <a:gd name="T97" fmla="*/ 0 h 1143"/>
                <a:gd name="T98" fmla="*/ 1036 w 1036"/>
                <a:gd name="T99" fmla="*/ 24 h 1143"/>
                <a:gd name="T100" fmla="*/ 1036 w 1036"/>
                <a:gd name="T101" fmla="*/ 24 h 1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143"/>
                <a:gd name="T155" fmla="*/ 1036 w 1036"/>
                <a:gd name="T156" fmla="*/ 1143 h 1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143">
                  <a:moveTo>
                    <a:pt x="1036" y="24"/>
                  </a:moveTo>
                  <a:lnTo>
                    <a:pt x="984" y="119"/>
                  </a:lnTo>
                  <a:lnTo>
                    <a:pt x="936" y="202"/>
                  </a:lnTo>
                  <a:lnTo>
                    <a:pt x="912" y="242"/>
                  </a:lnTo>
                  <a:lnTo>
                    <a:pt x="884" y="283"/>
                  </a:lnTo>
                  <a:lnTo>
                    <a:pt x="855" y="325"/>
                  </a:lnTo>
                  <a:lnTo>
                    <a:pt x="820" y="368"/>
                  </a:lnTo>
                  <a:lnTo>
                    <a:pt x="765" y="430"/>
                  </a:lnTo>
                  <a:lnTo>
                    <a:pt x="710" y="492"/>
                  </a:lnTo>
                  <a:lnTo>
                    <a:pt x="656" y="549"/>
                  </a:lnTo>
                  <a:lnTo>
                    <a:pt x="601" y="610"/>
                  </a:lnTo>
                  <a:lnTo>
                    <a:pt x="544" y="656"/>
                  </a:lnTo>
                  <a:lnTo>
                    <a:pt x="492" y="698"/>
                  </a:lnTo>
                  <a:lnTo>
                    <a:pt x="442" y="739"/>
                  </a:lnTo>
                  <a:lnTo>
                    <a:pt x="394" y="779"/>
                  </a:lnTo>
                  <a:lnTo>
                    <a:pt x="349" y="820"/>
                  </a:lnTo>
                  <a:lnTo>
                    <a:pt x="304" y="865"/>
                  </a:lnTo>
                  <a:lnTo>
                    <a:pt x="254" y="917"/>
                  </a:lnTo>
                  <a:lnTo>
                    <a:pt x="204" y="974"/>
                  </a:lnTo>
                  <a:lnTo>
                    <a:pt x="164" y="1019"/>
                  </a:lnTo>
                  <a:lnTo>
                    <a:pt x="128" y="1055"/>
                  </a:lnTo>
                  <a:lnTo>
                    <a:pt x="57" y="1128"/>
                  </a:lnTo>
                  <a:lnTo>
                    <a:pt x="28" y="1143"/>
                  </a:lnTo>
                  <a:lnTo>
                    <a:pt x="2" y="1133"/>
                  </a:lnTo>
                  <a:lnTo>
                    <a:pt x="0" y="1079"/>
                  </a:lnTo>
                  <a:lnTo>
                    <a:pt x="38" y="1038"/>
                  </a:lnTo>
                  <a:lnTo>
                    <a:pt x="69" y="1003"/>
                  </a:lnTo>
                  <a:lnTo>
                    <a:pt x="102" y="967"/>
                  </a:lnTo>
                  <a:lnTo>
                    <a:pt x="140" y="922"/>
                  </a:lnTo>
                  <a:lnTo>
                    <a:pt x="192" y="862"/>
                  </a:lnTo>
                  <a:lnTo>
                    <a:pt x="242" y="810"/>
                  </a:lnTo>
                  <a:lnTo>
                    <a:pt x="290" y="763"/>
                  </a:lnTo>
                  <a:lnTo>
                    <a:pt x="337" y="722"/>
                  </a:lnTo>
                  <a:lnTo>
                    <a:pt x="382" y="679"/>
                  </a:lnTo>
                  <a:lnTo>
                    <a:pt x="435" y="639"/>
                  </a:lnTo>
                  <a:lnTo>
                    <a:pt x="487" y="596"/>
                  </a:lnTo>
                  <a:lnTo>
                    <a:pt x="544" y="549"/>
                  </a:lnTo>
                  <a:lnTo>
                    <a:pt x="599" y="489"/>
                  </a:lnTo>
                  <a:lnTo>
                    <a:pt x="653" y="435"/>
                  </a:lnTo>
                  <a:lnTo>
                    <a:pt x="710" y="380"/>
                  </a:lnTo>
                  <a:lnTo>
                    <a:pt x="770" y="328"/>
                  </a:lnTo>
                  <a:lnTo>
                    <a:pt x="803" y="285"/>
                  </a:lnTo>
                  <a:lnTo>
                    <a:pt x="836" y="247"/>
                  </a:lnTo>
                  <a:lnTo>
                    <a:pt x="867" y="209"/>
                  </a:lnTo>
                  <a:lnTo>
                    <a:pt x="896" y="173"/>
                  </a:lnTo>
                  <a:lnTo>
                    <a:pt x="922" y="135"/>
                  </a:lnTo>
                  <a:lnTo>
                    <a:pt x="950" y="97"/>
                  </a:lnTo>
                  <a:lnTo>
                    <a:pt x="1005" y="7"/>
                  </a:lnTo>
                  <a:lnTo>
                    <a:pt x="1029" y="0"/>
                  </a:lnTo>
                  <a:lnTo>
                    <a:pt x="10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34" name="Freeform 150"/>
            <p:cNvSpPr>
              <a:spLocks/>
            </p:cNvSpPr>
            <p:nvPr/>
          </p:nvSpPr>
          <p:spPr bwMode="auto">
            <a:xfrm>
              <a:off x="4495" y="2721"/>
              <a:ext cx="1038" cy="164"/>
            </a:xfrm>
            <a:custGeom>
              <a:avLst/>
              <a:gdLst>
                <a:gd name="T0" fmla="*/ 19 w 1038"/>
                <a:gd name="T1" fmla="*/ 114 h 164"/>
                <a:gd name="T2" fmla="*/ 249 w 1038"/>
                <a:gd name="T3" fmla="*/ 122 h 164"/>
                <a:gd name="T4" fmla="*/ 480 w 1038"/>
                <a:gd name="T5" fmla="*/ 100 h 164"/>
                <a:gd name="T6" fmla="*/ 829 w 1038"/>
                <a:gd name="T7" fmla="*/ 41 h 164"/>
                <a:gd name="T8" fmla="*/ 1014 w 1038"/>
                <a:gd name="T9" fmla="*/ 0 h 164"/>
                <a:gd name="T10" fmla="*/ 1038 w 1038"/>
                <a:gd name="T11" fmla="*/ 10 h 164"/>
                <a:gd name="T12" fmla="*/ 1026 w 1038"/>
                <a:gd name="T13" fmla="*/ 34 h 164"/>
                <a:gd name="T14" fmla="*/ 936 w 1038"/>
                <a:gd name="T15" fmla="*/ 69 h 164"/>
                <a:gd name="T16" fmla="*/ 841 w 1038"/>
                <a:gd name="T17" fmla="*/ 93 h 164"/>
                <a:gd name="T18" fmla="*/ 665 w 1038"/>
                <a:gd name="T19" fmla="*/ 129 h 164"/>
                <a:gd name="T20" fmla="*/ 485 w 1038"/>
                <a:gd name="T21" fmla="*/ 152 h 164"/>
                <a:gd name="T22" fmla="*/ 249 w 1038"/>
                <a:gd name="T23" fmla="*/ 164 h 164"/>
                <a:gd name="T24" fmla="*/ 14 w 1038"/>
                <a:gd name="T25" fmla="*/ 150 h 164"/>
                <a:gd name="T26" fmla="*/ 0 w 1038"/>
                <a:gd name="T27" fmla="*/ 129 h 164"/>
                <a:gd name="T28" fmla="*/ 5 w 1038"/>
                <a:gd name="T29" fmla="*/ 119 h 164"/>
                <a:gd name="T30" fmla="*/ 19 w 1038"/>
                <a:gd name="T31" fmla="*/ 114 h 164"/>
                <a:gd name="T32" fmla="*/ 19 w 1038"/>
                <a:gd name="T33" fmla="*/ 1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8"/>
                <a:gd name="T52" fmla="*/ 0 h 164"/>
                <a:gd name="T53" fmla="*/ 1038 w 103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8" h="164">
                  <a:moveTo>
                    <a:pt x="19" y="114"/>
                  </a:moveTo>
                  <a:lnTo>
                    <a:pt x="249" y="122"/>
                  </a:lnTo>
                  <a:lnTo>
                    <a:pt x="480" y="100"/>
                  </a:lnTo>
                  <a:lnTo>
                    <a:pt x="829" y="41"/>
                  </a:lnTo>
                  <a:lnTo>
                    <a:pt x="1014" y="0"/>
                  </a:lnTo>
                  <a:lnTo>
                    <a:pt x="1038" y="10"/>
                  </a:lnTo>
                  <a:lnTo>
                    <a:pt x="1026" y="34"/>
                  </a:lnTo>
                  <a:lnTo>
                    <a:pt x="936" y="69"/>
                  </a:lnTo>
                  <a:lnTo>
                    <a:pt x="841" y="93"/>
                  </a:lnTo>
                  <a:lnTo>
                    <a:pt x="665" y="129"/>
                  </a:lnTo>
                  <a:lnTo>
                    <a:pt x="485" y="152"/>
                  </a:lnTo>
                  <a:lnTo>
                    <a:pt x="249" y="164"/>
                  </a:lnTo>
                  <a:lnTo>
                    <a:pt x="14" y="150"/>
                  </a:lnTo>
                  <a:lnTo>
                    <a:pt x="0" y="129"/>
                  </a:lnTo>
                  <a:lnTo>
                    <a:pt x="5" y="11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35" name="Freeform 151"/>
            <p:cNvSpPr>
              <a:spLocks/>
            </p:cNvSpPr>
            <p:nvPr/>
          </p:nvSpPr>
          <p:spPr bwMode="auto">
            <a:xfrm>
              <a:off x="4395" y="2826"/>
              <a:ext cx="1038" cy="1409"/>
            </a:xfrm>
            <a:custGeom>
              <a:avLst/>
              <a:gdLst>
                <a:gd name="T0" fmla="*/ 1005 w 1038"/>
                <a:gd name="T1" fmla="*/ 81 h 1409"/>
                <a:gd name="T2" fmla="*/ 941 w 1038"/>
                <a:gd name="T3" fmla="*/ 173 h 1409"/>
                <a:gd name="T4" fmla="*/ 877 w 1038"/>
                <a:gd name="T5" fmla="*/ 268 h 1409"/>
                <a:gd name="T6" fmla="*/ 803 w 1038"/>
                <a:gd name="T7" fmla="*/ 392 h 1409"/>
                <a:gd name="T8" fmla="*/ 720 w 1038"/>
                <a:gd name="T9" fmla="*/ 544 h 1409"/>
                <a:gd name="T10" fmla="*/ 632 w 1038"/>
                <a:gd name="T11" fmla="*/ 694 h 1409"/>
                <a:gd name="T12" fmla="*/ 577 w 1038"/>
                <a:gd name="T13" fmla="*/ 770 h 1409"/>
                <a:gd name="T14" fmla="*/ 513 w 1038"/>
                <a:gd name="T15" fmla="*/ 853 h 1409"/>
                <a:gd name="T16" fmla="*/ 430 w 1038"/>
                <a:gd name="T17" fmla="*/ 972 h 1409"/>
                <a:gd name="T18" fmla="*/ 354 w 1038"/>
                <a:gd name="T19" fmla="*/ 1072 h 1409"/>
                <a:gd name="T20" fmla="*/ 276 w 1038"/>
                <a:gd name="T21" fmla="*/ 1171 h 1409"/>
                <a:gd name="T22" fmla="*/ 188 w 1038"/>
                <a:gd name="T23" fmla="*/ 1285 h 1409"/>
                <a:gd name="T24" fmla="*/ 107 w 1038"/>
                <a:gd name="T25" fmla="*/ 1347 h 1409"/>
                <a:gd name="T26" fmla="*/ 26 w 1038"/>
                <a:gd name="T27" fmla="*/ 1409 h 1409"/>
                <a:gd name="T28" fmla="*/ 0 w 1038"/>
                <a:gd name="T29" fmla="*/ 1383 h 1409"/>
                <a:gd name="T30" fmla="*/ 88 w 1038"/>
                <a:gd name="T31" fmla="*/ 1266 h 1409"/>
                <a:gd name="T32" fmla="*/ 166 w 1038"/>
                <a:gd name="T33" fmla="*/ 1169 h 1409"/>
                <a:gd name="T34" fmla="*/ 247 w 1038"/>
                <a:gd name="T35" fmla="*/ 1064 h 1409"/>
                <a:gd name="T36" fmla="*/ 323 w 1038"/>
                <a:gd name="T37" fmla="*/ 969 h 1409"/>
                <a:gd name="T38" fmla="*/ 402 w 1038"/>
                <a:gd name="T39" fmla="*/ 862 h 1409"/>
                <a:gd name="T40" fmla="*/ 478 w 1038"/>
                <a:gd name="T41" fmla="*/ 758 h 1409"/>
                <a:gd name="T42" fmla="*/ 539 w 1038"/>
                <a:gd name="T43" fmla="*/ 682 h 1409"/>
                <a:gd name="T44" fmla="*/ 594 w 1038"/>
                <a:gd name="T45" fmla="*/ 611 h 1409"/>
                <a:gd name="T46" fmla="*/ 644 w 1038"/>
                <a:gd name="T47" fmla="*/ 542 h 1409"/>
                <a:gd name="T48" fmla="*/ 694 w 1038"/>
                <a:gd name="T49" fmla="*/ 473 h 1409"/>
                <a:gd name="T50" fmla="*/ 744 w 1038"/>
                <a:gd name="T51" fmla="*/ 401 h 1409"/>
                <a:gd name="T52" fmla="*/ 794 w 1038"/>
                <a:gd name="T53" fmla="*/ 328 h 1409"/>
                <a:gd name="T54" fmla="*/ 848 w 1038"/>
                <a:gd name="T55" fmla="*/ 249 h 1409"/>
                <a:gd name="T56" fmla="*/ 910 w 1038"/>
                <a:gd name="T57" fmla="*/ 154 h 1409"/>
                <a:gd name="T58" fmla="*/ 974 w 1038"/>
                <a:gd name="T59" fmla="*/ 62 h 1409"/>
                <a:gd name="T60" fmla="*/ 1034 w 1038"/>
                <a:gd name="T61" fmla="*/ 0 h 1409"/>
                <a:gd name="T62" fmla="*/ 1038 w 1038"/>
                <a:gd name="T63" fmla="*/ 24 h 1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8"/>
                <a:gd name="T97" fmla="*/ 0 h 1409"/>
                <a:gd name="T98" fmla="*/ 1038 w 1038"/>
                <a:gd name="T99" fmla="*/ 1409 h 14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8" h="1409">
                  <a:moveTo>
                    <a:pt x="1038" y="24"/>
                  </a:moveTo>
                  <a:lnTo>
                    <a:pt x="1005" y="81"/>
                  </a:lnTo>
                  <a:lnTo>
                    <a:pt x="972" y="128"/>
                  </a:lnTo>
                  <a:lnTo>
                    <a:pt x="941" y="173"/>
                  </a:lnTo>
                  <a:lnTo>
                    <a:pt x="905" y="226"/>
                  </a:lnTo>
                  <a:lnTo>
                    <a:pt x="877" y="268"/>
                  </a:lnTo>
                  <a:lnTo>
                    <a:pt x="851" y="311"/>
                  </a:lnTo>
                  <a:lnTo>
                    <a:pt x="803" y="392"/>
                  </a:lnTo>
                  <a:lnTo>
                    <a:pt x="760" y="468"/>
                  </a:lnTo>
                  <a:lnTo>
                    <a:pt x="720" y="544"/>
                  </a:lnTo>
                  <a:lnTo>
                    <a:pt x="677" y="618"/>
                  </a:lnTo>
                  <a:lnTo>
                    <a:pt x="632" y="694"/>
                  </a:lnTo>
                  <a:lnTo>
                    <a:pt x="606" y="732"/>
                  </a:lnTo>
                  <a:lnTo>
                    <a:pt x="577" y="770"/>
                  </a:lnTo>
                  <a:lnTo>
                    <a:pt x="547" y="810"/>
                  </a:lnTo>
                  <a:lnTo>
                    <a:pt x="513" y="853"/>
                  </a:lnTo>
                  <a:lnTo>
                    <a:pt x="471" y="915"/>
                  </a:lnTo>
                  <a:lnTo>
                    <a:pt x="430" y="972"/>
                  </a:lnTo>
                  <a:lnTo>
                    <a:pt x="392" y="1024"/>
                  </a:lnTo>
                  <a:lnTo>
                    <a:pt x="354" y="1072"/>
                  </a:lnTo>
                  <a:lnTo>
                    <a:pt x="316" y="1121"/>
                  </a:lnTo>
                  <a:lnTo>
                    <a:pt x="276" y="1171"/>
                  </a:lnTo>
                  <a:lnTo>
                    <a:pt x="233" y="1226"/>
                  </a:lnTo>
                  <a:lnTo>
                    <a:pt x="188" y="1285"/>
                  </a:lnTo>
                  <a:lnTo>
                    <a:pt x="147" y="1321"/>
                  </a:lnTo>
                  <a:lnTo>
                    <a:pt x="107" y="1347"/>
                  </a:lnTo>
                  <a:lnTo>
                    <a:pt x="67" y="1376"/>
                  </a:lnTo>
                  <a:lnTo>
                    <a:pt x="26" y="1409"/>
                  </a:lnTo>
                  <a:lnTo>
                    <a:pt x="0" y="1407"/>
                  </a:lnTo>
                  <a:lnTo>
                    <a:pt x="0" y="1383"/>
                  </a:lnTo>
                  <a:lnTo>
                    <a:pt x="62" y="1307"/>
                  </a:lnTo>
                  <a:lnTo>
                    <a:pt x="88" y="1266"/>
                  </a:lnTo>
                  <a:lnTo>
                    <a:pt x="121" y="1228"/>
                  </a:lnTo>
                  <a:lnTo>
                    <a:pt x="166" y="1169"/>
                  </a:lnTo>
                  <a:lnTo>
                    <a:pt x="209" y="1114"/>
                  </a:lnTo>
                  <a:lnTo>
                    <a:pt x="247" y="1064"/>
                  </a:lnTo>
                  <a:lnTo>
                    <a:pt x="285" y="1017"/>
                  </a:lnTo>
                  <a:lnTo>
                    <a:pt x="323" y="969"/>
                  </a:lnTo>
                  <a:lnTo>
                    <a:pt x="361" y="917"/>
                  </a:lnTo>
                  <a:lnTo>
                    <a:pt x="402" y="862"/>
                  </a:lnTo>
                  <a:lnTo>
                    <a:pt x="444" y="801"/>
                  </a:lnTo>
                  <a:lnTo>
                    <a:pt x="478" y="758"/>
                  </a:lnTo>
                  <a:lnTo>
                    <a:pt x="509" y="720"/>
                  </a:lnTo>
                  <a:lnTo>
                    <a:pt x="539" y="682"/>
                  </a:lnTo>
                  <a:lnTo>
                    <a:pt x="566" y="646"/>
                  </a:lnTo>
                  <a:lnTo>
                    <a:pt x="594" y="611"/>
                  </a:lnTo>
                  <a:lnTo>
                    <a:pt x="620" y="575"/>
                  </a:lnTo>
                  <a:lnTo>
                    <a:pt x="644" y="542"/>
                  </a:lnTo>
                  <a:lnTo>
                    <a:pt x="670" y="506"/>
                  </a:lnTo>
                  <a:lnTo>
                    <a:pt x="694" y="473"/>
                  </a:lnTo>
                  <a:lnTo>
                    <a:pt x="718" y="437"/>
                  </a:lnTo>
                  <a:lnTo>
                    <a:pt x="744" y="401"/>
                  </a:lnTo>
                  <a:lnTo>
                    <a:pt x="768" y="366"/>
                  </a:lnTo>
                  <a:lnTo>
                    <a:pt x="794" y="328"/>
                  </a:lnTo>
                  <a:lnTo>
                    <a:pt x="820" y="290"/>
                  </a:lnTo>
                  <a:lnTo>
                    <a:pt x="848" y="249"/>
                  </a:lnTo>
                  <a:lnTo>
                    <a:pt x="877" y="204"/>
                  </a:lnTo>
                  <a:lnTo>
                    <a:pt x="910" y="154"/>
                  </a:lnTo>
                  <a:lnTo>
                    <a:pt x="943" y="109"/>
                  </a:lnTo>
                  <a:lnTo>
                    <a:pt x="974" y="62"/>
                  </a:lnTo>
                  <a:lnTo>
                    <a:pt x="1008" y="5"/>
                  </a:lnTo>
                  <a:lnTo>
                    <a:pt x="1034" y="0"/>
                  </a:lnTo>
                  <a:lnTo>
                    <a:pt x="10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36" name="Freeform 152"/>
            <p:cNvSpPr>
              <a:spLocks/>
            </p:cNvSpPr>
            <p:nvPr/>
          </p:nvSpPr>
          <p:spPr bwMode="auto">
            <a:xfrm>
              <a:off x="5400" y="2562"/>
              <a:ext cx="90" cy="223"/>
            </a:xfrm>
            <a:custGeom>
              <a:avLst/>
              <a:gdLst>
                <a:gd name="T0" fmla="*/ 14 w 90"/>
                <a:gd name="T1" fmla="*/ 207 h 223"/>
                <a:gd name="T2" fmla="*/ 10 w 90"/>
                <a:gd name="T3" fmla="*/ 117 h 223"/>
                <a:gd name="T4" fmla="*/ 0 w 90"/>
                <a:gd name="T5" fmla="*/ 41 h 223"/>
                <a:gd name="T6" fmla="*/ 7 w 90"/>
                <a:gd name="T7" fmla="*/ 12 h 223"/>
                <a:gd name="T8" fmla="*/ 29 w 90"/>
                <a:gd name="T9" fmla="*/ 0 h 223"/>
                <a:gd name="T10" fmla="*/ 55 w 90"/>
                <a:gd name="T11" fmla="*/ 5 h 223"/>
                <a:gd name="T12" fmla="*/ 69 w 90"/>
                <a:gd name="T13" fmla="*/ 29 h 223"/>
                <a:gd name="T14" fmla="*/ 90 w 90"/>
                <a:gd name="T15" fmla="*/ 112 h 223"/>
                <a:gd name="T16" fmla="*/ 86 w 90"/>
                <a:gd name="T17" fmla="*/ 181 h 223"/>
                <a:gd name="T18" fmla="*/ 48 w 90"/>
                <a:gd name="T19" fmla="*/ 216 h 223"/>
                <a:gd name="T20" fmla="*/ 26 w 90"/>
                <a:gd name="T21" fmla="*/ 223 h 223"/>
                <a:gd name="T22" fmla="*/ 14 w 90"/>
                <a:gd name="T23" fmla="*/ 207 h 223"/>
                <a:gd name="T24" fmla="*/ 14 w 90"/>
                <a:gd name="T25" fmla="*/ 20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223"/>
                <a:gd name="T41" fmla="*/ 90 w 90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223">
                  <a:moveTo>
                    <a:pt x="14" y="207"/>
                  </a:moveTo>
                  <a:lnTo>
                    <a:pt x="10" y="117"/>
                  </a:lnTo>
                  <a:lnTo>
                    <a:pt x="0" y="41"/>
                  </a:lnTo>
                  <a:lnTo>
                    <a:pt x="7" y="12"/>
                  </a:lnTo>
                  <a:lnTo>
                    <a:pt x="29" y="0"/>
                  </a:lnTo>
                  <a:lnTo>
                    <a:pt x="55" y="5"/>
                  </a:lnTo>
                  <a:lnTo>
                    <a:pt x="69" y="29"/>
                  </a:lnTo>
                  <a:lnTo>
                    <a:pt x="90" y="112"/>
                  </a:lnTo>
                  <a:lnTo>
                    <a:pt x="86" y="181"/>
                  </a:lnTo>
                  <a:lnTo>
                    <a:pt x="48" y="216"/>
                  </a:lnTo>
                  <a:lnTo>
                    <a:pt x="26" y="223"/>
                  </a:lnTo>
                  <a:lnTo>
                    <a:pt x="1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37" name="Freeform 153"/>
            <p:cNvSpPr>
              <a:spLocks/>
            </p:cNvSpPr>
            <p:nvPr/>
          </p:nvSpPr>
          <p:spPr bwMode="auto">
            <a:xfrm>
              <a:off x="5666" y="2576"/>
              <a:ext cx="72" cy="561"/>
            </a:xfrm>
            <a:custGeom>
              <a:avLst/>
              <a:gdLst>
                <a:gd name="T0" fmla="*/ 72 w 72"/>
                <a:gd name="T1" fmla="*/ 19 h 561"/>
                <a:gd name="T2" fmla="*/ 64 w 72"/>
                <a:gd name="T3" fmla="*/ 316 h 561"/>
                <a:gd name="T4" fmla="*/ 48 w 72"/>
                <a:gd name="T5" fmla="*/ 542 h 561"/>
                <a:gd name="T6" fmla="*/ 43 w 72"/>
                <a:gd name="T7" fmla="*/ 556 h 561"/>
                <a:gd name="T8" fmla="*/ 34 w 72"/>
                <a:gd name="T9" fmla="*/ 561 h 561"/>
                <a:gd name="T10" fmla="*/ 12 w 72"/>
                <a:gd name="T11" fmla="*/ 549 h 561"/>
                <a:gd name="T12" fmla="*/ 0 w 72"/>
                <a:gd name="T13" fmla="*/ 309 h 561"/>
                <a:gd name="T14" fmla="*/ 36 w 72"/>
                <a:gd name="T15" fmla="*/ 15 h 561"/>
                <a:gd name="T16" fmla="*/ 55 w 72"/>
                <a:gd name="T17" fmla="*/ 0 h 561"/>
                <a:gd name="T18" fmla="*/ 72 w 72"/>
                <a:gd name="T19" fmla="*/ 19 h 561"/>
                <a:gd name="T20" fmla="*/ 72 w 72"/>
                <a:gd name="T21" fmla="*/ 19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1"/>
                <a:gd name="T35" fmla="*/ 72 w 72"/>
                <a:gd name="T36" fmla="*/ 561 h 5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1">
                  <a:moveTo>
                    <a:pt x="72" y="19"/>
                  </a:moveTo>
                  <a:lnTo>
                    <a:pt x="64" y="316"/>
                  </a:lnTo>
                  <a:lnTo>
                    <a:pt x="48" y="542"/>
                  </a:lnTo>
                  <a:lnTo>
                    <a:pt x="43" y="556"/>
                  </a:lnTo>
                  <a:lnTo>
                    <a:pt x="34" y="561"/>
                  </a:lnTo>
                  <a:lnTo>
                    <a:pt x="12" y="549"/>
                  </a:lnTo>
                  <a:lnTo>
                    <a:pt x="0" y="309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38" name="Freeform 154"/>
            <p:cNvSpPr>
              <a:spLocks/>
            </p:cNvSpPr>
            <p:nvPr/>
          </p:nvSpPr>
          <p:spPr bwMode="auto">
            <a:xfrm>
              <a:off x="5766" y="2598"/>
              <a:ext cx="86" cy="791"/>
            </a:xfrm>
            <a:custGeom>
              <a:avLst/>
              <a:gdLst>
                <a:gd name="T0" fmla="*/ 74 w 86"/>
                <a:gd name="T1" fmla="*/ 21 h 791"/>
                <a:gd name="T2" fmla="*/ 62 w 86"/>
                <a:gd name="T3" fmla="*/ 192 h 791"/>
                <a:gd name="T4" fmla="*/ 71 w 86"/>
                <a:gd name="T5" fmla="*/ 363 h 791"/>
                <a:gd name="T6" fmla="*/ 86 w 86"/>
                <a:gd name="T7" fmla="*/ 473 h 791"/>
                <a:gd name="T8" fmla="*/ 71 w 86"/>
                <a:gd name="T9" fmla="*/ 625 h 791"/>
                <a:gd name="T10" fmla="*/ 38 w 86"/>
                <a:gd name="T11" fmla="*/ 777 h 791"/>
                <a:gd name="T12" fmla="*/ 31 w 86"/>
                <a:gd name="T13" fmla="*/ 789 h 791"/>
                <a:gd name="T14" fmla="*/ 17 w 86"/>
                <a:gd name="T15" fmla="*/ 791 h 791"/>
                <a:gd name="T16" fmla="*/ 5 w 86"/>
                <a:gd name="T17" fmla="*/ 770 h 791"/>
                <a:gd name="T18" fmla="*/ 19 w 86"/>
                <a:gd name="T19" fmla="*/ 622 h 791"/>
                <a:gd name="T20" fmla="*/ 14 w 86"/>
                <a:gd name="T21" fmla="*/ 477 h 791"/>
                <a:gd name="T22" fmla="*/ 0 w 86"/>
                <a:gd name="T23" fmla="*/ 368 h 791"/>
                <a:gd name="T24" fmla="*/ 7 w 86"/>
                <a:gd name="T25" fmla="*/ 192 h 791"/>
                <a:gd name="T26" fmla="*/ 41 w 86"/>
                <a:gd name="T27" fmla="*/ 14 h 791"/>
                <a:gd name="T28" fmla="*/ 48 w 86"/>
                <a:gd name="T29" fmla="*/ 2 h 791"/>
                <a:gd name="T30" fmla="*/ 60 w 86"/>
                <a:gd name="T31" fmla="*/ 0 h 791"/>
                <a:gd name="T32" fmla="*/ 74 w 86"/>
                <a:gd name="T33" fmla="*/ 21 h 791"/>
                <a:gd name="T34" fmla="*/ 74 w 86"/>
                <a:gd name="T35" fmla="*/ 21 h 7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91"/>
                <a:gd name="T56" fmla="*/ 86 w 86"/>
                <a:gd name="T57" fmla="*/ 791 h 7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91">
                  <a:moveTo>
                    <a:pt x="74" y="21"/>
                  </a:moveTo>
                  <a:lnTo>
                    <a:pt x="62" y="192"/>
                  </a:lnTo>
                  <a:lnTo>
                    <a:pt x="71" y="363"/>
                  </a:lnTo>
                  <a:lnTo>
                    <a:pt x="86" y="473"/>
                  </a:lnTo>
                  <a:lnTo>
                    <a:pt x="71" y="625"/>
                  </a:lnTo>
                  <a:lnTo>
                    <a:pt x="38" y="777"/>
                  </a:lnTo>
                  <a:lnTo>
                    <a:pt x="31" y="789"/>
                  </a:lnTo>
                  <a:lnTo>
                    <a:pt x="17" y="791"/>
                  </a:lnTo>
                  <a:lnTo>
                    <a:pt x="5" y="770"/>
                  </a:lnTo>
                  <a:lnTo>
                    <a:pt x="19" y="622"/>
                  </a:lnTo>
                  <a:lnTo>
                    <a:pt x="14" y="477"/>
                  </a:lnTo>
                  <a:lnTo>
                    <a:pt x="0" y="368"/>
                  </a:lnTo>
                  <a:lnTo>
                    <a:pt x="7" y="192"/>
                  </a:lnTo>
                  <a:lnTo>
                    <a:pt x="41" y="1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39" name="Freeform 155"/>
            <p:cNvSpPr>
              <a:spLocks/>
            </p:cNvSpPr>
            <p:nvPr/>
          </p:nvSpPr>
          <p:spPr bwMode="auto">
            <a:xfrm>
              <a:off x="5536" y="2790"/>
              <a:ext cx="686" cy="1331"/>
            </a:xfrm>
            <a:custGeom>
              <a:avLst/>
              <a:gdLst>
                <a:gd name="T0" fmla="*/ 33 w 686"/>
                <a:gd name="T1" fmla="*/ 15 h 1331"/>
                <a:gd name="T2" fmla="*/ 59 w 686"/>
                <a:gd name="T3" fmla="*/ 114 h 1331"/>
                <a:gd name="T4" fmla="*/ 80 w 686"/>
                <a:gd name="T5" fmla="*/ 157 h 1331"/>
                <a:gd name="T6" fmla="*/ 104 w 686"/>
                <a:gd name="T7" fmla="*/ 205 h 1331"/>
                <a:gd name="T8" fmla="*/ 216 w 686"/>
                <a:gd name="T9" fmla="*/ 433 h 1331"/>
                <a:gd name="T10" fmla="*/ 271 w 686"/>
                <a:gd name="T11" fmla="*/ 580 h 1331"/>
                <a:gd name="T12" fmla="*/ 294 w 686"/>
                <a:gd name="T13" fmla="*/ 628 h 1331"/>
                <a:gd name="T14" fmla="*/ 318 w 686"/>
                <a:gd name="T15" fmla="*/ 673 h 1331"/>
                <a:gd name="T16" fmla="*/ 366 w 686"/>
                <a:gd name="T17" fmla="*/ 756 h 1331"/>
                <a:gd name="T18" fmla="*/ 413 w 686"/>
                <a:gd name="T19" fmla="*/ 834 h 1331"/>
                <a:gd name="T20" fmla="*/ 437 w 686"/>
                <a:gd name="T21" fmla="*/ 870 h 1331"/>
                <a:gd name="T22" fmla="*/ 461 w 686"/>
                <a:gd name="T23" fmla="*/ 906 h 1331"/>
                <a:gd name="T24" fmla="*/ 487 w 686"/>
                <a:gd name="T25" fmla="*/ 941 h 1331"/>
                <a:gd name="T26" fmla="*/ 511 w 686"/>
                <a:gd name="T27" fmla="*/ 979 h 1331"/>
                <a:gd name="T28" fmla="*/ 537 w 686"/>
                <a:gd name="T29" fmla="*/ 1015 h 1331"/>
                <a:gd name="T30" fmla="*/ 560 w 686"/>
                <a:gd name="T31" fmla="*/ 1053 h 1331"/>
                <a:gd name="T32" fmla="*/ 587 w 686"/>
                <a:gd name="T33" fmla="*/ 1091 h 1331"/>
                <a:gd name="T34" fmla="*/ 615 w 686"/>
                <a:gd name="T35" fmla="*/ 1131 h 1331"/>
                <a:gd name="T36" fmla="*/ 641 w 686"/>
                <a:gd name="T37" fmla="*/ 1172 h 1331"/>
                <a:gd name="T38" fmla="*/ 670 w 686"/>
                <a:gd name="T39" fmla="*/ 1217 h 1331"/>
                <a:gd name="T40" fmla="*/ 686 w 686"/>
                <a:gd name="T41" fmla="*/ 1302 h 1331"/>
                <a:gd name="T42" fmla="*/ 677 w 686"/>
                <a:gd name="T43" fmla="*/ 1331 h 1331"/>
                <a:gd name="T44" fmla="*/ 648 w 686"/>
                <a:gd name="T45" fmla="*/ 1321 h 1331"/>
                <a:gd name="T46" fmla="*/ 582 w 686"/>
                <a:gd name="T47" fmla="*/ 1267 h 1331"/>
                <a:gd name="T48" fmla="*/ 527 w 686"/>
                <a:gd name="T49" fmla="*/ 1179 h 1331"/>
                <a:gd name="T50" fmla="*/ 480 w 686"/>
                <a:gd name="T51" fmla="*/ 1096 h 1331"/>
                <a:gd name="T52" fmla="*/ 434 w 686"/>
                <a:gd name="T53" fmla="*/ 1020 h 1331"/>
                <a:gd name="T54" fmla="*/ 392 w 686"/>
                <a:gd name="T55" fmla="*/ 944 h 1331"/>
                <a:gd name="T56" fmla="*/ 351 w 686"/>
                <a:gd name="T57" fmla="*/ 868 h 1331"/>
                <a:gd name="T58" fmla="*/ 309 w 686"/>
                <a:gd name="T59" fmla="*/ 787 h 1331"/>
                <a:gd name="T60" fmla="*/ 263 w 686"/>
                <a:gd name="T61" fmla="*/ 701 h 1331"/>
                <a:gd name="T62" fmla="*/ 240 w 686"/>
                <a:gd name="T63" fmla="*/ 654 h 1331"/>
                <a:gd name="T64" fmla="*/ 216 w 686"/>
                <a:gd name="T65" fmla="*/ 606 h 1331"/>
                <a:gd name="T66" fmla="*/ 164 w 686"/>
                <a:gd name="T67" fmla="*/ 456 h 1331"/>
                <a:gd name="T68" fmla="*/ 121 w 686"/>
                <a:gd name="T69" fmla="*/ 335 h 1331"/>
                <a:gd name="T70" fmla="*/ 104 w 686"/>
                <a:gd name="T71" fmla="*/ 281 h 1331"/>
                <a:gd name="T72" fmla="*/ 73 w 686"/>
                <a:gd name="T73" fmla="*/ 221 h 1331"/>
                <a:gd name="T74" fmla="*/ 0 w 686"/>
                <a:gd name="T75" fmla="*/ 19 h 1331"/>
                <a:gd name="T76" fmla="*/ 14 w 686"/>
                <a:gd name="T77" fmla="*/ 0 h 1331"/>
                <a:gd name="T78" fmla="*/ 33 w 686"/>
                <a:gd name="T79" fmla="*/ 15 h 1331"/>
                <a:gd name="T80" fmla="*/ 33 w 686"/>
                <a:gd name="T81" fmla="*/ 15 h 1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1331"/>
                <a:gd name="T125" fmla="*/ 686 w 686"/>
                <a:gd name="T126" fmla="*/ 1331 h 1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1331">
                  <a:moveTo>
                    <a:pt x="33" y="15"/>
                  </a:moveTo>
                  <a:lnTo>
                    <a:pt x="59" y="114"/>
                  </a:lnTo>
                  <a:lnTo>
                    <a:pt x="80" y="157"/>
                  </a:lnTo>
                  <a:lnTo>
                    <a:pt x="104" y="205"/>
                  </a:lnTo>
                  <a:lnTo>
                    <a:pt x="216" y="433"/>
                  </a:lnTo>
                  <a:lnTo>
                    <a:pt x="271" y="580"/>
                  </a:lnTo>
                  <a:lnTo>
                    <a:pt x="294" y="628"/>
                  </a:lnTo>
                  <a:lnTo>
                    <a:pt x="318" y="673"/>
                  </a:lnTo>
                  <a:lnTo>
                    <a:pt x="366" y="756"/>
                  </a:lnTo>
                  <a:lnTo>
                    <a:pt x="413" y="834"/>
                  </a:lnTo>
                  <a:lnTo>
                    <a:pt x="437" y="870"/>
                  </a:lnTo>
                  <a:lnTo>
                    <a:pt x="461" y="906"/>
                  </a:lnTo>
                  <a:lnTo>
                    <a:pt x="487" y="941"/>
                  </a:lnTo>
                  <a:lnTo>
                    <a:pt x="511" y="979"/>
                  </a:lnTo>
                  <a:lnTo>
                    <a:pt x="537" y="1015"/>
                  </a:lnTo>
                  <a:lnTo>
                    <a:pt x="560" y="1053"/>
                  </a:lnTo>
                  <a:lnTo>
                    <a:pt x="587" y="1091"/>
                  </a:lnTo>
                  <a:lnTo>
                    <a:pt x="615" y="1131"/>
                  </a:lnTo>
                  <a:lnTo>
                    <a:pt x="641" y="1172"/>
                  </a:lnTo>
                  <a:lnTo>
                    <a:pt x="670" y="1217"/>
                  </a:lnTo>
                  <a:lnTo>
                    <a:pt x="686" y="1302"/>
                  </a:lnTo>
                  <a:lnTo>
                    <a:pt x="677" y="1331"/>
                  </a:lnTo>
                  <a:lnTo>
                    <a:pt x="648" y="1321"/>
                  </a:lnTo>
                  <a:lnTo>
                    <a:pt x="582" y="1267"/>
                  </a:lnTo>
                  <a:lnTo>
                    <a:pt x="527" y="1179"/>
                  </a:lnTo>
                  <a:lnTo>
                    <a:pt x="480" y="1096"/>
                  </a:lnTo>
                  <a:lnTo>
                    <a:pt x="434" y="1020"/>
                  </a:lnTo>
                  <a:lnTo>
                    <a:pt x="392" y="944"/>
                  </a:lnTo>
                  <a:lnTo>
                    <a:pt x="351" y="868"/>
                  </a:lnTo>
                  <a:lnTo>
                    <a:pt x="309" y="787"/>
                  </a:lnTo>
                  <a:lnTo>
                    <a:pt x="263" y="701"/>
                  </a:lnTo>
                  <a:lnTo>
                    <a:pt x="240" y="654"/>
                  </a:lnTo>
                  <a:lnTo>
                    <a:pt x="216" y="606"/>
                  </a:lnTo>
                  <a:lnTo>
                    <a:pt x="164" y="456"/>
                  </a:lnTo>
                  <a:lnTo>
                    <a:pt x="121" y="335"/>
                  </a:lnTo>
                  <a:lnTo>
                    <a:pt x="104" y="281"/>
                  </a:lnTo>
                  <a:lnTo>
                    <a:pt x="73" y="221"/>
                  </a:lnTo>
                  <a:lnTo>
                    <a:pt x="0" y="19"/>
                  </a:lnTo>
                  <a:lnTo>
                    <a:pt x="1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40" name="Freeform 156"/>
            <p:cNvSpPr>
              <a:spLocks/>
            </p:cNvSpPr>
            <p:nvPr/>
          </p:nvSpPr>
          <p:spPr bwMode="auto">
            <a:xfrm>
              <a:off x="4481" y="2985"/>
              <a:ext cx="1031" cy="1585"/>
            </a:xfrm>
            <a:custGeom>
              <a:avLst/>
              <a:gdLst>
                <a:gd name="T0" fmla="*/ 1026 w 1031"/>
                <a:gd name="T1" fmla="*/ 29 h 1585"/>
                <a:gd name="T2" fmla="*/ 969 w 1031"/>
                <a:gd name="T3" fmla="*/ 100 h 1585"/>
                <a:gd name="T4" fmla="*/ 936 w 1031"/>
                <a:gd name="T5" fmla="*/ 193 h 1585"/>
                <a:gd name="T6" fmla="*/ 912 w 1031"/>
                <a:gd name="T7" fmla="*/ 247 h 1585"/>
                <a:gd name="T8" fmla="*/ 888 w 1031"/>
                <a:gd name="T9" fmla="*/ 300 h 1585"/>
                <a:gd name="T10" fmla="*/ 867 w 1031"/>
                <a:gd name="T11" fmla="*/ 347 h 1585"/>
                <a:gd name="T12" fmla="*/ 846 w 1031"/>
                <a:gd name="T13" fmla="*/ 392 h 1585"/>
                <a:gd name="T14" fmla="*/ 822 w 1031"/>
                <a:gd name="T15" fmla="*/ 437 h 1585"/>
                <a:gd name="T16" fmla="*/ 798 w 1031"/>
                <a:gd name="T17" fmla="*/ 482 h 1585"/>
                <a:gd name="T18" fmla="*/ 769 w 1031"/>
                <a:gd name="T19" fmla="*/ 530 h 1585"/>
                <a:gd name="T20" fmla="*/ 739 w 1031"/>
                <a:gd name="T21" fmla="*/ 580 h 1585"/>
                <a:gd name="T22" fmla="*/ 698 w 1031"/>
                <a:gd name="T23" fmla="*/ 646 h 1585"/>
                <a:gd name="T24" fmla="*/ 660 w 1031"/>
                <a:gd name="T25" fmla="*/ 706 h 1585"/>
                <a:gd name="T26" fmla="*/ 625 w 1031"/>
                <a:gd name="T27" fmla="*/ 761 h 1585"/>
                <a:gd name="T28" fmla="*/ 591 w 1031"/>
                <a:gd name="T29" fmla="*/ 815 h 1585"/>
                <a:gd name="T30" fmla="*/ 558 w 1031"/>
                <a:gd name="T31" fmla="*/ 867 h 1585"/>
                <a:gd name="T32" fmla="*/ 522 w 1031"/>
                <a:gd name="T33" fmla="*/ 922 h 1585"/>
                <a:gd name="T34" fmla="*/ 482 w 1031"/>
                <a:gd name="T35" fmla="*/ 979 h 1585"/>
                <a:gd name="T36" fmla="*/ 437 w 1031"/>
                <a:gd name="T37" fmla="*/ 1041 h 1585"/>
                <a:gd name="T38" fmla="*/ 404 w 1031"/>
                <a:gd name="T39" fmla="*/ 1091 h 1585"/>
                <a:gd name="T40" fmla="*/ 375 w 1031"/>
                <a:gd name="T41" fmla="*/ 1136 h 1585"/>
                <a:gd name="T42" fmla="*/ 347 w 1031"/>
                <a:gd name="T43" fmla="*/ 1181 h 1585"/>
                <a:gd name="T44" fmla="*/ 313 w 1031"/>
                <a:gd name="T45" fmla="*/ 1233 h 1585"/>
                <a:gd name="T46" fmla="*/ 273 w 1031"/>
                <a:gd name="T47" fmla="*/ 1288 h 1585"/>
                <a:gd name="T48" fmla="*/ 237 w 1031"/>
                <a:gd name="T49" fmla="*/ 1338 h 1585"/>
                <a:gd name="T50" fmla="*/ 171 w 1031"/>
                <a:gd name="T51" fmla="*/ 1445 h 1585"/>
                <a:gd name="T52" fmla="*/ 137 w 1031"/>
                <a:gd name="T53" fmla="*/ 1483 h 1585"/>
                <a:gd name="T54" fmla="*/ 99 w 1031"/>
                <a:gd name="T55" fmla="*/ 1516 h 1585"/>
                <a:gd name="T56" fmla="*/ 26 w 1031"/>
                <a:gd name="T57" fmla="*/ 1583 h 1585"/>
                <a:gd name="T58" fmla="*/ 0 w 1031"/>
                <a:gd name="T59" fmla="*/ 1585 h 1585"/>
                <a:gd name="T60" fmla="*/ 0 w 1031"/>
                <a:gd name="T61" fmla="*/ 1561 h 1585"/>
                <a:gd name="T62" fmla="*/ 45 w 1031"/>
                <a:gd name="T63" fmla="*/ 1478 h 1585"/>
                <a:gd name="T64" fmla="*/ 61 w 1031"/>
                <a:gd name="T65" fmla="*/ 1435 h 1585"/>
                <a:gd name="T66" fmla="*/ 85 w 1031"/>
                <a:gd name="T67" fmla="*/ 1393 h 1585"/>
                <a:gd name="T68" fmla="*/ 121 w 1031"/>
                <a:gd name="T69" fmla="*/ 1333 h 1585"/>
                <a:gd name="T70" fmla="*/ 156 w 1031"/>
                <a:gd name="T71" fmla="*/ 1283 h 1585"/>
                <a:gd name="T72" fmla="*/ 194 w 1031"/>
                <a:gd name="T73" fmla="*/ 1236 h 1585"/>
                <a:gd name="T74" fmla="*/ 237 w 1031"/>
                <a:gd name="T75" fmla="*/ 1179 h 1585"/>
                <a:gd name="T76" fmla="*/ 270 w 1031"/>
                <a:gd name="T77" fmla="*/ 1126 h 1585"/>
                <a:gd name="T78" fmla="*/ 299 w 1031"/>
                <a:gd name="T79" fmla="*/ 1081 h 1585"/>
                <a:gd name="T80" fmla="*/ 327 w 1031"/>
                <a:gd name="T81" fmla="*/ 1036 h 1585"/>
                <a:gd name="T82" fmla="*/ 361 w 1031"/>
                <a:gd name="T83" fmla="*/ 986 h 1585"/>
                <a:gd name="T84" fmla="*/ 406 w 1031"/>
                <a:gd name="T85" fmla="*/ 924 h 1585"/>
                <a:gd name="T86" fmla="*/ 449 w 1031"/>
                <a:gd name="T87" fmla="*/ 870 h 1585"/>
                <a:gd name="T88" fmla="*/ 487 w 1031"/>
                <a:gd name="T89" fmla="*/ 820 h 1585"/>
                <a:gd name="T90" fmla="*/ 525 w 1031"/>
                <a:gd name="T91" fmla="*/ 770 h 1585"/>
                <a:gd name="T92" fmla="*/ 563 w 1031"/>
                <a:gd name="T93" fmla="*/ 720 h 1585"/>
                <a:gd name="T94" fmla="*/ 603 w 1031"/>
                <a:gd name="T95" fmla="*/ 668 h 1585"/>
                <a:gd name="T96" fmla="*/ 641 w 1031"/>
                <a:gd name="T97" fmla="*/ 611 h 1585"/>
                <a:gd name="T98" fmla="*/ 684 w 1031"/>
                <a:gd name="T99" fmla="*/ 547 h 1585"/>
                <a:gd name="T100" fmla="*/ 715 w 1031"/>
                <a:gd name="T101" fmla="*/ 497 h 1585"/>
                <a:gd name="T102" fmla="*/ 746 w 1031"/>
                <a:gd name="T103" fmla="*/ 452 h 1585"/>
                <a:gd name="T104" fmla="*/ 774 w 1031"/>
                <a:gd name="T105" fmla="*/ 409 h 1585"/>
                <a:gd name="T106" fmla="*/ 800 w 1031"/>
                <a:gd name="T107" fmla="*/ 368 h 1585"/>
                <a:gd name="T108" fmla="*/ 853 w 1031"/>
                <a:gd name="T109" fmla="*/ 283 h 1585"/>
                <a:gd name="T110" fmla="*/ 903 w 1031"/>
                <a:gd name="T111" fmla="*/ 178 h 1585"/>
                <a:gd name="T112" fmla="*/ 941 w 1031"/>
                <a:gd name="T113" fmla="*/ 76 h 1585"/>
                <a:gd name="T114" fmla="*/ 967 w 1031"/>
                <a:gd name="T115" fmla="*/ 36 h 1585"/>
                <a:gd name="T116" fmla="*/ 1007 w 1031"/>
                <a:gd name="T117" fmla="*/ 0 h 1585"/>
                <a:gd name="T118" fmla="*/ 1031 w 1031"/>
                <a:gd name="T119" fmla="*/ 5 h 1585"/>
                <a:gd name="T120" fmla="*/ 1026 w 1031"/>
                <a:gd name="T121" fmla="*/ 29 h 1585"/>
                <a:gd name="T122" fmla="*/ 1026 w 1031"/>
                <a:gd name="T123" fmla="*/ 29 h 15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1"/>
                <a:gd name="T187" fmla="*/ 0 h 1585"/>
                <a:gd name="T188" fmla="*/ 1031 w 1031"/>
                <a:gd name="T189" fmla="*/ 1585 h 15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1" h="1585">
                  <a:moveTo>
                    <a:pt x="1026" y="29"/>
                  </a:moveTo>
                  <a:lnTo>
                    <a:pt x="969" y="100"/>
                  </a:lnTo>
                  <a:lnTo>
                    <a:pt x="936" y="193"/>
                  </a:lnTo>
                  <a:lnTo>
                    <a:pt x="912" y="247"/>
                  </a:lnTo>
                  <a:lnTo>
                    <a:pt x="888" y="300"/>
                  </a:lnTo>
                  <a:lnTo>
                    <a:pt x="867" y="347"/>
                  </a:lnTo>
                  <a:lnTo>
                    <a:pt x="846" y="392"/>
                  </a:lnTo>
                  <a:lnTo>
                    <a:pt x="822" y="437"/>
                  </a:lnTo>
                  <a:lnTo>
                    <a:pt x="798" y="482"/>
                  </a:lnTo>
                  <a:lnTo>
                    <a:pt x="769" y="530"/>
                  </a:lnTo>
                  <a:lnTo>
                    <a:pt x="739" y="580"/>
                  </a:lnTo>
                  <a:lnTo>
                    <a:pt x="698" y="646"/>
                  </a:lnTo>
                  <a:lnTo>
                    <a:pt x="660" y="706"/>
                  </a:lnTo>
                  <a:lnTo>
                    <a:pt x="625" y="761"/>
                  </a:lnTo>
                  <a:lnTo>
                    <a:pt x="591" y="815"/>
                  </a:lnTo>
                  <a:lnTo>
                    <a:pt x="558" y="867"/>
                  </a:lnTo>
                  <a:lnTo>
                    <a:pt x="522" y="922"/>
                  </a:lnTo>
                  <a:lnTo>
                    <a:pt x="482" y="979"/>
                  </a:lnTo>
                  <a:lnTo>
                    <a:pt x="437" y="1041"/>
                  </a:lnTo>
                  <a:lnTo>
                    <a:pt x="404" y="1091"/>
                  </a:lnTo>
                  <a:lnTo>
                    <a:pt x="375" y="1136"/>
                  </a:lnTo>
                  <a:lnTo>
                    <a:pt x="347" y="1181"/>
                  </a:lnTo>
                  <a:lnTo>
                    <a:pt x="313" y="1233"/>
                  </a:lnTo>
                  <a:lnTo>
                    <a:pt x="273" y="1288"/>
                  </a:lnTo>
                  <a:lnTo>
                    <a:pt x="237" y="1338"/>
                  </a:lnTo>
                  <a:lnTo>
                    <a:pt x="171" y="1445"/>
                  </a:lnTo>
                  <a:lnTo>
                    <a:pt x="137" y="1483"/>
                  </a:lnTo>
                  <a:lnTo>
                    <a:pt x="99" y="1516"/>
                  </a:lnTo>
                  <a:lnTo>
                    <a:pt x="26" y="1583"/>
                  </a:lnTo>
                  <a:lnTo>
                    <a:pt x="0" y="1585"/>
                  </a:lnTo>
                  <a:lnTo>
                    <a:pt x="0" y="1561"/>
                  </a:lnTo>
                  <a:lnTo>
                    <a:pt x="45" y="1478"/>
                  </a:lnTo>
                  <a:lnTo>
                    <a:pt x="61" y="1435"/>
                  </a:lnTo>
                  <a:lnTo>
                    <a:pt x="85" y="1393"/>
                  </a:lnTo>
                  <a:lnTo>
                    <a:pt x="121" y="1333"/>
                  </a:lnTo>
                  <a:lnTo>
                    <a:pt x="156" y="1283"/>
                  </a:lnTo>
                  <a:lnTo>
                    <a:pt x="194" y="1236"/>
                  </a:lnTo>
                  <a:lnTo>
                    <a:pt x="237" y="1179"/>
                  </a:lnTo>
                  <a:lnTo>
                    <a:pt x="270" y="1126"/>
                  </a:lnTo>
                  <a:lnTo>
                    <a:pt x="299" y="1081"/>
                  </a:lnTo>
                  <a:lnTo>
                    <a:pt x="327" y="1036"/>
                  </a:lnTo>
                  <a:lnTo>
                    <a:pt x="361" y="986"/>
                  </a:lnTo>
                  <a:lnTo>
                    <a:pt x="406" y="924"/>
                  </a:lnTo>
                  <a:lnTo>
                    <a:pt x="449" y="870"/>
                  </a:lnTo>
                  <a:lnTo>
                    <a:pt x="487" y="820"/>
                  </a:lnTo>
                  <a:lnTo>
                    <a:pt x="525" y="770"/>
                  </a:lnTo>
                  <a:lnTo>
                    <a:pt x="563" y="720"/>
                  </a:lnTo>
                  <a:lnTo>
                    <a:pt x="603" y="668"/>
                  </a:lnTo>
                  <a:lnTo>
                    <a:pt x="641" y="611"/>
                  </a:lnTo>
                  <a:lnTo>
                    <a:pt x="684" y="547"/>
                  </a:lnTo>
                  <a:lnTo>
                    <a:pt x="715" y="497"/>
                  </a:lnTo>
                  <a:lnTo>
                    <a:pt x="746" y="452"/>
                  </a:lnTo>
                  <a:lnTo>
                    <a:pt x="774" y="409"/>
                  </a:lnTo>
                  <a:lnTo>
                    <a:pt x="800" y="368"/>
                  </a:lnTo>
                  <a:lnTo>
                    <a:pt x="853" y="283"/>
                  </a:lnTo>
                  <a:lnTo>
                    <a:pt x="903" y="178"/>
                  </a:lnTo>
                  <a:lnTo>
                    <a:pt x="941" y="76"/>
                  </a:lnTo>
                  <a:lnTo>
                    <a:pt x="967" y="36"/>
                  </a:lnTo>
                  <a:lnTo>
                    <a:pt x="1007" y="0"/>
                  </a:lnTo>
                  <a:lnTo>
                    <a:pt x="1031" y="5"/>
                  </a:lnTo>
                  <a:lnTo>
                    <a:pt x="102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41" name="Freeform 157"/>
            <p:cNvSpPr>
              <a:spLocks/>
            </p:cNvSpPr>
            <p:nvPr/>
          </p:nvSpPr>
          <p:spPr bwMode="auto">
            <a:xfrm>
              <a:off x="5476" y="2990"/>
              <a:ext cx="573" cy="1195"/>
            </a:xfrm>
            <a:custGeom>
              <a:avLst/>
              <a:gdLst>
                <a:gd name="T0" fmla="*/ 36 w 573"/>
                <a:gd name="T1" fmla="*/ 14 h 1195"/>
                <a:gd name="T2" fmla="*/ 55 w 573"/>
                <a:gd name="T3" fmla="*/ 74 h 1195"/>
                <a:gd name="T4" fmla="*/ 76 w 573"/>
                <a:gd name="T5" fmla="*/ 131 h 1195"/>
                <a:gd name="T6" fmla="*/ 112 w 573"/>
                <a:gd name="T7" fmla="*/ 249 h 1195"/>
                <a:gd name="T8" fmla="*/ 150 w 573"/>
                <a:gd name="T9" fmla="*/ 378 h 1195"/>
                <a:gd name="T10" fmla="*/ 171 w 573"/>
                <a:gd name="T11" fmla="*/ 432 h 1195"/>
                <a:gd name="T12" fmla="*/ 202 w 573"/>
                <a:gd name="T13" fmla="*/ 496 h 1195"/>
                <a:gd name="T14" fmla="*/ 243 w 573"/>
                <a:gd name="T15" fmla="*/ 582 h 1195"/>
                <a:gd name="T16" fmla="*/ 281 w 573"/>
                <a:gd name="T17" fmla="*/ 656 h 1195"/>
                <a:gd name="T18" fmla="*/ 321 w 573"/>
                <a:gd name="T19" fmla="*/ 729 h 1195"/>
                <a:gd name="T20" fmla="*/ 371 w 573"/>
                <a:gd name="T21" fmla="*/ 815 h 1195"/>
                <a:gd name="T22" fmla="*/ 397 w 573"/>
                <a:gd name="T23" fmla="*/ 855 h 1195"/>
                <a:gd name="T24" fmla="*/ 421 w 573"/>
                <a:gd name="T25" fmla="*/ 891 h 1195"/>
                <a:gd name="T26" fmla="*/ 471 w 573"/>
                <a:gd name="T27" fmla="*/ 969 h 1195"/>
                <a:gd name="T28" fmla="*/ 516 w 573"/>
                <a:gd name="T29" fmla="*/ 1050 h 1195"/>
                <a:gd name="T30" fmla="*/ 563 w 573"/>
                <a:gd name="T31" fmla="*/ 1131 h 1195"/>
                <a:gd name="T32" fmla="*/ 573 w 573"/>
                <a:gd name="T33" fmla="*/ 1171 h 1195"/>
                <a:gd name="T34" fmla="*/ 566 w 573"/>
                <a:gd name="T35" fmla="*/ 1195 h 1195"/>
                <a:gd name="T36" fmla="*/ 542 w 573"/>
                <a:gd name="T37" fmla="*/ 1190 h 1195"/>
                <a:gd name="T38" fmla="*/ 509 w 573"/>
                <a:gd name="T39" fmla="*/ 1164 h 1195"/>
                <a:gd name="T40" fmla="*/ 461 w 573"/>
                <a:gd name="T41" fmla="*/ 1083 h 1195"/>
                <a:gd name="T42" fmla="*/ 414 w 573"/>
                <a:gd name="T43" fmla="*/ 1000 h 1195"/>
                <a:gd name="T44" fmla="*/ 371 w 573"/>
                <a:gd name="T45" fmla="*/ 919 h 1195"/>
                <a:gd name="T46" fmla="*/ 331 w 573"/>
                <a:gd name="T47" fmla="*/ 839 h 1195"/>
                <a:gd name="T48" fmla="*/ 283 w 573"/>
                <a:gd name="T49" fmla="*/ 753 h 1195"/>
                <a:gd name="T50" fmla="*/ 245 w 573"/>
                <a:gd name="T51" fmla="*/ 675 h 1195"/>
                <a:gd name="T52" fmla="*/ 209 w 573"/>
                <a:gd name="T53" fmla="*/ 599 h 1195"/>
                <a:gd name="T54" fmla="*/ 169 w 573"/>
                <a:gd name="T55" fmla="*/ 511 h 1195"/>
                <a:gd name="T56" fmla="*/ 133 w 573"/>
                <a:gd name="T57" fmla="*/ 442 h 1195"/>
                <a:gd name="T58" fmla="*/ 100 w 573"/>
                <a:gd name="T59" fmla="*/ 378 h 1195"/>
                <a:gd name="T60" fmla="*/ 48 w 573"/>
                <a:gd name="T61" fmla="*/ 237 h 1195"/>
                <a:gd name="T62" fmla="*/ 0 w 573"/>
                <a:gd name="T63" fmla="*/ 21 h 1195"/>
                <a:gd name="T64" fmla="*/ 12 w 573"/>
                <a:gd name="T65" fmla="*/ 0 h 1195"/>
                <a:gd name="T66" fmla="*/ 36 w 573"/>
                <a:gd name="T67" fmla="*/ 14 h 1195"/>
                <a:gd name="T68" fmla="*/ 36 w 573"/>
                <a:gd name="T69" fmla="*/ 14 h 1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195"/>
                <a:gd name="T107" fmla="*/ 573 w 573"/>
                <a:gd name="T108" fmla="*/ 1195 h 1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195">
                  <a:moveTo>
                    <a:pt x="36" y="14"/>
                  </a:moveTo>
                  <a:lnTo>
                    <a:pt x="55" y="74"/>
                  </a:lnTo>
                  <a:lnTo>
                    <a:pt x="76" y="131"/>
                  </a:lnTo>
                  <a:lnTo>
                    <a:pt x="112" y="249"/>
                  </a:lnTo>
                  <a:lnTo>
                    <a:pt x="150" y="378"/>
                  </a:lnTo>
                  <a:lnTo>
                    <a:pt x="171" y="432"/>
                  </a:lnTo>
                  <a:lnTo>
                    <a:pt x="202" y="496"/>
                  </a:lnTo>
                  <a:lnTo>
                    <a:pt x="243" y="582"/>
                  </a:lnTo>
                  <a:lnTo>
                    <a:pt x="281" y="656"/>
                  </a:lnTo>
                  <a:lnTo>
                    <a:pt x="321" y="729"/>
                  </a:lnTo>
                  <a:lnTo>
                    <a:pt x="371" y="815"/>
                  </a:lnTo>
                  <a:lnTo>
                    <a:pt x="397" y="855"/>
                  </a:lnTo>
                  <a:lnTo>
                    <a:pt x="421" y="891"/>
                  </a:lnTo>
                  <a:lnTo>
                    <a:pt x="471" y="969"/>
                  </a:lnTo>
                  <a:lnTo>
                    <a:pt x="516" y="1050"/>
                  </a:lnTo>
                  <a:lnTo>
                    <a:pt x="563" y="1131"/>
                  </a:lnTo>
                  <a:lnTo>
                    <a:pt x="573" y="1171"/>
                  </a:lnTo>
                  <a:lnTo>
                    <a:pt x="566" y="1195"/>
                  </a:lnTo>
                  <a:lnTo>
                    <a:pt x="542" y="1190"/>
                  </a:lnTo>
                  <a:lnTo>
                    <a:pt x="509" y="1164"/>
                  </a:lnTo>
                  <a:lnTo>
                    <a:pt x="461" y="1083"/>
                  </a:lnTo>
                  <a:lnTo>
                    <a:pt x="414" y="1000"/>
                  </a:lnTo>
                  <a:lnTo>
                    <a:pt x="371" y="919"/>
                  </a:lnTo>
                  <a:lnTo>
                    <a:pt x="331" y="839"/>
                  </a:lnTo>
                  <a:lnTo>
                    <a:pt x="283" y="753"/>
                  </a:lnTo>
                  <a:lnTo>
                    <a:pt x="245" y="675"/>
                  </a:lnTo>
                  <a:lnTo>
                    <a:pt x="209" y="599"/>
                  </a:lnTo>
                  <a:lnTo>
                    <a:pt x="169" y="511"/>
                  </a:lnTo>
                  <a:lnTo>
                    <a:pt x="133" y="442"/>
                  </a:lnTo>
                  <a:lnTo>
                    <a:pt x="100" y="378"/>
                  </a:lnTo>
                  <a:lnTo>
                    <a:pt x="48" y="23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42" name="Freeform 158"/>
            <p:cNvSpPr>
              <a:spLocks/>
            </p:cNvSpPr>
            <p:nvPr/>
          </p:nvSpPr>
          <p:spPr bwMode="auto">
            <a:xfrm>
              <a:off x="5384" y="3206"/>
              <a:ext cx="354" cy="977"/>
            </a:xfrm>
            <a:custGeom>
              <a:avLst/>
              <a:gdLst>
                <a:gd name="T0" fmla="*/ 28 w 354"/>
                <a:gd name="T1" fmla="*/ 5 h 977"/>
                <a:gd name="T2" fmla="*/ 97 w 354"/>
                <a:gd name="T3" fmla="*/ 114 h 977"/>
                <a:gd name="T4" fmla="*/ 140 w 354"/>
                <a:gd name="T5" fmla="*/ 219 h 977"/>
                <a:gd name="T6" fmla="*/ 178 w 354"/>
                <a:gd name="T7" fmla="*/ 330 h 977"/>
                <a:gd name="T8" fmla="*/ 197 w 354"/>
                <a:gd name="T9" fmla="*/ 392 h 977"/>
                <a:gd name="T10" fmla="*/ 221 w 354"/>
                <a:gd name="T11" fmla="*/ 461 h 977"/>
                <a:gd name="T12" fmla="*/ 247 w 354"/>
                <a:gd name="T13" fmla="*/ 575 h 977"/>
                <a:gd name="T14" fmla="*/ 273 w 354"/>
                <a:gd name="T15" fmla="*/ 673 h 977"/>
                <a:gd name="T16" fmla="*/ 287 w 354"/>
                <a:gd name="T17" fmla="*/ 720 h 977"/>
                <a:gd name="T18" fmla="*/ 354 w 354"/>
                <a:gd name="T19" fmla="*/ 953 h 977"/>
                <a:gd name="T20" fmla="*/ 346 w 354"/>
                <a:gd name="T21" fmla="*/ 977 h 977"/>
                <a:gd name="T22" fmla="*/ 323 w 354"/>
                <a:gd name="T23" fmla="*/ 970 h 977"/>
                <a:gd name="T24" fmla="*/ 289 w 354"/>
                <a:gd name="T25" fmla="*/ 910 h 977"/>
                <a:gd name="T26" fmla="*/ 256 w 354"/>
                <a:gd name="T27" fmla="*/ 860 h 977"/>
                <a:gd name="T28" fmla="*/ 197 w 354"/>
                <a:gd name="T29" fmla="*/ 746 h 977"/>
                <a:gd name="T30" fmla="*/ 187 w 354"/>
                <a:gd name="T31" fmla="*/ 696 h 977"/>
                <a:gd name="T32" fmla="*/ 154 w 354"/>
                <a:gd name="T33" fmla="*/ 592 h 977"/>
                <a:gd name="T34" fmla="*/ 130 w 354"/>
                <a:gd name="T35" fmla="*/ 482 h 977"/>
                <a:gd name="T36" fmla="*/ 97 w 354"/>
                <a:gd name="T37" fmla="*/ 354 h 977"/>
                <a:gd name="T38" fmla="*/ 80 w 354"/>
                <a:gd name="T39" fmla="*/ 240 h 977"/>
                <a:gd name="T40" fmla="*/ 57 w 354"/>
                <a:gd name="T41" fmla="*/ 133 h 977"/>
                <a:gd name="T42" fmla="*/ 35 w 354"/>
                <a:gd name="T43" fmla="*/ 81 h 977"/>
                <a:gd name="T44" fmla="*/ 0 w 354"/>
                <a:gd name="T45" fmla="*/ 24 h 977"/>
                <a:gd name="T46" fmla="*/ 4 w 354"/>
                <a:gd name="T47" fmla="*/ 0 h 977"/>
                <a:gd name="T48" fmla="*/ 28 w 354"/>
                <a:gd name="T49" fmla="*/ 5 h 977"/>
                <a:gd name="T50" fmla="*/ 28 w 354"/>
                <a:gd name="T51" fmla="*/ 5 h 9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4"/>
                <a:gd name="T79" fmla="*/ 0 h 977"/>
                <a:gd name="T80" fmla="*/ 354 w 354"/>
                <a:gd name="T81" fmla="*/ 977 h 9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4" h="977">
                  <a:moveTo>
                    <a:pt x="28" y="5"/>
                  </a:moveTo>
                  <a:lnTo>
                    <a:pt x="97" y="114"/>
                  </a:lnTo>
                  <a:lnTo>
                    <a:pt x="140" y="219"/>
                  </a:lnTo>
                  <a:lnTo>
                    <a:pt x="178" y="330"/>
                  </a:lnTo>
                  <a:lnTo>
                    <a:pt x="197" y="392"/>
                  </a:lnTo>
                  <a:lnTo>
                    <a:pt x="221" y="461"/>
                  </a:lnTo>
                  <a:lnTo>
                    <a:pt x="247" y="575"/>
                  </a:lnTo>
                  <a:lnTo>
                    <a:pt x="273" y="673"/>
                  </a:lnTo>
                  <a:lnTo>
                    <a:pt x="287" y="720"/>
                  </a:lnTo>
                  <a:lnTo>
                    <a:pt x="354" y="953"/>
                  </a:lnTo>
                  <a:lnTo>
                    <a:pt x="346" y="977"/>
                  </a:lnTo>
                  <a:lnTo>
                    <a:pt x="323" y="970"/>
                  </a:lnTo>
                  <a:lnTo>
                    <a:pt x="289" y="910"/>
                  </a:lnTo>
                  <a:lnTo>
                    <a:pt x="256" y="860"/>
                  </a:lnTo>
                  <a:lnTo>
                    <a:pt x="197" y="746"/>
                  </a:lnTo>
                  <a:lnTo>
                    <a:pt x="187" y="696"/>
                  </a:lnTo>
                  <a:lnTo>
                    <a:pt x="154" y="592"/>
                  </a:lnTo>
                  <a:lnTo>
                    <a:pt x="130" y="482"/>
                  </a:lnTo>
                  <a:lnTo>
                    <a:pt x="97" y="354"/>
                  </a:lnTo>
                  <a:lnTo>
                    <a:pt x="80" y="240"/>
                  </a:lnTo>
                  <a:lnTo>
                    <a:pt x="57" y="133"/>
                  </a:lnTo>
                  <a:lnTo>
                    <a:pt x="35" y="81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43" name="Freeform 159"/>
            <p:cNvSpPr>
              <a:spLocks/>
            </p:cNvSpPr>
            <p:nvPr/>
          </p:nvSpPr>
          <p:spPr bwMode="auto">
            <a:xfrm>
              <a:off x="5733" y="4223"/>
              <a:ext cx="302" cy="150"/>
            </a:xfrm>
            <a:custGeom>
              <a:avLst/>
              <a:gdLst>
                <a:gd name="T0" fmla="*/ 33 w 302"/>
                <a:gd name="T1" fmla="*/ 0 h 150"/>
                <a:gd name="T2" fmla="*/ 133 w 302"/>
                <a:gd name="T3" fmla="*/ 36 h 150"/>
                <a:gd name="T4" fmla="*/ 211 w 302"/>
                <a:gd name="T5" fmla="*/ 79 h 150"/>
                <a:gd name="T6" fmla="*/ 247 w 302"/>
                <a:gd name="T7" fmla="*/ 100 h 150"/>
                <a:gd name="T8" fmla="*/ 290 w 302"/>
                <a:gd name="T9" fmla="*/ 117 h 150"/>
                <a:gd name="T10" fmla="*/ 302 w 302"/>
                <a:gd name="T11" fmla="*/ 138 h 150"/>
                <a:gd name="T12" fmla="*/ 294 w 302"/>
                <a:gd name="T13" fmla="*/ 150 h 150"/>
                <a:gd name="T14" fmla="*/ 280 w 302"/>
                <a:gd name="T15" fmla="*/ 150 h 150"/>
                <a:gd name="T16" fmla="*/ 104 w 302"/>
                <a:gd name="T17" fmla="*/ 100 h 150"/>
                <a:gd name="T18" fmla="*/ 12 w 302"/>
                <a:gd name="T19" fmla="*/ 48 h 150"/>
                <a:gd name="T20" fmla="*/ 0 w 302"/>
                <a:gd name="T21" fmla="*/ 12 h 150"/>
                <a:gd name="T22" fmla="*/ 12 w 302"/>
                <a:gd name="T23" fmla="*/ 0 h 150"/>
                <a:gd name="T24" fmla="*/ 33 w 302"/>
                <a:gd name="T25" fmla="*/ 0 h 150"/>
                <a:gd name="T26" fmla="*/ 33 w 302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50"/>
                <a:gd name="T44" fmla="*/ 302 w 30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50">
                  <a:moveTo>
                    <a:pt x="33" y="0"/>
                  </a:moveTo>
                  <a:lnTo>
                    <a:pt x="133" y="36"/>
                  </a:lnTo>
                  <a:lnTo>
                    <a:pt x="211" y="79"/>
                  </a:lnTo>
                  <a:lnTo>
                    <a:pt x="247" y="100"/>
                  </a:lnTo>
                  <a:lnTo>
                    <a:pt x="290" y="117"/>
                  </a:lnTo>
                  <a:lnTo>
                    <a:pt x="302" y="138"/>
                  </a:lnTo>
                  <a:lnTo>
                    <a:pt x="294" y="150"/>
                  </a:lnTo>
                  <a:lnTo>
                    <a:pt x="280" y="150"/>
                  </a:lnTo>
                  <a:lnTo>
                    <a:pt x="104" y="10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44" name="Freeform 160"/>
            <p:cNvSpPr>
              <a:spLocks/>
            </p:cNvSpPr>
            <p:nvPr/>
          </p:nvSpPr>
          <p:spPr bwMode="auto">
            <a:xfrm>
              <a:off x="6101" y="4161"/>
              <a:ext cx="128" cy="162"/>
            </a:xfrm>
            <a:custGeom>
              <a:avLst/>
              <a:gdLst>
                <a:gd name="T0" fmla="*/ 128 w 128"/>
                <a:gd name="T1" fmla="*/ 26 h 162"/>
                <a:gd name="T2" fmla="*/ 71 w 128"/>
                <a:gd name="T3" fmla="*/ 131 h 162"/>
                <a:gd name="T4" fmla="*/ 29 w 128"/>
                <a:gd name="T5" fmla="*/ 160 h 162"/>
                <a:gd name="T6" fmla="*/ 5 w 128"/>
                <a:gd name="T7" fmla="*/ 162 h 162"/>
                <a:gd name="T8" fmla="*/ 0 w 128"/>
                <a:gd name="T9" fmla="*/ 141 h 162"/>
                <a:gd name="T10" fmla="*/ 12 w 128"/>
                <a:gd name="T11" fmla="*/ 86 h 162"/>
                <a:gd name="T12" fmla="*/ 95 w 128"/>
                <a:gd name="T13" fmla="*/ 7 h 162"/>
                <a:gd name="T14" fmla="*/ 121 w 128"/>
                <a:gd name="T15" fmla="*/ 0 h 162"/>
                <a:gd name="T16" fmla="*/ 128 w 128"/>
                <a:gd name="T17" fmla="*/ 26 h 162"/>
                <a:gd name="T18" fmla="*/ 128 w 128"/>
                <a:gd name="T19" fmla="*/ 26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62"/>
                <a:gd name="T32" fmla="*/ 128 w 12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62">
                  <a:moveTo>
                    <a:pt x="128" y="26"/>
                  </a:moveTo>
                  <a:lnTo>
                    <a:pt x="71" y="131"/>
                  </a:lnTo>
                  <a:lnTo>
                    <a:pt x="29" y="160"/>
                  </a:lnTo>
                  <a:lnTo>
                    <a:pt x="5" y="162"/>
                  </a:lnTo>
                  <a:lnTo>
                    <a:pt x="0" y="141"/>
                  </a:lnTo>
                  <a:lnTo>
                    <a:pt x="12" y="86"/>
                  </a:lnTo>
                  <a:lnTo>
                    <a:pt x="95" y="7"/>
                  </a:lnTo>
                  <a:lnTo>
                    <a:pt x="121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45" name="Freeform 161"/>
            <p:cNvSpPr>
              <a:spLocks/>
            </p:cNvSpPr>
            <p:nvPr/>
          </p:nvSpPr>
          <p:spPr bwMode="auto">
            <a:xfrm>
              <a:off x="5393" y="2320"/>
              <a:ext cx="573" cy="173"/>
            </a:xfrm>
            <a:custGeom>
              <a:avLst/>
              <a:gdLst>
                <a:gd name="T0" fmla="*/ 14 w 573"/>
                <a:gd name="T1" fmla="*/ 24 h 173"/>
                <a:gd name="T2" fmla="*/ 174 w 573"/>
                <a:gd name="T3" fmla="*/ 0 h 173"/>
                <a:gd name="T4" fmla="*/ 328 w 573"/>
                <a:gd name="T5" fmla="*/ 9 h 173"/>
                <a:gd name="T6" fmla="*/ 544 w 573"/>
                <a:gd name="T7" fmla="*/ 95 h 173"/>
                <a:gd name="T8" fmla="*/ 568 w 573"/>
                <a:gd name="T9" fmla="*/ 116 h 173"/>
                <a:gd name="T10" fmla="*/ 573 w 573"/>
                <a:gd name="T11" fmla="*/ 161 h 173"/>
                <a:gd name="T12" fmla="*/ 554 w 573"/>
                <a:gd name="T13" fmla="*/ 173 h 173"/>
                <a:gd name="T14" fmla="*/ 528 w 573"/>
                <a:gd name="T15" fmla="*/ 168 h 173"/>
                <a:gd name="T16" fmla="*/ 504 w 573"/>
                <a:gd name="T17" fmla="*/ 154 h 173"/>
                <a:gd name="T18" fmla="*/ 459 w 573"/>
                <a:gd name="T19" fmla="*/ 121 h 173"/>
                <a:gd name="T20" fmla="*/ 416 w 573"/>
                <a:gd name="T21" fmla="*/ 90 h 173"/>
                <a:gd name="T22" fmla="*/ 373 w 573"/>
                <a:gd name="T23" fmla="*/ 64 h 173"/>
                <a:gd name="T24" fmla="*/ 321 w 573"/>
                <a:gd name="T25" fmla="*/ 43 h 173"/>
                <a:gd name="T26" fmla="*/ 171 w 573"/>
                <a:gd name="T27" fmla="*/ 35 h 173"/>
                <a:gd name="T28" fmla="*/ 19 w 573"/>
                <a:gd name="T29" fmla="*/ 59 h 173"/>
                <a:gd name="T30" fmla="*/ 0 w 573"/>
                <a:gd name="T31" fmla="*/ 43 h 173"/>
                <a:gd name="T32" fmla="*/ 14 w 573"/>
                <a:gd name="T33" fmla="*/ 24 h 173"/>
                <a:gd name="T34" fmla="*/ 14 w 573"/>
                <a:gd name="T35" fmla="*/ 24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3"/>
                <a:gd name="T55" fmla="*/ 0 h 173"/>
                <a:gd name="T56" fmla="*/ 573 w 5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3" h="173">
                  <a:moveTo>
                    <a:pt x="14" y="24"/>
                  </a:moveTo>
                  <a:lnTo>
                    <a:pt x="174" y="0"/>
                  </a:lnTo>
                  <a:lnTo>
                    <a:pt x="328" y="9"/>
                  </a:lnTo>
                  <a:lnTo>
                    <a:pt x="544" y="95"/>
                  </a:lnTo>
                  <a:lnTo>
                    <a:pt x="568" y="116"/>
                  </a:lnTo>
                  <a:lnTo>
                    <a:pt x="573" y="161"/>
                  </a:lnTo>
                  <a:lnTo>
                    <a:pt x="554" y="173"/>
                  </a:lnTo>
                  <a:lnTo>
                    <a:pt x="528" y="168"/>
                  </a:lnTo>
                  <a:lnTo>
                    <a:pt x="504" y="154"/>
                  </a:lnTo>
                  <a:lnTo>
                    <a:pt x="459" y="121"/>
                  </a:lnTo>
                  <a:lnTo>
                    <a:pt x="416" y="90"/>
                  </a:lnTo>
                  <a:lnTo>
                    <a:pt x="373" y="64"/>
                  </a:lnTo>
                  <a:lnTo>
                    <a:pt x="321" y="43"/>
                  </a:lnTo>
                  <a:lnTo>
                    <a:pt x="171" y="35"/>
                  </a:lnTo>
                  <a:lnTo>
                    <a:pt x="19" y="59"/>
                  </a:lnTo>
                  <a:lnTo>
                    <a:pt x="0" y="4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46" name="Freeform 162"/>
            <p:cNvSpPr>
              <a:spLocks/>
            </p:cNvSpPr>
            <p:nvPr/>
          </p:nvSpPr>
          <p:spPr bwMode="auto">
            <a:xfrm>
              <a:off x="5883" y="2460"/>
              <a:ext cx="83" cy="204"/>
            </a:xfrm>
            <a:custGeom>
              <a:avLst/>
              <a:gdLst>
                <a:gd name="T0" fmla="*/ 83 w 83"/>
                <a:gd name="T1" fmla="*/ 21 h 204"/>
                <a:gd name="T2" fmla="*/ 76 w 83"/>
                <a:gd name="T3" fmla="*/ 119 h 204"/>
                <a:gd name="T4" fmla="*/ 40 w 83"/>
                <a:gd name="T5" fmla="*/ 188 h 204"/>
                <a:gd name="T6" fmla="*/ 30 w 83"/>
                <a:gd name="T7" fmla="*/ 202 h 204"/>
                <a:gd name="T8" fmla="*/ 16 w 83"/>
                <a:gd name="T9" fmla="*/ 204 h 204"/>
                <a:gd name="T10" fmla="*/ 0 w 83"/>
                <a:gd name="T11" fmla="*/ 178 h 204"/>
                <a:gd name="T12" fmla="*/ 7 w 83"/>
                <a:gd name="T13" fmla="*/ 100 h 204"/>
                <a:gd name="T14" fmla="*/ 28 w 83"/>
                <a:gd name="T15" fmla="*/ 57 h 204"/>
                <a:gd name="T16" fmla="*/ 47 w 83"/>
                <a:gd name="T17" fmla="*/ 14 h 204"/>
                <a:gd name="T18" fmla="*/ 57 w 83"/>
                <a:gd name="T19" fmla="*/ 2 h 204"/>
                <a:gd name="T20" fmla="*/ 68 w 83"/>
                <a:gd name="T21" fmla="*/ 0 h 204"/>
                <a:gd name="T22" fmla="*/ 83 w 83"/>
                <a:gd name="T23" fmla="*/ 21 h 204"/>
                <a:gd name="T24" fmla="*/ 83 w 83"/>
                <a:gd name="T25" fmla="*/ 2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204"/>
                <a:gd name="T41" fmla="*/ 83 w 83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204">
                  <a:moveTo>
                    <a:pt x="83" y="21"/>
                  </a:moveTo>
                  <a:lnTo>
                    <a:pt x="76" y="119"/>
                  </a:lnTo>
                  <a:lnTo>
                    <a:pt x="40" y="188"/>
                  </a:lnTo>
                  <a:lnTo>
                    <a:pt x="30" y="202"/>
                  </a:lnTo>
                  <a:lnTo>
                    <a:pt x="16" y="204"/>
                  </a:lnTo>
                  <a:lnTo>
                    <a:pt x="0" y="178"/>
                  </a:lnTo>
                  <a:lnTo>
                    <a:pt x="7" y="100"/>
                  </a:lnTo>
                  <a:lnTo>
                    <a:pt x="28" y="57"/>
                  </a:lnTo>
                  <a:lnTo>
                    <a:pt x="47" y="14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47" name="Freeform 163"/>
            <p:cNvSpPr>
              <a:spLocks/>
            </p:cNvSpPr>
            <p:nvPr/>
          </p:nvSpPr>
          <p:spPr bwMode="auto">
            <a:xfrm>
              <a:off x="5331" y="2536"/>
              <a:ext cx="587" cy="152"/>
            </a:xfrm>
            <a:custGeom>
              <a:avLst/>
              <a:gdLst>
                <a:gd name="T0" fmla="*/ 15 w 587"/>
                <a:gd name="T1" fmla="*/ 17 h 152"/>
                <a:gd name="T2" fmla="*/ 176 w 587"/>
                <a:gd name="T3" fmla="*/ 0 h 152"/>
                <a:gd name="T4" fmla="*/ 338 w 587"/>
                <a:gd name="T5" fmla="*/ 5 h 152"/>
                <a:gd name="T6" fmla="*/ 554 w 587"/>
                <a:gd name="T7" fmla="*/ 62 h 152"/>
                <a:gd name="T8" fmla="*/ 585 w 587"/>
                <a:gd name="T9" fmla="*/ 86 h 152"/>
                <a:gd name="T10" fmla="*/ 587 w 587"/>
                <a:gd name="T11" fmla="*/ 121 h 152"/>
                <a:gd name="T12" fmla="*/ 568 w 587"/>
                <a:gd name="T13" fmla="*/ 150 h 152"/>
                <a:gd name="T14" fmla="*/ 530 w 587"/>
                <a:gd name="T15" fmla="*/ 152 h 152"/>
                <a:gd name="T16" fmla="*/ 428 w 587"/>
                <a:gd name="T17" fmla="*/ 112 h 152"/>
                <a:gd name="T18" fmla="*/ 383 w 587"/>
                <a:gd name="T19" fmla="*/ 88 h 152"/>
                <a:gd name="T20" fmla="*/ 326 w 587"/>
                <a:gd name="T21" fmla="*/ 69 h 152"/>
                <a:gd name="T22" fmla="*/ 171 w 587"/>
                <a:gd name="T23" fmla="*/ 50 h 152"/>
                <a:gd name="T24" fmla="*/ 19 w 587"/>
                <a:gd name="T25" fmla="*/ 52 h 152"/>
                <a:gd name="T26" fmla="*/ 0 w 587"/>
                <a:gd name="T27" fmla="*/ 36 h 152"/>
                <a:gd name="T28" fmla="*/ 15 w 587"/>
                <a:gd name="T29" fmla="*/ 17 h 152"/>
                <a:gd name="T30" fmla="*/ 15 w 587"/>
                <a:gd name="T31" fmla="*/ 1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7"/>
                <a:gd name="T49" fmla="*/ 0 h 152"/>
                <a:gd name="T50" fmla="*/ 587 w 58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7" h="152">
                  <a:moveTo>
                    <a:pt x="15" y="17"/>
                  </a:moveTo>
                  <a:lnTo>
                    <a:pt x="176" y="0"/>
                  </a:lnTo>
                  <a:lnTo>
                    <a:pt x="338" y="5"/>
                  </a:lnTo>
                  <a:lnTo>
                    <a:pt x="554" y="62"/>
                  </a:lnTo>
                  <a:lnTo>
                    <a:pt x="585" y="86"/>
                  </a:lnTo>
                  <a:lnTo>
                    <a:pt x="587" y="121"/>
                  </a:lnTo>
                  <a:lnTo>
                    <a:pt x="568" y="150"/>
                  </a:lnTo>
                  <a:lnTo>
                    <a:pt x="530" y="152"/>
                  </a:lnTo>
                  <a:lnTo>
                    <a:pt x="428" y="112"/>
                  </a:lnTo>
                  <a:lnTo>
                    <a:pt x="383" y="88"/>
                  </a:lnTo>
                  <a:lnTo>
                    <a:pt x="326" y="69"/>
                  </a:lnTo>
                  <a:lnTo>
                    <a:pt x="171" y="50"/>
                  </a:lnTo>
                  <a:lnTo>
                    <a:pt x="19" y="52"/>
                  </a:lnTo>
                  <a:lnTo>
                    <a:pt x="0" y="3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48" name="Freeform 164"/>
            <p:cNvSpPr>
              <a:spLocks/>
            </p:cNvSpPr>
            <p:nvPr/>
          </p:nvSpPr>
          <p:spPr bwMode="auto">
            <a:xfrm>
              <a:off x="5329" y="2412"/>
              <a:ext cx="55" cy="167"/>
            </a:xfrm>
            <a:custGeom>
              <a:avLst/>
              <a:gdLst>
                <a:gd name="T0" fmla="*/ 55 w 55"/>
                <a:gd name="T1" fmla="*/ 27 h 167"/>
                <a:gd name="T2" fmla="*/ 40 w 55"/>
                <a:gd name="T3" fmla="*/ 114 h 167"/>
                <a:gd name="T4" fmla="*/ 45 w 55"/>
                <a:gd name="T5" fmla="*/ 141 h 167"/>
                <a:gd name="T6" fmla="*/ 31 w 55"/>
                <a:gd name="T7" fmla="*/ 167 h 167"/>
                <a:gd name="T8" fmla="*/ 5 w 55"/>
                <a:gd name="T9" fmla="*/ 150 h 167"/>
                <a:gd name="T10" fmla="*/ 0 w 55"/>
                <a:gd name="T11" fmla="*/ 117 h 167"/>
                <a:gd name="T12" fmla="*/ 2 w 55"/>
                <a:gd name="T13" fmla="*/ 60 h 167"/>
                <a:gd name="T14" fmla="*/ 26 w 55"/>
                <a:gd name="T15" fmla="*/ 8 h 167"/>
                <a:gd name="T16" fmla="*/ 50 w 55"/>
                <a:gd name="T17" fmla="*/ 0 h 167"/>
                <a:gd name="T18" fmla="*/ 55 w 55"/>
                <a:gd name="T19" fmla="*/ 27 h 167"/>
                <a:gd name="T20" fmla="*/ 55 w 55"/>
                <a:gd name="T21" fmla="*/ 2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67"/>
                <a:gd name="T35" fmla="*/ 55 w 55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67">
                  <a:moveTo>
                    <a:pt x="55" y="27"/>
                  </a:moveTo>
                  <a:lnTo>
                    <a:pt x="40" y="114"/>
                  </a:lnTo>
                  <a:lnTo>
                    <a:pt x="45" y="141"/>
                  </a:lnTo>
                  <a:lnTo>
                    <a:pt x="31" y="167"/>
                  </a:lnTo>
                  <a:lnTo>
                    <a:pt x="5" y="150"/>
                  </a:lnTo>
                  <a:lnTo>
                    <a:pt x="0" y="117"/>
                  </a:lnTo>
                  <a:lnTo>
                    <a:pt x="2" y="6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49" name="Freeform 165"/>
            <p:cNvSpPr>
              <a:spLocks/>
            </p:cNvSpPr>
            <p:nvPr/>
          </p:nvSpPr>
          <p:spPr bwMode="auto">
            <a:xfrm>
              <a:off x="5635" y="2398"/>
              <a:ext cx="60" cy="176"/>
            </a:xfrm>
            <a:custGeom>
              <a:avLst/>
              <a:gdLst>
                <a:gd name="T0" fmla="*/ 60 w 60"/>
                <a:gd name="T1" fmla="*/ 19 h 176"/>
                <a:gd name="T2" fmla="*/ 53 w 60"/>
                <a:gd name="T3" fmla="*/ 150 h 176"/>
                <a:gd name="T4" fmla="*/ 46 w 60"/>
                <a:gd name="T5" fmla="*/ 171 h 176"/>
                <a:gd name="T6" fmla="*/ 27 w 60"/>
                <a:gd name="T7" fmla="*/ 176 h 176"/>
                <a:gd name="T8" fmla="*/ 0 w 60"/>
                <a:gd name="T9" fmla="*/ 150 h 176"/>
                <a:gd name="T10" fmla="*/ 24 w 60"/>
                <a:gd name="T11" fmla="*/ 17 h 176"/>
                <a:gd name="T12" fmla="*/ 43 w 60"/>
                <a:gd name="T13" fmla="*/ 0 h 176"/>
                <a:gd name="T14" fmla="*/ 60 w 60"/>
                <a:gd name="T15" fmla="*/ 19 h 176"/>
                <a:gd name="T16" fmla="*/ 60 w 60"/>
                <a:gd name="T17" fmla="*/ 19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6"/>
                <a:gd name="T29" fmla="*/ 60 w 6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6">
                  <a:moveTo>
                    <a:pt x="60" y="19"/>
                  </a:moveTo>
                  <a:lnTo>
                    <a:pt x="53" y="150"/>
                  </a:lnTo>
                  <a:lnTo>
                    <a:pt x="46" y="171"/>
                  </a:lnTo>
                  <a:lnTo>
                    <a:pt x="27" y="176"/>
                  </a:lnTo>
                  <a:lnTo>
                    <a:pt x="0" y="150"/>
                  </a:lnTo>
                  <a:lnTo>
                    <a:pt x="24" y="17"/>
                  </a:lnTo>
                  <a:lnTo>
                    <a:pt x="43" y="0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50" name="Freeform 166"/>
            <p:cNvSpPr>
              <a:spLocks/>
            </p:cNvSpPr>
            <p:nvPr/>
          </p:nvSpPr>
          <p:spPr bwMode="auto">
            <a:xfrm>
              <a:off x="3466" y="4040"/>
              <a:ext cx="715" cy="209"/>
            </a:xfrm>
            <a:custGeom>
              <a:avLst/>
              <a:gdLst>
                <a:gd name="T0" fmla="*/ 31 w 715"/>
                <a:gd name="T1" fmla="*/ 0 h 209"/>
                <a:gd name="T2" fmla="*/ 119 w 715"/>
                <a:gd name="T3" fmla="*/ 31 h 209"/>
                <a:gd name="T4" fmla="*/ 207 w 715"/>
                <a:gd name="T5" fmla="*/ 62 h 209"/>
                <a:gd name="T6" fmla="*/ 437 w 715"/>
                <a:gd name="T7" fmla="*/ 119 h 209"/>
                <a:gd name="T8" fmla="*/ 565 w 715"/>
                <a:gd name="T9" fmla="*/ 138 h 209"/>
                <a:gd name="T10" fmla="*/ 632 w 715"/>
                <a:gd name="T11" fmla="*/ 157 h 209"/>
                <a:gd name="T12" fmla="*/ 699 w 715"/>
                <a:gd name="T13" fmla="*/ 174 h 209"/>
                <a:gd name="T14" fmla="*/ 715 w 715"/>
                <a:gd name="T15" fmla="*/ 193 h 209"/>
                <a:gd name="T16" fmla="*/ 696 w 715"/>
                <a:gd name="T17" fmla="*/ 209 h 209"/>
                <a:gd name="T18" fmla="*/ 556 w 715"/>
                <a:gd name="T19" fmla="*/ 202 h 209"/>
                <a:gd name="T20" fmla="*/ 425 w 715"/>
                <a:gd name="T21" fmla="*/ 183 h 209"/>
                <a:gd name="T22" fmla="*/ 311 w 715"/>
                <a:gd name="T23" fmla="*/ 143 h 209"/>
                <a:gd name="T24" fmla="*/ 259 w 715"/>
                <a:gd name="T25" fmla="*/ 119 h 209"/>
                <a:gd name="T26" fmla="*/ 197 w 715"/>
                <a:gd name="T27" fmla="*/ 95 h 209"/>
                <a:gd name="T28" fmla="*/ 19 w 715"/>
                <a:gd name="T29" fmla="*/ 52 h 209"/>
                <a:gd name="T30" fmla="*/ 0 w 715"/>
                <a:gd name="T31" fmla="*/ 19 h 209"/>
                <a:gd name="T32" fmla="*/ 9 w 715"/>
                <a:gd name="T33" fmla="*/ 5 h 209"/>
                <a:gd name="T34" fmla="*/ 31 w 715"/>
                <a:gd name="T35" fmla="*/ 0 h 209"/>
                <a:gd name="T36" fmla="*/ 31 w 71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5"/>
                <a:gd name="T58" fmla="*/ 0 h 209"/>
                <a:gd name="T59" fmla="*/ 715 w 71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5" h="209">
                  <a:moveTo>
                    <a:pt x="31" y="0"/>
                  </a:moveTo>
                  <a:lnTo>
                    <a:pt x="119" y="31"/>
                  </a:lnTo>
                  <a:lnTo>
                    <a:pt x="207" y="62"/>
                  </a:lnTo>
                  <a:lnTo>
                    <a:pt x="437" y="119"/>
                  </a:lnTo>
                  <a:lnTo>
                    <a:pt x="565" y="138"/>
                  </a:lnTo>
                  <a:lnTo>
                    <a:pt x="632" y="157"/>
                  </a:lnTo>
                  <a:lnTo>
                    <a:pt x="699" y="174"/>
                  </a:lnTo>
                  <a:lnTo>
                    <a:pt x="715" y="193"/>
                  </a:lnTo>
                  <a:lnTo>
                    <a:pt x="696" y="209"/>
                  </a:lnTo>
                  <a:lnTo>
                    <a:pt x="556" y="202"/>
                  </a:lnTo>
                  <a:lnTo>
                    <a:pt x="425" y="183"/>
                  </a:lnTo>
                  <a:lnTo>
                    <a:pt x="311" y="143"/>
                  </a:lnTo>
                  <a:lnTo>
                    <a:pt x="259" y="119"/>
                  </a:lnTo>
                  <a:lnTo>
                    <a:pt x="197" y="95"/>
                  </a:lnTo>
                  <a:lnTo>
                    <a:pt x="19" y="52"/>
                  </a:lnTo>
                  <a:lnTo>
                    <a:pt x="0" y="19"/>
                  </a:lnTo>
                  <a:lnTo>
                    <a:pt x="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51" name="Freeform 167"/>
            <p:cNvSpPr>
              <a:spLocks/>
            </p:cNvSpPr>
            <p:nvPr/>
          </p:nvSpPr>
          <p:spPr bwMode="auto">
            <a:xfrm>
              <a:off x="3428" y="4033"/>
              <a:ext cx="166" cy="202"/>
            </a:xfrm>
            <a:custGeom>
              <a:avLst/>
              <a:gdLst>
                <a:gd name="T0" fmla="*/ 55 w 166"/>
                <a:gd name="T1" fmla="*/ 10 h 202"/>
                <a:gd name="T2" fmla="*/ 116 w 166"/>
                <a:gd name="T3" fmla="*/ 95 h 202"/>
                <a:gd name="T4" fmla="*/ 161 w 166"/>
                <a:gd name="T5" fmla="*/ 178 h 202"/>
                <a:gd name="T6" fmla="*/ 166 w 166"/>
                <a:gd name="T7" fmla="*/ 190 h 202"/>
                <a:gd name="T8" fmla="*/ 161 w 166"/>
                <a:gd name="T9" fmla="*/ 202 h 202"/>
                <a:gd name="T10" fmla="*/ 135 w 166"/>
                <a:gd name="T11" fmla="*/ 202 h 202"/>
                <a:gd name="T12" fmla="*/ 47 w 166"/>
                <a:gd name="T13" fmla="*/ 138 h 202"/>
                <a:gd name="T14" fmla="*/ 5 w 166"/>
                <a:gd name="T15" fmla="*/ 40 h 202"/>
                <a:gd name="T16" fmla="*/ 0 w 166"/>
                <a:gd name="T17" fmla="*/ 17 h 202"/>
                <a:gd name="T18" fmla="*/ 14 w 166"/>
                <a:gd name="T19" fmla="*/ 0 h 202"/>
                <a:gd name="T20" fmla="*/ 55 w 166"/>
                <a:gd name="T21" fmla="*/ 10 h 202"/>
                <a:gd name="T22" fmla="*/ 55 w 166"/>
                <a:gd name="T23" fmla="*/ 1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02"/>
                <a:gd name="T38" fmla="*/ 166 w 166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02">
                  <a:moveTo>
                    <a:pt x="55" y="10"/>
                  </a:moveTo>
                  <a:lnTo>
                    <a:pt x="116" y="95"/>
                  </a:lnTo>
                  <a:lnTo>
                    <a:pt x="16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35" y="202"/>
                  </a:lnTo>
                  <a:lnTo>
                    <a:pt x="47" y="138"/>
                  </a:lnTo>
                  <a:lnTo>
                    <a:pt x="5" y="40"/>
                  </a:lnTo>
                  <a:lnTo>
                    <a:pt x="0" y="17"/>
                  </a:lnTo>
                  <a:lnTo>
                    <a:pt x="14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52" name="Freeform 168"/>
            <p:cNvSpPr>
              <a:spLocks/>
            </p:cNvSpPr>
            <p:nvPr/>
          </p:nvSpPr>
          <p:spPr bwMode="auto">
            <a:xfrm>
              <a:off x="3561" y="4223"/>
              <a:ext cx="846" cy="352"/>
            </a:xfrm>
            <a:custGeom>
              <a:avLst/>
              <a:gdLst>
                <a:gd name="T0" fmla="*/ 17 w 846"/>
                <a:gd name="T1" fmla="*/ 0 h 352"/>
                <a:gd name="T2" fmla="*/ 105 w 846"/>
                <a:gd name="T3" fmla="*/ 24 h 352"/>
                <a:gd name="T4" fmla="*/ 143 w 846"/>
                <a:gd name="T5" fmla="*/ 45 h 352"/>
                <a:gd name="T6" fmla="*/ 185 w 846"/>
                <a:gd name="T7" fmla="*/ 67 h 352"/>
                <a:gd name="T8" fmla="*/ 240 w 846"/>
                <a:gd name="T9" fmla="*/ 88 h 352"/>
                <a:gd name="T10" fmla="*/ 290 w 846"/>
                <a:gd name="T11" fmla="*/ 105 h 352"/>
                <a:gd name="T12" fmla="*/ 385 w 846"/>
                <a:gd name="T13" fmla="*/ 136 h 352"/>
                <a:gd name="T14" fmla="*/ 478 w 846"/>
                <a:gd name="T15" fmla="*/ 166 h 352"/>
                <a:gd name="T16" fmla="*/ 582 w 846"/>
                <a:gd name="T17" fmla="*/ 209 h 352"/>
                <a:gd name="T18" fmla="*/ 646 w 846"/>
                <a:gd name="T19" fmla="*/ 233 h 352"/>
                <a:gd name="T20" fmla="*/ 701 w 846"/>
                <a:gd name="T21" fmla="*/ 252 h 352"/>
                <a:gd name="T22" fmla="*/ 829 w 846"/>
                <a:gd name="T23" fmla="*/ 281 h 352"/>
                <a:gd name="T24" fmla="*/ 846 w 846"/>
                <a:gd name="T25" fmla="*/ 319 h 352"/>
                <a:gd name="T26" fmla="*/ 841 w 846"/>
                <a:gd name="T27" fmla="*/ 342 h 352"/>
                <a:gd name="T28" fmla="*/ 827 w 846"/>
                <a:gd name="T29" fmla="*/ 352 h 352"/>
                <a:gd name="T30" fmla="*/ 694 w 846"/>
                <a:gd name="T31" fmla="*/ 304 h 352"/>
                <a:gd name="T32" fmla="*/ 634 w 846"/>
                <a:gd name="T33" fmla="*/ 273 h 352"/>
                <a:gd name="T34" fmla="*/ 568 w 846"/>
                <a:gd name="T35" fmla="*/ 240 h 352"/>
                <a:gd name="T36" fmla="*/ 516 w 846"/>
                <a:gd name="T37" fmla="*/ 219 h 352"/>
                <a:gd name="T38" fmla="*/ 466 w 846"/>
                <a:gd name="T39" fmla="*/ 200 h 352"/>
                <a:gd name="T40" fmla="*/ 371 w 846"/>
                <a:gd name="T41" fmla="*/ 169 h 352"/>
                <a:gd name="T42" fmla="*/ 278 w 846"/>
                <a:gd name="T43" fmla="*/ 138 h 352"/>
                <a:gd name="T44" fmla="*/ 173 w 846"/>
                <a:gd name="T45" fmla="*/ 100 h 352"/>
                <a:gd name="T46" fmla="*/ 97 w 846"/>
                <a:gd name="T47" fmla="*/ 60 h 352"/>
                <a:gd name="T48" fmla="*/ 62 w 846"/>
                <a:gd name="T49" fmla="*/ 43 h 352"/>
                <a:gd name="T50" fmla="*/ 17 w 846"/>
                <a:gd name="T51" fmla="*/ 36 h 352"/>
                <a:gd name="T52" fmla="*/ 0 w 846"/>
                <a:gd name="T53" fmla="*/ 19 h 352"/>
                <a:gd name="T54" fmla="*/ 17 w 846"/>
                <a:gd name="T55" fmla="*/ 0 h 352"/>
                <a:gd name="T56" fmla="*/ 17 w 846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6"/>
                <a:gd name="T88" fmla="*/ 0 h 352"/>
                <a:gd name="T89" fmla="*/ 846 w 846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6" h="352">
                  <a:moveTo>
                    <a:pt x="17" y="0"/>
                  </a:moveTo>
                  <a:lnTo>
                    <a:pt x="105" y="24"/>
                  </a:lnTo>
                  <a:lnTo>
                    <a:pt x="143" y="45"/>
                  </a:lnTo>
                  <a:lnTo>
                    <a:pt x="185" y="67"/>
                  </a:lnTo>
                  <a:lnTo>
                    <a:pt x="240" y="88"/>
                  </a:lnTo>
                  <a:lnTo>
                    <a:pt x="290" y="105"/>
                  </a:lnTo>
                  <a:lnTo>
                    <a:pt x="385" y="136"/>
                  </a:lnTo>
                  <a:lnTo>
                    <a:pt x="478" y="166"/>
                  </a:lnTo>
                  <a:lnTo>
                    <a:pt x="582" y="209"/>
                  </a:lnTo>
                  <a:lnTo>
                    <a:pt x="646" y="233"/>
                  </a:lnTo>
                  <a:lnTo>
                    <a:pt x="701" y="252"/>
                  </a:lnTo>
                  <a:lnTo>
                    <a:pt x="829" y="281"/>
                  </a:lnTo>
                  <a:lnTo>
                    <a:pt x="846" y="319"/>
                  </a:lnTo>
                  <a:lnTo>
                    <a:pt x="841" y="342"/>
                  </a:lnTo>
                  <a:lnTo>
                    <a:pt x="827" y="352"/>
                  </a:lnTo>
                  <a:lnTo>
                    <a:pt x="694" y="304"/>
                  </a:lnTo>
                  <a:lnTo>
                    <a:pt x="634" y="273"/>
                  </a:lnTo>
                  <a:lnTo>
                    <a:pt x="568" y="240"/>
                  </a:lnTo>
                  <a:lnTo>
                    <a:pt x="516" y="219"/>
                  </a:lnTo>
                  <a:lnTo>
                    <a:pt x="466" y="200"/>
                  </a:lnTo>
                  <a:lnTo>
                    <a:pt x="371" y="169"/>
                  </a:lnTo>
                  <a:lnTo>
                    <a:pt x="278" y="138"/>
                  </a:lnTo>
                  <a:lnTo>
                    <a:pt x="173" y="100"/>
                  </a:lnTo>
                  <a:lnTo>
                    <a:pt x="97" y="60"/>
                  </a:lnTo>
                  <a:lnTo>
                    <a:pt x="62" y="43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53" name="Freeform 169"/>
            <p:cNvSpPr>
              <a:spLocks/>
            </p:cNvSpPr>
            <p:nvPr/>
          </p:nvSpPr>
          <p:spPr bwMode="auto">
            <a:xfrm>
              <a:off x="3772" y="4318"/>
              <a:ext cx="138" cy="1462"/>
            </a:xfrm>
            <a:custGeom>
              <a:avLst/>
              <a:gdLst>
                <a:gd name="T0" fmla="*/ 65 w 138"/>
                <a:gd name="T1" fmla="*/ 24 h 1462"/>
                <a:gd name="T2" fmla="*/ 84 w 138"/>
                <a:gd name="T3" fmla="*/ 333 h 1462"/>
                <a:gd name="T4" fmla="*/ 115 w 138"/>
                <a:gd name="T5" fmla="*/ 644 h 1462"/>
                <a:gd name="T6" fmla="*/ 131 w 138"/>
                <a:gd name="T7" fmla="*/ 979 h 1462"/>
                <a:gd name="T8" fmla="*/ 136 w 138"/>
                <a:gd name="T9" fmla="*/ 1176 h 1462"/>
                <a:gd name="T10" fmla="*/ 138 w 138"/>
                <a:gd name="T11" fmla="*/ 1421 h 1462"/>
                <a:gd name="T12" fmla="*/ 129 w 138"/>
                <a:gd name="T13" fmla="*/ 1450 h 1462"/>
                <a:gd name="T14" fmla="*/ 103 w 138"/>
                <a:gd name="T15" fmla="*/ 1462 h 1462"/>
                <a:gd name="T16" fmla="*/ 62 w 138"/>
                <a:gd name="T17" fmla="*/ 1426 h 1462"/>
                <a:gd name="T18" fmla="*/ 43 w 138"/>
                <a:gd name="T19" fmla="*/ 1186 h 1462"/>
                <a:gd name="T20" fmla="*/ 36 w 138"/>
                <a:gd name="T21" fmla="*/ 982 h 1462"/>
                <a:gd name="T22" fmla="*/ 22 w 138"/>
                <a:gd name="T23" fmla="*/ 651 h 1462"/>
                <a:gd name="T24" fmla="*/ 5 w 138"/>
                <a:gd name="T25" fmla="*/ 330 h 1462"/>
                <a:gd name="T26" fmla="*/ 0 w 138"/>
                <a:gd name="T27" fmla="*/ 12 h 1462"/>
                <a:gd name="T28" fmla="*/ 8 w 138"/>
                <a:gd name="T29" fmla="*/ 0 h 1462"/>
                <a:gd name="T30" fmla="*/ 31 w 138"/>
                <a:gd name="T31" fmla="*/ 0 h 1462"/>
                <a:gd name="T32" fmla="*/ 65 w 138"/>
                <a:gd name="T33" fmla="*/ 24 h 1462"/>
                <a:gd name="T34" fmla="*/ 65 w 138"/>
                <a:gd name="T35" fmla="*/ 24 h 14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462"/>
                <a:gd name="T56" fmla="*/ 138 w 138"/>
                <a:gd name="T57" fmla="*/ 1462 h 14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462">
                  <a:moveTo>
                    <a:pt x="65" y="24"/>
                  </a:moveTo>
                  <a:lnTo>
                    <a:pt x="84" y="333"/>
                  </a:lnTo>
                  <a:lnTo>
                    <a:pt x="115" y="644"/>
                  </a:lnTo>
                  <a:lnTo>
                    <a:pt x="131" y="979"/>
                  </a:lnTo>
                  <a:lnTo>
                    <a:pt x="136" y="1176"/>
                  </a:lnTo>
                  <a:lnTo>
                    <a:pt x="138" y="1421"/>
                  </a:lnTo>
                  <a:lnTo>
                    <a:pt x="129" y="1450"/>
                  </a:lnTo>
                  <a:lnTo>
                    <a:pt x="103" y="1462"/>
                  </a:lnTo>
                  <a:lnTo>
                    <a:pt x="62" y="1426"/>
                  </a:lnTo>
                  <a:lnTo>
                    <a:pt x="43" y="1186"/>
                  </a:lnTo>
                  <a:lnTo>
                    <a:pt x="36" y="982"/>
                  </a:lnTo>
                  <a:lnTo>
                    <a:pt x="22" y="651"/>
                  </a:lnTo>
                  <a:lnTo>
                    <a:pt x="5" y="33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1" y="0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54" name="Freeform 170"/>
            <p:cNvSpPr>
              <a:spLocks/>
            </p:cNvSpPr>
            <p:nvPr/>
          </p:nvSpPr>
          <p:spPr bwMode="auto">
            <a:xfrm>
              <a:off x="4547" y="4399"/>
              <a:ext cx="102" cy="1195"/>
            </a:xfrm>
            <a:custGeom>
              <a:avLst/>
              <a:gdLst>
                <a:gd name="T0" fmla="*/ 102 w 102"/>
                <a:gd name="T1" fmla="*/ 17 h 1195"/>
                <a:gd name="T2" fmla="*/ 93 w 102"/>
                <a:gd name="T3" fmla="*/ 573 h 1195"/>
                <a:gd name="T4" fmla="*/ 88 w 102"/>
                <a:gd name="T5" fmla="*/ 841 h 1195"/>
                <a:gd name="T6" fmla="*/ 100 w 102"/>
                <a:gd name="T7" fmla="*/ 1157 h 1195"/>
                <a:gd name="T8" fmla="*/ 88 w 102"/>
                <a:gd name="T9" fmla="*/ 1186 h 1195"/>
                <a:gd name="T10" fmla="*/ 62 w 102"/>
                <a:gd name="T11" fmla="*/ 1195 h 1195"/>
                <a:gd name="T12" fmla="*/ 24 w 102"/>
                <a:gd name="T13" fmla="*/ 1157 h 1195"/>
                <a:gd name="T14" fmla="*/ 17 w 102"/>
                <a:gd name="T15" fmla="*/ 1000 h 1195"/>
                <a:gd name="T16" fmla="*/ 0 w 102"/>
                <a:gd name="T17" fmla="*/ 846 h 1195"/>
                <a:gd name="T18" fmla="*/ 5 w 102"/>
                <a:gd name="T19" fmla="*/ 570 h 1195"/>
                <a:gd name="T20" fmla="*/ 19 w 102"/>
                <a:gd name="T21" fmla="*/ 423 h 1195"/>
                <a:gd name="T22" fmla="*/ 41 w 102"/>
                <a:gd name="T23" fmla="*/ 295 h 1195"/>
                <a:gd name="T24" fmla="*/ 67 w 102"/>
                <a:gd name="T25" fmla="*/ 17 h 1195"/>
                <a:gd name="T26" fmla="*/ 86 w 102"/>
                <a:gd name="T27" fmla="*/ 0 h 1195"/>
                <a:gd name="T28" fmla="*/ 102 w 102"/>
                <a:gd name="T29" fmla="*/ 17 h 1195"/>
                <a:gd name="T30" fmla="*/ 102 w 102"/>
                <a:gd name="T31" fmla="*/ 17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95"/>
                <a:gd name="T50" fmla="*/ 102 w 102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95">
                  <a:moveTo>
                    <a:pt x="102" y="17"/>
                  </a:moveTo>
                  <a:lnTo>
                    <a:pt x="93" y="573"/>
                  </a:lnTo>
                  <a:lnTo>
                    <a:pt x="88" y="841"/>
                  </a:lnTo>
                  <a:lnTo>
                    <a:pt x="100" y="1157"/>
                  </a:lnTo>
                  <a:lnTo>
                    <a:pt x="88" y="1186"/>
                  </a:lnTo>
                  <a:lnTo>
                    <a:pt x="62" y="1195"/>
                  </a:lnTo>
                  <a:lnTo>
                    <a:pt x="24" y="1157"/>
                  </a:lnTo>
                  <a:lnTo>
                    <a:pt x="17" y="1000"/>
                  </a:lnTo>
                  <a:lnTo>
                    <a:pt x="0" y="846"/>
                  </a:lnTo>
                  <a:lnTo>
                    <a:pt x="5" y="570"/>
                  </a:lnTo>
                  <a:lnTo>
                    <a:pt x="19" y="423"/>
                  </a:lnTo>
                  <a:lnTo>
                    <a:pt x="41" y="295"/>
                  </a:lnTo>
                  <a:lnTo>
                    <a:pt x="67" y="17"/>
                  </a:lnTo>
                  <a:lnTo>
                    <a:pt x="86" y="0"/>
                  </a:lnTo>
                  <a:lnTo>
                    <a:pt x="1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55" name="Freeform 171"/>
            <p:cNvSpPr>
              <a:spLocks/>
            </p:cNvSpPr>
            <p:nvPr/>
          </p:nvSpPr>
          <p:spPr bwMode="auto">
            <a:xfrm>
              <a:off x="5676" y="4221"/>
              <a:ext cx="109" cy="1573"/>
            </a:xfrm>
            <a:custGeom>
              <a:avLst/>
              <a:gdLst>
                <a:gd name="T0" fmla="*/ 102 w 109"/>
                <a:gd name="T1" fmla="*/ 33 h 1573"/>
                <a:gd name="T2" fmla="*/ 102 w 109"/>
                <a:gd name="T3" fmla="*/ 47 h 1573"/>
                <a:gd name="T4" fmla="*/ 102 w 109"/>
                <a:gd name="T5" fmla="*/ 64 h 1573"/>
                <a:gd name="T6" fmla="*/ 102 w 109"/>
                <a:gd name="T7" fmla="*/ 90 h 1573"/>
                <a:gd name="T8" fmla="*/ 102 w 109"/>
                <a:gd name="T9" fmla="*/ 104 h 1573"/>
                <a:gd name="T10" fmla="*/ 102 w 109"/>
                <a:gd name="T11" fmla="*/ 119 h 1573"/>
                <a:gd name="T12" fmla="*/ 102 w 109"/>
                <a:gd name="T13" fmla="*/ 123 h 1573"/>
                <a:gd name="T14" fmla="*/ 102 w 109"/>
                <a:gd name="T15" fmla="*/ 126 h 1573"/>
                <a:gd name="T16" fmla="*/ 102 w 109"/>
                <a:gd name="T17" fmla="*/ 128 h 1573"/>
                <a:gd name="T18" fmla="*/ 102 w 109"/>
                <a:gd name="T19" fmla="*/ 130 h 1573"/>
                <a:gd name="T20" fmla="*/ 102 w 109"/>
                <a:gd name="T21" fmla="*/ 142 h 1573"/>
                <a:gd name="T22" fmla="*/ 104 w 109"/>
                <a:gd name="T23" fmla="*/ 240 h 1573"/>
                <a:gd name="T24" fmla="*/ 104 w 109"/>
                <a:gd name="T25" fmla="*/ 335 h 1573"/>
                <a:gd name="T26" fmla="*/ 104 w 109"/>
                <a:gd name="T27" fmla="*/ 347 h 1573"/>
                <a:gd name="T28" fmla="*/ 104 w 109"/>
                <a:gd name="T29" fmla="*/ 354 h 1573"/>
                <a:gd name="T30" fmla="*/ 104 w 109"/>
                <a:gd name="T31" fmla="*/ 356 h 1573"/>
                <a:gd name="T32" fmla="*/ 104 w 109"/>
                <a:gd name="T33" fmla="*/ 359 h 1573"/>
                <a:gd name="T34" fmla="*/ 104 w 109"/>
                <a:gd name="T35" fmla="*/ 361 h 1573"/>
                <a:gd name="T36" fmla="*/ 104 w 109"/>
                <a:gd name="T37" fmla="*/ 373 h 1573"/>
                <a:gd name="T38" fmla="*/ 104 w 109"/>
                <a:gd name="T39" fmla="*/ 387 h 1573"/>
                <a:gd name="T40" fmla="*/ 104 w 109"/>
                <a:gd name="T41" fmla="*/ 416 h 1573"/>
                <a:gd name="T42" fmla="*/ 104 w 109"/>
                <a:gd name="T43" fmla="*/ 430 h 1573"/>
                <a:gd name="T44" fmla="*/ 104 w 109"/>
                <a:gd name="T45" fmla="*/ 432 h 1573"/>
                <a:gd name="T46" fmla="*/ 104 w 109"/>
                <a:gd name="T47" fmla="*/ 437 h 1573"/>
                <a:gd name="T48" fmla="*/ 104 w 109"/>
                <a:gd name="T49" fmla="*/ 442 h 1573"/>
                <a:gd name="T50" fmla="*/ 104 w 109"/>
                <a:gd name="T51" fmla="*/ 444 h 1573"/>
                <a:gd name="T52" fmla="*/ 109 w 109"/>
                <a:gd name="T53" fmla="*/ 629 h 1573"/>
                <a:gd name="T54" fmla="*/ 107 w 109"/>
                <a:gd name="T55" fmla="*/ 796 h 1573"/>
                <a:gd name="T56" fmla="*/ 100 w 109"/>
                <a:gd name="T57" fmla="*/ 1145 h 1573"/>
                <a:gd name="T58" fmla="*/ 83 w 109"/>
                <a:gd name="T59" fmla="*/ 1523 h 1573"/>
                <a:gd name="T60" fmla="*/ 71 w 109"/>
                <a:gd name="T61" fmla="*/ 1554 h 1573"/>
                <a:gd name="T62" fmla="*/ 43 w 109"/>
                <a:gd name="T63" fmla="*/ 1573 h 1573"/>
                <a:gd name="T64" fmla="*/ 14 w 109"/>
                <a:gd name="T65" fmla="*/ 1573 h 1573"/>
                <a:gd name="T66" fmla="*/ 0 w 109"/>
                <a:gd name="T67" fmla="*/ 1551 h 1573"/>
                <a:gd name="T68" fmla="*/ 0 w 109"/>
                <a:gd name="T69" fmla="*/ 1145 h 1573"/>
                <a:gd name="T70" fmla="*/ 7 w 109"/>
                <a:gd name="T71" fmla="*/ 796 h 1573"/>
                <a:gd name="T72" fmla="*/ 9 w 109"/>
                <a:gd name="T73" fmla="*/ 632 h 1573"/>
                <a:gd name="T74" fmla="*/ 5 w 109"/>
                <a:gd name="T75" fmla="*/ 446 h 1573"/>
                <a:gd name="T76" fmla="*/ 21 w 109"/>
                <a:gd name="T77" fmla="*/ 240 h 1573"/>
                <a:gd name="T78" fmla="*/ 38 w 109"/>
                <a:gd name="T79" fmla="*/ 33 h 1573"/>
                <a:gd name="T80" fmla="*/ 47 w 109"/>
                <a:gd name="T81" fmla="*/ 9 h 1573"/>
                <a:gd name="T82" fmla="*/ 69 w 109"/>
                <a:gd name="T83" fmla="*/ 0 h 1573"/>
                <a:gd name="T84" fmla="*/ 102 w 109"/>
                <a:gd name="T85" fmla="*/ 33 h 1573"/>
                <a:gd name="T86" fmla="*/ 102 w 109"/>
                <a:gd name="T87" fmla="*/ 33 h 1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3"/>
                <a:gd name="T134" fmla="*/ 109 w 109"/>
                <a:gd name="T135" fmla="*/ 1573 h 1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3">
                  <a:moveTo>
                    <a:pt x="102" y="33"/>
                  </a:moveTo>
                  <a:lnTo>
                    <a:pt x="102" y="47"/>
                  </a:lnTo>
                  <a:lnTo>
                    <a:pt x="102" y="64"/>
                  </a:lnTo>
                  <a:lnTo>
                    <a:pt x="102" y="90"/>
                  </a:lnTo>
                  <a:lnTo>
                    <a:pt x="102" y="10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2" y="142"/>
                  </a:lnTo>
                  <a:lnTo>
                    <a:pt x="104" y="240"/>
                  </a:lnTo>
                  <a:lnTo>
                    <a:pt x="104" y="335"/>
                  </a:lnTo>
                  <a:lnTo>
                    <a:pt x="104" y="347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4" y="359"/>
                  </a:lnTo>
                  <a:lnTo>
                    <a:pt x="104" y="361"/>
                  </a:lnTo>
                  <a:lnTo>
                    <a:pt x="104" y="373"/>
                  </a:lnTo>
                  <a:lnTo>
                    <a:pt x="104" y="387"/>
                  </a:lnTo>
                  <a:lnTo>
                    <a:pt x="104" y="416"/>
                  </a:lnTo>
                  <a:lnTo>
                    <a:pt x="104" y="430"/>
                  </a:lnTo>
                  <a:lnTo>
                    <a:pt x="104" y="432"/>
                  </a:lnTo>
                  <a:lnTo>
                    <a:pt x="104" y="437"/>
                  </a:lnTo>
                  <a:lnTo>
                    <a:pt x="104" y="442"/>
                  </a:lnTo>
                  <a:lnTo>
                    <a:pt x="104" y="444"/>
                  </a:lnTo>
                  <a:lnTo>
                    <a:pt x="109" y="629"/>
                  </a:lnTo>
                  <a:lnTo>
                    <a:pt x="107" y="796"/>
                  </a:lnTo>
                  <a:lnTo>
                    <a:pt x="100" y="1145"/>
                  </a:lnTo>
                  <a:lnTo>
                    <a:pt x="83" y="1523"/>
                  </a:lnTo>
                  <a:lnTo>
                    <a:pt x="71" y="1554"/>
                  </a:lnTo>
                  <a:lnTo>
                    <a:pt x="43" y="1573"/>
                  </a:lnTo>
                  <a:lnTo>
                    <a:pt x="14" y="1573"/>
                  </a:lnTo>
                  <a:lnTo>
                    <a:pt x="0" y="1551"/>
                  </a:lnTo>
                  <a:lnTo>
                    <a:pt x="0" y="1145"/>
                  </a:lnTo>
                  <a:lnTo>
                    <a:pt x="7" y="796"/>
                  </a:lnTo>
                  <a:lnTo>
                    <a:pt x="9" y="632"/>
                  </a:lnTo>
                  <a:lnTo>
                    <a:pt x="5" y="446"/>
                  </a:lnTo>
                  <a:lnTo>
                    <a:pt x="21" y="240"/>
                  </a:lnTo>
                  <a:lnTo>
                    <a:pt x="38" y="33"/>
                  </a:lnTo>
                  <a:lnTo>
                    <a:pt x="47" y="9"/>
                  </a:lnTo>
                  <a:lnTo>
                    <a:pt x="69" y="0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56" name="Freeform 172"/>
            <p:cNvSpPr>
              <a:spLocks/>
            </p:cNvSpPr>
            <p:nvPr/>
          </p:nvSpPr>
          <p:spPr bwMode="auto">
            <a:xfrm>
              <a:off x="4012" y="5708"/>
              <a:ext cx="1711" cy="121"/>
            </a:xfrm>
            <a:custGeom>
              <a:avLst/>
              <a:gdLst>
                <a:gd name="T0" fmla="*/ 27 w 1711"/>
                <a:gd name="T1" fmla="*/ 29 h 121"/>
                <a:gd name="T2" fmla="*/ 200 w 1711"/>
                <a:gd name="T3" fmla="*/ 41 h 121"/>
                <a:gd name="T4" fmla="*/ 625 w 1711"/>
                <a:gd name="T5" fmla="*/ 48 h 121"/>
                <a:gd name="T6" fmla="*/ 1048 w 1711"/>
                <a:gd name="T7" fmla="*/ 31 h 121"/>
                <a:gd name="T8" fmla="*/ 1248 w 1711"/>
                <a:gd name="T9" fmla="*/ 19 h 121"/>
                <a:gd name="T10" fmla="*/ 1298 w 1711"/>
                <a:gd name="T11" fmla="*/ 24 h 121"/>
                <a:gd name="T12" fmla="*/ 1642 w 1711"/>
                <a:gd name="T13" fmla="*/ 3 h 121"/>
                <a:gd name="T14" fmla="*/ 1664 w 1711"/>
                <a:gd name="T15" fmla="*/ 0 h 121"/>
                <a:gd name="T16" fmla="*/ 1699 w 1711"/>
                <a:gd name="T17" fmla="*/ 12 h 121"/>
                <a:gd name="T18" fmla="*/ 1711 w 1711"/>
                <a:gd name="T19" fmla="*/ 48 h 121"/>
                <a:gd name="T20" fmla="*/ 1699 w 1711"/>
                <a:gd name="T21" fmla="*/ 81 h 121"/>
                <a:gd name="T22" fmla="*/ 1664 w 1711"/>
                <a:gd name="T23" fmla="*/ 93 h 121"/>
                <a:gd name="T24" fmla="*/ 1642 w 1711"/>
                <a:gd name="T25" fmla="*/ 91 h 121"/>
                <a:gd name="T26" fmla="*/ 1298 w 1711"/>
                <a:gd name="T27" fmla="*/ 112 h 121"/>
                <a:gd name="T28" fmla="*/ 1250 w 1711"/>
                <a:gd name="T29" fmla="*/ 114 h 121"/>
                <a:gd name="T30" fmla="*/ 1048 w 1711"/>
                <a:gd name="T31" fmla="*/ 121 h 121"/>
                <a:gd name="T32" fmla="*/ 623 w 1711"/>
                <a:gd name="T33" fmla="*/ 110 h 121"/>
                <a:gd name="T34" fmla="*/ 198 w 1711"/>
                <a:gd name="T35" fmla="*/ 76 h 121"/>
                <a:gd name="T36" fmla="*/ 27 w 1711"/>
                <a:gd name="T37" fmla="*/ 83 h 121"/>
                <a:gd name="T38" fmla="*/ 0 w 1711"/>
                <a:gd name="T39" fmla="*/ 55 h 121"/>
                <a:gd name="T40" fmla="*/ 5 w 1711"/>
                <a:gd name="T41" fmla="*/ 38 h 121"/>
                <a:gd name="T42" fmla="*/ 27 w 1711"/>
                <a:gd name="T43" fmla="*/ 29 h 121"/>
                <a:gd name="T44" fmla="*/ 27 w 1711"/>
                <a:gd name="T45" fmla="*/ 29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1"/>
                <a:gd name="T70" fmla="*/ 0 h 121"/>
                <a:gd name="T71" fmla="*/ 1711 w 1711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1" h="121">
                  <a:moveTo>
                    <a:pt x="27" y="29"/>
                  </a:moveTo>
                  <a:lnTo>
                    <a:pt x="200" y="41"/>
                  </a:lnTo>
                  <a:lnTo>
                    <a:pt x="625" y="48"/>
                  </a:lnTo>
                  <a:lnTo>
                    <a:pt x="1048" y="31"/>
                  </a:lnTo>
                  <a:lnTo>
                    <a:pt x="1248" y="19"/>
                  </a:lnTo>
                  <a:lnTo>
                    <a:pt x="1298" y="24"/>
                  </a:lnTo>
                  <a:lnTo>
                    <a:pt x="1642" y="3"/>
                  </a:lnTo>
                  <a:lnTo>
                    <a:pt x="1664" y="0"/>
                  </a:lnTo>
                  <a:lnTo>
                    <a:pt x="1699" y="12"/>
                  </a:lnTo>
                  <a:lnTo>
                    <a:pt x="1711" y="48"/>
                  </a:lnTo>
                  <a:lnTo>
                    <a:pt x="1699" y="81"/>
                  </a:lnTo>
                  <a:lnTo>
                    <a:pt x="1664" y="93"/>
                  </a:lnTo>
                  <a:lnTo>
                    <a:pt x="1642" y="91"/>
                  </a:lnTo>
                  <a:lnTo>
                    <a:pt x="1298" y="112"/>
                  </a:lnTo>
                  <a:lnTo>
                    <a:pt x="1250" y="114"/>
                  </a:lnTo>
                  <a:lnTo>
                    <a:pt x="1048" y="121"/>
                  </a:lnTo>
                  <a:lnTo>
                    <a:pt x="623" y="110"/>
                  </a:lnTo>
                  <a:lnTo>
                    <a:pt x="198" y="76"/>
                  </a:lnTo>
                  <a:lnTo>
                    <a:pt x="27" y="83"/>
                  </a:lnTo>
                  <a:lnTo>
                    <a:pt x="0" y="55"/>
                  </a:lnTo>
                  <a:lnTo>
                    <a:pt x="5" y="38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57" name="Freeform 173"/>
            <p:cNvSpPr>
              <a:spLocks/>
            </p:cNvSpPr>
            <p:nvPr/>
          </p:nvSpPr>
          <p:spPr bwMode="auto">
            <a:xfrm>
              <a:off x="4994" y="4824"/>
              <a:ext cx="508" cy="963"/>
            </a:xfrm>
            <a:custGeom>
              <a:avLst/>
              <a:gdLst>
                <a:gd name="T0" fmla="*/ 45 w 508"/>
                <a:gd name="T1" fmla="*/ 5 h 963"/>
                <a:gd name="T2" fmla="*/ 256 w 508"/>
                <a:gd name="T3" fmla="*/ 0 h 963"/>
                <a:gd name="T4" fmla="*/ 466 w 508"/>
                <a:gd name="T5" fmla="*/ 22 h 963"/>
                <a:gd name="T6" fmla="*/ 499 w 508"/>
                <a:gd name="T7" fmla="*/ 38 h 963"/>
                <a:gd name="T8" fmla="*/ 508 w 508"/>
                <a:gd name="T9" fmla="*/ 74 h 963"/>
                <a:gd name="T10" fmla="*/ 487 w 508"/>
                <a:gd name="T11" fmla="*/ 366 h 963"/>
                <a:gd name="T12" fmla="*/ 470 w 508"/>
                <a:gd name="T13" fmla="*/ 649 h 963"/>
                <a:gd name="T14" fmla="*/ 447 w 508"/>
                <a:gd name="T15" fmla="*/ 932 h 963"/>
                <a:gd name="T16" fmla="*/ 435 w 508"/>
                <a:gd name="T17" fmla="*/ 956 h 963"/>
                <a:gd name="T18" fmla="*/ 411 w 508"/>
                <a:gd name="T19" fmla="*/ 963 h 963"/>
                <a:gd name="T20" fmla="*/ 380 w 508"/>
                <a:gd name="T21" fmla="*/ 929 h 963"/>
                <a:gd name="T22" fmla="*/ 387 w 508"/>
                <a:gd name="T23" fmla="*/ 362 h 963"/>
                <a:gd name="T24" fmla="*/ 404 w 508"/>
                <a:gd name="T25" fmla="*/ 114 h 963"/>
                <a:gd name="T26" fmla="*/ 230 w 508"/>
                <a:gd name="T27" fmla="*/ 98 h 963"/>
                <a:gd name="T28" fmla="*/ 50 w 508"/>
                <a:gd name="T29" fmla="*/ 98 h 963"/>
                <a:gd name="T30" fmla="*/ 14 w 508"/>
                <a:gd name="T31" fmla="*/ 86 h 963"/>
                <a:gd name="T32" fmla="*/ 0 w 508"/>
                <a:gd name="T33" fmla="*/ 53 h 963"/>
                <a:gd name="T34" fmla="*/ 12 w 508"/>
                <a:gd name="T35" fmla="*/ 19 h 963"/>
                <a:gd name="T36" fmla="*/ 45 w 508"/>
                <a:gd name="T37" fmla="*/ 5 h 963"/>
                <a:gd name="T38" fmla="*/ 45 w 508"/>
                <a:gd name="T39" fmla="*/ 5 h 9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8"/>
                <a:gd name="T61" fmla="*/ 0 h 963"/>
                <a:gd name="T62" fmla="*/ 508 w 508"/>
                <a:gd name="T63" fmla="*/ 963 h 9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8" h="963">
                  <a:moveTo>
                    <a:pt x="45" y="5"/>
                  </a:moveTo>
                  <a:lnTo>
                    <a:pt x="256" y="0"/>
                  </a:lnTo>
                  <a:lnTo>
                    <a:pt x="466" y="22"/>
                  </a:lnTo>
                  <a:lnTo>
                    <a:pt x="499" y="38"/>
                  </a:lnTo>
                  <a:lnTo>
                    <a:pt x="508" y="74"/>
                  </a:lnTo>
                  <a:lnTo>
                    <a:pt x="487" y="366"/>
                  </a:lnTo>
                  <a:lnTo>
                    <a:pt x="470" y="649"/>
                  </a:lnTo>
                  <a:lnTo>
                    <a:pt x="447" y="932"/>
                  </a:lnTo>
                  <a:lnTo>
                    <a:pt x="435" y="956"/>
                  </a:lnTo>
                  <a:lnTo>
                    <a:pt x="411" y="963"/>
                  </a:lnTo>
                  <a:lnTo>
                    <a:pt x="380" y="929"/>
                  </a:lnTo>
                  <a:lnTo>
                    <a:pt x="387" y="362"/>
                  </a:lnTo>
                  <a:lnTo>
                    <a:pt x="404" y="114"/>
                  </a:lnTo>
                  <a:lnTo>
                    <a:pt x="230" y="98"/>
                  </a:lnTo>
                  <a:lnTo>
                    <a:pt x="50" y="98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12" y="19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58" name="Freeform 174"/>
            <p:cNvSpPr>
              <a:spLocks/>
            </p:cNvSpPr>
            <p:nvPr/>
          </p:nvSpPr>
          <p:spPr bwMode="auto">
            <a:xfrm>
              <a:off x="5084" y="3833"/>
              <a:ext cx="418" cy="568"/>
            </a:xfrm>
            <a:custGeom>
              <a:avLst/>
              <a:gdLst>
                <a:gd name="T0" fmla="*/ 19 w 418"/>
                <a:gd name="T1" fmla="*/ 24 h 568"/>
                <a:gd name="T2" fmla="*/ 183 w 418"/>
                <a:gd name="T3" fmla="*/ 19 h 568"/>
                <a:gd name="T4" fmla="*/ 345 w 418"/>
                <a:gd name="T5" fmla="*/ 8 h 568"/>
                <a:gd name="T6" fmla="*/ 383 w 418"/>
                <a:gd name="T7" fmla="*/ 0 h 568"/>
                <a:gd name="T8" fmla="*/ 416 w 418"/>
                <a:gd name="T9" fmla="*/ 12 h 568"/>
                <a:gd name="T10" fmla="*/ 418 w 418"/>
                <a:gd name="T11" fmla="*/ 53 h 568"/>
                <a:gd name="T12" fmla="*/ 414 w 418"/>
                <a:gd name="T13" fmla="*/ 138 h 568"/>
                <a:gd name="T14" fmla="*/ 418 w 418"/>
                <a:gd name="T15" fmla="*/ 224 h 568"/>
                <a:gd name="T16" fmla="*/ 411 w 418"/>
                <a:gd name="T17" fmla="*/ 480 h 568"/>
                <a:gd name="T18" fmla="*/ 404 w 418"/>
                <a:gd name="T19" fmla="*/ 523 h 568"/>
                <a:gd name="T20" fmla="*/ 390 w 418"/>
                <a:gd name="T21" fmla="*/ 554 h 568"/>
                <a:gd name="T22" fmla="*/ 368 w 418"/>
                <a:gd name="T23" fmla="*/ 568 h 568"/>
                <a:gd name="T24" fmla="*/ 342 w 418"/>
                <a:gd name="T25" fmla="*/ 561 h 568"/>
                <a:gd name="T26" fmla="*/ 323 w 418"/>
                <a:gd name="T27" fmla="*/ 535 h 568"/>
                <a:gd name="T28" fmla="*/ 302 w 418"/>
                <a:gd name="T29" fmla="*/ 488 h 568"/>
                <a:gd name="T30" fmla="*/ 309 w 418"/>
                <a:gd name="T31" fmla="*/ 224 h 568"/>
                <a:gd name="T32" fmla="*/ 326 w 418"/>
                <a:gd name="T33" fmla="*/ 72 h 568"/>
                <a:gd name="T34" fmla="*/ 17 w 418"/>
                <a:gd name="T35" fmla="*/ 60 h 568"/>
                <a:gd name="T36" fmla="*/ 0 w 418"/>
                <a:gd name="T37" fmla="*/ 41 h 568"/>
                <a:gd name="T38" fmla="*/ 19 w 418"/>
                <a:gd name="T39" fmla="*/ 24 h 568"/>
                <a:gd name="T40" fmla="*/ 19 w 418"/>
                <a:gd name="T41" fmla="*/ 24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568"/>
                <a:gd name="T65" fmla="*/ 418 w 418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568">
                  <a:moveTo>
                    <a:pt x="19" y="24"/>
                  </a:moveTo>
                  <a:lnTo>
                    <a:pt x="183" y="19"/>
                  </a:lnTo>
                  <a:lnTo>
                    <a:pt x="345" y="8"/>
                  </a:lnTo>
                  <a:lnTo>
                    <a:pt x="383" y="0"/>
                  </a:lnTo>
                  <a:lnTo>
                    <a:pt x="416" y="12"/>
                  </a:lnTo>
                  <a:lnTo>
                    <a:pt x="418" y="53"/>
                  </a:lnTo>
                  <a:lnTo>
                    <a:pt x="414" y="138"/>
                  </a:lnTo>
                  <a:lnTo>
                    <a:pt x="418" y="224"/>
                  </a:lnTo>
                  <a:lnTo>
                    <a:pt x="411" y="480"/>
                  </a:lnTo>
                  <a:lnTo>
                    <a:pt x="404" y="523"/>
                  </a:lnTo>
                  <a:lnTo>
                    <a:pt x="390" y="554"/>
                  </a:lnTo>
                  <a:lnTo>
                    <a:pt x="368" y="568"/>
                  </a:lnTo>
                  <a:lnTo>
                    <a:pt x="342" y="561"/>
                  </a:lnTo>
                  <a:lnTo>
                    <a:pt x="323" y="535"/>
                  </a:lnTo>
                  <a:lnTo>
                    <a:pt x="302" y="488"/>
                  </a:lnTo>
                  <a:lnTo>
                    <a:pt x="309" y="224"/>
                  </a:lnTo>
                  <a:lnTo>
                    <a:pt x="326" y="72"/>
                  </a:lnTo>
                  <a:lnTo>
                    <a:pt x="17" y="60"/>
                  </a:lnTo>
                  <a:lnTo>
                    <a:pt x="0" y="4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59" name="Freeform 175"/>
            <p:cNvSpPr>
              <a:spLocks/>
            </p:cNvSpPr>
            <p:nvPr/>
          </p:nvSpPr>
          <p:spPr bwMode="auto">
            <a:xfrm>
              <a:off x="4999" y="5017"/>
              <a:ext cx="85" cy="784"/>
            </a:xfrm>
            <a:custGeom>
              <a:avLst/>
              <a:gdLst>
                <a:gd name="T0" fmla="*/ 61 w 85"/>
                <a:gd name="T1" fmla="*/ 16 h 784"/>
                <a:gd name="T2" fmla="*/ 66 w 85"/>
                <a:gd name="T3" fmla="*/ 335 h 784"/>
                <a:gd name="T4" fmla="*/ 80 w 85"/>
                <a:gd name="T5" fmla="*/ 653 h 784"/>
                <a:gd name="T6" fmla="*/ 80 w 85"/>
                <a:gd name="T7" fmla="*/ 701 h 784"/>
                <a:gd name="T8" fmla="*/ 85 w 85"/>
                <a:gd name="T9" fmla="*/ 741 h 784"/>
                <a:gd name="T10" fmla="*/ 71 w 85"/>
                <a:gd name="T11" fmla="*/ 774 h 784"/>
                <a:gd name="T12" fmla="*/ 42 w 85"/>
                <a:gd name="T13" fmla="*/ 784 h 784"/>
                <a:gd name="T14" fmla="*/ 2 w 85"/>
                <a:gd name="T15" fmla="*/ 741 h 784"/>
                <a:gd name="T16" fmla="*/ 4 w 85"/>
                <a:gd name="T17" fmla="*/ 701 h 784"/>
                <a:gd name="T18" fmla="*/ 0 w 85"/>
                <a:gd name="T19" fmla="*/ 653 h 784"/>
                <a:gd name="T20" fmla="*/ 7 w 85"/>
                <a:gd name="T21" fmla="*/ 335 h 784"/>
                <a:gd name="T22" fmla="*/ 26 w 85"/>
                <a:gd name="T23" fmla="*/ 16 h 784"/>
                <a:gd name="T24" fmla="*/ 45 w 85"/>
                <a:gd name="T25" fmla="*/ 0 h 784"/>
                <a:gd name="T26" fmla="*/ 61 w 85"/>
                <a:gd name="T27" fmla="*/ 16 h 784"/>
                <a:gd name="T28" fmla="*/ 61 w 85"/>
                <a:gd name="T29" fmla="*/ 16 h 7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84"/>
                <a:gd name="T47" fmla="*/ 85 w 85"/>
                <a:gd name="T48" fmla="*/ 784 h 7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84">
                  <a:moveTo>
                    <a:pt x="61" y="16"/>
                  </a:moveTo>
                  <a:lnTo>
                    <a:pt x="66" y="335"/>
                  </a:lnTo>
                  <a:lnTo>
                    <a:pt x="80" y="653"/>
                  </a:lnTo>
                  <a:lnTo>
                    <a:pt x="80" y="701"/>
                  </a:lnTo>
                  <a:lnTo>
                    <a:pt x="85" y="741"/>
                  </a:lnTo>
                  <a:lnTo>
                    <a:pt x="71" y="774"/>
                  </a:lnTo>
                  <a:lnTo>
                    <a:pt x="42" y="784"/>
                  </a:lnTo>
                  <a:lnTo>
                    <a:pt x="2" y="741"/>
                  </a:lnTo>
                  <a:lnTo>
                    <a:pt x="4" y="701"/>
                  </a:lnTo>
                  <a:lnTo>
                    <a:pt x="0" y="653"/>
                  </a:lnTo>
                  <a:lnTo>
                    <a:pt x="7" y="335"/>
                  </a:lnTo>
                  <a:lnTo>
                    <a:pt x="26" y="16"/>
                  </a:lnTo>
                  <a:lnTo>
                    <a:pt x="45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60" name="Freeform 176"/>
            <p:cNvSpPr>
              <a:spLocks/>
            </p:cNvSpPr>
            <p:nvPr/>
          </p:nvSpPr>
          <p:spPr bwMode="auto">
            <a:xfrm>
              <a:off x="3984" y="4646"/>
              <a:ext cx="409" cy="131"/>
            </a:xfrm>
            <a:custGeom>
              <a:avLst/>
              <a:gdLst>
                <a:gd name="T0" fmla="*/ 21 w 409"/>
                <a:gd name="T1" fmla="*/ 0 h 131"/>
                <a:gd name="T2" fmla="*/ 135 w 409"/>
                <a:gd name="T3" fmla="*/ 14 h 131"/>
                <a:gd name="T4" fmla="*/ 347 w 409"/>
                <a:gd name="T5" fmla="*/ 62 h 131"/>
                <a:gd name="T6" fmla="*/ 394 w 409"/>
                <a:gd name="T7" fmla="*/ 81 h 131"/>
                <a:gd name="T8" fmla="*/ 409 w 409"/>
                <a:gd name="T9" fmla="*/ 100 h 131"/>
                <a:gd name="T10" fmla="*/ 392 w 409"/>
                <a:gd name="T11" fmla="*/ 117 h 131"/>
                <a:gd name="T12" fmla="*/ 337 w 409"/>
                <a:gd name="T13" fmla="*/ 131 h 131"/>
                <a:gd name="T14" fmla="*/ 119 w 409"/>
                <a:gd name="T15" fmla="*/ 83 h 131"/>
                <a:gd name="T16" fmla="*/ 9 w 409"/>
                <a:gd name="T17" fmla="*/ 33 h 131"/>
                <a:gd name="T18" fmla="*/ 0 w 409"/>
                <a:gd name="T19" fmla="*/ 10 h 131"/>
                <a:gd name="T20" fmla="*/ 21 w 409"/>
                <a:gd name="T21" fmla="*/ 0 h 131"/>
                <a:gd name="T22" fmla="*/ 21 w 409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131"/>
                <a:gd name="T38" fmla="*/ 409 w 409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131">
                  <a:moveTo>
                    <a:pt x="21" y="0"/>
                  </a:moveTo>
                  <a:lnTo>
                    <a:pt x="135" y="14"/>
                  </a:lnTo>
                  <a:lnTo>
                    <a:pt x="347" y="62"/>
                  </a:lnTo>
                  <a:lnTo>
                    <a:pt x="394" y="81"/>
                  </a:lnTo>
                  <a:lnTo>
                    <a:pt x="409" y="100"/>
                  </a:lnTo>
                  <a:lnTo>
                    <a:pt x="392" y="117"/>
                  </a:lnTo>
                  <a:lnTo>
                    <a:pt x="337" y="131"/>
                  </a:lnTo>
                  <a:lnTo>
                    <a:pt x="119" y="83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61" name="Freeform 177"/>
            <p:cNvSpPr>
              <a:spLocks/>
            </p:cNvSpPr>
            <p:nvPr/>
          </p:nvSpPr>
          <p:spPr bwMode="auto">
            <a:xfrm>
              <a:off x="3979" y="4658"/>
              <a:ext cx="107" cy="494"/>
            </a:xfrm>
            <a:custGeom>
              <a:avLst/>
              <a:gdLst>
                <a:gd name="T0" fmla="*/ 50 w 107"/>
                <a:gd name="T1" fmla="*/ 19 h 494"/>
                <a:gd name="T2" fmla="*/ 107 w 107"/>
                <a:gd name="T3" fmla="*/ 440 h 494"/>
                <a:gd name="T4" fmla="*/ 100 w 107"/>
                <a:gd name="T5" fmla="*/ 475 h 494"/>
                <a:gd name="T6" fmla="*/ 71 w 107"/>
                <a:gd name="T7" fmla="*/ 494 h 494"/>
                <a:gd name="T8" fmla="*/ 38 w 107"/>
                <a:gd name="T9" fmla="*/ 489 h 494"/>
                <a:gd name="T10" fmla="*/ 14 w 107"/>
                <a:gd name="T11" fmla="*/ 459 h 494"/>
                <a:gd name="T12" fmla="*/ 0 w 107"/>
                <a:gd name="T13" fmla="*/ 342 h 494"/>
                <a:gd name="T14" fmla="*/ 5 w 107"/>
                <a:gd name="T15" fmla="*/ 242 h 494"/>
                <a:gd name="T16" fmla="*/ 7 w 107"/>
                <a:gd name="T17" fmla="*/ 24 h 494"/>
                <a:gd name="T18" fmla="*/ 12 w 107"/>
                <a:gd name="T19" fmla="*/ 7 h 494"/>
                <a:gd name="T20" fmla="*/ 26 w 107"/>
                <a:gd name="T21" fmla="*/ 0 h 494"/>
                <a:gd name="T22" fmla="*/ 50 w 107"/>
                <a:gd name="T23" fmla="*/ 19 h 494"/>
                <a:gd name="T24" fmla="*/ 50 w 107"/>
                <a:gd name="T25" fmla="*/ 19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94"/>
                <a:gd name="T41" fmla="*/ 107 w 107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94">
                  <a:moveTo>
                    <a:pt x="50" y="19"/>
                  </a:moveTo>
                  <a:lnTo>
                    <a:pt x="107" y="440"/>
                  </a:lnTo>
                  <a:lnTo>
                    <a:pt x="100" y="475"/>
                  </a:lnTo>
                  <a:lnTo>
                    <a:pt x="71" y="494"/>
                  </a:lnTo>
                  <a:lnTo>
                    <a:pt x="38" y="489"/>
                  </a:lnTo>
                  <a:lnTo>
                    <a:pt x="14" y="459"/>
                  </a:lnTo>
                  <a:lnTo>
                    <a:pt x="0" y="342"/>
                  </a:lnTo>
                  <a:lnTo>
                    <a:pt x="5" y="242"/>
                  </a:lnTo>
                  <a:lnTo>
                    <a:pt x="7" y="24"/>
                  </a:lnTo>
                  <a:lnTo>
                    <a:pt x="12" y="7"/>
                  </a:lnTo>
                  <a:lnTo>
                    <a:pt x="26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62" name="Freeform 178"/>
            <p:cNvSpPr>
              <a:spLocks/>
            </p:cNvSpPr>
            <p:nvPr/>
          </p:nvSpPr>
          <p:spPr bwMode="auto">
            <a:xfrm>
              <a:off x="4367" y="4292"/>
              <a:ext cx="149" cy="276"/>
            </a:xfrm>
            <a:custGeom>
              <a:avLst/>
              <a:gdLst>
                <a:gd name="T0" fmla="*/ 28 w 149"/>
                <a:gd name="T1" fmla="*/ 0 h 276"/>
                <a:gd name="T2" fmla="*/ 106 w 149"/>
                <a:gd name="T3" fmla="*/ 102 h 276"/>
                <a:gd name="T4" fmla="*/ 149 w 149"/>
                <a:gd name="T5" fmla="*/ 223 h 276"/>
                <a:gd name="T6" fmla="*/ 142 w 149"/>
                <a:gd name="T7" fmla="*/ 259 h 276"/>
                <a:gd name="T8" fmla="*/ 116 w 149"/>
                <a:gd name="T9" fmla="*/ 276 h 276"/>
                <a:gd name="T10" fmla="*/ 85 w 149"/>
                <a:gd name="T11" fmla="*/ 273 h 276"/>
                <a:gd name="T12" fmla="*/ 61 w 149"/>
                <a:gd name="T13" fmla="*/ 245 h 276"/>
                <a:gd name="T14" fmla="*/ 49 w 149"/>
                <a:gd name="T15" fmla="*/ 126 h 276"/>
                <a:gd name="T16" fmla="*/ 38 w 149"/>
                <a:gd name="T17" fmla="*/ 74 h 276"/>
                <a:gd name="T18" fmla="*/ 23 w 149"/>
                <a:gd name="T19" fmla="*/ 50 h 276"/>
                <a:gd name="T20" fmla="*/ 4 w 149"/>
                <a:gd name="T21" fmla="*/ 26 h 276"/>
                <a:gd name="T22" fmla="*/ 0 w 149"/>
                <a:gd name="T23" fmla="*/ 12 h 276"/>
                <a:gd name="T24" fmla="*/ 4 w 149"/>
                <a:gd name="T25" fmla="*/ 0 h 276"/>
                <a:gd name="T26" fmla="*/ 28 w 149"/>
                <a:gd name="T27" fmla="*/ 0 h 276"/>
                <a:gd name="T28" fmla="*/ 28 w 149"/>
                <a:gd name="T29" fmla="*/ 0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276"/>
                <a:gd name="T47" fmla="*/ 149 w 149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276">
                  <a:moveTo>
                    <a:pt x="28" y="0"/>
                  </a:moveTo>
                  <a:lnTo>
                    <a:pt x="106" y="102"/>
                  </a:lnTo>
                  <a:lnTo>
                    <a:pt x="149" y="223"/>
                  </a:lnTo>
                  <a:lnTo>
                    <a:pt x="142" y="259"/>
                  </a:lnTo>
                  <a:lnTo>
                    <a:pt x="116" y="276"/>
                  </a:lnTo>
                  <a:lnTo>
                    <a:pt x="85" y="273"/>
                  </a:lnTo>
                  <a:lnTo>
                    <a:pt x="61" y="245"/>
                  </a:lnTo>
                  <a:lnTo>
                    <a:pt x="49" y="126"/>
                  </a:lnTo>
                  <a:lnTo>
                    <a:pt x="38" y="74"/>
                  </a:lnTo>
                  <a:lnTo>
                    <a:pt x="23" y="50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63" name="Freeform 179"/>
            <p:cNvSpPr>
              <a:spLocks/>
            </p:cNvSpPr>
            <p:nvPr/>
          </p:nvSpPr>
          <p:spPr bwMode="auto">
            <a:xfrm>
              <a:off x="5091" y="3867"/>
              <a:ext cx="131" cy="252"/>
            </a:xfrm>
            <a:custGeom>
              <a:avLst/>
              <a:gdLst>
                <a:gd name="T0" fmla="*/ 19 w 131"/>
                <a:gd name="T1" fmla="*/ 45 h 252"/>
                <a:gd name="T2" fmla="*/ 34 w 131"/>
                <a:gd name="T3" fmla="*/ 218 h 252"/>
                <a:gd name="T4" fmla="*/ 131 w 131"/>
                <a:gd name="T5" fmla="*/ 206 h 252"/>
                <a:gd name="T6" fmla="*/ 126 w 131"/>
                <a:gd name="T7" fmla="*/ 233 h 252"/>
                <a:gd name="T8" fmla="*/ 0 w 131"/>
                <a:gd name="T9" fmla="*/ 252 h 252"/>
                <a:gd name="T10" fmla="*/ 3 w 131"/>
                <a:gd name="T11" fmla="*/ 7 h 252"/>
                <a:gd name="T12" fmla="*/ 19 w 131"/>
                <a:gd name="T13" fmla="*/ 0 h 252"/>
                <a:gd name="T14" fmla="*/ 19 w 131"/>
                <a:gd name="T15" fmla="*/ 45 h 252"/>
                <a:gd name="T16" fmla="*/ 19 w 131"/>
                <a:gd name="T17" fmla="*/ 45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252"/>
                <a:gd name="T29" fmla="*/ 131 w 131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252">
                  <a:moveTo>
                    <a:pt x="19" y="45"/>
                  </a:moveTo>
                  <a:lnTo>
                    <a:pt x="34" y="218"/>
                  </a:lnTo>
                  <a:lnTo>
                    <a:pt x="131" y="206"/>
                  </a:lnTo>
                  <a:lnTo>
                    <a:pt x="126" y="233"/>
                  </a:lnTo>
                  <a:lnTo>
                    <a:pt x="0" y="252"/>
                  </a:lnTo>
                  <a:lnTo>
                    <a:pt x="3" y="7"/>
                  </a:lnTo>
                  <a:lnTo>
                    <a:pt x="19" y="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64" name="Freeform 180"/>
            <p:cNvSpPr>
              <a:spLocks/>
            </p:cNvSpPr>
            <p:nvPr/>
          </p:nvSpPr>
          <p:spPr bwMode="auto">
            <a:xfrm>
              <a:off x="5084" y="4166"/>
              <a:ext cx="178" cy="221"/>
            </a:xfrm>
            <a:custGeom>
              <a:avLst/>
              <a:gdLst>
                <a:gd name="T0" fmla="*/ 26 w 178"/>
                <a:gd name="T1" fmla="*/ 2 h 221"/>
                <a:gd name="T2" fmla="*/ 41 w 178"/>
                <a:gd name="T3" fmla="*/ 183 h 221"/>
                <a:gd name="T4" fmla="*/ 126 w 178"/>
                <a:gd name="T5" fmla="*/ 183 h 221"/>
                <a:gd name="T6" fmla="*/ 171 w 178"/>
                <a:gd name="T7" fmla="*/ 136 h 221"/>
                <a:gd name="T8" fmla="*/ 178 w 178"/>
                <a:gd name="T9" fmla="*/ 209 h 221"/>
                <a:gd name="T10" fmla="*/ 22 w 178"/>
                <a:gd name="T11" fmla="*/ 221 h 221"/>
                <a:gd name="T12" fmla="*/ 0 w 178"/>
                <a:gd name="T13" fmla="*/ 204 h 221"/>
                <a:gd name="T14" fmla="*/ 5 w 178"/>
                <a:gd name="T15" fmla="*/ 0 h 221"/>
                <a:gd name="T16" fmla="*/ 26 w 178"/>
                <a:gd name="T17" fmla="*/ 2 h 221"/>
                <a:gd name="T18" fmla="*/ 26 w 178"/>
                <a:gd name="T19" fmla="*/ 2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21"/>
                <a:gd name="T32" fmla="*/ 178 w 178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21">
                  <a:moveTo>
                    <a:pt x="26" y="2"/>
                  </a:moveTo>
                  <a:lnTo>
                    <a:pt x="41" y="183"/>
                  </a:lnTo>
                  <a:lnTo>
                    <a:pt x="126" y="183"/>
                  </a:lnTo>
                  <a:lnTo>
                    <a:pt x="171" y="136"/>
                  </a:lnTo>
                  <a:lnTo>
                    <a:pt x="178" y="209"/>
                  </a:lnTo>
                  <a:lnTo>
                    <a:pt x="22" y="221"/>
                  </a:lnTo>
                  <a:lnTo>
                    <a:pt x="0" y="204"/>
                  </a:lnTo>
                  <a:lnTo>
                    <a:pt x="5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65" name="Freeform 181"/>
            <p:cNvSpPr>
              <a:spLocks/>
            </p:cNvSpPr>
            <p:nvPr/>
          </p:nvSpPr>
          <p:spPr bwMode="auto">
            <a:xfrm>
              <a:off x="5296" y="4128"/>
              <a:ext cx="192" cy="283"/>
            </a:xfrm>
            <a:custGeom>
              <a:avLst/>
              <a:gdLst>
                <a:gd name="T0" fmla="*/ 38 w 192"/>
                <a:gd name="T1" fmla="*/ 38 h 283"/>
                <a:gd name="T2" fmla="*/ 28 w 192"/>
                <a:gd name="T3" fmla="*/ 245 h 283"/>
                <a:gd name="T4" fmla="*/ 192 w 192"/>
                <a:gd name="T5" fmla="*/ 228 h 283"/>
                <a:gd name="T6" fmla="*/ 183 w 192"/>
                <a:gd name="T7" fmla="*/ 283 h 283"/>
                <a:gd name="T8" fmla="*/ 54 w 192"/>
                <a:gd name="T9" fmla="*/ 276 h 283"/>
                <a:gd name="T10" fmla="*/ 4 w 192"/>
                <a:gd name="T11" fmla="*/ 264 h 283"/>
                <a:gd name="T12" fmla="*/ 0 w 192"/>
                <a:gd name="T13" fmla="*/ 40 h 283"/>
                <a:gd name="T14" fmla="*/ 14 w 192"/>
                <a:gd name="T15" fmla="*/ 19 h 283"/>
                <a:gd name="T16" fmla="*/ 130 w 192"/>
                <a:gd name="T17" fmla="*/ 0 h 283"/>
                <a:gd name="T18" fmla="*/ 118 w 192"/>
                <a:gd name="T19" fmla="*/ 62 h 283"/>
                <a:gd name="T20" fmla="*/ 38 w 192"/>
                <a:gd name="T21" fmla="*/ 38 h 283"/>
                <a:gd name="T22" fmla="*/ 38 w 192"/>
                <a:gd name="T23" fmla="*/ 38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83"/>
                <a:gd name="T38" fmla="*/ 192 w 192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83">
                  <a:moveTo>
                    <a:pt x="38" y="38"/>
                  </a:moveTo>
                  <a:lnTo>
                    <a:pt x="28" y="245"/>
                  </a:lnTo>
                  <a:lnTo>
                    <a:pt x="192" y="228"/>
                  </a:lnTo>
                  <a:lnTo>
                    <a:pt x="183" y="283"/>
                  </a:lnTo>
                  <a:lnTo>
                    <a:pt x="54" y="276"/>
                  </a:lnTo>
                  <a:lnTo>
                    <a:pt x="4" y="264"/>
                  </a:lnTo>
                  <a:lnTo>
                    <a:pt x="0" y="40"/>
                  </a:lnTo>
                  <a:lnTo>
                    <a:pt x="14" y="19"/>
                  </a:lnTo>
                  <a:lnTo>
                    <a:pt x="130" y="0"/>
                  </a:lnTo>
                  <a:lnTo>
                    <a:pt x="118" y="6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66" name="Freeform 182"/>
            <p:cNvSpPr>
              <a:spLocks/>
            </p:cNvSpPr>
            <p:nvPr/>
          </p:nvSpPr>
          <p:spPr bwMode="auto">
            <a:xfrm>
              <a:off x="5291" y="3876"/>
              <a:ext cx="138" cy="243"/>
            </a:xfrm>
            <a:custGeom>
              <a:avLst/>
              <a:gdLst>
                <a:gd name="T0" fmla="*/ 0 w 138"/>
                <a:gd name="T1" fmla="*/ 12 h 243"/>
                <a:gd name="T2" fmla="*/ 12 w 138"/>
                <a:gd name="T3" fmla="*/ 243 h 243"/>
                <a:gd name="T4" fmla="*/ 135 w 138"/>
                <a:gd name="T5" fmla="*/ 212 h 243"/>
                <a:gd name="T6" fmla="*/ 138 w 138"/>
                <a:gd name="T7" fmla="*/ 188 h 243"/>
                <a:gd name="T8" fmla="*/ 40 w 138"/>
                <a:gd name="T9" fmla="*/ 205 h 243"/>
                <a:gd name="T10" fmla="*/ 38 w 138"/>
                <a:gd name="T11" fmla="*/ 0 h 243"/>
                <a:gd name="T12" fmla="*/ 0 w 138"/>
                <a:gd name="T13" fmla="*/ 12 h 243"/>
                <a:gd name="T14" fmla="*/ 0 w 138"/>
                <a:gd name="T15" fmla="*/ 12 h 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43"/>
                <a:gd name="T26" fmla="*/ 138 w 138"/>
                <a:gd name="T27" fmla="*/ 243 h 2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43">
                  <a:moveTo>
                    <a:pt x="0" y="12"/>
                  </a:moveTo>
                  <a:lnTo>
                    <a:pt x="12" y="243"/>
                  </a:lnTo>
                  <a:lnTo>
                    <a:pt x="135" y="212"/>
                  </a:lnTo>
                  <a:lnTo>
                    <a:pt x="138" y="188"/>
                  </a:lnTo>
                  <a:lnTo>
                    <a:pt x="40" y="205"/>
                  </a:lnTo>
                  <a:lnTo>
                    <a:pt x="3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67" name="Freeform 183"/>
            <p:cNvSpPr>
              <a:spLocks/>
            </p:cNvSpPr>
            <p:nvPr/>
          </p:nvSpPr>
          <p:spPr bwMode="auto">
            <a:xfrm>
              <a:off x="5196" y="3876"/>
              <a:ext cx="45" cy="214"/>
            </a:xfrm>
            <a:custGeom>
              <a:avLst/>
              <a:gdLst>
                <a:gd name="T0" fmla="*/ 9 w 45"/>
                <a:gd name="T1" fmla="*/ 10 h 214"/>
                <a:gd name="T2" fmla="*/ 0 w 45"/>
                <a:gd name="T3" fmla="*/ 212 h 214"/>
                <a:gd name="T4" fmla="*/ 33 w 45"/>
                <a:gd name="T5" fmla="*/ 214 h 214"/>
                <a:gd name="T6" fmla="*/ 45 w 45"/>
                <a:gd name="T7" fmla="*/ 0 h 214"/>
                <a:gd name="T8" fmla="*/ 9 w 45"/>
                <a:gd name="T9" fmla="*/ 10 h 214"/>
                <a:gd name="T10" fmla="*/ 9 w 45"/>
                <a:gd name="T11" fmla="*/ 1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4"/>
                <a:gd name="T20" fmla="*/ 45 w 45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4">
                  <a:moveTo>
                    <a:pt x="9" y="10"/>
                  </a:moveTo>
                  <a:lnTo>
                    <a:pt x="0" y="212"/>
                  </a:lnTo>
                  <a:lnTo>
                    <a:pt x="33" y="214"/>
                  </a:lnTo>
                  <a:lnTo>
                    <a:pt x="45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68" name="Freeform 184"/>
            <p:cNvSpPr>
              <a:spLocks/>
            </p:cNvSpPr>
            <p:nvPr/>
          </p:nvSpPr>
          <p:spPr bwMode="auto">
            <a:xfrm>
              <a:off x="5094" y="4145"/>
              <a:ext cx="164" cy="216"/>
            </a:xfrm>
            <a:custGeom>
              <a:avLst/>
              <a:gdLst>
                <a:gd name="T0" fmla="*/ 0 w 164"/>
                <a:gd name="T1" fmla="*/ 7 h 216"/>
                <a:gd name="T2" fmla="*/ 142 w 164"/>
                <a:gd name="T3" fmla="*/ 0 h 216"/>
                <a:gd name="T4" fmla="*/ 164 w 164"/>
                <a:gd name="T5" fmla="*/ 166 h 216"/>
                <a:gd name="T6" fmla="*/ 154 w 164"/>
                <a:gd name="T7" fmla="*/ 214 h 216"/>
                <a:gd name="T8" fmla="*/ 121 w 164"/>
                <a:gd name="T9" fmla="*/ 216 h 216"/>
                <a:gd name="T10" fmla="*/ 116 w 164"/>
                <a:gd name="T11" fmla="*/ 28 h 216"/>
                <a:gd name="T12" fmla="*/ 2 w 164"/>
                <a:gd name="T13" fmla="*/ 57 h 216"/>
                <a:gd name="T14" fmla="*/ 0 w 164"/>
                <a:gd name="T15" fmla="*/ 7 h 216"/>
                <a:gd name="T16" fmla="*/ 0 w 164"/>
                <a:gd name="T17" fmla="*/ 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216"/>
                <a:gd name="T29" fmla="*/ 164 w 164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216">
                  <a:moveTo>
                    <a:pt x="0" y="7"/>
                  </a:moveTo>
                  <a:lnTo>
                    <a:pt x="142" y="0"/>
                  </a:lnTo>
                  <a:lnTo>
                    <a:pt x="164" y="166"/>
                  </a:lnTo>
                  <a:lnTo>
                    <a:pt x="154" y="214"/>
                  </a:lnTo>
                  <a:lnTo>
                    <a:pt x="121" y="216"/>
                  </a:lnTo>
                  <a:lnTo>
                    <a:pt x="116" y="28"/>
                  </a:lnTo>
                  <a:lnTo>
                    <a:pt x="2" y="5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69" name="Freeform 185"/>
            <p:cNvSpPr>
              <a:spLocks/>
            </p:cNvSpPr>
            <p:nvPr/>
          </p:nvSpPr>
          <p:spPr bwMode="auto">
            <a:xfrm>
              <a:off x="4024" y="4729"/>
              <a:ext cx="290" cy="483"/>
            </a:xfrm>
            <a:custGeom>
              <a:avLst/>
              <a:gdLst>
                <a:gd name="T0" fmla="*/ 152 w 290"/>
                <a:gd name="T1" fmla="*/ 0 h 483"/>
                <a:gd name="T2" fmla="*/ 150 w 290"/>
                <a:gd name="T3" fmla="*/ 238 h 483"/>
                <a:gd name="T4" fmla="*/ 0 w 290"/>
                <a:gd name="T5" fmla="*/ 176 h 483"/>
                <a:gd name="T6" fmla="*/ 15 w 290"/>
                <a:gd name="T7" fmla="*/ 228 h 483"/>
                <a:gd name="T8" fmla="*/ 150 w 290"/>
                <a:gd name="T9" fmla="*/ 290 h 483"/>
                <a:gd name="T10" fmla="*/ 138 w 290"/>
                <a:gd name="T11" fmla="*/ 426 h 483"/>
                <a:gd name="T12" fmla="*/ 7 w 290"/>
                <a:gd name="T13" fmla="*/ 390 h 483"/>
                <a:gd name="T14" fmla="*/ 3 w 290"/>
                <a:gd name="T15" fmla="*/ 428 h 483"/>
                <a:gd name="T16" fmla="*/ 276 w 290"/>
                <a:gd name="T17" fmla="*/ 483 h 483"/>
                <a:gd name="T18" fmla="*/ 281 w 290"/>
                <a:gd name="T19" fmla="*/ 452 h 483"/>
                <a:gd name="T20" fmla="*/ 176 w 290"/>
                <a:gd name="T21" fmla="*/ 428 h 483"/>
                <a:gd name="T22" fmla="*/ 179 w 290"/>
                <a:gd name="T23" fmla="*/ 304 h 483"/>
                <a:gd name="T24" fmla="*/ 290 w 290"/>
                <a:gd name="T25" fmla="*/ 331 h 483"/>
                <a:gd name="T26" fmla="*/ 290 w 290"/>
                <a:gd name="T27" fmla="*/ 290 h 483"/>
                <a:gd name="T28" fmla="*/ 183 w 290"/>
                <a:gd name="T29" fmla="*/ 231 h 483"/>
                <a:gd name="T30" fmla="*/ 179 w 290"/>
                <a:gd name="T31" fmla="*/ 7 h 483"/>
                <a:gd name="T32" fmla="*/ 152 w 290"/>
                <a:gd name="T33" fmla="*/ 0 h 483"/>
                <a:gd name="T34" fmla="*/ 152 w 290"/>
                <a:gd name="T35" fmla="*/ 0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483"/>
                <a:gd name="T56" fmla="*/ 290 w 290"/>
                <a:gd name="T57" fmla="*/ 483 h 4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483">
                  <a:moveTo>
                    <a:pt x="152" y="0"/>
                  </a:moveTo>
                  <a:lnTo>
                    <a:pt x="150" y="238"/>
                  </a:lnTo>
                  <a:lnTo>
                    <a:pt x="0" y="176"/>
                  </a:lnTo>
                  <a:lnTo>
                    <a:pt x="15" y="228"/>
                  </a:lnTo>
                  <a:lnTo>
                    <a:pt x="150" y="290"/>
                  </a:lnTo>
                  <a:lnTo>
                    <a:pt x="138" y="426"/>
                  </a:lnTo>
                  <a:lnTo>
                    <a:pt x="7" y="390"/>
                  </a:lnTo>
                  <a:lnTo>
                    <a:pt x="3" y="428"/>
                  </a:lnTo>
                  <a:lnTo>
                    <a:pt x="276" y="483"/>
                  </a:lnTo>
                  <a:lnTo>
                    <a:pt x="281" y="452"/>
                  </a:lnTo>
                  <a:lnTo>
                    <a:pt x="176" y="428"/>
                  </a:lnTo>
                  <a:lnTo>
                    <a:pt x="179" y="304"/>
                  </a:lnTo>
                  <a:lnTo>
                    <a:pt x="290" y="331"/>
                  </a:lnTo>
                  <a:lnTo>
                    <a:pt x="290" y="290"/>
                  </a:lnTo>
                  <a:lnTo>
                    <a:pt x="183" y="231"/>
                  </a:lnTo>
                  <a:lnTo>
                    <a:pt x="17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70" name="Freeform 186"/>
            <p:cNvSpPr>
              <a:spLocks/>
            </p:cNvSpPr>
            <p:nvPr/>
          </p:nvSpPr>
          <p:spPr bwMode="auto">
            <a:xfrm>
              <a:off x="5106" y="5290"/>
              <a:ext cx="92" cy="178"/>
            </a:xfrm>
            <a:custGeom>
              <a:avLst/>
              <a:gdLst>
                <a:gd name="T0" fmla="*/ 0 w 92"/>
                <a:gd name="T1" fmla="*/ 36 h 178"/>
                <a:gd name="T2" fmla="*/ 16 w 92"/>
                <a:gd name="T3" fmla="*/ 67 h 178"/>
                <a:gd name="T4" fmla="*/ 52 w 92"/>
                <a:gd name="T5" fmla="*/ 59 h 178"/>
                <a:gd name="T6" fmla="*/ 61 w 92"/>
                <a:gd name="T7" fmla="*/ 0 h 178"/>
                <a:gd name="T8" fmla="*/ 92 w 92"/>
                <a:gd name="T9" fmla="*/ 24 h 178"/>
                <a:gd name="T10" fmla="*/ 83 w 92"/>
                <a:gd name="T11" fmla="*/ 69 h 178"/>
                <a:gd name="T12" fmla="*/ 52 w 92"/>
                <a:gd name="T13" fmla="*/ 93 h 178"/>
                <a:gd name="T14" fmla="*/ 33 w 92"/>
                <a:gd name="T15" fmla="*/ 105 h 178"/>
                <a:gd name="T16" fmla="*/ 33 w 92"/>
                <a:gd name="T17" fmla="*/ 178 h 178"/>
                <a:gd name="T18" fmla="*/ 0 w 92"/>
                <a:gd name="T19" fmla="*/ 174 h 178"/>
                <a:gd name="T20" fmla="*/ 0 w 92"/>
                <a:gd name="T21" fmla="*/ 36 h 178"/>
                <a:gd name="T22" fmla="*/ 0 w 92"/>
                <a:gd name="T23" fmla="*/ 36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8"/>
                <a:gd name="T38" fmla="*/ 92 w 92"/>
                <a:gd name="T39" fmla="*/ 178 h 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8">
                  <a:moveTo>
                    <a:pt x="0" y="36"/>
                  </a:moveTo>
                  <a:lnTo>
                    <a:pt x="16" y="67"/>
                  </a:lnTo>
                  <a:lnTo>
                    <a:pt x="52" y="59"/>
                  </a:lnTo>
                  <a:lnTo>
                    <a:pt x="61" y="0"/>
                  </a:lnTo>
                  <a:lnTo>
                    <a:pt x="92" y="24"/>
                  </a:lnTo>
                  <a:lnTo>
                    <a:pt x="83" y="69"/>
                  </a:lnTo>
                  <a:lnTo>
                    <a:pt x="52" y="93"/>
                  </a:lnTo>
                  <a:lnTo>
                    <a:pt x="33" y="105"/>
                  </a:lnTo>
                  <a:lnTo>
                    <a:pt x="33" y="178"/>
                  </a:lnTo>
                  <a:lnTo>
                    <a:pt x="0" y="1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71" name="Freeform 187"/>
            <p:cNvSpPr>
              <a:spLocks/>
            </p:cNvSpPr>
            <p:nvPr/>
          </p:nvSpPr>
          <p:spPr bwMode="auto">
            <a:xfrm>
              <a:off x="5101" y="4972"/>
              <a:ext cx="254" cy="689"/>
            </a:xfrm>
            <a:custGeom>
              <a:avLst/>
              <a:gdLst>
                <a:gd name="T0" fmla="*/ 0 w 254"/>
                <a:gd name="T1" fmla="*/ 273 h 689"/>
                <a:gd name="T2" fmla="*/ 0 w 254"/>
                <a:gd name="T3" fmla="*/ 0 h 689"/>
                <a:gd name="T4" fmla="*/ 254 w 254"/>
                <a:gd name="T5" fmla="*/ 0 h 689"/>
                <a:gd name="T6" fmla="*/ 233 w 254"/>
                <a:gd name="T7" fmla="*/ 689 h 689"/>
                <a:gd name="T8" fmla="*/ 12 w 254"/>
                <a:gd name="T9" fmla="*/ 689 h 689"/>
                <a:gd name="T10" fmla="*/ 16 w 254"/>
                <a:gd name="T11" fmla="*/ 527 h 689"/>
                <a:gd name="T12" fmla="*/ 38 w 254"/>
                <a:gd name="T13" fmla="*/ 648 h 689"/>
                <a:gd name="T14" fmla="*/ 195 w 254"/>
                <a:gd name="T15" fmla="*/ 655 h 689"/>
                <a:gd name="T16" fmla="*/ 211 w 254"/>
                <a:gd name="T17" fmla="*/ 47 h 689"/>
                <a:gd name="T18" fmla="*/ 35 w 254"/>
                <a:gd name="T19" fmla="*/ 38 h 689"/>
                <a:gd name="T20" fmla="*/ 31 w 254"/>
                <a:gd name="T21" fmla="*/ 271 h 689"/>
                <a:gd name="T22" fmla="*/ 0 w 254"/>
                <a:gd name="T23" fmla="*/ 273 h 689"/>
                <a:gd name="T24" fmla="*/ 0 w 254"/>
                <a:gd name="T25" fmla="*/ 273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689"/>
                <a:gd name="T41" fmla="*/ 254 w 254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689">
                  <a:moveTo>
                    <a:pt x="0" y="273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33" y="689"/>
                  </a:lnTo>
                  <a:lnTo>
                    <a:pt x="12" y="689"/>
                  </a:lnTo>
                  <a:lnTo>
                    <a:pt x="16" y="527"/>
                  </a:lnTo>
                  <a:lnTo>
                    <a:pt x="38" y="648"/>
                  </a:lnTo>
                  <a:lnTo>
                    <a:pt x="195" y="655"/>
                  </a:lnTo>
                  <a:lnTo>
                    <a:pt x="211" y="47"/>
                  </a:lnTo>
                  <a:lnTo>
                    <a:pt x="35" y="38"/>
                  </a:lnTo>
                  <a:lnTo>
                    <a:pt x="31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sp>
        <p:nvSpPr>
          <p:cNvPr id="18438" name="AutoShape 12"/>
          <p:cNvSpPr>
            <a:spLocks noChangeArrowheads="1"/>
          </p:cNvSpPr>
          <p:nvPr/>
        </p:nvSpPr>
        <p:spPr bwMode="auto">
          <a:xfrm flipV="1">
            <a:off x="1981200" y="0"/>
            <a:ext cx="4495800" cy="6858000"/>
          </a:xfrm>
          <a:custGeom>
            <a:avLst/>
            <a:gdLst>
              <a:gd name="T0" fmla="*/ 3602052 w 21600"/>
              <a:gd name="T1" fmla="*/ 3429000 h 21600"/>
              <a:gd name="T2" fmla="*/ 2247900 w 21600"/>
              <a:gd name="T3" fmla="*/ 6858000 h 21600"/>
              <a:gd name="T4" fmla="*/ 893748 w 21600"/>
              <a:gd name="T5" fmla="*/ 3429000 h 21600"/>
              <a:gd name="T6" fmla="*/ 22479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94 w 21600"/>
              <a:gd name="T13" fmla="*/ 6094 h 21600"/>
              <a:gd name="T14" fmla="*/ 15506 w 21600"/>
              <a:gd name="T15" fmla="*/ 1550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588" y="21600"/>
                </a:lnTo>
                <a:lnTo>
                  <a:pt x="1301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4191000" y="0"/>
            <a:ext cx="0" cy="6858000"/>
          </a:xfrm>
          <a:prstGeom prst="line">
            <a:avLst/>
          </a:prstGeom>
          <a:noFill/>
          <a:ln w="762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8440" name="Group 14"/>
          <p:cNvGrpSpPr>
            <a:grpSpLocks/>
          </p:cNvGrpSpPr>
          <p:nvPr/>
        </p:nvGrpSpPr>
        <p:grpSpPr bwMode="auto">
          <a:xfrm>
            <a:off x="2057400" y="533400"/>
            <a:ext cx="1219200" cy="1695451"/>
            <a:chOff x="3428" y="2320"/>
            <a:chExt cx="2801" cy="3509"/>
          </a:xfrm>
        </p:grpSpPr>
        <p:sp>
          <p:nvSpPr>
            <p:cNvPr id="18858" name="Freeform 15"/>
            <p:cNvSpPr>
              <a:spLocks/>
            </p:cNvSpPr>
            <p:nvPr/>
          </p:nvSpPr>
          <p:spPr bwMode="auto">
            <a:xfrm>
              <a:off x="5657" y="2417"/>
              <a:ext cx="309" cy="271"/>
            </a:xfrm>
            <a:custGeom>
              <a:avLst/>
              <a:gdLst>
                <a:gd name="T0" fmla="*/ 38 w 309"/>
                <a:gd name="T1" fmla="*/ 0 h 271"/>
                <a:gd name="T2" fmla="*/ 130 w 309"/>
                <a:gd name="T3" fmla="*/ 14 h 271"/>
                <a:gd name="T4" fmla="*/ 309 w 309"/>
                <a:gd name="T5" fmla="*/ 64 h 271"/>
                <a:gd name="T6" fmla="*/ 204 w 309"/>
                <a:gd name="T7" fmla="*/ 271 h 271"/>
                <a:gd name="T8" fmla="*/ 0 w 309"/>
                <a:gd name="T9" fmla="*/ 188 h 271"/>
                <a:gd name="T10" fmla="*/ 38 w 309"/>
                <a:gd name="T11" fmla="*/ 0 h 271"/>
                <a:gd name="T12" fmla="*/ 38 w 309"/>
                <a:gd name="T13" fmla="*/ 0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71"/>
                <a:gd name="T23" fmla="*/ 309 w 30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71">
                  <a:moveTo>
                    <a:pt x="38" y="0"/>
                  </a:moveTo>
                  <a:lnTo>
                    <a:pt x="130" y="14"/>
                  </a:lnTo>
                  <a:lnTo>
                    <a:pt x="309" y="64"/>
                  </a:lnTo>
                  <a:lnTo>
                    <a:pt x="204" y="271"/>
                  </a:lnTo>
                  <a:lnTo>
                    <a:pt x="0" y="1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59" name="Freeform 16"/>
            <p:cNvSpPr>
              <a:spLocks/>
            </p:cNvSpPr>
            <p:nvPr/>
          </p:nvSpPr>
          <p:spPr bwMode="auto">
            <a:xfrm>
              <a:off x="5350" y="2382"/>
              <a:ext cx="312" cy="213"/>
            </a:xfrm>
            <a:custGeom>
              <a:avLst/>
              <a:gdLst>
                <a:gd name="T0" fmla="*/ 0 w 312"/>
                <a:gd name="T1" fmla="*/ 197 h 213"/>
                <a:gd name="T2" fmla="*/ 45 w 312"/>
                <a:gd name="T3" fmla="*/ 28 h 213"/>
                <a:gd name="T4" fmla="*/ 312 w 312"/>
                <a:gd name="T5" fmla="*/ 0 h 213"/>
                <a:gd name="T6" fmla="*/ 307 w 312"/>
                <a:gd name="T7" fmla="*/ 213 h 213"/>
                <a:gd name="T8" fmla="*/ 0 w 312"/>
                <a:gd name="T9" fmla="*/ 197 h 213"/>
                <a:gd name="T10" fmla="*/ 0 w 312"/>
                <a:gd name="T11" fmla="*/ 19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13"/>
                <a:gd name="T20" fmla="*/ 312 w 312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13">
                  <a:moveTo>
                    <a:pt x="0" y="197"/>
                  </a:moveTo>
                  <a:lnTo>
                    <a:pt x="45" y="28"/>
                  </a:lnTo>
                  <a:lnTo>
                    <a:pt x="312" y="0"/>
                  </a:lnTo>
                  <a:lnTo>
                    <a:pt x="307" y="21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60" name="Freeform 17"/>
            <p:cNvSpPr>
              <a:spLocks/>
            </p:cNvSpPr>
            <p:nvPr/>
          </p:nvSpPr>
          <p:spPr bwMode="auto">
            <a:xfrm>
              <a:off x="5443" y="2543"/>
              <a:ext cx="295" cy="580"/>
            </a:xfrm>
            <a:custGeom>
              <a:avLst/>
              <a:gdLst>
                <a:gd name="T0" fmla="*/ 19 w 295"/>
                <a:gd name="T1" fmla="*/ 0 h 580"/>
                <a:gd name="T2" fmla="*/ 0 w 295"/>
                <a:gd name="T3" fmla="*/ 204 h 580"/>
                <a:gd name="T4" fmla="*/ 178 w 295"/>
                <a:gd name="T5" fmla="*/ 580 h 580"/>
                <a:gd name="T6" fmla="*/ 295 w 295"/>
                <a:gd name="T7" fmla="*/ 52 h 580"/>
                <a:gd name="T8" fmla="*/ 19 w 295"/>
                <a:gd name="T9" fmla="*/ 0 h 580"/>
                <a:gd name="T10" fmla="*/ 19 w 295"/>
                <a:gd name="T11" fmla="*/ 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580"/>
                <a:gd name="T20" fmla="*/ 295 w 295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580">
                  <a:moveTo>
                    <a:pt x="19" y="0"/>
                  </a:moveTo>
                  <a:lnTo>
                    <a:pt x="0" y="204"/>
                  </a:lnTo>
                  <a:lnTo>
                    <a:pt x="178" y="580"/>
                  </a:lnTo>
                  <a:lnTo>
                    <a:pt x="295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61" name="Freeform 18"/>
            <p:cNvSpPr>
              <a:spLocks/>
            </p:cNvSpPr>
            <p:nvPr/>
          </p:nvSpPr>
          <p:spPr bwMode="auto">
            <a:xfrm>
              <a:off x="5455" y="2543"/>
              <a:ext cx="385" cy="839"/>
            </a:xfrm>
            <a:custGeom>
              <a:avLst/>
              <a:gdLst>
                <a:gd name="T0" fmla="*/ 7 w 385"/>
                <a:gd name="T1" fmla="*/ 0 h 839"/>
                <a:gd name="T2" fmla="*/ 0 w 385"/>
                <a:gd name="T3" fmla="*/ 107 h 839"/>
                <a:gd name="T4" fmla="*/ 237 w 385"/>
                <a:gd name="T5" fmla="*/ 164 h 839"/>
                <a:gd name="T6" fmla="*/ 185 w 385"/>
                <a:gd name="T7" fmla="*/ 452 h 839"/>
                <a:gd name="T8" fmla="*/ 330 w 385"/>
                <a:gd name="T9" fmla="*/ 839 h 839"/>
                <a:gd name="T10" fmla="*/ 385 w 385"/>
                <a:gd name="T11" fmla="*/ 76 h 839"/>
                <a:gd name="T12" fmla="*/ 202 w 385"/>
                <a:gd name="T13" fmla="*/ 62 h 839"/>
                <a:gd name="T14" fmla="*/ 7 w 385"/>
                <a:gd name="T15" fmla="*/ 0 h 839"/>
                <a:gd name="T16" fmla="*/ 7 w 385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839"/>
                <a:gd name="T29" fmla="*/ 385 w 385"/>
                <a:gd name="T30" fmla="*/ 839 h 8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839">
                  <a:moveTo>
                    <a:pt x="7" y="0"/>
                  </a:moveTo>
                  <a:lnTo>
                    <a:pt x="0" y="107"/>
                  </a:lnTo>
                  <a:lnTo>
                    <a:pt x="237" y="164"/>
                  </a:lnTo>
                  <a:lnTo>
                    <a:pt x="185" y="452"/>
                  </a:lnTo>
                  <a:lnTo>
                    <a:pt x="330" y="839"/>
                  </a:lnTo>
                  <a:lnTo>
                    <a:pt x="385" y="76"/>
                  </a:lnTo>
                  <a:lnTo>
                    <a:pt x="202" y="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62" name="Freeform 19"/>
            <p:cNvSpPr>
              <a:spLocks/>
            </p:cNvSpPr>
            <p:nvPr/>
          </p:nvSpPr>
          <p:spPr bwMode="auto">
            <a:xfrm>
              <a:off x="3599" y="2745"/>
              <a:ext cx="1899" cy="1573"/>
            </a:xfrm>
            <a:custGeom>
              <a:avLst/>
              <a:gdLst>
                <a:gd name="T0" fmla="*/ 0 w 1899"/>
                <a:gd name="T1" fmla="*/ 1264 h 1573"/>
                <a:gd name="T2" fmla="*/ 197 w 1899"/>
                <a:gd name="T3" fmla="*/ 1079 h 1573"/>
                <a:gd name="T4" fmla="*/ 166 w 1899"/>
                <a:gd name="T5" fmla="*/ 1036 h 1573"/>
                <a:gd name="T6" fmla="*/ 440 w 1899"/>
                <a:gd name="T7" fmla="*/ 851 h 1573"/>
                <a:gd name="T8" fmla="*/ 380 w 1899"/>
                <a:gd name="T9" fmla="*/ 810 h 1573"/>
                <a:gd name="T10" fmla="*/ 672 w 1899"/>
                <a:gd name="T11" fmla="*/ 601 h 1573"/>
                <a:gd name="T12" fmla="*/ 637 w 1899"/>
                <a:gd name="T13" fmla="*/ 573 h 1573"/>
                <a:gd name="T14" fmla="*/ 851 w 1899"/>
                <a:gd name="T15" fmla="*/ 340 h 1573"/>
                <a:gd name="T16" fmla="*/ 858 w 1899"/>
                <a:gd name="T17" fmla="*/ 285 h 1573"/>
                <a:gd name="T18" fmla="*/ 965 w 1899"/>
                <a:gd name="T19" fmla="*/ 159 h 1573"/>
                <a:gd name="T20" fmla="*/ 1499 w 1899"/>
                <a:gd name="T21" fmla="*/ 159 h 1573"/>
                <a:gd name="T22" fmla="*/ 1899 w 1899"/>
                <a:gd name="T23" fmla="*/ 0 h 1573"/>
                <a:gd name="T24" fmla="*/ 763 w 1899"/>
                <a:gd name="T25" fmla="*/ 1573 h 1573"/>
                <a:gd name="T26" fmla="*/ 17 w 1899"/>
                <a:gd name="T27" fmla="*/ 1312 h 1573"/>
                <a:gd name="T28" fmla="*/ 0 w 1899"/>
                <a:gd name="T29" fmla="*/ 1264 h 1573"/>
                <a:gd name="T30" fmla="*/ 0 w 1899"/>
                <a:gd name="T31" fmla="*/ 1264 h 1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573"/>
                <a:gd name="T50" fmla="*/ 1899 w 1899"/>
                <a:gd name="T51" fmla="*/ 1573 h 15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573">
                  <a:moveTo>
                    <a:pt x="0" y="1264"/>
                  </a:moveTo>
                  <a:lnTo>
                    <a:pt x="197" y="1079"/>
                  </a:lnTo>
                  <a:lnTo>
                    <a:pt x="166" y="1036"/>
                  </a:lnTo>
                  <a:lnTo>
                    <a:pt x="440" y="851"/>
                  </a:lnTo>
                  <a:lnTo>
                    <a:pt x="380" y="810"/>
                  </a:lnTo>
                  <a:lnTo>
                    <a:pt x="672" y="601"/>
                  </a:lnTo>
                  <a:lnTo>
                    <a:pt x="637" y="573"/>
                  </a:lnTo>
                  <a:lnTo>
                    <a:pt x="851" y="340"/>
                  </a:lnTo>
                  <a:lnTo>
                    <a:pt x="858" y="285"/>
                  </a:lnTo>
                  <a:lnTo>
                    <a:pt x="965" y="159"/>
                  </a:lnTo>
                  <a:lnTo>
                    <a:pt x="1499" y="159"/>
                  </a:lnTo>
                  <a:lnTo>
                    <a:pt x="1899" y="0"/>
                  </a:lnTo>
                  <a:lnTo>
                    <a:pt x="763" y="1573"/>
                  </a:lnTo>
                  <a:lnTo>
                    <a:pt x="17" y="1312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63" name="Freeform 20"/>
            <p:cNvSpPr>
              <a:spLocks/>
            </p:cNvSpPr>
            <p:nvPr/>
          </p:nvSpPr>
          <p:spPr bwMode="auto">
            <a:xfrm>
              <a:off x="5027" y="4896"/>
              <a:ext cx="430" cy="848"/>
            </a:xfrm>
            <a:custGeom>
              <a:avLst/>
              <a:gdLst>
                <a:gd name="T0" fmla="*/ 24 w 430"/>
                <a:gd name="T1" fmla="*/ 0 h 848"/>
                <a:gd name="T2" fmla="*/ 0 w 430"/>
                <a:gd name="T3" fmla="*/ 848 h 848"/>
                <a:gd name="T4" fmla="*/ 364 w 430"/>
                <a:gd name="T5" fmla="*/ 829 h 848"/>
                <a:gd name="T6" fmla="*/ 430 w 430"/>
                <a:gd name="T7" fmla="*/ 19 h 848"/>
                <a:gd name="T8" fmla="*/ 24 w 430"/>
                <a:gd name="T9" fmla="*/ 0 h 848"/>
                <a:gd name="T10" fmla="*/ 24 w 430"/>
                <a:gd name="T11" fmla="*/ 0 h 8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848"/>
                <a:gd name="T20" fmla="*/ 430 w 430"/>
                <a:gd name="T21" fmla="*/ 848 h 8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848">
                  <a:moveTo>
                    <a:pt x="24" y="0"/>
                  </a:moveTo>
                  <a:lnTo>
                    <a:pt x="0" y="848"/>
                  </a:lnTo>
                  <a:lnTo>
                    <a:pt x="364" y="829"/>
                  </a:lnTo>
                  <a:lnTo>
                    <a:pt x="43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64" name="Freeform 21"/>
            <p:cNvSpPr>
              <a:spLocks/>
            </p:cNvSpPr>
            <p:nvPr/>
          </p:nvSpPr>
          <p:spPr bwMode="auto">
            <a:xfrm>
              <a:off x="3825" y="4508"/>
              <a:ext cx="786" cy="1276"/>
            </a:xfrm>
            <a:custGeom>
              <a:avLst/>
              <a:gdLst>
                <a:gd name="T0" fmla="*/ 202 w 786"/>
                <a:gd name="T1" fmla="*/ 174 h 1276"/>
                <a:gd name="T2" fmla="*/ 209 w 786"/>
                <a:gd name="T3" fmla="*/ 692 h 1276"/>
                <a:gd name="T4" fmla="*/ 501 w 786"/>
                <a:gd name="T5" fmla="*/ 735 h 1276"/>
                <a:gd name="T6" fmla="*/ 549 w 786"/>
                <a:gd name="T7" fmla="*/ 174 h 1276"/>
                <a:gd name="T8" fmla="*/ 786 w 786"/>
                <a:gd name="T9" fmla="*/ 245 h 1276"/>
                <a:gd name="T10" fmla="*/ 774 w 786"/>
                <a:gd name="T11" fmla="*/ 1276 h 1276"/>
                <a:gd name="T12" fmla="*/ 59 w 786"/>
                <a:gd name="T13" fmla="*/ 1253 h 1276"/>
                <a:gd name="T14" fmla="*/ 31 w 786"/>
                <a:gd name="T15" fmla="*/ 1129 h 1276"/>
                <a:gd name="T16" fmla="*/ 0 w 786"/>
                <a:gd name="T17" fmla="*/ 0 h 1276"/>
                <a:gd name="T18" fmla="*/ 202 w 786"/>
                <a:gd name="T19" fmla="*/ 174 h 1276"/>
                <a:gd name="T20" fmla="*/ 202 w 786"/>
                <a:gd name="T21" fmla="*/ 174 h 1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6"/>
                <a:gd name="T34" fmla="*/ 0 h 1276"/>
                <a:gd name="T35" fmla="*/ 786 w 786"/>
                <a:gd name="T36" fmla="*/ 1276 h 1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6" h="1276">
                  <a:moveTo>
                    <a:pt x="202" y="174"/>
                  </a:moveTo>
                  <a:lnTo>
                    <a:pt x="209" y="692"/>
                  </a:lnTo>
                  <a:lnTo>
                    <a:pt x="501" y="735"/>
                  </a:lnTo>
                  <a:lnTo>
                    <a:pt x="549" y="174"/>
                  </a:lnTo>
                  <a:lnTo>
                    <a:pt x="786" y="245"/>
                  </a:lnTo>
                  <a:lnTo>
                    <a:pt x="774" y="1276"/>
                  </a:lnTo>
                  <a:lnTo>
                    <a:pt x="59" y="1253"/>
                  </a:lnTo>
                  <a:lnTo>
                    <a:pt x="31" y="1129"/>
                  </a:lnTo>
                  <a:lnTo>
                    <a:pt x="0" y="0"/>
                  </a:lnTo>
                  <a:lnTo>
                    <a:pt x="202" y="174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65" name="Freeform 22"/>
            <p:cNvSpPr>
              <a:spLocks/>
            </p:cNvSpPr>
            <p:nvPr/>
          </p:nvSpPr>
          <p:spPr bwMode="auto">
            <a:xfrm>
              <a:off x="3777" y="3030"/>
              <a:ext cx="1965" cy="2754"/>
            </a:xfrm>
            <a:custGeom>
              <a:avLst/>
              <a:gdLst>
                <a:gd name="T0" fmla="*/ 36 w 1965"/>
                <a:gd name="T1" fmla="*/ 1533 h 2754"/>
                <a:gd name="T2" fmla="*/ 79 w 1965"/>
                <a:gd name="T3" fmla="*/ 1671 h 2754"/>
                <a:gd name="T4" fmla="*/ 238 w 1965"/>
                <a:gd name="T5" fmla="*/ 1759 h 2754"/>
                <a:gd name="T6" fmla="*/ 250 w 1965"/>
                <a:gd name="T7" fmla="*/ 1652 h 2754"/>
                <a:gd name="T8" fmla="*/ 566 w 1965"/>
                <a:gd name="T9" fmla="*/ 1711 h 2754"/>
                <a:gd name="T10" fmla="*/ 566 w 1965"/>
                <a:gd name="T11" fmla="*/ 1861 h 2754"/>
                <a:gd name="T12" fmla="*/ 799 w 1965"/>
                <a:gd name="T13" fmla="*/ 1968 h 2754"/>
                <a:gd name="T14" fmla="*/ 822 w 1965"/>
                <a:gd name="T15" fmla="*/ 2754 h 2754"/>
                <a:gd name="T16" fmla="*/ 1238 w 1965"/>
                <a:gd name="T17" fmla="*/ 2750 h 2754"/>
                <a:gd name="T18" fmla="*/ 1262 w 1965"/>
                <a:gd name="T19" fmla="*/ 1842 h 2754"/>
                <a:gd name="T20" fmla="*/ 1656 w 1965"/>
                <a:gd name="T21" fmla="*/ 1856 h 2754"/>
                <a:gd name="T22" fmla="*/ 1637 w 1965"/>
                <a:gd name="T23" fmla="*/ 2738 h 2754"/>
                <a:gd name="T24" fmla="*/ 1946 w 1965"/>
                <a:gd name="T25" fmla="*/ 2719 h 2754"/>
                <a:gd name="T26" fmla="*/ 1965 w 1965"/>
                <a:gd name="T27" fmla="*/ 1193 h 2754"/>
                <a:gd name="T28" fmla="*/ 1633 w 1965"/>
                <a:gd name="T29" fmla="*/ 0 h 2754"/>
                <a:gd name="T30" fmla="*/ 661 w 1965"/>
                <a:gd name="T31" fmla="*/ 1414 h 2754"/>
                <a:gd name="T32" fmla="*/ 0 w 1965"/>
                <a:gd name="T33" fmla="*/ 1234 h 2754"/>
                <a:gd name="T34" fmla="*/ 36 w 1965"/>
                <a:gd name="T35" fmla="*/ 1533 h 2754"/>
                <a:gd name="T36" fmla="*/ 36 w 1965"/>
                <a:gd name="T37" fmla="*/ 1533 h 2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5"/>
                <a:gd name="T58" fmla="*/ 0 h 2754"/>
                <a:gd name="T59" fmla="*/ 1965 w 1965"/>
                <a:gd name="T60" fmla="*/ 2754 h 2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5" h="2754">
                  <a:moveTo>
                    <a:pt x="36" y="1533"/>
                  </a:moveTo>
                  <a:lnTo>
                    <a:pt x="79" y="1671"/>
                  </a:lnTo>
                  <a:lnTo>
                    <a:pt x="238" y="1759"/>
                  </a:lnTo>
                  <a:lnTo>
                    <a:pt x="250" y="1652"/>
                  </a:lnTo>
                  <a:lnTo>
                    <a:pt x="566" y="1711"/>
                  </a:lnTo>
                  <a:lnTo>
                    <a:pt x="566" y="1861"/>
                  </a:lnTo>
                  <a:lnTo>
                    <a:pt x="799" y="1968"/>
                  </a:lnTo>
                  <a:lnTo>
                    <a:pt x="822" y="2754"/>
                  </a:lnTo>
                  <a:lnTo>
                    <a:pt x="1238" y="2750"/>
                  </a:lnTo>
                  <a:lnTo>
                    <a:pt x="1262" y="1842"/>
                  </a:lnTo>
                  <a:lnTo>
                    <a:pt x="1656" y="1856"/>
                  </a:lnTo>
                  <a:lnTo>
                    <a:pt x="1637" y="2738"/>
                  </a:lnTo>
                  <a:lnTo>
                    <a:pt x="1946" y="2719"/>
                  </a:lnTo>
                  <a:lnTo>
                    <a:pt x="1965" y="1193"/>
                  </a:lnTo>
                  <a:lnTo>
                    <a:pt x="1633" y="0"/>
                  </a:lnTo>
                  <a:lnTo>
                    <a:pt x="661" y="1414"/>
                  </a:lnTo>
                  <a:lnTo>
                    <a:pt x="0" y="1234"/>
                  </a:lnTo>
                  <a:lnTo>
                    <a:pt x="36" y="1533"/>
                  </a:lnTo>
                  <a:close/>
                </a:path>
              </a:pathLst>
            </a:custGeom>
            <a:solidFill>
              <a:srgbClr val="C2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66" name="Freeform 23"/>
            <p:cNvSpPr>
              <a:spLocks/>
            </p:cNvSpPr>
            <p:nvPr/>
          </p:nvSpPr>
          <p:spPr bwMode="auto">
            <a:xfrm>
              <a:off x="3473" y="4062"/>
              <a:ext cx="1019" cy="501"/>
            </a:xfrm>
            <a:custGeom>
              <a:avLst/>
              <a:gdLst>
                <a:gd name="T0" fmla="*/ 0 w 1019"/>
                <a:gd name="T1" fmla="*/ 0 h 501"/>
                <a:gd name="T2" fmla="*/ 865 w 1019"/>
                <a:gd name="T3" fmla="*/ 197 h 501"/>
                <a:gd name="T4" fmla="*/ 917 w 1019"/>
                <a:gd name="T5" fmla="*/ 249 h 501"/>
                <a:gd name="T6" fmla="*/ 1019 w 1019"/>
                <a:gd name="T7" fmla="*/ 434 h 501"/>
                <a:gd name="T8" fmla="*/ 977 w 1019"/>
                <a:gd name="T9" fmla="*/ 501 h 501"/>
                <a:gd name="T10" fmla="*/ 894 w 1019"/>
                <a:gd name="T11" fmla="*/ 501 h 501"/>
                <a:gd name="T12" fmla="*/ 364 w 1019"/>
                <a:gd name="T13" fmla="*/ 280 h 501"/>
                <a:gd name="T14" fmla="*/ 83 w 1019"/>
                <a:gd name="T15" fmla="*/ 161 h 501"/>
                <a:gd name="T16" fmla="*/ 19 w 1019"/>
                <a:gd name="T17" fmla="*/ 71 h 501"/>
                <a:gd name="T18" fmla="*/ 0 w 1019"/>
                <a:gd name="T19" fmla="*/ 0 h 501"/>
                <a:gd name="T20" fmla="*/ 0 w 1019"/>
                <a:gd name="T21" fmla="*/ 0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501"/>
                <a:gd name="T35" fmla="*/ 1019 w 1019"/>
                <a:gd name="T36" fmla="*/ 501 h 5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501">
                  <a:moveTo>
                    <a:pt x="0" y="0"/>
                  </a:moveTo>
                  <a:lnTo>
                    <a:pt x="865" y="197"/>
                  </a:lnTo>
                  <a:lnTo>
                    <a:pt x="917" y="249"/>
                  </a:lnTo>
                  <a:lnTo>
                    <a:pt x="1019" y="434"/>
                  </a:lnTo>
                  <a:lnTo>
                    <a:pt x="977" y="501"/>
                  </a:lnTo>
                  <a:lnTo>
                    <a:pt x="894" y="501"/>
                  </a:lnTo>
                  <a:lnTo>
                    <a:pt x="364" y="280"/>
                  </a:lnTo>
                  <a:lnTo>
                    <a:pt x="83" y="161"/>
                  </a:lnTo>
                  <a:lnTo>
                    <a:pt x="1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67" name="Freeform 24"/>
            <p:cNvSpPr>
              <a:spLocks/>
            </p:cNvSpPr>
            <p:nvPr/>
          </p:nvSpPr>
          <p:spPr bwMode="auto">
            <a:xfrm>
              <a:off x="5343" y="2911"/>
              <a:ext cx="815" cy="1450"/>
            </a:xfrm>
            <a:custGeom>
              <a:avLst/>
              <a:gdLst>
                <a:gd name="T0" fmla="*/ 126 w 815"/>
                <a:gd name="T1" fmla="*/ 0 h 1450"/>
                <a:gd name="T2" fmla="*/ 0 w 815"/>
                <a:gd name="T3" fmla="*/ 257 h 1450"/>
                <a:gd name="T4" fmla="*/ 114 w 815"/>
                <a:gd name="T5" fmla="*/ 435 h 1450"/>
                <a:gd name="T6" fmla="*/ 399 w 815"/>
                <a:gd name="T7" fmla="*/ 1312 h 1450"/>
                <a:gd name="T8" fmla="*/ 620 w 815"/>
                <a:gd name="T9" fmla="*/ 1431 h 1450"/>
                <a:gd name="T10" fmla="*/ 704 w 815"/>
                <a:gd name="T11" fmla="*/ 1450 h 1450"/>
                <a:gd name="T12" fmla="*/ 815 w 815"/>
                <a:gd name="T13" fmla="*/ 1379 h 1450"/>
                <a:gd name="T14" fmla="*/ 661 w 815"/>
                <a:gd name="T15" fmla="*/ 1051 h 1450"/>
                <a:gd name="T16" fmla="*/ 214 w 815"/>
                <a:gd name="T17" fmla="*/ 72 h 1450"/>
                <a:gd name="T18" fmla="*/ 126 w 815"/>
                <a:gd name="T19" fmla="*/ 0 h 1450"/>
                <a:gd name="T20" fmla="*/ 126 w 815"/>
                <a:gd name="T21" fmla="*/ 0 h 1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5"/>
                <a:gd name="T34" fmla="*/ 0 h 1450"/>
                <a:gd name="T35" fmla="*/ 815 w 815"/>
                <a:gd name="T36" fmla="*/ 1450 h 1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5" h="1450">
                  <a:moveTo>
                    <a:pt x="126" y="0"/>
                  </a:moveTo>
                  <a:lnTo>
                    <a:pt x="0" y="257"/>
                  </a:lnTo>
                  <a:lnTo>
                    <a:pt x="114" y="435"/>
                  </a:lnTo>
                  <a:lnTo>
                    <a:pt x="399" y="1312"/>
                  </a:lnTo>
                  <a:lnTo>
                    <a:pt x="620" y="1431"/>
                  </a:lnTo>
                  <a:lnTo>
                    <a:pt x="704" y="1450"/>
                  </a:lnTo>
                  <a:lnTo>
                    <a:pt x="815" y="1379"/>
                  </a:lnTo>
                  <a:lnTo>
                    <a:pt x="661" y="1051"/>
                  </a:lnTo>
                  <a:lnTo>
                    <a:pt x="214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68" name="Freeform 25"/>
            <p:cNvSpPr>
              <a:spLocks/>
            </p:cNvSpPr>
            <p:nvPr/>
          </p:nvSpPr>
          <p:spPr bwMode="auto">
            <a:xfrm>
              <a:off x="4386" y="2745"/>
              <a:ext cx="1827" cy="1799"/>
            </a:xfrm>
            <a:custGeom>
              <a:avLst/>
              <a:gdLst>
                <a:gd name="T0" fmla="*/ 1083 w 1827"/>
                <a:gd name="T1" fmla="*/ 40 h 1799"/>
                <a:gd name="T2" fmla="*/ 786 w 1827"/>
                <a:gd name="T3" fmla="*/ 447 h 1799"/>
                <a:gd name="T4" fmla="*/ 166 w 1827"/>
                <a:gd name="T5" fmla="*/ 1312 h 1799"/>
                <a:gd name="T6" fmla="*/ 0 w 1827"/>
                <a:gd name="T7" fmla="*/ 1526 h 1799"/>
                <a:gd name="T8" fmla="*/ 99 w 1827"/>
                <a:gd name="T9" fmla="*/ 1799 h 1799"/>
                <a:gd name="T10" fmla="*/ 242 w 1827"/>
                <a:gd name="T11" fmla="*/ 1675 h 1799"/>
                <a:gd name="T12" fmla="*/ 993 w 1827"/>
                <a:gd name="T13" fmla="*/ 482 h 1799"/>
                <a:gd name="T14" fmla="*/ 1095 w 1827"/>
                <a:gd name="T15" fmla="*/ 269 h 1799"/>
                <a:gd name="T16" fmla="*/ 1154 w 1827"/>
                <a:gd name="T17" fmla="*/ 499 h 1799"/>
                <a:gd name="T18" fmla="*/ 1518 w 1827"/>
                <a:gd name="T19" fmla="*/ 1233 h 1799"/>
                <a:gd name="T20" fmla="*/ 1720 w 1827"/>
                <a:gd name="T21" fmla="*/ 1557 h 1799"/>
                <a:gd name="T22" fmla="*/ 1827 w 1827"/>
                <a:gd name="T23" fmla="*/ 1423 h 1799"/>
                <a:gd name="T24" fmla="*/ 1820 w 1827"/>
                <a:gd name="T25" fmla="*/ 1312 h 1799"/>
                <a:gd name="T26" fmla="*/ 1399 w 1827"/>
                <a:gd name="T27" fmla="*/ 637 h 1799"/>
                <a:gd name="T28" fmla="*/ 1230 w 1827"/>
                <a:gd name="T29" fmla="*/ 226 h 1799"/>
                <a:gd name="T30" fmla="*/ 1159 w 1827"/>
                <a:gd name="T31" fmla="*/ 0 h 1799"/>
                <a:gd name="T32" fmla="*/ 1112 w 1827"/>
                <a:gd name="T33" fmla="*/ 0 h 1799"/>
                <a:gd name="T34" fmla="*/ 1083 w 1827"/>
                <a:gd name="T35" fmla="*/ 40 h 1799"/>
                <a:gd name="T36" fmla="*/ 1083 w 1827"/>
                <a:gd name="T37" fmla="*/ 4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7"/>
                <a:gd name="T58" fmla="*/ 0 h 1799"/>
                <a:gd name="T59" fmla="*/ 1827 w 1827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7" h="1799">
                  <a:moveTo>
                    <a:pt x="1083" y="40"/>
                  </a:moveTo>
                  <a:lnTo>
                    <a:pt x="786" y="447"/>
                  </a:lnTo>
                  <a:lnTo>
                    <a:pt x="166" y="1312"/>
                  </a:lnTo>
                  <a:lnTo>
                    <a:pt x="0" y="1526"/>
                  </a:lnTo>
                  <a:lnTo>
                    <a:pt x="99" y="1799"/>
                  </a:lnTo>
                  <a:lnTo>
                    <a:pt x="242" y="1675"/>
                  </a:lnTo>
                  <a:lnTo>
                    <a:pt x="993" y="482"/>
                  </a:lnTo>
                  <a:lnTo>
                    <a:pt x="1095" y="269"/>
                  </a:lnTo>
                  <a:lnTo>
                    <a:pt x="1154" y="499"/>
                  </a:lnTo>
                  <a:lnTo>
                    <a:pt x="1518" y="1233"/>
                  </a:lnTo>
                  <a:lnTo>
                    <a:pt x="1720" y="1557"/>
                  </a:lnTo>
                  <a:lnTo>
                    <a:pt x="1827" y="1423"/>
                  </a:lnTo>
                  <a:lnTo>
                    <a:pt x="1820" y="1312"/>
                  </a:lnTo>
                  <a:lnTo>
                    <a:pt x="1399" y="637"/>
                  </a:lnTo>
                  <a:lnTo>
                    <a:pt x="1230" y="226"/>
                  </a:lnTo>
                  <a:lnTo>
                    <a:pt x="1159" y="0"/>
                  </a:lnTo>
                  <a:lnTo>
                    <a:pt x="1112" y="0"/>
                  </a:lnTo>
                  <a:lnTo>
                    <a:pt x="1083" y="40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69" name="Freeform 26"/>
            <p:cNvSpPr>
              <a:spLocks/>
            </p:cNvSpPr>
            <p:nvPr/>
          </p:nvSpPr>
          <p:spPr bwMode="auto">
            <a:xfrm>
              <a:off x="5041" y="4886"/>
              <a:ext cx="392" cy="875"/>
            </a:xfrm>
            <a:custGeom>
              <a:avLst/>
              <a:gdLst>
                <a:gd name="T0" fmla="*/ 0 w 392"/>
                <a:gd name="T1" fmla="*/ 12 h 875"/>
                <a:gd name="T2" fmla="*/ 0 w 392"/>
                <a:gd name="T3" fmla="*/ 169 h 875"/>
                <a:gd name="T4" fmla="*/ 200 w 392"/>
                <a:gd name="T5" fmla="*/ 238 h 875"/>
                <a:gd name="T6" fmla="*/ 274 w 392"/>
                <a:gd name="T7" fmla="*/ 875 h 875"/>
                <a:gd name="T8" fmla="*/ 350 w 392"/>
                <a:gd name="T9" fmla="*/ 839 h 875"/>
                <a:gd name="T10" fmla="*/ 392 w 392"/>
                <a:gd name="T11" fmla="*/ 0 h 875"/>
                <a:gd name="T12" fmla="*/ 0 w 392"/>
                <a:gd name="T13" fmla="*/ 12 h 875"/>
                <a:gd name="T14" fmla="*/ 0 w 392"/>
                <a:gd name="T15" fmla="*/ 12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2"/>
                <a:gd name="T25" fmla="*/ 0 h 875"/>
                <a:gd name="T26" fmla="*/ 392 w 392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2" h="875">
                  <a:moveTo>
                    <a:pt x="0" y="12"/>
                  </a:moveTo>
                  <a:lnTo>
                    <a:pt x="0" y="169"/>
                  </a:lnTo>
                  <a:lnTo>
                    <a:pt x="200" y="238"/>
                  </a:lnTo>
                  <a:lnTo>
                    <a:pt x="274" y="875"/>
                  </a:lnTo>
                  <a:lnTo>
                    <a:pt x="350" y="839"/>
                  </a:lnTo>
                  <a:lnTo>
                    <a:pt x="39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70" name="Freeform 27"/>
            <p:cNvSpPr>
              <a:spLocks/>
            </p:cNvSpPr>
            <p:nvPr/>
          </p:nvSpPr>
          <p:spPr bwMode="auto">
            <a:xfrm>
              <a:off x="4022" y="2745"/>
              <a:ext cx="1476" cy="1526"/>
            </a:xfrm>
            <a:custGeom>
              <a:avLst/>
              <a:gdLst>
                <a:gd name="T0" fmla="*/ 1476 w 1476"/>
                <a:gd name="T1" fmla="*/ 0 h 1526"/>
                <a:gd name="T2" fmla="*/ 1100 w 1476"/>
                <a:gd name="T3" fmla="*/ 297 h 1526"/>
                <a:gd name="T4" fmla="*/ 1155 w 1476"/>
                <a:gd name="T5" fmla="*/ 352 h 1526"/>
                <a:gd name="T6" fmla="*/ 953 w 1476"/>
                <a:gd name="T7" fmla="*/ 554 h 1526"/>
                <a:gd name="T8" fmla="*/ 1005 w 1476"/>
                <a:gd name="T9" fmla="*/ 597 h 1526"/>
                <a:gd name="T10" fmla="*/ 708 w 1476"/>
                <a:gd name="T11" fmla="*/ 839 h 1526"/>
                <a:gd name="T12" fmla="*/ 772 w 1476"/>
                <a:gd name="T13" fmla="*/ 863 h 1526"/>
                <a:gd name="T14" fmla="*/ 523 w 1476"/>
                <a:gd name="T15" fmla="*/ 1067 h 1526"/>
                <a:gd name="T16" fmla="*/ 606 w 1476"/>
                <a:gd name="T17" fmla="*/ 1096 h 1526"/>
                <a:gd name="T18" fmla="*/ 328 w 1476"/>
                <a:gd name="T19" fmla="*/ 1312 h 1526"/>
                <a:gd name="T20" fmla="*/ 423 w 1476"/>
                <a:gd name="T21" fmla="*/ 1347 h 1526"/>
                <a:gd name="T22" fmla="*/ 297 w 1476"/>
                <a:gd name="T23" fmla="*/ 1478 h 1526"/>
                <a:gd name="T24" fmla="*/ 135 w 1476"/>
                <a:gd name="T25" fmla="*/ 1419 h 1526"/>
                <a:gd name="T26" fmla="*/ 0 w 1476"/>
                <a:gd name="T27" fmla="*/ 1471 h 1526"/>
                <a:gd name="T28" fmla="*/ 364 w 1476"/>
                <a:gd name="T29" fmla="*/ 1526 h 1526"/>
                <a:gd name="T30" fmla="*/ 511 w 1476"/>
                <a:gd name="T31" fmla="*/ 1340 h 1526"/>
                <a:gd name="T32" fmla="*/ 1476 w 1476"/>
                <a:gd name="T33" fmla="*/ 0 h 1526"/>
                <a:gd name="T34" fmla="*/ 1476 w 1476"/>
                <a:gd name="T35" fmla="*/ 0 h 1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6"/>
                <a:gd name="T55" fmla="*/ 0 h 1526"/>
                <a:gd name="T56" fmla="*/ 1476 w 1476"/>
                <a:gd name="T57" fmla="*/ 1526 h 1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6" h="1526">
                  <a:moveTo>
                    <a:pt x="1476" y="0"/>
                  </a:moveTo>
                  <a:lnTo>
                    <a:pt x="1100" y="297"/>
                  </a:lnTo>
                  <a:lnTo>
                    <a:pt x="1155" y="352"/>
                  </a:lnTo>
                  <a:lnTo>
                    <a:pt x="953" y="554"/>
                  </a:lnTo>
                  <a:lnTo>
                    <a:pt x="1005" y="597"/>
                  </a:lnTo>
                  <a:lnTo>
                    <a:pt x="708" y="839"/>
                  </a:lnTo>
                  <a:lnTo>
                    <a:pt x="772" y="863"/>
                  </a:lnTo>
                  <a:lnTo>
                    <a:pt x="523" y="1067"/>
                  </a:lnTo>
                  <a:lnTo>
                    <a:pt x="606" y="1096"/>
                  </a:lnTo>
                  <a:lnTo>
                    <a:pt x="328" y="1312"/>
                  </a:lnTo>
                  <a:lnTo>
                    <a:pt x="423" y="1347"/>
                  </a:lnTo>
                  <a:lnTo>
                    <a:pt x="297" y="1478"/>
                  </a:lnTo>
                  <a:lnTo>
                    <a:pt x="135" y="1419"/>
                  </a:lnTo>
                  <a:lnTo>
                    <a:pt x="0" y="1471"/>
                  </a:lnTo>
                  <a:lnTo>
                    <a:pt x="364" y="1526"/>
                  </a:lnTo>
                  <a:lnTo>
                    <a:pt x="511" y="134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71" name="Freeform 28"/>
            <p:cNvSpPr>
              <a:spLocks/>
            </p:cNvSpPr>
            <p:nvPr/>
          </p:nvSpPr>
          <p:spPr bwMode="auto">
            <a:xfrm>
              <a:off x="5101" y="3867"/>
              <a:ext cx="128" cy="237"/>
            </a:xfrm>
            <a:custGeom>
              <a:avLst/>
              <a:gdLst>
                <a:gd name="T0" fmla="*/ 0 w 128"/>
                <a:gd name="T1" fmla="*/ 26 h 237"/>
                <a:gd name="T2" fmla="*/ 14 w 128"/>
                <a:gd name="T3" fmla="*/ 237 h 237"/>
                <a:gd name="T4" fmla="*/ 109 w 128"/>
                <a:gd name="T5" fmla="*/ 211 h 237"/>
                <a:gd name="T6" fmla="*/ 128 w 128"/>
                <a:gd name="T7" fmla="*/ 0 h 237"/>
                <a:gd name="T8" fmla="*/ 0 w 128"/>
                <a:gd name="T9" fmla="*/ 26 h 237"/>
                <a:gd name="T10" fmla="*/ 0 w 128"/>
                <a:gd name="T11" fmla="*/ 2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37"/>
                <a:gd name="T20" fmla="*/ 128 w 128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37">
                  <a:moveTo>
                    <a:pt x="0" y="26"/>
                  </a:moveTo>
                  <a:lnTo>
                    <a:pt x="14" y="237"/>
                  </a:lnTo>
                  <a:lnTo>
                    <a:pt x="109" y="211"/>
                  </a:lnTo>
                  <a:lnTo>
                    <a:pt x="1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72" name="Freeform 29"/>
            <p:cNvSpPr>
              <a:spLocks/>
            </p:cNvSpPr>
            <p:nvPr/>
          </p:nvSpPr>
          <p:spPr bwMode="auto">
            <a:xfrm>
              <a:off x="5308" y="3869"/>
              <a:ext cx="194" cy="235"/>
            </a:xfrm>
            <a:custGeom>
              <a:avLst/>
              <a:gdLst>
                <a:gd name="T0" fmla="*/ 0 w 194"/>
                <a:gd name="T1" fmla="*/ 7 h 235"/>
                <a:gd name="T2" fmla="*/ 16 w 194"/>
                <a:gd name="T3" fmla="*/ 235 h 235"/>
                <a:gd name="T4" fmla="*/ 194 w 194"/>
                <a:gd name="T5" fmla="*/ 188 h 235"/>
                <a:gd name="T6" fmla="*/ 130 w 194"/>
                <a:gd name="T7" fmla="*/ 0 h 235"/>
                <a:gd name="T8" fmla="*/ 0 w 194"/>
                <a:gd name="T9" fmla="*/ 7 h 235"/>
                <a:gd name="T10" fmla="*/ 0 w 194"/>
                <a:gd name="T11" fmla="*/ 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35"/>
                <a:gd name="T20" fmla="*/ 194 w 19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35">
                  <a:moveTo>
                    <a:pt x="0" y="7"/>
                  </a:moveTo>
                  <a:lnTo>
                    <a:pt x="16" y="235"/>
                  </a:lnTo>
                  <a:lnTo>
                    <a:pt x="194" y="188"/>
                  </a:lnTo>
                  <a:lnTo>
                    <a:pt x="13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73" name="Freeform 30"/>
            <p:cNvSpPr>
              <a:spLocks/>
            </p:cNvSpPr>
            <p:nvPr/>
          </p:nvSpPr>
          <p:spPr bwMode="auto">
            <a:xfrm>
              <a:off x="5089" y="4157"/>
              <a:ext cx="166" cy="211"/>
            </a:xfrm>
            <a:custGeom>
              <a:avLst/>
              <a:gdLst>
                <a:gd name="T0" fmla="*/ 140 w 166"/>
                <a:gd name="T1" fmla="*/ 0 h 211"/>
                <a:gd name="T2" fmla="*/ 0 w 166"/>
                <a:gd name="T3" fmla="*/ 9 h 211"/>
                <a:gd name="T4" fmla="*/ 17 w 166"/>
                <a:gd name="T5" fmla="*/ 211 h 211"/>
                <a:gd name="T6" fmla="*/ 166 w 166"/>
                <a:gd name="T7" fmla="*/ 202 h 211"/>
                <a:gd name="T8" fmla="*/ 140 w 166"/>
                <a:gd name="T9" fmla="*/ 0 h 211"/>
                <a:gd name="T10" fmla="*/ 140 w 16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11"/>
                <a:gd name="T20" fmla="*/ 166 w 16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11">
                  <a:moveTo>
                    <a:pt x="140" y="0"/>
                  </a:moveTo>
                  <a:lnTo>
                    <a:pt x="0" y="9"/>
                  </a:lnTo>
                  <a:lnTo>
                    <a:pt x="17" y="211"/>
                  </a:lnTo>
                  <a:lnTo>
                    <a:pt x="166" y="20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74" name="Freeform 31"/>
            <p:cNvSpPr>
              <a:spLocks/>
            </p:cNvSpPr>
            <p:nvPr/>
          </p:nvSpPr>
          <p:spPr bwMode="auto">
            <a:xfrm>
              <a:off x="5300" y="4157"/>
              <a:ext cx="202" cy="254"/>
            </a:xfrm>
            <a:custGeom>
              <a:avLst/>
              <a:gdLst>
                <a:gd name="T0" fmla="*/ 24 w 202"/>
                <a:gd name="T1" fmla="*/ 19 h 254"/>
                <a:gd name="T2" fmla="*/ 202 w 202"/>
                <a:gd name="T3" fmla="*/ 0 h 254"/>
                <a:gd name="T4" fmla="*/ 179 w 202"/>
                <a:gd name="T5" fmla="*/ 254 h 254"/>
                <a:gd name="T6" fmla="*/ 0 w 202"/>
                <a:gd name="T7" fmla="*/ 235 h 254"/>
                <a:gd name="T8" fmla="*/ 24 w 202"/>
                <a:gd name="T9" fmla="*/ 19 h 254"/>
                <a:gd name="T10" fmla="*/ 24 w 202"/>
                <a:gd name="T11" fmla="*/ 19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254"/>
                <a:gd name="T20" fmla="*/ 202 w 20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254">
                  <a:moveTo>
                    <a:pt x="24" y="19"/>
                  </a:moveTo>
                  <a:lnTo>
                    <a:pt x="202" y="0"/>
                  </a:lnTo>
                  <a:lnTo>
                    <a:pt x="179" y="254"/>
                  </a:lnTo>
                  <a:lnTo>
                    <a:pt x="0" y="23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75" name="Freeform 32"/>
            <p:cNvSpPr>
              <a:spLocks/>
            </p:cNvSpPr>
            <p:nvPr/>
          </p:nvSpPr>
          <p:spPr bwMode="auto">
            <a:xfrm>
              <a:off x="3986" y="4682"/>
              <a:ext cx="357" cy="437"/>
            </a:xfrm>
            <a:custGeom>
              <a:avLst/>
              <a:gdLst>
                <a:gd name="T0" fmla="*/ 45 w 357"/>
                <a:gd name="T1" fmla="*/ 437 h 437"/>
                <a:gd name="T2" fmla="*/ 131 w 357"/>
                <a:gd name="T3" fmla="*/ 437 h 437"/>
                <a:gd name="T4" fmla="*/ 131 w 357"/>
                <a:gd name="T5" fmla="*/ 133 h 437"/>
                <a:gd name="T6" fmla="*/ 343 w 357"/>
                <a:gd name="T7" fmla="*/ 149 h 437"/>
                <a:gd name="T8" fmla="*/ 357 w 357"/>
                <a:gd name="T9" fmla="*/ 59 h 437"/>
                <a:gd name="T10" fmla="*/ 0 w 357"/>
                <a:gd name="T11" fmla="*/ 0 h 437"/>
                <a:gd name="T12" fmla="*/ 45 w 357"/>
                <a:gd name="T13" fmla="*/ 437 h 437"/>
                <a:gd name="T14" fmla="*/ 45 w 357"/>
                <a:gd name="T15" fmla="*/ 437 h 4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437"/>
                <a:gd name="T26" fmla="*/ 357 w 357"/>
                <a:gd name="T27" fmla="*/ 437 h 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437">
                  <a:moveTo>
                    <a:pt x="45" y="437"/>
                  </a:moveTo>
                  <a:lnTo>
                    <a:pt x="131" y="437"/>
                  </a:lnTo>
                  <a:lnTo>
                    <a:pt x="131" y="133"/>
                  </a:lnTo>
                  <a:lnTo>
                    <a:pt x="343" y="149"/>
                  </a:lnTo>
                  <a:lnTo>
                    <a:pt x="357" y="59"/>
                  </a:lnTo>
                  <a:lnTo>
                    <a:pt x="0" y="0"/>
                  </a:lnTo>
                  <a:lnTo>
                    <a:pt x="45" y="43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76" name="Freeform 33"/>
            <p:cNvSpPr>
              <a:spLocks/>
            </p:cNvSpPr>
            <p:nvPr/>
          </p:nvSpPr>
          <p:spPr bwMode="auto">
            <a:xfrm>
              <a:off x="3478" y="2838"/>
              <a:ext cx="1036" cy="1143"/>
            </a:xfrm>
            <a:custGeom>
              <a:avLst/>
              <a:gdLst>
                <a:gd name="T0" fmla="*/ 1036 w 1036"/>
                <a:gd name="T1" fmla="*/ 24 h 1143"/>
                <a:gd name="T2" fmla="*/ 984 w 1036"/>
                <a:gd name="T3" fmla="*/ 119 h 1143"/>
                <a:gd name="T4" fmla="*/ 936 w 1036"/>
                <a:gd name="T5" fmla="*/ 202 h 1143"/>
                <a:gd name="T6" fmla="*/ 912 w 1036"/>
                <a:gd name="T7" fmla="*/ 242 h 1143"/>
                <a:gd name="T8" fmla="*/ 884 w 1036"/>
                <a:gd name="T9" fmla="*/ 283 h 1143"/>
                <a:gd name="T10" fmla="*/ 855 w 1036"/>
                <a:gd name="T11" fmla="*/ 325 h 1143"/>
                <a:gd name="T12" fmla="*/ 820 w 1036"/>
                <a:gd name="T13" fmla="*/ 368 h 1143"/>
                <a:gd name="T14" fmla="*/ 765 w 1036"/>
                <a:gd name="T15" fmla="*/ 430 h 1143"/>
                <a:gd name="T16" fmla="*/ 710 w 1036"/>
                <a:gd name="T17" fmla="*/ 492 h 1143"/>
                <a:gd name="T18" fmla="*/ 656 w 1036"/>
                <a:gd name="T19" fmla="*/ 549 h 1143"/>
                <a:gd name="T20" fmla="*/ 601 w 1036"/>
                <a:gd name="T21" fmla="*/ 610 h 1143"/>
                <a:gd name="T22" fmla="*/ 544 w 1036"/>
                <a:gd name="T23" fmla="*/ 656 h 1143"/>
                <a:gd name="T24" fmla="*/ 492 w 1036"/>
                <a:gd name="T25" fmla="*/ 698 h 1143"/>
                <a:gd name="T26" fmla="*/ 442 w 1036"/>
                <a:gd name="T27" fmla="*/ 739 h 1143"/>
                <a:gd name="T28" fmla="*/ 394 w 1036"/>
                <a:gd name="T29" fmla="*/ 779 h 1143"/>
                <a:gd name="T30" fmla="*/ 349 w 1036"/>
                <a:gd name="T31" fmla="*/ 820 h 1143"/>
                <a:gd name="T32" fmla="*/ 304 w 1036"/>
                <a:gd name="T33" fmla="*/ 865 h 1143"/>
                <a:gd name="T34" fmla="*/ 254 w 1036"/>
                <a:gd name="T35" fmla="*/ 917 h 1143"/>
                <a:gd name="T36" fmla="*/ 204 w 1036"/>
                <a:gd name="T37" fmla="*/ 974 h 1143"/>
                <a:gd name="T38" fmla="*/ 164 w 1036"/>
                <a:gd name="T39" fmla="*/ 1019 h 1143"/>
                <a:gd name="T40" fmla="*/ 128 w 1036"/>
                <a:gd name="T41" fmla="*/ 1055 h 1143"/>
                <a:gd name="T42" fmla="*/ 57 w 1036"/>
                <a:gd name="T43" fmla="*/ 1128 h 1143"/>
                <a:gd name="T44" fmla="*/ 28 w 1036"/>
                <a:gd name="T45" fmla="*/ 1143 h 1143"/>
                <a:gd name="T46" fmla="*/ 2 w 1036"/>
                <a:gd name="T47" fmla="*/ 1133 h 1143"/>
                <a:gd name="T48" fmla="*/ 0 w 1036"/>
                <a:gd name="T49" fmla="*/ 1079 h 1143"/>
                <a:gd name="T50" fmla="*/ 38 w 1036"/>
                <a:gd name="T51" fmla="*/ 1038 h 1143"/>
                <a:gd name="T52" fmla="*/ 69 w 1036"/>
                <a:gd name="T53" fmla="*/ 1003 h 1143"/>
                <a:gd name="T54" fmla="*/ 102 w 1036"/>
                <a:gd name="T55" fmla="*/ 967 h 1143"/>
                <a:gd name="T56" fmla="*/ 140 w 1036"/>
                <a:gd name="T57" fmla="*/ 922 h 1143"/>
                <a:gd name="T58" fmla="*/ 192 w 1036"/>
                <a:gd name="T59" fmla="*/ 862 h 1143"/>
                <a:gd name="T60" fmla="*/ 242 w 1036"/>
                <a:gd name="T61" fmla="*/ 810 h 1143"/>
                <a:gd name="T62" fmla="*/ 290 w 1036"/>
                <a:gd name="T63" fmla="*/ 763 h 1143"/>
                <a:gd name="T64" fmla="*/ 337 w 1036"/>
                <a:gd name="T65" fmla="*/ 722 h 1143"/>
                <a:gd name="T66" fmla="*/ 382 w 1036"/>
                <a:gd name="T67" fmla="*/ 679 h 1143"/>
                <a:gd name="T68" fmla="*/ 435 w 1036"/>
                <a:gd name="T69" fmla="*/ 639 h 1143"/>
                <a:gd name="T70" fmla="*/ 487 w 1036"/>
                <a:gd name="T71" fmla="*/ 596 h 1143"/>
                <a:gd name="T72" fmla="*/ 544 w 1036"/>
                <a:gd name="T73" fmla="*/ 549 h 1143"/>
                <a:gd name="T74" fmla="*/ 599 w 1036"/>
                <a:gd name="T75" fmla="*/ 489 h 1143"/>
                <a:gd name="T76" fmla="*/ 653 w 1036"/>
                <a:gd name="T77" fmla="*/ 435 h 1143"/>
                <a:gd name="T78" fmla="*/ 710 w 1036"/>
                <a:gd name="T79" fmla="*/ 380 h 1143"/>
                <a:gd name="T80" fmla="*/ 770 w 1036"/>
                <a:gd name="T81" fmla="*/ 328 h 1143"/>
                <a:gd name="T82" fmla="*/ 803 w 1036"/>
                <a:gd name="T83" fmla="*/ 285 h 1143"/>
                <a:gd name="T84" fmla="*/ 836 w 1036"/>
                <a:gd name="T85" fmla="*/ 247 h 1143"/>
                <a:gd name="T86" fmla="*/ 867 w 1036"/>
                <a:gd name="T87" fmla="*/ 209 h 1143"/>
                <a:gd name="T88" fmla="*/ 896 w 1036"/>
                <a:gd name="T89" fmla="*/ 173 h 1143"/>
                <a:gd name="T90" fmla="*/ 922 w 1036"/>
                <a:gd name="T91" fmla="*/ 135 h 1143"/>
                <a:gd name="T92" fmla="*/ 950 w 1036"/>
                <a:gd name="T93" fmla="*/ 97 h 1143"/>
                <a:gd name="T94" fmla="*/ 1005 w 1036"/>
                <a:gd name="T95" fmla="*/ 7 h 1143"/>
                <a:gd name="T96" fmla="*/ 1029 w 1036"/>
                <a:gd name="T97" fmla="*/ 0 h 1143"/>
                <a:gd name="T98" fmla="*/ 1036 w 1036"/>
                <a:gd name="T99" fmla="*/ 24 h 1143"/>
                <a:gd name="T100" fmla="*/ 1036 w 1036"/>
                <a:gd name="T101" fmla="*/ 24 h 1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143"/>
                <a:gd name="T155" fmla="*/ 1036 w 1036"/>
                <a:gd name="T156" fmla="*/ 1143 h 1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143">
                  <a:moveTo>
                    <a:pt x="1036" y="24"/>
                  </a:moveTo>
                  <a:lnTo>
                    <a:pt x="984" y="119"/>
                  </a:lnTo>
                  <a:lnTo>
                    <a:pt x="936" y="202"/>
                  </a:lnTo>
                  <a:lnTo>
                    <a:pt x="912" y="242"/>
                  </a:lnTo>
                  <a:lnTo>
                    <a:pt x="884" y="283"/>
                  </a:lnTo>
                  <a:lnTo>
                    <a:pt x="855" y="325"/>
                  </a:lnTo>
                  <a:lnTo>
                    <a:pt x="820" y="368"/>
                  </a:lnTo>
                  <a:lnTo>
                    <a:pt x="765" y="430"/>
                  </a:lnTo>
                  <a:lnTo>
                    <a:pt x="710" y="492"/>
                  </a:lnTo>
                  <a:lnTo>
                    <a:pt x="656" y="549"/>
                  </a:lnTo>
                  <a:lnTo>
                    <a:pt x="601" y="610"/>
                  </a:lnTo>
                  <a:lnTo>
                    <a:pt x="544" y="656"/>
                  </a:lnTo>
                  <a:lnTo>
                    <a:pt x="492" y="698"/>
                  </a:lnTo>
                  <a:lnTo>
                    <a:pt x="442" y="739"/>
                  </a:lnTo>
                  <a:lnTo>
                    <a:pt x="394" y="779"/>
                  </a:lnTo>
                  <a:lnTo>
                    <a:pt x="349" y="820"/>
                  </a:lnTo>
                  <a:lnTo>
                    <a:pt x="304" y="865"/>
                  </a:lnTo>
                  <a:lnTo>
                    <a:pt x="254" y="917"/>
                  </a:lnTo>
                  <a:lnTo>
                    <a:pt x="204" y="974"/>
                  </a:lnTo>
                  <a:lnTo>
                    <a:pt x="164" y="1019"/>
                  </a:lnTo>
                  <a:lnTo>
                    <a:pt x="128" y="1055"/>
                  </a:lnTo>
                  <a:lnTo>
                    <a:pt x="57" y="1128"/>
                  </a:lnTo>
                  <a:lnTo>
                    <a:pt x="28" y="1143"/>
                  </a:lnTo>
                  <a:lnTo>
                    <a:pt x="2" y="1133"/>
                  </a:lnTo>
                  <a:lnTo>
                    <a:pt x="0" y="1079"/>
                  </a:lnTo>
                  <a:lnTo>
                    <a:pt x="38" y="1038"/>
                  </a:lnTo>
                  <a:lnTo>
                    <a:pt x="69" y="1003"/>
                  </a:lnTo>
                  <a:lnTo>
                    <a:pt x="102" y="967"/>
                  </a:lnTo>
                  <a:lnTo>
                    <a:pt x="140" y="922"/>
                  </a:lnTo>
                  <a:lnTo>
                    <a:pt x="192" y="862"/>
                  </a:lnTo>
                  <a:lnTo>
                    <a:pt x="242" y="810"/>
                  </a:lnTo>
                  <a:lnTo>
                    <a:pt x="290" y="763"/>
                  </a:lnTo>
                  <a:lnTo>
                    <a:pt x="337" y="722"/>
                  </a:lnTo>
                  <a:lnTo>
                    <a:pt x="382" y="679"/>
                  </a:lnTo>
                  <a:lnTo>
                    <a:pt x="435" y="639"/>
                  </a:lnTo>
                  <a:lnTo>
                    <a:pt x="487" y="596"/>
                  </a:lnTo>
                  <a:lnTo>
                    <a:pt x="544" y="549"/>
                  </a:lnTo>
                  <a:lnTo>
                    <a:pt x="599" y="489"/>
                  </a:lnTo>
                  <a:lnTo>
                    <a:pt x="653" y="435"/>
                  </a:lnTo>
                  <a:lnTo>
                    <a:pt x="710" y="380"/>
                  </a:lnTo>
                  <a:lnTo>
                    <a:pt x="770" y="328"/>
                  </a:lnTo>
                  <a:lnTo>
                    <a:pt x="803" y="285"/>
                  </a:lnTo>
                  <a:lnTo>
                    <a:pt x="836" y="247"/>
                  </a:lnTo>
                  <a:lnTo>
                    <a:pt x="867" y="209"/>
                  </a:lnTo>
                  <a:lnTo>
                    <a:pt x="896" y="173"/>
                  </a:lnTo>
                  <a:lnTo>
                    <a:pt x="922" y="135"/>
                  </a:lnTo>
                  <a:lnTo>
                    <a:pt x="950" y="97"/>
                  </a:lnTo>
                  <a:lnTo>
                    <a:pt x="1005" y="7"/>
                  </a:lnTo>
                  <a:lnTo>
                    <a:pt x="1029" y="0"/>
                  </a:lnTo>
                  <a:lnTo>
                    <a:pt x="10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77" name="Freeform 34"/>
            <p:cNvSpPr>
              <a:spLocks/>
            </p:cNvSpPr>
            <p:nvPr/>
          </p:nvSpPr>
          <p:spPr bwMode="auto">
            <a:xfrm>
              <a:off x="4495" y="2721"/>
              <a:ext cx="1038" cy="164"/>
            </a:xfrm>
            <a:custGeom>
              <a:avLst/>
              <a:gdLst>
                <a:gd name="T0" fmla="*/ 19 w 1038"/>
                <a:gd name="T1" fmla="*/ 114 h 164"/>
                <a:gd name="T2" fmla="*/ 249 w 1038"/>
                <a:gd name="T3" fmla="*/ 122 h 164"/>
                <a:gd name="T4" fmla="*/ 480 w 1038"/>
                <a:gd name="T5" fmla="*/ 100 h 164"/>
                <a:gd name="T6" fmla="*/ 829 w 1038"/>
                <a:gd name="T7" fmla="*/ 41 h 164"/>
                <a:gd name="T8" fmla="*/ 1014 w 1038"/>
                <a:gd name="T9" fmla="*/ 0 h 164"/>
                <a:gd name="T10" fmla="*/ 1038 w 1038"/>
                <a:gd name="T11" fmla="*/ 10 h 164"/>
                <a:gd name="T12" fmla="*/ 1026 w 1038"/>
                <a:gd name="T13" fmla="*/ 34 h 164"/>
                <a:gd name="T14" fmla="*/ 936 w 1038"/>
                <a:gd name="T15" fmla="*/ 69 h 164"/>
                <a:gd name="T16" fmla="*/ 841 w 1038"/>
                <a:gd name="T17" fmla="*/ 93 h 164"/>
                <a:gd name="T18" fmla="*/ 665 w 1038"/>
                <a:gd name="T19" fmla="*/ 129 h 164"/>
                <a:gd name="T20" fmla="*/ 485 w 1038"/>
                <a:gd name="T21" fmla="*/ 152 h 164"/>
                <a:gd name="T22" fmla="*/ 249 w 1038"/>
                <a:gd name="T23" fmla="*/ 164 h 164"/>
                <a:gd name="T24" fmla="*/ 14 w 1038"/>
                <a:gd name="T25" fmla="*/ 150 h 164"/>
                <a:gd name="T26" fmla="*/ 0 w 1038"/>
                <a:gd name="T27" fmla="*/ 129 h 164"/>
                <a:gd name="T28" fmla="*/ 5 w 1038"/>
                <a:gd name="T29" fmla="*/ 119 h 164"/>
                <a:gd name="T30" fmla="*/ 19 w 1038"/>
                <a:gd name="T31" fmla="*/ 114 h 164"/>
                <a:gd name="T32" fmla="*/ 19 w 1038"/>
                <a:gd name="T33" fmla="*/ 1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8"/>
                <a:gd name="T52" fmla="*/ 0 h 164"/>
                <a:gd name="T53" fmla="*/ 1038 w 103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8" h="164">
                  <a:moveTo>
                    <a:pt x="19" y="114"/>
                  </a:moveTo>
                  <a:lnTo>
                    <a:pt x="249" y="122"/>
                  </a:lnTo>
                  <a:lnTo>
                    <a:pt x="480" y="100"/>
                  </a:lnTo>
                  <a:lnTo>
                    <a:pt x="829" y="41"/>
                  </a:lnTo>
                  <a:lnTo>
                    <a:pt x="1014" y="0"/>
                  </a:lnTo>
                  <a:lnTo>
                    <a:pt x="1038" y="10"/>
                  </a:lnTo>
                  <a:lnTo>
                    <a:pt x="1026" y="34"/>
                  </a:lnTo>
                  <a:lnTo>
                    <a:pt x="936" y="69"/>
                  </a:lnTo>
                  <a:lnTo>
                    <a:pt x="841" y="93"/>
                  </a:lnTo>
                  <a:lnTo>
                    <a:pt x="665" y="129"/>
                  </a:lnTo>
                  <a:lnTo>
                    <a:pt x="485" y="152"/>
                  </a:lnTo>
                  <a:lnTo>
                    <a:pt x="249" y="164"/>
                  </a:lnTo>
                  <a:lnTo>
                    <a:pt x="14" y="150"/>
                  </a:lnTo>
                  <a:lnTo>
                    <a:pt x="0" y="129"/>
                  </a:lnTo>
                  <a:lnTo>
                    <a:pt x="5" y="11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78" name="Freeform 35"/>
            <p:cNvSpPr>
              <a:spLocks/>
            </p:cNvSpPr>
            <p:nvPr/>
          </p:nvSpPr>
          <p:spPr bwMode="auto">
            <a:xfrm>
              <a:off x="4395" y="2826"/>
              <a:ext cx="1038" cy="1409"/>
            </a:xfrm>
            <a:custGeom>
              <a:avLst/>
              <a:gdLst>
                <a:gd name="T0" fmla="*/ 1005 w 1038"/>
                <a:gd name="T1" fmla="*/ 81 h 1409"/>
                <a:gd name="T2" fmla="*/ 941 w 1038"/>
                <a:gd name="T3" fmla="*/ 173 h 1409"/>
                <a:gd name="T4" fmla="*/ 877 w 1038"/>
                <a:gd name="T5" fmla="*/ 268 h 1409"/>
                <a:gd name="T6" fmla="*/ 803 w 1038"/>
                <a:gd name="T7" fmla="*/ 392 h 1409"/>
                <a:gd name="T8" fmla="*/ 720 w 1038"/>
                <a:gd name="T9" fmla="*/ 544 h 1409"/>
                <a:gd name="T10" fmla="*/ 632 w 1038"/>
                <a:gd name="T11" fmla="*/ 694 h 1409"/>
                <a:gd name="T12" fmla="*/ 577 w 1038"/>
                <a:gd name="T13" fmla="*/ 770 h 1409"/>
                <a:gd name="T14" fmla="*/ 513 w 1038"/>
                <a:gd name="T15" fmla="*/ 853 h 1409"/>
                <a:gd name="T16" fmla="*/ 430 w 1038"/>
                <a:gd name="T17" fmla="*/ 972 h 1409"/>
                <a:gd name="T18" fmla="*/ 354 w 1038"/>
                <a:gd name="T19" fmla="*/ 1072 h 1409"/>
                <a:gd name="T20" fmla="*/ 276 w 1038"/>
                <a:gd name="T21" fmla="*/ 1171 h 1409"/>
                <a:gd name="T22" fmla="*/ 188 w 1038"/>
                <a:gd name="T23" fmla="*/ 1285 h 1409"/>
                <a:gd name="T24" fmla="*/ 107 w 1038"/>
                <a:gd name="T25" fmla="*/ 1347 h 1409"/>
                <a:gd name="T26" fmla="*/ 26 w 1038"/>
                <a:gd name="T27" fmla="*/ 1409 h 1409"/>
                <a:gd name="T28" fmla="*/ 0 w 1038"/>
                <a:gd name="T29" fmla="*/ 1383 h 1409"/>
                <a:gd name="T30" fmla="*/ 88 w 1038"/>
                <a:gd name="T31" fmla="*/ 1266 h 1409"/>
                <a:gd name="T32" fmla="*/ 166 w 1038"/>
                <a:gd name="T33" fmla="*/ 1169 h 1409"/>
                <a:gd name="T34" fmla="*/ 247 w 1038"/>
                <a:gd name="T35" fmla="*/ 1064 h 1409"/>
                <a:gd name="T36" fmla="*/ 323 w 1038"/>
                <a:gd name="T37" fmla="*/ 969 h 1409"/>
                <a:gd name="T38" fmla="*/ 402 w 1038"/>
                <a:gd name="T39" fmla="*/ 862 h 1409"/>
                <a:gd name="T40" fmla="*/ 478 w 1038"/>
                <a:gd name="T41" fmla="*/ 758 h 1409"/>
                <a:gd name="T42" fmla="*/ 539 w 1038"/>
                <a:gd name="T43" fmla="*/ 682 h 1409"/>
                <a:gd name="T44" fmla="*/ 594 w 1038"/>
                <a:gd name="T45" fmla="*/ 611 h 1409"/>
                <a:gd name="T46" fmla="*/ 644 w 1038"/>
                <a:gd name="T47" fmla="*/ 542 h 1409"/>
                <a:gd name="T48" fmla="*/ 694 w 1038"/>
                <a:gd name="T49" fmla="*/ 473 h 1409"/>
                <a:gd name="T50" fmla="*/ 744 w 1038"/>
                <a:gd name="T51" fmla="*/ 401 h 1409"/>
                <a:gd name="T52" fmla="*/ 794 w 1038"/>
                <a:gd name="T53" fmla="*/ 328 h 1409"/>
                <a:gd name="T54" fmla="*/ 848 w 1038"/>
                <a:gd name="T55" fmla="*/ 249 h 1409"/>
                <a:gd name="T56" fmla="*/ 910 w 1038"/>
                <a:gd name="T57" fmla="*/ 154 h 1409"/>
                <a:gd name="T58" fmla="*/ 974 w 1038"/>
                <a:gd name="T59" fmla="*/ 62 h 1409"/>
                <a:gd name="T60" fmla="*/ 1034 w 1038"/>
                <a:gd name="T61" fmla="*/ 0 h 1409"/>
                <a:gd name="T62" fmla="*/ 1038 w 1038"/>
                <a:gd name="T63" fmla="*/ 24 h 1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8"/>
                <a:gd name="T97" fmla="*/ 0 h 1409"/>
                <a:gd name="T98" fmla="*/ 1038 w 1038"/>
                <a:gd name="T99" fmla="*/ 1409 h 14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8" h="1409">
                  <a:moveTo>
                    <a:pt x="1038" y="24"/>
                  </a:moveTo>
                  <a:lnTo>
                    <a:pt x="1005" y="81"/>
                  </a:lnTo>
                  <a:lnTo>
                    <a:pt x="972" y="128"/>
                  </a:lnTo>
                  <a:lnTo>
                    <a:pt x="941" y="173"/>
                  </a:lnTo>
                  <a:lnTo>
                    <a:pt x="905" y="226"/>
                  </a:lnTo>
                  <a:lnTo>
                    <a:pt x="877" y="268"/>
                  </a:lnTo>
                  <a:lnTo>
                    <a:pt x="851" y="311"/>
                  </a:lnTo>
                  <a:lnTo>
                    <a:pt x="803" y="392"/>
                  </a:lnTo>
                  <a:lnTo>
                    <a:pt x="760" y="468"/>
                  </a:lnTo>
                  <a:lnTo>
                    <a:pt x="720" y="544"/>
                  </a:lnTo>
                  <a:lnTo>
                    <a:pt x="677" y="618"/>
                  </a:lnTo>
                  <a:lnTo>
                    <a:pt x="632" y="694"/>
                  </a:lnTo>
                  <a:lnTo>
                    <a:pt x="606" y="732"/>
                  </a:lnTo>
                  <a:lnTo>
                    <a:pt x="577" y="770"/>
                  </a:lnTo>
                  <a:lnTo>
                    <a:pt x="547" y="810"/>
                  </a:lnTo>
                  <a:lnTo>
                    <a:pt x="513" y="853"/>
                  </a:lnTo>
                  <a:lnTo>
                    <a:pt x="471" y="915"/>
                  </a:lnTo>
                  <a:lnTo>
                    <a:pt x="430" y="972"/>
                  </a:lnTo>
                  <a:lnTo>
                    <a:pt x="392" y="1024"/>
                  </a:lnTo>
                  <a:lnTo>
                    <a:pt x="354" y="1072"/>
                  </a:lnTo>
                  <a:lnTo>
                    <a:pt x="316" y="1121"/>
                  </a:lnTo>
                  <a:lnTo>
                    <a:pt x="276" y="1171"/>
                  </a:lnTo>
                  <a:lnTo>
                    <a:pt x="233" y="1226"/>
                  </a:lnTo>
                  <a:lnTo>
                    <a:pt x="188" y="1285"/>
                  </a:lnTo>
                  <a:lnTo>
                    <a:pt x="147" y="1321"/>
                  </a:lnTo>
                  <a:lnTo>
                    <a:pt x="107" y="1347"/>
                  </a:lnTo>
                  <a:lnTo>
                    <a:pt x="67" y="1376"/>
                  </a:lnTo>
                  <a:lnTo>
                    <a:pt x="26" y="1409"/>
                  </a:lnTo>
                  <a:lnTo>
                    <a:pt x="0" y="1407"/>
                  </a:lnTo>
                  <a:lnTo>
                    <a:pt x="0" y="1383"/>
                  </a:lnTo>
                  <a:lnTo>
                    <a:pt x="62" y="1307"/>
                  </a:lnTo>
                  <a:lnTo>
                    <a:pt x="88" y="1266"/>
                  </a:lnTo>
                  <a:lnTo>
                    <a:pt x="121" y="1228"/>
                  </a:lnTo>
                  <a:lnTo>
                    <a:pt x="166" y="1169"/>
                  </a:lnTo>
                  <a:lnTo>
                    <a:pt x="209" y="1114"/>
                  </a:lnTo>
                  <a:lnTo>
                    <a:pt x="247" y="1064"/>
                  </a:lnTo>
                  <a:lnTo>
                    <a:pt x="285" y="1017"/>
                  </a:lnTo>
                  <a:lnTo>
                    <a:pt x="323" y="969"/>
                  </a:lnTo>
                  <a:lnTo>
                    <a:pt x="361" y="917"/>
                  </a:lnTo>
                  <a:lnTo>
                    <a:pt x="402" y="862"/>
                  </a:lnTo>
                  <a:lnTo>
                    <a:pt x="444" y="801"/>
                  </a:lnTo>
                  <a:lnTo>
                    <a:pt x="478" y="758"/>
                  </a:lnTo>
                  <a:lnTo>
                    <a:pt x="509" y="720"/>
                  </a:lnTo>
                  <a:lnTo>
                    <a:pt x="539" y="682"/>
                  </a:lnTo>
                  <a:lnTo>
                    <a:pt x="566" y="646"/>
                  </a:lnTo>
                  <a:lnTo>
                    <a:pt x="594" y="611"/>
                  </a:lnTo>
                  <a:lnTo>
                    <a:pt x="620" y="575"/>
                  </a:lnTo>
                  <a:lnTo>
                    <a:pt x="644" y="542"/>
                  </a:lnTo>
                  <a:lnTo>
                    <a:pt x="670" y="506"/>
                  </a:lnTo>
                  <a:lnTo>
                    <a:pt x="694" y="473"/>
                  </a:lnTo>
                  <a:lnTo>
                    <a:pt x="718" y="437"/>
                  </a:lnTo>
                  <a:lnTo>
                    <a:pt x="744" y="401"/>
                  </a:lnTo>
                  <a:lnTo>
                    <a:pt x="768" y="366"/>
                  </a:lnTo>
                  <a:lnTo>
                    <a:pt x="794" y="328"/>
                  </a:lnTo>
                  <a:lnTo>
                    <a:pt x="820" y="290"/>
                  </a:lnTo>
                  <a:lnTo>
                    <a:pt x="848" y="249"/>
                  </a:lnTo>
                  <a:lnTo>
                    <a:pt x="877" y="204"/>
                  </a:lnTo>
                  <a:lnTo>
                    <a:pt x="910" y="154"/>
                  </a:lnTo>
                  <a:lnTo>
                    <a:pt x="943" y="109"/>
                  </a:lnTo>
                  <a:lnTo>
                    <a:pt x="974" y="62"/>
                  </a:lnTo>
                  <a:lnTo>
                    <a:pt x="1008" y="5"/>
                  </a:lnTo>
                  <a:lnTo>
                    <a:pt x="1034" y="0"/>
                  </a:lnTo>
                  <a:lnTo>
                    <a:pt x="10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79" name="Freeform 36"/>
            <p:cNvSpPr>
              <a:spLocks/>
            </p:cNvSpPr>
            <p:nvPr/>
          </p:nvSpPr>
          <p:spPr bwMode="auto">
            <a:xfrm>
              <a:off x="5400" y="2562"/>
              <a:ext cx="90" cy="223"/>
            </a:xfrm>
            <a:custGeom>
              <a:avLst/>
              <a:gdLst>
                <a:gd name="T0" fmla="*/ 14 w 90"/>
                <a:gd name="T1" fmla="*/ 207 h 223"/>
                <a:gd name="T2" fmla="*/ 10 w 90"/>
                <a:gd name="T3" fmla="*/ 117 h 223"/>
                <a:gd name="T4" fmla="*/ 0 w 90"/>
                <a:gd name="T5" fmla="*/ 41 h 223"/>
                <a:gd name="T6" fmla="*/ 7 w 90"/>
                <a:gd name="T7" fmla="*/ 12 h 223"/>
                <a:gd name="T8" fmla="*/ 29 w 90"/>
                <a:gd name="T9" fmla="*/ 0 h 223"/>
                <a:gd name="T10" fmla="*/ 55 w 90"/>
                <a:gd name="T11" fmla="*/ 5 h 223"/>
                <a:gd name="T12" fmla="*/ 69 w 90"/>
                <a:gd name="T13" fmla="*/ 29 h 223"/>
                <a:gd name="T14" fmla="*/ 90 w 90"/>
                <a:gd name="T15" fmla="*/ 112 h 223"/>
                <a:gd name="T16" fmla="*/ 86 w 90"/>
                <a:gd name="T17" fmla="*/ 181 h 223"/>
                <a:gd name="T18" fmla="*/ 48 w 90"/>
                <a:gd name="T19" fmla="*/ 216 h 223"/>
                <a:gd name="T20" fmla="*/ 26 w 90"/>
                <a:gd name="T21" fmla="*/ 223 h 223"/>
                <a:gd name="T22" fmla="*/ 14 w 90"/>
                <a:gd name="T23" fmla="*/ 207 h 223"/>
                <a:gd name="T24" fmla="*/ 14 w 90"/>
                <a:gd name="T25" fmla="*/ 20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223"/>
                <a:gd name="T41" fmla="*/ 90 w 90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223">
                  <a:moveTo>
                    <a:pt x="14" y="207"/>
                  </a:moveTo>
                  <a:lnTo>
                    <a:pt x="10" y="117"/>
                  </a:lnTo>
                  <a:lnTo>
                    <a:pt x="0" y="41"/>
                  </a:lnTo>
                  <a:lnTo>
                    <a:pt x="7" y="12"/>
                  </a:lnTo>
                  <a:lnTo>
                    <a:pt x="29" y="0"/>
                  </a:lnTo>
                  <a:lnTo>
                    <a:pt x="55" y="5"/>
                  </a:lnTo>
                  <a:lnTo>
                    <a:pt x="69" y="29"/>
                  </a:lnTo>
                  <a:lnTo>
                    <a:pt x="90" y="112"/>
                  </a:lnTo>
                  <a:lnTo>
                    <a:pt x="86" y="181"/>
                  </a:lnTo>
                  <a:lnTo>
                    <a:pt x="48" y="216"/>
                  </a:lnTo>
                  <a:lnTo>
                    <a:pt x="26" y="223"/>
                  </a:lnTo>
                  <a:lnTo>
                    <a:pt x="1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80" name="Freeform 37"/>
            <p:cNvSpPr>
              <a:spLocks/>
            </p:cNvSpPr>
            <p:nvPr/>
          </p:nvSpPr>
          <p:spPr bwMode="auto">
            <a:xfrm>
              <a:off x="5666" y="2576"/>
              <a:ext cx="72" cy="561"/>
            </a:xfrm>
            <a:custGeom>
              <a:avLst/>
              <a:gdLst>
                <a:gd name="T0" fmla="*/ 72 w 72"/>
                <a:gd name="T1" fmla="*/ 19 h 561"/>
                <a:gd name="T2" fmla="*/ 64 w 72"/>
                <a:gd name="T3" fmla="*/ 316 h 561"/>
                <a:gd name="T4" fmla="*/ 48 w 72"/>
                <a:gd name="T5" fmla="*/ 542 h 561"/>
                <a:gd name="T6" fmla="*/ 43 w 72"/>
                <a:gd name="T7" fmla="*/ 556 h 561"/>
                <a:gd name="T8" fmla="*/ 34 w 72"/>
                <a:gd name="T9" fmla="*/ 561 h 561"/>
                <a:gd name="T10" fmla="*/ 12 w 72"/>
                <a:gd name="T11" fmla="*/ 549 h 561"/>
                <a:gd name="T12" fmla="*/ 0 w 72"/>
                <a:gd name="T13" fmla="*/ 309 h 561"/>
                <a:gd name="T14" fmla="*/ 36 w 72"/>
                <a:gd name="T15" fmla="*/ 15 h 561"/>
                <a:gd name="T16" fmla="*/ 55 w 72"/>
                <a:gd name="T17" fmla="*/ 0 h 561"/>
                <a:gd name="T18" fmla="*/ 72 w 72"/>
                <a:gd name="T19" fmla="*/ 19 h 561"/>
                <a:gd name="T20" fmla="*/ 72 w 72"/>
                <a:gd name="T21" fmla="*/ 19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1"/>
                <a:gd name="T35" fmla="*/ 72 w 72"/>
                <a:gd name="T36" fmla="*/ 561 h 5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1">
                  <a:moveTo>
                    <a:pt x="72" y="19"/>
                  </a:moveTo>
                  <a:lnTo>
                    <a:pt x="64" y="316"/>
                  </a:lnTo>
                  <a:lnTo>
                    <a:pt x="48" y="542"/>
                  </a:lnTo>
                  <a:lnTo>
                    <a:pt x="43" y="556"/>
                  </a:lnTo>
                  <a:lnTo>
                    <a:pt x="34" y="561"/>
                  </a:lnTo>
                  <a:lnTo>
                    <a:pt x="12" y="549"/>
                  </a:lnTo>
                  <a:lnTo>
                    <a:pt x="0" y="309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81" name="Freeform 38"/>
            <p:cNvSpPr>
              <a:spLocks/>
            </p:cNvSpPr>
            <p:nvPr/>
          </p:nvSpPr>
          <p:spPr bwMode="auto">
            <a:xfrm>
              <a:off x="5766" y="2598"/>
              <a:ext cx="86" cy="791"/>
            </a:xfrm>
            <a:custGeom>
              <a:avLst/>
              <a:gdLst>
                <a:gd name="T0" fmla="*/ 74 w 86"/>
                <a:gd name="T1" fmla="*/ 21 h 791"/>
                <a:gd name="T2" fmla="*/ 62 w 86"/>
                <a:gd name="T3" fmla="*/ 192 h 791"/>
                <a:gd name="T4" fmla="*/ 71 w 86"/>
                <a:gd name="T5" fmla="*/ 363 h 791"/>
                <a:gd name="T6" fmla="*/ 86 w 86"/>
                <a:gd name="T7" fmla="*/ 473 h 791"/>
                <a:gd name="T8" fmla="*/ 71 w 86"/>
                <a:gd name="T9" fmla="*/ 625 h 791"/>
                <a:gd name="T10" fmla="*/ 38 w 86"/>
                <a:gd name="T11" fmla="*/ 777 h 791"/>
                <a:gd name="T12" fmla="*/ 31 w 86"/>
                <a:gd name="T13" fmla="*/ 789 h 791"/>
                <a:gd name="T14" fmla="*/ 17 w 86"/>
                <a:gd name="T15" fmla="*/ 791 h 791"/>
                <a:gd name="T16" fmla="*/ 5 w 86"/>
                <a:gd name="T17" fmla="*/ 770 h 791"/>
                <a:gd name="T18" fmla="*/ 19 w 86"/>
                <a:gd name="T19" fmla="*/ 622 h 791"/>
                <a:gd name="T20" fmla="*/ 14 w 86"/>
                <a:gd name="T21" fmla="*/ 477 h 791"/>
                <a:gd name="T22" fmla="*/ 0 w 86"/>
                <a:gd name="T23" fmla="*/ 368 h 791"/>
                <a:gd name="T24" fmla="*/ 7 w 86"/>
                <a:gd name="T25" fmla="*/ 192 h 791"/>
                <a:gd name="T26" fmla="*/ 41 w 86"/>
                <a:gd name="T27" fmla="*/ 14 h 791"/>
                <a:gd name="T28" fmla="*/ 48 w 86"/>
                <a:gd name="T29" fmla="*/ 2 h 791"/>
                <a:gd name="T30" fmla="*/ 60 w 86"/>
                <a:gd name="T31" fmla="*/ 0 h 791"/>
                <a:gd name="T32" fmla="*/ 74 w 86"/>
                <a:gd name="T33" fmla="*/ 21 h 791"/>
                <a:gd name="T34" fmla="*/ 74 w 86"/>
                <a:gd name="T35" fmla="*/ 21 h 7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91"/>
                <a:gd name="T56" fmla="*/ 86 w 86"/>
                <a:gd name="T57" fmla="*/ 791 h 7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91">
                  <a:moveTo>
                    <a:pt x="74" y="21"/>
                  </a:moveTo>
                  <a:lnTo>
                    <a:pt x="62" y="192"/>
                  </a:lnTo>
                  <a:lnTo>
                    <a:pt x="71" y="363"/>
                  </a:lnTo>
                  <a:lnTo>
                    <a:pt x="86" y="473"/>
                  </a:lnTo>
                  <a:lnTo>
                    <a:pt x="71" y="625"/>
                  </a:lnTo>
                  <a:lnTo>
                    <a:pt x="38" y="777"/>
                  </a:lnTo>
                  <a:lnTo>
                    <a:pt x="31" y="789"/>
                  </a:lnTo>
                  <a:lnTo>
                    <a:pt x="17" y="791"/>
                  </a:lnTo>
                  <a:lnTo>
                    <a:pt x="5" y="770"/>
                  </a:lnTo>
                  <a:lnTo>
                    <a:pt x="19" y="622"/>
                  </a:lnTo>
                  <a:lnTo>
                    <a:pt x="14" y="477"/>
                  </a:lnTo>
                  <a:lnTo>
                    <a:pt x="0" y="368"/>
                  </a:lnTo>
                  <a:lnTo>
                    <a:pt x="7" y="192"/>
                  </a:lnTo>
                  <a:lnTo>
                    <a:pt x="41" y="1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82" name="Freeform 39"/>
            <p:cNvSpPr>
              <a:spLocks/>
            </p:cNvSpPr>
            <p:nvPr/>
          </p:nvSpPr>
          <p:spPr bwMode="auto">
            <a:xfrm>
              <a:off x="5536" y="2790"/>
              <a:ext cx="686" cy="1331"/>
            </a:xfrm>
            <a:custGeom>
              <a:avLst/>
              <a:gdLst>
                <a:gd name="T0" fmla="*/ 33 w 686"/>
                <a:gd name="T1" fmla="*/ 15 h 1331"/>
                <a:gd name="T2" fmla="*/ 59 w 686"/>
                <a:gd name="T3" fmla="*/ 114 h 1331"/>
                <a:gd name="T4" fmla="*/ 80 w 686"/>
                <a:gd name="T5" fmla="*/ 157 h 1331"/>
                <a:gd name="T6" fmla="*/ 104 w 686"/>
                <a:gd name="T7" fmla="*/ 205 h 1331"/>
                <a:gd name="T8" fmla="*/ 216 w 686"/>
                <a:gd name="T9" fmla="*/ 433 h 1331"/>
                <a:gd name="T10" fmla="*/ 271 w 686"/>
                <a:gd name="T11" fmla="*/ 580 h 1331"/>
                <a:gd name="T12" fmla="*/ 294 w 686"/>
                <a:gd name="T13" fmla="*/ 628 h 1331"/>
                <a:gd name="T14" fmla="*/ 318 w 686"/>
                <a:gd name="T15" fmla="*/ 673 h 1331"/>
                <a:gd name="T16" fmla="*/ 366 w 686"/>
                <a:gd name="T17" fmla="*/ 756 h 1331"/>
                <a:gd name="T18" fmla="*/ 413 w 686"/>
                <a:gd name="T19" fmla="*/ 834 h 1331"/>
                <a:gd name="T20" fmla="*/ 437 w 686"/>
                <a:gd name="T21" fmla="*/ 870 h 1331"/>
                <a:gd name="T22" fmla="*/ 461 w 686"/>
                <a:gd name="T23" fmla="*/ 906 h 1331"/>
                <a:gd name="T24" fmla="*/ 487 w 686"/>
                <a:gd name="T25" fmla="*/ 941 h 1331"/>
                <a:gd name="T26" fmla="*/ 511 w 686"/>
                <a:gd name="T27" fmla="*/ 979 h 1331"/>
                <a:gd name="T28" fmla="*/ 537 w 686"/>
                <a:gd name="T29" fmla="*/ 1015 h 1331"/>
                <a:gd name="T30" fmla="*/ 560 w 686"/>
                <a:gd name="T31" fmla="*/ 1053 h 1331"/>
                <a:gd name="T32" fmla="*/ 587 w 686"/>
                <a:gd name="T33" fmla="*/ 1091 h 1331"/>
                <a:gd name="T34" fmla="*/ 615 w 686"/>
                <a:gd name="T35" fmla="*/ 1131 h 1331"/>
                <a:gd name="T36" fmla="*/ 641 w 686"/>
                <a:gd name="T37" fmla="*/ 1172 h 1331"/>
                <a:gd name="T38" fmla="*/ 670 w 686"/>
                <a:gd name="T39" fmla="*/ 1217 h 1331"/>
                <a:gd name="T40" fmla="*/ 686 w 686"/>
                <a:gd name="T41" fmla="*/ 1302 h 1331"/>
                <a:gd name="T42" fmla="*/ 677 w 686"/>
                <a:gd name="T43" fmla="*/ 1331 h 1331"/>
                <a:gd name="T44" fmla="*/ 648 w 686"/>
                <a:gd name="T45" fmla="*/ 1321 h 1331"/>
                <a:gd name="T46" fmla="*/ 582 w 686"/>
                <a:gd name="T47" fmla="*/ 1267 h 1331"/>
                <a:gd name="T48" fmla="*/ 527 w 686"/>
                <a:gd name="T49" fmla="*/ 1179 h 1331"/>
                <a:gd name="T50" fmla="*/ 480 w 686"/>
                <a:gd name="T51" fmla="*/ 1096 h 1331"/>
                <a:gd name="T52" fmla="*/ 434 w 686"/>
                <a:gd name="T53" fmla="*/ 1020 h 1331"/>
                <a:gd name="T54" fmla="*/ 392 w 686"/>
                <a:gd name="T55" fmla="*/ 944 h 1331"/>
                <a:gd name="T56" fmla="*/ 351 w 686"/>
                <a:gd name="T57" fmla="*/ 868 h 1331"/>
                <a:gd name="T58" fmla="*/ 309 w 686"/>
                <a:gd name="T59" fmla="*/ 787 h 1331"/>
                <a:gd name="T60" fmla="*/ 263 w 686"/>
                <a:gd name="T61" fmla="*/ 701 h 1331"/>
                <a:gd name="T62" fmla="*/ 240 w 686"/>
                <a:gd name="T63" fmla="*/ 654 h 1331"/>
                <a:gd name="T64" fmla="*/ 216 w 686"/>
                <a:gd name="T65" fmla="*/ 606 h 1331"/>
                <a:gd name="T66" fmla="*/ 164 w 686"/>
                <a:gd name="T67" fmla="*/ 456 h 1331"/>
                <a:gd name="T68" fmla="*/ 121 w 686"/>
                <a:gd name="T69" fmla="*/ 335 h 1331"/>
                <a:gd name="T70" fmla="*/ 104 w 686"/>
                <a:gd name="T71" fmla="*/ 281 h 1331"/>
                <a:gd name="T72" fmla="*/ 73 w 686"/>
                <a:gd name="T73" fmla="*/ 221 h 1331"/>
                <a:gd name="T74" fmla="*/ 0 w 686"/>
                <a:gd name="T75" fmla="*/ 19 h 1331"/>
                <a:gd name="T76" fmla="*/ 14 w 686"/>
                <a:gd name="T77" fmla="*/ 0 h 1331"/>
                <a:gd name="T78" fmla="*/ 33 w 686"/>
                <a:gd name="T79" fmla="*/ 15 h 1331"/>
                <a:gd name="T80" fmla="*/ 33 w 686"/>
                <a:gd name="T81" fmla="*/ 15 h 1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1331"/>
                <a:gd name="T125" fmla="*/ 686 w 686"/>
                <a:gd name="T126" fmla="*/ 1331 h 1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1331">
                  <a:moveTo>
                    <a:pt x="33" y="15"/>
                  </a:moveTo>
                  <a:lnTo>
                    <a:pt x="59" y="114"/>
                  </a:lnTo>
                  <a:lnTo>
                    <a:pt x="80" y="157"/>
                  </a:lnTo>
                  <a:lnTo>
                    <a:pt x="104" y="205"/>
                  </a:lnTo>
                  <a:lnTo>
                    <a:pt x="216" y="433"/>
                  </a:lnTo>
                  <a:lnTo>
                    <a:pt x="271" y="580"/>
                  </a:lnTo>
                  <a:lnTo>
                    <a:pt x="294" y="628"/>
                  </a:lnTo>
                  <a:lnTo>
                    <a:pt x="318" y="673"/>
                  </a:lnTo>
                  <a:lnTo>
                    <a:pt x="366" y="756"/>
                  </a:lnTo>
                  <a:lnTo>
                    <a:pt x="413" y="834"/>
                  </a:lnTo>
                  <a:lnTo>
                    <a:pt x="437" y="870"/>
                  </a:lnTo>
                  <a:lnTo>
                    <a:pt x="461" y="906"/>
                  </a:lnTo>
                  <a:lnTo>
                    <a:pt x="487" y="941"/>
                  </a:lnTo>
                  <a:lnTo>
                    <a:pt x="511" y="979"/>
                  </a:lnTo>
                  <a:lnTo>
                    <a:pt x="537" y="1015"/>
                  </a:lnTo>
                  <a:lnTo>
                    <a:pt x="560" y="1053"/>
                  </a:lnTo>
                  <a:lnTo>
                    <a:pt x="587" y="1091"/>
                  </a:lnTo>
                  <a:lnTo>
                    <a:pt x="615" y="1131"/>
                  </a:lnTo>
                  <a:lnTo>
                    <a:pt x="641" y="1172"/>
                  </a:lnTo>
                  <a:lnTo>
                    <a:pt x="670" y="1217"/>
                  </a:lnTo>
                  <a:lnTo>
                    <a:pt x="686" y="1302"/>
                  </a:lnTo>
                  <a:lnTo>
                    <a:pt x="677" y="1331"/>
                  </a:lnTo>
                  <a:lnTo>
                    <a:pt x="648" y="1321"/>
                  </a:lnTo>
                  <a:lnTo>
                    <a:pt x="582" y="1267"/>
                  </a:lnTo>
                  <a:lnTo>
                    <a:pt x="527" y="1179"/>
                  </a:lnTo>
                  <a:lnTo>
                    <a:pt x="480" y="1096"/>
                  </a:lnTo>
                  <a:lnTo>
                    <a:pt x="434" y="1020"/>
                  </a:lnTo>
                  <a:lnTo>
                    <a:pt x="392" y="944"/>
                  </a:lnTo>
                  <a:lnTo>
                    <a:pt x="351" y="868"/>
                  </a:lnTo>
                  <a:lnTo>
                    <a:pt x="309" y="787"/>
                  </a:lnTo>
                  <a:lnTo>
                    <a:pt x="263" y="701"/>
                  </a:lnTo>
                  <a:lnTo>
                    <a:pt x="240" y="654"/>
                  </a:lnTo>
                  <a:lnTo>
                    <a:pt x="216" y="606"/>
                  </a:lnTo>
                  <a:lnTo>
                    <a:pt x="164" y="456"/>
                  </a:lnTo>
                  <a:lnTo>
                    <a:pt x="121" y="335"/>
                  </a:lnTo>
                  <a:lnTo>
                    <a:pt x="104" y="281"/>
                  </a:lnTo>
                  <a:lnTo>
                    <a:pt x="73" y="221"/>
                  </a:lnTo>
                  <a:lnTo>
                    <a:pt x="0" y="19"/>
                  </a:lnTo>
                  <a:lnTo>
                    <a:pt x="1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83" name="Freeform 40"/>
            <p:cNvSpPr>
              <a:spLocks/>
            </p:cNvSpPr>
            <p:nvPr/>
          </p:nvSpPr>
          <p:spPr bwMode="auto">
            <a:xfrm>
              <a:off x="4481" y="2985"/>
              <a:ext cx="1031" cy="1585"/>
            </a:xfrm>
            <a:custGeom>
              <a:avLst/>
              <a:gdLst>
                <a:gd name="T0" fmla="*/ 1026 w 1031"/>
                <a:gd name="T1" fmla="*/ 29 h 1585"/>
                <a:gd name="T2" fmla="*/ 969 w 1031"/>
                <a:gd name="T3" fmla="*/ 100 h 1585"/>
                <a:gd name="T4" fmla="*/ 936 w 1031"/>
                <a:gd name="T5" fmla="*/ 193 h 1585"/>
                <a:gd name="T6" fmla="*/ 912 w 1031"/>
                <a:gd name="T7" fmla="*/ 247 h 1585"/>
                <a:gd name="T8" fmla="*/ 888 w 1031"/>
                <a:gd name="T9" fmla="*/ 300 h 1585"/>
                <a:gd name="T10" fmla="*/ 867 w 1031"/>
                <a:gd name="T11" fmla="*/ 347 h 1585"/>
                <a:gd name="T12" fmla="*/ 846 w 1031"/>
                <a:gd name="T13" fmla="*/ 392 h 1585"/>
                <a:gd name="T14" fmla="*/ 822 w 1031"/>
                <a:gd name="T15" fmla="*/ 437 h 1585"/>
                <a:gd name="T16" fmla="*/ 798 w 1031"/>
                <a:gd name="T17" fmla="*/ 482 h 1585"/>
                <a:gd name="T18" fmla="*/ 769 w 1031"/>
                <a:gd name="T19" fmla="*/ 530 h 1585"/>
                <a:gd name="T20" fmla="*/ 739 w 1031"/>
                <a:gd name="T21" fmla="*/ 580 h 1585"/>
                <a:gd name="T22" fmla="*/ 698 w 1031"/>
                <a:gd name="T23" fmla="*/ 646 h 1585"/>
                <a:gd name="T24" fmla="*/ 660 w 1031"/>
                <a:gd name="T25" fmla="*/ 706 h 1585"/>
                <a:gd name="T26" fmla="*/ 625 w 1031"/>
                <a:gd name="T27" fmla="*/ 761 h 1585"/>
                <a:gd name="T28" fmla="*/ 591 w 1031"/>
                <a:gd name="T29" fmla="*/ 815 h 1585"/>
                <a:gd name="T30" fmla="*/ 558 w 1031"/>
                <a:gd name="T31" fmla="*/ 867 h 1585"/>
                <a:gd name="T32" fmla="*/ 522 w 1031"/>
                <a:gd name="T33" fmla="*/ 922 h 1585"/>
                <a:gd name="T34" fmla="*/ 482 w 1031"/>
                <a:gd name="T35" fmla="*/ 979 h 1585"/>
                <a:gd name="T36" fmla="*/ 437 w 1031"/>
                <a:gd name="T37" fmla="*/ 1041 h 1585"/>
                <a:gd name="T38" fmla="*/ 404 w 1031"/>
                <a:gd name="T39" fmla="*/ 1091 h 1585"/>
                <a:gd name="T40" fmla="*/ 375 w 1031"/>
                <a:gd name="T41" fmla="*/ 1136 h 1585"/>
                <a:gd name="T42" fmla="*/ 347 w 1031"/>
                <a:gd name="T43" fmla="*/ 1181 h 1585"/>
                <a:gd name="T44" fmla="*/ 313 w 1031"/>
                <a:gd name="T45" fmla="*/ 1233 h 1585"/>
                <a:gd name="T46" fmla="*/ 273 w 1031"/>
                <a:gd name="T47" fmla="*/ 1288 h 1585"/>
                <a:gd name="T48" fmla="*/ 237 w 1031"/>
                <a:gd name="T49" fmla="*/ 1338 h 1585"/>
                <a:gd name="T50" fmla="*/ 171 w 1031"/>
                <a:gd name="T51" fmla="*/ 1445 h 1585"/>
                <a:gd name="T52" fmla="*/ 137 w 1031"/>
                <a:gd name="T53" fmla="*/ 1483 h 1585"/>
                <a:gd name="T54" fmla="*/ 99 w 1031"/>
                <a:gd name="T55" fmla="*/ 1516 h 1585"/>
                <a:gd name="T56" fmla="*/ 26 w 1031"/>
                <a:gd name="T57" fmla="*/ 1583 h 1585"/>
                <a:gd name="T58" fmla="*/ 0 w 1031"/>
                <a:gd name="T59" fmla="*/ 1585 h 1585"/>
                <a:gd name="T60" fmla="*/ 0 w 1031"/>
                <a:gd name="T61" fmla="*/ 1561 h 1585"/>
                <a:gd name="T62" fmla="*/ 45 w 1031"/>
                <a:gd name="T63" fmla="*/ 1478 h 1585"/>
                <a:gd name="T64" fmla="*/ 61 w 1031"/>
                <a:gd name="T65" fmla="*/ 1435 h 1585"/>
                <a:gd name="T66" fmla="*/ 85 w 1031"/>
                <a:gd name="T67" fmla="*/ 1393 h 1585"/>
                <a:gd name="T68" fmla="*/ 121 w 1031"/>
                <a:gd name="T69" fmla="*/ 1333 h 1585"/>
                <a:gd name="T70" fmla="*/ 156 w 1031"/>
                <a:gd name="T71" fmla="*/ 1283 h 1585"/>
                <a:gd name="T72" fmla="*/ 194 w 1031"/>
                <a:gd name="T73" fmla="*/ 1236 h 1585"/>
                <a:gd name="T74" fmla="*/ 237 w 1031"/>
                <a:gd name="T75" fmla="*/ 1179 h 1585"/>
                <a:gd name="T76" fmla="*/ 270 w 1031"/>
                <a:gd name="T77" fmla="*/ 1126 h 1585"/>
                <a:gd name="T78" fmla="*/ 299 w 1031"/>
                <a:gd name="T79" fmla="*/ 1081 h 1585"/>
                <a:gd name="T80" fmla="*/ 327 w 1031"/>
                <a:gd name="T81" fmla="*/ 1036 h 1585"/>
                <a:gd name="T82" fmla="*/ 361 w 1031"/>
                <a:gd name="T83" fmla="*/ 986 h 1585"/>
                <a:gd name="T84" fmla="*/ 406 w 1031"/>
                <a:gd name="T85" fmla="*/ 924 h 1585"/>
                <a:gd name="T86" fmla="*/ 449 w 1031"/>
                <a:gd name="T87" fmla="*/ 870 h 1585"/>
                <a:gd name="T88" fmla="*/ 487 w 1031"/>
                <a:gd name="T89" fmla="*/ 820 h 1585"/>
                <a:gd name="T90" fmla="*/ 525 w 1031"/>
                <a:gd name="T91" fmla="*/ 770 h 1585"/>
                <a:gd name="T92" fmla="*/ 563 w 1031"/>
                <a:gd name="T93" fmla="*/ 720 h 1585"/>
                <a:gd name="T94" fmla="*/ 603 w 1031"/>
                <a:gd name="T95" fmla="*/ 668 h 1585"/>
                <a:gd name="T96" fmla="*/ 641 w 1031"/>
                <a:gd name="T97" fmla="*/ 611 h 1585"/>
                <a:gd name="T98" fmla="*/ 684 w 1031"/>
                <a:gd name="T99" fmla="*/ 547 h 1585"/>
                <a:gd name="T100" fmla="*/ 715 w 1031"/>
                <a:gd name="T101" fmla="*/ 497 h 1585"/>
                <a:gd name="T102" fmla="*/ 746 w 1031"/>
                <a:gd name="T103" fmla="*/ 452 h 1585"/>
                <a:gd name="T104" fmla="*/ 774 w 1031"/>
                <a:gd name="T105" fmla="*/ 409 h 1585"/>
                <a:gd name="T106" fmla="*/ 800 w 1031"/>
                <a:gd name="T107" fmla="*/ 368 h 1585"/>
                <a:gd name="T108" fmla="*/ 853 w 1031"/>
                <a:gd name="T109" fmla="*/ 283 h 1585"/>
                <a:gd name="T110" fmla="*/ 903 w 1031"/>
                <a:gd name="T111" fmla="*/ 178 h 1585"/>
                <a:gd name="T112" fmla="*/ 941 w 1031"/>
                <a:gd name="T113" fmla="*/ 76 h 1585"/>
                <a:gd name="T114" fmla="*/ 967 w 1031"/>
                <a:gd name="T115" fmla="*/ 36 h 1585"/>
                <a:gd name="T116" fmla="*/ 1007 w 1031"/>
                <a:gd name="T117" fmla="*/ 0 h 1585"/>
                <a:gd name="T118" fmla="*/ 1031 w 1031"/>
                <a:gd name="T119" fmla="*/ 5 h 1585"/>
                <a:gd name="T120" fmla="*/ 1026 w 1031"/>
                <a:gd name="T121" fmla="*/ 29 h 1585"/>
                <a:gd name="T122" fmla="*/ 1026 w 1031"/>
                <a:gd name="T123" fmla="*/ 29 h 15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1"/>
                <a:gd name="T187" fmla="*/ 0 h 1585"/>
                <a:gd name="T188" fmla="*/ 1031 w 1031"/>
                <a:gd name="T189" fmla="*/ 1585 h 15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1" h="1585">
                  <a:moveTo>
                    <a:pt x="1026" y="29"/>
                  </a:moveTo>
                  <a:lnTo>
                    <a:pt x="969" y="100"/>
                  </a:lnTo>
                  <a:lnTo>
                    <a:pt x="936" y="193"/>
                  </a:lnTo>
                  <a:lnTo>
                    <a:pt x="912" y="247"/>
                  </a:lnTo>
                  <a:lnTo>
                    <a:pt x="888" y="300"/>
                  </a:lnTo>
                  <a:lnTo>
                    <a:pt x="867" y="347"/>
                  </a:lnTo>
                  <a:lnTo>
                    <a:pt x="846" y="392"/>
                  </a:lnTo>
                  <a:lnTo>
                    <a:pt x="822" y="437"/>
                  </a:lnTo>
                  <a:lnTo>
                    <a:pt x="798" y="482"/>
                  </a:lnTo>
                  <a:lnTo>
                    <a:pt x="769" y="530"/>
                  </a:lnTo>
                  <a:lnTo>
                    <a:pt x="739" y="580"/>
                  </a:lnTo>
                  <a:lnTo>
                    <a:pt x="698" y="646"/>
                  </a:lnTo>
                  <a:lnTo>
                    <a:pt x="660" y="706"/>
                  </a:lnTo>
                  <a:lnTo>
                    <a:pt x="625" y="761"/>
                  </a:lnTo>
                  <a:lnTo>
                    <a:pt x="591" y="815"/>
                  </a:lnTo>
                  <a:lnTo>
                    <a:pt x="558" y="867"/>
                  </a:lnTo>
                  <a:lnTo>
                    <a:pt x="522" y="922"/>
                  </a:lnTo>
                  <a:lnTo>
                    <a:pt x="482" y="979"/>
                  </a:lnTo>
                  <a:lnTo>
                    <a:pt x="437" y="1041"/>
                  </a:lnTo>
                  <a:lnTo>
                    <a:pt x="404" y="1091"/>
                  </a:lnTo>
                  <a:lnTo>
                    <a:pt x="375" y="1136"/>
                  </a:lnTo>
                  <a:lnTo>
                    <a:pt x="347" y="1181"/>
                  </a:lnTo>
                  <a:lnTo>
                    <a:pt x="313" y="1233"/>
                  </a:lnTo>
                  <a:lnTo>
                    <a:pt x="273" y="1288"/>
                  </a:lnTo>
                  <a:lnTo>
                    <a:pt x="237" y="1338"/>
                  </a:lnTo>
                  <a:lnTo>
                    <a:pt x="171" y="1445"/>
                  </a:lnTo>
                  <a:lnTo>
                    <a:pt x="137" y="1483"/>
                  </a:lnTo>
                  <a:lnTo>
                    <a:pt x="99" y="1516"/>
                  </a:lnTo>
                  <a:lnTo>
                    <a:pt x="26" y="1583"/>
                  </a:lnTo>
                  <a:lnTo>
                    <a:pt x="0" y="1585"/>
                  </a:lnTo>
                  <a:lnTo>
                    <a:pt x="0" y="1561"/>
                  </a:lnTo>
                  <a:lnTo>
                    <a:pt x="45" y="1478"/>
                  </a:lnTo>
                  <a:lnTo>
                    <a:pt x="61" y="1435"/>
                  </a:lnTo>
                  <a:lnTo>
                    <a:pt x="85" y="1393"/>
                  </a:lnTo>
                  <a:lnTo>
                    <a:pt x="121" y="1333"/>
                  </a:lnTo>
                  <a:lnTo>
                    <a:pt x="156" y="1283"/>
                  </a:lnTo>
                  <a:lnTo>
                    <a:pt x="194" y="1236"/>
                  </a:lnTo>
                  <a:lnTo>
                    <a:pt x="237" y="1179"/>
                  </a:lnTo>
                  <a:lnTo>
                    <a:pt x="270" y="1126"/>
                  </a:lnTo>
                  <a:lnTo>
                    <a:pt x="299" y="1081"/>
                  </a:lnTo>
                  <a:lnTo>
                    <a:pt x="327" y="1036"/>
                  </a:lnTo>
                  <a:lnTo>
                    <a:pt x="361" y="986"/>
                  </a:lnTo>
                  <a:lnTo>
                    <a:pt x="406" y="924"/>
                  </a:lnTo>
                  <a:lnTo>
                    <a:pt x="449" y="870"/>
                  </a:lnTo>
                  <a:lnTo>
                    <a:pt x="487" y="820"/>
                  </a:lnTo>
                  <a:lnTo>
                    <a:pt x="525" y="770"/>
                  </a:lnTo>
                  <a:lnTo>
                    <a:pt x="563" y="720"/>
                  </a:lnTo>
                  <a:lnTo>
                    <a:pt x="603" y="668"/>
                  </a:lnTo>
                  <a:lnTo>
                    <a:pt x="641" y="611"/>
                  </a:lnTo>
                  <a:lnTo>
                    <a:pt x="684" y="547"/>
                  </a:lnTo>
                  <a:lnTo>
                    <a:pt x="715" y="497"/>
                  </a:lnTo>
                  <a:lnTo>
                    <a:pt x="746" y="452"/>
                  </a:lnTo>
                  <a:lnTo>
                    <a:pt x="774" y="409"/>
                  </a:lnTo>
                  <a:lnTo>
                    <a:pt x="800" y="368"/>
                  </a:lnTo>
                  <a:lnTo>
                    <a:pt x="853" y="283"/>
                  </a:lnTo>
                  <a:lnTo>
                    <a:pt x="903" y="178"/>
                  </a:lnTo>
                  <a:lnTo>
                    <a:pt x="941" y="76"/>
                  </a:lnTo>
                  <a:lnTo>
                    <a:pt x="967" y="36"/>
                  </a:lnTo>
                  <a:lnTo>
                    <a:pt x="1007" y="0"/>
                  </a:lnTo>
                  <a:lnTo>
                    <a:pt x="1031" y="5"/>
                  </a:lnTo>
                  <a:lnTo>
                    <a:pt x="102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84" name="Freeform 41"/>
            <p:cNvSpPr>
              <a:spLocks/>
            </p:cNvSpPr>
            <p:nvPr/>
          </p:nvSpPr>
          <p:spPr bwMode="auto">
            <a:xfrm>
              <a:off x="5476" y="2990"/>
              <a:ext cx="573" cy="1195"/>
            </a:xfrm>
            <a:custGeom>
              <a:avLst/>
              <a:gdLst>
                <a:gd name="T0" fmla="*/ 36 w 573"/>
                <a:gd name="T1" fmla="*/ 14 h 1195"/>
                <a:gd name="T2" fmla="*/ 55 w 573"/>
                <a:gd name="T3" fmla="*/ 74 h 1195"/>
                <a:gd name="T4" fmla="*/ 76 w 573"/>
                <a:gd name="T5" fmla="*/ 131 h 1195"/>
                <a:gd name="T6" fmla="*/ 112 w 573"/>
                <a:gd name="T7" fmla="*/ 249 h 1195"/>
                <a:gd name="T8" fmla="*/ 150 w 573"/>
                <a:gd name="T9" fmla="*/ 378 h 1195"/>
                <a:gd name="T10" fmla="*/ 171 w 573"/>
                <a:gd name="T11" fmla="*/ 432 h 1195"/>
                <a:gd name="T12" fmla="*/ 202 w 573"/>
                <a:gd name="T13" fmla="*/ 496 h 1195"/>
                <a:gd name="T14" fmla="*/ 243 w 573"/>
                <a:gd name="T15" fmla="*/ 582 h 1195"/>
                <a:gd name="T16" fmla="*/ 281 w 573"/>
                <a:gd name="T17" fmla="*/ 656 h 1195"/>
                <a:gd name="T18" fmla="*/ 321 w 573"/>
                <a:gd name="T19" fmla="*/ 729 h 1195"/>
                <a:gd name="T20" fmla="*/ 371 w 573"/>
                <a:gd name="T21" fmla="*/ 815 h 1195"/>
                <a:gd name="T22" fmla="*/ 397 w 573"/>
                <a:gd name="T23" fmla="*/ 855 h 1195"/>
                <a:gd name="T24" fmla="*/ 421 w 573"/>
                <a:gd name="T25" fmla="*/ 891 h 1195"/>
                <a:gd name="T26" fmla="*/ 471 w 573"/>
                <a:gd name="T27" fmla="*/ 969 h 1195"/>
                <a:gd name="T28" fmla="*/ 516 w 573"/>
                <a:gd name="T29" fmla="*/ 1050 h 1195"/>
                <a:gd name="T30" fmla="*/ 563 w 573"/>
                <a:gd name="T31" fmla="*/ 1131 h 1195"/>
                <a:gd name="T32" fmla="*/ 573 w 573"/>
                <a:gd name="T33" fmla="*/ 1171 h 1195"/>
                <a:gd name="T34" fmla="*/ 566 w 573"/>
                <a:gd name="T35" fmla="*/ 1195 h 1195"/>
                <a:gd name="T36" fmla="*/ 542 w 573"/>
                <a:gd name="T37" fmla="*/ 1190 h 1195"/>
                <a:gd name="T38" fmla="*/ 509 w 573"/>
                <a:gd name="T39" fmla="*/ 1164 h 1195"/>
                <a:gd name="T40" fmla="*/ 461 w 573"/>
                <a:gd name="T41" fmla="*/ 1083 h 1195"/>
                <a:gd name="T42" fmla="*/ 414 w 573"/>
                <a:gd name="T43" fmla="*/ 1000 h 1195"/>
                <a:gd name="T44" fmla="*/ 371 w 573"/>
                <a:gd name="T45" fmla="*/ 919 h 1195"/>
                <a:gd name="T46" fmla="*/ 331 w 573"/>
                <a:gd name="T47" fmla="*/ 839 h 1195"/>
                <a:gd name="T48" fmla="*/ 283 w 573"/>
                <a:gd name="T49" fmla="*/ 753 h 1195"/>
                <a:gd name="T50" fmla="*/ 245 w 573"/>
                <a:gd name="T51" fmla="*/ 675 h 1195"/>
                <a:gd name="T52" fmla="*/ 209 w 573"/>
                <a:gd name="T53" fmla="*/ 599 h 1195"/>
                <a:gd name="T54" fmla="*/ 169 w 573"/>
                <a:gd name="T55" fmla="*/ 511 h 1195"/>
                <a:gd name="T56" fmla="*/ 133 w 573"/>
                <a:gd name="T57" fmla="*/ 442 h 1195"/>
                <a:gd name="T58" fmla="*/ 100 w 573"/>
                <a:gd name="T59" fmla="*/ 378 h 1195"/>
                <a:gd name="T60" fmla="*/ 48 w 573"/>
                <a:gd name="T61" fmla="*/ 237 h 1195"/>
                <a:gd name="T62" fmla="*/ 0 w 573"/>
                <a:gd name="T63" fmla="*/ 21 h 1195"/>
                <a:gd name="T64" fmla="*/ 12 w 573"/>
                <a:gd name="T65" fmla="*/ 0 h 1195"/>
                <a:gd name="T66" fmla="*/ 36 w 573"/>
                <a:gd name="T67" fmla="*/ 14 h 1195"/>
                <a:gd name="T68" fmla="*/ 36 w 573"/>
                <a:gd name="T69" fmla="*/ 14 h 1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195"/>
                <a:gd name="T107" fmla="*/ 573 w 573"/>
                <a:gd name="T108" fmla="*/ 1195 h 1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195">
                  <a:moveTo>
                    <a:pt x="36" y="14"/>
                  </a:moveTo>
                  <a:lnTo>
                    <a:pt x="55" y="74"/>
                  </a:lnTo>
                  <a:lnTo>
                    <a:pt x="76" y="131"/>
                  </a:lnTo>
                  <a:lnTo>
                    <a:pt x="112" y="249"/>
                  </a:lnTo>
                  <a:lnTo>
                    <a:pt x="150" y="378"/>
                  </a:lnTo>
                  <a:lnTo>
                    <a:pt x="171" y="432"/>
                  </a:lnTo>
                  <a:lnTo>
                    <a:pt x="202" y="496"/>
                  </a:lnTo>
                  <a:lnTo>
                    <a:pt x="243" y="582"/>
                  </a:lnTo>
                  <a:lnTo>
                    <a:pt x="281" y="656"/>
                  </a:lnTo>
                  <a:lnTo>
                    <a:pt x="321" y="729"/>
                  </a:lnTo>
                  <a:lnTo>
                    <a:pt x="371" y="815"/>
                  </a:lnTo>
                  <a:lnTo>
                    <a:pt x="397" y="855"/>
                  </a:lnTo>
                  <a:lnTo>
                    <a:pt x="421" y="891"/>
                  </a:lnTo>
                  <a:lnTo>
                    <a:pt x="471" y="969"/>
                  </a:lnTo>
                  <a:lnTo>
                    <a:pt x="516" y="1050"/>
                  </a:lnTo>
                  <a:lnTo>
                    <a:pt x="563" y="1131"/>
                  </a:lnTo>
                  <a:lnTo>
                    <a:pt x="573" y="1171"/>
                  </a:lnTo>
                  <a:lnTo>
                    <a:pt x="566" y="1195"/>
                  </a:lnTo>
                  <a:lnTo>
                    <a:pt x="542" y="1190"/>
                  </a:lnTo>
                  <a:lnTo>
                    <a:pt x="509" y="1164"/>
                  </a:lnTo>
                  <a:lnTo>
                    <a:pt x="461" y="1083"/>
                  </a:lnTo>
                  <a:lnTo>
                    <a:pt x="414" y="1000"/>
                  </a:lnTo>
                  <a:lnTo>
                    <a:pt x="371" y="919"/>
                  </a:lnTo>
                  <a:lnTo>
                    <a:pt x="331" y="839"/>
                  </a:lnTo>
                  <a:lnTo>
                    <a:pt x="283" y="753"/>
                  </a:lnTo>
                  <a:lnTo>
                    <a:pt x="245" y="675"/>
                  </a:lnTo>
                  <a:lnTo>
                    <a:pt x="209" y="599"/>
                  </a:lnTo>
                  <a:lnTo>
                    <a:pt x="169" y="511"/>
                  </a:lnTo>
                  <a:lnTo>
                    <a:pt x="133" y="442"/>
                  </a:lnTo>
                  <a:lnTo>
                    <a:pt x="100" y="378"/>
                  </a:lnTo>
                  <a:lnTo>
                    <a:pt x="48" y="23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85" name="Freeform 42"/>
            <p:cNvSpPr>
              <a:spLocks/>
            </p:cNvSpPr>
            <p:nvPr/>
          </p:nvSpPr>
          <p:spPr bwMode="auto">
            <a:xfrm>
              <a:off x="5384" y="3206"/>
              <a:ext cx="354" cy="977"/>
            </a:xfrm>
            <a:custGeom>
              <a:avLst/>
              <a:gdLst>
                <a:gd name="T0" fmla="*/ 28 w 354"/>
                <a:gd name="T1" fmla="*/ 5 h 977"/>
                <a:gd name="T2" fmla="*/ 97 w 354"/>
                <a:gd name="T3" fmla="*/ 114 h 977"/>
                <a:gd name="T4" fmla="*/ 140 w 354"/>
                <a:gd name="T5" fmla="*/ 219 h 977"/>
                <a:gd name="T6" fmla="*/ 178 w 354"/>
                <a:gd name="T7" fmla="*/ 330 h 977"/>
                <a:gd name="T8" fmla="*/ 197 w 354"/>
                <a:gd name="T9" fmla="*/ 392 h 977"/>
                <a:gd name="T10" fmla="*/ 221 w 354"/>
                <a:gd name="T11" fmla="*/ 461 h 977"/>
                <a:gd name="T12" fmla="*/ 247 w 354"/>
                <a:gd name="T13" fmla="*/ 575 h 977"/>
                <a:gd name="T14" fmla="*/ 273 w 354"/>
                <a:gd name="T15" fmla="*/ 673 h 977"/>
                <a:gd name="T16" fmla="*/ 287 w 354"/>
                <a:gd name="T17" fmla="*/ 720 h 977"/>
                <a:gd name="T18" fmla="*/ 354 w 354"/>
                <a:gd name="T19" fmla="*/ 953 h 977"/>
                <a:gd name="T20" fmla="*/ 346 w 354"/>
                <a:gd name="T21" fmla="*/ 977 h 977"/>
                <a:gd name="T22" fmla="*/ 323 w 354"/>
                <a:gd name="T23" fmla="*/ 970 h 977"/>
                <a:gd name="T24" fmla="*/ 289 w 354"/>
                <a:gd name="T25" fmla="*/ 910 h 977"/>
                <a:gd name="T26" fmla="*/ 256 w 354"/>
                <a:gd name="T27" fmla="*/ 860 h 977"/>
                <a:gd name="T28" fmla="*/ 197 w 354"/>
                <a:gd name="T29" fmla="*/ 746 h 977"/>
                <a:gd name="T30" fmla="*/ 187 w 354"/>
                <a:gd name="T31" fmla="*/ 696 h 977"/>
                <a:gd name="T32" fmla="*/ 154 w 354"/>
                <a:gd name="T33" fmla="*/ 592 h 977"/>
                <a:gd name="T34" fmla="*/ 130 w 354"/>
                <a:gd name="T35" fmla="*/ 482 h 977"/>
                <a:gd name="T36" fmla="*/ 97 w 354"/>
                <a:gd name="T37" fmla="*/ 354 h 977"/>
                <a:gd name="T38" fmla="*/ 80 w 354"/>
                <a:gd name="T39" fmla="*/ 240 h 977"/>
                <a:gd name="T40" fmla="*/ 57 w 354"/>
                <a:gd name="T41" fmla="*/ 133 h 977"/>
                <a:gd name="T42" fmla="*/ 35 w 354"/>
                <a:gd name="T43" fmla="*/ 81 h 977"/>
                <a:gd name="T44" fmla="*/ 0 w 354"/>
                <a:gd name="T45" fmla="*/ 24 h 977"/>
                <a:gd name="T46" fmla="*/ 4 w 354"/>
                <a:gd name="T47" fmla="*/ 0 h 977"/>
                <a:gd name="T48" fmla="*/ 28 w 354"/>
                <a:gd name="T49" fmla="*/ 5 h 977"/>
                <a:gd name="T50" fmla="*/ 28 w 354"/>
                <a:gd name="T51" fmla="*/ 5 h 9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4"/>
                <a:gd name="T79" fmla="*/ 0 h 977"/>
                <a:gd name="T80" fmla="*/ 354 w 354"/>
                <a:gd name="T81" fmla="*/ 977 h 9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4" h="977">
                  <a:moveTo>
                    <a:pt x="28" y="5"/>
                  </a:moveTo>
                  <a:lnTo>
                    <a:pt x="97" y="114"/>
                  </a:lnTo>
                  <a:lnTo>
                    <a:pt x="140" y="219"/>
                  </a:lnTo>
                  <a:lnTo>
                    <a:pt x="178" y="330"/>
                  </a:lnTo>
                  <a:lnTo>
                    <a:pt x="197" y="392"/>
                  </a:lnTo>
                  <a:lnTo>
                    <a:pt x="221" y="461"/>
                  </a:lnTo>
                  <a:lnTo>
                    <a:pt x="247" y="575"/>
                  </a:lnTo>
                  <a:lnTo>
                    <a:pt x="273" y="673"/>
                  </a:lnTo>
                  <a:lnTo>
                    <a:pt x="287" y="720"/>
                  </a:lnTo>
                  <a:lnTo>
                    <a:pt x="354" y="953"/>
                  </a:lnTo>
                  <a:lnTo>
                    <a:pt x="346" y="977"/>
                  </a:lnTo>
                  <a:lnTo>
                    <a:pt x="323" y="970"/>
                  </a:lnTo>
                  <a:lnTo>
                    <a:pt x="289" y="910"/>
                  </a:lnTo>
                  <a:lnTo>
                    <a:pt x="256" y="860"/>
                  </a:lnTo>
                  <a:lnTo>
                    <a:pt x="197" y="746"/>
                  </a:lnTo>
                  <a:lnTo>
                    <a:pt x="187" y="696"/>
                  </a:lnTo>
                  <a:lnTo>
                    <a:pt x="154" y="592"/>
                  </a:lnTo>
                  <a:lnTo>
                    <a:pt x="130" y="482"/>
                  </a:lnTo>
                  <a:lnTo>
                    <a:pt x="97" y="354"/>
                  </a:lnTo>
                  <a:lnTo>
                    <a:pt x="80" y="240"/>
                  </a:lnTo>
                  <a:lnTo>
                    <a:pt x="57" y="133"/>
                  </a:lnTo>
                  <a:lnTo>
                    <a:pt x="35" y="81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86" name="Freeform 43"/>
            <p:cNvSpPr>
              <a:spLocks/>
            </p:cNvSpPr>
            <p:nvPr/>
          </p:nvSpPr>
          <p:spPr bwMode="auto">
            <a:xfrm>
              <a:off x="5733" y="4223"/>
              <a:ext cx="302" cy="150"/>
            </a:xfrm>
            <a:custGeom>
              <a:avLst/>
              <a:gdLst>
                <a:gd name="T0" fmla="*/ 33 w 302"/>
                <a:gd name="T1" fmla="*/ 0 h 150"/>
                <a:gd name="T2" fmla="*/ 133 w 302"/>
                <a:gd name="T3" fmla="*/ 36 h 150"/>
                <a:gd name="T4" fmla="*/ 211 w 302"/>
                <a:gd name="T5" fmla="*/ 79 h 150"/>
                <a:gd name="T6" fmla="*/ 247 w 302"/>
                <a:gd name="T7" fmla="*/ 100 h 150"/>
                <a:gd name="T8" fmla="*/ 290 w 302"/>
                <a:gd name="T9" fmla="*/ 117 h 150"/>
                <a:gd name="T10" fmla="*/ 302 w 302"/>
                <a:gd name="T11" fmla="*/ 138 h 150"/>
                <a:gd name="T12" fmla="*/ 294 w 302"/>
                <a:gd name="T13" fmla="*/ 150 h 150"/>
                <a:gd name="T14" fmla="*/ 280 w 302"/>
                <a:gd name="T15" fmla="*/ 150 h 150"/>
                <a:gd name="T16" fmla="*/ 104 w 302"/>
                <a:gd name="T17" fmla="*/ 100 h 150"/>
                <a:gd name="T18" fmla="*/ 12 w 302"/>
                <a:gd name="T19" fmla="*/ 48 h 150"/>
                <a:gd name="T20" fmla="*/ 0 w 302"/>
                <a:gd name="T21" fmla="*/ 12 h 150"/>
                <a:gd name="T22" fmla="*/ 12 w 302"/>
                <a:gd name="T23" fmla="*/ 0 h 150"/>
                <a:gd name="T24" fmla="*/ 33 w 302"/>
                <a:gd name="T25" fmla="*/ 0 h 150"/>
                <a:gd name="T26" fmla="*/ 33 w 302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50"/>
                <a:gd name="T44" fmla="*/ 302 w 30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50">
                  <a:moveTo>
                    <a:pt x="33" y="0"/>
                  </a:moveTo>
                  <a:lnTo>
                    <a:pt x="133" y="36"/>
                  </a:lnTo>
                  <a:lnTo>
                    <a:pt x="211" y="79"/>
                  </a:lnTo>
                  <a:lnTo>
                    <a:pt x="247" y="100"/>
                  </a:lnTo>
                  <a:lnTo>
                    <a:pt x="290" y="117"/>
                  </a:lnTo>
                  <a:lnTo>
                    <a:pt x="302" y="138"/>
                  </a:lnTo>
                  <a:lnTo>
                    <a:pt x="294" y="150"/>
                  </a:lnTo>
                  <a:lnTo>
                    <a:pt x="280" y="150"/>
                  </a:lnTo>
                  <a:lnTo>
                    <a:pt x="104" y="10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87" name="Freeform 44"/>
            <p:cNvSpPr>
              <a:spLocks/>
            </p:cNvSpPr>
            <p:nvPr/>
          </p:nvSpPr>
          <p:spPr bwMode="auto">
            <a:xfrm>
              <a:off x="6101" y="4161"/>
              <a:ext cx="128" cy="162"/>
            </a:xfrm>
            <a:custGeom>
              <a:avLst/>
              <a:gdLst>
                <a:gd name="T0" fmla="*/ 128 w 128"/>
                <a:gd name="T1" fmla="*/ 26 h 162"/>
                <a:gd name="T2" fmla="*/ 71 w 128"/>
                <a:gd name="T3" fmla="*/ 131 h 162"/>
                <a:gd name="T4" fmla="*/ 29 w 128"/>
                <a:gd name="T5" fmla="*/ 160 h 162"/>
                <a:gd name="T6" fmla="*/ 5 w 128"/>
                <a:gd name="T7" fmla="*/ 162 h 162"/>
                <a:gd name="T8" fmla="*/ 0 w 128"/>
                <a:gd name="T9" fmla="*/ 141 h 162"/>
                <a:gd name="T10" fmla="*/ 12 w 128"/>
                <a:gd name="T11" fmla="*/ 86 h 162"/>
                <a:gd name="T12" fmla="*/ 95 w 128"/>
                <a:gd name="T13" fmla="*/ 7 h 162"/>
                <a:gd name="T14" fmla="*/ 121 w 128"/>
                <a:gd name="T15" fmla="*/ 0 h 162"/>
                <a:gd name="T16" fmla="*/ 128 w 128"/>
                <a:gd name="T17" fmla="*/ 26 h 162"/>
                <a:gd name="T18" fmla="*/ 128 w 128"/>
                <a:gd name="T19" fmla="*/ 26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62"/>
                <a:gd name="T32" fmla="*/ 128 w 12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62">
                  <a:moveTo>
                    <a:pt x="128" y="26"/>
                  </a:moveTo>
                  <a:lnTo>
                    <a:pt x="71" y="131"/>
                  </a:lnTo>
                  <a:lnTo>
                    <a:pt x="29" y="160"/>
                  </a:lnTo>
                  <a:lnTo>
                    <a:pt x="5" y="162"/>
                  </a:lnTo>
                  <a:lnTo>
                    <a:pt x="0" y="141"/>
                  </a:lnTo>
                  <a:lnTo>
                    <a:pt x="12" y="86"/>
                  </a:lnTo>
                  <a:lnTo>
                    <a:pt x="95" y="7"/>
                  </a:lnTo>
                  <a:lnTo>
                    <a:pt x="121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88" name="Freeform 45"/>
            <p:cNvSpPr>
              <a:spLocks/>
            </p:cNvSpPr>
            <p:nvPr/>
          </p:nvSpPr>
          <p:spPr bwMode="auto">
            <a:xfrm>
              <a:off x="5393" y="2320"/>
              <a:ext cx="573" cy="173"/>
            </a:xfrm>
            <a:custGeom>
              <a:avLst/>
              <a:gdLst>
                <a:gd name="T0" fmla="*/ 14 w 573"/>
                <a:gd name="T1" fmla="*/ 24 h 173"/>
                <a:gd name="T2" fmla="*/ 174 w 573"/>
                <a:gd name="T3" fmla="*/ 0 h 173"/>
                <a:gd name="T4" fmla="*/ 328 w 573"/>
                <a:gd name="T5" fmla="*/ 9 h 173"/>
                <a:gd name="T6" fmla="*/ 544 w 573"/>
                <a:gd name="T7" fmla="*/ 95 h 173"/>
                <a:gd name="T8" fmla="*/ 568 w 573"/>
                <a:gd name="T9" fmla="*/ 116 h 173"/>
                <a:gd name="T10" fmla="*/ 573 w 573"/>
                <a:gd name="T11" fmla="*/ 161 h 173"/>
                <a:gd name="T12" fmla="*/ 554 w 573"/>
                <a:gd name="T13" fmla="*/ 173 h 173"/>
                <a:gd name="T14" fmla="*/ 528 w 573"/>
                <a:gd name="T15" fmla="*/ 168 h 173"/>
                <a:gd name="T16" fmla="*/ 504 w 573"/>
                <a:gd name="T17" fmla="*/ 154 h 173"/>
                <a:gd name="T18" fmla="*/ 459 w 573"/>
                <a:gd name="T19" fmla="*/ 121 h 173"/>
                <a:gd name="T20" fmla="*/ 416 w 573"/>
                <a:gd name="T21" fmla="*/ 90 h 173"/>
                <a:gd name="T22" fmla="*/ 373 w 573"/>
                <a:gd name="T23" fmla="*/ 64 h 173"/>
                <a:gd name="T24" fmla="*/ 321 w 573"/>
                <a:gd name="T25" fmla="*/ 43 h 173"/>
                <a:gd name="T26" fmla="*/ 171 w 573"/>
                <a:gd name="T27" fmla="*/ 35 h 173"/>
                <a:gd name="T28" fmla="*/ 19 w 573"/>
                <a:gd name="T29" fmla="*/ 59 h 173"/>
                <a:gd name="T30" fmla="*/ 0 w 573"/>
                <a:gd name="T31" fmla="*/ 43 h 173"/>
                <a:gd name="T32" fmla="*/ 14 w 573"/>
                <a:gd name="T33" fmla="*/ 24 h 173"/>
                <a:gd name="T34" fmla="*/ 14 w 573"/>
                <a:gd name="T35" fmla="*/ 24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3"/>
                <a:gd name="T55" fmla="*/ 0 h 173"/>
                <a:gd name="T56" fmla="*/ 573 w 5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3" h="173">
                  <a:moveTo>
                    <a:pt x="14" y="24"/>
                  </a:moveTo>
                  <a:lnTo>
                    <a:pt x="174" y="0"/>
                  </a:lnTo>
                  <a:lnTo>
                    <a:pt x="328" y="9"/>
                  </a:lnTo>
                  <a:lnTo>
                    <a:pt x="544" y="95"/>
                  </a:lnTo>
                  <a:lnTo>
                    <a:pt x="568" y="116"/>
                  </a:lnTo>
                  <a:lnTo>
                    <a:pt x="573" y="161"/>
                  </a:lnTo>
                  <a:lnTo>
                    <a:pt x="554" y="173"/>
                  </a:lnTo>
                  <a:lnTo>
                    <a:pt x="528" y="168"/>
                  </a:lnTo>
                  <a:lnTo>
                    <a:pt x="504" y="154"/>
                  </a:lnTo>
                  <a:lnTo>
                    <a:pt x="459" y="121"/>
                  </a:lnTo>
                  <a:lnTo>
                    <a:pt x="416" y="90"/>
                  </a:lnTo>
                  <a:lnTo>
                    <a:pt x="373" y="64"/>
                  </a:lnTo>
                  <a:lnTo>
                    <a:pt x="321" y="43"/>
                  </a:lnTo>
                  <a:lnTo>
                    <a:pt x="171" y="35"/>
                  </a:lnTo>
                  <a:lnTo>
                    <a:pt x="19" y="59"/>
                  </a:lnTo>
                  <a:lnTo>
                    <a:pt x="0" y="4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89" name="Freeform 46"/>
            <p:cNvSpPr>
              <a:spLocks/>
            </p:cNvSpPr>
            <p:nvPr/>
          </p:nvSpPr>
          <p:spPr bwMode="auto">
            <a:xfrm>
              <a:off x="5883" y="2460"/>
              <a:ext cx="83" cy="204"/>
            </a:xfrm>
            <a:custGeom>
              <a:avLst/>
              <a:gdLst>
                <a:gd name="T0" fmla="*/ 83 w 83"/>
                <a:gd name="T1" fmla="*/ 21 h 204"/>
                <a:gd name="T2" fmla="*/ 76 w 83"/>
                <a:gd name="T3" fmla="*/ 119 h 204"/>
                <a:gd name="T4" fmla="*/ 40 w 83"/>
                <a:gd name="T5" fmla="*/ 188 h 204"/>
                <a:gd name="T6" fmla="*/ 30 w 83"/>
                <a:gd name="T7" fmla="*/ 202 h 204"/>
                <a:gd name="T8" fmla="*/ 16 w 83"/>
                <a:gd name="T9" fmla="*/ 204 h 204"/>
                <a:gd name="T10" fmla="*/ 0 w 83"/>
                <a:gd name="T11" fmla="*/ 178 h 204"/>
                <a:gd name="T12" fmla="*/ 7 w 83"/>
                <a:gd name="T13" fmla="*/ 100 h 204"/>
                <a:gd name="T14" fmla="*/ 28 w 83"/>
                <a:gd name="T15" fmla="*/ 57 h 204"/>
                <a:gd name="T16" fmla="*/ 47 w 83"/>
                <a:gd name="T17" fmla="*/ 14 h 204"/>
                <a:gd name="T18" fmla="*/ 57 w 83"/>
                <a:gd name="T19" fmla="*/ 2 h 204"/>
                <a:gd name="T20" fmla="*/ 68 w 83"/>
                <a:gd name="T21" fmla="*/ 0 h 204"/>
                <a:gd name="T22" fmla="*/ 83 w 83"/>
                <a:gd name="T23" fmla="*/ 21 h 204"/>
                <a:gd name="T24" fmla="*/ 83 w 83"/>
                <a:gd name="T25" fmla="*/ 2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204"/>
                <a:gd name="T41" fmla="*/ 83 w 83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204">
                  <a:moveTo>
                    <a:pt x="83" y="21"/>
                  </a:moveTo>
                  <a:lnTo>
                    <a:pt x="76" y="119"/>
                  </a:lnTo>
                  <a:lnTo>
                    <a:pt x="40" y="188"/>
                  </a:lnTo>
                  <a:lnTo>
                    <a:pt x="30" y="202"/>
                  </a:lnTo>
                  <a:lnTo>
                    <a:pt x="16" y="204"/>
                  </a:lnTo>
                  <a:lnTo>
                    <a:pt x="0" y="178"/>
                  </a:lnTo>
                  <a:lnTo>
                    <a:pt x="7" y="100"/>
                  </a:lnTo>
                  <a:lnTo>
                    <a:pt x="28" y="57"/>
                  </a:lnTo>
                  <a:lnTo>
                    <a:pt x="47" y="14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90" name="Freeform 47"/>
            <p:cNvSpPr>
              <a:spLocks/>
            </p:cNvSpPr>
            <p:nvPr/>
          </p:nvSpPr>
          <p:spPr bwMode="auto">
            <a:xfrm>
              <a:off x="5331" y="2536"/>
              <a:ext cx="587" cy="152"/>
            </a:xfrm>
            <a:custGeom>
              <a:avLst/>
              <a:gdLst>
                <a:gd name="T0" fmla="*/ 15 w 587"/>
                <a:gd name="T1" fmla="*/ 17 h 152"/>
                <a:gd name="T2" fmla="*/ 176 w 587"/>
                <a:gd name="T3" fmla="*/ 0 h 152"/>
                <a:gd name="T4" fmla="*/ 338 w 587"/>
                <a:gd name="T5" fmla="*/ 5 h 152"/>
                <a:gd name="T6" fmla="*/ 554 w 587"/>
                <a:gd name="T7" fmla="*/ 62 h 152"/>
                <a:gd name="T8" fmla="*/ 585 w 587"/>
                <a:gd name="T9" fmla="*/ 86 h 152"/>
                <a:gd name="T10" fmla="*/ 587 w 587"/>
                <a:gd name="T11" fmla="*/ 121 h 152"/>
                <a:gd name="T12" fmla="*/ 568 w 587"/>
                <a:gd name="T13" fmla="*/ 150 h 152"/>
                <a:gd name="T14" fmla="*/ 530 w 587"/>
                <a:gd name="T15" fmla="*/ 152 h 152"/>
                <a:gd name="T16" fmla="*/ 428 w 587"/>
                <a:gd name="T17" fmla="*/ 112 h 152"/>
                <a:gd name="T18" fmla="*/ 383 w 587"/>
                <a:gd name="T19" fmla="*/ 88 h 152"/>
                <a:gd name="T20" fmla="*/ 326 w 587"/>
                <a:gd name="T21" fmla="*/ 69 h 152"/>
                <a:gd name="T22" fmla="*/ 171 w 587"/>
                <a:gd name="T23" fmla="*/ 50 h 152"/>
                <a:gd name="T24" fmla="*/ 19 w 587"/>
                <a:gd name="T25" fmla="*/ 52 h 152"/>
                <a:gd name="T26" fmla="*/ 0 w 587"/>
                <a:gd name="T27" fmla="*/ 36 h 152"/>
                <a:gd name="T28" fmla="*/ 15 w 587"/>
                <a:gd name="T29" fmla="*/ 17 h 152"/>
                <a:gd name="T30" fmla="*/ 15 w 587"/>
                <a:gd name="T31" fmla="*/ 1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7"/>
                <a:gd name="T49" fmla="*/ 0 h 152"/>
                <a:gd name="T50" fmla="*/ 587 w 58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7" h="152">
                  <a:moveTo>
                    <a:pt x="15" y="17"/>
                  </a:moveTo>
                  <a:lnTo>
                    <a:pt x="176" y="0"/>
                  </a:lnTo>
                  <a:lnTo>
                    <a:pt x="338" y="5"/>
                  </a:lnTo>
                  <a:lnTo>
                    <a:pt x="554" y="62"/>
                  </a:lnTo>
                  <a:lnTo>
                    <a:pt x="585" y="86"/>
                  </a:lnTo>
                  <a:lnTo>
                    <a:pt x="587" y="121"/>
                  </a:lnTo>
                  <a:lnTo>
                    <a:pt x="568" y="150"/>
                  </a:lnTo>
                  <a:lnTo>
                    <a:pt x="530" y="152"/>
                  </a:lnTo>
                  <a:lnTo>
                    <a:pt x="428" y="112"/>
                  </a:lnTo>
                  <a:lnTo>
                    <a:pt x="383" y="88"/>
                  </a:lnTo>
                  <a:lnTo>
                    <a:pt x="326" y="69"/>
                  </a:lnTo>
                  <a:lnTo>
                    <a:pt x="171" y="50"/>
                  </a:lnTo>
                  <a:lnTo>
                    <a:pt x="19" y="52"/>
                  </a:lnTo>
                  <a:lnTo>
                    <a:pt x="0" y="3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91" name="Freeform 48"/>
            <p:cNvSpPr>
              <a:spLocks/>
            </p:cNvSpPr>
            <p:nvPr/>
          </p:nvSpPr>
          <p:spPr bwMode="auto">
            <a:xfrm>
              <a:off x="5329" y="2412"/>
              <a:ext cx="55" cy="167"/>
            </a:xfrm>
            <a:custGeom>
              <a:avLst/>
              <a:gdLst>
                <a:gd name="T0" fmla="*/ 55 w 55"/>
                <a:gd name="T1" fmla="*/ 27 h 167"/>
                <a:gd name="T2" fmla="*/ 40 w 55"/>
                <a:gd name="T3" fmla="*/ 114 h 167"/>
                <a:gd name="T4" fmla="*/ 45 w 55"/>
                <a:gd name="T5" fmla="*/ 141 h 167"/>
                <a:gd name="T6" fmla="*/ 31 w 55"/>
                <a:gd name="T7" fmla="*/ 167 h 167"/>
                <a:gd name="T8" fmla="*/ 5 w 55"/>
                <a:gd name="T9" fmla="*/ 150 h 167"/>
                <a:gd name="T10" fmla="*/ 0 w 55"/>
                <a:gd name="T11" fmla="*/ 117 h 167"/>
                <a:gd name="T12" fmla="*/ 2 w 55"/>
                <a:gd name="T13" fmla="*/ 60 h 167"/>
                <a:gd name="T14" fmla="*/ 26 w 55"/>
                <a:gd name="T15" fmla="*/ 8 h 167"/>
                <a:gd name="T16" fmla="*/ 50 w 55"/>
                <a:gd name="T17" fmla="*/ 0 h 167"/>
                <a:gd name="T18" fmla="*/ 55 w 55"/>
                <a:gd name="T19" fmla="*/ 27 h 167"/>
                <a:gd name="T20" fmla="*/ 55 w 55"/>
                <a:gd name="T21" fmla="*/ 2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67"/>
                <a:gd name="T35" fmla="*/ 55 w 55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67">
                  <a:moveTo>
                    <a:pt x="55" y="27"/>
                  </a:moveTo>
                  <a:lnTo>
                    <a:pt x="40" y="114"/>
                  </a:lnTo>
                  <a:lnTo>
                    <a:pt x="45" y="141"/>
                  </a:lnTo>
                  <a:lnTo>
                    <a:pt x="31" y="167"/>
                  </a:lnTo>
                  <a:lnTo>
                    <a:pt x="5" y="150"/>
                  </a:lnTo>
                  <a:lnTo>
                    <a:pt x="0" y="117"/>
                  </a:lnTo>
                  <a:lnTo>
                    <a:pt x="2" y="6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92" name="Freeform 49"/>
            <p:cNvSpPr>
              <a:spLocks/>
            </p:cNvSpPr>
            <p:nvPr/>
          </p:nvSpPr>
          <p:spPr bwMode="auto">
            <a:xfrm>
              <a:off x="5635" y="2398"/>
              <a:ext cx="60" cy="176"/>
            </a:xfrm>
            <a:custGeom>
              <a:avLst/>
              <a:gdLst>
                <a:gd name="T0" fmla="*/ 60 w 60"/>
                <a:gd name="T1" fmla="*/ 19 h 176"/>
                <a:gd name="T2" fmla="*/ 53 w 60"/>
                <a:gd name="T3" fmla="*/ 150 h 176"/>
                <a:gd name="T4" fmla="*/ 46 w 60"/>
                <a:gd name="T5" fmla="*/ 171 h 176"/>
                <a:gd name="T6" fmla="*/ 27 w 60"/>
                <a:gd name="T7" fmla="*/ 176 h 176"/>
                <a:gd name="T8" fmla="*/ 0 w 60"/>
                <a:gd name="T9" fmla="*/ 150 h 176"/>
                <a:gd name="T10" fmla="*/ 24 w 60"/>
                <a:gd name="T11" fmla="*/ 17 h 176"/>
                <a:gd name="T12" fmla="*/ 43 w 60"/>
                <a:gd name="T13" fmla="*/ 0 h 176"/>
                <a:gd name="T14" fmla="*/ 60 w 60"/>
                <a:gd name="T15" fmla="*/ 19 h 176"/>
                <a:gd name="T16" fmla="*/ 60 w 60"/>
                <a:gd name="T17" fmla="*/ 19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6"/>
                <a:gd name="T29" fmla="*/ 60 w 6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6">
                  <a:moveTo>
                    <a:pt x="60" y="19"/>
                  </a:moveTo>
                  <a:lnTo>
                    <a:pt x="53" y="150"/>
                  </a:lnTo>
                  <a:lnTo>
                    <a:pt x="46" y="171"/>
                  </a:lnTo>
                  <a:lnTo>
                    <a:pt x="27" y="176"/>
                  </a:lnTo>
                  <a:lnTo>
                    <a:pt x="0" y="150"/>
                  </a:lnTo>
                  <a:lnTo>
                    <a:pt x="24" y="17"/>
                  </a:lnTo>
                  <a:lnTo>
                    <a:pt x="43" y="0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93" name="Freeform 50"/>
            <p:cNvSpPr>
              <a:spLocks/>
            </p:cNvSpPr>
            <p:nvPr/>
          </p:nvSpPr>
          <p:spPr bwMode="auto">
            <a:xfrm>
              <a:off x="3466" y="4040"/>
              <a:ext cx="715" cy="209"/>
            </a:xfrm>
            <a:custGeom>
              <a:avLst/>
              <a:gdLst>
                <a:gd name="T0" fmla="*/ 31 w 715"/>
                <a:gd name="T1" fmla="*/ 0 h 209"/>
                <a:gd name="T2" fmla="*/ 119 w 715"/>
                <a:gd name="T3" fmla="*/ 31 h 209"/>
                <a:gd name="T4" fmla="*/ 207 w 715"/>
                <a:gd name="T5" fmla="*/ 62 h 209"/>
                <a:gd name="T6" fmla="*/ 437 w 715"/>
                <a:gd name="T7" fmla="*/ 119 h 209"/>
                <a:gd name="T8" fmla="*/ 565 w 715"/>
                <a:gd name="T9" fmla="*/ 138 h 209"/>
                <a:gd name="T10" fmla="*/ 632 w 715"/>
                <a:gd name="T11" fmla="*/ 157 h 209"/>
                <a:gd name="T12" fmla="*/ 699 w 715"/>
                <a:gd name="T13" fmla="*/ 174 h 209"/>
                <a:gd name="T14" fmla="*/ 715 w 715"/>
                <a:gd name="T15" fmla="*/ 193 h 209"/>
                <a:gd name="T16" fmla="*/ 696 w 715"/>
                <a:gd name="T17" fmla="*/ 209 h 209"/>
                <a:gd name="T18" fmla="*/ 556 w 715"/>
                <a:gd name="T19" fmla="*/ 202 h 209"/>
                <a:gd name="T20" fmla="*/ 425 w 715"/>
                <a:gd name="T21" fmla="*/ 183 h 209"/>
                <a:gd name="T22" fmla="*/ 311 w 715"/>
                <a:gd name="T23" fmla="*/ 143 h 209"/>
                <a:gd name="T24" fmla="*/ 259 w 715"/>
                <a:gd name="T25" fmla="*/ 119 h 209"/>
                <a:gd name="T26" fmla="*/ 197 w 715"/>
                <a:gd name="T27" fmla="*/ 95 h 209"/>
                <a:gd name="T28" fmla="*/ 19 w 715"/>
                <a:gd name="T29" fmla="*/ 52 h 209"/>
                <a:gd name="T30" fmla="*/ 0 w 715"/>
                <a:gd name="T31" fmla="*/ 19 h 209"/>
                <a:gd name="T32" fmla="*/ 9 w 715"/>
                <a:gd name="T33" fmla="*/ 5 h 209"/>
                <a:gd name="T34" fmla="*/ 31 w 715"/>
                <a:gd name="T35" fmla="*/ 0 h 209"/>
                <a:gd name="T36" fmla="*/ 31 w 71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5"/>
                <a:gd name="T58" fmla="*/ 0 h 209"/>
                <a:gd name="T59" fmla="*/ 715 w 71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5" h="209">
                  <a:moveTo>
                    <a:pt x="31" y="0"/>
                  </a:moveTo>
                  <a:lnTo>
                    <a:pt x="119" y="31"/>
                  </a:lnTo>
                  <a:lnTo>
                    <a:pt x="207" y="62"/>
                  </a:lnTo>
                  <a:lnTo>
                    <a:pt x="437" y="119"/>
                  </a:lnTo>
                  <a:lnTo>
                    <a:pt x="565" y="138"/>
                  </a:lnTo>
                  <a:lnTo>
                    <a:pt x="632" y="157"/>
                  </a:lnTo>
                  <a:lnTo>
                    <a:pt x="699" y="174"/>
                  </a:lnTo>
                  <a:lnTo>
                    <a:pt x="715" y="193"/>
                  </a:lnTo>
                  <a:lnTo>
                    <a:pt x="696" y="209"/>
                  </a:lnTo>
                  <a:lnTo>
                    <a:pt x="556" y="202"/>
                  </a:lnTo>
                  <a:lnTo>
                    <a:pt x="425" y="183"/>
                  </a:lnTo>
                  <a:lnTo>
                    <a:pt x="311" y="143"/>
                  </a:lnTo>
                  <a:lnTo>
                    <a:pt x="259" y="119"/>
                  </a:lnTo>
                  <a:lnTo>
                    <a:pt x="197" y="95"/>
                  </a:lnTo>
                  <a:lnTo>
                    <a:pt x="19" y="52"/>
                  </a:lnTo>
                  <a:lnTo>
                    <a:pt x="0" y="19"/>
                  </a:lnTo>
                  <a:lnTo>
                    <a:pt x="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94" name="Freeform 51"/>
            <p:cNvSpPr>
              <a:spLocks/>
            </p:cNvSpPr>
            <p:nvPr/>
          </p:nvSpPr>
          <p:spPr bwMode="auto">
            <a:xfrm>
              <a:off x="3428" y="4033"/>
              <a:ext cx="166" cy="202"/>
            </a:xfrm>
            <a:custGeom>
              <a:avLst/>
              <a:gdLst>
                <a:gd name="T0" fmla="*/ 55 w 166"/>
                <a:gd name="T1" fmla="*/ 10 h 202"/>
                <a:gd name="T2" fmla="*/ 116 w 166"/>
                <a:gd name="T3" fmla="*/ 95 h 202"/>
                <a:gd name="T4" fmla="*/ 161 w 166"/>
                <a:gd name="T5" fmla="*/ 178 h 202"/>
                <a:gd name="T6" fmla="*/ 166 w 166"/>
                <a:gd name="T7" fmla="*/ 190 h 202"/>
                <a:gd name="T8" fmla="*/ 161 w 166"/>
                <a:gd name="T9" fmla="*/ 202 h 202"/>
                <a:gd name="T10" fmla="*/ 135 w 166"/>
                <a:gd name="T11" fmla="*/ 202 h 202"/>
                <a:gd name="T12" fmla="*/ 47 w 166"/>
                <a:gd name="T13" fmla="*/ 138 h 202"/>
                <a:gd name="T14" fmla="*/ 5 w 166"/>
                <a:gd name="T15" fmla="*/ 40 h 202"/>
                <a:gd name="T16" fmla="*/ 0 w 166"/>
                <a:gd name="T17" fmla="*/ 17 h 202"/>
                <a:gd name="T18" fmla="*/ 14 w 166"/>
                <a:gd name="T19" fmla="*/ 0 h 202"/>
                <a:gd name="T20" fmla="*/ 55 w 166"/>
                <a:gd name="T21" fmla="*/ 10 h 202"/>
                <a:gd name="T22" fmla="*/ 55 w 166"/>
                <a:gd name="T23" fmla="*/ 1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02"/>
                <a:gd name="T38" fmla="*/ 166 w 166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02">
                  <a:moveTo>
                    <a:pt x="55" y="10"/>
                  </a:moveTo>
                  <a:lnTo>
                    <a:pt x="116" y="95"/>
                  </a:lnTo>
                  <a:lnTo>
                    <a:pt x="16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35" y="202"/>
                  </a:lnTo>
                  <a:lnTo>
                    <a:pt x="47" y="138"/>
                  </a:lnTo>
                  <a:lnTo>
                    <a:pt x="5" y="40"/>
                  </a:lnTo>
                  <a:lnTo>
                    <a:pt x="0" y="17"/>
                  </a:lnTo>
                  <a:lnTo>
                    <a:pt x="14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95" name="Freeform 52"/>
            <p:cNvSpPr>
              <a:spLocks/>
            </p:cNvSpPr>
            <p:nvPr/>
          </p:nvSpPr>
          <p:spPr bwMode="auto">
            <a:xfrm>
              <a:off x="3561" y="4223"/>
              <a:ext cx="846" cy="352"/>
            </a:xfrm>
            <a:custGeom>
              <a:avLst/>
              <a:gdLst>
                <a:gd name="T0" fmla="*/ 17 w 846"/>
                <a:gd name="T1" fmla="*/ 0 h 352"/>
                <a:gd name="T2" fmla="*/ 105 w 846"/>
                <a:gd name="T3" fmla="*/ 24 h 352"/>
                <a:gd name="T4" fmla="*/ 143 w 846"/>
                <a:gd name="T5" fmla="*/ 45 h 352"/>
                <a:gd name="T6" fmla="*/ 185 w 846"/>
                <a:gd name="T7" fmla="*/ 67 h 352"/>
                <a:gd name="T8" fmla="*/ 240 w 846"/>
                <a:gd name="T9" fmla="*/ 88 h 352"/>
                <a:gd name="T10" fmla="*/ 290 w 846"/>
                <a:gd name="T11" fmla="*/ 105 h 352"/>
                <a:gd name="T12" fmla="*/ 385 w 846"/>
                <a:gd name="T13" fmla="*/ 136 h 352"/>
                <a:gd name="T14" fmla="*/ 478 w 846"/>
                <a:gd name="T15" fmla="*/ 166 h 352"/>
                <a:gd name="T16" fmla="*/ 582 w 846"/>
                <a:gd name="T17" fmla="*/ 209 h 352"/>
                <a:gd name="T18" fmla="*/ 646 w 846"/>
                <a:gd name="T19" fmla="*/ 233 h 352"/>
                <a:gd name="T20" fmla="*/ 701 w 846"/>
                <a:gd name="T21" fmla="*/ 252 h 352"/>
                <a:gd name="T22" fmla="*/ 829 w 846"/>
                <a:gd name="T23" fmla="*/ 281 h 352"/>
                <a:gd name="T24" fmla="*/ 846 w 846"/>
                <a:gd name="T25" fmla="*/ 319 h 352"/>
                <a:gd name="T26" fmla="*/ 841 w 846"/>
                <a:gd name="T27" fmla="*/ 342 h 352"/>
                <a:gd name="T28" fmla="*/ 827 w 846"/>
                <a:gd name="T29" fmla="*/ 352 h 352"/>
                <a:gd name="T30" fmla="*/ 694 w 846"/>
                <a:gd name="T31" fmla="*/ 304 h 352"/>
                <a:gd name="T32" fmla="*/ 634 w 846"/>
                <a:gd name="T33" fmla="*/ 273 h 352"/>
                <a:gd name="T34" fmla="*/ 568 w 846"/>
                <a:gd name="T35" fmla="*/ 240 h 352"/>
                <a:gd name="T36" fmla="*/ 516 w 846"/>
                <a:gd name="T37" fmla="*/ 219 h 352"/>
                <a:gd name="T38" fmla="*/ 466 w 846"/>
                <a:gd name="T39" fmla="*/ 200 h 352"/>
                <a:gd name="T40" fmla="*/ 371 w 846"/>
                <a:gd name="T41" fmla="*/ 169 h 352"/>
                <a:gd name="T42" fmla="*/ 278 w 846"/>
                <a:gd name="T43" fmla="*/ 138 h 352"/>
                <a:gd name="T44" fmla="*/ 173 w 846"/>
                <a:gd name="T45" fmla="*/ 100 h 352"/>
                <a:gd name="T46" fmla="*/ 97 w 846"/>
                <a:gd name="T47" fmla="*/ 60 h 352"/>
                <a:gd name="T48" fmla="*/ 62 w 846"/>
                <a:gd name="T49" fmla="*/ 43 h 352"/>
                <a:gd name="T50" fmla="*/ 17 w 846"/>
                <a:gd name="T51" fmla="*/ 36 h 352"/>
                <a:gd name="T52" fmla="*/ 0 w 846"/>
                <a:gd name="T53" fmla="*/ 19 h 352"/>
                <a:gd name="T54" fmla="*/ 17 w 846"/>
                <a:gd name="T55" fmla="*/ 0 h 352"/>
                <a:gd name="T56" fmla="*/ 17 w 846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6"/>
                <a:gd name="T88" fmla="*/ 0 h 352"/>
                <a:gd name="T89" fmla="*/ 846 w 846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6" h="352">
                  <a:moveTo>
                    <a:pt x="17" y="0"/>
                  </a:moveTo>
                  <a:lnTo>
                    <a:pt x="105" y="24"/>
                  </a:lnTo>
                  <a:lnTo>
                    <a:pt x="143" y="45"/>
                  </a:lnTo>
                  <a:lnTo>
                    <a:pt x="185" y="67"/>
                  </a:lnTo>
                  <a:lnTo>
                    <a:pt x="240" y="88"/>
                  </a:lnTo>
                  <a:lnTo>
                    <a:pt x="290" y="105"/>
                  </a:lnTo>
                  <a:lnTo>
                    <a:pt x="385" y="136"/>
                  </a:lnTo>
                  <a:lnTo>
                    <a:pt x="478" y="166"/>
                  </a:lnTo>
                  <a:lnTo>
                    <a:pt x="582" y="209"/>
                  </a:lnTo>
                  <a:lnTo>
                    <a:pt x="646" y="233"/>
                  </a:lnTo>
                  <a:lnTo>
                    <a:pt x="701" y="252"/>
                  </a:lnTo>
                  <a:lnTo>
                    <a:pt x="829" y="281"/>
                  </a:lnTo>
                  <a:lnTo>
                    <a:pt x="846" y="319"/>
                  </a:lnTo>
                  <a:lnTo>
                    <a:pt x="841" y="342"/>
                  </a:lnTo>
                  <a:lnTo>
                    <a:pt x="827" y="352"/>
                  </a:lnTo>
                  <a:lnTo>
                    <a:pt x="694" y="304"/>
                  </a:lnTo>
                  <a:lnTo>
                    <a:pt x="634" y="273"/>
                  </a:lnTo>
                  <a:lnTo>
                    <a:pt x="568" y="240"/>
                  </a:lnTo>
                  <a:lnTo>
                    <a:pt x="516" y="219"/>
                  </a:lnTo>
                  <a:lnTo>
                    <a:pt x="466" y="200"/>
                  </a:lnTo>
                  <a:lnTo>
                    <a:pt x="371" y="169"/>
                  </a:lnTo>
                  <a:lnTo>
                    <a:pt x="278" y="138"/>
                  </a:lnTo>
                  <a:lnTo>
                    <a:pt x="173" y="100"/>
                  </a:lnTo>
                  <a:lnTo>
                    <a:pt x="97" y="60"/>
                  </a:lnTo>
                  <a:lnTo>
                    <a:pt x="62" y="43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96" name="Freeform 53"/>
            <p:cNvSpPr>
              <a:spLocks/>
            </p:cNvSpPr>
            <p:nvPr/>
          </p:nvSpPr>
          <p:spPr bwMode="auto">
            <a:xfrm>
              <a:off x="3772" y="4318"/>
              <a:ext cx="138" cy="1462"/>
            </a:xfrm>
            <a:custGeom>
              <a:avLst/>
              <a:gdLst>
                <a:gd name="T0" fmla="*/ 65 w 138"/>
                <a:gd name="T1" fmla="*/ 24 h 1462"/>
                <a:gd name="T2" fmla="*/ 84 w 138"/>
                <a:gd name="T3" fmla="*/ 333 h 1462"/>
                <a:gd name="T4" fmla="*/ 115 w 138"/>
                <a:gd name="T5" fmla="*/ 644 h 1462"/>
                <a:gd name="T6" fmla="*/ 131 w 138"/>
                <a:gd name="T7" fmla="*/ 979 h 1462"/>
                <a:gd name="T8" fmla="*/ 136 w 138"/>
                <a:gd name="T9" fmla="*/ 1176 h 1462"/>
                <a:gd name="T10" fmla="*/ 138 w 138"/>
                <a:gd name="T11" fmla="*/ 1421 h 1462"/>
                <a:gd name="T12" fmla="*/ 129 w 138"/>
                <a:gd name="T13" fmla="*/ 1450 h 1462"/>
                <a:gd name="T14" fmla="*/ 103 w 138"/>
                <a:gd name="T15" fmla="*/ 1462 h 1462"/>
                <a:gd name="T16" fmla="*/ 62 w 138"/>
                <a:gd name="T17" fmla="*/ 1426 h 1462"/>
                <a:gd name="T18" fmla="*/ 43 w 138"/>
                <a:gd name="T19" fmla="*/ 1186 h 1462"/>
                <a:gd name="T20" fmla="*/ 36 w 138"/>
                <a:gd name="T21" fmla="*/ 982 h 1462"/>
                <a:gd name="T22" fmla="*/ 22 w 138"/>
                <a:gd name="T23" fmla="*/ 651 h 1462"/>
                <a:gd name="T24" fmla="*/ 5 w 138"/>
                <a:gd name="T25" fmla="*/ 330 h 1462"/>
                <a:gd name="T26" fmla="*/ 0 w 138"/>
                <a:gd name="T27" fmla="*/ 12 h 1462"/>
                <a:gd name="T28" fmla="*/ 8 w 138"/>
                <a:gd name="T29" fmla="*/ 0 h 1462"/>
                <a:gd name="T30" fmla="*/ 31 w 138"/>
                <a:gd name="T31" fmla="*/ 0 h 1462"/>
                <a:gd name="T32" fmla="*/ 65 w 138"/>
                <a:gd name="T33" fmla="*/ 24 h 1462"/>
                <a:gd name="T34" fmla="*/ 65 w 138"/>
                <a:gd name="T35" fmla="*/ 24 h 14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462"/>
                <a:gd name="T56" fmla="*/ 138 w 138"/>
                <a:gd name="T57" fmla="*/ 1462 h 14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462">
                  <a:moveTo>
                    <a:pt x="65" y="24"/>
                  </a:moveTo>
                  <a:lnTo>
                    <a:pt x="84" y="333"/>
                  </a:lnTo>
                  <a:lnTo>
                    <a:pt x="115" y="644"/>
                  </a:lnTo>
                  <a:lnTo>
                    <a:pt x="131" y="979"/>
                  </a:lnTo>
                  <a:lnTo>
                    <a:pt x="136" y="1176"/>
                  </a:lnTo>
                  <a:lnTo>
                    <a:pt x="138" y="1421"/>
                  </a:lnTo>
                  <a:lnTo>
                    <a:pt x="129" y="1450"/>
                  </a:lnTo>
                  <a:lnTo>
                    <a:pt x="103" y="1462"/>
                  </a:lnTo>
                  <a:lnTo>
                    <a:pt x="62" y="1426"/>
                  </a:lnTo>
                  <a:lnTo>
                    <a:pt x="43" y="1186"/>
                  </a:lnTo>
                  <a:lnTo>
                    <a:pt x="36" y="982"/>
                  </a:lnTo>
                  <a:lnTo>
                    <a:pt x="22" y="651"/>
                  </a:lnTo>
                  <a:lnTo>
                    <a:pt x="5" y="33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1" y="0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97" name="Freeform 54"/>
            <p:cNvSpPr>
              <a:spLocks/>
            </p:cNvSpPr>
            <p:nvPr/>
          </p:nvSpPr>
          <p:spPr bwMode="auto">
            <a:xfrm>
              <a:off x="4547" y="4399"/>
              <a:ext cx="102" cy="1195"/>
            </a:xfrm>
            <a:custGeom>
              <a:avLst/>
              <a:gdLst>
                <a:gd name="T0" fmla="*/ 102 w 102"/>
                <a:gd name="T1" fmla="*/ 17 h 1195"/>
                <a:gd name="T2" fmla="*/ 93 w 102"/>
                <a:gd name="T3" fmla="*/ 573 h 1195"/>
                <a:gd name="T4" fmla="*/ 88 w 102"/>
                <a:gd name="T5" fmla="*/ 841 h 1195"/>
                <a:gd name="T6" fmla="*/ 100 w 102"/>
                <a:gd name="T7" fmla="*/ 1157 h 1195"/>
                <a:gd name="T8" fmla="*/ 88 w 102"/>
                <a:gd name="T9" fmla="*/ 1186 h 1195"/>
                <a:gd name="T10" fmla="*/ 62 w 102"/>
                <a:gd name="T11" fmla="*/ 1195 h 1195"/>
                <a:gd name="T12" fmla="*/ 24 w 102"/>
                <a:gd name="T13" fmla="*/ 1157 h 1195"/>
                <a:gd name="T14" fmla="*/ 17 w 102"/>
                <a:gd name="T15" fmla="*/ 1000 h 1195"/>
                <a:gd name="T16" fmla="*/ 0 w 102"/>
                <a:gd name="T17" fmla="*/ 846 h 1195"/>
                <a:gd name="T18" fmla="*/ 5 w 102"/>
                <a:gd name="T19" fmla="*/ 570 h 1195"/>
                <a:gd name="T20" fmla="*/ 19 w 102"/>
                <a:gd name="T21" fmla="*/ 423 h 1195"/>
                <a:gd name="T22" fmla="*/ 41 w 102"/>
                <a:gd name="T23" fmla="*/ 295 h 1195"/>
                <a:gd name="T24" fmla="*/ 67 w 102"/>
                <a:gd name="T25" fmla="*/ 17 h 1195"/>
                <a:gd name="T26" fmla="*/ 86 w 102"/>
                <a:gd name="T27" fmla="*/ 0 h 1195"/>
                <a:gd name="T28" fmla="*/ 102 w 102"/>
                <a:gd name="T29" fmla="*/ 17 h 1195"/>
                <a:gd name="T30" fmla="*/ 102 w 102"/>
                <a:gd name="T31" fmla="*/ 17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95"/>
                <a:gd name="T50" fmla="*/ 102 w 102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95">
                  <a:moveTo>
                    <a:pt x="102" y="17"/>
                  </a:moveTo>
                  <a:lnTo>
                    <a:pt x="93" y="573"/>
                  </a:lnTo>
                  <a:lnTo>
                    <a:pt x="88" y="841"/>
                  </a:lnTo>
                  <a:lnTo>
                    <a:pt x="100" y="1157"/>
                  </a:lnTo>
                  <a:lnTo>
                    <a:pt x="88" y="1186"/>
                  </a:lnTo>
                  <a:lnTo>
                    <a:pt x="62" y="1195"/>
                  </a:lnTo>
                  <a:lnTo>
                    <a:pt x="24" y="1157"/>
                  </a:lnTo>
                  <a:lnTo>
                    <a:pt x="17" y="1000"/>
                  </a:lnTo>
                  <a:lnTo>
                    <a:pt x="0" y="846"/>
                  </a:lnTo>
                  <a:lnTo>
                    <a:pt x="5" y="570"/>
                  </a:lnTo>
                  <a:lnTo>
                    <a:pt x="19" y="423"/>
                  </a:lnTo>
                  <a:lnTo>
                    <a:pt x="41" y="295"/>
                  </a:lnTo>
                  <a:lnTo>
                    <a:pt x="67" y="17"/>
                  </a:lnTo>
                  <a:lnTo>
                    <a:pt x="86" y="0"/>
                  </a:lnTo>
                  <a:lnTo>
                    <a:pt x="1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98" name="Freeform 55"/>
            <p:cNvSpPr>
              <a:spLocks/>
            </p:cNvSpPr>
            <p:nvPr/>
          </p:nvSpPr>
          <p:spPr bwMode="auto">
            <a:xfrm>
              <a:off x="5676" y="4221"/>
              <a:ext cx="109" cy="1573"/>
            </a:xfrm>
            <a:custGeom>
              <a:avLst/>
              <a:gdLst>
                <a:gd name="T0" fmla="*/ 102 w 109"/>
                <a:gd name="T1" fmla="*/ 33 h 1573"/>
                <a:gd name="T2" fmla="*/ 102 w 109"/>
                <a:gd name="T3" fmla="*/ 47 h 1573"/>
                <a:gd name="T4" fmla="*/ 102 w 109"/>
                <a:gd name="T5" fmla="*/ 64 h 1573"/>
                <a:gd name="T6" fmla="*/ 102 w 109"/>
                <a:gd name="T7" fmla="*/ 90 h 1573"/>
                <a:gd name="T8" fmla="*/ 102 w 109"/>
                <a:gd name="T9" fmla="*/ 104 h 1573"/>
                <a:gd name="T10" fmla="*/ 102 w 109"/>
                <a:gd name="T11" fmla="*/ 119 h 1573"/>
                <a:gd name="T12" fmla="*/ 102 w 109"/>
                <a:gd name="T13" fmla="*/ 123 h 1573"/>
                <a:gd name="T14" fmla="*/ 102 w 109"/>
                <a:gd name="T15" fmla="*/ 126 h 1573"/>
                <a:gd name="T16" fmla="*/ 102 w 109"/>
                <a:gd name="T17" fmla="*/ 128 h 1573"/>
                <a:gd name="T18" fmla="*/ 102 w 109"/>
                <a:gd name="T19" fmla="*/ 130 h 1573"/>
                <a:gd name="T20" fmla="*/ 102 w 109"/>
                <a:gd name="T21" fmla="*/ 142 h 1573"/>
                <a:gd name="T22" fmla="*/ 104 w 109"/>
                <a:gd name="T23" fmla="*/ 240 h 1573"/>
                <a:gd name="T24" fmla="*/ 104 w 109"/>
                <a:gd name="T25" fmla="*/ 335 h 1573"/>
                <a:gd name="T26" fmla="*/ 104 w 109"/>
                <a:gd name="T27" fmla="*/ 347 h 1573"/>
                <a:gd name="T28" fmla="*/ 104 w 109"/>
                <a:gd name="T29" fmla="*/ 354 h 1573"/>
                <a:gd name="T30" fmla="*/ 104 w 109"/>
                <a:gd name="T31" fmla="*/ 356 h 1573"/>
                <a:gd name="T32" fmla="*/ 104 w 109"/>
                <a:gd name="T33" fmla="*/ 359 h 1573"/>
                <a:gd name="T34" fmla="*/ 104 w 109"/>
                <a:gd name="T35" fmla="*/ 361 h 1573"/>
                <a:gd name="T36" fmla="*/ 104 w 109"/>
                <a:gd name="T37" fmla="*/ 373 h 1573"/>
                <a:gd name="T38" fmla="*/ 104 w 109"/>
                <a:gd name="T39" fmla="*/ 387 h 1573"/>
                <a:gd name="T40" fmla="*/ 104 w 109"/>
                <a:gd name="T41" fmla="*/ 416 h 1573"/>
                <a:gd name="T42" fmla="*/ 104 w 109"/>
                <a:gd name="T43" fmla="*/ 430 h 1573"/>
                <a:gd name="T44" fmla="*/ 104 w 109"/>
                <a:gd name="T45" fmla="*/ 432 h 1573"/>
                <a:gd name="T46" fmla="*/ 104 w 109"/>
                <a:gd name="T47" fmla="*/ 437 h 1573"/>
                <a:gd name="T48" fmla="*/ 104 w 109"/>
                <a:gd name="T49" fmla="*/ 442 h 1573"/>
                <a:gd name="T50" fmla="*/ 104 w 109"/>
                <a:gd name="T51" fmla="*/ 444 h 1573"/>
                <a:gd name="T52" fmla="*/ 109 w 109"/>
                <a:gd name="T53" fmla="*/ 629 h 1573"/>
                <a:gd name="T54" fmla="*/ 107 w 109"/>
                <a:gd name="T55" fmla="*/ 796 h 1573"/>
                <a:gd name="T56" fmla="*/ 100 w 109"/>
                <a:gd name="T57" fmla="*/ 1145 h 1573"/>
                <a:gd name="T58" fmla="*/ 83 w 109"/>
                <a:gd name="T59" fmla="*/ 1523 h 1573"/>
                <a:gd name="T60" fmla="*/ 71 w 109"/>
                <a:gd name="T61" fmla="*/ 1554 h 1573"/>
                <a:gd name="T62" fmla="*/ 43 w 109"/>
                <a:gd name="T63" fmla="*/ 1573 h 1573"/>
                <a:gd name="T64" fmla="*/ 14 w 109"/>
                <a:gd name="T65" fmla="*/ 1573 h 1573"/>
                <a:gd name="T66" fmla="*/ 0 w 109"/>
                <a:gd name="T67" fmla="*/ 1551 h 1573"/>
                <a:gd name="T68" fmla="*/ 0 w 109"/>
                <a:gd name="T69" fmla="*/ 1145 h 1573"/>
                <a:gd name="T70" fmla="*/ 7 w 109"/>
                <a:gd name="T71" fmla="*/ 796 h 1573"/>
                <a:gd name="T72" fmla="*/ 9 w 109"/>
                <a:gd name="T73" fmla="*/ 632 h 1573"/>
                <a:gd name="T74" fmla="*/ 5 w 109"/>
                <a:gd name="T75" fmla="*/ 446 h 1573"/>
                <a:gd name="T76" fmla="*/ 21 w 109"/>
                <a:gd name="T77" fmla="*/ 240 h 1573"/>
                <a:gd name="T78" fmla="*/ 38 w 109"/>
                <a:gd name="T79" fmla="*/ 33 h 1573"/>
                <a:gd name="T80" fmla="*/ 47 w 109"/>
                <a:gd name="T81" fmla="*/ 9 h 1573"/>
                <a:gd name="T82" fmla="*/ 69 w 109"/>
                <a:gd name="T83" fmla="*/ 0 h 1573"/>
                <a:gd name="T84" fmla="*/ 102 w 109"/>
                <a:gd name="T85" fmla="*/ 33 h 1573"/>
                <a:gd name="T86" fmla="*/ 102 w 109"/>
                <a:gd name="T87" fmla="*/ 33 h 1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3"/>
                <a:gd name="T134" fmla="*/ 109 w 109"/>
                <a:gd name="T135" fmla="*/ 1573 h 1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3">
                  <a:moveTo>
                    <a:pt x="102" y="33"/>
                  </a:moveTo>
                  <a:lnTo>
                    <a:pt x="102" y="47"/>
                  </a:lnTo>
                  <a:lnTo>
                    <a:pt x="102" y="64"/>
                  </a:lnTo>
                  <a:lnTo>
                    <a:pt x="102" y="90"/>
                  </a:lnTo>
                  <a:lnTo>
                    <a:pt x="102" y="10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2" y="142"/>
                  </a:lnTo>
                  <a:lnTo>
                    <a:pt x="104" y="240"/>
                  </a:lnTo>
                  <a:lnTo>
                    <a:pt x="104" y="335"/>
                  </a:lnTo>
                  <a:lnTo>
                    <a:pt x="104" y="347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4" y="359"/>
                  </a:lnTo>
                  <a:lnTo>
                    <a:pt x="104" y="361"/>
                  </a:lnTo>
                  <a:lnTo>
                    <a:pt x="104" y="373"/>
                  </a:lnTo>
                  <a:lnTo>
                    <a:pt x="104" y="387"/>
                  </a:lnTo>
                  <a:lnTo>
                    <a:pt x="104" y="416"/>
                  </a:lnTo>
                  <a:lnTo>
                    <a:pt x="104" y="430"/>
                  </a:lnTo>
                  <a:lnTo>
                    <a:pt x="104" y="432"/>
                  </a:lnTo>
                  <a:lnTo>
                    <a:pt x="104" y="437"/>
                  </a:lnTo>
                  <a:lnTo>
                    <a:pt x="104" y="442"/>
                  </a:lnTo>
                  <a:lnTo>
                    <a:pt x="104" y="444"/>
                  </a:lnTo>
                  <a:lnTo>
                    <a:pt x="109" y="629"/>
                  </a:lnTo>
                  <a:lnTo>
                    <a:pt x="107" y="796"/>
                  </a:lnTo>
                  <a:lnTo>
                    <a:pt x="100" y="1145"/>
                  </a:lnTo>
                  <a:lnTo>
                    <a:pt x="83" y="1523"/>
                  </a:lnTo>
                  <a:lnTo>
                    <a:pt x="71" y="1554"/>
                  </a:lnTo>
                  <a:lnTo>
                    <a:pt x="43" y="1573"/>
                  </a:lnTo>
                  <a:lnTo>
                    <a:pt x="14" y="1573"/>
                  </a:lnTo>
                  <a:lnTo>
                    <a:pt x="0" y="1551"/>
                  </a:lnTo>
                  <a:lnTo>
                    <a:pt x="0" y="1145"/>
                  </a:lnTo>
                  <a:lnTo>
                    <a:pt x="7" y="796"/>
                  </a:lnTo>
                  <a:lnTo>
                    <a:pt x="9" y="632"/>
                  </a:lnTo>
                  <a:lnTo>
                    <a:pt x="5" y="446"/>
                  </a:lnTo>
                  <a:lnTo>
                    <a:pt x="21" y="240"/>
                  </a:lnTo>
                  <a:lnTo>
                    <a:pt x="38" y="33"/>
                  </a:lnTo>
                  <a:lnTo>
                    <a:pt x="47" y="9"/>
                  </a:lnTo>
                  <a:lnTo>
                    <a:pt x="69" y="0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99" name="Freeform 56"/>
            <p:cNvSpPr>
              <a:spLocks/>
            </p:cNvSpPr>
            <p:nvPr/>
          </p:nvSpPr>
          <p:spPr bwMode="auto">
            <a:xfrm>
              <a:off x="4012" y="5708"/>
              <a:ext cx="1711" cy="121"/>
            </a:xfrm>
            <a:custGeom>
              <a:avLst/>
              <a:gdLst>
                <a:gd name="T0" fmla="*/ 27 w 1711"/>
                <a:gd name="T1" fmla="*/ 29 h 121"/>
                <a:gd name="T2" fmla="*/ 200 w 1711"/>
                <a:gd name="T3" fmla="*/ 41 h 121"/>
                <a:gd name="T4" fmla="*/ 625 w 1711"/>
                <a:gd name="T5" fmla="*/ 48 h 121"/>
                <a:gd name="T6" fmla="*/ 1048 w 1711"/>
                <a:gd name="T7" fmla="*/ 31 h 121"/>
                <a:gd name="T8" fmla="*/ 1248 w 1711"/>
                <a:gd name="T9" fmla="*/ 19 h 121"/>
                <a:gd name="T10" fmla="*/ 1298 w 1711"/>
                <a:gd name="T11" fmla="*/ 24 h 121"/>
                <a:gd name="T12" fmla="*/ 1642 w 1711"/>
                <a:gd name="T13" fmla="*/ 3 h 121"/>
                <a:gd name="T14" fmla="*/ 1664 w 1711"/>
                <a:gd name="T15" fmla="*/ 0 h 121"/>
                <a:gd name="T16" fmla="*/ 1699 w 1711"/>
                <a:gd name="T17" fmla="*/ 12 h 121"/>
                <a:gd name="T18" fmla="*/ 1711 w 1711"/>
                <a:gd name="T19" fmla="*/ 48 h 121"/>
                <a:gd name="T20" fmla="*/ 1699 w 1711"/>
                <a:gd name="T21" fmla="*/ 81 h 121"/>
                <a:gd name="T22" fmla="*/ 1664 w 1711"/>
                <a:gd name="T23" fmla="*/ 93 h 121"/>
                <a:gd name="T24" fmla="*/ 1642 w 1711"/>
                <a:gd name="T25" fmla="*/ 91 h 121"/>
                <a:gd name="T26" fmla="*/ 1298 w 1711"/>
                <a:gd name="T27" fmla="*/ 112 h 121"/>
                <a:gd name="T28" fmla="*/ 1250 w 1711"/>
                <a:gd name="T29" fmla="*/ 114 h 121"/>
                <a:gd name="T30" fmla="*/ 1048 w 1711"/>
                <a:gd name="T31" fmla="*/ 121 h 121"/>
                <a:gd name="T32" fmla="*/ 623 w 1711"/>
                <a:gd name="T33" fmla="*/ 110 h 121"/>
                <a:gd name="T34" fmla="*/ 198 w 1711"/>
                <a:gd name="T35" fmla="*/ 76 h 121"/>
                <a:gd name="T36" fmla="*/ 27 w 1711"/>
                <a:gd name="T37" fmla="*/ 83 h 121"/>
                <a:gd name="T38" fmla="*/ 0 w 1711"/>
                <a:gd name="T39" fmla="*/ 55 h 121"/>
                <a:gd name="T40" fmla="*/ 5 w 1711"/>
                <a:gd name="T41" fmla="*/ 38 h 121"/>
                <a:gd name="T42" fmla="*/ 27 w 1711"/>
                <a:gd name="T43" fmla="*/ 29 h 121"/>
                <a:gd name="T44" fmla="*/ 27 w 1711"/>
                <a:gd name="T45" fmla="*/ 29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1"/>
                <a:gd name="T70" fmla="*/ 0 h 121"/>
                <a:gd name="T71" fmla="*/ 1711 w 1711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1" h="121">
                  <a:moveTo>
                    <a:pt x="27" y="29"/>
                  </a:moveTo>
                  <a:lnTo>
                    <a:pt x="200" y="41"/>
                  </a:lnTo>
                  <a:lnTo>
                    <a:pt x="625" y="48"/>
                  </a:lnTo>
                  <a:lnTo>
                    <a:pt x="1048" y="31"/>
                  </a:lnTo>
                  <a:lnTo>
                    <a:pt x="1248" y="19"/>
                  </a:lnTo>
                  <a:lnTo>
                    <a:pt x="1298" y="24"/>
                  </a:lnTo>
                  <a:lnTo>
                    <a:pt x="1642" y="3"/>
                  </a:lnTo>
                  <a:lnTo>
                    <a:pt x="1664" y="0"/>
                  </a:lnTo>
                  <a:lnTo>
                    <a:pt x="1699" y="12"/>
                  </a:lnTo>
                  <a:lnTo>
                    <a:pt x="1711" y="48"/>
                  </a:lnTo>
                  <a:lnTo>
                    <a:pt x="1699" y="81"/>
                  </a:lnTo>
                  <a:lnTo>
                    <a:pt x="1664" y="93"/>
                  </a:lnTo>
                  <a:lnTo>
                    <a:pt x="1642" y="91"/>
                  </a:lnTo>
                  <a:lnTo>
                    <a:pt x="1298" y="112"/>
                  </a:lnTo>
                  <a:lnTo>
                    <a:pt x="1250" y="114"/>
                  </a:lnTo>
                  <a:lnTo>
                    <a:pt x="1048" y="121"/>
                  </a:lnTo>
                  <a:lnTo>
                    <a:pt x="623" y="110"/>
                  </a:lnTo>
                  <a:lnTo>
                    <a:pt x="198" y="76"/>
                  </a:lnTo>
                  <a:lnTo>
                    <a:pt x="27" y="83"/>
                  </a:lnTo>
                  <a:lnTo>
                    <a:pt x="0" y="55"/>
                  </a:lnTo>
                  <a:lnTo>
                    <a:pt x="5" y="38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00" name="Freeform 57"/>
            <p:cNvSpPr>
              <a:spLocks/>
            </p:cNvSpPr>
            <p:nvPr/>
          </p:nvSpPr>
          <p:spPr bwMode="auto">
            <a:xfrm>
              <a:off x="4994" y="4824"/>
              <a:ext cx="508" cy="963"/>
            </a:xfrm>
            <a:custGeom>
              <a:avLst/>
              <a:gdLst>
                <a:gd name="T0" fmla="*/ 45 w 508"/>
                <a:gd name="T1" fmla="*/ 5 h 963"/>
                <a:gd name="T2" fmla="*/ 256 w 508"/>
                <a:gd name="T3" fmla="*/ 0 h 963"/>
                <a:gd name="T4" fmla="*/ 466 w 508"/>
                <a:gd name="T5" fmla="*/ 22 h 963"/>
                <a:gd name="T6" fmla="*/ 499 w 508"/>
                <a:gd name="T7" fmla="*/ 38 h 963"/>
                <a:gd name="T8" fmla="*/ 508 w 508"/>
                <a:gd name="T9" fmla="*/ 74 h 963"/>
                <a:gd name="T10" fmla="*/ 487 w 508"/>
                <a:gd name="T11" fmla="*/ 366 h 963"/>
                <a:gd name="T12" fmla="*/ 470 w 508"/>
                <a:gd name="T13" fmla="*/ 649 h 963"/>
                <a:gd name="T14" fmla="*/ 447 w 508"/>
                <a:gd name="T15" fmla="*/ 932 h 963"/>
                <a:gd name="T16" fmla="*/ 435 w 508"/>
                <a:gd name="T17" fmla="*/ 956 h 963"/>
                <a:gd name="T18" fmla="*/ 411 w 508"/>
                <a:gd name="T19" fmla="*/ 963 h 963"/>
                <a:gd name="T20" fmla="*/ 380 w 508"/>
                <a:gd name="T21" fmla="*/ 929 h 963"/>
                <a:gd name="T22" fmla="*/ 387 w 508"/>
                <a:gd name="T23" fmla="*/ 362 h 963"/>
                <a:gd name="T24" fmla="*/ 404 w 508"/>
                <a:gd name="T25" fmla="*/ 114 h 963"/>
                <a:gd name="T26" fmla="*/ 230 w 508"/>
                <a:gd name="T27" fmla="*/ 98 h 963"/>
                <a:gd name="T28" fmla="*/ 50 w 508"/>
                <a:gd name="T29" fmla="*/ 98 h 963"/>
                <a:gd name="T30" fmla="*/ 14 w 508"/>
                <a:gd name="T31" fmla="*/ 86 h 963"/>
                <a:gd name="T32" fmla="*/ 0 w 508"/>
                <a:gd name="T33" fmla="*/ 53 h 963"/>
                <a:gd name="T34" fmla="*/ 12 w 508"/>
                <a:gd name="T35" fmla="*/ 19 h 963"/>
                <a:gd name="T36" fmla="*/ 45 w 508"/>
                <a:gd name="T37" fmla="*/ 5 h 963"/>
                <a:gd name="T38" fmla="*/ 45 w 508"/>
                <a:gd name="T39" fmla="*/ 5 h 9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8"/>
                <a:gd name="T61" fmla="*/ 0 h 963"/>
                <a:gd name="T62" fmla="*/ 508 w 508"/>
                <a:gd name="T63" fmla="*/ 963 h 9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8" h="963">
                  <a:moveTo>
                    <a:pt x="45" y="5"/>
                  </a:moveTo>
                  <a:lnTo>
                    <a:pt x="256" y="0"/>
                  </a:lnTo>
                  <a:lnTo>
                    <a:pt x="466" y="22"/>
                  </a:lnTo>
                  <a:lnTo>
                    <a:pt x="499" y="38"/>
                  </a:lnTo>
                  <a:lnTo>
                    <a:pt x="508" y="74"/>
                  </a:lnTo>
                  <a:lnTo>
                    <a:pt x="487" y="366"/>
                  </a:lnTo>
                  <a:lnTo>
                    <a:pt x="470" y="649"/>
                  </a:lnTo>
                  <a:lnTo>
                    <a:pt x="447" y="932"/>
                  </a:lnTo>
                  <a:lnTo>
                    <a:pt x="435" y="956"/>
                  </a:lnTo>
                  <a:lnTo>
                    <a:pt x="411" y="963"/>
                  </a:lnTo>
                  <a:lnTo>
                    <a:pt x="380" y="929"/>
                  </a:lnTo>
                  <a:lnTo>
                    <a:pt x="387" y="362"/>
                  </a:lnTo>
                  <a:lnTo>
                    <a:pt x="404" y="114"/>
                  </a:lnTo>
                  <a:lnTo>
                    <a:pt x="230" y="98"/>
                  </a:lnTo>
                  <a:lnTo>
                    <a:pt x="50" y="98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12" y="19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01" name="Freeform 58"/>
            <p:cNvSpPr>
              <a:spLocks/>
            </p:cNvSpPr>
            <p:nvPr/>
          </p:nvSpPr>
          <p:spPr bwMode="auto">
            <a:xfrm>
              <a:off x="5084" y="3833"/>
              <a:ext cx="418" cy="568"/>
            </a:xfrm>
            <a:custGeom>
              <a:avLst/>
              <a:gdLst>
                <a:gd name="T0" fmla="*/ 19 w 418"/>
                <a:gd name="T1" fmla="*/ 24 h 568"/>
                <a:gd name="T2" fmla="*/ 183 w 418"/>
                <a:gd name="T3" fmla="*/ 19 h 568"/>
                <a:gd name="T4" fmla="*/ 345 w 418"/>
                <a:gd name="T5" fmla="*/ 8 h 568"/>
                <a:gd name="T6" fmla="*/ 383 w 418"/>
                <a:gd name="T7" fmla="*/ 0 h 568"/>
                <a:gd name="T8" fmla="*/ 416 w 418"/>
                <a:gd name="T9" fmla="*/ 12 h 568"/>
                <a:gd name="T10" fmla="*/ 418 w 418"/>
                <a:gd name="T11" fmla="*/ 53 h 568"/>
                <a:gd name="T12" fmla="*/ 414 w 418"/>
                <a:gd name="T13" fmla="*/ 138 h 568"/>
                <a:gd name="T14" fmla="*/ 418 w 418"/>
                <a:gd name="T15" fmla="*/ 224 h 568"/>
                <a:gd name="T16" fmla="*/ 411 w 418"/>
                <a:gd name="T17" fmla="*/ 480 h 568"/>
                <a:gd name="T18" fmla="*/ 404 w 418"/>
                <a:gd name="T19" fmla="*/ 523 h 568"/>
                <a:gd name="T20" fmla="*/ 390 w 418"/>
                <a:gd name="T21" fmla="*/ 554 h 568"/>
                <a:gd name="T22" fmla="*/ 368 w 418"/>
                <a:gd name="T23" fmla="*/ 568 h 568"/>
                <a:gd name="T24" fmla="*/ 342 w 418"/>
                <a:gd name="T25" fmla="*/ 561 h 568"/>
                <a:gd name="T26" fmla="*/ 323 w 418"/>
                <a:gd name="T27" fmla="*/ 535 h 568"/>
                <a:gd name="T28" fmla="*/ 302 w 418"/>
                <a:gd name="T29" fmla="*/ 488 h 568"/>
                <a:gd name="T30" fmla="*/ 309 w 418"/>
                <a:gd name="T31" fmla="*/ 224 h 568"/>
                <a:gd name="T32" fmla="*/ 326 w 418"/>
                <a:gd name="T33" fmla="*/ 72 h 568"/>
                <a:gd name="T34" fmla="*/ 17 w 418"/>
                <a:gd name="T35" fmla="*/ 60 h 568"/>
                <a:gd name="T36" fmla="*/ 0 w 418"/>
                <a:gd name="T37" fmla="*/ 41 h 568"/>
                <a:gd name="T38" fmla="*/ 19 w 418"/>
                <a:gd name="T39" fmla="*/ 24 h 568"/>
                <a:gd name="T40" fmla="*/ 19 w 418"/>
                <a:gd name="T41" fmla="*/ 24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568"/>
                <a:gd name="T65" fmla="*/ 418 w 418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568">
                  <a:moveTo>
                    <a:pt x="19" y="24"/>
                  </a:moveTo>
                  <a:lnTo>
                    <a:pt x="183" y="19"/>
                  </a:lnTo>
                  <a:lnTo>
                    <a:pt x="345" y="8"/>
                  </a:lnTo>
                  <a:lnTo>
                    <a:pt x="383" y="0"/>
                  </a:lnTo>
                  <a:lnTo>
                    <a:pt x="416" y="12"/>
                  </a:lnTo>
                  <a:lnTo>
                    <a:pt x="418" y="53"/>
                  </a:lnTo>
                  <a:lnTo>
                    <a:pt x="414" y="138"/>
                  </a:lnTo>
                  <a:lnTo>
                    <a:pt x="418" y="224"/>
                  </a:lnTo>
                  <a:lnTo>
                    <a:pt x="411" y="480"/>
                  </a:lnTo>
                  <a:lnTo>
                    <a:pt x="404" y="523"/>
                  </a:lnTo>
                  <a:lnTo>
                    <a:pt x="390" y="554"/>
                  </a:lnTo>
                  <a:lnTo>
                    <a:pt x="368" y="568"/>
                  </a:lnTo>
                  <a:lnTo>
                    <a:pt x="342" y="561"/>
                  </a:lnTo>
                  <a:lnTo>
                    <a:pt x="323" y="535"/>
                  </a:lnTo>
                  <a:lnTo>
                    <a:pt x="302" y="488"/>
                  </a:lnTo>
                  <a:lnTo>
                    <a:pt x="309" y="224"/>
                  </a:lnTo>
                  <a:lnTo>
                    <a:pt x="326" y="72"/>
                  </a:lnTo>
                  <a:lnTo>
                    <a:pt x="17" y="60"/>
                  </a:lnTo>
                  <a:lnTo>
                    <a:pt x="0" y="4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02" name="Freeform 59"/>
            <p:cNvSpPr>
              <a:spLocks/>
            </p:cNvSpPr>
            <p:nvPr/>
          </p:nvSpPr>
          <p:spPr bwMode="auto">
            <a:xfrm>
              <a:off x="4999" y="5017"/>
              <a:ext cx="85" cy="784"/>
            </a:xfrm>
            <a:custGeom>
              <a:avLst/>
              <a:gdLst>
                <a:gd name="T0" fmla="*/ 61 w 85"/>
                <a:gd name="T1" fmla="*/ 16 h 784"/>
                <a:gd name="T2" fmla="*/ 66 w 85"/>
                <a:gd name="T3" fmla="*/ 335 h 784"/>
                <a:gd name="T4" fmla="*/ 80 w 85"/>
                <a:gd name="T5" fmla="*/ 653 h 784"/>
                <a:gd name="T6" fmla="*/ 80 w 85"/>
                <a:gd name="T7" fmla="*/ 701 h 784"/>
                <a:gd name="T8" fmla="*/ 85 w 85"/>
                <a:gd name="T9" fmla="*/ 741 h 784"/>
                <a:gd name="T10" fmla="*/ 71 w 85"/>
                <a:gd name="T11" fmla="*/ 774 h 784"/>
                <a:gd name="T12" fmla="*/ 42 w 85"/>
                <a:gd name="T13" fmla="*/ 784 h 784"/>
                <a:gd name="T14" fmla="*/ 2 w 85"/>
                <a:gd name="T15" fmla="*/ 741 h 784"/>
                <a:gd name="T16" fmla="*/ 4 w 85"/>
                <a:gd name="T17" fmla="*/ 701 h 784"/>
                <a:gd name="T18" fmla="*/ 0 w 85"/>
                <a:gd name="T19" fmla="*/ 653 h 784"/>
                <a:gd name="T20" fmla="*/ 7 w 85"/>
                <a:gd name="T21" fmla="*/ 335 h 784"/>
                <a:gd name="T22" fmla="*/ 26 w 85"/>
                <a:gd name="T23" fmla="*/ 16 h 784"/>
                <a:gd name="T24" fmla="*/ 45 w 85"/>
                <a:gd name="T25" fmla="*/ 0 h 784"/>
                <a:gd name="T26" fmla="*/ 61 w 85"/>
                <a:gd name="T27" fmla="*/ 16 h 784"/>
                <a:gd name="T28" fmla="*/ 61 w 85"/>
                <a:gd name="T29" fmla="*/ 16 h 7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84"/>
                <a:gd name="T47" fmla="*/ 85 w 85"/>
                <a:gd name="T48" fmla="*/ 784 h 7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84">
                  <a:moveTo>
                    <a:pt x="61" y="16"/>
                  </a:moveTo>
                  <a:lnTo>
                    <a:pt x="66" y="335"/>
                  </a:lnTo>
                  <a:lnTo>
                    <a:pt x="80" y="653"/>
                  </a:lnTo>
                  <a:lnTo>
                    <a:pt x="80" y="701"/>
                  </a:lnTo>
                  <a:lnTo>
                    <a:pt x="85" y="741"/>
                  </a:lnTo>
                  <a:lnTo>
                    <a:pt x="71" y="774"/>
                  </a:lnTo>
                  <a:lnTo>
                    <a:pt x="42" y="784"/>
                  </a:lnTo>
                  <a:lnTo>
                    <a:pt x="2" y="741"/>
                  </a:lnTo>
                  <a:lnTo>
                    <a:pt x="4" y="701"/>
                  </a:lnTo>
                  <a:lnTo>
                    <a:pt x="0" y="653"/>
                  </a:lnTo>
                  <a:lnTo>
                    <a:pt x="7" y="335"/>
                  </a:lnTo>
                  <a:lnTo>
                    <a:pt x="26" y="16"/>
                  </a:lnTo>
                  <a:lnTo>
                    <a:pt x="45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03" name="Freeform 60"/>
            <p:cNvSpPr>
              <a:spLocks/>
            </p:cNvSpPr>
            <p:nvPr/>
          </p:nvSpPr>
          <p:spPr bwMode="auto">
            <a:xfrm>
              <a:off x="3984" y="4646"/>
              <a:ext cx="409" cy="131"/>
            </a:xfrm>
            <a:custGeom>
              <a:avLst/>
              <a:gdLst>
                <a:gd name="T0" fmla="*/ 21 w 409"/>
                <a:gd name="T1" fmla="*/ 0 h 131"/>
                <a:gd name="T2" fmla="*/ 135 w 409"/>
                <a:gd name="T3" fmla="*/ 14 h 131"/>
                <a:gd name="T4" fmla="*/ 347 w 409"/>
                <a:gd name="T5" fmla="*/ 62 h 131"/>
                <a:gd name="T6" fmla="*/ 394 w 409"/>
                <a:gd name="T7" fmla="*/ 81 h 131"/>
                <a:gd name="T8" fmla="*/ 409 w 409"/>
                <a:gd name="T9" fmla="*/ 100 h 131"/>
                <a:gd name="T10" fmla="*/ 392 w 409"/>
                <a:gd name="T11" fmla="*/ 117 h 131"/>
                <a:gd name="T12" fmla="*/ 337 w 409"/>
                <a:gd name="T13" fmla="*/ 131 h 131"/>
                <a:gd name="T14" fmla="*/ 119 w 409"/>
                <a:gd name="T15" fmla="*/ 83 h 131"/>
                <a:gd name="T16" fmla="*/ 9 w 409"/>
                <a:gd name="T17" fmla="*/ 33 h 131"/>
                <a:gd name="T18" fmla="*/ 0 w 409"/>
                <a:gd name="T19" fmla="*/ 10 h 131"/>
                <a:gd name="T20" fmla="*/ 21 w 409"/>
                <a:gd name="T21" fmla="*/ 0 h 131"/>
                <a:gd name="T22" fmla="*/ 21 w 409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131"/>
                <a:gd name="T38" fmla="*/ 409 w 409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131">
                  <a:moveTo>
                    <a:pt x="21" y="0"/>
                  </a:moveTo>
                  <a:lnTo>
                    <a:pt x="135" y="14"/>
                  </a:lnTo>
                  <a:lnTo>
                    <a:pt x="347" y="62"/>
                  </a:lnTo>
                  <a:lnTo>
                    <a:pt x="394" y="81"/>
                  </a:lnTo>
                  <a:lnTo>
                    <a:pt x="409" y="100"/>
                  </a:lnTo>
                  <a:lnTo>
                    <a:pt x="392" y="117"/>
                  </a:lnTo>
                  <a:lnTo>
                    <a:pt x="337" y="131"/>
                  </a:lnTo>
                  <a:lnTo>
                    <a:pt x="119" y="83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04" name="Freeform 61"/>
            <p:cNvSpPr>
              <a:spLocks/>
            </p:cNvSpPr>
            <p:nvPr/>
          </p:nvSpPr>
          <p:spPr bwMode="auto">
            <a:xfrm>
              <a:off x="3979" y="4658"/>
              <a:ext cx="107" cy="494"/>
            </a:xfrm>
            <a:custGeom>
              <a:avLst/>
              <a:gdLst>
                <a:gd name="T0" fmla="*/ 50 w 107"/>
                <a:gd name="T1" fmla="*/ 19 h 494"/>
                <a:gd name="T2" fmla="*/ 107 w 107"/>
                <a:gd name="T3" fmla="*/ 440 h 494"/>
                <a:gd name="T4" fmla="*/ 100 w 107"/>
                <a:gd name="T5" fmla="*/ 475 h 494"/>
                <a:gd name="T6" fmla="*/ 71 w 107"/>
                <a:gd name="T7" fmla="*/ 494 h 494"/>
                <a:gd name="T8" fmla="*/ 38 w 107"/>
                <a:gd name="T9" fmla="*/ 489 h 494"/>
                <a:gd name="T10" fmla="*/ 14 w 107"/>
                <a:gd name="T11" fmla="*/ 459 h 494"/>
                <a:gd name="T12" fmla="*/ 0 w 107"/>
                <a:gd name="T13" fmla="*/ 342 h 494"/>
                <a:gd name="T14" fmla="*/ 5 w 107"/>
                <a:gd name="T15" fmla="*/ 242 h 494"/>
                <a:gd name="T16" fmla="*/ 7 w 107"/>
                <a:gd name="T17" fmla="*/ 24 h 494"/>
                <a:gd name="T18" fmla="*/ 12 w 107"/>
                <a:gd name="T19" fmla="*/ 7 h 494"/>
                <a:gd name="T20" fmla="*/ 26 w 107"/>
                <a:gd name="T21" fmla="*/ 0 h 494"/>
                <a:gd name="T22" fmla="*/ 50 w 107"/>
                <a:gd name="T23" fmla="*/ 19 h 494"/>
                <a:gd name="T24" fmla="*/ 50 w 107"/>
                <a:gd name="T25" fmla="*/ 19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94"/>
                <a:gd name="T41" fmla="*/ 107 w 107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94">
                  <a:moveTo>
                    <a:pt x="50" y="19"/>
                  </a:moveTo>
                  <a:lnTo>
                    <a:pt x="107" y="440"/>
                  </a:lnTo>
                  <a:lnTo>
                    <a:pt x="100" y="475"/>
                  </a:lnTo>
                  <a:lnTo>
                    <a:pt x="71" y="494"/>
                  </a:lnTo>
                  <a:lnTo>
                    <a:pt x="38" y="489"/>
                  </a:lnTo>
                  <a:lnTo>
                    <a:pt x="14" y="459"/>
                  </a:lnTo>
                  <a:lnTo>
                    <a:pt x="0" y="342"/>
                  </a:lnTo>
                  <a:lnTo>
                    <a:pt x="5" y="242"/>
                  </a:lnTo>
                  <a:lnTo>
                    <a:pt x="7" y="24"/>
                  </a:lnTo>
                  <a:lnTo>
                    <a:pt x="12" y="7"/>
                  </a:lnTo>
                  <a:lnTo>
                    <a:pt x="26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05" name="Freeform 62"/>
            <p:cNvSpPr>
              <a:spLocks/>
            </p:cNvSpPr>
            <p:nvPr/>
          </p:nvSpPr>
          <p:spPr bwMode="auto">
            <a:xfrm>
              <a:off x="4367" y="4292"/>
              <a:ext cx="149" cy="276"/>
            </a:xfrm>
            <a:custGeom>
              <a:avLst/>
              <a:gdLst>
                <a:gd name="T0" fmla="*/ 28 w 149"/>
                <a:gd name="T1" fmla="*/ 0 h 276"/>
                <a:gd name="T2" fmla="*/ 106 w 149"/>
                <a:gd name="T3" fmla="*/ 102 h 276"/>
                <a:gd name="T4" fmla="*/ 149 w 149"/>
                <a:gd name="T5" fmla="*/ 223 h 276"/>
                <a:gd name="T6" fmla="*/ 142 w 149"/>
                <a:gd name="T7" fmla="*/ 259 h 276"/>
                <a:gd name="T8" fmla="*/ 116 w 149"/>
                <a:gd name="T9" fmla="*/ 276 h 276"/>
                <a:gd name="T10" fmla="*/ 85 w 149"/>
                <a:gd name="T11" fmla="*/ 273 h 276"/>
                <a:gd name="T12" fmla="*/ 61 w 149"/>
                <a:gd name="T13" fmla="*/ 245 h 276"/>
                <a:gd name="T14" fmla="*/ 49 w 149"/>
                <a:gd name="T15" fmla="*/ 126 h 276"/>
                <a:gd name="T16" fmla="*/ 38 w 149"/>
                <a:gd name="T17" fmla="*/ 74 h 276"/>
                <a:gd name="T18" fmla="*/ 23 w 149"/>
                <a:gd name="T19" fmla="*/ 50 h 276"/>
                <a:gd name="T20" fmla="*/ 4 w 149"/>
                <a:gd name="T21" fmla="*/ 26 h 276"/>
                <a:gd name="T22" fmla="*/ 0 w 149"/>
                <a:gd name="T23" fmla="*/ 12 h 276"/>
                <a:gd name="T24" fmla="*/ 4 w 149"/>
                <a:gd name="T25" fmla="*/ 0 h 276"/>
                <a:gd name="T26" fmla="*/ 28 w 149"/>
                <a:gd name="T27" fmla="*/ 0 h 276"/>
                <a:gd name="T28" fmla="*/ 28 w 149"/>
                <a:gd name="T29" fmla="*/ 0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276"/>
                <a:gd name="T47" fmla="*/ 149 w 149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276">
                  <a:moveTo>
                    <a:pt x="28" y="0"/>
                  </a:moveTo>
                  <a:lnTo>
                    <a:pt x="106" y="102"/>
                  </a:lnTo>
                  <a:lnTo>
                    <a:pt x="149" y="223"/>
                  </a:lnTo>
                  <a:lnTo>
                    <a:pt x="142" y="259"/>
                  </a:lnTo>
                  <a:lnTo>
                    <a:pt x="116" y="276"/>
                  </a:lnTo>
                  <a:lnTo>
                    <a:pt x="85" y="273"/>
                  </a:lnTo>
                  <a:lnTo>
                    <a:pt x="61" y="245"/>
                  </a:lnTo>
                  <a:lnTo>
                    <a:pt x="49" y="126"/>
                  </a:lnTo>
                  <a:lnTo>
                    <a:pt x="38" y="74"/>
                  </a:lnTo>
                  <a:lnTo>
                    <a:pt x="23" y="50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06" name="Freeform 63"/>
            <p:cNvSpPr>
              <a:spLocks/>
            </p:cNvSpPr>
            <p:nvPr/>
          </p:nvSpPr>
          <p:spPr bwMode="auto">
            <a:xfrm>
              <a:off x="5091" y="3867"/>
              <a:ext cx="131" cy="252"/>
            </a:xfrm>
            <a:custGeom>
              <a:avLst/>
              <a:gdLst>
                <a:gd name="T0" fmla="*/ 19 w 131"/>
                <a:gd name="T1" fmla="*/ 45 h 252"/>
                <a:gd name="T2" fmla="*/ 34 w 131"/>
                <a:gd name="T3" fmla="*/ 218 h 252"/>
                <a:gd name="T4" fmla="*/ 131 w 131"/>
                <a:gd name="T5" fmla="*/ 206 h 252"/>
                <a:gd name="T6" fmla="*/ 126 w 131"/>
                <a:gd name="T7" fmla="*/ 233 h 252"/>
                <a:gd name="T8" fmla="*/ 0 w 131"/>
                <a:gd name="T9" fmla="*/ 252 h 252"/>
                <a:gd name="T10" fmla="*/ 3 w 131"/>
                <a:gd name="T11" fmla="*/ 7 h 252"/>
                <a:gd name="T12" fmla="*/ 19 w 131"/>
                <a:gd name="T13" fmla="*/ 0 h 252"/>
                <a:gd name="T14" fmla="*/ 19 w 131"/>
                <a:gd name="T15" fmla="*/ 45 h 252"/>
                <a:gd name="T16" fmla="*/ 19 w 131"/>
                <a:gd name="T17" fmla="*/ 45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252"/>
                <a:gd name="T29" fmla="*/ 131 w 131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252">
                  <a:moveTo>
                    <a:pt x="19" y="45"/>
                  </a:moveTo>
                  <a:lnTo>
                    <a:pt x="34" y="218"/>
                  </a:lnTo>
                  <a:lnTo>
                    <a:pt x="131" y="206"/>
                  </a:lnTo>
                  <a:lnTo>
                    <a:pt x="126" y="233"/>
                  </a:lnTo>
                  <a:lnTo>
                    <a:pt x="0" y="252"/>
                  </a:lnTo>
                  <a:lnTo>
                    <a:pt x="3" y="7"/>
                  </a:lnTo>
                  <a:lnTo>
                    <a:pt x="19" y="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07" name="Freeform 64"/>
            <p:cNvSpPr>
              <a:spLocks/>
            </p:cNvSpPr>
            <p:nvPr/>
          </p:nvSpPr>
          <p:spPr bwMode="auto">
            <a:xfrm>
              <a:off x="5084" y="4166"/>
              <a:ext cx="178" cy="221"/>
            </a:xfrm>
            <a:custGeom>
              <a:avLst/>
              <a:gdLst>
                <a:gd name="T0" fmla="*/ 26 w 178"/>
                <a:gd name="T1" fmla="*/ 2 h 221"/>
                <a:gd name="T2" fmla="*/ 41 w 178"/>
                <a:gd name="T3" fmla="*/ 183 h 221"/>
                <a:gd name="T4" fmla="*/ 126 w 178"/>
                <a:gd name="T5" fmla="*/ 183 h 221"/>
                <a:gd name="T6" fmla="*/ 171 w 178"/>
                <a:gd name="T7" fmla="*/ 136 h 221"/>
                <a:gd name="T8" fmla="*/ 178 w 178"/>
                <a:gd name="T9" fmla="*/ 209 h 221"/>
                <a:gd name="T10" fmla="*/ 22 w 178"/>
                <a:gd name="T11" fmla="*/ 221 h 221"/>
                <a:gd name="T12" fmla="*/ 0 w 178"/>
                <a:gd name="T13" fmla="*/ 204 h 221"/>
                <a:gd name="T14" fmla="*/ 5 w 178"/>
                <a:gd name="T15" fmla="*/ 0 h 221"/>
                <a:gd name="T16" fmla="*/ 26 w 178"/>
                <a:gd name="T17" fmla="*/ 2 h 221"/>
                <a:gd name="T18" fmla="*/ 26 w 178"/>
                <a:gd name="T19" fmla="*/ 2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21"/>
                <a:gd name="T32" fmla="*/ 178 w 178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21">
                  <a:moveTo>
                    <a:pt x="26" y="2"/>
                  </a:moveTo>
                  <a:lnTo>
                    <a:pt x="41" y="183"/>
                  </a:lnTo>
                  <a:lnTo>
                    <a:pt x="126" y="183"/>
                  </a:lnTo>
                  <a:lnTo>
                    <a:pt x="171" y="136"/>
                  </a:lnTo>
                  <a:lnTo>
                    <a:pt x="178" y="209"/>
                  </a:lnTo>
                  <a:lnTo>
                    <a:pt x="22" y="221"/>
                  </a:lnTo>
                  <a:lnTo>
                    <a:pt x="0" y="204"/>
                  </a:lnTo>
                  <a:lnTo>
                    <a:pt x="5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08" name="Freeform 65"/>
            <p:cNvSpPr>
              <a:spLocks/>
            </p:cNvSpPr>
            <p:nvPr/>
          </p:nvSpPr>
          <p:spPr bwMode="auto">
            <a:xfrm>
              <a:off x="5296" y="4128"/>
              <a:ext cx="192" cy="283"/>
            </a:xfrm>
            <a:custGeom>
              <a:avLst/>
              <a:gdLst>
                <a:gd name="T0" fmla="*/ 38 w 192"/>
                <a:gd name="T1" fmla="*/ 38 h 283"/>
                <a:gd name="T2" fmla="*/ 28 w 192"/>
                <a:gd name="T3" fmla="*/ 245 h 283"/>
                <a:gd name="T4" fmla="*/ 192 w 192"/>
                <a:gd name="T5" fmla="*/ 228 h 283"/>
                <a:gd name="T6" fmla="*/ 183 w 192"/>
                <a:gd name="T7" fmla="*/ 283 h 283"/>
                <a:gd name="T8" fmla="*/ 54 w 192"/>
                <a:gd name="T9" fmla="*/ 276 h 283"/>
                <a:gd name="T10" fmla="*/ 4 w 192"/>
                <a:gd name="T11" fmla="*/ 264 h 283"/>
                <a:gd name="T12" fmla="*/ 0 w 192"/>
                <a:gd name="T13" fmla="*/ 40 h 283"/>
                <a:gd name="T14" fmla="*/ 14 w 192"/>
                <a:gd name="T15" fmla="*/ 19 h 283"/>
                <a:gd name="T16" fmla="*/ 130 w 192"/>
                <a:gd name="T17" fmla="*/ 0 h 283"/>
                <a:gd name="T18" fmla="*/ 118 w 192"/>
                <a:gd name="T19" fmla="*/ 62 h 283"/>
                <a:gd name="T20" fmla="*/ 38 w 192"/>
                <a:gd name="T21" fmla="*/ 38 h 283"/>
                <a:gd name="T22" fmla="*/ 38 w 192"/>
                <a:gd name="T23" fmla="*/ 38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83"/>
                <a:gd name="T38" fmla="*/ 192 w 192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83">
                  <a:moveTo>
                    <a:pt x="38" y="38"/>
                  </a:moveTo>
                  <a:lnTo>
                    <a:pt x="28" y="245"/>
                  </a:lnTo>
                  <a:lnTo>
                    <a:pt x="192" y="228"/>
                  </a:lnTo>
                  <a:lnTo>
                    <a:pt x="183" y="283"/>
                  </a:lnTo>
                  <a:lnTo>
                    <a:pt x="54" y="276"/>
                  </a:lnTo>
                  <a:lnTo>
                    <a:pt x="4" y="264"/>
                  </a:lnTo>
                  <a:lnTo>
                    <a:pt x="0" y="40"/>
                  </a:lnTo>
                  <a:lnTo>
                    <a:pt x="14" y="19"/>
                  </a:lnTo>
                  <a:lnTo>
                    <a:pt x="130" y="0"/>
                  </a:lnTo>
                  <a:lnTo>
                    <a:pt x="118" y="6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09" name="Freeform 66"/>
            <p:cNvSpPr>
              <a:spLocks/>
            </p:cNvSpPr>
            <p:nvPr/>
          </p:nvSpPr>
          <p:spPr bwMode="auto">
            <a:xfrm>
              <a:off x="5291" y="3876"/>
              <a:ext cx="138" cy="243"/>
            </a:xfrm>
            <a:custGeom>
              <a:avLst/>
              <a:gdLst>
                <a:gd name="T0" fmla="*/ 0 w 138"/>
                <a:gd name="T1" fmla="*/ 12 h 243"/>
                <a:gd name="T2" fmla="*/ 12 w 138"/>
                <a:gd name="T3" fmla="*/ 243 h 243"/>
                <a:gd name="T4" fmla="*/ 135 w 138"/>
                <a:gd name="T5" fmla="*/ 212 h 243"/>
                <a:gd name="T6" fmla="*/ 138 w 138"/>
                <a:gd name="T7" fmla="*/ 188 h 243"/>
                <a:gd name="T8" fmla="*/ 40 w 138"/>
                <a:gd name="T9" fmla="*/ 205 h 243"/>
                <a:gd name="T10" fmla="*/ 38 w 138"/>
                <a:gd name="T11" fmla="*/ 0 h 243"/>
                <a:gd name="T12" fmla="*/ 0 w 138"/>
                <a:gd name="T13" fmla="*/ 12 h 243"/>
                <a:gd name="T14" fmla="*/ 0 w 138"/>
                <a:gd name="T15" fmla="*/ 12 h 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43"/>
                <a:gd name="T26" fmla="*/ 138 w 138"/>
                <a:gd name="T27" fmla="*/ 243 h 2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43">
                  <a:moveTo>
                    <a:pt x="0" y="12"/>
                  </a:moveTo>
                  <a:lnTo>
                    <a:pt x="12" y="243"/>
                  </a:lnTo>
                  <a:lnTo>
                    <a:pt x="135" y="212"/>
                  </a:lnTo>
                  <a:lnTo>
                    <a:pt x="138" y="188"/>
                  </a:lnTo>
                  <a:lnTo>
                    <a:pt x="40" y="205"/>
                  </a:lnTo>
                  <a:lnTo>
                    <a:pt x="3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10" name="Freeform 67"/>
            <p:cNvSpPr>
              <a:spLocks/>
            </p:cNvSpPr>
            <p:nvPr/>
          </p:nvSpPr>
          <p:spPr bwMode="auto">
            <a:xfrm>
              <a:off x="5196" y="3876"/>
              <a:ext cx="45" cy="214"/>
            </a:xfrm>
            <a:custGeom>
              <a:avLst/>
              <a:gdLst>
                <a:gd name="T0" fmla="*/ 9 w 45"/>
                <a:gd name="T1" fmla="*/ 10 h 214"/>
                <a:gd name="T2" fmla="*/ 0 w 45"/>
                <a:gd name="T3" fmla="*/ 212 h 214"/>
                <a:gd name="T4" fmla="*/ 33 w 45"/>
                <a:gd name="T5" fmla="*/ 214 h 214"/>
                <a:gd name="T6" fmla="*/ 45 w 45"/>
                <a:gd name="T7" fmla="*/ 0 h 214"/>
                <a:gd name="T8" fmla="*/ 9 w 45"/>
                <a:gd name="T9" fmla="*/ 10 h 214"/>
                <a:gd name="T10" fmla="*/ 9 w 45"/>
                <a:gd name="T11" fmla="*/ 1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4"/>
                <a:gd name="T20" fmla="*/ 45 w 45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4">
                  <a:moveTo>
                    <a:pt x="9" y="10"/>
                  </a:moveTo>
                  <a:lnTo>
                    <a:pt x="0" y="212"/>
                  </a:lnTo>
                  <a:lnTo>
                    <a:pt x="33" y="214"/>
                  </a:lnTo>
                  <a:lnTo>
                    <a:pt x="45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11" name="Freeform 68"/>
            <p:cNvSpPr>
              <a:spLocks/>
            </p:cNvSpPr>
            <p:nvPr/>
          </p:nvSpPr>
          <p:spPr bwMode="auto">
            <a:xfrm>
              <a:off x="5094" y="4145"/>
              <a:ext cx="164" cy="216"/>
            </a:xfrm>
            <a:custGeom>
              <a:avLst/>
              <a:gdLst>
                <a:gd name="T0" fmla="*/ 0 w 164"/>
                <a:gd name="T1" fmla="*/ 7 h 216"/>
                <a:gd name="T2" fmla="*/ 142 w 164"/>
                <a:gd name="T3" fmla="*/ 0 h 216"/>
                <a:gd name="T4" fmla="*/ 164 w 164"/>
                <a:gd name="T5" fmla="*/ 166 h 216"/>
                <a:gd name="T6" fmla="*/ 154 w 164"/>
                <a:gd name="T7" fmla="*/ 214 h 216"/>
                <a:gd name="T8" fmla="*/ 121 w 164"/>
                <a:gd name="T9" fmla="*/ 216 h 216"/>
                <a:gd name="T10" fmla="*/ 116 w 164"/>
                <a:gd name="T11" fmla="*/ 28 h 216"/>
                <a:gd name="T12" fmla="*/ 2 w 164"/>
                <a:gd name="T13" fmla="*/ 57 h 216"/>
                <a:gd name="T14" fmla="*/ 0 w 164"/>
                <a:gd name="T15" fmla="*/ 7 h 216"/>
                <a:gd name="T16" fmla="*/ 0 w 164"/>
                <a:gd name="T17" fmla="*/ 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216"/>
                <a:gd name="T29" fmla="*/ 164 w 164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216">
                  <a:moveTo>
                    <a:pt x="0" y="7"/>
                  </a:moveTo>
                  <a:lnTo>
                    <a:pt x="142" y="0"/>
                  </a:lnTo>
                  <a:lnTo>
                    <a:pt x="164" y="166"/>
                  </a:lnTo>
                  <a:lnTo>
                    <a:pt x="154" y="214"/>
                  </a:lnTo>
                  <a:lnTo>
                    <a:pt x="121" y="216"/>
                  </a:lnTo>
                  <a:lnTo>
                    <a:pt x="116" y="28"/>
                  </a:lnTo>
                  <a:lnTo>
                    <a:pt x="2" y="5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12" name="Freeform 69"/>
            <p:cNvSpPr>
              <a:spLocks/>
            </p:cNvSpPr>
            <p:nvPr/>
          </p:nvSpPr>
          <p:spPr bwMode="auto">
            <a:xfrm>
              <a:off x="4024" y="4729"/>
              <a:ext cx="290" cy="483"/>
            </a:xfrm>
            <a:custGeom>
              <a:avLst/>
              <a:gdLst>
                <a:gd name="T0" fmla="*/ 152 w 290"/>
                <a:gd name="T1" fmla="*/ 0 h 483"/>
                <a:gd name="T2" fmla="*/ 150 w 290"/>
                <a:gd name="T3" fmla="*/ 238 h 483"/>
                <a:gd name="T4" fmla="*/ 0 w 290"/>
                <a:gd name="T5" fmla="*/ 176 h 483"/>
                <a:gd name="T6" fmla="*/ 15 w 290"/>
                <a:gd name="T7" fmla="*/ 228 h 483"/>
                <a:gd name="T8" fmla="*/ 150 w 290"/>
                <a:gd name="T9" fmla="*/ 290 h 483"/>
                <a:gd name="T10" fmla="*/ 138 w 290"/>
                <a:gd name="T11" fmla="*/ 426 h 483"/>
                <a:gd name="T12" fmla="*/ 7 w 290"/>
                <a:gd name="T13" fmla="*/ 390 h 483"/>
                <a:gd name="T14" fmla="*/ 3 w 290"/>
                <a:gd name="T15" fmla="*/ 428 h 483"/>
                <a:gd name="T16" fmla="*/ 276 w 290"/>
                <a:gd name="T17" fmla="*/ 483 h 483"/>
                <a:gd name="T18" fmla="*/ 281 w 290"/>
                <a:gd name="T19" fmla="*/ 452 h 483"/>
                <a:gd name="T20" fmla="*/ 176 w 290"/>
                <a:gd name="T21" fmla="*/ 428 h 483"/>
                <a:gd name="T22" fmla="*/ 179 w 290"/>
                <a:gd name="T23" fmla="*/ 304 h 483"/>
                <a:gd name="T24" fmla="*/ 290 w 290"/>
                <a:gd name="T25" fmla="*/ 331 h 483"/>
                <a:gd name="T26" fmla="*/ 290 w 290"/>
                <a:gd name="T27" fmla="*/ 290 h 483"/>
                <a:gd name="T28" fmla="*/ 183 w 290"/>
                <a:gd name="T29" fmla="*/ 231 h 483"/>
                <a:gd name="T30" fmla="*/ 179 w 290"/>
                <a:gd name="T31" fmla="*/ 7 h 483"/>
                <a:gd name="T32" fmla="*/ 152 w 290"/>
                <a:gd name="T33" fmla="*/ 0 h 483"/>
                <a:gd name="T34" fmla="*/ 152 w 290"/>
                <a:gd name="T35" fmla="*/ 0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483"/>
                <a:gd name="T56" fmla="*/ 290 w 290"/>
                <a:gd name="T57" fmla="*/ 483 h 4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483">
                  <a:moveTo>
                    <a:pt x="152" y="0"/>
                  </a:moveTo>
                  <a:lnTo>
                    <a:pt x="150" y="238"/>
                  </a:lnTo>
                  <a:lnTo>
                    <a:pt x="0" y="176"/>
                  </a:lnTo>
                  <a:lnTo>
                    <a:pt x="15" y="228"/>
                  </a:lnTo>
                  <a:lnTo>
                    <a:pt x="150" y="290"/>
                  </a:lnTo>
                  <a:lnTo>
                    <a:pt x="138" y="426"/>
                  </a:lnTo>
                  <a:lnTo>
                    <a:pt x="7" y="390"/>
                  </a:lnTo>
                  <a:lnTo>
                    <a:pt x="3" y="428"/>
                  </a:lnTo>
                  <a:lnTo>
                    <a:pt x="276" y="483"/>
                  </a:lnTo>
                  <a:lnTo>
                    <a:pt x="281" y="452"/>
                  </a:lnTo>
                  <a:lnTo>
                    <a:pt x="176" y="428"/>
                  </a:lnTo>
                  <a:lnTo>
                    <a:pt x="179" y="304"/>
                  </a:lnTo>
                  <a:lnTo>
                    <a:pt x="290" y="331"/>
                  </a:lnTo>
                  <a:lnTo>
                    <a:pt x="290" y="290"/>
                  </a:lnTo>
                  <a:lnTo>
                    <a:pt x="183" y="231"/>
                  </a:lnTo>
                  <a:lnTo>
                    <a:pt x="17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13" name="Freeform 70"/>
            <p:cNvSpPr>
              <a:spLocks/>
            </p:cNvSpPr>
            <p:nvPr/>
          </p:nvSpPr>
          <p:spPr bwMode="auto">
            <a:xfrm>
              <a:off x="5106" y="5290"/>
              <a:ext cx="92" cy="178"/>
            </a:xfrm>
            <a:custGeom>
              <a:avLst/>
              <a:gdLst>
                <a:gd name="T0" fmla="*/ 0 w 92"/>
                <a:gd name="T1" fmla="*/ 36 h 178"/>
                <a:gd name="T2" fmla="*/ 16 w 92"/>
                <a:gd name="T3" fmla="*/ 67 h 178"/>
                <a:gd name="T4" fmla="*/ 52 w 92"/>
                <a:gd name="T5" fmla="*/ 59 h 178"/>
                <a:gd name="T6" fmla="*/ 61 w 92"/>
                <a:gd name="T7" fmla="*/ 0 h 178"/>
                <a:gd name="T8" fmla="*/ 92 w 92"/>
                <a:gd name="T9" fmla="*/ 24 h 178"/>
                <a:gd name="T10" fmla="*/ 83 w 92"/>
                <a:gd name="T11" fmla="*/ 69 h 178"/>
                <a:gd name="T12" fmla="*/ 52 w 92"/>
                <a:gd name="T13" fmla="*/ 93 h 178"/>
                <a:gd name="T14" fmla="*/ 33 w 92"/>
                <a:gd name="T15" fmla="*/ 105 h 178"/>
                <a:gd name="T16" fmla="*/ 33 w 92"/>
                <a:gd name="T17" fmla="*/ 178 h 178"/>
                <a:gd name="T18" fmla="*/ 0 w 92"/>
                <a:gd name="T19" fmla="*/ 174 h 178"/>
                <a:gd name="T20" fmla="*/ 0 w 92"/>
                <a:gd name="T21" fmla="*/ 36 h 178"/>
                <a:gd name="T22" fmla="*/ 0 w 92"/>
                <a:gd name="T23" fmla="*/ 36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8"/>
                <a:gd name="T38" fmla="*/ 92 w 92"/>
                <a:gd name="T39" fmla="*/ 178 h 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8">
                  <a:moveTo>
                    <a:pt x="0" y="36"/>
                  </a:moveTo>
                  <a:lnTo>
                    <a:pt x="16" y="67"/>
                  </a:lnTo>
                  <a:lnTo>
                    <a:pt x="52" y="59"/>
                  </a:lnTo>
                  <a:lnTo>
                    <a:pt x="61" y="0"/>
                  </a:lnTo>
                  <a:lnTo>
                    <a:pt x="92" y="24"/>
                  </a:lnTo>
                  <a:lnTo>
                    <a:pt x="83" y="69"/>
                  </a:lnTo>
                  <a:lnTo>
                    <a:pt x="52" y="93"/>
                  </a:lnTo>
                  <a:lnTo>
                    <a:pt x="33" y="105"/>
                  </a:lnTo>
                  <a:lnTo>
                    <a:pt x="33" y="178"/>
                  </a:lnTo>
                  <a:lnTo>
                    <a:pt x="0" y="1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914" name="Freeform 71"/>
            <p:cNvSpPr>
              <a:spLocks/>
            </p:cNvSpPr>
            <p:nvPr/>
          </p:nvSpPr>
          <p:spPr bwMode="auto">
            <a:xfrm>
              <a:off x="5101" y="4972"/>
              <a:ext cx="254" cy="689"/>
            </a:xfrm>
            <a:custGeom>
              <a:avLst/>
              <a:gdLst>
                <a:gd name="T0" fmla="*/ 0 w 254"/>
                <a:gd name="T1" fmla="*/ 273 h 689"/>
                <a:gd name="T2" fmla="*/ 0 w 254"/>
                <a:gd name="T3" fmla="*/ 0 h 689"/>
                <a:gd name="T4" fmla="*/ 254 w 254"/>
                <a:gd name="T5" fmla="*/ 0 h 689"/>
                <a:gd name="T6" fmla="*/ 233 w 254"/>
                <a:gd name="T7" fmla="*/ 689 h 689"/>
                <a:gd name="T8" fmla="*/ 12 w 254"/>
                <a:gd name="T9" fmla="*/ 689 h 689"/>
                <a:gd name="T10" fmla="*/ 16 w 254"/>
                <a:gd name="T11" fmla="*/ 527 h 689"/>
                <a:gd name="T12" fmla="*/ 38 w 254"/>
                <a:gd name="T13" fmla="*/ 648 h 689"/>
                <a:gd name="T14" fmla="*/ 195 w 254"/>
                <a:gd name="T15" fmla="*/ 655 h 689"/>
                <a:gd name="T16" fmla="*/ 211 w 254"/>
                <a:gd name="T17" fmla="*/ 47 h 689"/>
                <a:gd name="T18" fmla="*/ 35 w 254"/>
                <a:gd name="T19" fmla="*/ 38 h 689"/>
                <a:gd name="T20" fmla="*/ 31 w 254"/>
                <a:gd name="T21" fmla="*/ 271 h 689"/>
                <a:gd name="T22" fmla="*/ 0 w 254"/>
                <a:gd name="T23" fmla="*/ 273 h 689"/>
                <a:gd name="T24" fmla="*/ 0 w 254"/>
                <a:gd name="T25" fmla="*/ 273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689"/>
                <a:gd name="T41" fmla="*/ 254 w 254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689">
                  <a:moveTo>
                    <a:pt x="0" y="273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33" y="689"/>
                  </a:lnTo>
                  <a:lnTo>
                    <a:pt x="12" y="689"/>
                  </a:lnTo>
                  <a:lnTo>
                    <a:pt x="16" y="527"/>
                  </a:lnTo>
                  <a:lnTo>
                    <a:pt x="38" y="648"/>
                  </a:lnTo>
                  <a:lnTo>
                    <a:pt x="195" y="655"/>
                  </a:lnTo>
                  <a:lnTo>
                    <a:pt x="211" y="47"/>
                  </a:lnTo>
                  <a:lnTo>
                    <a:pt x="35" y="38"/>
                  </a:lnTo>
                  <a:lnTo>
                    <a:pt x="31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grpSp>
        <p:nvGrpSpPr>
          <p:cNvPr id="18441" name="Group 72"/>
          <p:cNvGrpSpPr>
            <a:grpSpLocks/>
          </p:cNvGrpSpPr>
          <p:nvPr/>
        </p:nvGrpSpPr>
        <p:grpSpPr bwMode="auto">
          <a:xfrm>
            <a:off x="1143000" y="1143000"/>
            <a:ext cx="1219200" cy="1695451"/>
            <a:chOff x="3428" y="2320"/>
            <a:chExt cx="2801" cy="3509"/>
          </a:xfrm>
        </p:grpSpPr>
        <p:sp>
          <p:nvSpPr>
            <p:cNvPr id="18801" name="Freeform 73"/>
            <p:cNvSpPr>
              <a:spLocks/>
            </p:cNvSpPr>
            <p:nvPr/>
          </p:nvSpPr>
          <p:spPr bwMode="auto">
            <a:xfrm>
              <a:off x="5657" y="2417"/>
              <a:ext cx="309" cy="271"/>
            </a:xfrm>
            <a:custGeom>
              <a:avLst/>
              <a:gdLst>
                <a:gd name="T0" fmla="*/ 38 w 309"/>
                <a:gd name="T1" fmla="*/ 0 h 271"/>
                <a:gd name="T2" fmla="*/ 130 w 309"/>
                <a:gd name="T3" fmla="*/ 14 h 271"/>
                <a:gd name="T4" fmla="*/ 309 w 309"/>
                <a:gd name="T5" fmla="*/ 64 h 271"/>
                <a:gd name="T6" fmla="*/ 204 w 309"/>
                <a:gd name="T7" fmla="*/ 271 h 271"/>
                <a:gd name="T8" fmla="*/ 0 w 309"/>
                <a:gd name="T9" fmla="*/ 188 h 271"/>
                <a:gd name="T10" fmla="*/ 38 w 309"/>
                <a:gd name="T11" fmla="*/ 0 h 271"/>
                <a:gd name="T12" fmla="*/ 38 w 309"/>
                <a:gd name="T13" fmla="*/ 0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71"/>
                <a:gd name="T23" fmla="*/ 309 w 30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71">
                  <a:moveTo>
                    <a:pt x="38" y="0"/>
                  </a:moveTo>
                  <a:lnTo>
                    <a:pt x="130" y="14"/>
                  </a:lnTo>
                  <a:lnTo>
                    <a:pt x="309" y="64"/>
                  </a:lnTo>
                  <a:lnTo>
                    <a:pt x="204" y="271"/>
                  </a:lnTo>
                  <a:lnTo>
                    <a:pt x="0" y="1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02" name="Freeform 74"/>
            <p:cNvSpPr>
              <a:spLocks/>
            </p:cNvSpPr>
            <p:nvPr/>
          </p:nvSpPr>
          <p:spPr bwMode="auto">
            <a:xfrm>
              <a:off x="5350" y="2382"/>
              <a:ext cx="312" cy="213"/>
            </a:xfrm>
            <a:custGeom>
              <a:avLst/>
              <a:gdLst>
                <a:gd name="T0" fmla="*/ 0 w 312"/>
                <a:gd name="T1" fmla="*/ 197 h 213"/>
                <a:gd name="T2" fmla="*/ 45 w 312"/>
                <a:gd name="T3" fmla="*/ 28 h 213"/>
                <a:gd name="T4" fmla="*/ 312 w 312"/>
                <a:gd name="T5" fmla="*/ 0 h 213"/>
                <a:gd name="T6" fmla="*/ 307 w 312"/>
                <a:gd name="T7" fmla="*/ 213 h 213"/>
                <a:gd name="T8" fmla="*/ 0 w 312"/>
                <a:gd name="T9" fmla="*/ 197 h 213"/>
                <a:gd name="T10" fmla="*/ 0 w 312"/>
                <a:gd name="T11" fmla="*/ 19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13"/>
                <a:gd name="T20" fmla="*/ 312 w 312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13">
                  <a:moveTo>
                    <a:pt x="0" y="197"/>
                  </a:moveTo>
                  <a:lnTo>
                    <a:pt x="45" y="28"/>
                  </a:lnTo>
                  <a:lnTo>
                    <a:pt x="312" y="0"/>
                  </a:lnTo>
                  <a:lnTo>
                    <a:pt x="307" y="21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03" name="Freeform 75"/>
            <p:cNvSpPr>
              <a:spLocks/>
            </p:cNvSpPr>
            <p:nvPr/>
          </p:nvSpPr>
          <p:spPr bwMode="auto">
            <a:xfrm>
              <a:off x="5443" y="2543"/>
              <a:ext cx="295" cy="580"/>
            </a:xfrm>
            <a:custGeom>
              <a:avLst/>
              <a:gdLst>
                <a:gd name="T0" fmla="*/ 19 w 295"/>
                <a:gd name="T1" fmla="*/ 0 h 580"/>
                <a:gd name="T2" fmla="*/ 0 w 295"/>
                <a:gd name="T3" fmla="*/ 204 h 580"/>
                <a:gd name="T4" fmla="*/ 178 w 295"/>
                <a:gd name="T5" fmla="*/ 580 h 580"/>
                <a:gd name="T6" fmla="*/ 295 w 295"/>
                <a:gd name="T7" fmla="*/ 52 h 580"/>
                <a:gd name="T8" fmla="*/ 19 w 295"/>
                <a:gd name="T9" fmla="*/ 0 h 580"/>
                <a:gd name="T10" fmla="*/ 19 w 295"/>
                <a:gd name="T11" fmla="*/ 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580"/>
                <a:gd name="T20" fmla="*/ 295 w 295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580">
                  <a:moveTo>
                    <a:pt x="19" y="0"/>
                  </a:moveTo>
                  <a:lnTo>
                    <a:pt x="0" y="204"/>
                  </a:lnTo>
                  <a:lnTo>
                    <a:pt x="178" y="580"/>
                  </a:lnTo>
                  <a:lnTo>
                    <a:pt x="295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04" name="Freeform 76"/>
            <p:cNvSpPr>
              <a:spLocks/>
            </p:cNvSpPr>
            <p:nvPr/>
          </p:nvSpPr>
          <p:spPr bwMode="auto">
            <a:xfrm>
              <a:off x="5455" y="2543"/>
              <a:ext cx="385" cy="839"/>
            </a:xfrm>
            <a:custGeom>
              <a:avLst/>
              <a:gdLst>
                <a:gd name="T0" fmla="*/ 7 w 385"/>
                <a:gd name="T1" fmla="*/ 0 h 839"/>
                <a:gd name="T2" fmla="*/ 0 w 385"/>
                <a:gd name="T3" fmla="*/ 107 h 839"/>
                <a:gd name="T4" fmla="*/ 237 w 385"/>
                <a:gd name="T5" fmla="*/ 164 h 839"/>
                <a:gd name="T6" fmla="*/ 185 w 385"/>
                <a:gd name="T7" fmla="*/ 452 h 839"/>
                <a:gd name="T8" fmla="*/ 330 w 385"/>
                <a:gd name="T9" fmla="*/ 839 h 839"/>
                <a:gd name="T10" fmla="*/ 385 w 385"/>
                <a:gd name="T11" fmla="*/ 76 h 839"/>
                <a:gd name="T12" fmla="*/ 202 w 385"/>
                <a:gd name="T13" fmla="*/ 62 h 839"/>
                <a:gd name="T14" fmla="*/ 7 w 385"/>
                <a:gd name="T15" fmla="*/ 0 h 839"/>
                <a:gd name="T16" fmla="*/ 7 w 385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839"/>
                <a:gd name="T29" fmla="*/ 385 w 385"/>
                <a:gd name="T30" fmla="*/ 839 h 8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839">
                  <a:moveTo>
                    <a:pt x="7" y="0"/>
                  </a:moveTo>
                  <a:lnTo>
                    <a:pt x="0" y="107"/>
                  </a:lnTo>
                  <a:lnTo>
                    <a:pt x="237" y="164"/>
                  </a:lnTo>
                  <a:lnTo>
                    <a:pt x="185" y="452"/>
                  </a:lnTo>
                  <a:lnTo>
                    <a:pt x="330" y="839"/>
                  </a:lnTo>
                  <a:lnTo>
                    <a:pt x="385" y="76"/>
                  </a:lnTo>
                  <a:lnTo>
                    <a:pt x="202" y="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05" name="Freeform 77"/>
            <p:cNvSpPr>
              <a:spLocks/>
            </p:cNvSpPr>
            <p:nvPr/>
          </p:nvSpPr>
          <p:spPr bwMode="auto">
            <a:xfrm>
              <a:off x="3599" y="2745"/>
              <a:ext cx="1899" cy="1573"/>
            </a:xfrm>
            <a:custGeom>
              <a:avLst/>
              <a:gdLst>
                <a:gd name="T0" fmla="*/ 0 w 1899"/>
                <a:gd name="T1" fmla="*/ 1264 h 1573"/>
                <a:gd name="T2" fmla="*/ 197 w 1899"/>
                <a:gd name="T3" fmla="*/ 1079 h 1573"/>
                <a:gd name="T4" fmla="*/ 166 w 1899"/>
                <a:gd name="T5" fmla="*/ 1036 h 1573"/>
                <a:gd name="T6" fmla="*/ 440 w 1899"/>
                <a:gd name="T7" fmla="*/ 851 h 1573"/>
                <a:gd name="T8" fmla="*/ 380 w 1899"/>
                <a:gd name="T9" fmla="*/ 810 h 1573"/>
                <a:gd name="T10" fmla="*/ 672 w 1899"/>
                <a:gd name="T11" fmla="*/ 601 h 1573"/>
                <a:gd name="T12" fmla="*/ 637 w 1899"/>
                <a:gd name="T13" fmla="*/ 573 h 1573"/>
                <a:gd name="T14" fmla="*/ 851 w 1899"/>
                <a:gd name="T15" fmla="*/ 340 h 1573"/>
                <a:gd name="T16" fmla="*/ 858 w 1899"/>
                <a:gd name="T17" fmla="*/ 285 h 1573"/>
                <a:gd name="T18" fmla="*/ 965 w 1899"/>
                <a:gd name="T19" fmla="*/ 159 h 1573"/>
                <a:gd name="T20" fmla="*/ 1499 w 1899"/>
                <a:gd name="T21" fmla="*/ 159 h 1573"/>
                <a:gd name="T22" fmla="*/ 1899 w 1899"/>
                <a:gd name="T23" fmla="*/ 0 h 1573"/>
                <a:gd name="T24" fmla="*/ 763 w 1899"/>
                <a:gd name="T25" fmla="*/ 1573 h 1573"/>
                <a:gd name="T26" fmla="*/ 17 w 1899"/>
                <a:gd name="T27" fmla="*/ 1312 h 1573"/>
                <a:gd name="T28" fmla="*/ 0 w 1899"/>
                <a:gd name="T29" fmla="*/ 1264 h 1573"/>
                <a:gd name="T30" fmla="*/ 0 w 1899"/>
                <a:gd name="T31" fmla="*/ 1264 h 1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573"/>
                <a:gd name="T50" fmla="*/ 1899 w 1899"/>
                <a:gd name="T51" fmla="*/ 1573 h 15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573">
                  <a:moveTo>
                    <a:pt x="0" y="1264"/>
                  </a:moveTo>
                  <a:lnTo>
                    <a:pt x="197" y="1079"/>
                  </a:lnTo>
                  <a:lnTo>
                    <a:pt x="166" y="1036"/>
                  </a:lnTo>
                  <a:lnTo>
                    <a:pt x="440" y="851"/>
                  </a:lnTo>
                  <a:lnTo>
                    <a:pt x="380" y="810"/>
                  </a:lnTo>
                  <a:lnTo>
                    <a:pt x="672" y="601"/>
                  </a:lnTo>
                  <a:lnTo>
                    <a:pt x="637" y="573"/>
                  </a:lnTo>
                  <a:lnTo>
                    <a:pt x="851" y="340"/>
                  </a:lnTo>
                  <a:lnTo>
                    <a:pt x="858" y="285"/>
                  </a:lnTo>
                  <a:lnTo>
                    <a:pt x="965" y="159"/>
                  </a:lnTo>
                  <a:lnTo>
                    <a:pt x="1499" y="159"/>
                  </a:lnTo>
                  <a:lnTo>
                    <a:pt x="1899" y="0"/>
                  </a:lnTo>
                  <a:lnTo>
                    <a:pt x="763" y="1573"/>
                  </a:lnTo>
                  <a:lnTo>
                    <a:pt x="17" y="1312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06" name="Freeform 78"/>
            <p:cNvSpPr>
              <a:spLocks/>
            </p:cNvSpPr>
            <p:nvPr/>
          </p:nvSpPr>
          <p:spPr bwMode="auto">
            <a:xfrm>
              <a:off x="5027" y="4896"/>
              <a:ext cx="430" cy="848"/>
            </a:xfrm>
            <a:custGeom>
              <a:avLst/>
              <a:gdLst>
                <a:gd name="T0" fmla="*/ 24 w 430"/>
                <a:gd name="T1" fmla="*/ 0 h 848"/>
                <a:gd name="T2" fmla="*/ 0 w 430"/>
                <a:gd name="T3" fmla="*/ 848 h 848"/>
                <a:gd name="T4" fmla="*/ 364 w 430"/>
                <a:gd name="T5" fmla="*/ 829 h 848"/>
                <a:gd name="T6" fmla="*/ 430 w 430"/>
                <a:gd name="T7" fmla="*/ 19 h 848"/>
                <a:gd name="T8" fmla="*/ 24 w 430"/>
                <a:gd name="T9" fmla="*/ 0 h 848"/>
                <a:gd name="T10" fmla="*/ 24 w 430"/>
                <a:gd name="T11" fmla="*/ 0 h 8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848"/>
                <a:gd name="T20" fmla="*/ 430 w 430"/>
                <a:gd name="T21" fmla="*/ 848 h 8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848">
                  <a:moveTo>
                    <a:pt x="24" y="0"/>
                  </a:moveTo>
                  <a:lnTo>
                    <a:pt x="0" y="848"/>
                  </a:lnTo>
                  <a:lnTo>
                    <a:pt x="364" y="829"/>
                  </a:lnTo>
                  <a:lnTo>
                    <a:pt x="43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07" name="Freeform 79"/>
            <p:cNvSpPr>
              <a:spLocks/>
            </p:cNvSpPr>
            <p:nvPr/>
          </p:nvSpPr>
          <p:spPr bwMode="auto">
            <a:xfrm>
              <a:off x="3825" y="4508"/>
              <a:ext cx="786" cy="1276"/>
            </a:xfrm>
            <a:custGeom>
              <a:avLst/>
              <a:gdLst>
                <a:gd name="T0" fmla="*/ 202 w 786"/>
                <a:gd name="T1" fmla="*/ 174 h 1276"/>
                <a:gd name="T2" fmla="*/ 209 w 786"/>
                <a:gd name="T3" fmla="*/ 692 h 1276"/>
                <a:gd name="T4" fmla="*/ 501 w 786"/>
                <a:gd name="T5" fmla="*/ 735 h 1276"/>
                <a:gd name="T6" fmla="*/ 549 w 786"/>
                <a:gd name="T7" fmla="*/ 174 h 1276"/>
                <a:gd name="T8" fmla="*/ 786 w 786"/>
                <a:gd name="T9" fmla="*/ 245 h 1276"/>
                <a:gd name="T10" fmla="*/ 774 w 786"/>
                <a:gd name="T11" fmla="*/ 1276 h 1276"/>
                <a:gd name="T12" fmla="*/ 59 w 786"/>
                <a:gd name="T13" fmla="*/ 1253 h 1276"/>
                <a:gd name="T14" fmla="*/ 31 w 786"/>
                <a:gd name="T15" fmla="*/ 1129 h 1276"/>
                <a:gd name="T16" fmla="*/ 0 w 786"/>
                <a:gd name="T17" fmla="*/ 0 h 1276"/>
                <a:gd name="T18" fmla="*/ 202 w 786"/>
                <a:gd name="T19" fmla="*/ 174 h 1276"/>
                <a:gd name="T20" fmla="*/ 202 w 786"/>
                <a:gd name="T21" fmla="*/ 174 h 1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6"/>
                <a:gd name="T34" fmla="*/ 0 h 1276"/>
                <a:gd name="T35" fmla="*/ 786 w 786"/>
                <a:gd name="T36" fmla="*/ 1276 h 1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6" h="1276">
                  <a:moveTo>
                    <a:pt x="202" y="174"/>
                  </a:moveTo>
                  <a:lnTo>
                    <a:pt x="209" y="692"/>
                  </a:lnTo>
                  <a:lnTo>
                    <a:pt x="501" y="735"/>
                  </a:lnTo>
                  <a:lnTo>
                    <a:pt x="549" y="174"/>
                  </a:lnTo>
                  <a:lnTo>
                    <a:pt x="786" y="245"/>
                  </a:lnTo>
                  <a:lnTo>
                    <a:pt x="774" y="1276"/>
                  </a:lnTo>
                  <a:lnTo>
                    <a:pt x="59" y="1253"/>
                  </a:lnTo>
                  <a:lnTo>
                    <a:pt x="31" y="1129"/>
                  </a:lnTo>
                  <a:lnTo>
                    <a:pt x="0" y="0"/>
                  </a:lnTo>
                  <a:lnTo>
                    <a:pt x="202" y="174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08" name="Freeform 80"/>
            <p:cNvSpPr>
              <a:spLocks/>
            </p:cNvSpPr>
            <p:nvPr/>
          </p:nvSpPr>
          <p:spPr bwMode="auto">
            <a:xfrm>
              <a:off x="3777" y="3030"/>
              <a:ext cx="1965" cy="2754"/>
            </a:xfrm>
            <a:custGeom>
              <a:avLst/>
              <a:gdLst>
                <a:gd name="T0" fmla="*/ 36 w 1965"/>
                <a:gd name="T1" fmla="*/ 1533 h 2754"/>
                <a:gd name="T2" fmla="*/ 79 w 1965"/>
                <a:gd name="T3" fmla="*/ 1671 h 2754"/>
                <a:gd name="T4" fmla="*/ 238 w 1965"/>
                <a:gd name="T5" fmla="*/ 1759 h 2754"/>
                <a:gd name="T6" fmla="*/ 250 w 1965"/>
                <a:gd name="T7" fmla="*/ 1652 h 2754"/>
                <a:gd name="T8" fmla="*/ 566 w 1965"/>
                <a:gd name="T9" fmla="*/ 1711 h 2754"/>
                <a:gd name="T10" fmla="*/ 566 w 1965"/>
                <a:gd name="T11" fmla="*/ 1861 h 2754"/>
                <a:gd name="T12" fmla="*/ 799 w 1965"/>
                <a:gd name="T13" fmla="*/ 1968 h 2754"/>
                <a:gd name="T14" fmla="*/ 822 w 1965"/>
                <a:gd name="T15" fmla="*/ 2754 h 2754"/>
                <a:gd name="T16" fmla="*/ 1238 w 1965"/>
                <a:gd name="T17" fmla="*/ 2750 h 2754"/>
                <a:gd name="T18" fmla="*/ 1262 w 1965"/>
                <a:gd name="T19" fmla="*/ 1842 h 2754"/>
                <a:gd name="T20" fmla="*/ 1656 w 1965"/>
                <a:gd name="T21" fmla="*/ 1856 h 2754"/>
                <a:gd name="T22" fmla="*/ 1637 w 1965"/>
                <a:gd name="T23" fmla="*/ 2738 h 2754"/>
                <a:gd name="T24" fmla="*/ 1946 w 1965"/>
                <a:gd name="T25" fmla="*/ 2719 h 2754"/>
                <a:gd name="T26" fmla="*/ 1965 w 1965"/>
                <a:gd name="T27" fmla="*/ 1193 h 2754"/>
                <a:gd name="T28" fmla="*/ 1633 w 1965"/>
                <a:gd name="T29" fmla="*/ 0 h 2754"/>
                <a:gd name="T30" fmla="*/ 661 w 1965"/>
                <a:gd name="T31" fmla="*/ 1414 h 2754"/>
                <a:gd name="T32" fmla="*/ 0 w 1965"/>
                <a:gd name="T33" fmla="*/ 1234 h 2754"/>
                <a:gd name="T34" fmla="*/ 36 w 1965"/>
                <a:gd name="T35" fmla="*/ 1533 h 2754"/>
                <a:gd name="T36" fmla="*/ 36 w 1965"/>
                <a:gd name="T37" fmla="*/ 1533 h 2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5"/>
                <a:gd name="T58" fmla="*/ 0 h 2754"/>
                <a:gd name="T59" fmla="*/ 1965 w 1965"/>
                <a:gd name="T60" fmla="*/ 2754 h 2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5" h="2754">
                  <a:moveTo>
                    <a:pt x="36" y="1533"/>
                  </a:moveTo>
                  <a:lnTo>
                    <a:pt x="79" y="1671"/>
                  </a:lnTo>
                  <a:lnTo>
                    <a:pt x="238" y="1759"/>
                  </a:lnTo>
                  <a:lnTo>
                    <a:pt x="250" y="1652"/>
                  </a:lnTo>
                  <a:lnTo>
                    <a:pt x="566" y="1711"/>
                  </a:lnTo>
                  <a:lnTo>
                    <a:pt x="566" y="1861"/>
                  </a:lnTo>
                  <a:lnTo>
                    <a:pt x="799" y="1968"/>
                  </a:lnTo>
                  <a:lnTo>
                    <a:pt x="822" y="2754"/>
                  </a:lnTo>
                  <a:lnTo>
                    <a:pt x="1238" y="2750"/>
                  </a:lnTo>
                  <a:lnTo>
                    <a:pt x="1262" y="1842"/>
                  </a:lnTo>
                  <a:lnTo>
                    <a:pt x="1656" y="1856"/>
                  </a:lnTo>
                  <a:lnTo>
                    <a:pt x="1637" y="2738"/>
                  </a:lnTo>
                  <a:lnTo>
                    <a:pt x="1946" y="2719"/>
                  </a:lnTo>
                  <a:lnTo>
                    <a:pt x="1965" y="1193"/>
                  </a:lnTo>
                  <a:lnTo>
                    <a:pt x="1633" y="0"/>
                  </a:lnTo>
                  <a:lnTo>
                    <a:pt x="661" y="1414"/>
                  </a:lnTo>
                  <a:lnTo>
                    <a:pt x="0" y="1234"/>
                  </a:lnTo>
                  <a:lnTo>
                    <a:pt x="36" y="1533"/>
                  </a:lnTo>
                  <a:close/>
                </a:path>
              </a:pathLst>
            </a:custGeom>
            <a:solidFill>
              <a:srgbClr val="C2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09" name="Freeform 81"/>
            <p:cNvSpPr>
              <a:spLocks/>
            </p:cNvSpPr>
            <p:nvPr/>
          </p:nvSpPr>
          <p:spPr bwMode="auto">
            <a:xfrm>
              <a:off x="3473" y="4062"/>
              <a:ext cx="1019" cy="501"/>
            </a:xfrm>
            <a:custGeom>
              <a:avLst/>
              <a:gdLst>
                <a:gd name="T0" fmla="*/ 0 w 1019"/>
                <a:gd name="T1" fmla="*/ 0 h 501"/>
                <a:gd name="T2" fmla="*/ 865 w 1019"/>
                <a:gd name="T3" fmla="*/ 197 h 501"/>
                <a:gd name="T4" fmla="*/ 917 w 1019"/>
                <a:gd name="T5" fmla="*/ 249 h 501"/>
                <a:gd name="T6" fmla="*/ 1019 w 1019"/>
                <a:gd name="T7" fmla="*/ 434 h 501"/>
                <a:gd name="T8" fmla="*/ 977 w 1019"/>
                <a:gd name="T9" fmla="*/ 501 h 501"/>
                <a:gd name="T10" fmla="*/ 894 w 1019"/>
                <a:gd name="T11" fmla="*/ 501 h 501"/>
                <a:gd name="T12" fmla="*/ 364 w 1019"/>
                <a:gd name="T13" fmla="*/ 280 h 501"/>
                <a:gd name="T14" fmla="*/ 83 w 1019"/>
                <a:gd name="T15" fmla="*/ 161 h 501"/>
                <a:gd name="T16" fmla="*/ 19 w 1019"/>
                <a:gd name="T17" fmla="*/ 71 h 501"/>
                <a:gd name="T18" fmla="*/ 0 w 1019"/>
                <a:gd name="T19" fmla="*/ 0 h 501"/>
                <a:gd name="T20" fmla="*/ 0 w 1019"/>
                <a:gd name="T21" fmla="*/ 0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501"/>
                <a:gd name="T35" fmla="*/ 1019 w 1019"/>
                <a:gd name="T36" fmla="*/ 501 h 5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501">
                  <a:moveTo>
                    <a:pt x="0" y="0"/>
                  </a:moveTo>
                  <a:lnTo>
                    <a:pt x="865" y="197"/>
                  </a:lnTo>
                  <a:lnTo>
                    <a:pt x="917" y="249"/>
                  </a:lnTo>
                  <a:lnTo>
                    <a:pt x="1019" y="434"/>
                  </a:lnTo>
                  <a:lnTo>
                    <a:pt x="977" y="501"/>
                  </a:lnTo>
                  <a:lnTo>
                    <a:pt x="894" y="501"/>
                  </a:lnTo>
                  <a:lnTo>
                    <a:pt x="364" y="280"/>
                  </a:lnTo>
                  <a:lnTo>
                    <a:pt x="83" y="161"/>
                  </a:lnTo>
                  <a:lnTo>
                    <a:pt x="1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10" name="Freeform 82"/>
            <p:cNvSpPr>
              <a:spLocks/>
            </p:cNvSpPr>
            <p:nvPr/>
          </p:nvSpPr>
          <p:spPr bwMode="auto">
            <a:xfrm>
              <a:off x="5343" y="2911"/>
              <a:ext cx="815" cy="1450"/>
            </a:xfrm>
            <a:custGeom>
              <a:avLst/>
              <a:gdLst>
                <a:gd name="T0" fmla="*/ 126 w 815"/>
                <a:gd name="T1" fmla="*/ 0 h 1450"/>
                <a:gd name="T2" fmla="*/ 0 w 815"/>
                <a:gd name="T3" fmla="*/ 257 h 1450"/>
                <a:gd name="T4" fmla="*/ 114 w 815"/>
                <a:gd name="T5" fmla="*/ 435 h 1450"/>
                <a:gd name="T6" fmla="*/ 399 w 815"/>
                <a:gd name="T7" fmla="*/ 1312 h 1450"/>
                <a:gd name="T8" fmla="*/ 620 w 815"/>
                <a:gd name="T9" fmla="*/ 1431 h 1450"/>
                <a:gd name="T10" fmla="*/ 704 w 815"/>
                <a:gd name="T11" fmla="*/ 1450 h 1450"/>
                <a:gd name="T12" fmla="*/ 815 w 815"/>
                <a:gd name="T13" fmla="*/ 1379 h 1450"/>
                <a:gd name="T14" fmla="*/ 661 w 815"/>
                <a:gd name="T15" fmla="*/ 1051 h 1450"/>
                <a:gd name="T16" fmla="*/ 214 w 815"/>
                <a:gd name="T17" fmla="*/ 72 h 1450"/>
                <a:gd name="T18" fmla="*/ 126 w 815"/>
                <a:gd name="T19" fmla="*/ 0 h 1450"/>
                <a:gd name="T20" fmla="*/ 126 w 815"/>
                <a:gd name="T21" fmla="*/ 0 h 1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5"/>
                <a:gd name="T34" fmla="*/ 0 h 1450"/>
                <a:gd name="T35" fmla="*/ 815 w 815"/>
                <a:gd name="T36" fmla="*/ 1450 h 1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5" h="1450">
                  <a:moveTo>
                    <a:pt x="126" y="0"/>
                  </a:moveTo>
                  <a:lnTo>
                    <a:pt x="0" y="257"/>
                  </a:lnTo>
                  <a:lnTo>
                    <a:pt x="114" y="435"/>
                  </a:lnTo>
                  <a:lnTo>
                    <a:pt x="399" y="1312"/>
                  </a:lnTo>
                  <a:lnTo>
                    <a:pt x="620" y="1431"/>
                  </a:lnTo>
                  <a:lnTo>
                    <a:pt x="704" y="1450"/>
                  </a:lnTo>
                  <a:lnTo>
                    <a:pt x="815" y="1379"/>
                  </a:lnTo>
                  <a:lnTo>
                    <a:pt x="661" y="1051"/>
                  </a:lnTo>
                  <a:lnTo>
                    <a:pt x="214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11" name="Freeform 83"/>
            <p:cNvSpPr>
              <a:spLocks/>
            </p:cNvSpPr>
            <p:nvPr/>
          </p:nvSpPr>
          <p:spPr bwMode="auto">
            <a:xfrm>
              <a:off x="4386" y="2745"/>
              <a:ext cx="1827" cy="1799"/>
            </a:xfrm>
            <a:custGeom>
              <a:avLst/>
              <a:gdLst>
                <a:gd name="T0" fmla="*/ 1083 w 1827"/>
                <a:gd name="T1" fmla="*/ 40 h 1799"/>
                <a:gd name="T2" fmla="*/ 786 w 1827"/>
                <a:gd name="T3" fmla="*/ 447 h 1799"/>
                <a:gd name="T4" fmla="*/ 166 w 1827"/>
                <a:gd name="T5" fmla="*/ 1312 h 1799"/>
                <a:gd name="T6" fmla="*/ 0 w 1827"/>
                <a:gd name="T7" fmla="*/ 1526 h 1799"/>
                <a:gd name="T8" fmla="*/ 99 w 1827"/>
                <a:gd name="T9" fmla="*/ 1799 h 1799"/>
                <a:gd name="T10" fmla="*/ 242 w 1827"/>
                <a:gd name="T11" fmla="*/ 1675 h 1799"/>
                <a:gd name="T12" fmla="*/ 993 w 1827"/>
                <a:gd name="T13" fmla="*/ 482 h 1799"/>
                <a:gd name="T14" fmla="*/ 1095 w 1827"/>
                <a:gd name="T15" fmla="*/ 269 h 1799"/>
                <a:gd name="T16" fmla="*/ 1154 w 1827"/>
                <a:gd name="T17" fmla="*/ 499 h 1799"/>
                <a:gd name="T18" fmla="*/ 1518 w 1827"/>
                <a:gd name="T19" fmla="*/ 1233 h 1799"/>
                <a:gd name="T20" fmla="*/ 1720 w 1827"/>
                <a:gd name="T21" fmla="*/ 1557 h 1799"/>
                <a:gd name="T22" fmla="*/ 1827 w 1827"/>
                <a:gd name="T23" fmla="*/ 1423 h 1799"/>
                <a:gd name="T24" fmla="*/ 1820 w 1827"/>
                <a:gd name="T25" fmla="*/ 1312 h 1799"/>
                <a:gd name="T26" fmla="*/ 1399 w 1827"/>
                <a:gd name="T27" fmla="*/ 637 h 1799"/>
                <a:gd name="T28" fmla="*/ 1230 w 1827"/>
                <a:gd name="T29" fmla="*/ 226 h 1799"/>
                <a:gd name="T30" fmla="*/ 1159 w 1827"/>
                <a:gd name="T31" fmla="*/ 0 h 1799"/>
                <a:gd name="T32" fmla="*/ 1112 w 1827"/>
                <a:gd name="T33" fmla="*/ 0 h 1799"/>
                <a:gd name="T34" fmla="*/ 1083 w 1827"/>
                <a:gd name="T35" fmla="*/ 40 h 1799"/>
                <a:gd name="T36" fmla="*/ 1083 w 1827"/>
                <a:gd name="T37" fmla="*/ 4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7"/>
                <a:gd name="T58" fmla="*/ 0 h 1799"/>
                <a:gd name="T59" fmla="*/ 1827 w 1827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7" h="1799">
                  <a:moveTo>
                    <a:pt x="1083" y="40"/>
                  </a:moveTo>
                  <a:lnTo>
                    <a:pt x="786" y="447"/>
                  </a:lnTo>
                  <a:lnTo>
                    <a:pt x="166" y="1312"/>
                  </a:lnTo>
                  <a:lnTo>
                    <a:pt x="0" y="1526"/>
                  </a:lnTo>
                  <a:lnTo>
                    <a:pt x="99" y="1799"/>
                  </a:lnTo>
                  <a:lnTo>
                    <a:pt x="242" y="1675"/>
                  </a:lnTo>
                  <a:lnTo>
                    <a:pt x="993" y="482"/>
                  </a:lnTo>
                  <a:lnTo>
                    <a:pt x="1095" y="269"/>
                  </a:lnTo>
                  <a:lnTo>
                    <a:pt x="1154" y="499"/>
                  </a:lnTo>
                  <a:lnTo>
                    <a:pt x="1518" y="1233"/>
                  </a:lnTo>
                  <a:lnTo>
                    <a:pt x="1720" y="1557"/>
                  </a:lnTo>
                  <a:lnTo>
                    <a:pt x="1827" y="1423"/>
                  </a:lnTo>
                  <a:lnTo>
                    <a:pt x="1820" y="1312"/>
                  </a:lnTo>
                  <a:lnTo>
                    <a:pt x="1399" y="637"/>
                  </a:lnTo>
                  <a:lnTo>
                    <a:pt x="1230" y="226"/>
                  </a:lnTo>
                  <a:lnTo>
                    <a:pt x="1159" y="0"/>
                  </a:lnTo>
                  <a:lnTo>
                    <a:pt x="1112" y="0"/>
                  </a:lnTo>
                  <a:lnTo>
                    <a:pt x="1083" y="40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12" name="Freeform 84"/>
            <p:cNvSpPr>
              <a:spLocks/>
            </p:cNvSpPr>
            <p:nvPr/>
          </p:nvSpPr>
          <p:spPr bwMode="auto">
            <a:xfrm>
              <a:off x="5041" y="4886"/>
              <a:ext cx="392" cy="875"/>
            </a:xfrm>
            <a:custGeom>
              <a:avLst/>
              <a:gdLst>
                <a:gd name="T0" fmla="*/ 0 w 392"/>
                <a:gd name="T1" fmla="*/ 12 h 875"/>
                <a:gd name="T2" fmla="*/ 0 w 392"/>
                <a:gd name="T3" fmla="*/ 169 h 875"/>
                <a:gd name="T4" fmla="*/ 200 w 392"/>
                <a:gd name="T5" fmla="*/ 238 h 875"/>
                <a:gd name="T6" fmla="*/ 274 w 392"/>
                <a:gd name="T7" fmla="*/ 875 h 875"/>
                <a:gd name="T8" fmla="*/ 350 w 392"/>
                <a:gd name="T9" fmla="*/ 839 h 875"/>
                <a:gd name="T10" fmla="*/ 392 w 392"/>
                <a:gd name="T11" fmla="*/ 0 h 875"/>
                <a:gd name="T12" fmla="*/ 0 w 392"/>
                <a:gd name="T13" fmla="*/ 12 h 875"/>
                <a:gd name="T14" fmla="*/ 0 w 392"/>
                <a:gd name="T15" fmla="*/ 12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2"/>
                <a:gd name="T25" fmla="*/ 0 h 875"/>
                <a:gd name="T26" fmla="*/ 392 w 392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2" h="875">
                  <a:moveTo>
                    <a:pt x="0" y="12"/>
                  </a:moveTo>
                  <a:lnTo>
                    <a:pt x="0" y="169"/>
                  </a:lnTo>
                  <a:lnTo>
                    <a:pt x="200" y="238"/>
                  </a:lnTo>
                  <a:lnTo>
                    <a:pt x="274" y="875"/>
                  </a:lnTo>
                  <a:lnTo>
                    <a:pt x="350" y="839"/>
                  </a:lnTo>
                  <a:lnTo>
                    <a:pt x="39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13" name="Freeform 85"/>
            <p:cNvSpPr>
              <a:spLocks/>
            </p:cNvSpPr>
            <p:nvPr/>
          </p:nvSpPr>
          <p:spPr bwMode="auto">
            <a:xfrm>
              <a:off x="4022" y="2745"/>
              <a:ext cx="1476" cy="1526"/>
            </a:xfrm>
            <a:custGeom>
              <a:avLst/>
              <a:gdLst>
                <a:gd name="T0" fmla="*/ 1476 w 1476"/>
                <a:gd name="T1" fmla="*/ 0 h 1526"/>
                <a:gd name="T2" fmla="*/ 1100 w 1476"/>
                <a:gd name="T3" fmla="*/ 297 h 1526"/>
                <a:gd name="T4" fmla="*/ 1155 w 1476"/>
                <a:gd name="T5" fmla="*/ 352 h 1526"/>
                <a:gd name="T6" fmla="*/ 953 w 1476"/>
                <a:gd name="T7" fmla="*/ 554 h 1526"/>
                <a:gd name="T8" fmla="*/ 1005 w 1476"/>
                <a:gd name="T9" fmla="*/ 597 h 1526"/>
                <a:gd name="T10" fmla="*/ 708 w 1476"/>
                <a:gd name="T11" fmla="*/ 839 h 1526"/>
                <a:gd name="T12" fmla="*/ 772 w 1476"/>
                <a:gd name="T13" fmla="*/ 863 h 1526"/>
                <a:gd name="T14" fmla="*/ 523 w 1476"/>
                <a:gd name="T15" fmla="*/ 1067 h 1526"/>
                <a:gd name="T16" fmla="*/ 606 w 1476"/>
                <a:gd name="T17" fmla="*/ 1096 h 1526"/>
                <a:gd name="T18" fmla="*/ 328 w 1476"/>
                <a:gd name="T19" fmla="*/ 1312 h 1526"/>
                <a:gd name="T20" fmla="*/ 423 w 1476"/>
                <a:gd name="T21" fmla="*/ 1347 h 1526"/>
                <a:gd name="T22" fmla="*/ 297 w 1476"/>
                <a:gd name="T23" fmla="*/ 1478 h 1526"/>
                <a:gd name="T24" fmla="*/ 135 w 1476"/>
                <a:gd name="T25" fmla="*/ 1419 h 1526"/>
                <a:gd name="T26" fmla="*/ 0 w 1476"/>
                <a:gd name="T27" fmla="*/ 1471 h 1526"/>
                <a:gd name="T28" fmla="*/ 364 w 1476"/>
                <a:gd name="T29" fmla="*/ 1526 h 1526"/>
                <a:gd name="T30" fmla="*/ 511 w 1476"/>
                <a:gd name="T31" fmla="*/ 1340 h 1526"/>
                <a:gd name="T32" fmla="*/ 1476 w 1476"/>
                <a:gd name="T33" fmla="*/ 0 h 1526"/>
                <a:gd name="T34" fmla="*/ 1476 w 1476"/>
                <a:gd name="T35" fmla="*/ 0 h 1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6"/>
                <a:gd name="T55" fmla="*/ 0 h 1526"/>
                <a:gd name="T56" fmla="*/ 1476 w 1476"/>
                <a:gd name="T57" fmla="*/ 1526 h 1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6" h="1526">
                  <a:moveTo>
                    <a:pt x="1476" y="0"/>
                  </a:moveTo>
                  <a:lnTo>
                    <a:pt x="1100" y="297"/>
                  </a:lnTo>
                  <a:lnTo>
                    <a:pt x="1155" y="352"/>
                  </a:lnTo>
                  <a:lnTo>
                    <a:pt x="953" y="554"/>
                  </a:lnTo>
                  <a:lnTo>
                    <a:pt x="1005" y="597"/>
                  </a:lnTo>
                  <a:lnTo>
                    <a:pt x="708" y="839"/>
                  </a:lnTo>
                  <a:lnTo>
                    <a:pt x="772" y="863"/>
                  </a:lnTo>
                  <a:lnTo>
                    <a:pt x="523" y="1067"/>
                  </a:lnTo>
                  <a:lnTo>
                    <a:pt x="606" y="1096"/>
                  </a:lnTo>
                  <a:lnTo>
                    <a:pt x="328" y="1312"/>
                  </a:lnTo>
                  <a:lnTo>
                    <a:pt x="423" y="1347"/>
                  </a:lnTo>
                  <a:lnTo>
                    <a:pt x="297" y="1478"/>
                  </a:lnTo>
                  <a:lnTo>
                    <a:pt x="135" y="1419"/>
                  </a:lnTo>
                  <a:lnTo>
                    <a:pt x="0" y="1471"/>
                  </a:lnTo>
                  <a:lnTo>
                    <a:pt x="364" y="1526"/>
                  </a:lnTo>
                  <a:lnTo>
                    <a:pt x="511" y="134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14" name="Freeform 86"/>
            <p:cNvSpPr>
              <a:spLocks/>
            </p:cNvSpPr>
            <p:nvPr/>
          </p:nvSpPr>
          <p:spPr bwMode="auto">
            <a:xfrm>
              <a:off x="5101" y="3867"/>
              <a:ext cx="128" cy="237"/>
            </a:xfrm>
            <a:custGeom>
              <a:avLst/>
              <a:gdLst>
                <a:gd name="T0" fmla="*/ 0 w 128"/>
                <a:gd name="T1" fmla="*/ 26 h 237"/>
                <a:gd name="T2" fmla="*/ 14 w 128"/>
                <a:gd name="T3" fmla="*/ 237 h 237"/>
                <a:gd name="T4" fmla="*/ 109 w 128"/>
                <a:gd name="T5" fmla="*/ 211 h 237"/>
                <a:gd name="T6" fmla="*/ 128 w 128"/>
                <a:gd name="T7" fmla="*/ 0 h 237"/>
                <a:gd name="T8" fmla="*/ 0 w 128"/>
                <a:gd name="T9" fmla="*/ 26 h 237"/>
                <a:gd name="T10" fmla="*/ 0 w 128"/>
                <a:gd name="T11" fmla="*/ 2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37"/>
                <a:gd name="T20" fmla="*/ 128 w 128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37">
                  <a:moveTo>
                    <a:pt x="0" y="26"/>
                  </a:moveTo>
                  <a:lnTo>
                    <a:pt x="14" y="237"/>
                  </a:lnTo>
                  <a:lnTo>
                    <a:pt x="109" y="211"/>
                  </a:lnTo>
                  <a:lnTo>
                    <a:pt x="1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15" name="Freeform 87"/>
            <p:cNvSpPr>
              <a:spLocks/>
            </p:cNvSpPr>
            <p:nvPr/>
          </p:nvSpPr>
          <p:spPr bwMode="auto">
            <a:xfrm>
              <a:off x="5308" y="3869"/>
              <a:ext cx="194" cy="235"/>
            </a:xfrm>
            <a:custGeom>
              <a:avLst/>
              <a:gdLst>
                <a:gd name="T0" fmla="*/ 0 w 194"/>
                <a:gd name="T1" fmla="*/ 7 h 235"/>
                <a:gd name="T2" fmla="*/ 16 w 194"/>
                <a:gd name="T3" fmla="*/ 235 h 235"/>
                <a:gd name="T4" fmla="*/ 194 w 194"/>
                <a:gd name="T5" fmla="*/ 188 h 235"/>
                <a:gd name="T6" fmla="*/ 130 w 194"/>
                <a:gd name="T7" fmla="*/ 0 h 235"/>
                <a:gd name="T8" fmla="*/ 0 w 194"/>
                <a:gd name="T9" fmla="*/ 7 h 235"/>
                <a:gd name="T10" fmla="*/ 0 w 194"/>
                <a:gd name="T11" fmla="*/ 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35"/>
                <a:gd name="T20" fmla="*/ 194 w 19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35">
                  <a:moveTo>
                    <a:pt x="0" y="7"/>
                  </a:moveTo>
                  <a:lnTo>
                    <a:pt x="16" y="235"/>
                  </a:lnTo>
                  <a:lnTo>
                    <a:pt x="194" y="188"/>
                  </a:lnTo>
                  <a:lnTo>
                    <a:pt x="13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16" name="Freeform 88"/>
            <p:cNvSpPr>
              <a:spLocks/>
            </p:cNvSpPr>
            <p:nvPr/>
          </p:nvSpPr>
          <p:spPr bwMode="auto">
            <a:xfrm>
              <a:off x="5089" y="4157"/>
              <a:ext cx="166" cy="211"/>
            </a:xfrm>
            <a:custGeom>
              <a:avLst/>
              <a:gdLst>
                <a:gd name="T0" fmla="*/ 140 w 166"/>
                <a:gd name="T1" fmla="*/ 0 h 211"/>
                <a:gd name="T2" fmla="*/ 0 w 166"/>
                <a:gd name="T3" fmla="*/ 9 h 211"/>
                <a:gd name="T4" fmla="*/ 17 w 166"/>
                <a:gd name="T5" fmla="*/ 211 h 211"/>
                <a:gd name="T6" fmla="*/ 166 w 166"/>
                <a:gd name="T7" fmla="*/ 202 h 211"/>
                <a:gd name="T8" fmla="*/ 140 w 166"/>
                <a:gd name="T9" fmla="*/ 0 h 211"/>
                <a:gd name="T10" fmla="*/ 140 w 16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11"/>
                <a:gd name="T20" fmla="*/ 166 w 16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11">
                  <a:moveTo>
                    <a:pt x="140" y="0"/>
                  </a:moveTo>
                  <a:lnTo>
                    <a:pt x="0" y="9"/>
                  </a:lnTo>
                  <a:lnTo>
                    <a:pt x="17" y="211"/>
                  </a:lnTo>
                  <a:lnTo>
                    <a:pt x="166" y="20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17" name="Freeform 89"/>
            <p:cNvSpPr>
              <a:spLocks/>
            </p:cNvSpPr>
            <p:nvPr/>
          </p:nvSpPr>
          <p:spPr bwMode="auto">
            <a:xfrm>
              <a:off x="5300" y="4157"/>
              <a:ext cx="202" cy="254"/>
            </a:xfrm>
            <a:custGeom>
              <a:avLst/>
              <a:gdLst>
                <a:gd name="T0" fmla="*/ 24 w 202"/>
                <a:gd name="T1" fmla="*/ 19 h 254"/>
                <a:gd name="T2" fmla="*/ 202 w 202"/>
                <a:gd name="T3" fmla="*/ 0 h 254"/>
                <a:gd name="T4" fmla="*/ 179 w 202"/>
                <a:gd name="T5" fmla="*/ 254 h 254"/>
                <a:gd name="T6" fmla="*/ 0 w 202"/>
                <a:gd name="T7" fmla="*/ 235 h 254"/>
                <a:gd name="T8" fmla="*/ 24 w 202"/>
                <a:gd name="T9" fmla="*/ 19 h 254"/>
                <a:gd name="T10" fmla="*/ 24 w 202"/>
                <a:gd name="T11" fmla="*/ 19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254"/>
                <a:gd name="T20" fmla="*/ 202 w 20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254">
                  <a:moveTo>
                    <a:pt x="24" y="19"/>
                  </a:moveTo>
                  <a:lnTo>
                    <a:pt x="202" y="0"/>
                  </a:lnTo>
                  <a:lnTo>
                    <a:pt x="179" y="254"/>
                  </a:lnTo>
                  <a:lnTo>
                    <a:pt x="0" y="23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18" name="Freeform 90"/>
            <p:cNvSpPr>
              <a:spLocks/>
            </p:cNvSpPr>
            <p:nvPr/>
          </p:nvSpPr>
          <p:spPr bwMode="auto">
            <a:xfrm>
              <a:off x="3986" y="4682"/>
              <a:ext cx="357" cy="437"/>
            </a:xfrm>
            <a:custGeom>
              <a:avLst/>
              <a:gdLst>
                <a:gd name="T0" fmla="*/ 45 w 357"/>
                <a:gd name="T1" fmla="*/ 437 h 437"/>
                <a:gd name="T2" fmla="*/ 131 w 357"/>
                <a:gd name="T3" fmla="*/ 437 h 437"/>
                <a:gd name="T4" fmla="*/ 131 w 357"/>
                <a:gd name="T5" fmla="*/ 133 h 437"/>
                <a:gd name="T6" fmla="*/ 343 w 357"/>
                <a:gd name="T7" fmla="*/ 149 h 437"/>
                <a:gd name="T8" fmla="*/ 357 w 357"/>
                <a:gd name="T9" fmla="*/ 59 h 437"/>
                <a:gd name="T10" fmla="*/ 0 w 357"/>
                <a:gd name="T11" fmla="*/ 0 h 437"/>
                <a:gd name="T12" fmla="*/ 45 w 357"/>
                <a:gd name="T13" fmla="*/ 437 h 437"/>
                <a:gd name="T14" fmla="*/ 45 w 357"/>
                <a:gd name="T15" fmla="*/ 437 h 4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437"/>
                <a:gd name="T26" fmla="*/ 357 w 357"/>
                <a:gd name="T27" fmla="*/ 437 h 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437">
                  <a:moveTo>
                    <a:pt x="45" y="437"/>
                  </a:moveTo>
                  <a:lnTo>
                    <a:pt x="131" y="437"/>
                  </a:lnTo>
                  <a:lnTo>
                    <a:pt x="131" y="133"/>
                  </a:lnTo>
                  <a:lnTo>
                    <a:pt x="343" y="149"/>
                  </a:lnTo>
                  <a:lnTo>
                    <a:pt x="357" y="59"/>
                  </a:lnTo>
                  <a:lnTo>
                    <a:pt x="0" y="0"/>
                  </a:lnTo>
                  <a:lnTo>
                    <a:pt x="45" y="43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19" name="Freeform 91"/>
            <p:cNvSpPr>
              <a:spLocks/>
            </p:cNvSpPr>
            <p:nvPr/>
          </p:nvSpPr>
          <p:spPr bwMode="auto">
            <a:xfrm>
              <a:off x="3478" y="2838"/>
              <a:ext cx="1036" cy="1143"/>
            </a:xfrm>
            <a:custGeom>
              <a:avLst/>
              <a:gdLst>
                <a:gd name="T0" fmla="*/ 1036 w 1036"/>
                <a:gd name="T1" fmla="*/ 24 h 1143"/>
                <a:gd name="T2" fmla="*/ 984 w 1036"/>
                <a:gd name="T3" fmla="*/ 119 h 1143"/>
                <a:gd name="T4" fmla="*/ 936 w 1036"/>
                <a:gd name="T5" fmla="*/ 202 h 1143"/>
                <a:gd name="T6" fmla="*/ 912 w 1036"/>
                <a:gd name="T7" fmla="*/ 242 h 1143"/>
                <a:gd name="T8" fmla="*/ 884 w 1036"/>
                <a:gd name="T9" fmla="*/ 283 h 1143"/>
                <a:gd name="T10" fmla="*/ 855 w 1036"/>
                <a:gd name="T11" fmla="*/ 325 h 1143"/>
                <a:gd name="T12" fmla="*/ 820 w 1036"/>
                <a:gd name="T13" fmla="*/ 368 h 1143"/>
                <a:gd name="T14" fmla="*/ 765 w 1036"/>
                <a:gd name="T15" fmla="*/ 430 h 1143"/>
                <a:gd name="T16" fmla="*/ 710 w 1036"/>
                <a:gd name="T17" fmla="*/ 492 h 1143"/>
                <a:gd name="T18" fmla="*/ 656 w 1036"/>
                <a:gd name="T19" fmla="*/ 549 h 1143"/>
                <a:gd name="T20" fmla="*/ 601 w 1036"/>
                <a:gd name="T21" fmla="*/ 610 h 1143"/>
                <a:gd name="T22" fmla="*/ 544 w 1036"/>
                <a:gd name="T23" fmla="*/ 656 h 1143"/>
                <a:gd name="T24" fmla="*/ 492 w 1036"/>
                <a:gd name="T25" fmla="*/ 698 h 1143"/>
                <a:gd name="T26" fmla="*/ 442 w 1036"/>
                <a:gd name="T27" fmla="*/ 739 h 1143"/>
                <a:gd name="T28" fmla="*/ 394 w 1036"/>
                <a:gd name="T29" fmla="*/ 779 h 1143"/>
                <a:gd name="T30" fmla="*/ 349 w 1036"/>
                <a:gd name="T31" fmla="*/ 820 h 1143"/>
                <a:gd name="T32" fmla="*/ 304 w 1036"/>
                <a:gd name="T33" fmla="*/ 865 h 1143"/>
                <a:gd name="T34" fmla="*/ 254 w 1036"/>
                <a:gd name="T35" fmla="*/ 917 h 1143"/>
                <a:gd name="T36" fmla="*/ 204 w 1036"/>
                <a:gd name="T37" fmla="*/ 974 h 1143"/>
                <a:gd name="T38" fmla="*/ 164 w 1036"/>
                <a:gd name="T39" fmla="*/ 1019 h 1143"/>
                <a:gd name="T40" fmla="*/ 128 w 1036"/>
                <a:gd name="T41" fmla="*/ 1055 h 1143"/>
                <a:gd name="T42" fmla="*/ 57 w 1036"/>
                <a:gd name="T43" fmla="*/ 1128 h 1143"/>
                <a:gd name="T44" fmla="*/ 28 w 1036"/>
                <a:gd name="T45" fmla="*/ 1143 h 1143"/>
                <a:gd name="T46" fmla="*/ 2 w 1036"/>
                <a:gd name="T47" fmla="*/ 1133 h 1143"/>
                <a:gd name="T48" fmla="*/ 0 w 1036"/>
                <a:gd name="T49" fmla="*/ 1079 h 1143"/>
                <a:gd name="T50" fmla="*/ 38 w 1036"/>
                <a:gd name="T51" fmla="*/ 1038 h 1143"/>
                <a:gd name="T52" fmla="*/ 69 w 1036"/>
                <a:gd name="T53" fmla="*/ 1003 h 1143"/>
                <a:gd name="T54" fmla="*/ 102 w 1036"/>
                <a:gd name="T55" fmla="*/ 967 h 1143"/>
                <a:gd name="T56" fmla="*/ 140 w 1036"/>
                <a:gd name="T57" fmla="*/ 922 h 1143"/>
                <a:gd name="T58" fmla="*/ 192 w 1036"/>
                <a:gd name="T59" fmla="*/ 862 h 1143"/>
                <a:gd name="T60" fmla="*/ 242 w 1036"/>
                <a:gd name="T61" fmla="*/ 810 h 1143"/>
                <a:gd name="T62" fmla="*/ 290 w 1036"/>
                <a:gd name="T63" fmla="*/ 763 h 1143"/>
                <a:gd name="T64" fmla="*/ 337 w 1036"/>
                <a:gd name="T65" fmla="*/ 722 h 1143"/>
                <a:gd name="T66" fmla="*/ 382 w 1036"/>
                <a:gd name="T67" fmla="*/ 679 h 1143"/>
                <a:gd name="T68" fmla="*/ 435 w 1036"/>
                <a:gd name="T69" fmla="*/ 639 h 1143"/>
                <a:gd name="T70" fmla="*/ 487 w 1036"/>
                <a:gd name="T71" fmla="*/ 596 h 1143"/>
                <a:gd name="T72" fmla="*/ 544 w 1036"/>
                <a:gd name="T73" fmla="*/ 549 h 1143"/>
                <a:gd name="T74" fmla="*/ 599 w 1036"/>
                <a:gd name="T75" fmla="*/ 489 h 1143"/>
                <a:gd name="T76" fmla="*/ 653 w 1036"/>
                <a:gd name="T77" fmla="*/ 435 h 1143"/>
                <a:gd name="T78" fmla="*/ 710 w 1036"/>
                <a:gd name="T79" fmla="*/ 380 h 1143"/>
                <a:gd name="T80" fmla="*/ 770 w 1036"/>
                <a:gd name="T81" fmla="*/ 328 h 1143"/>
                <a:gd name="T82" fmla="*/ 803 w 1036"/>
                <a:gd name="T83" fmla="*/ 285 h 1143"/>
                <a:gd name="T84" fmla="*/ 836 w 1036"/>
                <a:gd name="T85" fmla="*/ 247 h 1143"/>
                <a:gd name="T86" fmla="*/ 867 w 1036"/>
                <a:gd name="T87" fmla="*/ 209 h 1143"/>
                <a:gd name="T88" fmla="*/ 896 w 1036"/>
                <a:gd name="T89" fmla="*/ 173 h 1143"/>
                <a:gd name="T90" fmla="*/ 922 w 1036"/>
                <a:gd name="T91" fmla="*/ 135 h 1143"/>
                <a:gd name="T92" fmla="*/ 950 w 1036"/>
                <a:gd name="T93" fmla="*/ 97 h 1143"/>
                <a:gd name="T94" fmla="*/ 1005 w 1036"/>
                <a:gd name="T95" fmla="*/ 7 h 1143"/>
                <a:gd name="T96" fmla="*/ 1029 w 1036"/>
                <a:gd name="T97" fmla="*/ 0 h 1143"/>
                <a:gd name="T98" fmla="*/ 1036 w 1036"/>
                <a:gd name="T99" fmla="*/ 24 h 1143"/>
                <a:gd name="T100" fmla="*/ 1036 w 1036"/>
                <a:gd name="T101" fmla="*/ 24 h 1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143"/>
                <a:gd name="T155" fmla="*/ 1036 w 1036"/>
                <a:gd name="T156" fmla="*/ 1143 h 1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143">
                  <a:moveTo>
                    <a:pt x="1036" y="24"/>
                  </a:moveTo>
                  <a:lnTo>
                    <a:pt x="984" y="119"/>
                  </a:lnTo>
                  <a:lnTo>
                    <a:pt x="936" y="202"/>
                  </a:lnTo>
                  <a:lnTo>
                    <a:pt x="912" y="242"/>
                  </a:lnTo>
                  <a:lnTo>
                    <a:pt x="884" y="283"/>
                  </a:lnTo>
                  <a:lnTo>
                    <a:pt x="855" y="325"/>
                  </a:lnTo>
                  <a:lnTo>
                    <a:pt x="820" y="368"/>
                  </a:lnTo>
                  <a:lnTo>
                    <a:pt x="765" y="430"/>
                  </a:lnTo>
                  <a:lnTo>
                    <a:pt x="710" y="492"/>
                  </a:lnTo>
                  <a:lnTo>
                    <a:pt x="656" y="549"/>
                  </a:lnTo>
                  <a:lnTo>
                    <a:pt x="601" y="610"/>
                  </a:lnTo>
                  <a:lnTo>
                    <a:pt x="544" y="656"/>
                  </a:lnTo>
                  <a:lnTo>
                    <a:pt x="492" y="698"/>
                  </a:lnTo>
                  <a:lnTo>
                    <a:pt x="442" y="739"/>
                  </a:lnTo>
                  <a:lnTo>
                    <a:pt x="394" y="779"/>
                  </a:lnTo>
                  <a:lnTo>
                    <a:pt x="349" y="820"/>
                  </a:lnTo>
                  <a:lnTo>
                    <a:pt x="304" y="865"/>
                  </a:lnTo>
                  <a:lnTo>
                    <a:pt x="254" y="917"/>
                  </a:lnTo>
                  <a:lnTo>
                    <a:pt x="204" y="974"/>
                  </a:lnTo>
                  <a:lnTo>
                    <a:pt x="164" y="1019"/>
                  </a:lnTo>
                  <a:lnTo>
                    <a:pt x="128" y="1055"/>
                  </a:lnTo>
                  <a:lnTo>
                    <a:pt x="57" y="1128"/>
                  </a:lnTo>
                  <a:lnTo>
                    <a:pt x="28" y="1143"/>
                  </a:lnTo>
                  <a:lnTo>
                    <a:pt x="2" y="1133"/>
                  </a:lnTo>
                  <a:lnTo>
                    <a:pt x="0" y="1079"/>
                  </a:lnTo>
                  <a:lnTo>
                    <a:pt x="38" y="1038"/>
                  </a:lnTo>
                  <a:lnTo>
                    <a:pt x="69" y="1003"/>
                  </a:lnTo>
                  <a:lnTo>
                    <a:pt x="102" y="967"/>
                  </a:lnTo>
                  <a:lnTo>
                    <a:pt x="140" y="922"/>
                  </a:lnTo>
                  <a:lnTo>
                    <a:pt x="192" y="862"/>
                  </a:lnTo>
                  <a:lnTo>
                    <a:pt x="242" y="810"/>
                  </a:lnTo>
                  <a:lnTo>
                    <a:pt x="290" y="763"/>
                  </a:lnTo>
                  <a:lnTo>
                    <a:pt x="337" y="722"/>
                  </a:lnTo>
                  <a:lnTo>
                    <a:pt x="382" y="679"/>
                  </a:lnTo>
                  <a:lnTo>
                    <a:pt x="435" y="639"/>
                  </a:lnTo>
                  <a:lnTo>
                    <a:pt x="487" y="596"/>
                  </a:lnTo>
                  <a:lnTo>
                    <a:pt x="544" y="549"/>
                  </a:lnTo>
                  <a:lnTo>
                    <a:pt x="599" y="489"/>
                  </a:lnTo>
                  <a:lnTo>
                    <a:pt x="653" y="435"/>
                  </a:lnTo>
                  <a:lnTo>
                    <a:pt x="710" y="380"/>
                  </a:lnTo>
                  <a:lnTo>
                    <a:pt x="770" y="328"/>
                  </a:lnTo>
                  <a:lnTo>
                    <a:pt x="803" y="285"/>
                  </a:lnTo>
                  <a:lnTo>
                    <a:pt x="836" y="247"/>
                  </a:lnTo>
                  <a:lnTo>
                    <a:pt x="867" y="209"/>
                  </a:lnTo>
                  <a:lnTo>
                    <a:pt x="896" y="173"/>
                  </a:lnTo>
                  <a:lnTo>
                    <a:pt x="922" y="135"/>
                  </a:lnTo>
                  <a:lnTo>
                    <a:pt x="950" y="97"/>
                  </a:lnTo>
                  <a:lnTo>
                    <a:pt x="1005" y="7"/>
                  </a:lnTo>
                  <a:lnTo>
                    <a:pt x="1029" y="0"/>
                  </a:lnTo>
                  <a:lnTo>
                    <a:pt x="10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20" name="Freeform 92"/>
            <p:cNvSpPr>
              <a:spLocks/>
            </p:cNvSpPr>
            <p:nvPr/>
          </p:nvSpPr>
          <p:spPr bwMode="auto">
            <a:xfrm>
              <a:off x="4495" y="2721"/>
              <a:ext cx="1038" cy="164"/>
            </a:xfrm>
            <a:custGeom>
              <a:avLst/>
              <a:gdLst>
                <a:gd name="T0" fmla="*/ 19 w 1038"/>
                <a:gd name="T1" fmla="*/ 114 h 164"/>
                <a:gd name="T2" fmla="*/ 249 w 1038"/>
                <a:gd name="T3" fmla="*/ 122 h 164"/>
                <a:gd name="T4" fmla="*/ 480 w 1038"/>
                <a:gd name="T5" fmla="*/ 100 h 164"/>
                <a:gd name="T6" fmla="*/ 829 w 1038"/>
                <a:gd name="T7" fmla="*/ 41 h 164"/>
                <a:gd name="T8" fmla="*/ 1014 w 1038"/>
                <a:gd name="T9" fmla="*/ 0 h 164"/>
                <a:gd name="T10" fmla="*/ 1038 w 1038"/>
                <a:gd name="T11" fmla="*/ 10 h 164"/>
                <a:gd name="T12" fmla="*/ 1026 w 1038"/>
                <a:gd name="T13" fmla="*/ 34 h 164"/>
                <a:gd name="T14" fmla="*/ 936 w 1038"/>
                <a:gd name="T15" fmla="*/ 69 h 164"/>
                <a:gd name="T16" fmla="*/ 841 w 1038"/>
                <a:gd name="T17" fmla="*/ 93 h 164"/>
                <a:gd name="T18" fmla="*/ 665 w 1038"/>
                <a:gd name="T19" fmla="*/ 129 h 164"/>
                <a:gd name="T20" fmla="*/ 485 w 1038"/>
                <a:gd name="T21" fmla="*/ 152 h 164"/>
                <a:gd name="T22" fmla="*/ 249 w 1038"/>
                <a:gd name="T23" fmla="*/ 164 h 164"/>
                <a:gd name="T24" fmla="*/ 14 w 1038"/>
                <a:gd name="T25" fmla="*/ 150 h 164"/>
                <a:gd name="T26" fmla="*/ 0 w 1038"/>
                <a:gd name="T27" fmla="*/ 129 h 164"/>
                <a:gd name="T28" fmla="*/ 5 w 1038"/>
                <a:gd name="T29" fmla="*/ 119 h 164"/>
                <a:gd name="T30" fmla="*/ 19 w 1038"/>
                <a:gd name="T31" fmla="*/ 114 h 164"/>
                <a:gd name="T32" fmla="*/ 19 w 1038"/>
                <a:gd name="T33" fmla="*/ 1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8"/>
                <a:gd name="T52" fmla="*/ 0 h 164"/>
                <a:gd name="T53" fmla="*/ 1038 w 103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8" h="164">
                  <a:moveTo>
                    <a:pt x="19" y="114"/>
                  </a:moveTo>
                  <a:lnTo>
                    <a:pt x="249" y="122"/>
                  </a:lnTo>
                  <a:lnTo>
                    <a:pt x="480" y="100"/>
                  </a:lnTo>
                  <a:lnTo>
                    <a:pt x="829" y="41"/>
                  </a:lnTo>
                  <a:lnTo>
                    <a:pt x="1014" y="0"/>
                  </a:lnTo>
                  <a:lnTo>
                    <a:pt x="1038" y="10"/>
                  </a:lnTo>
                  <a:lnTo>
                    <a:pt x="1026" y="34"/>
                  </a:lnTo>
                  <a:lnTo>
                    <a:pt x="936" y="69"/>
                  </a:lnTo>
                  <a:lnTo>
                    <a:pt x="841" y="93"/>
                  </a:lnTo>
                  <a:lnTo>
                    <a:pt x="665" y="129"/>
                  </a:lnTo>
                  <a:lnTo>
                    <a:pt x="485" y="152"/>
                  </a:lnTo>
                  <a:lnTo>
                    <a:pt x="249" y="164"/>
                  </a:lnTo>
                  <a:lnTo>
                    <a:pt x="14" y="150"/>
                  </a:lnTo>
                  <a:lnTo>
                    <a:pt x="0" y="129"/>
                  </a:lnTo>
                  <a:lnTo>
                    <a:pt x="5" y="11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21" name="Freeform 93"/>
            <p:cNvSpPr>
              <a:spLocks/>
            </p:cNvSpPr>
            <p:nvPr/>
          </p:nvSpPr>
          <p:spPr bwMode="auto">
            <a:xfrm>
              <a:off x="4395" y="2826"/>
              <a:ext cx="1038" cy="1409"/>
            </a:xfrm>
            <a:custGeom>
              <a:avLst/>
              <a:gdLst>
                <a:gd name="T0" fmla="*/ 1005 w 1038"/>
                <a:gd name="T1" fmla="*/ 81 h 1409"/>
                <a:gd name="T2" fmla="*/ 941 w 1038"/>
                <a:gd name="T3" fmla="*/ 173 h 1409"/>
                <a:gd name="T4" fmla="*/ 877 w 1038"/>
                <a:gd name="T5" fmla="*/ 268 h 1409"/>
                <a:gd name="T6" fmla="*/ 803 w 1038"/>
                <a:gd name="T7" fmla="*/ 392 h 1409"/>
                <a:gd name="T8" fmla="*/ 720 w 1038"/>
                <a:gd name="T9" fmla="*/ 544 h 1409"/>
                <a:gd name="T10" fmla="*/ 632 w 1038"/>
                <a:gd name="T11" fmla="*/ 694 h 1409"/>
                <a:gd name="T12" fmla="*/ 577 w 1038"/>
                <a:gd name="T13" fmla="*/ 770 h 1409"/>
                <a:gd name="T14" fmla="*/ 513 w 1038"/>
                <a:gd name="T15" fmla="*/ 853 h 1409"/>
                <a:gd name="T16" fmla="*/ 430 w 1038"/>
                <a:gd name="T17" fmla="*/ 972 h 1409"/>
                <a:gd name="T18" fmla="*/ 354 w 1038"/>
                <a:gd name="T19" fmla="*/ 1072 h 1409"/>
                <a:gd name="T20" fmla="*/ 276 w 1038"/>
                <a:gd name="T21" fmla="*/ 1171 h 1409"/>
                <a:gd name="T22" fmla="*/ 188 w 1038"/>
                <a:gd name="T23" fmla="*/ 1285 h 1409"/>
                <a:gd name="T24" fmla="*/ 107 w 1038"/>
                <a:gd name="T25" fmla="*/ 1347 h 1409"/>
                <a:gd name="T26" fmla="*/ 26 w 1038"/>
                <a:gd name="T27" fmla="*/ 1409 h 1409"/>
                <a:gd name="T28" fmla="*/ 0 w 1038"/>
                <a:gd name="T29" fmla="*/ 1383 h 1409"/>
                <a:gd name="T30" fmla="*/ 88 w 1038"/>
                <a:gd name="T31" fmla="*/ 1266 h 1409"/>
                <a:gd name="T32" fmla="*/ 166 w 1038"/>
                <a:gd name="T33" fmla="*/ 1169 h 1409"/>
                <a:gd name="T34" fmla="*/ 247 w 1038"/>
                <a:gd name="T35" fmla="*/ 1064 h 1409"/>
                <a:gd name="T36" fmla="*/ 323 w 1038"/>
                <a:gd name="T37" fmla="*/ 969 h 1409"/>
                <a:gd name="T38" fmla="*/ 402 w 1038"/>
                <a:gd name="T39" fmla="*/ 862 h 1409"/>
                <a:gd name="T40" fmla="*/ 478 w 1038"/>
                <a:gd name="T41" fmla="*/ 758 h 1409"/>
                <a:gd name="T42" fmla="*/ 539 w 1038"/>
                <a:gd name="T43" fmla="*/ 682 h 1409"/>
                <a:gd name="T44" fmla="*/ 594 w 1038"/>
                <a:gd name="T45" fmla="*/ 611 h 1409"/>
                <a:gd name="T46" fmla="*/ 644 w 1038"/>
                <a:gd name="T47" fmla="*/ 542 h 1409"/>
                <a:gd name="T48" fmla="*/ 694 w 1038"/>
                <a:gd name="T49" fmla="*/ 473 h 1409"/>
                <a:gd name="T50" fmla="*/ 744 w 1038"/>
                <a:gd name="T51" fmla="*/ 401 h 1409"/>
                <a:gd name="T52" fmla="*/ 794 w 1038"/>
                <a:gd name="T53" fmla="*/ 328 h 1409"/>
                <a:gd name="T54" fmla="*/ 848 w 1038"/>
                <a:gd name="T55" fmla="*/ 249 h 1409"/>
                <a:gd name="T56" fmla="*/ 910 w 1038"/>
                <a:gd name="T57" fmla="*/ 154 h 1409"/>
                <a:gd name="T58" fmla="*/ 974 w 1038"/>
                <a:gd name="T59" fmla="*/ 62 h 1409"/>
                <a:gd name="T60" fmla="*/ 1034 w 1038"/>
                <a:gd name="T61" fmla="*/ 0 h 1409"/>
                <a:gd name="T62" fmla="*/ 1038 w 1038"/>
                <a:gd name="T63" fmla="*/ 24 h 1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8"/>
                <a:gd name="T97" fmla="*/ 0 h 1409"/>
                <a:gd name="T98" fmla="*/ 1038 w 1038"/>
                <a:gd name="T99" fmla="*/ 1409 h 14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8" h="1409">
                  <a:moveTo>
                    <a:pt x="1038" y="24"/>
                  </a:moveTo>
                  <a:lnTo>
                    <a:pt x="1005" y="81"/>
                  </a:lnTo>
                  <a:lnTo>
                    <a:pt x="972" y="128"/>
                  </a:lnTo>
                  <a:lnTo>
                    <a:pt x="941" y="173"/>
                  </a:lnTo>
                  <a:lnTo>
                    <a:pt x="905" y="226"/>
                  </a:lnTo>
                  <a:lnTo>
                    <a:pt x="877" y="268"/>
                  </a:lnTo>
                  <a:lnTo>
                    <a:pt x="851" y="311"/>
                  </a:lnTo>
                  <a:lnTo>
                    <a:pt x="803" y="392"/>
                  </a:lnTo>
                  <a:lnTo>
                    <a:pt x="760" y="468"/>
                  </a:lnTo>
                  <a:lnTo>
                    <a:pt x="720" y="544"/>
                  </a:lnTo>
                  <a:lnTo>
                    <a:pt x="677" y="618"/>
                  </a:lnTo>
                  <a:lnTo>
                    <a:pt x="632" y="694"/>
                  </a:lnTo>
                  <a:lnTo>
                    <a:pt x="606" y="732"/>
                  </a:lnTo>
                  <a:lnTo>
                    <a:pt x="577" y="770"/>
                  </a:lnTo>
                  <a:lnTo>
                    <a:pt x="547" y="810"/>
                  </a:lnTo>
                  <a:lnTo>
                    <a:pt x="513" y="853"/>
                  </a:lnTo>
                  <a:lnTo>
                    <a:pt x="471" y="915"/>
                  </a:lnTo>
                  <a:lnTo>
                    <a:pt x="430" y="972"/>
                  </a:lnTo>
                  <a:lnTo>
                    <a:pt x="392" y="1024"/>
                  </a:lnTo>
                  <a:lnTo>
                    <a:pt x="354" y="1072"/>
                  </a:lnTo>
                  <a:lnTo>
                    <a:pt x="316" y="1121"/>
                  </a:lnTo>
                  <a:lnTo>
                    <a:pt x="276" y="1171"/>
                  </a:lnTo>
                  <a:lnTo>
                    <a:pt x="233" y="1226"/>
                  </a:lnTo>
                  <a:lnTo>
                    <a:pt x="188" y="1285"/>
                  </a:lnTo>
                  <a:lnTo>
                    <a:pt x="147" y="1321"/>
                  </a:lnTo>
                  <a:lnTo>
                    <a:pt x="107" y="1347"/>
                  </a:lnTo>
                  <a:lnTo>
                    <a:pt x="67" y="1376"/>
                  </a:lnTo>
                  <a:lnTo>
                    <a:pt x="26" y="1409"/>
                  </a:lnTo>
                  <a:lnTo>
                    <a:pt x="0" y="1407"/>
                  </a:lnTo>
                  <a:lnTo>
                    <a:pt x="0" y="1383"/>
                  </a:lnTo>
                  <a:lnTo>
                    <a:pt x="62" y="1307"/>
                  </a:lnTo>
                  <a:lnTo>
                    <a:pt x="88" y="1266"/>
                  </a:lnTo>
                  <a:lnTo>
                    <a:pt x="121" y="1228"/>
                  </a:lnTo>
                  <a:lnTo>
                    <a:pt x="166" y="1169"/>
                  </a:lnTo>
                  <a:lnTo>
                    <a:pt x="209" y="1114"/>
                  </a:lnTo>
                  <a:lnTo>
                    <a:pt x="247" y="1064"/>
                  </a:lnTo>
                  <a:lnTo>
                    <a:pt x="285" y="1017"/>
                  </a:lnTo>
                  <a:lnTo>
                    <a:pt x="323" y="969"/>
                  </a:lnTo>
                  <a:lnTo>
                    <a:pt x="361" y="917"/>
                  </a:lnTo>
                  <a:lnTo>
                    <a:pt x="402" y="862"/>
                  </a:lnTo>
                  <a:lnTo>
                    <a:pt x="444" y="801"/>
                  </a:lnTo>
                  <a:lnTo>
                    <a:pt x="478" y="758"/>
                  </a:lnTo>
                  <a:lnTo>
                    <a:pt x="509" y="720"/>
                  </a:lnTo>
                  <a:lnTo>
                    <a:pt x="539" y="682"/>
                  </a:lnTo>
                  <a:lnTo>
                    <a:pt x="566" y="646"/>
                  </a:lnTo>
                  <a:lnTo>
                    <a:pt x="594" y="611"/>
                  </a:lnTo>
                  <a:lnTo>
                    <a:pt x="620" y="575"/>
                  </a:lnTo>
                  <a:lnTo>
                    <a:pt x="644" y="542"/>
                  </a:lnTo>
                  <a:lnTo>
                    <a:pt x="670" y="506"/>
                  </a:lnTo>
                  <a:lnTo>
                    <a:pt x="694" y="473"/>
                  </a:lnTo>
                  <a:lnTo>
                    <a:pt x="718" y="437"/>
                  </a:lnTo>
                  <a:lnTo>
                    <a:pt x="744" y="401"/>
                  </a:lnTo>
                  <a:lnTo>
                    <a:pt x="768" y="366"/>
                  </a:lnTo>
                  <a:lnTo>
                    <a:pt x="794" y="328"/>
                  </a:lnTo>
                  <a:lnTo>
                    <a:pt x="820" y="290"/>
                  </a:lnTo>
                  <a:lnTo>
                    <a:pt x="848" y="249"/>
                  </a:lnTo>
                  <a:lnTo>
                    <a:pt x="877" y="204"/>
                  </a:lnTo>
                  <a:lnTo>
                    <a:pt x="910" y="154"/>
                  </a:lnTo>
                  <a:lnTo>
                    <a:pt x="943" y="109"/>
                  </a:lnTo>
                  <a:lnTo>
                    <a:pt x="974" y="62"/>
                  </a:lnTo>
                  <a:lnTo>
                    <a:pt x="1008" y="5"/>
                  </a:lnTo>
                  <a:lnTo>
                    <a:pt x="1034" y="0"/>
                  </a:lnTo>
                  <a:lnTo>
                    <a:pt x="10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22" name="Freeform 94"/>
            <p:cNvSpPr>
              <a:spLocks/>
            </p:cNvSpPr>
            <p:nvPr/>
          </p:nvSpPr>
          <p:spPr bwMode="auto">
            <a:xfrm>
              <a:off x="5400" y="2562"/>
              <a:ext cx="90" cy="223"/>
            </a:xfrm>
            <a:custGeom>
              <a:avLst/>
              <a:gdLst>
                <a:gd name="T0" fmla="*/ 14 w 90"/>
                <a:gd name="T1" fmla="*/ 207 h 223"/>
                <a:gd name="T2" fmla="*/ 10 w 90"/>
                <a:gd name="T3" fmla="*/ 117 h 223"/>
                <a:gd name="T4" fmla="*/ 0 w 90"/>
                <a:gd name="T5" fmla="*/ 41 h 223"/>
                <a:gd name="T6" fmla="*/ 7 w 90"/>
                <a:gd name="T7" fmla="*/ 12 h 223"/>
                <a:gd name="T8" fmla="*/ 29 w 90"/>
                <a:gd name="T9" fmla="*/ 0 h 223"/>
                <a:gd name="T10" fmla="*/ 55 w 90"/>
                <a:gd name="T11" fmla="*/ 5 h 223"/>
                <a:gd name="T12" fmla="*/ 69 w 90"/>
                <a:gd name="T13" fmla="*/ 29 h 223"/>
                <a:gd name="T14" fmla="*/ 90 w 90"/>
                <a:gd name="T15" fmla="*/ 112 h 223"/>
                <a:gd name="T16" fmla="*/ 86 w 90"/>
                <a:gd name="T17" fmla="*/ 181 h 223"/>
                <a:gd name="T18" fmla="*/ 48 w 90"/>
                <a:gd name="T19" fmla="*/ 216 h 223"/>
                <a:gd name="T20" fmla="*/ 26 w 90"/>
                <a:gd name="T21" fmla="*/ 223 h 223"/>
                <a:gd name="T22" fmla="*/ 14 w 90"/>
                <a:gd name="T23" fmla="*/ 207 h 223"/>
                <a:gd name="T24" fmla="*/ 14 w 90"/>
                <a:gd name="T25" fmla="*/ 20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223"/>
                <a:gd name="T41" fmla="*/ 90 w 90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223">
                  <a:moveTo>
                    <a:pt x="14" y="207"/>
                  </a:moveTo>
                  <a:lnTo>
                    <a:pt x="10" y="117"/>
                  </a:lnTo>
                  <a:lnTo>
                    <a:pt x="0" y="41"/>
                  </a:lnTo>
                  <a:lnTo>
                    <a:pt x="7" y="12"/>
                  </a:lnTo>
                  <a:lnTo>
                    <a:pt x="29" y="0"/>
                  </a:lnTo>
                  <a:lnTo>
                    <a:pt x="55" y="5"/>
                  </a:lnTo>
                  <a:lnTo>
                    <a:pt x="69" y="29"/>
                  </a:lnTo>
                  <a:lnTo>
                    <a:pt x="90" y="112"/>
                  </a:lnTo>
                  <a:lnTo>
                    <a:pt x="86" y="181"/>
                  </a:lnTo>
                  <a:lnTo>
                    <a:pt x="48" y="216"/>
                  </a:lnTo>
                  <a:lnTo>
                    <a:pt x="26" y="223"/>
                  </a:lnTo>
                  <a:lnTo>
                    <a:pt x="1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23" name="Freeform 95"/>
            <p:cNvSpPr>
              <a:spLocks/>
            </p:cNvSpPr>
            <p:nvPr/>
          </p:nvSpPr>
          <p:spPr bwMode="auto">
            <a:xfrm>
              <a:off x="5666" y="2576"/>
              <a:ext cx="72" cy="561"/>
            </a:xfrm>
            <a:custGeom>
              <a:avLst/>
              <a:gdLst>
                <a:gd name="T0" fmla="*/ 72 w 72"/>
                <a:gd name="T1" fmla="*/ 19 h 561"/>
                <a:gd name="T2" fmla="*/ 64 w 72"/>
                <a:gd name="T3" fmla="*/ 316 h 561"/>
                <a:gd name="T4" fmla="*/ 48 w 72"/>
                <a:gd name="T5" fmla="*/ 542 h 561"/>
                <a:gd name="T6" fmla="*/ 43 w 72"/>
                <a:gd name="T7" fmla="*/ 556 h 561"/>
                <a:gd name="T8" fmla="*/ 34 w 72"/>
                <a:gd name="T9" fmla="*/ 561 h 561"/>
                <a:gd name="T10" fmla="*/ 12 w 72"/>
                <a:gd name="T11" fmla="*/ 549 h 561"/>
                <a:gd name="T12" fmla="*/ 0 w 72"/>
                <a:gd name="T13" fmla="*/ 309 h 561"/>
                <a:gd name="T14" fmla="*/ 36 w 72"/>
                <a:gd name="T15" fmla="*/ 15 h 561"/>
                <a:gd name="T16" fmla="*/ 55 w 72"/>
                <a:gd name="T17" fmla="*/ 0 h 561"/>
                <a:gd name="T18" fmla="*/ 72 w 72"/>
                <a:gd name="T19" fmla="*/ 19 h 561"/>
                <a:gd name="T20" fmla="*/ 72 w 72"/>
                <a:gd name="T21" fmla="*/ 19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1"/>
                <a:gd name="T35" fmla="*/ 72 w 72"/>
                <a:gd name="T36" fmla="*/ 561 h 5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1">
                  <a:moveTo>
                    <a:pt x="72" y="19"/>
                  </a:moveTo>
                  <a:lnTo>
                    <a:pt x="64" y="316"/>
                  </a:lnTo>
                  <a:lnTo>
                    <a:pt x="48" y="542"/>
                  </a:lnTo>
                  <a:lnTo>
                    <a:pt x="43" y="556"/>
                  </a:lnTo>
                  <a:lnTo>
                    <a:pt x="34" y="561"/>
                  </a:lnTo>
                  <a:lnTo>
                    <a:pt x="12" y="549"/>
                  </a:lnTo>
                  <a:lnTo>
                    <a:pt x="0" y="309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24" name="Freeform 96"/>
            <p:cNvSpPr>
              <a:spLocks/>
            </p:cNvSpPr>
            <p:nvPr/>
          </p:nvSpPr>
          <p:spPr bwMode="auto">
            <a:xfrm>
              <a:off x="5766" y="2598"/>
              <a:ext cx="86" cy="791"/>
            </a:xfrm>
            <a:custGeom>
              <a:avLst/>
              <a:gdLst>
                <a:gd name="T0" fmla="*/ 74 w 86"/>
                <a:gd name="T1" fmla="*/ 21 h 791"/>
                <a:gd name="T2" fmla="*/ 62 w 86"/>
                <a:gd name="T3" fmla="*/ 192 h 791"/>
                <a:gd name="T4" fmla="*/ 71 w 86"/>
                <a:gd name="T5" fmla="*/ 363 h 791"/>
                <a:gd name="T6" fmla="*/ 86 w 86"/>
                <a:gd name="T7" fmla="*/ 473 h 791"/>
                <a:gd name="T8" fmla="*/ 71 w 86"/>
                <a:gd name="T9" fmla="*/ 625 h 791"/>
                <a:gd name="T10" fmla="*/ 38 w 86"/>
                <a:gd name="T11" fmla="*/ 777 h 791"/>
                <a:gd name="T12" fmla="*/ 31 w 86"/>
                <a:gd name="T13" fmla="*/ 789 h 791"/>
                <a:gd name="T14" fmla="*/ 17 w 86"/>
                <a:gd name="T15" fmla="*/ 791 h 791"/>
                <a:gd name="T16" fmla="*/ 5 w 86"/>
                <a:gd name="T17" fmla="*/ 770 h 791"/>
                <a:gd name="T18" fmla="*/ 19 w 86"/>
                <a:gd name="T19" fmla="*/ 622 h 791"/>
                <a:gd name="T20" fmla="*/ 14 w 86"/>
                <a:gd name="T21" fmla="*/ 477 h 791"/>
                <a:gd name="T22" fmla="*/ 0 w 86"/>
                <a:gd name="T23" fmla="*/ 368 h 791"/>
                <a:gd name="T24" fmla="*/ 7 w 86"/>
                <a:gd name="T25" fmla="*/ 192 h 791"/>
                <a:gd name="T26" fmla="*/ 41 w 86"/>
                <a:gd name="T27" fmla="*/ 14 h 791"/>
                <a:gd name="T28" fmla="*/ 48 w 86"/>
                <a:gd name="T29" fmla="*/ 2 h 791"/>
                <a:gd name="T30" fmla="*/ 60 w 86"/>
                <a:gd name="T31" fmla="*/ 0 h 791"/>
                <a:gd name="T32" fmla="*/ 74 w 86"/>
                <a:gd name="T33" fmla="*/ 21 h 791"/>
                <a:gd name="T34" fmla="*/ 74 w 86"/>
                <a:gd name="T35" fmla="*/ 21 h 7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91"/>
                <a:gd name="T56" fmla="*/ 86 w 86"/>
                <a:gd name="T57" fmla="*/ 791 h 7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91">
                  <a:moveTo>
                    <a:pt x="74" y="21"/>
                  </a:moveTo>
                  <a:lnTo>
                    <a:pt x="62" y="192"/>
                  </a:lnTo>
                  <a:lnTo>
                    <a:pt x="71" y="363"/>
                  </a:lnTo>
                  <a:lnTo>
                    <a:pt x="86" y="473"/>
                  </a:lnTo>
                  <a:lnTo>
                    <a:pt x="71" y="625"/>
                  </a:lnTo>
                  <a:lnTo>
                    <a:pt x="38" y="777"/>
                  </a:lnTo>
                  <a:lnTo>
                    <a:pt x="31" y="789"/>
                  </a:lnTo>
                  <a:lnTo>
                    <a:pt x="17" y="791"/>
                  </a:lnTo>
                  <a:lnTo>
                    <a:pt x="5" y="770"/>
                  </a:lnTo>
                  <a:lnTo>
                    <a:pt x="19" y="622"/>
                  </a:lnTo>
                  <a:lnTo>
                    <a:pt x="14" y="477"/>
                  </a:lnTo>
                  <a:lnTo>
                    <a:pt x="0" y="368"/>
                  </a:lnTo>
                  <a:lnTo>
                    <a:pt x="7" y="192"/>
                  </a:lnTo>
                  <a:lnTo>
                    <a:pt x="41" y="1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25" name="Freeform 97"/>
            <p:cNvSpPr>
              <a:spLocks/>
            </p:cNvSpPr>
            <p:nvPr/>
          </p:nvSpPr>
          <p:spPr bwMode="auto">
            <a:xfrm>
              <a:off x="5536" y="2790"/>
              <a:ext cx="686" cy="1331"/>
            </a:xfrm>
            <a:custGeom>
              <a:avLst/>
              <a:gdLst>
                <a:gd name="T0" fmla="*/ 33 w 686"/>
                <a:gd name="T1" fmla="*/ 15 h 1331"/>
                <a:gd name="T2" fmla="*/ 59 w 686"/>
                <a:gd name="T3" fmla="*/ 114 h 1331"/>
                <a:gd name="T4" fmla="*/ 80 w 686"/>
                <a:gd name="T5" fmla="*/ 157 h 1331"/>
                <a:gd name="T6" fmla="*/ 104 w 686"/>
                <a:gd name="T7" fmla="*/ 205 h 1331"/>
                <a:gd name="T8" fmla="*/ 216 w 686"/>
                <a:gd name="T9" fmla="*/ 433 h 1331"/>
                <a:gd name="T10" fmla="*/ 271 w 686"/>
                <a:gd name="T11" fmla="*/ 580 h 1331"/>
                <a:gd name="T12" fmla="*/ 294 w 686"/>
                <a:gd name="T13" fmla="*/ 628 h 1331"/>
                <a:gd name="T14" fmla="*/ 318 w 686"/>
                <a:gd name="T15" fmla="*/ 673 h 1331"/>
                <a:gd name="T16" fmla="*/ 366 w 686"/>
                <a:gd name="T17" fmla="*/ 756 h 1331"/>
                <a:gd name="T18" fmla="*/ 413 w 686"/>
                <a:gd name="T19" fmla="*/ 834 h 1331"/>
                <a:gd name="T20" fmla="*/ 437 w 686"/>
                <a:gd name="T21" fmla="*/ 870 h 1331"/>
                <a:gd name="T22" fmla="*/ 461 w 686"/>
                <a:gd name="T23" fmla="*/ 906 h 1331"/>
                <a:gd name="T24" fmla="*/ 487 w 686"/>
                <a:gd name="T25" fmla="*/ 941 h 1331"/>
                <a:gd name="T26" fmla="*/ 511 w 686"/>
                <a:gd name="T27" fmla="*/ 979 h 1331"/>
                <a:gd name="T28" fmla="*/ 537 w 686"/>
                <a:gd name="T29" fmla="*/ 1015 h 1331"/>
                <a:gd name="T30" fmla="*/ 560 w 686"/>
                <a:gd name="T31" fmla="*/ 1053 h 1331"/>
                <a:gd name="T32" fmla="*/ 587 w 686"/>
                <a:gd name="T33" fmla="*/ 1091 h 1331"/>
                <a:gd name="T34" fmla="*/ 615 w 686"/>
                <a:gd name="T35" fmla="*/ 1131 h 1331"/>
                <a:gd name="T36" fmla="*/ 641 w 686"/>
                <a:gd name="T37" fmla="*/ 1172 h 1331"/>
                <a:gd name="T38" fmla="*/ 670 w 686"/>
                <a:gd name="T39" fmla="*/ 1217 h 1331"/>
                <a:gd name="T40" fmla="*/ 686 w 686"/>
                <a:gd name="T41" fmla="*/ 1302 h 1331"/>
                <a:gd name="T42" fmla="*/ 677 w 686"/>
                <a:gd name="T43" fmla="*/ 1331 h 1331"/>
                <a:gd name="T44" fmla="*/ 648 w 686"/>
                <a:gd name="T45" fmla="*/ 1321 h 1331"/>
                <a:gd name="T46" fmla="*/ 582 w 686"/>
                <a:gd name="T47" fmla="*/ 1267 h 1331"/>
                <a:gd name="T48" fmla="*/ 527 w 686"/>
                <a:gd name="T49" fmla="*/ 1179 h 1331"/>
                <a:gd name="T50" fmla="*/ 480 w 686"/>
                <a:gd name="T51" fmla="*/ 1096 h 1331"/>
                <a:gd name="T52" fmla="*/ 434 w 686"/>
                <a:gd name="T53" fmla="*/ 1020 h 1331"/>
                <a:gd name="T54" fmla="*/ 392 w 686"/>
                <a:gd name="T55" fmla="*/ 944 h 1331"/>
                <a:gd name="T56" fmla="*/ 351 w 686"/>
                <a:gd name="T57" fmla="*/ 868 h 1331"/>
                <a:gd name="T58" fmla="*/ 309 w 686"/>
                <a:gd name="T59" fmla="*/ 787 h 1331"/>
                <a:gd name="T60" fmla="*/ 263 w 686"/>
                <a:gd name="T61" fmla="*/ 701 h 1331"/>
                <a:gd name="T62" fmla="*/ 240 w 686"/>
                <a:gd name="T63" fmla="*/ 654 h 1331"/>
                <a:gd name="T64" fmla="*/ 216 w 686"/>
                <a:gd name="T65" fmla="*/ 606 h 1331"/>
                <a:gd name="T66" fmla="*/ 164 w 686"/>
                <a:gd name="T67" fmla="*/ 456 h 1331"/>
                <a:gd name="T68" fmla="*/ 121 w 686"/>
                <a:gd name="T69" fmla="*/ 335 h 1331"/>
                <a:gd name="T70" fmla="*/ 104 w 686"/>
                <a:gd name="T71" fmla="*/ 281 h 1331"/>
                <a:gd name="T72" fmla="*/ 73 w 686"/>
                <a:gd name="T73" fmla="*/ 221 h 1331"/>
                <a:gd name="T74" fmla="*/ 0 w 686"/>
                <a:gd name="T75" fmla="*/ 19 h 1331"/>
                <a:gd name="T76" fmla="*/ 14 w 686"/>
                <a:gd name="T77" fmla="*/ 0 h 1331"/>
                <a:gd name="T78" fmla="*/ 33 w 686"/>
                <a:gd name="T79" fmla="*/ 15 h 1331"/>
                <a:gd name="T80" fmla="*/ 33 w 686"/>
                <a:gd name="T81" fmla="*/ 15 h 1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1331"/>
                <a:gd name="T125" fmla="*/ 686 w 686"/>
                <a:gd name="T126" fmla="*/ 1331 h 1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1331">
                  <a:moveTo>
                    <a:pt x="33" y="15"/>
                  </a:moveTo>
                  <a:lnTo>
                    <a:pt x="59" y="114"/>
                  </a:lnTo>
                  <a:lnTo>
                    <a:pt x="80" y="157"/>
                  </a:lnTo>
                  <a:lnTo>
                    <a:pt x="104" y="205"/>
                  </a:lnTo>
                  <a:lnTo>
                    <a:pt x="216" y="433"/>
                  </a:lnTo>
                  <a:lnTo>
                    <a:pt x="271" y="580"/>
                  </a:lnTo>
                  <a:lnTo>
                    <a:pt x="294" y="628"/>
                  </a:lnTo>
                  <a:lnTo>
                    <a:pt x="318" y="673"/>
                  </a:lnTo>
                  <a:lnTo>
                    <a:pt x="366" y="756"/>
                  </a:lnTo>
                  <a:lnTo>
                    <a:pt x="413" y="834"/>
                  </a:lnTo>
                  <a:lnTo>
                    <a:pt x="437" y="870"/>
                  </a:lnTo>
                  <a:lnTo>
                    <a:pt x="461" y="906"/>
                  </a:lnTo>
                  <a:lnTo>
                    <a:pt x="487" y="941"/>
                  </a:lnTo>
                  <a:lnTo>
                    <a:pt x="511" y="979"/>
                  </a:lnTo>
                  <a:lnTo>
                    <a:pt x="537" y="1015"/>
                  </a:lnTo>
                  <a:lnTo>
                    <a:pt x="560" y="1053"/>
                  </a:lnTo>
                  <a:lnTo>
                    <a:pt x="587" y="1091"/>
                  </a:lnTo>
                  <a:lnTo>
                    <a:pt x="615" y="1131"/>
                  </a:lnTo>
                  <a:lnTo>
                    <a:pt x="641" y="1172"/>
                  </a:lnTo>
                  <a:lnTo>
                    <a:pt x="670" y="1217"/>
                  </a:lnTo>
                  <a:lnTo>
                    <a:pt x="686" y="1302"/>
                  </a:lnTo>
                  <a:lnTo>
                    <a:pt x="677" y="1331"/>
                  </a:lnTo>
                  <a:lnTo>
                    <a:pt x="648" y="1321"/>
                  </a:lnTo>
                  <a:lnTo>
                    <a:pt x="582" y="1267"/>
                  </a:lnTo>
                  <a:lnTo>
                    <a:pt x="527" y="1179"/>
                  </a:lnTo>
                  <a:lnTo>
                    <a:pt x="480" y="1096"/>
                  </a:lnTo>
                  <a:lnTo>
                    <a:pt x="434" y="1020"/>
                  </a:lnTo>
                  <a:lnTo>
                    <a:pt x="392" y="944"/>
                  </a:lnTo>
                  <a:lnTo>
                    <a:pt x="351" y="868"/>
                  </a:lnTo>
                  <a:lnTo>
                    <a:pt x="309" y="787"/>
                  </a:lnTo>
                  <a:lnTo>
                    <a:pt x="263" y="701"/>
                  </a:lnTo>
                  <a:lnTo>
                    <a:pt x="240" y="654"/>
                  </a:lnTo>
                  <a:lnTo>
                    <a:pt x="216" y="606"/>
                  </a:lnTo>
                  <a:lnTo>
                    <a:pt x="164" y="456"/>
                  </a:lnTo>
                  <a:lnTo>
                    <a:pt x="121" y="335"/>
                  </a:lnTo>
                  <a:lnTo>
                    <a:pt x="104" y="281"/>
                  </a:lnTo>
                  <a:lnTo>
                    <a:pt x="73" y="221"/>
                  </a:lnTo>
                  <a:lnTo>
                    <a:pt x="0" y="19"/>
                  </a:lnTo>
                  <a:lnTo>
                    <a:pt x="1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26" name="Freeform 98"/>
            <p:cNvSpPr>
              <a:spLocks/>
            </p:cNvSpPr>
            <p:nvPr/>
          </p:nvSpPr>
          <p:spPr bwMode="auto">
            <a:xfrm>
              <a:off x="4481" y="2985"/>
              <a:ext cx="1031" cy="1585"/>
            </a:xfrm>
            <a:custGeom>
              <a:avLst/>
              <a:gdLst>
                <a:gd name="T0" fmla="*/ 1026 w 1031"/>
                <a:gd name="T1" fmla="*/ 29 h 1585"/>
                <a:gd name="T2" fmla="*/ 969 w 1031"/>
                <a:gd name="T3" fmla="*/ 100 h 1585"/>
                <a:gd name="T4" fmla="*/ 936 w 1031"/>
                <a:gd name="T5" fmla="*/ 193 h 1585"/>
                <a:gd name="T6" fmla="*/ 912 w 1031"/>
                <a:gd name="T7" fmla="*/ 247 h 1585"/>
                <a:gd name="T8" fmla="*/ 888 w 1031"/>
                <a:gd name="T9" fmla="*/ 300 h 1585"/>
                <a:gd name="T10" fmla="*/ 867 w 1031"/>
                <a:gd name="T11" fmla="*/ 347 h 1585"/>
                <a:gd name="T12" fmla="*/ 846 w 1031"/>
                <a:gd name="T13" fmla="*/ 392 h 1585"/>
                <a:gd name="T14" fmla="*/ 822 w 1031"/>
                <a:gd name="T15" fmla="*/ 437 h 1585"/>
                <a:gd name="T16" fmla="*/ 798 w 1031"/>
                <a:gd name="T17" fmla="*/ 482 h 1585"/>
                <a:gd name="T18" fmla="*/ 769 w 1031"/>
                <a:gd name="T19" fmla="*/ 530 h 1585"/>
                <a:gd name="T20" fmla="*/ 739 w 1031"/>
                <a:gd name="T21" fmla="*/ 580 h 1585"/>
                <a:gd name="T22" fmla="*/ 698 w 1031"/>
                <a:gd name="T23" fmla="*/ 646 h 1585"/>
                <a:gd name="T24" fmla="*/ 660 w 1031"/>
                <a:gd name="T25" fmla="*/ 706 h 1585"/>
                <a:gd name="T26" fmla="*/ 625 w 1031"/>
                <a:gd name="T27" fmla="*/ 761 h 1585"/>
                <a:gd name="T28" fmla="*/ 591 w 1031"/>
                <a:gd name="T29" fmla="*/ 815 h 1585"/>
                <a:gd name="T30" fmla="*/ 558 w 1031"/>
                <a:gd name="T31" fmla="*/ 867 h 1585"/>
                <a:gd name="T32" fmla="*/ 522 w 1031"/>
                <a:gd name="T33" fmla="*/ 922 h 1585"/>
                <a:gd name="T34" fmla="*/ 482 w 1031"/>
                <a:gd name="T35" fmla="*/ 979 h 1585"/>
                <a:gd name="T36" fmla="*/ 437 w 1031"/>
                <a:gd name="T37" fmla="*/ 1041 h 1585"/>
                <a:gd name="T38" fmla="*/ 404 w 1031"/>
                <a:gd name="T39" fmla="*/ 1091 h 1585"/>
                <a:gd name="T40" fmla="*/ 375 w 1031"/>
                <a:gd name="T41" fmla="*/ 1136 h 1585"/>
                <a:gd name="T42" fmla="*/ 347 w 1031"/>
                <a:gd name="T43" fmla="*/ 1181 h 1585"/>
                <a:gd name="T44" fmla="*/ 313 w 1031"/>
                <a:gd name="T45" fmla="*/ 1233 h 1585"/>
                <a:gd name="T46" fmla="*/ 273 w 1031"/>
                <a:gd name="T47" fmla="*/ 1288 h 1585"/>
                <a:gd name="T48" fmla="*/ 237 w 1031"/>
                <a:gd name="T49" fmla="*/ 1338 h 1585"/>
                <a:gd name="T50" fmla="*/ 171 w 1031"/>
                <a:gd name="T51" fmla="*/ 1445 h 1585"/>
                <a:gd name="T52" fmla="*/ 137 w 1031"/>
                <a:gd name="T53" fmla="*/ 1483 h 1585"/>
                <a:gd name="T54" fmla="*/ 99 w 1031"/>
                <a:gd name="T55" fmla="*/ 1516 h 1585"/>
                <a:gd name="T56" fmla="*/ 26 w 1031"/>
                <a:gd name="T57" fmla="*/ 1583 h 1585"/>
                <a:gd name="T58" fmla="*/ 0 w 1031"/>
                <a:gd name="T59" fmla="*/ 1585 h 1585"/>
                <a:gd name="T60" fmla="*/ 0 w 1031"/>
                <a:gd name="T61" fmla="*/ 1561 h 1585"/>
                <a:gd name="T62" fmla="*/ 45 w 1031"/>
                <a:gd name="T63" fmla="*/ 1478 h 1585"/>
                <a:gd name="T64" fmla="*/ 61 w 1031"/>
                <a:gd name="T65" fmla="*/ 1435 h 1585"/>
                <a:gd name="T66" fmla="*/ 85 w 1031"/>
                <a:gd name="T67" fmla="*/ 1393 h 1585"/>
                <a:gd name="T68" fmla="*/ 121 w 1031"/>
                <a:gd name="T69" fmla="*/ 1333 h 1585"/>
                <a:gd name="T70" fmla="*/ 156 w 1031"/>
                <a:gd name="T71" fmla="*/ 1283 h 1585"/>
                <a:gd name="T72" fmla="*/ 194 w 1031"/>
                <a:gd name="T73" fmla="*/ 1236 h 1585"/>
                <a:gd name="T74" fmla="*/ 237 w 1031"/>
                <a:gd name="T75" fmla="*/ 1179 h 1585"/>
                <a:gd name="T76" fmla="*/ 270 w 1031"/>
                <a:gd name="T77" fmla="*/ 1126 h 1585"/>
                <a:gd name="T78" fmla="*/ 299 w 1031"/>
                <a:gd name="T79" fmla="*/ 1081 h 1585"/>
                <a:gd name="T80" fmla="*/ 327 w 1031"/>
                <a:gd name="T81" fmla="*/ 1036 h 1585"/>
                <a:gd name="T82" fmla="*/ 361 w 1031"/>
                <a:gd name="T83" fmla="*/ 986 h 1585"/>
                <a:gd name="T84" fmla="*/ 406 w 1031"/>
                <a:gd name="T85" fmla="*/ 924 h 1585"/>
                <a:gd name="T86" fmla="*/ 449 w 1031"/>
                <a:gd name="T87" fmla="*/ 870 h 1585"/>
                <a:gd name="T88" fmla="*/ 487 w 1031"/>
                <a:gd name="T89" fmla="*/ 820 h 1585"/>
                <a:gd name="T90" fmla="*/ 525 w 1031"/>
                <a:gd name="T91" fmla="*/ 770 h 1585"/>
                <a:gd name="T92" fmla="*/ 563 w 1031"/>
                <a:gd name="T93" fmla="*/ 720 h 1585"/>
                <a:gd name="T94" fmla="*/ 603 w 1031"/>
                <a:gd name="T95" fmla="*/ 668 h 1585"/>
                <a:gd name="T96" fmla="*/ 641 w 1031"/>
                <a:gd name="T97" fmla="*/ 611 h 1585"/>
                <a:gd name="T98" fmla="*/ 684 w 1031"/>
                <a:gd name="T99" fmla="*/ 547 h 1585"/>
                <a:gd name="T100" fmla="*/ 715 w 1031"/>
                <a:gd name="T101" fmla="*/ 497 h 1585"/>
                <a:gd name="T102" fmla="*/ 746 w 1031"/>
                <a:gd name="T103" fmla="*/ 452 h 1585"/>
                <a:gd name="T104" fmla="*/ 774 w 1031"/>
                <a:gd name="T105" fmla="*/ 409 h 1585"/>
                <a:gd name="T106" fmla="*/ 800 w 1031"/>
                <a:gd name="T107" fmla="*/ 368 h 1585"/>
                <a:gd name="T108" fmla="*/ 853 w 1031"/>
                <a:gd name="T109" fmla="*/ 283 h 1585"/>
                <a:gd name="T110" fmla="*/ 903 w 1031"/>
                <a:gd name="T111" fmla="*/ 178 h 1585"/>
                <a:gd name="T112" fmla="*/ 941 w 1031"/>
                <a:gd name="T113" fmla="*/ 76 h 1585"/>
                <a:gd name="T114" fmla="*/ 967 w 1031"/>
                <a:gd name="T115" fmla="*/ 36 h 1585"/>
                <a:gd name="T116" fmla="*/ 1007 w 1031"/>
                <a:gd name="T117" fmla="*/ 0 h 1585"/>
                <a:gd name="T118" fmla="*/ 1031 w 1031"/>
                <a:gd name="T119" fmla="*/ 5 h 1585"/>
                <a:gd name="T120" fmla="*/ 1026 w 1031"/>
                <a:gd name="T121" fmla="*/ 29 h 1585"/>
                <a:gd name="T122" fmla="*/ 1026 w 1031"/>
                <a:gd name="T123" fmla="*/ 29 h 15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1"/>
                <a:gd name="T187" fmla="*/ 0 h 1585"/>
                <a:gd name="T188" fmla="*/ 1031 w 1031"/>
                <a:gd name="T189" fmla="*/ 1585 h 15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1" h="1585">
                  <a:moveTo>
                    <a:pt x="1026" y="29"/>
                  </a:moveTo>
                  <a:lnTo>
                    <a:pt x="969" y="100"/>
                  </a:lnTo>
                  <a:lnTo>
                    <a:pt x="936" y="193"/>
                  </a:lnTo>
                  <a:lnTo>
                    <a:pt x="912" y="247"/>
                  </a:lnTo>
                  <a:lnTo>
                    <a:pt x="888" y="300"/>
                  </a:lnTo>
                  <a:lnTo>
                    <a:pt x="867" y="347"/>
                  </a:lnTo>
                  <a:lnTo>
                    <a:pt x="846" y="392"/>
                  </a:lnTo>
                  <a:lnTo>
                    <a:pt x="822" y="437"/>
                  </a:lnTo>
                  <a:lnTo>
                    <a:pt x="798" y="482"/>
                  </a:lnTo>
                  <a:lnTo>
                    <a:pt x="769" y="530"/>
                  </a:lnTo>
                  <a:lnTo>
                    <a:pt x="739" y="580"/>
                  </a:lnTo>
                  <a:lnTo>
                    <a:pt x="698" y="646"/>
                  </a:lnTo>
                  <a:lnTo>
                    <a:pt x="660" y="706"/>
                  </a:lnTo>
                  <a:lnTo>
                    <a:pt x="625" y="761"/>
                  </a:lnTo>
                  <a:lnTo>
                    <a:pt x="591" y="815"/>
                  </a:lnTo>
                  <a:lnTo>
                    <a:pt x="558" y="867"/>
                  </a:lnTo>
                  <a:lnTo>
                    <a:pt x="522" y="922"/>
                  </a:lnTo>
                  <a:lnTo>
                    <a:pt x="482" y="979"/>
                  </a:lnTo>
                  <a:lnTo>
                    <a:pt x="437" y="1041"/>
                  </a:lnTo>
                  <a:lnTo>
                    <a:pt x="404" y="1091"/>
                  </a:lnTo>
                  <a:lnTo>
                    <a:pt x="375" y="1136"/>
                  </a:lnTo>
                  <a:lnTo>
                    <a:pt x="347" y="1181"/>
                  </a:lnTo>
                  <a:lnTo>
                    <a:pt x="313" y="1233"/>
                  </a:lnTo>
                  <a:lnTo>
                    <a:pt x="273" y="1288"/>
                  </a:lnTo>
                  <a:lnTo>
                    <a:pt x="237" y="1338"/>
                  </a:lnTo>
                  <a:lnTo>
                    <a:pt x="171" y="1445"/>
                  </a:lnTo>
                  <a:lnTo>
                    <a:pt x="137" y="1483"/>
                  </a:lnTo>
                  <a:lnTo>
                    <a:pt x="99" y="1516"/>
                  </a:lnTo>
                  <a:lnTo>
                    <a:pt x="26" y="1583"/>
                  </a:lnTo>
                  <a:lnTo>
                    <a:pt x="0" y="1585"/>
                  </a:lnTo>
                  <a:lnTo>
                    <a:pt x="0" y="1561"/>
                  </a:lnTo>
                  <a:lnTo>
                    <a:pt x="45" y="1478"/>
                  </a:lnTo>
                  <a:lnTo>
                    <a:pt x="61" y="1435"/>
                  </a:lnTo>
                  <a:lnTo>
                    <a:pt x="85" y="1393"/>
                  </a:lnTo>
                  <a:lnTo>
                    <a:pt x="121" y="1333"/>
                  </a:lnTo>
                  <a:lnTo>
                    <a:pt x="156" y="1283"/>
                  </a:lnTo>
                  <a:lnTo>
                    <a:pt x="194" y="1236"/>
                  </a:lnTo>
                  <a:lnTo>
                    <a:pt x="237" y="1179"/>
                  </a:lnTo>
                  <a:lnTo>
                    <a:pt x="270" y="1126"/>
                  </a:lnTo>
                  <a:lnTo>
                    <a:pt x="299" y="1081"/>
                  </a:lnTo>
                  <a:lnTo>
                    <a:pt x="327" y="1036"/>
                  </a:lnTo>
                  <a:lnTo>
                    <a:pt x="361" y="986"/>
                  </a:lnTo>
                  <a:lnTo>
                    <a:pt x="406" y="924"/>
                  </a:lnTo>
                  <a:lnTo>
                    <a:pt x="449" y="870"/>
                  </a:lnTo>
                  <a:lnTo>
                    <a:pt x="487" y="820"/>
                  </a:lnTo>
                  <a:lnTo>
                    <a:pt x="525" y="770"/>
                  </a:lnTo>
                  <a:lnTo>
                    <a:pt x="563" y="720"/>
                  </a:lnTo>
                  <a:lnTo>
                    <a:pt x="603" y="668"/>
                  </a:lnTo>
                  <a:lnTo>
                    <a:pt x="641" y="611"/>
                  </a:lnTo>
                  <a:lnTo>
                    <a:pt x="684" y="547"/>
                  </a:lnTo>
                  <a:lnTo>
                    <a:pt x="715" y="497"/>
                  </a:lnTo>
                  <a:lnTo>
                    <a:pt x="746" y="452"/>
                  </a:lnTo>
                  <a:lnTo>
                    <a:pt x="774" y="409"/>
                  </a:lnTo>
                  <a:lnTo>
                    <a:pt x="800" y="368"/>
                  </a:lnTo>
                  <a:lnTo>
                    <a:pt x="853" y="283"/>
                  </a:lnTo>
                  <a:lnTo>
                    <a:pt x="903" y="178"/>
                  </a:lnTo>
                  <a:lnTo>
                    <a:pt x="941" y="76"/>
                  </a:lnTo>
                  <a:lnTo>
                    <a:pt x="967" y="36"/>
                  </a:lnTo>
                  <a:lnTo>
                    <a:pt x="1007" y="0"/>
                  </a:lnTo>
                  <a:lnTo>
                    <a:pt x="1031" y="5"/>
                  </a:lnTo>
                  <a:lnTo>
                    <a:pt x="102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27" name="Freeform 99"/>
            <p:cNvSpPr>
              <a:spLocks/>
            </p:cNvSpPr>
            <p:nvPr/>
          </p:nvSpPr>
          <p:spPr bwMode="auto">
            <a:xfrm>
              <a:off x="5476" y="2990"/>
              <a:ext cx="573" cy="1195"/>
            </a:xfrm>
            <a:custGeom>
              <a:avLst/>
              <a:gdLst>
                <a:gd name="T0" fmla="*/ 36 w 573"/>
                <a:gd name="T1" fmla="*/ 14 h 1195"/>
                <a:gd name="T2" fmla="*/ 55 w 573"/>
                <a:gd name="T3" fmla="*/ 74 h 1195"/>
                <a:gd name="T4" fmla="*/ 76 w 573"/>
                <a:gd name="T5" fmla="*/ 131 h 1195"/>
                <a:gd name="T6" fmla="*/ 112 w 573"/>
                <a:gd name="T7" fmla="*/ 249 h 1195"/>
                <a:gd name="T8" fmla="*/ 150 w 573"/>
                <a:gd name="T9" fmla="*/ 378 h 1195"/>
                <a:gd name="T10" fmla="*/ 171 w 573"/>
                <a:gd name="T11" fmla="*/ 432 h 1195"/>
                <a:gd name="T12" fmla="*/ 202 w 573"/>
                <a:gd name="T13" fmla="*/ 496 h 1195"/>
                <a:gd name="T14" fmla="*/ 243 w 573"/>
                <a:gd name="T15" fmla="*/ 582 h 1195"/>
                <a:gd name="T16" fmla="*/ 281 w 573"/>
                <a:gd name="T17" fmla="*/ 656 h 1195"/>
                <a:gd name="T18" fmla="*/ 321 w 573"/>
                <a:gd name="T19" fmla="*/ 729 h 1195"/>
                <a:gd name="T20" fmla="*/ 371 w 573"/>
                <a:gd name="T21" fmla="*/ 815 h 1195"/>
                <a:gd name="T22" fmla="*/ 397 w 573"/>
                <a:gd name="T23" fmla="*/ 855 h 1195"/>
                <a:gd name="T24" fmla="*/ 421 w 573"/>
                <a:gd name="T25" fmla="*/ 891 h 1195"/>
                <a:gd name="T26" fmla="*/ 471 w 573"/>
                <a:gd name="T27" fmla="*/ 969 h 1195"/>
                <a:gd name="T28" fmla="*/ 516 w 573"/>
                <a:gd name="T29" fmla="*/ 1050 h 1195"/>
                <a:gd name="T30" fmla="*/ 563 w 573"/>
                <a:gd name="T31" fmla="*/ 1131 h 1195"/>
                <a:gd name="T32" fmla="*/ 573 w 573"/>
                <a:gd name="T33" fmla="*/ 1171 h 1195"/>
                <a:gd name="T34" fmla="*/ 566 w 573"/>
                <a:gd name="T35" fmla="*/ 1195 h 1195"/>
                <a:gd name="T36" fmla="*/ 542 w 573"/>
                <a:gd name="T37" fmla="*/ 1190 h 1195"/>
                <a:gd name="T38" fmla="*/ 509 w 573"/>
                <a:gd name="T39" fmla="*/ 1164 h 1195"/>
                <a:gd name="T40" fmla="*/ 461 w 573"/>
                <a:gd name="T41" fmla="*/ 1083 h 1195"/>
                <a:gd name="T42" fmla="*/ 414 w 573"/>
                <a:gd name="T43" fmla="*/ 1000 h 1195"/>
                <a:gd name="T44" fmla="*/ 371 w 573"/>
                <a:gd name="T45" fmla="*/ 919 h 1195"/>
                <a:gd name="T46" fmla="*/ 331 w 573"/>
                <a:gd name="T47" fmla="*/ 839 h 1195"/>
                <a:gd name="T48" fmla="*/ 283 w 573"/>
                <a:gd name="T49" fmla="*/ 753 h 1195"/>
                <a:gd name="T50" fmla="*/ 245 w 573"/>
                <a:gd name="T51" fmla="*/ 675 h 1195"/>
                <a:gd name="T52" fmla="*/ 209 w 573"/>
                <a:gd name="T53" fmla="*/ 599 h 1195"/>
                <a:gd name="T54" fmla="*/ 169 w 573"/>
                <a:gd name="T55" fmla="*/ 511 h 1195"/>
                <a:gd name="T56" fmla="*/ 133 w 573"/>
                <a:gd name="T57" fmla="*/ 442 h 1195"/>
                <a:gd name="T58" fmla="*/ 100 w 573"/>
                <a:gd name="T59" fmla="*/ 378 h 1195"/>
                <a:gd name="T60" fmla="*/ 48 w 573"/>
                <a:gd name="T61" fmla="*/ 237 h 1195"/>
                <a:gd name="T62" fmla="*/ 0 w 573"/>
                <a:gd name="T63" fmla="*/ 21 h 1195"/>
                <a:gd name="T64" fmla="*/ 12 w 573"/>
                <a:gd name="T65" fmla="*/ 0 h 1195"/>
                <a:gd name="T66" fmla="*/ 36 w 573"/>
                <a:gd name="T67" fmla="*/ 14 h 1195"/>
                <a:gd name="T68" fmla="*/ 36 w 573"/>
                <a:gd name="T69" fmla="*/ 14 h 1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195"/>
                <a:gd name="T107" fmla="*/ 573 w 573"/>
                <a:gd name="T108" fmla="*/ 1195 h 1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195">
                  <a:moveTo>
                    <a:pt x="36" y="14"/>
                  </a:moveTo>
                  <a:lnTo>
                    <a:pt x="55" y="74"/>
                  </a:lnTo>
                  <a:lnTo>
                    <a:pt x="76" y="131"/>
                  </a:lnTo>
                  <a:lnTo>
                    <a:pt x="112" y="249"/>
                  </a:lnTo>
                  <a:lnTo>
                    <a:pt x="150" y="378"/>
                  </a:lnTo>
                  <a:lnTo>
                    <a:pt x="171" y="432"/>
                  </a:lnTo>
                  <a:lnTo>
                    <a:pt x="202" y="496"/>
                  </a:lnTo>
                  <a:lnTo>
                    <a:pt x="243" y="582"/>
                  </a:lnTo>
                  <a:lnTo>
                    <a:pt x="281" y="656"/>
                  </a:lnTo>
                  <a:lnTo>
                    <a:pt x="321" y="729"/>
                  </a:lnTo>
                  <a:lnTo>
                    <a:pt x="371" y="815"/>
                  </a:lnTo>
                  <a:lnTo>
                    <a:pt x="397" y="855"/>
                  </a:lnTo>
                  <a:lnTo>
                    <a:pt x="421" y="891"/>
                  </a:lnTo>
                  <a:lnTo>
                    <a:pt x="471" y="969"/>
                  </a:lnTo>
                  <a:lnTo>
                    <a:pt x="516" y="1050"/>
                  </a:lnTo>
                  <a:lnTo>
                    <a:pt x="563" y="1131"/>
                  </a:lnTo>
                  <a:lnTo>
                    <a:pt x="573" y="1171"/>
                  </a:lnTo>
                  <a:lnTo>
                    <a:pt x="566" y="1195"/>
                  </a:lnTo>
                  <a:lnTo>
                    <a:pt x="542" y="1190"/>
                  </a:lnTo>
                  <a:lnTo>
                    <a:pt x="509" y="1164"/>
                  </a:lnTo>
                  <a:lnTo>
                    <a:pt x="461" y="1083"/>
                  </a:lnTo>
                  <a:lnTo>
                    <a:pt x="414" y="1000"/>
                  </a:lnTo>
                  <a:lnTo>
                    <a:pt x="371" y="919"/>
                  </a:lnTo>
                  <a:lnTo>
                    <a:pt x="331" y="839"/>
                  </a:lnTo>
                  <a:lnTo>
                    <a:pt x="283" y="753"/>
                  </a:lnTo>
                  <a:lnTo>
                    <a:pt x="245" y="675"/>
                  </a:lnTo>
                  <a:lnTo>
                    <a:pt x="209" y="599"/>
                  </a:lnTo>
                  <a:lnTo>
                    <a:pt x="169" y="511"/>
                  </a:lnTo>
                  <a:lnTo>
                    <a:pt x="133" y="442"/>
                  </a:lnTo>
                  <a:lnTo>
                    <a:pt x="100" y="378"/>
                  </a:lnTo>
                  <a:lnTo>
                    <a:pt x="48" y="23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28" name="Freeform 100"/>
            <p:cNvSpPr>
              <a:spLocks/>
            </p:cNvSpPr>
            <p:nvPr/>
          </p:nvSpPr>
          <p:spPr bwMode="auto">
            <a:xfrm>
              <a:off x="5384" y="3206"/>
              <a:ext cx="354" cy="977"/>
            </a:xfrm>
            <a:custGeom>
              <a:avLst/>
              <a:gdLst>
                <a:gd name="T0" fmla="*/ 28 w 354"/>
                <a:gd name="T1" fmla="*/ 5 h 977"/>
                <a:gd name="T2" fmla="*/ 97 w 354"/>
                <a:gd name="T3" fmla="*/ 114 h 977"/>
                <a:gd name="T4" fmla="*/ 140 w 354"/>
                <a:gd name="T5" fmla="*/ 219 h 977"/>
                <a:gd name="T6" fmla="*/ 178 w 354"/>
                <a:gd name="T7" fmla="*/ 330 h 977"/>
                <a:gd name="T8" fmla="*/ 197 w 354"/>
                <a:gd name="T9" fmla="*/ 392 h 977"/>
                <a:gd name="T10" fmla="*/ 221 w 354"/>
                <a:gd name="T11" fmla="*/ 461 h 977"/>
                <a:gd name="T12" fmla="*/ 247 w 354"/>
                <a:gd name="T13" fmla="*/ 575 h 977"/>
                <a:gd name="T14" fmla="*/ 273 w 354"/>
                <a:gd name="T15" fmla="*/ 673 h 977"/>
                <a:gd name="T16" fmla="*/ 287 w 354"/>
                <a:gd name="T17" fmla="*/ 720 h 977"/>
                <a:gd name="T18" fmla="*/ 354 w 354"/>
                <a:gd name="T19" fmla="*/ 953 h 977"/>
                <a:gd name="T20" fmla="*/ 346 w 354"/>
                <a:gd name="T21" fmla="*/ 977 h 977"/>
                <a:gd name="T22" fmla="*/ 323 w 354"/>
                <a:gd name="T23" fmla="*/ 970 h 977"/>
                <a:gd name="T24" fmla="*/ 289 w 354"/>
                <a:gd name="T25" fmla="*/ 910 h 977"/>
                <a:gd name="T26" fmla="*/ 256 w 354"/>
                <a:gd name="T27" fmla="*/ 860 h 977"/>
                <a:gd name="T28" fmla="*/ 197 w 354"/>
                <a:gd name="T29" fmla="*/ 746 h 977"/>
                <a:gd name="T30" fmla="*/ 187 w 354"/>
                <a:gd name="T31" fmla="*/ 696 h 977"/>
                <a:gd name="T32" fmla="*/ 154 w 354"/>
                <a:gd name="T33" fmla="*/ 592 h 977"/>
                <a:gd name="T34" fmla="*/ 130 w 354"/>
                <a:gd name="T35" fmla="*/ 482 h 977"/>
                <a:gd name="T36" fmla="*/ 97 w 354"/>
                <a:gd name="T37" fmla="*/ 354 h 977"/>
                <a:gd name="T38" fmla="*/ 80 w 354"/>
                <a:gd name="T39" fmla="*/ 240 h 977"/>
                <a:gd name="T40" fmla="*/ 57 w 354"/>
                <a:gd name="T41" fmla="*/ 133 h 977"/>
                <a:gd name="T42" fmla="*/ 35 w 354"/>
                <a:gd name="T43" fmla="*/ 81 h 977"/>
                <a:gd name="T44" fmla="*/ 0 w 354"/>
                <a:gd name="T45" fmla="*/ 24 h 977"/>
                <a:gd name="T46" fmla="*/ 4 w 354"/>
                <a:gd name="T47" fmla="*/ 0 h 977"/>
                <a:gd name="T48" fmla="*/ 28 w 354"/>
                <a:gd name="T49" fmla="*/ 5 h 977"/>
                <a:gd name="T50" fmla="*/ 28 w 354"/>
                <a:gd name="T51" fmla="*/ 5 h 9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4"/>
                <a:gd name="T79" fmla="*/ 0 h 977"/>
                <a:gd name="T80" fmla="*/ 354 w 354"/>
                <a:gd name="T81" fmla="*/ 977 h 9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4" h="977">
                  <a:moveTo>
                    <a:pt x="28" y="5"/>
                  </a:moveTo>
                  <a:lnTo>
                    <a:pt x="97" y="114"/>
                  </a:lnTo>
                  <a:lnTo>
                    <a:pt x="140" y="219"/>
                  </a:lnTo>
                  <a:lnTo>
                    <a:pt x="178" y="330"/>
                  </a:lnTo>
                  <a:lnTo>
                    <a:pt x="197" y="392"/>
                  </a:lnTo>
                  <a:lnTo>
                    <a:pt x="221" y="461"/>
                  </a:lnTo>
                  <a:lnTo>
                    <a:pt x="247" y="575"/>
                  </a:lnTo>
                  <a:lnTo>
                    <a:pt x="273" y="673"/>
                  </a:lnTo>
                  <a:lnTo>
                    <a:pt x="287" y="720"/>
                  </a:lnTo>
                  <a:lnTo>
                    <a:pt x="354" y="953"/>
                  </a:lnTo>
                  <a:lnTo>
                    <a:pt x="346" y="977"/>
                  </a:lnTo>
                  <a:lnTo>
                    <a:pt x="323" y="970"/>
                  </a:lnTo>
                  <a:lnTo>
                    <a:pt x="289" y="910"/>
                  </a:lnTo>
                  <a:lnTo>
                    <a:pt x="256" y="860"/>
                  </a:lnTo>
                  <a:lnTo>
                    <a:pt x="197" y="746"/>
                  </a:lnTo>
                  <a:lnTo>
                    <a:pt x="187" y="696"/>
                  </a:lnTo>
                  <a:lnTo>
                    <a:pt x="154" y="592"/>
                  </a:lnTo>
                  <a:lnTo>
                    <a:pt x="130" y="482"/>
                  </a:lnTo>
                  <a:lnTo>
                    <a:pt x="97" y="354"/>
                  </a:lnTo>
                  <a:lnTo>
                    <a:pt x="80" y="240"/>
                  </a:lnTo>
                  <a:lnTo>
                    <a:pt x="57" y="133"/>
                  </a:lnTo>
                  <a:lnTo>
                    <a:pt x="35" y="81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29" name="Freeform 101"/>
            <p:cNvSpPr>
              <a:spLocks/>
            </p:cNvSpPr>
            <p:nvPr/>
          </p:nvSpPr>
          <p:spPr bwMode="auto">
            <a:xfrm>
              <a:off x="5733" y="4223"/>
              <a:ext cx="302" cy="150"/>
            </a:xfrm>
            <a:custGeom>
              <a:avLst/>
              <a:gdLst>
                <a:gd name="T0" fmla="*/ 33 w 302"/>
                <a:gd name="T1" fmla="*/ 0 h 150"/>
                <a:gd name="T2" fmla="*/ 133 w 302"/>
                <a:gd name="T3" fmla="*/ 36 h 150"/>
                <a:gd name="T4" fmla="*/ 211 w 302"/>
                <a:gd name="T5" fmla="*/ 79 h 150"/>
                <a:gd name="T6" fmla="*/ 247 w 302"/>
                <a:gd name="T7" fmla="*/ 100 h 150"/>
                <a:gd name="T8" fmla="*/ 290 w 302"/>
                <a:gd name="T9" fmla="*/ 117 h 150"/>
                <a:gd name="T10" fmla="*/ 302 w 302"/>
                <a:gd name="T11" fmla="*/ 138 h 150"/>
                <a:gd name="T12" fmla="*/ 294 w 302"/>
                <a:gd name="T13" fmla="*/ 150 h 150"/>
                <a:gd name="T14" fmla="*/ 280 w 302"/>
                <a:gd name="T15" fmla="*/ 150 h 150"/>
                <a:gd name="T16" fmla="*/ 104 w 302"/>
                <a:gd name="T17" fmla="*/ 100 h 150"/>
                <a:gd name="T18" fmla="*/ 12 w 302"/>
                <a:gd name="T19" fmla="*/ 48 h 150"/>
                <a:gd name="T20" fmla="*/ 0 w 302"/>
                <a:gd name="T21" fmla="*/ 12 h 150"/>
                <a:gd name="T22" fmla="*/ 12 w 302"/>
                <a:gd name="T23" fmla="*/ 0 h 150"/>
                <a:gd name="T24" fmla="*/ 33 w 302"/>
                <a:gd name="T25" fmla="*/ 0 h 150"/>
                <a:gd name="T26" fmla="*/ 33 w 302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50"/>
                <a:gd name="T44" fmla="*/ 302 w 30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50">
                  <a:moveTo>
                    <a:pt x="33" y="0"/>
                  </a:moveTo>
                  <a:lnTo>
                    <a:pt x="133" y="36"/>
                  </a:lnTo>
                  <a:lnTo>
                    <a:pt x="211" y="79"/>
                  </a:lnTo>
                  <a:lnTo>
                    <a:pt x="247" y="100"/>
                  </a:lnTo>
                  <a:lnTo>
                    <a:pt x="290" y="117"/>
                  </a:lnTo>
                  <a:lnTo>
                    <a:pt x="302" y="138"/>
                  </a:lnTo>
                  <a:lnTo>
                    <a:pt x="294" y="150"/>
                  </a:lnTo>
                  <a:lnTo>
                    <a:pt x="280" y="150"/>
                  </a:lnTo>
                  <a:lnTo>
                    <a:pt x="104" y="10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30" name="Freeform 102"/>
            <p:cNvSpPr>
              <a:spLocks/>
            </p:cNvSpPr>
            <p:nvPr/>
          </p:nvSpPr>
          <p:spPr bwMode="auto">
            <a:xfrm>
              <a:off x="6101" y="4161"/>
              <a:ext cx="128" cy="162"/>
            </a:xfrm>
            <a:custGeom>
              <a:avLst/>
              <a:gdLst>
                <a:gd name="T0" fmla="*/ 128 w 128"/>
                <a:gd name="T1" fmla="*/ 26 h 162"/>
                <a:gd name="T2" fmla="*/ 71 w 128"/>
                <a:gd name="T3" fmla="*/ 131 h 162"/>
                <a:gd name="T4" fmla="*/ 29 w 128"/>
                <a:gd name="T5" fmla="*/ 160 h 162"/>
                <a:gd name="T6" fmla="*/ 5 w 128"/>
                <a:gd name="T7" fmla="*/ 162 h 162"/>
                <a:gd name="T8" fmla="*/ 0 w 128"/>
                <a:gd name="T9" fmla="*/ 141 h 162"/>
                <a:gd name="T10" fmla="*/ 12 w 128"/>
                <a:gd name="T11" fmla="*/ 86 h 162"/>
                <a:gd name="T12" fmla="*/ 95 w 128"/>
                <a:gd name="T13" fmla="*/ 7 h 162"/>
                <a:gd name="T14" fmla="*/ 121 w 128"/>
                <a:gd name="T15" fmla="*/ 0 h 162"/>
                <a:gd name="T16" fmla="*/ 128 w 128"/>
                <a:gd name="T17" fmla="*/ 26 h 162"/>
                <a:gd name="T18" fmla="*/ 128 w 128"/>
                <a:gd name="T19" fmla="*/ 26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62"/>
                <a:gd name="T32" fmla="*/ 128 w 12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62">
                  <a:moveTo>
                    <a:pt x="128" y="26"/>
                  </a:moveTo>
                  <a:lnTo>
                    <a:pt x="71" y="131"/>
                  </a:lnTo>
                  <a:lnTo>
                    <a:pt x="29" y="160"/>
                  </a:lnTo>
                  <a:lnTo>
                    <a:pt x="5" y="162"/>
                  </a:lnTo>
                  <a:lnTo>
                    <a:pt x="0" y="141"/>
                  </a:lnTo>
                  <a:lnTo>
                    <a:pt x="12" y="86"/>
                  </a:lnTo>
                  <a:lnTo>
                    <a:pt x="95" y="7"/>
                  </a:lnTo>
                  <a:lnTo>
                    <a:pt x="121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31" name="Freeform 103"/>
            <p:cNvSpPr>
              <a:spLocks/>
            </p:cNvSpPr>
            <p:nvPr/>
          </p:nvSpPr>
          <p:spPr bwMode="auto">
            <a:xfrm>
              <a:off x="5393" y="2320"/>
              <a:ext cx="573" cy="173"/>
            </a:xfrm>
            <a:custGeom>
              <a:avLst/>
              <a:gdLst>
                <a:gd name="T0" fmla="*/ 14 w 573"/>
                <a:gd name="T1" fmla="*/ 24 h 173"/>
                <a:gd name="T2" fmla="*/ 174 w 573"/>
                <a:gd name="T3" fmla="*/ 0 h 173"/>
                <a:gd name="T4" fmla="*/ 328 w 573"/>
                <a:gd name="T5" fmla="*/ 9 h 173"/>
                <a:gd name="T6" fmla="*/ 544 w 573"/>
                <a:gd name="T7" fmla="*/ 95 h 173"/>
                <a:gd name="T8" fmla="*/ 568 w 573"/>
                <a:gd name="T9" fmla="*/ 116 h 173"/>
                <a:gd name="T10" fmla="*/ 573 w 573"/>
                <a:gd name="T11" fmla="*/ 161 h 173"/>
                <a:gd name="T12" fmla="*/ 554 w 573"/>
                <a:gd name="T13" fmla="*/ 173 h 173"/>
                <a:gd name="T14" fmla="*/ 528 w 573"/>
                <a:gd name="T15" fmla="*/ 168 h 173"/>
                <a:gd name="T16" fmla="*/ 504 w 573"/>
                <a:gd name="T17" fmla="*/ 154 h 173"/>
                <a:gd name="T18" fmla="*/ 459 w 573"/>
                <a:gd name="T19" fmla="*/ 121 h 173"/>
                <a:gd name="T20" fmla="*/ 416 w 573"/>
                <a:gd name="T21" fmla="*/ 90 h 173"/>
                <a:gd name="T22" fmla="*/ 373 w 573"/>
                <a:gd name="T23" fmla="*/ 64 h 173"/>
                <a:gd name="T24" fmla="*/ 321 w 573"/>
                <a:gd name="T25" fmla="*/ 43 h 173"/>
                <a:gd name="T26" fmla="*/ 171 w 573"/>
                <a:gd name="T27" fmla="*/ 35 h 173"/>
                <a:gd name="T28" fmla="*/ 19 w 573"/>
                <a:gd name="T29" fmla="*/ 59 h 173"/>
                <a:gd name="T30" fmla="*/ 0 w 573"/>
                <a:gd name="T31" fmla="*/ 43 h 173"/>
                <a:gd name="T32" fmla="*/ 14 w 573"/>
                <a:gd name="T33" fmla="*/ 24 h 173"/>
                <a:gd name="T34" fmla="*/ 14 w 573"/>
                <a:gd name="T35" fmla="*/ 24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3"/>
                <a:gd name="T55" fmla="*/ 0 h 173"/>
                <a:gd name="T56" fmla="*/ 573 w 5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3" h="173">
                  <a:moveTo>
                    <a:pt x="14" y="24"/>
                  </a:moveTo>
                  <a:lnTo>
                    <a:pt x="174" y="0"/>
                  </a:lnTo>
                  <a:lnTo>
                    <a:pt x="328" y="9"/>
                  </a:lnTo>
                  <a:lnTo>
                    <a:pt x="544" y="95"/>
                  </a:lnTo>
                  <a:lnTo>
                    <a:pt x="568" y="116"/>
                  </a:lnTo>
                  <a:lnTo>
                    <a:pt x="573" y="161"/>
                  </a:lnTo>
                  <a:lnTo>
                    <a:pt x="554" y="173"/>
                  </a:lnTo>
                  <a:lnTo>
                    <a:pt x="528" y="168"/>
                  </a:lnTo>
                  <a:lnTo>
                    <a:pt x="504" y="154"/>
                  </a:lnTo>
                  <a:lnTo>
                    <a:pt x="459" y="121"/>
                  </a:lnTo>
                  <a:lnTo>
                    <a:pt x="416" y="90"/>
                  </a:lnTo>
                  <a:lnTo>
                    <a:pt x="373" y="64"/>
                  </a:lnTo>
                  <a:lnTo>
                    <a:pt x="321" y="43"/>
                  </a:lnTo>
                  <a:lnTo>
                    <a:pt x="171" y="35"/>
                  </a:lnTo>
                  <a:lnTo>
                    <a:pt x="19" y="59"/>
                  </a:lnTo>
                  <a:lnTo>
                    <a:pt x="0" y="4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32" name="Freeform 104"/>
            <p:cNvSpPr>
              <a:spLocks/>
            </p:cNvSpPr>
            <p:nvPr/>
          </p:nvSpPr>
          <p:spPr bwMode="auto">
            <a:xfrm>
              <a:off x="5883" y="2460"/>
              <a:ext cx="83" cy="204"/>
            </a:xfrm>
            <a:custGeom>
              <a:avLst/>
              <a:gdLst>
                <a:gd name="T0" fmla="*/ 83 w 83"/>
                <a:gd name="T1" fmla="*/ 21 h 204"/>
                <a:gd name="T2" fmla="*/ 76 w 83"/>
                <a:gd name="T3" fmla="*/ 119 h 204"/>
                <a:gd name="T4" fmla="*/ 40 w 83"/>
                <a:gd name="T5" fmla="*/ 188 h 204"/>
                <a:gd name="T6" fmla="*/ 30 w 83"/>
                <a:gd name="T7" fmla="*/ 202 h 204"/>
                <a:gd name="T8" fmla="*/ 16 w 83"/>
                <a:gd name="T9" fmla="*/ 204 h 204"/>
                <a:gd name="T10" fmla="*/ 0 w 83"/>
                <a:gd name="T11" fmla="*/ 178 h 204"/>
                <a:gd name="T12" fmla="*/ 7 w 83"/>
                <a:gd name="T13" fmla="*/ 100 h 204"/>
                <a:gd name="T14" fmla="*/ 28 w 83"/>
                <a:gd name="T15" fmla="*/ 57 h 204"/>
                <a:gd name="T16" fmla="*/ 47 w 83"/>
                <a:gd name="T17" fmla="*/ 14 h 204"/>
                <a:gd name="T18" fmla="*/ 57 w 83"/>
                <a:gd name="T19" fmla="*/ 2 h 204"/>
                <a:gd name="T20" fmla="*/ 68 w 83"/>
                <a:gd name="T21" fmla="*/ 0 h 204"/>
                <a:gd name="T22" fmla="*/ 83 w 83"/>
                <a:gd name="T23" fmla="*/ 21 h 204"/>
                <a:gd name="T24" fmla="*/ 83 w 83"/>
                <a:gd name="T25" fmla="*/ 2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204"/>
                <a:gd name="T41" fmla="*/ 83 w 83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204">
                  <a:moveTo>
                    <a:pt x="83" y="21"/>
                  </a:moveTo>
                  <a:lnTo>
                    <a:pt x="76" y="119"/>
                  </a:lnTo>
                  <a:lnTo>
                    <a:pt x="40" y="188"/>
                  </a:lnTo>
                  <a:lnTo>
                    <a:pt x="30" y="202"/>
                  </a:lnTo>
                  <a:lnTo>
                    <a:pt x="16" y="204"/>
                  </a:lnTo>
                  <a:lnTo>
                    <a:pt x="0" y="178"/>
                  </a:lnTo>
                  <a:lnTo>
                    <a:pt x="7" y="100"/>
                  </a:lnTo>
                  <a:lnTo>
                    <a:pt x="28" y="57"/>
                  </a:lnTo>
                  <a:lnTo>
                    <a:pt x="47" y="14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33" name="Freeform 105"/>
            <p:cNvSpPr>
              <a:spLocks/>
            </p:cNvSpPr>
            <p:nvPr/>
          </p:nvSpPr>
          <p:spPr bwMode="auto">
            <a:xfrm>
              <a:off x="5331" y="2536"/>
              <a:ext cx="587" cy="152"/>
            </a:xfrm>
            <a:custGeom>
              <a:avLst/>
              <a:gdLst>
                <a:gd name="T0" fmla="*/ 15 w 587"/>
                <a:gd name="T1" fmla="*/ 17 h 152"/>
                <a:gd name="T2" fmla="*/ 176 w 587"/>
                <a:gd name="T3" fmla="*/ 0 h 152"/>
                <a:gd name="T4" fmla="*/ 338 w 587"/>
                <a:gd name="T5" fmla="*/ 5 h 152"/>
                <a:gd name="T6" fmla="*/ 554 w 587"/>
                <a:gd name="T7" fmla="*/ 62 h 152"/>
                <a:gd name="T8" fmla="*/ 585 w 587"/>
                <a:gd name="T9" fmla="*/ 86 h 152"/>
                <a:gd name="T10" fmla="*/ 587 w 587"/>
                <a:gd name="T11" fmla="*/ 121 h 152"/>
                <a:gd name="T12" fmla="*/ 568 w 587"/>
                <a:gd name="T13" fmla="*/ 150 h 152"/>
                <a:gd name="T14" fmla="*/ 530 w 587"/>
                <a:gd name="T15" fmla="*/ 152 h 152"/>
                <a:gd name="T16" fmla="*/ 428 w 587"/>
                <a:gd name="T17" fmla="*/ 112 h 152"/>
                <a:gd name="T18" fmla="*/ 383 w 587"/>
                <a:gd name="T19" fmla="*/ 88 h 152"/>
                <a:gd name="T20" fmla="*/ 326 w 587"/>
                <a:gd name="T21" fmla="*/ 69 h 152"/>
                <a:gd name="T22" fmla="*/ 171 w 587"/>
                <a:gd name="T23" fmla="*/ 50 h 152"/>
                <a:gd name="T24" fmla="*/ 19 w 587"/>
                <a:gd name="T25" fmla="*/ 52 h 152"/>
                <a:gd name="T26" fmla="*/ 0 w 587"/>
                <a:gd name="T27" fmla="*/ 36 h 152"/>
                <a:gd name="T28" fmla="*/ 15 w 587"/>
                <a:gd name="T29" fmla="*/ 17 h 152"/>
                <a:gd name="T30" fmla="*/ 15 w 587"/>
                <a:gd name="T31" fmla="*/ 1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7"/>
                <a:gd name="T49" fmla="*/ 0 h 152"/>
                <a:gd name="T50" fmla="*/ 587 w 58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7" h="152">
                  <a:moveTo>
                    <a:pt x="15" y="17"/>
                  </a:moveTo>
                  <a:lnTo>
                    <a:pt x="176" y="0"/>
                  </a:lnTo>
                  <a:lnTo>
                    <a:pt x="338" y="5"/>
                  </a:lnTo>
                  <a:lnTo>
                    <a:pt x="554" y="62"/>
                  </a:lnTo>
                  <a:lnTo>
                    <a:pt x="585" y="86"/>
                  </a:lnTo>
                  <a:lnTo>
                    <a:pt x="587" y="121"/>
                  </a:lnTo>
                  <a:lnTo>
                    <a:pt x="568" y="150"/>
                  </a:lnTo>
                  <a:lnTo>
                    <a:pt x="530" y="152"/>
                  </a:lnTo>
                  <a:lnTo>
                    <a:pt x="428" y="112"/>
                  </a:lnTo>
                  <a:lnTo>
                    <a:pt x="383" y="88"/>
                  </a:lnTo>
                  <a:lnTo>
                    <a:pt x="326" y="69"/>
                  </a:lnTo>
                  <a:lnTo>
                    <a:pt x="171" y="50"/>
                  </a:lnTo>
                  <a:lnTo>
                    <a:pt x="19" y="52"/>
                  </a:lnTo>
                  <a:lnTo>
                    <a:pt x="0" y="3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34" name="Freeform 106"/>
            <p:cNvSpPr>
              <a:spLocks/>
            </p:cNvSpPr>
            <p:nvPr/>
          </p:nvSpPr>
          <p:spPr bwMode="auto">
            <a:xfrm>
              <a:off x="5329" y="2412"/>
              <a:ext cx="55" cy="167"/>
            </a:xfrm>
            <a:custGeom>
              <a:avLst/>
              <a:gdLst>
                <a:gd name="T0" fmla="*/ 55 w 55"/>
                <a:gd name="T1" fmla="*/ 27 h 167"/>
                <a:gd name="T2" fmla="*/ 40 w 55"/>
                <a:gd name="T3" fmla="*/ 114 h 167"/>
                <a:gd name="T4" fmla="*/ 45 w 55"/>
                <a:gd name="T5" fmla="*/ 141 h 167"/>
                <a:gd name="T6" fmla="*/ 31 w 55"/>
                <a:gd name="T7" fmla="*/ 167 h 167"/>
                <a:gd name="T8" fmla="*/ 5 w 55"/>
                <a:gd name="T9" fmla="*/ 150 h 167"/>
                <a:gd name="T10" fmla="*/ 0 w 55"/>
                <a:gd name="T11" fmla="*/ 117 h 167"/>
                <a:gd name="T12" fmla="*/ 2 w 55"/>
                <a:gd name="T13" fmla="*/ 60 h 167"/>
                <a:gd name="T14" fmla="*/ 26 w 55"/>
                <a:gd name="T15" fmla="*/ 8 h 167"/>
                <a:gd name="T16" fmla="*/ 50 w 55"/>
                <a:gd name="T17" fmla="*/ 0 h 167"/>
                <a:gd name="T18" fmla="*/ 55 w 55"/>
                <a:gd name="T19" fmla="*/ 27 h 167"/>
                <a:gd name="T20" fmla="*/ 55 w 55"/>
                <a:gd name="T21" fmla="*/ 2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67"/>
                <a:gd name="T35" fmla="*/ 55 w 55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67">
                  <a:moveTo>
                    <a:pt x="55" y="27"/>
                  </a:moveTo>
                  <a:lnTo>
                    <a:pt x="40" y="114"/>
                  </a:lnTo>
                  <a:lnTo>
                    <a:pt x="45" y="141"/>
                  </a:lnTo>
                  <a:lnTo>
                    <a:pt x="31" y="167"/>
                  </a:lnTo>
                  <a:lnTo>
                    <a:pt x="5" y="150"/>
                  </a:lnTo>
                  <a:lnTo>
                    <a:pt x="0" y="117"/>
                  </a:lnTo>
                  <a:lnTo>
                    <a:pt x="2" y="6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35" name="Freeform 107"/>
            <p:cNvSpPr>
              <a:spLocks/>
            </p:cNvSpPr>
            <p:nvPr/>
          </p:nvSpPr>
          <p:spPr bwMode="auto">
            <a:xfrm>
              <a:off x="5635" y="2398"/>
              <a:ext cx="60" cy="176"/>
            </a:xfrm>
            <a:custGeom>
              <a:avLst/>
              <a:gdLst>
                <a:gd name="T0" fmla="*/ 60 w 60"/>
                <a:gd name="T1" fmla="*/ 19 h 176"/>
                <a:gd name="T2" fmla="*/ 53 w 60"/>
                <a:gd name="T3" fmla="*/ 150 h 176"/>
                <a:gd name="T4" fmla="*/ 46 w 60"/>
                <a:gd name="T5" fmla="*/ 171 h 176"/>
                <a:gd name="T6" fmla="*/ 27 w 60"/>
                <a:gd name="T7" fmla="*/ 176 h 176"/>
                <a:gd name="T8" fmla="*/ 0 w 60"/>
                <a:gd name="T9" fmla="*/ 150 h 176"/>
                <a:gd name="T10" fmla="*/ 24 w 60"/>
                <a:gd name="T11" fmla="*/ 17 h 176"/>
                <a:gd name="T12" fmla="*/ 43 w 60"/>
                <a:gd name="T13" fmla="*/ 0 h 176"/>
                <a:gd name="T14" fmla="*/ 60 w 60"/>
                <a:gd name="T15" fmla="*/ 19 h 176"/>
                <a:gd name="T16" fmla="*/ 60 w 60"/>
                <a:gd name="T17" fmla="*/ 19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6"/>
                <a:gd name="T29" fmla="*/ 60 w 6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6">
                  <a:moveTo>
                    <a:pt x="60" y="19"/>
                  </a:moveTo>
                  <a:lnTo>
                    <a:pt x="53" y="150"/>
                  </a:lnTo>
                  <a:lnTo>
                    <a:pt x="46" y="171"/>
                  </a:lnTo>
                  <a:lnTo>
                    <a:pt x="27" y="176"/>
                  </a:lnTo>
                  <a:lnTo>
                    <a:pt x="0" y="150"/>
                  </a:lnTo>
                  <a:lnTo>
                    <a:pt x="24" y="17"/>
                  </a:lnTo>
                  <a:lnTo>
                    <a:pt x="43" y="0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36" name="Freeform 108"/>
            <p:cNvSpPr>
              <a:spLocks/>
            </p:cNvSpPr>
            <p:nvPr/>
          </p:nvSpPr>
          <p:spPr bwMode="auto">
            <a:xfrm>
              <a:off x="3466" y="4040"/>
              <a:ext cx="715" cy="209"/>
            </a:xfrm>
            <a:custGeom>
              <a:avLst/>
              <a:gdLst>
                <a:gd name="T0" fmla="*/ 31 w 715"/>
                <a:gd name="T1" fmla="*/ 0 h 209"/>
                <a:gd name="T2" fmla="*/ 119 w 715"/>
                <a:gd name="T3" fmla="*/ 31 h 209"/>
                <a:gd name="T4" fmla="*/ 207 w 715"/>
                <a:gd name="T5" fmla="*/ 62 h 209"/>
                <a:gd name="T6" fmla="*/ 437 w 715"/>
                <a:gd name="T7" fmla="*/ 119 h 209"/>
                <a:gd name="T8" fmla="*/ 565 w 715"/>
                <a:gd name="T9" fmla="*/ 138 h 209"/>
                <a:gd name="T10" fmla="*/ 632 w 715"/>
                <a:gd name="T11" fmla="*/ 157 h 209"/>
                <a:gd name="T12" fmla="*/ 699 w 715"/>
                <a:gd name="T13" fmla="*/ 174 h 209"/>
                <a:gd name="T14" fmla="*/ 715 w 715"/>
                <a:gd name="T15" fmla="*/ 193 h 209"/>
                <a:gd name="T16" fmla="*/ 696 w 715"/>
                <a:gd name="T17" fmla="*/ 209 h 209"/>
                <a:gd name="T18" fmla="*/ 556 w 715"/>
                <a:gd name="T19" fmla="*/ 202 h 209"/>
                <a:gd name="T20" fmla="*/ 425 w 715"/>
                <a:gd name="T21" fmla="*/ 183 h 209"/>
                <a:gd name="T22" fmla="*/ 311 w 715"/>
                <a:gd name="T23" fmla="*/ 143 h 209"/>
                <a:gd name="T24" fmla="*/ 259 w 715"/>
                <a:gd name="T25" fmla="*/ 119 h 209"/>
                <a:gd name="T26" fmla="*/ 197 w 715"/>
                <a:gd name="T27" fmla="*/ 95 h 209"/>
                <a:gd name="T28" fmla="*/ 19 w 715"/>
                <a:gd name="T29" fmla="*/ 52 h 209"/>
                <a:gd name="T30" fmla="*/ 0 w 715"/>
                <a:gd name="T31" fmla="*/ 19 h 209"/>
                <a:gd name="T32" fmla="*/ 9 w 715"/>
                <a:gd name="T33" fmla="*/ 5 h 209"/>
                <a:gd name="T34" fmla="*/ 31 w 715"/>
                <a:gd name="T35" fmla="*/ 0 h 209"/>
                <a:gd name="T36" fmla="*/ 31 w 71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5"/>
                <a:gd name="T58" fmla="*/ 0 h 209"/>
                <a:gd name="T59" fmla="*/ 715 w 71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5" h="209">
                  <a:moveTo>
                    <a:pt x="31" y="0"/>
                  </a:moveTo>
                  <a:lnTo>
                    <a:pt x="119" y="31"/>
                  </a:lnTo>
                  <a:lnTo>
                    <a:pt x="207" y="62"/>
                  </a:lnTo>
                  <a:lnTo>
                    <a:pt x="437" y="119"/>
                  </a:lnTo>
                  <a:lnTo>
                    <a:pt x="565" y="138"/>
                  </a:lnTo>
                  <a:lnTo>
                    <a:pt x="632" y="157"/>
                  </a:lnTo>
                  <a:lnTo>
                    <a:pt x="699" y="174"/>
                  </a:lnTo>
                  <a:lnTo>
                    <a:pt x="715" y="193"/>
                  </a:lnTo>
                  <a:lnTo>
                    <a:pt x="696" y="209"/>
                  </a:lnTo>
                  <a:lnTo>
                    <a:pt x="556" y="202"/>
                  </a:lnTo>
                  <a:lnTo>
                    <a:pt x="425" y="183"/>
                  </a:lnTo>
                  <a:lnTo>
                    <a:pt x="311" y="143"/>
                  </a:lnTo>
                  <a:lnTo>
                    <a:pt x="259" y="119"/>
                  </a:lnTo>
                  <a:lnTo>
                    <a:pt x="197" y="95"/>
                  </a:lnTo>
                  <a:lnTo>
                    <a:pt x="19" y="52"/>
                  </a:lnTo>
                  <a:lnTo>
                    <a:pt x="0" y="19"/>
                  </a:lnTo>
                  <a:lnTo>
                    <a:pt x="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37" name="Freeform 109"/>
            <p:cNvSpPr>
              <a:spLocks/>
            </p:cNvSpPr>
            <p:nvPr/>
          </p:nvSpPr>
          <p:spPr bwMode="auto">
            <a:xfrm>
              <a:off x="3428" y="4033"/>
              <a:ext cx="166" cy="202"/>
            </a:xfrm>
            <a:custGeom>
              <a:avLst/>
              <a:gdLst>
                <a:gd name="T0" fmla="*/ 55 w 166"/>
                <a:gd name="T1" fmla="*/ 10 h 202"/>
                <a:gd name="T2" fmla="*/ 116 w 166"/>
                <a:gd name="T3" fmla="*/ 95 h 202"/>
                <a:gd name="T4" fmla="*/ 161 w 166"/>
                <a:gd name="T5" fmla="*/ 178 h 202"/>
                <a:gd name="T6" fmla="*/ 166 w 166"/>
                <a:gd name="T7" fmla="*/ 190 h 202"/>
                <a:gd name="T8" fmla="*/ 161 w 166"/>
                <a:gd name="T9" fmla="*/ 202 h 202"/>
                <a:gd name="T10" fmla="*/ 135 w 166"/>
                <a:gd name="T11" fmla="*/ 202 h 202"/>
                <a:gd name="T12" fmla="*/ 47 w 166"/>
                <a:gd name="T13" fmla="*/ 138 h 202"/>
                <a:gd name="T14" fmla="*/ 5 w 166"/>
                <a:gd name="T15" fmla="*/ 40 h 202"/>
                <a:gd name="T16" fmla="*/ 0 w 166"/>
                <a:gd name="T17" fmla="*/ 17 h 202"/>
                <a:gd name="T18" fmla="*/ 14 w 166"/>
                <a:gd name="T19" fmla="*/ 0 h 202"/>
                <a:gd name="T20" fmla="*/ 55 w 166"/>
                <a:gd name="T21" fmla="*/ 10 h 202"/>
                <a:gd name="T22" fmla="*/ 55 w 166"/>
                <a:gd name="T23" fmla="*/ 1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02"/>
                <a:gd name="T38" fmla="*/ 166 w 166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02">
                  <a:moveTo>
                    <a:pt x="55" y="10"/>
                  </a:moveTo>
                  <a:lnTo>
                    <a:pt x="116" y="95"/>
                  </a:lnTo>
                  <a:lnTo>
                    <a:pt x="16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35" y="202"/>
                  </a:lnTo>
                  <a:lnTo>
                    <a:pt x="47" y="138"/>
                  </a:lnTo>
                  <a:lnTo>
                    <a:pt x="5" y="40"/>
                  </a:lnTo>
                  <a:lnTo>
                    <a:pt x="0" y="17"/>
                  </a:lnTo>
                  <a:lnTo>
                    <a:pt x="14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38" name="Freeform 110"/>
            <p:cNvSpPr>
              <a:spLocks/>
            </p:cNvSpPr>
            <p:nvPr/>
          </p:nvSpPr>
          <p:spPr bwMode="auto">
            <a:xfrm>
              <a:off x="3561" y="4223"/>
              <a:ext cx="846" cy="352"/>
            </a:xfrm>
            <a:custGeom>
              <a:avLst/>
              <a:gdLst>
                <a:gd name="T0" fmla="*/ 17 w 846"/>
                <a:gd name="T1" fmla="*/ 0 h 352"/>
                <a:gd name="T2" fmla="*/ 105 w 846"/>
                <a:gd name="T3" fmla="*/ 24 h 352"/>
                <a:gd name="T4" fmla="*/ 143 w 846"/>
                <a:gd name="T5" fmla="*/ 45 h 352"/>
                <a:gd name="T6" fmla="*/ 185 w 846"/>
                <a:gd name="T7" fmla="*/ 67 h 352"/>
                <a:gd name="T8" fmla="*/ 240 w 846"/>
                <a:gd name="T9" fmla="*/ 88 h 352"/>
                <a:gd name="T10" fmla="*/ 290 w 846"/>
                <a:gd name="T11" fmla="*/ 105 h 352"/>
                <a:gd name="T12" fmla="*/ 385 w 846"/>
                <a:gd name="T13" fmla="*/ 136 h 352"/>
                <a:gd name="T14" fmla="*/ 478 w 846"/>
                <a:gd name="T15" fmla="*/ 166 h 352"/>
                <a:gd name="T16" fmla="*/ 582 w 846"/>
                <a:gd name="T17" fmla="*/ 209 h 352"/>
                <a:gd name="T18" fmla="*/ 646 w 846"/>
                <a:gd name="T19" fmla="*/ 233 h 352"/>
                <a:gd name="T20" fmla="*/ 701 w 846"/>
                <a:gd name="T21" fmla="*/ 252 h 352"/>
                <a:gd name="T22" fmla="*/ 829 w 846"/>
                <a:gd name="T23" fmla="*/ 281 h 352"/>
                <a:gd name="T24" fmla="*/ 846 w 846"/>
                <a:gd name="T25" fmla="*/ 319 h 352"/>
                <a:gd name="T26" fmla="*/ 841 w 846"/>
                <a:gd name="T27" fmla="*/ 342 h 352"/>
                <a:gd name="T28" fmla="*/ 827 w 846"/>
                <a:gd name="T29" fmla="*/ 352 h 352"/>
                <a:gd name="T30" fmla="*/ 694 w 846"/>
                <a:gd name="T31" fmla="*/ 304 h 352"/>
                <a:gd name="T32" fmla="*/ 634 w 846"/>
                <a:gd name="T33" fmla="*/ 273 h 352"/>
                <a:gd name="T34" fmla="*/ 568 w 846"/>
                <a:gd name="T35" fmla="*/ 240 h 352"/>
                <a:gd name="T36" fmla="*/ 516 w 846"/>
                <a:gd name="T37" fmla="*/ 219 h 352"/>
                <a:gd name="T38" fmla="*/ 466 w 846"/>
                <a:gd name="T39" fmla="*/ 200 h 352"/>
                <a:gd name="T40" fmla="*/ 371 w 846"/>
                <a:gd name="T41" fmla="*/ 169 h 352"/>
                <a:gd name="T42" fmla="*/ 278 w 846"/>
                <a:gd name="T43" fmla="*/ 138 h 352"/>
                <a:gd name="T44" fmla="*/ 173 w 846"/>
                <a:gd name="T45" fmla="*/ 100 h 352"/>
                <a:gd name="T46" fmla="*/ 97 w 846"/>
                <a:gd name="T47" fmla="*/ 60 h 352"/>
                <a:gd name="T48" fmla="*/ 62 w 846"/>
                <a:gd name="T49" fmla="*/ 43 h 352"/>
                <a:gd name="T50" fmla="*/ 17 w 846"/>
                <a:gd name="T51" fmla="*/ 36 h 352"/>
                <a:gd name="T52" fmla="*/ 0 w 846"/>
                <a:gd name="T53" fmla="*/ 19 h 352"/>
                <a:gd name="T54" fmla="*/ 17 w 846"/>
                <a:gd name="T55" fmla="*/ 0 h 352"/>
                <a:gd name="T56" fmla="*/ 17 w 846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6"/>
                <a:gd name="T88" fmla="*/ 0 h 352"/>
                <a:gd name="T89" fmla="*/ 846 w 846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6" h="352">
                  <a:moveTo>
                    <a:pt x="17" y="0"/>
                  </a:moveTo>
                  <a:lnTo>
                    <a:pt x="105" y="24"/>
                  </a:lnTo>
                  <a:lnTo>
                    <a:pt x="143" y="45"/>
                  </a:lnTo>
                  <a:lnTo>
                    <a:pt x="185" y="67"/>
                  </a:lnTo>
                  <a:lnTo>
                    <a:pt x="240" y="88"/>
                  </a:lnTo>
                  <a:lnTo>
                    <a:pt x="290" y="105"/>
                  </a:lnTo>
                  <a:lnTo>
                    <a:pt x="385" y="136"/>
                  </a:lnTo>
                  <a:lnTo>
                    <a:pt x="478" y="166"/>
                  </a:lnTo>
                  <a:lnTo>
                    <a:pt x="582" y="209"/>
                  </a:lnTo>
                  <a:lnTo>
                    <a:pt x="646" y="233"/>
                  </a:lnTo>
                  <a:lnTo>
                    <a:pt x="701" y="252"/>
                  </a:lnTo>
                  <a:lnTo>
                    <a:pt x="829" y="281"/>
                  </a:lnTo>
                  <a:lnTo>
                    <a:pt x="846" y="319"/>
                  </a:lnTo>
                  <a:lnTo>
                    <a:pt x="841" y="342"/>
                  </a:lnTo>
                  <a:lnTo>
                    <a:pt x="827" y="352"/>
                  </a:lnTo>
                  <a:lnTo>
                    <a:pt x="694" y="304"/>
                  </a:lnTo>
                  <a:lnTo>
                    <a:pt x="634" y="273"/>
                  </a:lnTo>
                  <a:lnTo>
                    <a:pt x="568" y="240"/>
                  </a:lnTo>
                  <a:lnTo>
                    <a:pt x="516" y="219"/>
                  </a:lnTo>
                  <a:lnTo>
                    <a:pt x="466" y="200"/>
                  </a:lnTo>
                  <a:lnTo>
                    <a:pt x="371" y="169"/>
                  </a:lnTo>
                  <a:lnTo>
                    <a:pt x="278" y="138"/>
                  </a:lnTo>
                  <a:lnTo>
                    <a:pt x="173" y="100"/>
                  </a:lnTo>
                  <a:lnTo>
                    <a:pt x="97" y="60"/>
                  </a:lnTo>
                  <a:lnTo>
                    <a:pt x="62" y="43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39" name="Freeform 111"/>
            <p:cNvSpPr>
              <a:spLocks/>
            </p:cNvSpPr>
            <p:nvPr/>
          </p:nvSpPr>
          <p:spPr bwMode="auto">
            <a:xfrm>
              <a:off x="3772" y="4318"/>
              <a:ext cx="138" cy="1462"/>
            </a:xfrm>
            <a:custGeom>
              <a:avLst/>
              <a:gdLst>
                <a:gd name="T0" fmla="*/ 65 w 138"/>
                <a:gd name="T1" fmla="*/ 24 h 1462"/>
                <a:gd name="T2" fmla="*/ 84 w 138"/>
                <a:gd name="T3" fmla="*/ 333 h 1462"/>
                <a:gd name="T4" fmla="*/ 115 w 138"/>
                <a:gd name="T5" fmla="*/ 644 h 1462"/>
                <a:gd name="T6" fmla="*/ 131 w 138"/>
                <a:gd name="T7" fmla="*/ 979 h 1462"/>
                <a:gd name="T8" fmla="*/ 136 w 138"/>
                <a:gd name="T9" fmla="*/ 1176 h 1462"/>
                <a:gd name="T10" fmla="*/ 138 w 138"/>
                <a:gd name="T11" fmla="*/ 1421 h 1462"/>
                <a:gd name="T12" fmla="*/ 129 w 138"/>
                <a:gd name="T13" fmla="*/ 1450 h 1462"/>
                <a:gd name="T14" fmla="*/ 103 w 138"/>
                <a:gd name="T15" fmla="*/ 1462 h 1462"/>
                <a:gd name="T16" fmla="*/ 62 w 138"/>
                <a:gd name="T17" fmla="*/ 1426 h 1462"/>
                <a:gd name="T18" fmla="*/ 43 w 138"/>
                <a:gd name="T19" fmla="*/ 1186 h 1462"/>
                <a:gd name="T20" fmla="*/ 36 w 138"/>
                <a:gd name="T21" fmla="*/ 982 h 1462"/>
                <a:gd name="T22" fmla="*/ 22 w 138"/>
                <a:gd name="T23" fmla="*/ 651 h 1462"/>
                <a:gd name="T24" fmla="*/ 5 w 138"/>
                <a:gd name="T25" fmla="*/ 330 h 1462"/>
                <a:gd name="T26" fmla="*/ 0 w 138"/>
                <a:gd name="T27" fmla="*/ 12 h 1462"/>
                <a:gd name="T28" fmla="*/ 8 w 138"/>
                <a:gd name="T29" fmla="*/ 0 h 1462"/>
                <a:gd name="T30" fmla="*/ 31 w 138"/>
                <a:gd name="T31" fmla="*/ 0 h 1462"/>
                <a:gd name="T32" fmla="*/ 65 w 138"/>
                <a:gd name="T33" fmla="*/ 24 h 1462"/>
                <a:gd name="T34" fmla="*/ 65 w 138"/>
                <a:gd name="T35" fmla="*/ 24 h 14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462"/>
                <a:gd name="T56" fmla="*/ 138 w 138"/>
                <a:gd name="T57" fmla="*/ 1462 h 14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462">
                  <a:moveTo>
                    <a:pt x="65" y="24"/>
                  </a:moveTo>
                  <a:lnTo>
                    <a:pt x="84" y="333"/>
                  </a:lnTo>
                  <a:lnTo>
                    <a:pt x="115" y="644"/>
                  </a:lnTo>
                  <a:lnTo>
                    <a:pt x="131" y="979"/>
                  </a:lnTo>
                  <a:lnTo>
                    <a:pt x="136" y="1176"/>
                  </a:lnTo>
                  <a:lnTo>
                    <a:pt x="138" y="1421"/>
                  </a:lnTo>
                  <a:lnTo>
                    <a:pt x="129" y="1450"/>
                  </a:lnTo>
                  <a:lnTo>
                    <a:pt x="103" y="1462"/>
                  </a:lnTo>
                  <a:lnTo>
                    <a:pt x="62" y="1426"/>
                  </a:lnTo>
                  <a:lnTo>
                    <a:pt x="43" y="1186"/>
                  </a:lnTo>
                  <a:lnTo>
                    <a:pt x="36" y="982"/>
                  </a:lnTo>
                  <a:lnTo>
                    <a:pt x="22" y="651"/>
                  </a:lnTo>
                  <a:lnTo>
                    <a:pt x="5" y="33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1" y="0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40" name="Freeform 112"/>
            <p:cNvSpPr>
              <a:spLocks/>
            </p:cNvSpPr>
            <p:nvPr/>
          </p:nvSpPr>
          <p:spPr bwMode="auto">
            <a:xfrm>
              <a:off x="4547" y="4399"/>
              <a:ext cx="102" cy="1195"/>
            </a:xfrm>
            <a:custGeom>
              <a:avLst/>
              <a:gdLst>
                <a:gd name="T0" fmla="*/ 102 w 102"/>
                <a:gd name="T1" fmla="*/ 17 h 1195"/>
                <a:gd name="T2" fmla="*/ 93 w 102"/>
                <a:gd name="T3" fmla="*/ 573 h 1195"/>
                <a:gd name="T4" fmla="*/ 88 w 102"/>
                <a:gd name="T5" fmla="*/ 841 h 1195"/>
                <a:gd name="T6" fmla="*/ 100 w 102"/>
                <a:gd name="T7" fmla="*/ 1157 h 1195"/>
                <a:gd name="T8" fmla="*/ 88 w 102"/>
                <a:gd name="T9" fmla="*/ 1186 h 1195"/>
                <a:gd name="T10" fmla="*/ 62 w 102"/>
                <a:gd name="T11" fmla="*/ 1195 h 1195"/>
                <a:gd name="T12" fmla="*/ 24 w 102"/>
                <a:gd name="T13" fmla="*/ 1157 h 1195"/>
                <a:gd name="T14" fmla="*/ 17 w 102"/>
                <a:gd name="T15" fmla="*/ 1000 h 1195"/>
                <a:gd name="T16" fmla="*/ 0 w 102"/>
                <a:gd name="T17" fmla="*/ 846 h 1195"/>
                <a:gd name="T18" fmla="*/ 5 w 102"/>
                <a:gd name="T19" fmla="*/ 570 h 1195"/>
                <a:gd name="T20" fmla="*/ 19 w 102"/>
                <a:gd name="T21" fmla="*/ 423 h 1195"/>
                <a:gd name="T22" fmla="*/ 41 w 102"/>
                <a:gd name="T23" fmla="*/ 295 h 1195"/>
                <a:gd name="T24" fmla="*/ 67 w 102"/>
                <a:gd name="T25" fmla="*/ 17 h 1195"/>
                <a:gd name="T26" fmla="*/ 86 w 102"/>
                <a:gd name="T27" fmla="*/ 0 h 1195"/>
                <a:gd name="T28" fmla="*/ 102 w 102"/>
                <a:gd name="T29" fmla="*/ 17 h 1195"/>
                <a:gd name="T30" fmla="*/ 102 w 102"/>
                <a:gd name="T31" fmla="*/ 17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95"/>
                <a:gd name="T50" fmla="*/ 102 w 102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95">
                  <a:moveTo>
                    <a:pt x="102" y="17"/>
                  </a:moveTo>
                  <a:lnTo>
                    <a:pt x="93" y="573"/>
                  </a:lnTo>
                  <a:lnTo>
                    <a:pt x="88" y="841"/>
                  </a:lnTo>
                  <a:lnTo>
                    <a:pt x="100" y="1157"/>
                  </a:lnTo>
                  <a:lnTo>
                    <a:pt x="88" y="1186"/>
                  </a:lnTo>
                  <a:lnTo>
                    <a:pt x="62" y="1195"/>
                  </a:lnTo>
                  <a:lnTo>
                    <a:pt x="24" y="1157"/>
                  </a:lnTo>
                  <a:lnTo>
                    <a:pt x="17" y="1000"/>
                  </a:lnTo>
                  <a:lnTo>
                    <a:pt x="0" y="846"/>
                  </a:lnTo>
                  <a:lnTo>
                    <a:pt x="5" y="570"/>
                  </a:lnTo>
                  <a:lnTo>
                    <a:pt x="19" y="423"/>
                  </a:lnTo>
                  <a:lnTo>
                    <a:pt x="41" y="295"/>
                  </a:lnTo>
                  <a:lnTo>
                    <a:pt x="67" y="17"/>
                  </a:lnTo>
                  <a:lnTo>
                    <a:pt x="86" y="0"/>
                  </a:lnTo>
                  <a:lnTo>
                    <a:pt x="1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41" name="Freeform 113"/>
            <p:cNvSpPr>
              <a:spLocks/>
            </p:cNvSpPr>
            <p:nvPr/>
          </p:nvSpPr>
          <p:spPr bwMode="auto">
            <a:xfrm>
              <a:off x="5676" y="4221"/>
              <a:ext cx="109" cy="1573"/>
            </a:xfrm>
            <a:custGeom>
              <a:avLst/>
              <a:gdLst>
                <a:gd name="T0" fmla="*/ 102 w 109"/>
                <a:gd name="T1" fmla="*/ 33 h 1573"/>
                <a:gd name="T2" fmla="*/ 102 w 109"/>
                <a:gd name="T3" fmla="*/ 47 h 1573"/>
                <a:gd name="T4" fmla="*/ 102 w 109"/>
                <a:gd name="T5" fmla="*/ 64 h 1573"/>
                <a:gd name="T6" fmla="*/ 102 w 109"/>
                <a:gd name="T7" fmla="*/ 90 h 1573"/>
                <a:gd name="T8" fmla="*/ 102 w 109"/>
                <a:gd name="T9" fmla="*/ 104 h 1573"/>
                <a:gd name="T10" fmla="*/ 102 w 109"/>
                <a:gd name="T11" fmla="*/ 119 h 1573"/>
                <a:gd name="T12" fmla="*/ 102 w 109"/>
                <a:gd name="T13" fmla="*/ 123 h 1573"/>
                <a:gd name="T14" fmla="*/ 102 w 109"/>
                <a:gd name="T15" fmla="*/ 126 h 1573"/>
                <a:gd name="T16" fmla="*/ 102 w 109"/>
                <a:gd name="T17" fmla="*/ 128 h 1573"/>
                <a:gd name="T18" fmla="*/ 102 w 109"/>
                <a:gd name="T19" fmla="*/ 130 h 1573"/>
                <a:gd name="T20" fmla="*/ 102 w 109"/>
                <a:gd name="T21" fmla="*/ 142 h 1573"/>
                <a:gd name="T22" fmla="*/ 104 w 109"/>
                <a:gd name="T23" fmla="*/ 240 h 1573"/>
                <a:gd name="T24" fmla="*/ 104 w 109"/>
                <a:gd name="T25" fmla="*/ 335 h 1573"/>
                <a:gd name="T26" fmla="*/ 104 w 109"/>
                <a:gd name="T27" fmla="*/ 347 h 1573"/>
                <a:gd name="T28" fmla="*/ 104 w 109"/>
                <a:gd name="T29" fmla="*/ 354 h 1573"/>
                <a:gd name="T30" fmla="*/ 104 w 109"/>
                <a:gd name="T31" fmla="*/ 356 h 1573"/>
                <a:gd name="T32" fmla="*/ 104 w 109"/>
                <a:gd name="T33" fmla="*/ 359 h 1573"/>
                <a:gd name="T34" fmla="*/ 104 w 109"/>
                <a:gd name="T35" fmla="*/ 361 h 1573"/>
                <a:gd name="T36" fmla="*/ 104 w 109"/>
                <a:gd name="T37" fmla="*/ 373 h 1573"/>
                <a:gd name="T38" fmla="*/ 104 w 109"/>
                <a:gd name="T39" fmla="*/ 387 h 1573"/>
                <a:gd name="T40" fmla="*/ 104 w 109"/>
                <a:gd name="T41" fmla="*/ 416 h 1573"/>
                <a:gd name="T42" fmla="*/ 104 w 109"/>
                <a:gd name="T43" fmla="*/ 430 h 1573"/>
                <a:gd name="T44" fmla="*/ 104 w 109"/>
                <a:gd name="T45" fmla="*/ 432 h 1573"/>
                <a:gd name="T46" fmla="*/ 104 w 109"/>
                <a:gd name="T47" fmla="*/ 437 h 1573"/>
                <a:gd name="T48" fmla="*/ 104 w 109"/>
                <a:gd name="T49" fmla="*/ 442 h 1573"/>
                <a:gd name="T50" fmla="*/ 104 w 109"/>
                <a:gd name="T51" fmla="*/ 444 h 1573"/>
                <a:gd name="T52" fmla="*/ 109 w 109"/>
                <a:gd name="T53" fmla="*/ 629 h 1573"/>
                <a:gd name="T54" fmla="*/ 107 w 109"/>
                <a:gd name="T55" fmla="*/ 796 h 1573"/>
                <a:gd name="T56" fmla="*/ 100 w 109"/>
                <a:gd name="T57" fmla="*/ 1145 h 1573"/>
                <a:gd name="T58" fmla="*/ 83 w 109"/>
                <a:gd name="T59" fmla="*/ 1523 h 1573"/>
                <a:gd name="T60" fmla="*/ 71 w 109"/>
                <a:gd name="T61" fmla="*/ 1554 h 1573"/>
                <a:gd name="T62" fmla="*/ 43 w 109"/>
                <a:gd name="T63" fmla="*/ 1573 h 1573"/>
                <a:gd name="T64" fmla="*/ 14 w 109"/>
                <a:gd name="T65" fmla="*/ 1573 h 1573"/>
                <a:gd name="T66" fmla="*/ 0 w 109"/>
                <a:gd name="T67" fmla="*/ 1551 h 1573"/>
                <a:gd name="T68" fmla="*/ 0 w 109"/>
                <a:gd name="T69" fmla="*/ 1145 h 1573"/>
                <a:gd name="T70" fmla="*/ 7 w 109"/>
                <a:gd name="T71" fmla="*/ 796 h 1573"/>
                <a:gd name="T72" fmla="*/ 9 w 109"/>
                <a:gd name="T73" fmla="*/ 632 h 1573"/>
                <a:gd name="T74" fmla="*/ 5 w 109"/>
                <a:gd name="T75" fmla="*/ 446 h 1573"/>
                <a:gd name="T76" fmla="*/ 21 w 109"/>
                <a:gd name="T77" fmla="*/ 240 h 1573"/>
                <a:gd name="T78" fmla="*/ 38 w 109"/>
                <a:gd name="T79" fmla="*/ 33 h 1573"/>
                <a:gd name="T80" fmla="*/ 47 w 109"/>
                <a:gd name="T81" fmla="*/ 9 h 1573"/>
                <a:gd name="T82" fmla="*/ 69 w 109"/>
                <a:gd name="T83" fmla="*/ 0 h 1573"/>
                <a:gd name="T84" fmla="*/ 102 w 109"/>
                <a:gd name="T85" fmla="*/ 33 h 1573"/>
                <a:gd name="T86" fmla="*/ 102 w 109"/>
                <a:gd name="T87" fmla="*/ 33 h 1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3"/>
                <a:gd name="T134" fmla="*/ 109 w 109"/>
                <a:gd name="T135" fmla="*/ 1573 h 1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3">
                  <a:moveTo>
                    <a:pt x="102" y="33"/>
                  </a:moveTo>
                  <a:lnTo>
                    <a:pt x="102" y="47"/>
                  </a:lnTo>
                  <a:lnTo>
                    <a:pt x="102" y="64"/>
                  </a:lnTo>
                  <a:lnTo>
                    <a:pt x="102" y="90"/>
                  </a:lnTo>
                  <a:lnTo>
                    <a:pt x="102" y="10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2" y="142"/>
                  </a:lnTo>
                  <a:lnTo>
                    <a:pt x="104" y="240"/>
                  </a:lnTo>
                  <a:lnTo>
                    <a:pt x="104" y="335"/>
                  </a:lnTo>
                  <a:lnTo>
                    <a:pt x="104" y="347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4" y="359"/>
                  </a:lnTo>
                  <a:lnTo>
                    <a:pt x="104" y="361"/>
                  </a:lnTo>
                  <a:lnTo>
                    <a:pt x="104" y="373"/>
                  </a:lnTo>
                  <a:lnTo>
                    <a:pt x="104" y="387"/>
                  </a:lnTo>
                  <a:lnTo>
                    <a:pt x="104" y="416"/>
                  </a:lnTo>
                  <a:lnTo>
                    <a:pt x="104" y="430"/>
                  </a:lnTo>
                  <a:lnTo>
                    <a:pt x="104" y="432"/>
                  </a:lnTo>
                  <a:lnTo>
                    <a:pt x="104" y="437"/>
                  </a:lnTo>
                  <a:lnTo>
                    <a:pt x="104" y="442"/>
                  </a:lnTo>
                  <a:lnTo>
                    <a:pt x="104" y="444"/>
                  </a:lnTo>
                  <a:lnTo>
                    <a:pt x="109" y="629"/>
                  </a:lnTo>
                  <a:lnTo>
                    <a:pt x="107" y="796"/>
                  </a:lnTo>
                  <a:lnTo>
                    <a:pt x="100" y="1145"/>
                  </a:lnTo>
                  <a:lnTo>
                    <a:pt x="83" y="1523"/>
                  </a:lnTo>
                  <a:lnTo>
                    <a:pt x="71" y="1554"/>
                  </a:lnTo>
                  <a:lnTo>
                    <a:pt x="43" y="1573"/>
                  </a:lnTo>
                  <a:lnTo>
                    <a:pt x="14" y="1573"/>
                  </a:lnTo>
                  <a:lnTo>
                    <a:pt x="0" y="1551"/>
                  </a:lnTo>
                  <a:lnTo>
                    <a:pt x="0" y="1145"/>
                  </a:lnTo>
                  <a:lnTo>
                    <a:pt x="7" y="796"/>
                  </a:lnTo>
                  <a:lnTo>
                    <a:pt x="9" y="632"/>
                  </a:lnTo>
                  <a:lnTo>
                    <a:pt x="5" y="446"/>
                  </a:lnTo>
                  <a:lnTo>
                    <a:pt x="21" y="240"/>
                  </a:lnTo>
                  <a:lnTo>
                    <a:pt x="38" y="33"/>
                  </a:lnTo>
                  <a:lnTo>
                    <a:pt x="47" y="9"/>
                  </a:lnTo>
                  <a:lnTo>
                    <a:pt x="69" y="0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42" name="Freeform 114"/>
            <p:cNvSpPr>
              <a:spLocks/>
            </p:cNvSpPr>
            <p:nvPr/>
          </p:nvSpPr>
          <p:spPr bwMode="auto">
            <a:xfrm>
              <a:off x="4012" y="5708"/>
              <a:ext cx="1711" cy="121"/>
            </a:xfrm>
            <a:custGeom>
              <a:avLst/>
              <a:gdLst>
                <a:gd name="T0" fmla="*/ 27 w 1711"/>
                <a:gd name="T1" fmla="*/ 29 h 121"/>
                <a:gd name="T2" fmla="*/ 200 w 1711"/>
                <a:gd name="T3" fmla="*/ 41 h 121"/>
                <a:gd name="T4" fmla="*/ 625 w 1711"/>
                <a:gd name="T5" fmla="*/ 48 h 121"/>
                <a:gd name="T6" fmla="*/ 1048 w 1711"/>
                <a:gd name="T7" fmla="*/ 31 h 121"/>
                <a:gd name="T8" fmla="*/ 1248 w 1711"/>
                <a:gd name="T9" fmla="*/ 19 h 121"/>
                <a:gd name="T10" fmla="*/ 1298 w 1711"/>
                <a:gd name="T11" fmla="*/ 24 h 121"/>
                <a:gd name="T12" fmla="*/ 1642 w 1711"/>
                <a:gd name="T13" fmla="*/ 3 h 121"/>
                <a:gd name="T14" fmla="*/ 1664 w 1711"/>
                <a:gd name="T15" fmla="*/ 0 h 121"/>
                <a:gd name="T16" fmla="*/ 1699 w 1711"/>
                <a:gd name="T17" fmla="*/ 12 h 121"/>
                <a:gd name="T18" fmla="*/ 1711 w 1711"/>
                <a:gd name="T19" fmla="*/ 48 h 121"/>
                <a:gd name="T20" fmla="*/ 1699 w 1711"/>
                <a:gd name="T21" fmla="*/ 81 h 121"/>
                <a:gd name="T22" fmla="*/ 1664 w 1711"/>
                <a:gd name="T23" fmla="*/ 93 h 121"/>
                <a:gd name="T24" fmla="*/ 1642 w 1711"/>
                <a:gd name="T25" fmla="*/ 91 h 121"/>
                <a:gd name="T26" fmla="*/ 1298 w 1711"/>
                <a:gd name="T27" fmla="*/ 112 h 121"/>
                <a:gd name="T28" fmla="*/ 1250 w 1711"/>
                <a:gd name="T29" fmla="*/ 114 h 121"/>
                <a:gd name="T30" fmla="*/ 1048 w 1711"/>
                <a:gd name="T31" fmla="*/ 121 h 121"/>
                <a:gd name="T32" fmla="*/ 623 w 1711"/>
                <a:gd name="T33" fmla="*/ 110 h 121"/>
                <a:gd name="T34" fmla="*/ 198 w 1711"/>
                <a:gd name="T35" fmla="*/ 76 h 121"/>
                <a:gd name="T36" fmla="*/ 27 w 1711"/>
                <a:gd name="T37" fmla="*/ 83 h 121"/>
                <a:gd name="T38" fmla="*/ 0 w 1711"/>
                <a:gd name="T39" fmla="*/ 55 h 121"/>
                <a:gd name="T40" fmla="*/ 5 w 1711"/>
                <a:gd name="T41" fmla="*/ 38 h 121"/>
                <a:gd name="T42" fmla="*/ 27 w 1711"/>
                <a:gd name="T43" fmla="*/ 29 h 121"/>
                <a:gd name="T44" fmla="*/ 27 w 1711"/>
                <a:gd name="T45" fmla="*/ 29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1"/>
                <a:gd name="T70" fmla="*/ 0 h 121"/>
                <a:gd name="T71" fmla="*/ 1711 w 1711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1" h="121">
                  <a:moveTo>
                    <a:pt x="27" y="29"/>
                  </a:moveTo>
                  <a:lnTo>
                    <a:pt x="200" y="41"/>
                  </a:lnTo>
                  <a:lnTo>
                    <a:pt x="625" y="48"/>
                  </a:lnTo>
                  <a:lnTo>
                    <a:pt x="1048" y="31"/>
                  </a:lnTo>
                  <a:lnTo>
                    <a:pt x="1248" y="19"/>
                  </a:lnTo>
                  <a:lnTo>
                    <a:pt x="1298" y="24"/>
                  </a:lnTo>
                  <a:lnTo>
                    <a:pt x="1642" y="3"/>
                  </a:lnTo>
                  <a:lnTo>
                    <a:pt x="1664" y="0"/>
                  </a:lnTo>
                  <a:lnTo>
                    <a:pt x="1699" y="12"/>
                  </a:lnTo>
                  <a:lnTo>
                    <a:pt x="1711" y="48"/>
                  </a:lnTo>
                  <a:lnTo>
                    <a:pt x="1699" y="81"/>
                  </a:lnTo>
                  <a:lnTo>
                    <a:pt x="1664" y="93"/>
                  </a:lnTo>
                  <a:lnTo>
                    <a:pt x="1642" y="91"/>
                  </a:lnTo>
                  <a:lnTo>
                    <a:pt x="1298" y="112"/>
                  </a:lnTo>
                  <a:lnTo>
                    <a:pt x="1250" y="114"/>
                  </a:lnTo>
                  <a:lnTo>
                    <a:pt x="1048" y="121"/>
                  </a:lnTo>
                  <a:lnTo>
                    <a:pt x="623" y="110"/>
                  </a:lnTo>
                  <a:lnTo>
                    <a:pt x="198" y="76"/>
                  </a:lnTo>
                  <a:lnTo>
                    <a:pt x="27" y="83"/>
                  </a:lnTo>
                  <a:lnTo>
                    <a:pt x="0" y="55"/>
                  </a:lnTo>
                  <a:lnTo>
                    <a:pt x="5" y="38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43" name="Freeform 115"/>
            <p:cNvSpPr>
              <a:spLocks/>
            </p:cNvSpPr>
            <p:nvPr/>
          </p:nvSpPr>
          <p:spPr bwMode="auto">
            <a:xfrm>
              <a:off x="4994" y="4824"/>
              <a:ext cx="508" cy="963"/>
            </a:xfrm>
            <a:custGeom>
              <a:avLst/>
              <a:gdLst>
                <a:gd name="T0" fmla="*/ 45 w 508"/>
                <a:gd name="T1" fmla="*/ 5 h 963"/>
                <a:gd name="T2" fmla="*/ 256 w 508"/>
                <a:gd name="T3" fmla="*/ 0 h 963"/>
                <a:gd name="T4" fmla="*/ 466 w 508"/>
                <a:gd name="T5" fmla="*/ 22 h 963"/>
                <a:gd name="T6" fmla="*/ 499 w 508"/>
                <a:gd name="T7" fmla="*/ 38 h 963"/>
                <a:gd name="T8" fmla="*/ 508 w 508"/>
                <a:gd name="T9" fmla="*/ 74 h 963"/>
                <a:gd name="T10" fmla="*/ 487 w 508"/>
                <a:gd name="T11" fmla="*/ 366 h 963"/>
                <a:gd name="T12" fmla="*/ 470 w 508"/>
                <a:gd name="T13" fmla="*/ 649 h 963"/>
                <a:gd name="T14" fmla="*/ 447 w 508"/>
                <a:gd name="T15" fmla="*/ 932 h 963"/>
                <a:gd name="T16" fmla="*/ 435 w 508"/>
                <a:gd name="T17" fmla="*/ 956 h 963"/>
                <a:gd name="T18" fmla="*/ 411 w 508"/>
                <a:gd name="T19" fmla="*/ 963 h 963"/>
                <a:gd name="T20" fmla="*/ 380 w 508"/>
                <a:gd name="T21" fmla="*/ 929 h 963"/>
                <a:gd name="T22" fmla="*/ 387 w 508"/>
                <a:gd name="T23" fmla="*/ 362 h 963"/>
                <a:gd name="T24" fmla="*/ 404 w 508"/>
                <a:gd name="T25" fmla="*/ 114 h 963"/>
                <a:gd name="T26" fmla="*/ 230 w 508"/>
                <a:gd name="T27" fmla="*/ 98 h 963"/>
                <a:gd name="T28" fmla="*/ 50 w 508"/>
                <a:gd name="T29" fmla="*/ 98 h 963"/>
                <a:gd name="T30" fmla="*/ 14 w 508"/>
                <a:gd name="T31" fmla="*/ 86 h 963"/>
                <a:gd name="T32" fmla="*/ 0 w 508"/>
                <a:gd name="T33" fmla="*/ 53 h 963"/>
                <a:gd name="T34" fmla="*/ 12 w 508"/>
                <a:gd name="T35" fmla="*/ 19 h 963"/>
                <a:gd name="T36" fmla="*/ 45 w 508"/>
                <a:gd name="T37" fmla="*/ 5 h 963"/>
                <a:gd name="T38" fmla="*/ 45 w 508"/>
                <a:gd name="T39" fmla="*/ 5 h 9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8"/>
                <a:gd name="T61" fmla="*/ 0 h 963"/>
                <a:gd name="T62" fmla="*/ 508 w 508"/>
                <a:gd name="T63" fmla="*/ 963 h 9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8" h="963">
                  <a:moveTo>
                    <a:pt x="45" y="5"/>
                  </a:moveTo>
                  <a:lnTo>
                    <a:pt x="256" y="0"/>
                  </a:lnTo>
                  <a:lnTo>
                    <a:pt x="466" y="22"/>
                  </a:lnTo>
                  <a:lnTo>
                    <a:pt x="499" y="38"/>
                  </a:lnTo>
                  <a:lnTo>
                    <a:pt x="508" y="74"/>
                  </a:lnTo>
                  <a:lnTo>
                    <a:pt x="487" y="366"/>
                  </a:lnTo>
                  <a:lnTo>
                    <a:pt x="470" y="649"/>
                  </a:lnTo>
                  <a:lnTo>
                    <a:pt x="447" y="932"/>
                  </a:lnTo>
                  <a:lnTo>
                    <a:pt x="435" y="956"/>
                  </a:lnTo>
                  <a:lnTo>
                    <a:pt x="411" y="963"/>
                  </a:lnTo>
                  <a:lnTo>
                    <a:pt x="380" y="929"/>
                  </a:lnTo>
                  <a:lnTo>
                    <a:pt x="387" y="362"/>
                  </a:lnTo>
                  <a:lnTo>
                    <a:pt x="404" y="114"/>
                  </a:lnTo>
                  <a:lnTo>
                    <a:pt x="230" y="98"/>
                  </a:lnTo>
                  <a:lnTo>
                    <a:pt x="50" y="98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12" y="19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44" name="Freeform 116"/>
            <p:cNvSpPr>
              <a:spLocks/>
            </p:cNvSpPr>
            <p:nvPr/>
          </p:nvSpPr>
          <p:spPr bwMode="auto">
            <a:xfrm>
              <a:off x="5084" y="3833"/>
              <a:ext cx="418" cy="568"/>
            </a:xfrm>
            <a:custGeom>
              <a:avLst/>
              <a:gdLst>
                <a:gd name="T0" fmla="*/ 19 w 418"/>
                <a:gd name="T1" fmla="*/ 24 h 568"/>
                <a:gd name="T2" fmla="*/ 183 w 418"/>
                <a:gd name="T3" fmla="*/ 19 h 568"/>
                <a:gd name="T4" fmla="*/ 345 w 418"/>
                <a:gd name="T5" fmla="*/ 8 h 568"/>
                <a:gd name="T6" fmla="*/ 383 w 418"/>
                <a:gd name="T7" fmla="*/ 0 h 568"/>
                <a:gd name="T8" fmla="*/ 416 w 418"/>
                <a:gd name="T9" fmla="*/ 12 h 568"/>
                <a:gd name="T10" fmla="*/ 418 w 418"/>
                <a:gd name="T11" fmla="*/ 53 h 568"/>
                <a:gd name="T12" fmla="*/ 414 w 418"/>
                <a:gd name="T13" fmla="*/ 138 h 568"/>
                <a:gd name="T14" fmla="*/ 418 w 418"/>
                <a:gd name="T15" fmla="*/ 224 h 568"/>
                <a:gd name="T16" fmla="*/ 411 w 418"/>
                <a:gd name="T17" fmla="*/ 480 h 568"/>
                <a:gd name="T18" fmla="*/ 404 w 418"/>
                <a:gd name="T19" fmla="*/ 523 h 568"/>
                <a:gd name="T20" fmla="*/ 390 w 418"/>
                <a:gd name="T21" fmla="*/ 554 h 568"/>
                <a:gd name="T22" fmla="*/ 368 w 418"/>
                <a:gd name="T23" fmla="*/ 568 h 568"/>
                <a:gd name="T24" fmla="*/ 342 w 418"/>
                <a:gd name="T25" fmla="*/ 561 h 568"/>
                <a:gd name="T26" fmla="*/ 323 w 418"/>
                <a:gd name="T27" fmla="*/ 535 h 568"/>
                <a:gd name="T28" fmla="*/ 302 w 418"/>
                <a:gd name="T29" fmla="*/ 488 h 568"/>
                <a:gd name="T30" fmla="*/ 309 w 418"/>
                <a:gd name="T31" fmla="*/ 224 h 568"/>
                <a:gd name="T32" fmla="*/ 326 w 418"/>
                <a:gd name="T33" fmla="*/ 72 h 568"/>
                <a:gd name="T34" fmla="*/ 17 w 418"/>
                <a:gd name="T35" fmla="*/ 60 h 568"/>
                <a:gd name="T36" fmla="*/ 0 w 418"/>
                <a:gd name="T37" fmla="*/ 41 h 568"/>
                <a:gd name="T38" fmla="*/ 19 w 418"/>
                <a:gd name="T39" fmla="*/ 24 h 568"/>
                <a:gd name="T40" fmla="*/ 19 w 418"/>
                <a:gd name="T41" fmla="*/ 24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568"/>
                <a:gd name="T65" fmla="*/ 418 w 418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568">
                  <a:moveTo>
                    <a:pt x="19" y="24"/>
                  </a:moveTo>
                  <a:lnTo>
                    <a:pt x="183" y="19"/>
                  </a:lnTo>
                  <a:lnTo>
                    <a:pt x="345" y="8"/>
                  </a:lnTo>
                  <a:lnTo>
                    <a:pt x="383" y="0"/>
                  </a:lnTo>
                  <a:lnTo>
                    <a:pt x="416" y="12"/>
                  </a:lnTo>
                  <a:lnTo>
                    <a:pt x="418" y="53"/>
                  </a:lnTo>
                  <a:lnTo>
                    <a:pt x="414" y="138"/>
                  </a:lnTo>
                  <a:lnTo>
                    <a:pt x="418" y="224"/>
                  </a:lnTo>
                  <a:lnTo>
                    <a:pt x="411" y="480"/>
                  </a:lnTo>
                  <a:lnTo>
                    <a:pt x="404" y="523"/>
                  </a:lnTo>
                  <a:lnTo>
                    <a:pt x="390" y="554"/>
                  </a:lnTo>
                  <a:lnTo>
                    <a:pt x="368" y="568"/>
                  </a:lnTo>
                  <a:lnTo>
                    <a:pt x="342" y="561"/>
                  </a:lnTo>
                  <a:lnTo>
                    <a:pt x="323" y="535"/>
                  </a:lnTo>
                  <a:lnTo>
                    <a:pt x="302" y="488"/>
                  </a:lnTo>
                  <a:lnTo>
                    <a:pt x="309" y="224"/>
                  </a:lnTo>
                  <a:lnTo>
                    <a:pt x="326" y="72"/>
                  </a:lnTo>
                  <a:lnTo>
                    <a:pt x="17" y="60"/>
                  </a:lnTo>
                  <a:lnTo>
                    <a:pt x="0" y="4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45" name="Freeform 117"/>
            <p:cNvSpPr>
              <a:spLocks/>
            </p:cNvSpPr>
            <p:nvPr/>
          </p:nvSpPr>
          <p:spPr bwMode="auto">
            <a:xfrm>
              <a:off x="4999" y="5017"/>
              <a:ext cx="85" cy="784"/>
            </a:xfrm>
            <a:custGeom>
              <a:avLst/>
              <a:gdLst>
                <a:gd name="T0" fmla="*/ 61 w 85"/>
                <a:gd name="T1" fmla="*/ 16 h 784"/>
                <a:gd name="T2" fmla="*/ 66 w 85"/>
                <a:gd name="T3" fmla="*/ 335 h 784"/>
                <a:gd name="T4" fmla="*/ 80 w 85"/>
                <a:gd name="T5" fmla="*/ 653 h 784"/>
                <a:gd name="T6" fmla="*/ 80 w 85"/>
                <a:gd name="T7" fmla="*/ 701 h 784"/>
                <a:gd name="T8" fmla="*/ 85 w 85"/>
                <a:gd name="T9" fmla="*/ 741 h 784"/>
                <a:gd name="T10" fmla="*/ 71 w 85"/>
                <a:gd name="T11" fmla="*/ 774 h 784"/>
                <a:gd name="T12" fmla="*/ 42 w 85"/>
                <a:gd name="T13" fmla="*/ 784 h 784"/>
                <a:gd name="T14" fmla="*/ 2 w 85"/>
                <a:gd name="T15" fmla="*/ 741 h 784"/>
                <a:gd name="T16" fmla="*/ 4 w 85"/>
                <a:gd name="T17" fmla="*/ 701 h 784"/>
                <a:gd name="T18" fmla="*/ 0 w 85"/>
                <a:gd name="T19" fmla="*/ 653 h 784"/>
                <a:gd name="T20" fmla="*/ 7 w 85"/>
                <a:gd name="T21" fmla="*/ 335 h 784"/>
                <a:gd name="T22" fmla="*/ 26 w 85"/>
                <a:gd name="T23" fmla="*/ 16 h 784"/>
                <a:gd name="T24" fmla="*/ 45 w 85"/>
                <a:gd name="T25" fmla="*/ 0 h 784"/>
                <a:gd name="T26" fmla="*/ 61 w 85"/>
                <a:gd name="T27" fmla="*/ 16 h 784"/>
                <a:gd name="T28" fmla="*/ 61 w 85"/>
                <a:gd name="T29" fmla="*/ 16 h 7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84"/>
                <a:gd name="T47" fmla="*/ 85 w 85"/>
                <a:gd name="T48" fmla="*/ 784 h 7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84">
                  <a:moveTo>
                    <a:pt x="61" y="16"/>
                  </a:moveTo>
                  <a:lnTo>
                    <a:pt x="66" y="335"/>
                  </a:lnTo>
                  <a:lnTo>
                    <a:pt x="80" y="653"/>
                  </a:lnTo>
                  <a:lnTo>
                    <a:pt x="80" y="701"/>
                  </a:lnTo>
                  <a:lnTo>
                    <a:pt x="85" y="741"/>
                  </a:lnTo>
                  <a:lnTo>
                    <a:pt x="71" y="774"/>
                  </a:lnTo>
                  <a:lnTo>
                    <a:pt x="42" y="784"/>
                  </a:lnTo>
                  <a:lnTo>
                    <a:pt x="2" y="741"/>
                  </a:lnTo>
                  <a:lnTo>
                    <a:pt x="4" y="701"/>
                  </a:lnTo>
                  <a:lnTo>
                    <a:pt x="0" y="653"/>
                  </a:lnTo>
                  <a:lnTo>
                    <a:pt x="7" y="335"/>
                  </a:lnTo>
                  <a:lnTo>
                    <a:pt x="26" y="16"/>
                  </a:lnTo>
                  <a:lnTo>
                    <a:pt x="45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46" name="Freeform 118"/>
            <p:cNvSpPr>
              <a:spLocks/>
            </p:cNvSpPr>
            <p:nvPr/>
          </p:nvSpPr>
          <p:spPr bwMode="auto">
            <a:xfrm>
              <a:off x="3984" y="4646"/>
              <a:ext cx="409" cy="131"/>
            </a:xfrm>
            <a:custGeom>
              <a:avLst/>
              <a:gdLst>
                <a:gd name="T0" fmla="*/ 21 w 409"/>
                <a:gd name="T1" fmla="*/ 0 h 131"/>
                <a:gd name="T2" fmla="*/ 135 w 409"/>
                <a:gd name="T3" fmla="*/ 14 h 131"/>
                <a:gd name="T4" fmla="*/ 347 w 409"/>
                <a:gd name="T5" fmla="*/ 62 h 131"/>
                <a:gd name="T6" fmla="*/ 394 w 409"/>
                <a:gd name="T7" fmla="*/ 81 h 131"/>
                <a:gd name="T8" fmla="*/ 409 w 409"/>
                <a:gd name="T9" fmla="*/ 100 h 131"/>
                <a:gd name="T10" fmla="*/ 392 w 409"/>
                <a:gd name="T11" fmla="*/ 117 h 131"/>
                <a:gd name="T12" fmla="*/ 337 w 409"/>
                <a:gd name="T13" fmla="*/ 131 h 131"/>
                <a:gd name="T14" fmla="*/ 119 w 409"/>
                <a:gd name="T15" fmla="*/ 83 h 131"/>
                <a:gd name="T16" fmla="*/ 9 w 409"/>
                <a:gd name="T17" fmla="*/ 33 h 131"/>
                <a:gd name="T18" fmla="*/ 0 w 409"/>
                <a:gd name="T19" fmla="*/ 10 h 131"/>
                <a:gd name="T20" fmla="*/ 21 w 409"/>
                <a:gd name="T21" fmla="*/ 0 h 131"/>
                <a:gd name="T22" fmla="*/ 21 w 409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131"/>
                <a:gd name="T38" fmla="*/ 409 w 409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131">
                  <a:moveTo>
                    <a:pt x="21" y="0"/>
                  </a:moveTo>
                  <a:lnTo>
                    <a:pt x="135" y="14"/>
                  </a:lnTo>
                  <a:lnTo>
                    <a:pt x="347" y="62"/>
                  </a:lnTo>
                  <a:lnTo>
                    <a:pt x="394" y="81"/>
                  </a:lnTo>
                  <a:lnTo>
                    <a:pt x="409" y="100"/>
                  </a:lnTo>
                  <a:lnTo>
                    <a:pt x="392" y="117"/>
                  </a:lnTo>
                  <a:lnTo>
                    <a:pt x="337" y="131"/>
                  </a:lnTo>
                  <a:lnTo>
                    <a:pt x="119" y="83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47" name="Freeform 119"/>
            <p:cNvSpPr>
              <a:spLocks/>
            </p:cNvSpPr>
            <p:nvPr/>
          </p:nvSpPr>
          <p:spPr bwMode="auto">
            <a:xfrm>
              <a:off x="3979" y="4658"/>
              <a:ext cx="107" cy="494"/>
            </a:xfrm>
            <a:custGeom>
              <a:avLst/>
              <a:gdLst>
                <a:gd name="T0" fmla="*/ 50 w 107"/>
                <a:gd name="T1" fmla="*/ 19 h 494"/>
                <a:gd name="T2" fmla="*/ 107 w 107"/>
                <a:gd name="T3" fmla="*/ 440 h 494"/>
                <a:gd name="T4" fmla="*/ 100 w 107"/>
                <a:gd name="T5" fmla="*/ 475 h 494"/>
                <a:gd name="T6" fmla="*/ 71 w 107"/>
                <a:gd name="T7" fmla="*/ 494 h 494"/>
                <a:gd name="T8" fmla="*/ 38 w 107"/>
                <a:gd name="T9" fmla="*/ 489 h 494"/>
                <a:gd name="T10" fmla="*/ 14 w 107"/>
                <a:gd name="T11" fmla="*/ 459 h 494"/>
                <a:gd name="T12" fmla="*/ 0 w 107"/>
                <a:gd name="T13" fmla="*/ 342 h 494"/>
                <a:gd name="T14" fmla="*/ 5 w 107"/>
                <a:gd name="T15" fmla="*/ 242 h 494"/>
                <a:gd name="T16" fmla="*/ 7 w 107"/>
                <a:gd name="T17" fmla="*/ 24 h 494"/>
                <a:gd name="T18" fmla="*/ 12 w 107"/>
                <a:gd name="T19" fmla="*/ 7 h 494"/>
                <a:gd name="T20" fmla="*/ 26 w 107"/>
                <a:gd name="T21" fmla="*/ 0 h 494"/>
                <a:gd name="T22" fmla="*/ 50 w 107"/>
                <a:gd name="T23" fmla="*/ 19 h 494"/>
                <a:gd name="T24" fmla="*/ 50 w 107"/>
                <a:gd name="T25" fmla="*/ 19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94"/>
                <a:gd name="T41" fmla="*/ 107 w 107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94">
                  <a:moveTo>
                    <a:pt x="50" y="19"/>
                  </a:moveTo>
                  <a:lnTo>
                    <a:pt x="107" y="440"/>
                  </a:lnTo>
                  <a:lnTo>
                    <a:pt x="100" y="475"/>
                  </a:lnTo>
                  <a:lnTo>
                    <a:pt x="71" y="494"/>
                  </a:lnTo>
                  <a:lnTo>
                    <a:pt x="38" y="489"/>
                  </a:lnTo>
                  <a:lnTo>
                    <a:pt x="14" y="459"/>
                  </a:lnTo>
                  <a:lnTo>
                    <a:pt x="0" y="342"/>
                  </a:lnTo>
                  <a:lnTo>
                    <a:pt x="5" y="242"/>
                  </a:lnTo>
                  <a:lnTo>
                    <a:pt x="7" y="24"/>
                  </a:lnTo>
                  <a:lnTo>
                    <a:pt x="12" y="7"/>
                  </a:lnTo>
                  <a:lnTo>
                    <a:pt x="26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48" name="Freeform 120"/>
            <p:cNvSpPr>
              <a:spLocks/>
            </p:cNvSpPr>
            <p:nvPr/>
          </p:nvSpPr>
          <p:spPr bwMode="auto">
            <a:xfrm>
              <a:off x="4367" y="4292"/>
              <a:ext cx="149" cy="276"/>
            </a:xfrm>
            <a:custGeom>
              <a:avLst/>
              <a:gdLst>
                <a:gd name="T0" fmla="*/ 28 w 149"/>
                <a:gd name="T1" fmla="*/ 0 h 276"/>
                <a:gd name="T2" fmla="*/ 106 w 149"/>
                <a:gd name="T3" fmla="*/ 102 h 276"/>
                <a:gd name="T4" fmla="*/ 149 w 149"/>
                <a:gd name="T5" fmla="*/ 223 h 276"/>
                <a:gd name="T6" fmla="*/ 142 w 149"/>
                <a:gd name="T7" fmla="*/ 259 h 276"/>
                <a:gd name="T8" fmla="*/ 116 w 149"/>
                <a:gd name="T9" fmla="*/ 276 h 276"/>
                <a:gd name="T10" fmla="*/ 85 w 149"/>
                <a:gd name="T11" fmla="*/ 273 h 276"/>
                <a:gd name="T12" fmla="*/ 61 w 149"/>
                <a:gd name="T13" fmla="*/ 245 h 276"/>
                <a:gd name="T14" fmla="*/ 49 w 149"/>
                <a:gd name="T15" fmla="*/ 126 h 276"/>
                <a:gd name="T16" fmla="*/ 38 w 149"/>
                <a:gd name="T17" fmla="*/ 74 h 276"/>
                <a:gd name="T18" fmla="*/ 23 w 149"/>
                <a:gd name="T19" fmla="*/ 50 h 276"/>
                <a:gd name="T20" fmla="*/ 4 w 149"/>
                <a:gd name="T21" fmla="*/ 26 h 276"/>
                <a:gd name="T22" fmla="*/ 0 w 149"/>
                <a:gd name="T23" fmla="*/ 12 h 276"/>
                <a:gd name="T24" fmla="*/ 4 w 149"/>
                <a:gd name="T25" fmla="*/ 0 h 276"/>
                <a:gd name="T26" fmla="*/ 28 w 149"/>
                <a:gd name="T27" fmla="*/ 0 h 276"/>
                <a:gd name="T28" fmla="*/ 28 w 149"/>
                <a:gd name="T29" fmla="*/ 0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276"/>
                <a:gd name="T47" fmla="*/ 149 w 149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276">
                  <a:moveTo>
                    <a:pt x="28" y="0"/>
                  </a:moveTo>
                  <a:lnTo>
                    <a:pt x="106" y="102"/>
                  </a:lnTo>
                  <a:lnTo>
                    <a:pt x="149" y="223"/>
                  </a:lnTo>
                  <a:lnTo>
                    <a:pt x="142" y="259"/>
                  </a:lnTo>
                  <a:lnTo>
                    <a:pt x="116" y="276"/>
                  </a:lnTo>
                  <a:lnTo>
                    <a:pt x="85" y="273"/>
                  </a:lnTo>
                  <a:lnTo>
                    <a:pt x="61" y="245"/>
                  </a:lnTo>
                  <a:lnTo>
                    <a:pt x="49" y="126"/>
                  </a:lnTo>
                  <a:lnTo>
                    <a:pt x="38" y="74"/>
                  </a:lnTo>
                  <a:lnTo>
                    <a:pt x="23" y="50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49" name="Freeform 121"/>
            <p:cNvSpPr>
              <a:spLocks/>
            </p:cNvSpPr>
            <p:nvPr/>
          </p:nvSpPr>
          <p:spPr bwMode="auto">
            <a:xfrm>
              <a:off x="5091" y="3867"/>
              <a:ext cx="131" cy="252"/>
            </a:xfrm>
            <a:custGeom>
              <a:avLst/>
              <a:gdLst>
                <a:gd name="T0" fmla="*/ 19 w 131"/>
                <a:gd name="T1" fmla="*/ 45 h 252"/>
                <a:gd name="T2" fmla="*/ 34 w 131"/>
                <a:gd name="T3" fmla="*/ 218 h 252"/>
                <a:gd name="T4" fmla="*/ 131 w 131"/>
                <a:gd name="T5" fmla="*/ 206 h 252"/>
                <a:gd name="T6" fmla="*/ 126 w 131"/>
                <a:gd name="T7" fmla="*/ 233 h 252"/>
                <a:gd name="T8" fmla="*/ 0 w 131"/>
                <a:gd name="T9" fmla="*/ 252 h 252"/>
                <a:gd name="T10" fmla="*/ 3 w 131"/>
                <a:gd name="T11" fmla="*/ 7 h 252"/>
                <a:gd name="T12" fmla="*/ 19 w 131"/>
                <a:gd name="T13" fmla="*/ 0 h 252"/>
                <a:gd name="T14" fmla="*/ 19 w 131"/>
                <a:gd name="T15" fmla="*/ 45 h 252"/>
                <a:gd name="T16" fmla="*/ 19 w 131"/>
                <a:gd name="T17" fmla="*/ 45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252"/>
                <a:gd name="T29" fmla="*/ 131 w 131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252">
                  <a:moveTo>
                    <a:pt x="19" y="45"/>
                  </a:moveTo>
                  <a:lnTo>
                    <a:pt x="34" y="218"/>
                  </a:lnTo>
                  <a:lnTo>
                    <a:pt x="131" y="206"/>
                  </a:lnTo>
                  <a:lnTo>
                    <a:pt x="126" y="233"/>
                  </a:lnTo>
                  <a:lnTo>
                    <a:pt x="0" y="252"/>
                  </a:lnTo>
                  <a:lnTo>
                    <a:pt x="3" y="7"/>
                  </a:lnTo>
                  <a:lnTo>
                    <a:pt x="19" y="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50" name="Freeform 122"/>
            <p:cNvSpPr>
              <a:spLocks/>
            </p:cNvSpPr>
            <p:nvPr/>
          </p:nvSpPr>
          <p:spPr bwMode="auto">
            <a:xfrm>
              <a:off x="5084" y="4166"/>
              <a:ext cx="178" cy="221"/>
            </a:xfrm>
            <a:custGeom>
              <a:avLst/>
              <a:gdLst>
                <a:gd name="T0" fmla="*/ 26 w 178"/>
                <a:gd name="T1" fmla="*/ 2 h 221"/>
                <a:gd name="T2" fmla="*/ 41 w 178"/>
                <a:gd name="T3" fmla="*/ 183 h 221"/>
                <a:gd name="T4" fmla="*/ 126 w 178"/>
                <a:gd name="T5" fmla="*/ 183 h 221"/>
                <a:gd name="T6" fmla="*/ 171 w 178"/>
                <a:gd name="T7" fmla="*/ 136 h 221"/>
                <a:gd name="T8" fmla="*/ 178 w 178"/>
                <a:gd name="T9" fmla="*/ 209 h 221"/>
                <a:gd name="T10" fmla="*/ 22 w 178"/>
                <a:gd name="T11" fmla="*/ 221 h 221"/>
                <a:gd name="T12" fmla="*/ 0 w 178"/>
                <a:gd name="T13" fmla="*/ 204 h 221"/>
                <a:gd name="T14" fmla="*/ 5 w 178"/>
                <a:gd name="T15" fmla="*/ 0 h 221"/>
                <a:gd name="T16" fmla="*/ 26 w 178"/>
                <a:gd name="T17" fmla="*/ 2 h 221"/>
                <a:gd name="T18" fmla="*/ 26 w 178"/>
                <a:gd name="T19" fmla="*/ 2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21"/>
                <a:gd name="T32" fmla="*/ 178 w 178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21">
                  <a:moveTo>
                    <a:pt x="26" y="2"/>
                  </a:moveTo>
                  <a:lnTo>
                    <a:pt x="41" y="183"/>
                  </a:lnTo>
                  <a:lnTo>
                    <a:pt x="126" y="183"/>
                  </a:lnTo>
                  <a:lnTo>
                    <a:pt x="171" y="136"/>
                  </a:lnTo>
                  <a:lnTo>
                    <a:pt x="178" y="209"/>
                  </a:lnTo>
                  <a:lnTo>
                    <a:pt x="22" y="221"/>
                  </a:lnTo>
                  <a:lnTo>
                    <a:pt x="0" y="204"/>
                  </a:lnTo>
                  <a:lnTo>
                    <a:pt x="5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51" name="Freeform 123"/>
            <p:cNvSpPr>
              <a:spLocks/>
            </p:cNvSpPr>
            <p:nvPr/>
          </p:nvSpPr>
          <p:spPr bwMode="auto">
            <a:xfrm>
              <a:off x="5296" y="4128"/>
              <a:ext cx="192" cy="283"/>
            </a:xfrm>
            <a:custGeom>
              <a:avLst/>
              <a:gdLst>
                <a:gd name="T0" fmla="*/ 38 w 192"/>
                <a:gd name="T1" fmla="*/ 38 h 283"/>
                <a:gd name="T2" fmla="*/ 28 w 192"/>
                <a:gd name="T3" fmla="*/ 245 h 283"/>
                <a:gd name="T4" fmla="*/ 192 w 192"/>
                <a:gd name="T5" fmla="*/ 228 h 283"/>
                <a:gd name="T6" fmla="*/ 183 w 192"/>
                <a:gd name="T7" fmla="*/ 283 h 283"/>
                <a:gd name="T8" fmla="*/ 54 w 192"/>
                <a:gd name="T9" fmla="*/ 276 h 283"/>
                <a:gd name="T10" fmla="*/ 4 w 192"/>
                <a:gd name="T11" fmla="*/ 264 h 283"/>
                <a:gd name="T12" fmla="*/ 0 w 192"/>
                <a:gd name="T13" fmla="*/ 40 h 283"/>
                <a:gd name="T14" fmla="*/ 14 w 192"/>
                <a:gd name="T15" fmla="*/ 19 h 283"/>
                <a:gd name="T16" fmla="*/ 130 w 192"/>
                <a:gd name="T17" fmla="*/ 0 h 283"/>
                <a:gd name="T18" fmla="*/ 118 w 192"/>
                <a:gd name="T19" fmla="*/ 62 h 283"/>
                <a:gd name="T20" fmla="*/ 38 w 192"/>
                <a:gd name="T21" fmla="*/ 38 h 283"/>
                <a:gd name="T22" fmla="*/ 38 w 192"/>
                <a:gd name="T23" fmla="*/ 38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83"/>
                <a:gd name="T38" fmla="*/ 192 w 192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83">
                  <a:moveTo>
                    <a:pt x="38" y="38"/>
                  </a:moveTo>
                  <a:lnTo>
                    <a:pt x="28" y="245"/>
                  </a:lnTo>
                  <a:lnTo>
                    <a:pt x="192" y="228"/>
                  </a:lnTo>
                  <a:lnTo>
                    <a:pt x="183" y="283"/>
                  </a:lnTo>
                  <a:lnTo>
                    <a:pt x="54" y="276"/>
                  </a:lnTo>
                  <a:lnTo>
                    <a:pt x="4" y="264"/>
                  </a:lnTo>
                  <a:lnTo>
                    <a:pt x="0" y="40"/>
                  </a:lnTo>
                  <a:lnTo>
                    <a:pt x="14" y="19"/>
                  </a:lnTo>
                  <a:lnTo>
                    <a:pt x="130" y="0"/>
                  </a:lnTo>
                  <a:lnTo>
                    <a:pt x="118" y="6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52" name="Freeform 124"/>
            <p:cNvSpPr>
              <a:spLocks/>
            </p:cNvSpPr>
            <p:nvPr/>
          </p:nvSpPr>
          <p:spPr bwMode="auto">
            <a:xfrm>
              <a:off x="5291" y="3876"/>
              <a:ext cx="138" cy="243"/>
            </a:xfrm>
            <a:custGeom>
              <a:avLst/>
              <a:gdLst>
                <a:gd name="T0" fmla="*/ 0 w 138"/>
                <a:gd name="T1" fmla="*/ 12 h 243"/>
                <a:gd name="T2" fmla="*/ 12 w 138"/>
                <a:gd name="T3" fmla="*/ 243 h 243"/>
                <a:gd name="T4" fmla="*/ 135 w 138"/>
                <a:gd name="T5" fmla="*/ 212 h 243"/>
                <a:gd name="T6" fmla="*/ 138 w 138"/>
                <a:gd name="T7" fmla="*/ 188 h 243"/>
                <a:gd name="T8" fmla="*/ 40 w 138"/>
                <a:gd name="T9" fmla="*/ 205 h 243"/>
                <a:gd name="T10" fmla="*/ 38 w 138"/>
                <a:gd name="T11" fmla="*/ 0 h 243"/>
                <a:gd name="T12" fmla="*/ 0 w 138"/>
                <a:gd name="T13" fmla="*/ 12 h 243"/>
                <a:gd name="T14" fmla="*/ 0 w 138"/>
                <a:gd name="T15" fmla="*/ 12 h 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43"/>
                <a:gd name="T26" fmla="*/ 138 w 138"/>
                <a:gd name="T27" fmla="*/ 243 h 2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43">
                  <a:moveTo>
                    <a:pt x="0" y="12"/>
                  </a:moveTo>
                  <a:lnTo>
                    <a:pt x="12" y="243"/>
                  </a:lnTo>
                  <a:lnTo>
                    <a:pt x="135" y="212"/>
                  </a:lnTo>
                  <a:lnTo>
                    <a:pt x="138" y="188"/>
                  </a:lnTo>
                  <a:lnTo>
                    <a:pt x="40" y="205"/>
                  </a:lnTo>
                  <a:lnTo>
                    <a:pt x="3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53" name="Freeform 125"/>
            <p:cNvSpPr>
              <a:spLocks/>
            </p:cNvSpPr>
            <p:nvPr/>
          </p:nvSpPr>
          <p:spPr bwMode="auto">
            <a:xfrm>
              <a:off x="5196" y="3876"/>
              <a:ext cx="45" cy="214"/>
            </a:xfrm>
            <a:custGeom>
              <a:avLst/>
              <a:gdLst>
                <a:gd name="T0" fmla="*/ 9 w 45"/>
                <a:gd name="T1" fmla="*/ 10 h 214"/>
                <a:gd name="T2" fmla="*/ 0 w 45"/>
                <a:gd name="T3" fmla="*/ 212 h 214"/>
                <a:gd name="T4" fmla="*/ 33 w 45"/>
                <a:gd name="T5" fmla="*/ 214 h 214"/>
                <a:gd name="T6" fmla="*/ 45 w 45"/>
                <a:gd name="T7" fmla="*/ 0 h 214"/>
                <a:gd name="T8" fmla="*/ 9 w 45"/>
                <a:gd name="T9" fmla="*/ 10 h 214"/>
                <a:gd name="T10" fmla="*/ 9 w 45"/>
                <a:gd name="T11" fmla="*/ 1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4"/>
                <a:gd name="T20" fmla="*/ 45 w 45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4">
                  <a:moveTo>
                    <a:pt x="9" y="10"/>
                  </a:moveTo>
                  <a:lnTo>
                    <a:pt x="0" y="212"/>
                  </a:lnTo>
                  <a:lnTo>
                    <a:pt x="33" y="214"/>
                  </a:lnTo>
                  <a:lnTo>
                    <a:pt x="45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54" name="Freeform 126"/>
            <p:cNvSpPr>
              <a:spLocks/>
            </p:cNvSpPr>
            <p:nvPr/>
          </p:nvSpPr>
          <p:spPr bwMode="auto">
            <a:xfrm>
              <a:off x="5094" y="4145"/>
              <a:ext cx="164" cy="216"/>
            </a:xfrm>
            <a:custGeom>
              <a:avLst/>
              <a:gdLst>
                <a:gd name="T0" fmla="*/ 0 w 164"/>
                <a:gd name="T1" fmla="*/ 7 h 216"/>
                <a:gd name="T2" fmla="*/ 142 w 164"/>
                <a:gd name="T3" fmla="*/ 0 h 216"/>
                <a:gd name="T4" fmla="*/ 164 w 164"/>
                <a:gd name="T5" fmla="*/ 166 h 216"/>
                <a:gd name="T6" fmla="*/ 154 w 164"/>
                <a:gd name="T7" fmla="*/ 214 h 216"/>
                <a:gd name="T8" fmla="*/ 121 w 164"/>
                <a:gd name="T9" fmla="*/ 216 h 216"/>
                <a:gd name="T10" fmla="*/ 116 w 164"/>
                <a:gd name="T11" fmla="*/ 28 h 216"/>
                <a:gd name="T12" fmla="*/ 2 w 164"/>
                <a:gd name="T13" fmla="*/ 57 h 216"/>
                <a:gd name="T14" fmla="*/ 0 w 164"/>
                <a:gd name="T15" fmla="*/ 7 h 216"/>
                <a:gd name="T16" fmla="*/ 0 w 164"/>
                <a:gd name="T17" fmla="*/ 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216"/>
                <a:gd name="T29" fmla="*/ 164 w 164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216">
                  <a:moveTo>
                    <a:pt x="0" y="7"/>
                  </a:moveTo>
                  <a:lnTo>
                    <a:pt x="142" y="0"/>
                  </a:lnTo>
                  <a:lnTo>
                    <a:pt x="164" y="166"/>
                  </a:lnTo>
                  <a:lnTo>
                    <a:pt x="154" y="214"/>
                  </a:lnTo>
                  <a:lnTo>
                    <a:pt x="121" y="216"/>
                  </a:lnTo>
                  <a:lnTo>
                    <a:pt x="116" y="28"/>
                  </a:lnTo>
                  <a:lnTo>
                    <a:pt x="2" y="5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55" name="Freeform 127"/>
            <p:cNvSpPr>
              <a:spLocks/>
            </p:cNvSpPr>
            <p:nvPr/>
          </p:nvSpPr>
          <p:spPr bwMode="auto">
            <a:xfrm>
              <a:off x="4024" y="4729"/>
              <a:ext cx="290" cy="483"/>
            </a:xfrm>
            <a:custGeom>
              <a:avLst/>
              <a:gdLst>
                <a:gd name="T0" fmla="*/ 152 w 290"/>
                <a:gd name="T1" fmla="*/ 0 h 483"/>
                <a:gd name="T2" fmla="*/ 150 w 290"/>
                <a:gd name="T3" fmla="*/ 238 h 483"/>
                <a:gd name="T4" fmla="*/ 0 w 290"/>
                <a:gd name="T5" fmla="*/ 176 h 483"/>
                <a:gd name="T6" fmla="*/ 15 w 290"/>
                <a:gd name="T7" fmla="*/ 228 h 483"/>
                <a:gd name="T8" fmla="*/ 150 w 290"/>
                <a:gd name="T9" fmla="*/ 290 h 483"/>
                <a:gd name="T10" fmla="*/ 138 w 290"/>
                <a:gd name="T11" fmla="*/ 426 h 483"/>
                <a:gd name="T12" fmla="*/ 7 w 290"/>
                <a:gd name="T13" fmla="*/ 390 h 483"/>
                <a:gd name="T14" fmla="*/ 3 w 290"/>
                <a:gd name="T15" fmla="*/ 428 h 483"/>
                <a:gd name="T16" fmla="*/ 276 w 290"/>
                <a:gd name="T17" fmla="*/ 483 h 483"/>
                <a:gd name="T18" fmla="*/ 281 w 290"/>
                <a:gd name="T19" fmla="*/ 452 h 483"/>
                <a:gd name="T20" fmla="*/ 176 w 290"/>
                <a:gd name="T21" fmla="*/ 428 h 483"/>
                <a:gd name="T22" fmla="*/ 179 w 290"/>
                <a:gd name="T23" fmla="*/ 304 h 483"/>
                <a:gd name="T24" fmla="*/ 290 w 290"/>
                <a:gd name="T25" fmla="*/ 331 h 483"/>
                <a:gd name="T26" fmla="*/ 290 w 290"/>
                <a:gd name="T27" fmla="*/ 290 h 483"/>
                <a:gd name="T28" fmla="*/ 183 w 290"/>
                <a:gd name="T29" fmla="*/ 231 h 483"/>
                <a:gd name="T30" fmla="*/ 179 w 290"/>
                <a:gd name="T31" fmla="*/ 7 h 483"/>
                <a:gd name="T32" fmla="*/ 152 w 290"/>
                <a:gd name="T33" fmla="*/ 0 h 483"/>
                <a:gd name="T34" fmla="*/ 152 w 290"/>
                <a:gd name="T35" fmla="*/ 0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483"/>
                <a:gd name="T56" fmla="*/ 290 w 290"/>
                <a:gd name="T57" fmla="*/ 483 h 4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483">
                  <a:moveTo>
                    <a:pt x="152" y="0"/>
                  </a:moveTo>
                  <a:lnTo>
                    <a:pt x="150" y="238"/>
                  </a:lnTo>
                  <a:lnTo>
                    <a:pt x="0" y="176"/>
                  </a:lnTo>
                  <a:lnTo>
                    <a:pt x="15" y="228"/>
                  </a:lnTo>
                  <a:lnTo>
                    <a:pt x="150" y="290"/>
                  </a:lnTo>
                  <a:lnTo>
                    <a:pt x="138" y="426"/>
                  </a:lnTo>
                  <a:lnTo>
                    <a:pt x="7" y="390"/>
                  </a:lnTo>
                  <a:lnTo>
                    <a:pt x="3" y="428"/>
                  </a:lnTo>
                  <a:lnTo>
                    <a:pt x="276" y="483"/>
                  </a:lnTo>
                  <a:lnTo>
                    <a:pt x="281" y="452"/>
                  </a:lnTo>
                  <a:lnTo>
                    <a:pt x="176" y="428"/>
                  </a:lnTo>
                  <a:lnTo>
                    <a:pt x="179" y="304"/>
                  </a:lnTo>
                  <a:lnTo>
                    <a:pt x="290" y="331"/>
                  </a:lnTo>
                  <a:lnTo>
                    <a:pt x="290" y="290"/>
                  </a:lnTo>
                  <a:lnTo>
                    <a:pt x="183" y="231"/>
                  </a:lnTo>
                  <a:lnTo>
                    <a:pt x="17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56" name="Freeform 128"/>
            <p:cNvSpPr>
              <a:spLocks/>
            </p:cNvSpPr>
            <p:nvPr/>
          </p:nvSpPr>
          <p:spPr bwMode="auto">
            <a:xfrm>
              <a:off x="5106" y="5290"/>
              <a:ext cx="92" cy="178"/>
            </a:xfrm>
            <a:custGeom>
              <a:avLst/>
              <a:gdLst>
                <a:gd name="T0" fmla="*/ 0 w 92"/>
                <a:gd name="T1" fmla="*/ 36 h 178"/>
                <a:gd name="T2" fmla="*/ 16 w 92"/>
                <a:gd name="T3" fmla="*/ 67 h 178"/>
                <a:gd name="T4" fmla="*/ 52 w 92"/>
                <a:gd name="T5" fmla="*/ 59 h 178"/>
                <a:gd name="T6" fmla="*/ 61 w 92"/>
                <a:gd name="T7" fmla="*/ 0 h 178"/>
                <a:gd name="T8" fmla="*/ 92 w 92"/>
                <a:gd name="T9" fmla="*/ 24 h 178"/>
                <a:gd name="T10" fmla="*/ 83 w 92"/>
                <a:gd name="T11" fmla="*/ 69 h 178"/>
                <a:gd name="T12" fmla="*/ 52 w 92"/>
                <a:gd name="T13" fmla="*/ 93 h 178"/>
                <a:gd name="T14" fmla="*/ 33 w 92"/>
                <a:gd name="T15" fmla="*/ 105 h 178"/>
                <a:gd name="T16" fmla="*/ 33 w 92"/>
                <a:gd name="T17" fmla="*/ 178 h 178"/>
                <a:gd name="T18" fmla="*/ 0 w 92"/>
                <a:gd name="T19" fmla="*/ 174 h 178"/>
                <a:gd name="T20" fmla="*/ 0 w 92"/>
                <a:gd name="T21" fmla="*/ 36 h 178"/>
                <a:gd name="T22" fmla="*/ 0 w 92"/>
                <a:gd name="T23" fmla="*/ 36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8"/>
                <a:gd name="T38" fmla="*/ 92 w 92"/>
                <a:gd name="T39" fmla="*/ 178 h 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8">
                  <a:moveTo>
                    <a:pt x="0" y="36"/>
                  </a:moveTo>
                  <a:lnTo>
                    <a:pt x="16" y="67"/>
                  </a:lnTo>
                  <a:lnTo>
                    <a:pt x="52" y="59"/>
                  </a:lnTo>
                  <a:lnTo>
                    <a:pt x="61" y="0"/>
                  </a:lnTo>
                  <a:lnTo>
                    <a:pt x="92" y="24"/>
                  </a:lnTo>
                  <a:lnTo>
                    <a:pt x="83" y="69"/>
                  </a:lnTo>
                  <a:lnTo>
                    <a:pt x="52" y="93"/>
                  </a:lnTo>
                  <a:lnTo>
                    <a:pt x="33" y="105"/>
                  </a:lnTo>
                  <a:lnTo>
                    <a:pt x="33" y="178"/>
                  </a:lnTo>
                  <a:lnTo>
                    <a:pt x="0" y="1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57" name="Freeform 129"/>
            <p:cNvSpPr>
              <a:spLocks/>
            </p:cNvSpPr>
            <p:nvPr/>
          </p:nvSpPr>
          <p:spPr bwMode="auto">
            <a:xfrm>
              <a:off x="5101" y="4972"/>
              <a:ext cx="254" cy="689"/>
            </a:xfrm>
            <a:custGeom>
              <a:avLst/>
              <a:gdLst>
                <a:gd name="T0" fmla="*/ 0 w 254"/>
                <a:gd name="T1" fmla="*/ 273 h 689"/>
                <a:gd name="T2" fmla="*/ 0 w 254"/>
                <a:gd name="T3" fmla="*/ 0 h 689"/>
                <a:gd name="T4" fmla="*/ 254 w 254"/>
                <a:gd name="T5" fmla="*/ 0 h 689"/>
                <a:gd name="T6" fmla="*/ 233 w 254"/>
                <a:gd name="T7" fmla="*/ 689 h 689"/>
                <a:gd name="T8" fmla="*/ 12 w 254"/>
                <a:gd name="T9" fmla="*/ 689 h 689"/>
                <a:gd name="T10" fmla="*/ 16 w 254"/>
                <a:gd name="T11" fmla="*/ 527 h 689"/>
                <a:gd name="T12" fmla="*/ 38 w 254"/>
                <a:gd name="T13" fmla="*/ 648 h 689"/>
                <a:gd name="T14" fmla="*/ 195 w 254"/>
                <a:gd name="T15" fmla="*/ 655 h 689"/>
                <a:gd name="T16" fmla="*/ 211 w 254"/>
                <a:gd name="T17" fmla="*/ 47 h 689"/>
                <a:gd name="T18" fmla="*/ 35 w 254"/>
                <a:gd name="T19" fmla="*/ 38 h 689"/>
                <a:gd name="T20" fmla="*/ 31 w 254"/>
                <a:gd name="T21" fmla="*/ 271 h 689"/>
                <a:gd name="T22" fmla="*/ 0 w 254"/>
                <a:gd name="T23" fmla="*/ 273 h 689"/>
                <a:gd name="T24" fmla="*/ 0 w 254"/>
                <a:gd name="T25" fmla="*/ 273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689"/>
                <a:gd name="T41" fmla="*/ 254 w 254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689">
                  <a:moveTo>
                    <a:pt x="0" y="273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33" y="689"/>
                  </a:lnTo>
                  <a:lnTo>
                    <a:pt x="12" y="689"/>
                  </a:lnTo>
                  <a:lnTo>
                    <a:pt x="16" y="527"/>
                  </a:lnTo>
                  <a:lnTo>
                    <a:pt x="38" y="648"/>
                  </a:lnTo>
                  <a:lnTo>
                    <a:pt x="195" y="655"/>
                  </a:lnTo>
                  <a:lnTo>
                    <a:pt x="211" y="47"/>
                  </a:lnTo>
                  <a:lnTo>
                    <a:pt x="35" y="38"/>
                  </a:lnTo>
                  <a:lnTo>
                    <a:pt x="31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grpSp>
        <p:nvGrpSpPr>
          <p:cNvPr id="18442" name="Group 188"/>
          <p:cNvGrpSpPr>
            <a:grpSpLocks/>
          </p:cNvGrpSpPr>
          <p:nvPr/>
        </p:nvGrpSpPr>
        <p:grpSpPr bwMode="auto">
          <a:xfrm>
            <a:off x="0" y="1143000"/>
            <a:ext cx="1981200" cy="2514600"/>
            <a:chOff x="3428" y="2320"/>
            <a:chExt cx="2801" cy="3509"/>
          </a:xfrm>
        </p:grpSpPr>
        <p:sp>
          <p:nvSpPr>
            <p:cNvPr id="18744" name="Freeform 189"/>
            <p:cNvSpPr>
              <a:spLocks/>
            </p:cNvSpPr>
            <p:nvPr/>
          </p:nvSpPr>
          <p:spPr bwMode="auto">
            <a:xfrm>
              <a:off x="5657" y="2417"/>
              <a:ext cx="309" cy="271"/>
            </a:xfrm>
            <a:custGeom>
              <a:avLst/>
              <a:gdLst>
                <a:gd name="T0" fmla="*/ 38 w 309"/>
                <a:gd name="T1" fmla="*/ 0 h 271"/>
                <a:gd name="T2" fmla="*/ 130 w 309"/>
                <a:gd name="T3" fmla="*/ 14 h 271"/>
                <a:gd name="T4" fmla="*/ 309 w 309"/>
                <a:gd name="T5" fmla="*/ 64 h 271"/>
                <a:gd name="T6" fmla="*/ 204 w 309"/>
                <a:gd name="T7" fmla="*/ 271 h 271"/>
                <a:gd name="T8" fmla="*/ 0 w 309"/>
                <a:gd name="T9" fmla="*/ 188 h 271"/>
                <a:gd name="T10" fmla="*/ 38 w 309"/>
                <a:gd name="T11" fmla="*/ 0 h 271"/>
                <a:gd name="T12" fmla="*/ 38 w 309"/>
                <a:gd name="T13" fmla="*/ 0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71"/>
                <a:gd name="T23" fmla="*/ 309 w 30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71">
                  <a:moveTo>
                    <a:pt x="38" y="0"/>
                  </a:moveTo>
                  <a:lnTo>
                    <a:pt x="130" y="14"/>
                  </a:lnTo>
                  <a:lnTo>
                    <a:pt x="309" y="64"/>
                  </a:lnTo>
                  <a:lnTo>
                    <a:pt x="204" y="271"/>
                  </a:lnTo>
                  <a:lnTo>
                    <a:pt x="0" y="1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45" name="Freeform 190"/>
            <p:cNvSpPr>
              <a:spLocks/>
            </p:cNvSpPr>
            <p:nvPr/>
          </p:nvSpPr>
          <p:spPr bwMode="auto">
            <a:xfrm>
              <a:off x="5350" y="2382"/>
              <a:ext cx="312" cy="213"/>
            </a:xfrm>
            <a:custGeom>
              <a:avLst/>
              <a:gdLst>
                <a:gd name="T0" fmla="*/ 0 w 312"/>
                <a:gd name="T1" fmla="*/ 197 h 213"/>
                <a:gd name="T2" fmla="*/ 45 w 312"/>
                <a:gd name="T3" fmla="*/ 28 h 213"/>
                <a:gd name="T4" fmla="*/ 312 w 312"/>
                <a:gd name="T5" fmla="*/ 0 h 213"/>
                <a:gd name="T6" fmla="*/ 307 w 312"/>
                <a:gd name="T7" fmla="*/ 213 h 213"/>
                <a:gd name="T8" fmla="*/ 0 w 312"/>
                <a:gd name="T9" fmla="*/ 197 h 213"/>
                <a:gd name="T10" fmla="*/ 0 w 312"/>
                <a:gd name="T11" fmla="*/ 19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13"/>
                <a:gd name="T20" fmla="*/ 312 w 312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13">
                  <a:moveTo>
                    <a:pt x="0" y="197"/>
                  </a:moveTo>
                  <a:lnTo>
                    <a:pt x="45" y="28"/>
                  </a:lnTo>
                  <a:lnTo>
                    <a:pt x="312" y="0"/>
                  </a:lnTo>
                  <a:lnTo>
                    <a:pt x="307" y="21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46" name="Freeform 191"/>
            <p:cNvSpPr>
              <a:spLocks/>
            </p:cNvSpPr>
            <p:nvPr/>
          </p:nvSpPr>
          <p:spPr bwMode="auto">
            <a:xfrm>
              <a:off x="5443" y="2543"/>
              <a:ext cx="295" cy="580"/>
            </a:xfrm>
            <a:custGeom>
              <a:avLst/>
              <a:gdLst>
                <a:gd name="T0" fmla="*/ 19 w 295"/>
                <a:gd name="T1" fmla="*/ 0 h 580"/>
                <a:gd name="T2" fmla="*/ 0 w 295"/>
                <a:gd name="T3" fmla="*/ 204 h 580"/>
                <a:gd name="T4" fmla="*/ 178 w 295"/>
                <a:gd name="T5" fmla="*/ 580 h 580"/>
                <a:gd name="T6" fmla="*/ 295 w 295"/>
                <a:gd name="T7" fmla="*/ 52 h 580"/>
                <a:gd name="T8" fmla="*/ 19 w 295"/>
                <a:gd name="T9" fmla="*/ 0 h 580"/>
                <a:gd name="T10" fmla="*/ 19 w 295"/>
                <a:gd name="T11" fmla="*/ 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580"/>
                <a:gd name="T20" fmla="*/ 295 w 295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580">
                  <a:moveTo>
                    <a:pt x="19" y="0"/>
                  </a:moveTo>
                  <a:lnTo>
                    <a:pt x="0" y="204"/>
                  </a:lnTo>
                  <a:lnTo>
                    <a:pt x="178" y="580"/>
                  </a:lnTo>
                  <a:lnTo>
                    <a:pt x="295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47" name="Freeform 192"/>
            <p:cNvSpPr>
              <a:spLocks/>
            </p:cNvSpPr>
            <p:nvPr/>
          </p:nvSpPr>
          <p:spPr bwMode="auto">
            <a:xfrm>
              <a:off x="5455" y="2543"/>
              <a:ext cx="385" cy="839"/>
            </a:xfrm>
            <a:custGeom>
              <a:avLst/>
              <a:gdLst>
                <a:gd name="T0" fmla="*/ 7 w 385"/>
                <a:gd name="T1" fmla="*/ 0 h 839"/>
                <a:gd name="T2" fmla="*/ 0 w 385"/>
                <a:gd name="T3" fmla="*/ 107 h 839"/>
                <a:gd name="T4" fmla="*/ 237 w 385"/>
                <a:gd name="T5" fmla="*/ 164 h 839"/>
                <a:gd name="T6" fmla="*/ 185 w 385"/>
                <a:gd name="T7" fmla="*/ 452 h 839"/>
                <a:gd name="T8" fmla="*/ 330 w 385"/>
                <a:gd name="T9" fmla="*/ 839 h 839"/>
                <a:gd name="T10" fmla="*/ 385 w 385"/>
                <a:gd name="T11" fmla="*/ 76 h 839"/>
                <a:gd name="T12" fmla="*/ 202 w 385"/>
                <a:gd name="T13" fmla="*/ 62 h 839"/>
                <a:gd name="T14" fmla="*/ 7 w 385"/>
                <a:gd name="T15" fmla="*/ 0 h 839"/>
                <a:gd name="T16" fmla="*/ 7 w 385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839"/>
                <a:gd name="T29" fmla="*/ 385 w 385"/>
                <a:gd name="T30" fmla="*/ 839 h 8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839">
                  <a:moveTo>
                    <a:pt x="7" y="0"/>
                  </a:moveTo>
                  <a:lnTo>
                    <a:pt x="0" y="107"/>
                  </a:lnTo>
                  <a:lnTo>
                    <a:pt x="237" y="164"/>
                  </a:lnTo>
                  <a:lnTo>
                    <a:pt x="185" y="452"/>
                  </a:lnTo>
                  <a:lnTo>
                    <a:pt x="330" y="839"/>
                  </a:lnTo>
                  <a:lnTo>
                    <a:pt x="385" y="76"/>
                  </a:lnTo>
                  <a:lnTo>
                    <a:pt x="202" y="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48" name="Freeform 193"/>
            <p:cNvSpPr>
              <a:spLocks/>
            </p:cNvSpPr>
            <p:nvPr/>
          </p:nvSpPr>
          <p:spPr bwMode="auto">
            <a:xfrm>
              <a:off x="3599" y="2745"/>
              <a:ext cx="1899" cy="1573"/>
            </a:xfrm>
            <a:custGeom>
              <a:avLst/>
              <a:gdLst>
                <a:gd name="T0" fmla="*/ 0 w 1899"/>
                <a:gd name="T1" fmla="*/ 1264 h 1573"/>
                <a:gd name="T2" fmla="*/ 197 w 1899"/>
                <a:gd name="T3" fmla="*/ 1079 h 1573"/>
                <a:gd name="T4" fmla="*/ 166 w 1899"/>
                <a:gd name="T5" fmla="*/ 1036 h 1573"/>
                <a:gd name="T6" fmla="*/ 440 w 1899"/>
                <a:gd name="T7" fmla="*/ 851 h 1573"/>
                <a:gd name="T8" fmla="*/ 380 w 1899"/>
                <a:gd name="T9" fmla="*/ 810 h 1573"/>
                <a:gd name="T10" fmla="*/ 672 w 1899"/>
                <a:gd name="T11" fmla="*/ 601 h 1573"/>
                <a:gd name="T12" fmla="*/ 637 w 1899"/>
                <a:gd name="T13" fmla="*/ 573 h 1573"/>
                <a:gd name="T14" fmla="*/ 851 w 1899"/>
                <a:gd name="T15" fmla="*/ 340 h 1573"/>
                <a:gd name="T16" fmla="*/ 858 w 1899"/>
                <a:gd name="T17" fmla="*/ 285 h 1573"/>
                <a:gd name="T18" fmla="*/ 965 w 1899"/>
                <a:gd name="T19" fmla="*/ 159 h 1573"/>
                <a:gd name="T20" fmla="*/ 1499 w 1899"/>
                <a:gd name="T21" fmla="*/ 159 h 1573"/>
                <a:gd name="T22" fmla="*/ 1899 w 1899"/>
                <a:gd name="T23" fmla="*/ 0 h 1573"/>
                <a:gd name="T24" fmla="*/ 763 w 1899"/>
                <a:gd name="T25" fmla="*/ 1573 h 1573"/>
                <a:gd name="T26" fmla="*/ 17 w 1899"/>
                <a:gd name="T27" fmla="*/ 1312 h 1573"/>
                <a:gd name="T28" fmla="*/ 0 w 1899"/>
                <a:gd name="T29" fmla="*/ 1264 h 1573"/>
                <a:gd name="T30" fmla="*/ 0 w 1899"/>
                <a:gd name="T31" fmla="*/ 1264 h 1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573"/>
                <a:gd name="T50" fmla="*/ 1899 w 1899"/>
                <a:gd name="T51" fmla="*/ 1573 h 15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573">
                  <a:moveTo>
                    <a:pt x="0" y="1264"/>
                  </a:moveTo>
                  <a:lnTo>
                    <a:pt x="197" y="1079"/>
                  </a:lnTo>
                  <a:lnTo>
                    <a:pt x="166" y="1036"/>
                  </a:lnTo>
                  <a:lnTo>
                    <a:pt x="440" y="851"/>
                  </a:lnTo>
                  <a:lnTo>
                    <a:pt x="380" y="810"/>
                  </a:lnTo>
                  <a:lnTo>
                    <a:pt x="672" y="601"/>
                  </a:lnTo>
                  <a:lnTo>
                    <a:pt x="637" y="573"/>
                  </a:lnTo>
                  <a:lnTo>
                    <a:pt x="851" y="340"/>
                  </a:lnTo>
                  <a:lnTo>
                    <a:pt x="858" y="285"/>
                  </a:lnTo>
                  <a:lnTo>
                    <a:pt x="965" y="159"/>
                  </a:lnTo>
                  <a:lnTo>
                    <a:pt x="1499" y="159"/>
                  </a:lnTo>
                  <a:lnTo>
                    <a:pt x="1899" y="0"/>
                  </a:lnTo>
                  <a:lnTo>
                    <a:pt x="763" y="1573"/>
                  </a:lnTo>
                  <a:lnTo>
                    <a:pt x="17" y="1312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49" name="Freeform 194"/>
            <p:cNvSpPr>
              <a:spLocks/>
            </p:cNvSpPr>
            <p:nvPr/>
          </p:nvSpPr>
          <p:spPr bwMode="auto">
            <a:xfrm>
              <a:off x="5027" y="4896"/>
              <a:ext cx="430" cy="848"/>
            </a:xfrm>
            <a:custGeom>
              <a:avLst/>
              <a:gdLst>
                <a:gd name="T0" fmla="*/ 24 w 430"/>
                <a:gd name="T1" fmla="*/ 0 h 848"/>
                <a:gd name="T2" fmla="*/ 0 w 430"/>
                <a:gd name="T3" fmla="*/ 848 h 848"/>
                <a:gd name="T4" fmla="*/ 364 w 430"/>
                <a:gd name="T5" fmla="*/ 829 h 848"/>
                <a:gd name="T6" fmla="*/ 430 w 430"/>
                <a:gd name="T7" fmla="*/ 19 h 848"/>
                <a:gd name="T8" fmla="*/ 24 w 430"/>
                <a:gd name="T9" fmla="*/ 0 h 848"/>
                <a:gd name="T10" fmla="*/ 24 w 430"/>
                <a:gd name="T11" fmla="*/ 0 h 8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848"/>
                <a:gd name="T20" fmla="*/ 430 w 430"/>
                <a:gd name="T21" fmla="*/ 848 h 8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848">
                  <a:moveTo>
                    <a:pt x="24" y="0"/>
                  </a:moveTo>
                  <a:lnTo>
                    <a:pt x="0" y="848"/>
                  </a:lnTo>
                  <a:lnTo>
                    <a:pt x="364" y="829"/>
                  </a:lnTo>
                  <a:lnTo>
                    <a:pt x="43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50" name="Freeform 195"/>
            <p:cNvSpPr>
              <a:spLocks/>
            </p:cNvSpPr>
            <p:nvPr/>
          </p:nvSpPr>
          <p:spPr bwMode="auto">
            <a:xfrm>
              <a:off x="3825" y="4508"/>
              <a:ext cx="786" cy="1276"/>
            </a:xfrm>
            <a:custGeom>
              <a:avLst/>
              <a:gdLst>
                <a:gd name="T0" fmla="*/ 202 w 786"/>
                <a:gd name="T1" fmla="*/ 174 h 1276"/>
                <a:gd name="T2" fmla="*/ 209 w 786"/>
                <a:gd name="T3" fmla="*/ 692 h 1276"/>
                <a:gd name="T4" fmla="*/ 501 w 786"/>
                <a:gd name="T5" fmla="*/ 735 h 1276"/>
                <a:gd name="T6" fmla="*/ 549 w 786"/>
                <a:gd name="T7" fmla="*/ 174 h 1276"/>
                <a:gd name="T8" fmla="*/ 786 w 786"/>
                <a:gd name="T9" fmla="*/ 245 h 1276"/>
                <a:gd name="T10" fmla="*/ 774 w 786"/>
                <a:gd name="T11" fmla="*/ 1276 h 1276"/>
                <a:gd name="T12" fmla="*/ 59 w 786"/>
                <a:gd name="T13" fmla="*/ 1253 h 1276"/>
                <a:gd name="T14" fmla="*/ 31 w 786"/>
                <a:gd name="T15" fmla="*/ 1129 h 1276"/>
                <a:gd name="T16" fmla="*/ 0 w 786"/>
                <a:gd name="T17" fmla="*/ 0 h 1276"/>
                <a:gd name="T18" fmla="*/ 202 w 786"/>
                <a:gd name="T19" fmla="*/ 174 h 1276"/>
                <a:gd name="T20" fmla="*/ 202 w 786"/>
                <a:gd name="T21" fmla="*/ 174 h 1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6"/>
                <a:gd name="T34" fmla="*/ 0 h 1276"/>
                <a:gd name="T35" fmla="*/ 786 w 786"/>
                <a:gd name="T36" fmla="*/ 1276 h 1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6" h="1276">
                  <a:moveTo>
                    <a:pt x="202" y="174"/>
                  </a:moveTo>
                  <a:lnTo>
                    <a:pt x="209" y="692"/>
                  </a:lnTo>
                  <a:lnTo>
                    <a:pt x="501" y="735"/>
                  </a:lnTo>
                  <a:lnTo>
                    <a:pt x="549" y="174"/>
                  </a:lnTo>
                  <a:lnTo>
                    <a:pt x="786" y="245"/>
                  </a:lnTo>
                  <a:lnTo>
                    <a:pt x="774" y="1276"/>
                  </a:lnTo>
                  <a:lnTo>
                    <a:pt x="59" y="1253"/>
                  </a:lnTo>
                  <a:lnTo>
                    <a:pt x="31" y="1129"/>
                  </a:lnTo>
                  <a:lnTo>
                    <a:pt x="0" y="0"/>
                  </a:lnTo>
                  <a:lnTo>
                    <a:pt x="202" y="174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51" name="Freeform 196"/>
            <p:cNvSpPr>
              <a:spLocks/>
            </p:cNvSpPr>
            <p:nvPr/>
          </p:nvSpPr>
          <p:spPr bwMode="auto">
            <a:xfrm>
              <a:off x="3777" y="3030"/>
              <a:ext cx="1965" cy="2754"/>
            </a:xfrm>
            <a:custGeom>
              <a:avLst/>
              <a:gdLst>
                <a:gd name="T0" fmla="*/ 36 w 1965"/>
                <a:gd name="T1" fmla="*/ 1533 h 2754"/>
                <a:gd name="T2" fmla="*/ 79 w 1965"/>
                <a:gd name="T3" fmla="*/ 1671 h 2754"/>
                <a:gd name="T4" fmla="*/ 238 w 1965"/>
                <a:gd name="T5" fmla="*/ 1759 h 2754"/>
                <a:gd name="T6" fmla="*/ 250 w 1965"/>
                <a:gd name="T7" fmla="*/ 1652 h 2754"/>
                <a:gd name="T8" fmla="*/ 566 w 1965"/>
                <a:gd name="T9" fmla="*/ 1711 h 2754"/>
                <a:gd name="T10" fmla="*/ 566 w 1965"/>
                <a:gd name="T11" fmla="*/ 1861 h 2754"/>
                <a:gd name="T12" fmla="*/ 799 w 1965"/>
                <a:gd name="T13" fmla="*/ 1968 h 2754"/>
                <a:gd name="T14" fmla="*/ 822 w 1965"/>
                <a:gd name="T15" fmla="*/ 2754 h 2754"/>
                <a:gd name="T16" fmla="*/ 1238 w 1965"/>
                <a:gd name="T17" fmla="*/ 2750 h 2754"/>
                <a:gd name="T18" fmla="*/ 1262 w 1965"/>
                <a:gd name="T19" fmla="*/ 1842 h 2754"/>
                <a:gd name="T20" fmla="*/ 1656 w 1965"/>
                <a:gd name="T21" fmla="*/ 1856 h 2754"/>
                <a:gd name="T22" fmla="*/ 1637 w 1965"/>
                <a:gd name="T23" fmla="*/ 2738 h 2754"/>
                <a:gd name="T24" fmla="*/ 1946 w 1965"/>
                <a:gd name="T25" fmla="*/ 2719 h 2754"/>
                <a:gd name="T26" fmla="*/ 1965 w 1965"/>
                <a:gd name="T27" fmla="*/ 1193 h 2754"/>
                <a:gd name="T28" fmla="*/ 1633 w 1965"/>
                <a:gd name="T29" fmla="*/ 0 h 2754"/>
                <a:gd name="T30" fmla="*/ 661 w 1965"/>
                <a:gd name="T31" fmla="*/ 1414 h 2754"/>
                <a:gd name="T32" fmla="*/ 0 w 1965"/>
                <a:gd name="T33" fmla="*/ 1234 h 2754"/>
                <a:gd name="T34" fmla="*/ 36 w 1965"/>
                <a:gd name="T35" fmla="*/ 1533 h 2754"/>
                <a:gd name="T36" fmla="*/ 36 w 1965"/>
                <a:gd name="T37" fmla="*/ 1533 h 2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5"/>
                <a:gd name="T58" fmla="*/ 0 h 2754"/>
                <a:gd name="T59" fmla="*/ 1965 w 1965"/>
                <a:gd name="T60" fmla="*/ 2754 h 2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5" h="2754">
                  <a:moveTo>
                    <a:pt x="36" y="1533"/>
                  </a:moveTo>
                  <a:lnTo>
                    <a:pt x="79" y="1671"/>
                  </a:lnTo>
                  <a:lnTo>
                    <a:pt x="238" y="1759"/>
                  </a:lnTo>
                  <a:lnTo>
                    <a:pt x="250" y="1652"/>
                  </a:lnTo>
                  <a:lnTo>
                    <a:pt x="566" y="1711"/>
                  </a:lnTo>
                  <a:lnTo>
                    <a:pt x="566" y="1861"/>
                  </a:lnTo>
                  <a:lnTo>
                    <a:pt x="799" y="1968"/>
                  </a:lnTo>
                  <a:lnTo>
                    <a:pt x="822" y="2754"/>
                  </a:lnTo>
                  <a:lnTo>
                    <a:pt x="1238" y="2750"/>
                  </a:lnTo>
                  <a:lnTo>
                    <a:pt x="1262" y="1842"/>
                  </a:lnTo>
                  <a:lnTo>
                    <a:pt x="1656" y="1856"/>
                  </a:lnTo>
                  <a:lnTo>
                    <a:pt x="1637" y="2738"/>
                  </a:lnTo>
                  <a:lnTo>
                    <a:pt x="1946" y="2719"/>
                  </a:lnTo>
                  <a:lnTo>
                    <a:pt x="1965" y="1193"/>
                  </a:lnTo>
                  <a:lnTo>
                    <a:pt x="1633" y="0"/>
                  </a:lnTo>
                  <a:lnTo>
                    <a:pt x="661" y="1414"/>
                  </a:lnTo>
                  <a:lnTo>
                    <a:pt x="0" y="1234"/>
                  </a:lnTo>
                  <a:lnTo>
                    <a:pt x="36" y="1533"/>
                  </a:lnTo>
                  <a:close/>
                </a:path>
              </a:pathLst>
            </a:custGeom>
            <a:solidFill>
              <a:srgbClr val="C2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52" name="Freeform 197"/>
            <p:cNvSpPr>
              <a:spLocks/>
            </p:cNvSpPr>
            <p:nvPr/>
          </p:nvSpPr>
          <p:spPr bwMode="auto">
            <a:xfrm>
              <a:off x="3473" y="4062"/>
              <a:ext cx="1019" cy="501"/>
            </a:xfrm>
            <a:custGeom>
              <a:avLst/>
              <a:gdLst>
                <a:gd name="T0" fmla="*/ 0 w 1019"/>
                <a:gd name="T1" fmla="*/ 0 h 501"/>
                <a:gd name="T2" fmla="*/ 865 w 1019"/>
                <a:gd name="T3" fmla="*/ 197 h 501"/>
                <a:gd name="T4" fmla="*/ 917 w 1019"/>
                <a:gd name="T5" fmla="*/ 249 h 501"/>
                <a:gd name="T6" fmla="*/ 1019 w 1019"/>
                <a:gd name="T7" fmla="*/ 434 h 501"/>
                <a:gd name="T8" fmla="*/ 977 w 1019"/>
                <a:gd name="T9" fmla="*/ 501 h 501"/>
                <a:gd name="T10" fmla="*/ 894 w 1019"/>
                <a:gd name="T11" fmla="*/ 501 h 501"/>
                <a:gd name="T12" fmla="*/ 364 w 1019"/>
                <a:gd name="T13" fmla="*/ 280 h 501"/>
                <a:gd name="T14" fmla="*/ 83 w 1019"/>
                <a:gd name="T15" fmla="*/ 161 h 501"/>
                <a:gd name="T16" fmla="*/ 19 w 1019"/>
                <a:gd name="T17" fmla="*/ 71 h 501"/>
                <a:gd name="T18" fmla="*/ 0 w 1019"/>
                <a:gd name="T19" fmla="*/ 0 h 501"/>
                <a:gd name="T20" fmla="*/ 0 w 1019"/>
                <a:gd name="T21" fmla="*/ 0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501"/>
                <a:gd name="T35" fmla="*/ 1019 w 1019"/>
                <a:gd name="T36" fmla="*/ 501 h 5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501">
                  <a:moveTo>
                    <a:pt x="0" y="0"/>
                  </a:moveTo>
                  <a:lnTo>
                    <a:pt x="865" y="197"/>
                  </a:lnTo>
                  <a:lnTo>
                    <a:pt x="917" y="249"/>
                  </a:lnTo>
                  <a:lnTo>
                    <a:pt x="1019" y="434"/>
                  </a:lnTo>
                  <a:lnTo>
                    <a:pt x="977" y="501"/>
                  </a:lnTo>
                  <a:lnTo>
                    <a:pt x="894" y="501"/>
                  </a:lnTo>
                  <a:lnTo>
                    <a:pt x="364" y="280"/>
                  </a:lnTo>
                  <a:lnTo>
                    <a:pt x="83" y="161"/>
                  </a:lnTo>
                  <a:lnTo>
                    <a:pt x="1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53" name="Freeform 198"/>
            <p:cNvSpPr>
              <a:spLocks/>
            </p:cNvSpPr>
            <p:nvPr/>
          </p:nvSpPr>
          <p:spPr bwMode="auto">
            <a:xfrm>
              <a:off x="5343" y="2911"/>
              <a:ext cx="815" cy="1450"/>
            </a:xfrm>
            <a:custGeom>
              <a:avLst/>
              <a:gdLst>
                <a:gd name="T0" fmla="*/ 126 w 815"/>
                <a:gd name="T1" fmla="*/ 0 h 1450"/>
                <a:gd name="T2" fmla="*/ 0 w 815"/>
                <a:gd name="T3" fmla="*/ 257 h 1450"/>
                <a:gd name="T4" fmla="*/ 114 w 815"/>
                <a:gd name="T5" fmla="*/ 435 h 1450"/>
                <a:gd name="T6" fmla="*/ 399 w 815"/>
                <a:gd name="T7" fmla="*/ 1312 h 1450"/>
                <a:gd name="T8" fmla="*/ 620 w 815"/>
                <a:gd name="T9" fmla="*/ 1431 h 1450"/>
                <a:gd name="T10" fmla="*/ 704 w 815"/>
                <a:gd name="T11" fmla="*/ 1450 h 1450"/>
                <a:gd name="T12" fmla="*/ 815 w 815"/>
                <a:gd name="T13" fmla="*/ 1379 h 1450"/>
                <a:gd name="T14" fmla="*/ 661 w 815"/>
                <a:gd name="T15" fmla="*/ 1051 h 1450"/>
                <a:gd name="T16" fmla="*/ 214 w 815"/>
                <a:gd name="T17" fmla="*/ 72 h 1450"/>
                <a:gd name="T18" fmla="*/ 126 w 815"/>
                <a:gd name="T19" fmla="*/ 0 h 1450"/>
                <a:gd name="T20" fmla="*/ 126 w 815"/>
                <a:gd name="T21" fmla="*/ 0 h 1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5"/>
                <a:gd name="T34" fmla="*/ 0 h 1450"/>
                <a:gd name="T35" fmla="*/ 815 w 815"/>
                <a:gd name="T36" fmla="*/ 1450 h 1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5" h="1450">
                  <a:moveTo>
                    <a:pt x="126" y="0"/>
                  </a:moveTo>
                  <a:lnTo>
                    <a:pt x="0" y="257"/>
                  </a:lnTo>
                  <a:lnTo>
                    <a:pt x="114" y="435"/>
                  </a:lnTo>
                  <a:lnTo>
                    <a:pt x="399" y="1312"/>
                  </a:lnTo>
                  <a:lnTo>
                    <a:pt x="620" y="1431"/>
                  </a:lnTo>
                  <a:lnTo>
                    <a:pt x="704" y="1450"/>
                  </a:lnTo>
                  <a:lnTo>
                    <a:pt x="815" y="1379"/>
                  </a:lnTo>
                  <a:lnTo>
                    <a:pt x="661" y="1051"/>
                  </a:lnTo>
                  <a:lnTo>
                    <a:pt x="214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54" name="Freeform 199"/>
            <p:cNvSpPr>
              <a:spLocks/>
            </p:cNvSpPr>
            <p:nvPr/>
          </p:nvSpPr>
          <p:spPr bwMode="auto">
            <a:xfrm>
              <a:off x="4386" y="2745"/>
              <a:ext cx="1827" cy="1799"/>
            </a:xfrm>
            <a:custGeom>
              <a:avLst/>
              <a:gdLst>
                <a:gd name="T0" fmla="*/ 1083 w 1827"/>
                <a:gd name="T1" fmla="*/ 40 h 1799"/>
                <a:gd name="T2" fmla="*/ 786 w 1827"/>
                <a:gd name="T3" fmla="*/ 447 h 1799"/>
                <a:gd name="T4" fmla="*/ 166 w 1827"/>
                <a:gd name="T5" fmla="*/ 1312 h 1799"/>
                <a:gd name="T6" fmla="*/ 0 w 1827"/>
                <a:gd name="T7" fmla="*/ 1526 h 1799"/>
                <a:gd name="T8" fmla="*/ 99 w 1827"/>
                <a:gd name="T9" fmla="*/ 1799 h 1799"/>
                <a:gd name="T10" fmla="*/ 242 w 1827"/>
                <a:gd name="T11" fmla="*/ 1675 h 1799"/>
                <a:gd name="T12" fmla="*/ 993 w 1827"/>
                <a:gd name="T13" fmla="*/ 482 h 1799"/>
                <a:gd name="T14" fmla="*/ 1095 w 1827"/>
                <a:gd name="T15" fmla="*/ 269 h 1799"/>
                <a:gd name="T16" fmla="*/ 1154 w 1827"/>
                <a:gd name="T17" fmla="*/ 499 h 1799"/>
                <a:gd name="T18" fmla="*/ 1518 w 1827"/>
                <a:gd name="T19" fmla="*/ 1233 h 1799"/>
                <a:gd name="T20" fmla="*/ 1720 w 1827"/>
                <a:gd name="T21" fmla="*/ 1557 h 1799"/>
                <a:gd name="T22" fmla="*/ 1827 w 1827"/>
                <a:gd name="T23" fmla="*/ 1423 h 1799"/>
                <a:gd name="T24" fmla="*/ 1820 w 1827"/>
                <a:gd name="T25" fmla="*/ 1312 h 1799"/>
                <a:gd name="T26" fmla="*/ 1399 w 1827"/>
                <a:gd name="T27" fmla="*/ 637 h 1799"/>
                <a:gd name="T28" fmla="*/ 1230 w 1827"/>
                <a:gd name="T29" fmla="*/ 226 h 1799"/>
                <a:gd name="T30" fmla="*/ 1159 w 1827"/>
                <a:gd name="T31" fmla="*/ 0 h 1799"/>
                <a:gd name="T32" fmla="*/ 1112 w 1827"/>
                <a:gd name="T33" fmla="*/ 0 h 1799"/>
                <a:gd name="T34" fmla="*/ 1083 w 1827"/>
                <a:gd name="T35" fmla="*/ 40 h 1799"/>
                <a:gd name="T36" fmla="*/ 1083 w 1827"/>
                <a:gd name="T37" fmla="*/ 4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7"/>
                <a:gd name="T58" fmla="*/ 0 h 1799"/>
                <a:gd name="T59" fmla="*/ 1827 w 1827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7" h="1799">
                  <a:moveTo>
                    <a:pt x="1083" y="40"/>
                  </a:moveTo>
                  <a:lnTo>
                    <a:pt x="786" y="447"/>
                  </a:lnTo>
                  <a:lnTo>
                    <a:pt x="166" y="1312"/>
                  </a:lnTo>
                  <a:lnTo>
                    <a:pt x="0" y="1526"/>
                  </a:lnTo>
                  <a:lnTo>
                    <a:pt x="99" y="1799"/>
                  </a:lnTo>
                  <a:lnTo>
                    <a:pt x="242" y="1675"/>
                  </a:lnTo>
                  <a:lnTo>
                    <a:pt x="993" y="482"/>
                  </a:lnTo>
                  <a:lnTo>
                    <a:pt x="1095" y="269"/>
                  </a:lnTo>
                  <a:lnTo>
                    <a:pt x="1154" y="499"/>
                  </a:lnTo>
                  <a:lnTo>
                    <a:pt x="1518" y="1233"/>
                  </a:lnTo>
                  <a:lnTo>
                    <a:pt x="1720" y="1557"/>
                  </a:lnTo>
                  <a:lnTo>
                    <a:pt x="1827" y="1423"/>
                  </a:lnTo>
                  <a:lnTo>
                    <a:pt x="1820" y="1312"/>
                  </a:lnTo>
                  <a:lnTo>
                    <a:pt x="1399" y="637"/>
                  </a:lnTo>
                  <a:lnTo>
                    <a:pt x="1230" y="226"/>
                  </a:lnTo>
                  <a:lnTo>
                    <a:pt x="1159" y="0"/>
                  </a:lnTo>
                  <a:lnTo>
                    <a:pt x="1112" y="0"/>
                  </a:lnTo>
                  <a:lnTo>
                    <a:pt x="1083" y="40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55" name="Freeform 200"/>
            <p:cNvSpPr>
              <a:spLocks/>
            </p:cNvSpPr>
            <p:nvPr/>
          </p:nvSpPr>
          <p:spPr bwMode="auto">
            <a:xfrm>
              <a:off x="5041" y="4886"/>
              <a:ext cx="392" cy="875"/>
            </a:xfrm>
            <a:custGeom>
              <a:avLst/>
              <a:gdLst>
                <a:gd name="T0" fmla="*/ 0 w 392"/>
                <a:gd name="T1" fmla="*/ 12 h 875"/>
                <a:gd name="T2" fmla="*/ 0 w 392"/>
                <a:gd name="T3" fmla="*/ 169 h 875"/>
                <a:gd name="T4" fmla="*/ 200 w 392"/>
                <a:gd name="T5" fmla="*/ 238 h 875"/>
                <a:gd name="T6" fmla="*/ 274 w 392"/>
                <a:gd name="T7" fmla="*/ 875 h 875"/>
                <a:gd name="T8" fmla="*/ 350 w 392"/>
                <a:gd name="T9" fmla="*/ 839 h 875"/>
                <a:gd name="T10" fmla="*/ 392 w 392"/>
                <a:gd name="T11" fmla="*/ 0 h 875"/>
                <a:gd name="T12" fmla="*/ 0 w 392"/>
                <a:gd name="T13" fmla="*/ 12 h 875"/>
                <a:gd name="T14" fmla="*/ 0 w 392"/>
                <a:gd name="T15" fmla="*/ 12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2"/>
                <a:gd name="T25" fmla="*/ 0 h 875"/>
                <a:gd name="T26" fmla="*/ 392 w 392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2" h="875">
                  <a:moveTo>
                    <a:pt x="0" y="12"/>
                  </a:moveTo>
                  <a:lnTo>
                    <a:pt x="0" y="169"/>
                  </a:lnTo>
                  <a:lnTo>
                    <a:pt x="200" y="238"/>
                  </a:lnTo>
                  <a:lnTo>
                    <a:pt x="274" y="875"/>
                  </a:lnTo>
                  <a:lnTo>
                    <a:pt x="350" y="839"/>
                  </a:lnTo>
                  <a:lnTo>
                    <a:pt x="39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56" name="Freeform 201"/>
            <p:cNvSpPr>
              <a:spLocks/>
            </p:cNvSpPr>
            <p:nvPr/>
          </p:nvSpPr>
          <p:spPr bwMode="auto">
            <a:xfrm>
              <a:off x="4022" y="2745"/>
              <a:ext cx="1476" cy="1526"/>
            </a:xfrm>
            <a:custGeom>
              <a:avLst/>
              <a:gdLst>
                <a:gd name="T0" fmla="*/ 1476 w 1476"/>
                <a:gd name="T1" fmla="*/ 0 h 1526"/>
                <a:gd name="T2" fmla="*/ 1100 w 1476"/>
                <a:gd name="T3" fmla="*/ 297 h 1526"/>
                <a:gd name="T4" fmla="*/ 1155 w 1476"/>
                <a:gd name="T5" fmla="*/ 352 h 1526"/>
                <a:gd name="T6" fmla="*/ 953 w 1476"/>
                <a:gd name="T7" fmla="*/ 554 h 1526"/>
                <a:gd name="T8" fmla="*/ 1005 w 1476"/>
                <a:gd name="T9" fmla="*/ 597 h 1526"/>
                <a:gd name="T10" fmla="*/ 708 w 1476"/>
                <a:gd name="T11" fmla="*/ 839 h 1526"/>
                <a:gd name="T12" fmla="*/ 772 w 1476"/>
                <a:gd name="T13" fmla="*/ 863 h 1526"/>
                <a:gd name="T14" fmla="*/ 523 w 1476"/>
                <a:gd name="T15" fmla="*/ 1067 h 1526"/>
                <a:gd name="T16" fmla="*/ 606 w 1476"/>
                <a:gd name="T17" fmla="*/ 1096 h 1526"/>
                <a:gd name="T18" fmla="*/ 328 w 1476"/>
                <a:gd name="T19" fmla="*/ 1312 h 1526"/>
                <a:gd name="T20" fmla="*/ 423 w 1476"/>
                <a:gd name="T21" fmla="*/ 1347 h 1526"/>
                <a:gd name="T22" fmla="*/ 297 w 1476"/>
                <a:gd name="T23" fmla="*/ 1478 h 1526"/>
                <a:gd name="T24" fmla="*/ 135 w 1476"/>
                <a:gd name="T25" fmla="*/ 1419 h 1526"/>
                <a:gd name="T26" fmla="*/ 0 w 1476"/>
                <a:gd name="T27" fmla="*/ 1471 h 1526"/>
                <a:gd name="T28" fmla="*/ 364 w 1476"/>
                <a:gd name="T29" fmla="*/ 1526 h 1526"/>
                <a:gd name="T30" fmla="*/ 511 w 1476"/>
                <a:gd name="T31" fmla="*/ 1340 h 1526"/>
                <a:gd name="T32" fmla="*/ 1476 w 1476"/>
                <a:gd name="T33" fmla="*/ 0 h 1526"/>
                <a:gd name="T34" fmla="*/ 1476 w 1476"/>
                <a:gd name="T35" fmla="*/ 0 h 1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6"/>
                <a:gd name="T55" fmla="*/ 0 h 1526"/>
                <a:gd name="T56" fmla="*/ 1476 w 1476"/>
                <a:gd name="T57" fmla="*/ 1526 h 1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6" h="1526">
                  <a:moveTo>
                    <a:pt x="1476" y="0"/>
                  </a:moveTo>
                  <a:lnTo>
                    <a:pt x="1100" y="297"/>
                  </a:lnTo>
                  <a:lnTo>
                    <a:pt x="1155" y="352"/>
                  </a:lnTo>
                  <a:lnTo>
                    <a:pt x="953" y="554"/>
                  </a:lnTo>
                  <a:lnTo>
                    <a:pt x="1005" y="597"/>
                  </a:lnTo>
                  <a:lnTo>
                    <a:pt x="708" y="839"/>
                  </a:lnTo>
                  <a:lnTo>
                    <a:pt x="772" y="863"/>
                  </a:lnTo>
                  <a:lnTo>
                    <a:pt x="523" y="1067"/>
                  </a:lnTo>
                  <a:lnTo>
                    <a:pt x="606" y="1096"/>
                  </a:lnTo>
                  <a:lnTo>
                    <a:pt x="328" y="1312"/>
                  </a:lnTo>
                  <a:lnTo>
                    <a:pt x="423" y="1347"/>
                  </a:lnTo>
                  <a:lnTo>
                    <a:pt x="297" y="1478"/>
                  </a:lnTo>
                  <a:lnTo>
                    <a:pt x="135" y="1419"/>
                  </a:lnTo>
                  <a:lnTo>
                    <a:pt x="0" y="1471"/>
                  </a:lnTo>
                  <a:lnTo>
                    <a:pt x="364" y="1526"/>
                  </a:lnTo>
                  <a:lnTo>
                    <a:pt x="511" y="134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57" name="Freeform 202"/>
            <p:cNvSpPr>
              <a:spLocks/>
            </p:cNvSpPr>
            <p:nvPr/>
          </p:nvSpPr>
          <p:spPr bwMode="auto">
            <a:xfrm>
              <a:off x="5101" y="3867"/>
              <a:ext cx="128" cy="237"/>
            </a:xfrm>
            <a:custGeom>
              <a:avLst/>
              <a:gdLst>
                <a:gd name="T0" fmla="*/ 0 w 128"/>
                <a:gd name="T1" fmla="*/ 26 h 237"/>
                <a:gd name="T2" fmla="*/ 14 w 128"/>
                <a:gd name="T3" fmla="*/ 237 h 237"/>
                <a:gd name="T4" fmla="*/ 109 w 128"/>
                <a:gd name="T5" fmla="*/ 211 h 237"/>
                <a:gd name="T6" fmla="*/ 128 w 128"/>
                <a:gd name="T7" fmla="*/ 0 h 237"/>
                <a:gd name="T8" fmla="*/ 0 w 128"/>
                <a:gd name="T9" fmla="*/ 26 h 237"/>
                <a:gd name="T10" fmla="*/ 0 w 128"/>
                <a:gd name="T11" fmla="*/ 2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37"/>
                <a:gd name="T20" fmla="*/ 128 w 128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37">
                  <a:moveTo>
                    <a:pt x="0" y="26"/>
                  </a:moveTo>
                  <a:lnTo>
                    <a:pt x="14" y="237"/>
                  </a:lnTo>
                  <a:lnTo>
                    <a:pt x="109" y="211"/>
                  </a:lnTo>
                  <a:lnTo>
                    <a:pt x="1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58" name="Freeform 203"/>
            <p:cNvSpPr>
              <a:spLocks/>
            </p:cNvSpPr>
            <p:nvPr/>
          </p:nvSpPr>
          <p:spPr bwMode="auto">
            <a:xfrm>
              <a:off x="5308" y="3869"/>
              <a:ext cx="194" cy="235"/>
            </a:xfrm>
            <a:custGeom>
              <a:avLst/>
              <a:gdLst>
                <a:gd name="T0" fmla="*/ 0 w 194"/>
                <a:gd name="T1" fmla="*/ 7 h 235"/>
                <a:gd name="T2" fmla="*/ 16 w 194"/>
                <a:gd name="T3" fmla="*/ 235 h 235"/>
                <a:gd name="T4" fmla="*/ 194 w 194"/>
                <a:gd name="T5" fmla="*/ 188 h 235"/>
                <a:gd name="T6" fmla="*/ 130 w 194"/>
                <a:gd name="T7" fmla="*/ 0 h 235"/>
                <a:gd name="T8" fmla="*/ 0 w 194"/>
                <a:gd name="T9" fmla="*/ 7 h 235"/>
                <a:gd name="T10" fmla="*/ 0 w 194"/>
                <a:gd name="T11" fmla="*/ 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35"/>
                <a:gd name="T20" fmla="*/ 194 w 19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35">
                  <a:moveTo>
                    <a:pt x="0" y="7"/>
                  </a:moveTo>
                  <a:lnTo>
                    <a:pt x="16" y="235"/>
                  </a:lnTo>
                  <a:lnTo>
                    <a:pt x="194" y="188"/>
                  </a:lnTo>
                  <a:lnTo>
                    <a:pt x="13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59" name="Freeform 204"/>
            <p:cNvSpPr>
              <a:spLocks/>
            </p:cNvSpPr>
            <p:nvPr/>
          </p:nvSpPr>
          <p:spPr bwMode="auto">
            <a:xfrm>
              <a:off x="5089" y="4157"/>
              <a:ext cx="166" cy="211"/>
            </a:xfrm>
            <a:custGeom>
              <a:avLst/>
              <a:gdLst>
                <a:gd name="T0" fmla="*/ 140 w 166"/>
                <a:gd name="T1" fmla="*/ 0 h 211"/>
                <a:gd name="T2" fmla="*/ 0 w 166"/>
                <a:gd name="T3" fmla="*/ 9 h 211"/>
                <a:gd name="T4" fmla="*/ 17 w 166"/>
                <a:gd name="T5" fmla="*/ 211 h 211"/>
                <a:gd name="T6" fmla="*/ 166 w 166"/>
                <a:gd name="T7" fmla="*/ 202 h 211"/>
                <a:gd name="T8" fmla="*/ 140 w 166"/>
                <a:gd name="T9" fmla="*/ 0 h 211"/>
                <a:gd name="T10" fmla="*/ 140 w 16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11"/>
                <a:gd name="T20" fmla="*/ 166 w 16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11">
                  <a:moveTo>
                    <a:pt x="140" y="0"/>
                  </a:moveTo>
                  <a:lnTo>
                    <a:pt x="0" y="9"/>
                  </a:lnTo>
                  <a:lnTo>
                    <a:pt x="17" y="211"/>
                  </a:lnTo>
                  <a:lnTo>
                    <a:pt x="166" y="20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60" name="Freeform 205"/>
            <p:cNvSpPr>
              <a:spLocks/>
            </p:cNvSpPr>
            <p:nvPr/>
          </p:nvSpPr>
          <p:spPr bwMode="auto">
            <a:xfrm>
              <a:off x="5300" y="4157"/>
              <a:ext cx="202" cy="254"/>
            </a:xfrm>
            <a:custGeom>
              <a:avLst/>
              <a:gdLst>
                <a:gd name="T0" fmla="*/ 24 w 202"/>
                <a:gd name="T1" fmla="*/ 19 h 254"/>
                <a:gd name="T2" fmla="*/ 202 w 202"/>
                <a:gd name="T3" fmla="*/ 0 h 254"/>
                <a:gd name="T4" fmla="*/ 179 w 202"/>
                <a:gd name="T5" fmla="*/ 254 h 254"/>
                <a:gd name="T6" fmla="*/ 0 w 202"/>
                <a:gd name="T7" fmla="*/ 235 h 254"/>
                <a:gd name="T8" fmla="*/ 24 w 202"/>
                <a:gd name="T9" fmla="*/ 19 h 254"/>
                <a:gd name="T10" fmla="*/ 24 w 202"/>
                <a:gd name="T11" fmla="*/ 19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254"/>
                <a:gd name="T20" fmla="*/ 202 w 20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254">
                  <a:moveTo>
                    <a:pt x="24" y="19"/>
                  </a:moveTo>
                  <a:lnTo>
                    <a:pt x="202" y="0"/>
                  </a:lnTo>
                  <a:lnTo>
                    <a:pt x="179" y="254"/>
                  </a:lnTo>
                  <a:lnTo>
                    <a:pt x="0" y="23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61" name="Freeform 206"/>
            <p:cNvSpPr>
              <a:spLocks/>
            </p:cNvSpPr>
            <p:nvPr/>
          </p:nvSpPr>
          <p:spPr bwMode="auto">
            <a:xfrm>
              <a:off x="3986" y="4682"/>
              <a:ext cx="357" cy="437"/>
            </a:xfrm>
            <a:custGeom>
              <a:avLst/>
              <a:gdLst>
                <a:gd name="T0" fmla="*/ 45 w 357"/>
                <a:gd name="T1" fmla="*/ 437 h 437"/>
                <a:gd name="T2" fmla="*/ 131 w 357"/>
                <a:gd name="T3" fmla="*/ 437 h 437"/>
                <a:gd name="T4" fmla="*/ 131 w 357"/>
                <a:gd name="T5" fmla="*/ 133 h 437"/>
                <a:gd name="T6" fmla="*/ 343 w 357"/>
                <a:gd name="T7" fmla="*/ 149 h 437"/>
                <a:gd name="T8" fmla="*/ 357 w 357"/>
                <a:gd name="T9" fmla="*/ 59 h 437"/>
                <a:gd name="T10" fmla="*/ 0 w 357"/>
                <a:gd name="T11" fmla="*/ 0 h 437"/>
                <a:gd name="T12" fmla="*/ 45 w 357"/>
                <a:gd name="T13" fmla="*/ 437 h 437"/>
                <a:gd name="T14" fmla="*/ 45 w 357"/>
                <a:gd name="T15" fmla="*/ 437 h 4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437"/>
                <a:gd name="T26" fmla="*/ 357 w 357"/>
                <a:gd name="T27" fmla="*/ 437 h 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437">
                  <a:moveTo>
                    <a:pt x="45" y="437"/>
                  </a:moveTo>
                  <a:lnTo>
                    <a:pt x="131" y="437"/>
                  </a:lnTo>
                  <a:lnTo>
                    <a:pt x="131" y="133"/>
                  </a:lnTo>
                  <a:lnTo>
                    <a:pt x="343" y="149"/>
                  </a:lnTo>
                  <a:lnTo>
                    <a:pt x="357" y="59"/>
                  </a:lnTo>
                  <a:lnTo>
                    <a:pt x="0" y="0"/>
                  </a:lnTo>
                  <a:lnTo>
                    <a:pt x="45" y="43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62" name="Freeform 207"/>
            <p:cNvSpPr>
              <a:spLocks/>
            </p:cNvSpPr>
            <p:nvPr/>
          </p:nvSpPr>
          <p:spPr bwMode="auto">
            <a:xfrm>
              <a:off x="3478" y="2838"/>
              <a:ext cx="1036" cy="1143"/>
            </a:xfrm>
            <a:custGeom>
              <a:avLst/>
              <a:gdLst>
                <a:gd name="T0" fmla="*/ 1036 w 1036"/>
                <a:gd name="T1" fmla="*/ 24 h 1143"/>
                <a:gd name="T2" fmla="*/ 984 w 1036"/>
                <a:gd name="T3" fmla="*/ 119 h 1143"/>
                <a:gd name="T4" fmla="*/ 936 w 1036"/>
                <a:gd name="T5" fmla="*/ 202 h 1143"/>
                <a:gd name="T6" fmla="*/ 912 w 1036"/>
                <a:gd name="T7" fmla="*/ 242 h 1143"/>
                <a:gd name="T8" fmla="*/ 884 w 1036"/>
                <a:gd name="T9" fmla="*/ 283 h 1143"/>
                <a:gd name="T10" fmla="*/ 855 w 1036"/>
                <a:gd name="T11" fmla="*/ 325 h 1143"/>
                <a:gd name="T12" fmla="*/ 820 w 1036"/>
                <a:gd name="T13" fmla="*/ 368 h 1143"/>
                <a:gd name="T14" fmla="*/ 765 w 1036"/>
                <a:gd name="T15" fmla="*/ 430 h 1143"/>
                <a:gd name="T16" fmla="*/ 710 w 1036"/>
                <a:gd name="T17" fmla="*/ 492 h 1143"/>
                <a:gd name="T18" fmla="*/ 656 w 1036"/>
                <a:gd name="T19" fmla="*/ 549 h 1143"/>
                <a:gd name="T20" fmla="*/ 601 w 1036"/>
                <a:gd name="T21" fmla="*/ 610 h 1143"/>
                <a:gd name="T22" fmla="*/ 544 w 1036"/>
                <a:gd name="T23" fmla="*/ 656 h 1143"/>
                <a:gd name="T24" fmla="*/ 492 w 1036"/>
                <a:gd name="T25" fmla="*/ 698 h 1143"/>
                <a:gd name="T26" fmla="*/ 442 w 1036"/>
                <a:gd name="T27" fmla="*/ 739 h 1143"/>
                <a:gd name="T28" fmla="*/ 394 w 1036"/>
                <a:gd name="T29" fmla="*/ 779 h 1143"/>
                <a:gd name="T30" fmla="*/ 349 w 1036"/>
                <a:gd name="T31" fmla="*/ 820 h 1143"/>
                <a:gd name="T32" fmla="*/ 304 w 1036"/>
                <a:gd name="T33" fmla="*/ 865 h 1143"/>
                <a:gd name="T34" fmla="*/ 254 w 1036"/>
                <a:gd name="T35" fmla="*/ 917 h 1143"/>
                <a:gd name="T36" fmla="*/ 204 w 1036"/>
                <a:gd name="T37" fmla="*/ 974 h 1143"/>
                <a:gd name="T38" fmla="*/ 164 w 1036"/>
                <a:gd name="T39" fmla="*/ 1019 h 1143"/>
                <a:gd name="T40" fmla="*/ 128 w 1036"/>
                <a:gd name="T41" fmla="*/ 1055 h 1143"/>
                <a:gd name="T42" fmla="*/ 57 w 1036"/>
                <a:gd name="T43" fmla="*/ 1128 h 1143"/>
                <a:gd name="T44" fmla="*/ 28 w 1036"/>
                <a:gd name="T45" fmla="*/ 1143 h 1143"/>
                <a:gd name="T46" fmla="*/ 2 w 1036"/>
                <a:gd name="T47" fmla="*/ 1133 h 1143"/>
                <a:gd name="T48" fmla="*/ 0 w 1036"/>
                <a:gd name="T49" fmla="*/ 1079 h 1143"/>
                <a:gd name="T50" fmla="*/ 38 w 1036"/>
                <a:gd name="T51" fmla="*/ 1038 h 1143"/>
                <a:gd name="T52" fmla="*/ 69 w 1036"/>
                <a:gd name="T53" fmla="*/ 1003 h 1143"/>
                <a:gd name="T54" fmla="*/ 102 w 1036"/>
                <a:gd name="T55" fmla="*/ 967 h 1143"/>
                <a:gd name="T56" fmla="*/ 140 w 1036"/>
                <a:gd name="T57" fmla="*/ 922 h 1143"/>
                <a:gd name="T58" fmla="*/ 192 w 1036"/>
                <a:gd name="T59" fmla="*/ 862 h 1143"/>
                <a:gd name="T60" fmla="*/ 242 w 1036"/>
                <a:gd name="T61" fmla="*/ 810 h 1143"/>
                <a:gd name="T62" fmla="*/ 290 w 1036"/>
                <a:gd name="T63" fmla="*/ 763 h 1143"/>
                <a:gd name="T64" fmla="*/ 337 w 1036"/>
                <a:gd name="T65" fmla="*/ 722 h 1143"/>
                <a:gd name="T66" fmla="*/ 382 w 1036"/>
                <a:gd name="T67" fmla="*/ 679 h 1143"/>
                <a:gd name="T68" fmla="*/ 435 w 1036"/>
                <a:gd name="T69" fmla="*/ 639 h 1143"/>
                <a:gd name="T70" fmla="*/ 487 w 1036"/>
                <a:gd name="T71" fmla="*/ 596 h 1143"/>
                <a:gd name="T72" fmla="*/ 544 w 1036"/>
                <a:gd name="T73" fmla="*/ 549 h 1143"/>
                <a:gd name="T74" fmla="*/ 599 w 1036"/>
                <a:gd name="T75" fmla="*/ 489 h 1143"/>
                <a:gd name="T76" fmla="*/ 653 w 1036"/>
                <a:gd name="T77" fmla="*/ 435 h 1143"/>
                <a:gd name="T78" fmla="*/ 710 w 1036"/>
                <a:gd name="T79" fmla="*/ 380 h 1143"/>
                <a:gd name="T80" fmla="*/ 770 w 1036"/>
                <a:gd name="T81" fmla="*/ 328 h 1143"/>
                <a:gd name="T82" fmla="*/ 803 w 1036"/>
                <a:gd name="T83" fmla="*/ 285 h 1143"/>
                <a:gd name="T84" fmla="*/ 836 w 1036"/>
                <a:gd name="T85" fmla="*/ 247 h 1143"/>
                <a:gd name="T86" fmla="*/ 867 w 1036"/>
                <a:gd name="T87" fmla="*/ 209 h 1143"/>
                <a:gd name="T88" fmla="*/ 896 w 1036"/>
                <a:gd name="T89" fmla="*/ 173 h 1143"/>
                <a:gd name="T90" fmla="*/ 922 w 1036"/>
                <a:gd name="T91" fmla="*/ 135 h 1143"/>
                <a:gd name="T92" fmla="*/ 950 w 1036"/>
                <a:gd name="T93" fmla="*/ 97 h 1143"/>
                <a:gd name="T94" fmla="*/ 1005 w 1036"/>
                <a:gd name="T95" fmla="*/ 7 h 1143"/>
                <a:gd name="T96" fmla="*/ 1029 w 1036"/>
                <a:gd name="T97" fmla="*/ 0 h 1143"/>
                <a:gd name="T98" fmla="*/ 1036 w 1036"/>
                <a:gd name="T99" fmla="*/ 24 h 1143"/>
                <a:gd name="T100" fmla="*/ 1036 w 1036"/>
                <a:gd name="T101" fmla="*/ 24 h 1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143"/>
                <a:gd name="T155" fmla="*/ 1036 w 1036"/>
                <a:gd name="T156" fmla="*/ 1143 h 1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143">
                  <a:moveTo>
                    <a:pt x="1036" y="24"/>
                  </a:moveTo>
                  <a:lnTo>
                    <a:pt x="984" y="119"/>
                  </a:lnTo>
                  <a:lnTo>
                    <a:pt x="936" y="202"/>
                  </a:lnTo>
                  <a:lnTo>
                    <a:pt x="912" y="242"/>
                  </a:lnTo>
                  <a:lnTo>
                    <a:pt x="884" y="283"/>
                  </a:lnTo>
                  <a:lnTo>
                    <a:pt x="855" y="325"/>
                  </a:lnTo>
                  <a:lnTo>
                    <a:pt x="820" y="368"/>
                  </a:lnTo>
                  <a:lnTo>
                    <a:pt x="765" y="430"/>
                  </a:lnTo>
                  <a:lnTo>
                    <a:pt x="710" y="492"/>
                  </a:lnTo>
                  <a:lnTo>
                    <a:pt x="656" y="549"/>
                  </a:lnTo>
                  <a:lnTo>
                    <a:pt x="601" y="610"/>
                  </a:lnTo>
                  <a:lnTo>
                    <a:pt x="544" y="656"/>
                  </a:lnTo>
                  <a:lnTo>
                    <a:pt x="492" y="698"/>
                  </a:lnTo>
                  <a:lnTo>
                    <a:pt x="442" y="739"/>
                  </a:lnTo>
                  <a:lnTo>
                    <a:pt x="394" y="779"/>
                  </a:lnTo>
                  <a:lnTo>
                    <a:pt x="349" y="820"/>
                  </a:lnTo>
                  <a:lnTo>
                    <a:pt x="304" y="865"/>
                  </a:lnTo>
                  <a:lnTo>
                    <a:pt x="254" y="917"/>
                  </a:lnTo>
                  <a:lnTo>
                    <a:pt x="204" y="974"/>
                  </a:lnTo>
                  <a:lnTo>
                    <a:pt x="164" y="1019"/>
                  </a:lnTo>
                  <a:lnTo>
                    <a:pt x="128" y="1055"/>
                  </a:lnTo>
                  <a:lnTo>
                    <a:pt x="57" y="1128"/>
                  </a:lnTo>
                  <a:lnTo>
                    <a:pt x="28" y="1143"/>
                  </a:lnTo>
                  <a:lnTo>
                    <a:pt x="2" y="1133"/>
                  </a:lnTo>
                  <a:lnTo>
                    <a:pt x="0" y="1079"/>
                  </a:lnTo>
                  <a:lnTo>
                    <a:pt x="38" y="1038"/>
                  </a:lnTo>
                  <a:lnTo>
                    <a:pt x="69" y="1003"/>
                  </a:lnTo>
                  <a:lnTo>
                    <a:pt x="102" y="967"/>
                  </a:lnTo>
                  <a:lnTo>
                    <a:pt x="140" y="922"/>
                  </a:lnTo>
                  <a:lnTo>
                    <a:pt x="192" y="862"/>
                  </a:lnTo>
                  <a:lnTo>
                    <a:pt x="242" y="810"/>
                  </a:lnTo>
                  <a:lnTo>
                    <a:pt x="290" y="763"/>
                  </a:lnTo>
                  <a:lnTo>
                    <a:pt x="337" y="722"/>
                  </a:lnTo>
                  <a:lnTo>
                    <a:pt x="382" y="679"/>
                  </a:lnTo>
                  <a:lnTo>
                    <a:pt x="435" y="639"/>
                  </a:lnTo>
                  <a:lnTo>
                    <a:pt x="487" y="596"/>
                  </a:lnTo>
                  <a:lnTo>
                    <a:pt x="544" y="549"/>
                  </a:lnTo>
                  <a:lnTo>
                    <a:pt x="599" y="489"/>
                  </a:lnTo>
                  <a:lnTo>
                    <a:pt x="653" y="435"/>
                  </a:lnTo>
                  <a:lnTo>
                    <a:pt x="710" y="380"/>
                  </a:lnTo>
                  <a:lnTo>
                    <a:pt x="770" y="328"/>
                  </a:lnTo>
                  <a:lnTo>
                    <a:pt x="803" y="285"/>
                  </a:lnTo>
                  <a:lnTo>
                    <a:pt x="836" y="247"/>
                  </a:lnTo>
                  <a:lnTo>
                    <a:pt x="867" y="209"/>
                  </a:lnTo>
                  <a:lnTo>
                    <a:pt x="896" y="173"/>
                  </a:lnTo>
                  <a:lnTo>
                    <a:pt x="922" y="135"/>
                  </a:lnTo>
                  <a:lnTo>
                    <a:pt x="950" y="97"/>
                  </a:lnTo>
                  <a:lnTo>
                    <a:pt x="1005" y="7"/>
                  </a:lnTo>
                  <a:lnTo>
                    <a:pt x="1029" y="0"/>
                  </a:lnTo>
                  <a:lnTo>
                    <a:pt x="10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63" name="Freeform 208"/>
            <p:cNvSpPr>
              <a:spLocks/>
            </p:cNvSpPr>
            <p:nvPr/>
          </p:nvSpPr>
          <p:spPr bwMode="auto">
            <a:xfrm>
              <a:off x="4495" y="2721"/>
              <a:ext cx="1038" cy="164"/>
            </a:xfrm>
            <a:custGeom>
              <a:avLst/>
              <a:gdLst>
                <a:gd name="T0" fmla="*/ 19 w 1038"/>
                <a:gd name="T1" fmla="*/ 114 h 164"/>
                <a:gd name="T2" fmla="*/ 249 w 1038"/>
                <a:gd name="T3" fmla="*/ 122 h 164"/>
                <a:gd name="T4" fmla="*/ 480 w 1038"/>
                <a:gd name="T5" fmla="*/ 100 h 164"/>
                <a:gd name="T6" fmla="*/ 829 w 1038"/>
                <a:gd name="T7" fmla="*/ 41 h 164"/>
                <a:gd name="T8" fmla="*/ 1014 w 1038"/>
                <a:gd name="T9" fmla="*/ 0 h 164"/>
                <a:gd name="T10" fmla="*/ 1038 w 1038"/>
                <a:gd name="T11" fmla="*/ 10 h 164"/>
                <a:gd name="T12" fmla="*/ 1026 w 1038"/>
                <a:gd name="T13" fmla="*/ 34 h 164"/>
                <a:gd name="T14" fmla="*/ 936 w 1038"/>
                <a:gd name="T15" fmla="*/ 69 h 164"/>
                <a:gd name="T16" fmla="*/ 841 w 1038"/>
                <a:gd name="T17" fmla="*/ 93 h 164"/>
                <a:gd name="T18" fmla="*/ 665 w 1038"/>
                <a:gd name="T19" fmla="*/ 129 h 164"/>
                <a:gd name="T20" fmla="*/ 485 w 1038"/>
                <a:gd name="T21" fmla="*/ 152 h 164"/>
                <a:gd name="T22" fmla="*/ 249 w 1038"/>
                <a:gd name="T23" fmla="*/ 164 h 164"/>
                <a:gd name="T24" fmla="*/ 14 w 1038"/>
                <a:gd name="T25" fmla="*/ 150 h 164"/>
                <a:gd name="T26" fmla="*/ 0 w 1038"/>
                <a:gd name="T27" fmla="*/ 129 h 164"/>
                <a:gd name="T28" fmla="*/ 5 w 1038"/>
                <a:gd name="T29" fmla="*/ 119 h 164"/>
                <a:gd name="T30" fmla="*/ 19 w 1038"/>
                <a:gd name="T31" fmla="*/ 114 h 164"/>
                <a:gd name="T32" fmla="*/ 19 w 1038"/>
                <a:gd name="T33" fmla="*/ 1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8"/>
                <a:gd name="T52" fmla="*/ 0 h 164"/>
                <a:gd name="T53" fmla="*/ 1038 w 103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8" h="164">
                  <a:moveTo>
                    <a:pt x="19" y="114"/>
                  </a:moveTo>
                  <a:lnTo>
                    <a:pt x="249" y="122"/>
                  </a:lnTo>
                  <a:lnTo>
                    <a:pt x="480" y="100"/>
                  </a:lnTo>
                  <a:lnTo>
                    <a:pt x="829" y="41"/>
                  </a:lnTo>
                  <a:lnTo>
                    <a:pt x="1014" y="0"/>
                  </a:lnTo>
                  <a:lnTo>
                    <a:pt x="1038" y="10"/>
                  </a:lnTo>
                  <a:lnTo>
                    <a:pt x="1026" y="34"/>
                  </a:lnTo>
                  <a:lnTo>
                    <a:pt x="936" y="69"/>
                  </a:lnTo>
                  <a:lnTo>
                    <a:pt x="841" y="93"/>
                  </a:lnTo>
                  <a:lnTo>
                    <a:pt x="665" y="129"/>
                  </a:lnTo>
                  <a:lnTo>
                    <a:pt x="485" y="152"/>
                  </a:lnTo>
                  <a:lnTo>
                    <a:pt x="249" y="164"/>
                  </a:lnTo>
                  <a:lnTo>
                    <a:pt x="14" y="150"/>
                  </a:lnTo>
                  <a:lnTo>
                    <a:pt x="0" y="129"/>
                  </a:lnTo>
                  <a:lnTo>
                    <a:pt x="5" y="11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64" name="Freeform 209"/>
            <p:cNvSpPr>
              <a:spLocks/>
            </p:cNvSpPr>
            <p:nvPr/>
          </p:nvSpPr>
          <p:spPr bwMode="auto">
            <a:xfrm>
              <a:off x="4395" y="2826"/>
              <a:ext cx="1038" cy="1409"/>
            </a:xfrm>
            <a:custGeom>
              <a:avLst/>
              <a:gdLst>
                <a:gd name="T0" fmla="*/ 1005 w 1038"/>
                <a:gd name="T1" fmla="*/ 81 h 1409"/>
                <a:gd name="T2" fmla="*/ 941 w 1038"/>
                <a:gd name="T3" fmla="*/ 173 h 1409"/>
                <a:gd name="T4" fmla="*/ 877 w 1038"/>
                <a:gd name="T5" fmla="*/ 268 h 1409"/>
                <a:gd name="T6" fmla="*/ 803 w 1038"/>
                <a:gd name="T7" fmla="*/ 392 h 1409"/>
                <a:gd name="T8" fmla="*/ 720 w 1038"/>
                <a:gd name="T9" fmla="*/ 544 h 1409"/>
                <a:gd name="T10" fmla="*/ 632 w 1038"/>
                <a:gd name="T11" fmla="*/ 694 h 1409"/>
                <a:gd name="T12" fmla="*/ 577 w 1038"/>
                <a:gd name="T13" fmla="*/ 770 h 1409"/>
                <a:gd name="T14" fmla="*/ 513 w 1038"/>
                <a:gd name="T15" fmla="*/ 853 h 1409"/>
                <a:gd name="T16" fmla="*/ 430 w 1038"/>
                <a:gd name="T17" fmla="*/ 972 h 1409"/>
                <a:gd name="T18" fmla="*/ 354 w 1038"/>
                <a:gd name="T19" fmla="*/ 1072 h 1409"/>
                <a:gd name="T20" fmla="*/ 276 w 1038"/>
                <a:gd name="T21" fmla="*/ 1171 h 1409"/>
                <a:gd name="T22" fmla="*/ 188 w 1038"/>
                <a:gd name="T23" fmla="*/ 1285 h 1409"/>
                <a:gd name="T24" fmla="*/ 107 w 1038"/>
                <a:gd name="T25" fmla="*/ 1347 h 1409"/>
                <a:gd name="T26" fmla="*/ 26 w 1038"/>
                <a:gd name="T27" fmla="*/ 1409 h 1409"/>
                <a:gd name="T28" fmla="*/ 0 w 1038"/>
                <a:gd name="T29" fmla="*/ 1383 h 1409"/>
                <a:gd name="T30" fmla="*/ 88 w 1038"/>
                <a:gd name="T31" fmla="*/ 1266 h 1409"/>
                <a:gd name="T32" fmla="*/ 166 w 1038"/>
                <a:gd name="T33" fmla="*/ 1169 h 1409"/>
                <a:gd name="T34" fmla="*/ 247 w 1038"/>
                <a:gd name="T35" fmla="*/ 1064 h 1409"/>
                <a:gd name="T36" fmla="*/ 323 w 1038"/>
                <a:gd name="T37" fmla="*/ 969 h 1409"/>
                <a:gd name="T38" fmla="*/ 402 w 1038"/>
                <a:gd name="T39" fmla="*/ 862 h 1409"/>
                <a:gd name="T40" fmla="*/ 478 w 1038"/>
                <a:gd name="T41" fmla="*/ 758 h 1409"/>
                <a:gd name="T42" fmla="*/ 539 w 1038"/>
                <a:gd name="T43" fmla="*/ 682 h 1409"/>
                <a:gd name="T44" fmla="*/ 594 w 1038"/>
                <a:gd name="T45" fmla="*/ 611 h 1409"/>
                <a:gd name="T46" fmla="*/ 644 w 1038"/>
                <a:gd name="T47" fmla="*/ 542 h 1409"/>
                <a:gd name="T48" fmla="*/ 694 w 1038"/>
                <a:gd name="T49" fmla="*/ 473 h 1409"/>
                <a:gd name="T50" fmla="*/ 744 w 1038"/>
                <a:gd name="T51" fmla="*/ 401 h 1409"/>
                <a:gd name="T52" fmla="*/ 794 w 1038"/>
                <a:gd name="T53" fmla="*/ 328 h 1409"/>
                <a:gd name="T54" fmla="*/ 848 w 1038"/>
                <a:gd name="T55" fmla="*/ 249 h 1409"/>
                <a:gd name="T56" fmla="*/ 910 w 1038"/>
                <a:gd name="T57" fmla="*/ 154 h 1409"/>
                <a:gd name="T58" fmla="*/ 974 w 1038"/>
                <a:gd name="T59" fmla="*/ 62 h 1409"/>
                <a:gd name="T60" fmla="*/ 1034 w 1038"/>
                <a:gd name="T61" fmla="*/ 0 h 1409"/>
                <a:gd name="T62" fmla="*/ 1038 w 1038"/>
                <a:gd name="T63" fmla="*/ 24 h 1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8"/>
                <a:gd name="T97" fmla="*/ 0 h 1409"/>
                <a:gd name="T98" fmla="*/ 1038 w 1038"/>
                <a:gd name="T99" fmla="*/ 1409 h 14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8" h="1409">
                  <a:moveTo>
                    <a:pt x="1038" y="24"/>
                  </a:moveTo>
                  <a:lnTo>
                    <a:pt x="1005" y="81"/>
                  </a:lnTo>
                  <a:lnTo>
                    <a:pt x="972" y="128"/>
                  </a:lnTo>
                  <a:lnTo>
                    <a:pt x="941" y="173"/>
                  </a:lnTo>
                  <a:lnTo>
                    <a:pt x="905" y="226"/>
                  </a:lnTo>
                  <a:lnTo>
                    <a:pt x="877" y="268"/>
                  </a:lnTo>
                  <a:lnTo>
                    <a:pt x="851" y="311"/>
                  </a:lnTo>
                  <a:lnTo>
                    <a:pt x="803" y="392"/>
                  </a:lnTo>
                  <a:lnTo>
                    <a:pt x="760" y="468"/>
                  </a:lnTo>
                  <a:lnTo>
                    <a:pt x="720" y="544"/>
                  </a:lnTo>
                  <a:lnTo>
                    <a:pt x="677" y="618"/>
                  </a:lnTo>
                  <a:lnTo>
                    <a:pt x="632" y="694"/>
                  </a:lnTo>
                  <a:lnTo>
                    <a:pt x="606" y="732"/>
                  </a:lnTo>
                  <a:lnTo>
                    <a:pt x="577" y="770"/>
                  </a:lnTo>
                  <a:lnTo>
                    <a:pt x="547" y="810"/>
                  </a:lnTo>
                  <a:lnTo>
                    <a:pt x="513" y="853"/>
                  </a:lnTo>
                  <a:lnTo>
                    <a:pt x="471" y="915"/>
                  </a:lnTo>
                  <a:lnTo>
                    <a:pt x="430" y="972"/>
                  </a:lnTo>
                  <a:lnTo>
                    <a:pt x="392" y="1024"/>
                  </a:lnTo>
                  <a:lnTo>
                    <a:pt x="354" y="1072"/>
                  </a:lnTo>
                  <a:lnTo>
                    <a:pt x="316" y="1121"/>
                  </a:lnTo>
                  <a:lnTo>
                    <a:pt x="276" y="1171"/>
                  </a:lnTo>
                  <a:lnTo>
                    <a:pt x="233" y="1226"/>
                  </a:lnTo>
                  <a:lnTo>
                    <a:pt x="188" y="1285"/>
                  </a:lnTo>
                  <a:lnTo>
                    <a:pt x="147" y="1321"/>
                  </a:lnTo>
                  <a:lnTo>
                    <a:pt x="107" y="1347"/>
                  </a:lnTo>
                  <a:lnTo>
                    <a:pt x="67" y="1376"/>
                  </a:lnTo>
                  <a:lnTo>
                    <a:pt x="26" y="1409"/>
                  </a:lnTo>
                  <a:lnTo>
                    <a:pt x="0" y="1407"/>
                  </a:lnTo>
                  <a:lnTo>
                    <a:pt x="0" y="1383"/>
                  </a:lnTo>
                  <a:lnTo>
                    <a:pt x="62" y="1307"/>
                  </a:lnTo>
                  <a:lnTo>
                    <a:pt x="88" y="1266"/>
                  </a:lnTo>
                  <a:lnTo>
                    <a:pt x="121" y="1228"/>
                  </a:lnTo>
                  <a:lnTo>
                    <a:pt x="166" y="1169"/>
                  </a:lnTo>
                  <a:lnTo>
                    <a:pt x="209" y="1114"/>
                  </a:lnTo>
                  <a:lnTo>
                    <a:pt x="247" y="1064"/>
                  </a:lnTo>
                  <a:lnTo>
                    <a:pt x="285" y="1017"/>
                  </a:lnTo>
                  <a:lnTo>
                    <a:pt x="323" y="969"/>
                  </a:lnTo>
                  <a:lnTo>
                    <a:pt x="361" y="917"/>
                  </a:lnTo>
                  <a:lnTo>
                    <a:pt x="402" y="862"/>
                  </a:lnTo>
                  <a:lnTo>
                    <a:pt x="444" y="801"/>
                  </a:lnTo>
                  <a:lnTo>
                    <a:pt x="478" y="758"/>
                  </a:lnTo>
                  <a:lnTo>
                    <a:pt x="509" y="720"/>
                  </a:lnTo>
                  <a:lnTo>
                    <a:pt x="539" y="682"/>
                  </a:lnTo>
                  <a:lnTo>
                    <a:pt x="566" y="646"/>
                  </a:lnTo>
                  <a:lnTo>
                    <a:pt x="594" y="611"/>
                  </a:lnTo>
                  <a:lnTo>
                    <a:pt x="620" y="575"/>
                  </a:lnTo>
                  <a:lnTo>
                    <a:pt x="644" y="542"/>
                  </a:lnTo>
                  <a:lnTo>
                    <a:pt x="670" y="506"/>
                  </a:lnTo>
                  <a:lnTo>
                    <a:pt x="694" y="473"/>
                  </a:lnTo>
                  <a:lnTo>
                    <a:pt x="718" y="437"/>
                  </a:lnTo>
                  <a:lnTo>
                    <a:pt x="744" y="401"/>
                  </a:lnTo>
                  <a:lnTo>
                    <a:pt x="768" y="366"/>
                  </a:lnTo>
                  <a:lnTo>
                    <a:pt x="794" y="328"/>
                  </a:lnTo>
                  <a:lnTo>
                    <a:pt x="820" y="290"/>
                  </a:lnTo>
                  <a:lnTo>
                    <a:pt x="848" y="249"/>
                  </a:lnTo>
                  <a:lnTo>
                    <a:pt x="877" y="204"/>
                  </a:lnTo>
                  <a:lnTo>
                    <a:pt x="910" y="154"/>
                  </a:lnTo>
                  <a:lnTo>
                    <a:pt x="943" y="109"/>
                  </a:lnTo>
                  <a:lnTo>
                    <a:pt x="974" y="62"/>
                  </a:lnTo>
                  <a:lnTo>
                    <a:pt x="1008" y="5"/>
                  </a:lnTo>
                  <a:lnTo>
                    <a:pt x="1034" y="0"/>
                  </a:lnTo>
                  <a:lnTo>
                    <a:pt x="10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65" name="Freeform 210"/>
            <p:cNvSpPr>
              <a:spLocks/>
            </p:cNvSpPr>
            <p:nvPr/>
          </p:nvSpPr>
          <p:spPr bwMode="auto">
            <a:xfrm>
              <a:off x="5400" y="2562"/>
              <a:ext cx="90" cy="223"/>
            </a:xfrm>
            <a:custGeom>
              <a:avLst/>
              <a:gdLst>
                <a:gd name="T0" fmla="*/ 14 w 90"/>
                <a:gd name="T1" fmla="*/ 207 h 223"/>
                <a:gd name="T2" fmla="*/ 10 w 90"/>
                <a:gd name="T3" fmla="*/ 117 h 223"/>
                <a:gd name="T4" fmla="*/ 0 w 90"/>
                <a:gd name="T5" fmla="*/ 41 h 223"/>
                <a:gd name="T6" fmla="*/ 7 w 90"/>
                <a:gd name="T7" fmla="*/ 12 h 223"/>
                <a:gd name="T8" fmla="*/ 29 w 90"/>
                <a:gd name="T9" fmla="*/ 0 h 223"/>
                <a:gd name="T10" fmla="*/ 55 w 90"/>
                <a:gd name="T11" fmla="*/ 5 h 223"/>
                <a:gd name="T12" fmla="*/ 69 w 90"/>
                <a:gd name="T13" fmla="*/ 29 h 223"/>
                <a:gd name="T14" fmla="*/ 90 w 90"/>
                <a:gd name="T15" fmla="*/ 112 h 223"/>
                <a:gd name="T16" fmla="*/ 86 w 90"/>
                <a:gd name="T17" fmla="*/ 181 h 223"/>
                <a:gd name="T18" fmla="*/ 48 w 90"/>
                <a:gd name="T19" fmla="*/ 216 h 223"/>
                <a:gd name="T20" fmla="*/ 26 w 90"/>
                <a:gd name="T21" fmla="*/ 223 h 223"/>
                <a:gd name="T22" fmla="*/ 14 w 90"/>
                <a:gd name="T23" fmla="*/ 207 h 223"/>
                <a:gd name="T24" fmla="*/ 14 w 90"/>
                <a:gd name="T25" fmla="*/ 20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223"/>
                <a:gd name="T41" fmla="*/ 90 w 90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223">
                  <a:moveTo>
                    <a:pt x="14" y="207"/>
                  </a:moveTo>
                  <a:lnTo>
                    <a:pt x="10" y="117"/>
                  </a:lnTo>
                  <a:lnTo>
                    <a:pt x="0" y="41"/>
                  </a:lnTo>
                  <a:lnTo>
                    <a:pt x="7" y="12"/>
                  </a:lnTo>
                  <a:lnTo>
                    <a:pt x="29" y="0"/>
                  </a:lnTo>
                  <a:lnTo>
                    <a:pt x="55" y="5"/>
                  </a:lnTo>
                  <a:lnTo>
                    <a:pt x="69" y="29"/>
                  </a:lnTo>
                  <a:lnTo>
                    <a:pt x="90" y="112"/>
                  </a:lnTo>
                  <a:lnTo>
                    <a:pt x="86" y="181"/>
                  </a:lnTo>
                  <a:lnTo>
                    <a:pt x="48" y="216"/>
                  </a:lnTo>
                  <a:lnTo>
                    <a:pt x="26" y="223"/>
                  </a:lnTo>
                  <a:lnTo>
                    <a:pt x="1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66" name="Freeform 211"/>
            <p:cNvSpPr>
              <a:spLocks/>
            </p:cNvSpPr>
            <p:nvPr/>
          </p:nvSpPr>
          <p:spPr bwMode="auto">
            <a:xfrm>
              <a:off x="5666" y="2576"/>
              <a:ext cx="72" cy="561"/>
            </a:xfrm>
            <a:custGeom>
              <a:avLst/>
              <a:gdLst>
                <a:gd name="T0" fmla="*/ 72 w 72"/>
                <a:gd name="T1" fmla="*/ 19 h 561"/>
                <a:gd name="T2" fmla="*/ 64 w 72"/>
                <a:gd name="T3" fmla="*/ 316 h 561"/>
                <a:gd name="T4" fmla="*/ 48 w 72"/>
                <a:gd name="T5" fmla="*/ 542 h 561"/>
                <a:gd name="T6" fmla="*/ 43 w 72"/>
                <a:gd name="T7" fmla="*/ 556 h 561"/>
                <a:gd name="T8" fmla="*/ 34 w 72"/>
                <a:gd name="T9" fmla="*/ 561 h 561"/>
                <a:gd name="T10" fmla="*/ 12 w 72"/>
                <a:gd name="T11" fmla="*/ 549 h 561"/>
                <a:gd name="T12" fmla="*/ 0 w 72"/>
                <a:gd name="T13" fmla="*/ 309 h 561"/>
                <a:gd name="T14" fmla="*/ 36 w 72"/>
                <a:gd name="T15" fmla="*/ 15 h 561"/>
                <a:gd name="T16" fmla="*/ 55 w 72"/>
                <a:gd name="T17" fmla="*/ 0 h 561"/>
                <a:gd name="T18" fmla="*/ 72 w 72"/>
                <a:gd name="T19" fmla="*/ 19 h 561"/>
                <a:gd name="T20" fmla="*/ 72 w 72"/>
                <a:gd name="T21" fmla="*/ 19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1"/>
                <a:gd name="T35" fmla="*/ 72 w 72"/>
                <a:gd name="T36" fmla="*/ 561 h 5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1">
                  <a:moveTo>
                    <a:pt x="72" y="19"/>
                  </a:moveTo>
                  <a:lnTo>
                    <a:pt x="64" y="316"/>
                  </a:lnTo>
                  <a:lnTo>
                    <a:pt x="48" y="542"/>
                  </a:lnTo>
                  <a:lnTo>
                    <a:pt x="43" y="556"/>
                  </a:lnTo>
                  <a:lnTo>
                    <a:pt x="34" y="561"/>
                  </a:lnTo>
                  <a:lnTo>
                    <a:pt x="12" y="549"/>
                  </a:lnTo>
                  <a:lnTo>
                    <a:pt x="0" y="309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67" name="Freeform 212"/>
            <p:cNvSpPr>
              <a:spLocks/>
            </p:cNvSpPr>
            <p:nvPr/>
          </p:nvSpPr>
          <p:spPr bwMode="auto">
            <a:xfrm>
              <a:off x="5766" y="2598"/>
              <a:ext cx="86" cy="791"/>
            </a:xfrm>
            <a:custGeom>
              <a:avLst/>
              <a:gdLst>
                <a:gd name="T0" fmla="*/ 74 w 86"/>
                <a:gd name="T1" fmla="*/ 21 h 791"/>
                <a:gd name="T2" fmla="*/ 62 w 86"/>
                <a:gd name="T3" fmla="*/ 192 h 791"/>
                <a:gd name="T4" fmla="*/ 71 w 86"/>
                <a:gd name="T5" fmla="*/ 363 h 791"/>
                <a:gd name="T6" fmla="*/ 86 w 86"/>
                <a:gd name="T7" fmla="*/ 473 h 791"/>
                <a:gd name="T8" fmla="*/ 71 w 86"/>
                <a:gd name="T9" fmla="*/ 625 h 791"/>
                <a:gd name="T10" fmla="*/ 38 w 86"/>
                <a:gd name="T11" fmla="*/ 777 h 791"/>
                <a:gd name="T12" fmla="*/ 31 w 86"/>
                <a:gd name="T13" fmla="*/ 789 h 791"/>
                <a:gd name="T14" fmla="*/ 17 w 86"/>
                <a:gd name="T15" fmla="*/ 791 h 791"/>
                <a:gd name="T16" fmla="*/ 5 w 86"/>
                <a:gd name="T17" fmla="*/ 770 h 791"/>
                <a:gd name="T18" fmla="*/ 19 w 86"/>
                <a:gd name="T19" fmla="*/ 622 h 791"/>
                <a:gd name="T20" fmla="*/ 14 w 86"/>
                <a:gd name="T21" fmla="*/ 477 h 791"/>
                <a:gd name="T22" fmla="*/ 0 w 86"/>
                <a:gd name="T23" fmla="*/ 368 h 791"/>
                <a:gd name="T24" fmla="*/ 7 w 86"/>
                <a:gd name="T25" fmla="*/ 192 h 791"/>
                <a:gd name="T26" fmla="*/ 41 w 86"/>
                <a:gd name="T27" fmla="*/ 14 h 791"/>
                <a:gd name="T28" fmla="*/ 48 w 86"/>
                <a:gd name="T29" fmla="*/ 2 h 791"/>
                <a:gd name="T30" fmla="*/ 60 w 86"/>
                <a:gd name="T31" fmla="*/ 0 h 791"/>
                <a:gd name="T32" fmla="*/ 74 w 86"/>
                <a:gd name="T33" fmla="*/ 21 h 791"/>
                <a:gd name="T34" fmla="*/ 74 w 86"/>
                <a:gd name="T35" fmla="*/ 21 h 7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91"/>
                <a:gd name="T56" fmla="*/ 86 w 86"/>
                <a:gd name="T57" fmla="*/ 791 h 7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91">
                  <a:moveTo>
                    <a:pt x="74" y="21"/>
                  </a:moveTo>
                  <a:lnTo>
                    <a:pt x="62" y="192"/>
                  </a:lnTo>
                  <a:lnTo>
                    <a:pt x="71" y="363"/>
                  </a:lnTo>
                  <a:lnTo>
                    <a:pt x="86" y="473"/>
                  </a:lnTo>
                  <a:lnTo>
                    <a:pt x="71" y="625"/>
                  </a:lnTo>
                  <a:lnTo>
                    <a:pt x="38" y="777"/>
                  </a:lnTo>
                  <a:lnTo>
                    <a:pt x="31" y="789"/>
                  </a:lnTo>
                  <a:lnTo>
                    <a:pt x="17" y="791"/>
                  </a:lnTo>
                  <a:lnTo>
                    <a:pt x="5" y="770"/>
                  </a:lnTo>
                  <a:lnTo>
                    <a:pt x="19" y="622"/>
                  </a:lnTo>
                  <a:lnTo>
                    <a:pt x="14" y="477"/>
                  </a:lnTo>
                  <a:lnTo>
                    <a:pt x="0" y="368"/>
                  </a:lnTo>
                  <a:lnTo>
                    <a:pt x="7" y="192"/>
                  </a:lnTo>
                  <a:lnTo>
                    <a:pt x="41" y="1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68" name="Freeform 213"/>
            <p:cNvSpPr>
              <a:spLocks/>
            </p:cNvSpPr>
            <p:nvPr/>
          </p:nvSpPr>
          <p:spPr bwMode="auto">
            <a:xfrm>
              <a:off x="5536" y="2790"/>
              <a:ext cx="686" cy="1331"/>
            </a:xfrm>
            <a:custGeom>
              <a:avLst/>
              <a:gdLst>
                <a:gd name="T0" fmla="*/ 33 w 686"/>
                <a:gd name="T1" fmla="*/ 15 h 1331"/>
                <a:gd name="T2" fmla="*/ 59 w 686"/>
                <a:gd name="T3" fmla="*/ 114 h 1331"/>
                <a:gd name="T4" fmla="*/ 80 w 686"/>
                <a:gd name="T5" fmla="*/ 157 h 1331"/>
                <a:gd name="T6" fmla="*/ 104 w 686"/>
                <a:gd name="T7" fmla="*/ 205 h 1331"/>
                <a:gd name="T8" fmla="*/ 216 w 686"/>
                <a:gd name="T9" fmla="*/ 433 h 1331"/>
                <a:gd name="T10" fmla="*/ 271 w 686"/>
                <a:gd name="T11" fmla="*/ 580 h 1331"/>
                <a:gd name="T12" fmla="*/ 294 w 686"/>
                <a:gd name="T13" fmla="*/ 628 h 1331"/>
                <a:gd name="T14" fmla="*/ 318 w 686"/>
                <a:gd name="T15" fmla="*/ 673 h 1331"/>
                <a:gd name="T16" fmla="*/ 366 w 686"/>
                <a:gd name="T17" fmla="*/ 756 h 1331"/>
                <a:gd name="T18" fmla="*/ 413 w 686"/>
                <a:gd name="T19" fmla="*/ 834 h 1331"/>
                <a:gd name="T20" fmla="*/ 437 w 686"/>
                <a:gd name="T21" fmla="*/ 870 h 1331"/>
                <a:gd name="T22" fmla="*/ 461 w 686"/>
                <a:gd name="T23" fmla="*/ 906 h 1331"/>
                <a:gd name="T24" fmla="*/ 487 w 686"/>
                <a:gd name="T25" fmla="*/ 941 h 1331"/>
                <a:gd name="T26" fmla="*/ 511 w 686"/>
                <a:gd name="T27" fmla="*/ 979 h 1331"/>
                <a:gd name="T28" fmla="*/ 537 w 686"/>
                <a:gd name="T29" fmla="*/ 1015 h 1331"/>
                <a:gd name="T30" fmla="*/ 560 w 686"/>
                <a:gd name="T31" fmla="*/ 1053 h 1331"/>
                <a:gd name="T32" fmla="*/ 587 w 686"/>
                <a:gd name="T33" fmla="*/ 1091 h 1331"/>
                <a:gd name="T34" fmla="*/ 615 w 686"/>
                <a:gd name="T35" fmla="*/ 1131 h 1331"/>
                <a:gd name="T36" fmla="*/ 641 w 686"/>
                <a:gd name="T37" fmla="*/ 1172 h 1331"/>
                <a:gd name="T38" fmla="*/ 670 w 686"/>
                <a:gd name="T39" fmla="*/ 1217 h 1331"/>
                <a:gd name="T40" fmla="*/ 686 w 686"/>
                <a:gd name="T41" fmla="*/ 1302 h 1331"/>
                <a:gd name="T42" fmla="*/ 677 w 686"/>
                <a:gd name="T43" fmla="*/ 1331 h 1331"/>
                <a:gd name="T44" fmla="*/ 648 w 686"/>
                <a:gd name="T45" fmla="*/ 1321 h 1331"/>
                <a:gd name="T46" fmla="*/ 582 w 686"/>
                <a:gd name="T47" fmla="*/ 1267 h 1331"/>
                <a:gd name="T48" fmla="*/ 527 w 686"/>
                <a:gd name="T49" fmla="*/ 1179 h 1331"/>
                <a:gd name="T50" fmla="*/ 480 w 686"/>
                <a:gd name="T51" fmla="*/ 1096 h 1331"/>
                <a:gd name="T52" fmla="*/ 434 w 686"/>
                <a:gd name="T53" fmla="*/ 1020 h 1331"/>
                <a:gd name="T54" fmla="*/ 392 w 686"/>
                <a:gd name="T55" fmla="*/ 944 h 1331"/>
                <a:gd name="T56" fmla="*/ 351 w 686"/>
                <a:gd name="T57" fmla="*/ 868 h 1331"/>
                <a:gd name="T58" fmla="*/ 309 w 686"/>
                <a:gd name="T59" fmla="*/ 787 h 1331"/>
                <a:gd name="T60" fmla="*/ 263 w 686"/>
                <a:gd name="T61" fmla="*/ 701 h 1331"/>
                <a:gd name="T62" fmla="*/ 240 w 686"/>
                <a:gd name="T63" fmla="*/ 654 h 1331"/>
                <a:gd name="T64" fmla="*/ 216 w 686"/>
                <a:gd name="T65" fmla="*/ 606 h 1331"/>
                <a:gd name="T66" fmla="*/ 164 w 686"/>
                <a:gd name="T67" fmla="*/ 456 h 1331"/>
                <a:gd name="T68" fmla="*/ 121 w 686"/>
                <a:gd name="T69" fmla="*/ 335 h 1331"/>
                <a:gd name="T70" fmla="*/ 104 w 686"/>
                <a:gd name="T71" fmla="*/ 281 h 1331"/>
                <a:gd name="T72" fmla="*/ 73 w 686"/>
                <a:gd name="T73" fmla="*/ 221 h 1331"/>
                <a:gd name="T74" fmla="*/ 0 w 686"/>
                <a:gd name="T75" fmla="*/ 19 h 1331"/>
                <a:gd name="T76" fmla="*/ 14 w 686"/>
                <a:gd name="T77" fmla="*/ 0 h 1331"/>
                <a:gd name="T78" fmla="*/ 33 w 686"/>
                <a:gd name="T79" fmla="*/ 15 h 1331"/>
                <a:gd name="T80" fmla="*/ 33 w 686"/>
                <a:gd name="T81" fmla="*/ 15 h 1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1331"/>
                <a:gd name="T125" fmla="*/ 686 w 686"/>
                <a:gd name="T126" fmla="*/ 1331 h 1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1331">
                  <a:moveTo>
                    <a:pt x="33" y="15"/>
                  </a:moveTo>
                  <a:lnTo>
                    <a:pt x="59" y="114"/>
                  </a:lnTo>
                  <a:lnTo>
                    <a:pt x="80" y="157"/>
                  </a:lnTo>
                  <a:lnTo>
                    <a:pt x="104" y="205"/>
                  </a:lnTo>
                  <a:lnTo>
                    <a:pt x="216" y="433"/>
                  </a:lnTo>
                  <a:lnTo>
                    <a:pt x="271" y="580"/>
                  </a:lnTo>
                  <a:lnTo>
                    <a:pt x="294" y="628"/>
                  </a:lnTo>
                  <a:lnTo>
                    <a:pt x="318" y="673"/>
                  </a:lnTo>
                  <a:lnTo>
                    <a:pt x="366" y="756"/>
                  </a:lnTo>
                  <a:lnTo>
                    <a:pt x="413" y="834"/>
                  </a:lnTo>
                  <a:lnTo>
                    <a:pt x="437" y="870"/>
                  </a:lnTo>
                  <a:lnTo>
                    <a:pt x="461" y="906"/>
                  </a:lnTo>
                  <a:lnTo>
                    <a:pt x="487" y="941"/>
                  </a:lnTo>
                  <a:lnTo>
                    <a:pt x="511" y="979"/>
                  </a:lnTo>
                  <a:lnTo>
                    <a:pt x="537" y="1015"/>
                  </a:lnTo>
                  <a:lnTo>
                    <a:pt x="560" y="1053"/>
                  </a:lnTo>
                  <a:lnTo>
                    <a:pt x="587" y="1091"/>
                  </a:lnTo>
                  <a:lnTo>
                    <a:pt x="615" y="1131"/>
                  </a:lnTo>
                  <a:lnTo>
                    <a:pt x="641" y="1172"/>
                  </a:lnTo>
                  <a:lnTo>
                    <a:pt x="670" y="1217"/>
                  </a:lnTo>
                  <a:lnTo>
                    <a:pt x="686" y="1302"/>
                  </a:lnTo>
                  <a:lnTo>
                    <a:pt x="677" y="1331"/>
                  </a:lnTo>
                  <a:lnTo>
                    <a:pt x="648" y="1321"/>
                  </a:lnTo>
                  <a:lnTo>
                    <a:pt x="582" y="1267"/>
                  </a:lnTo>
                  <a:lnTo>
                    <a:pt x="527" y="1179"/>
                  </a:lnTo>
                  <a:lnTo>
                    <a:pt x="480" y="1096"/>
                  </a:lnTo>
                  <a:lnTo>
                    <a:pt x="434" y="1020"/>
                  </a:lnTo>
                  <a:lnTo>
                    <a:pt x="392" y="944"/>
                  </a:lnTo>
                  <a:lnTo>
                    <a:pt x="351" y="868"/>
                  </a:lnTo>
                  <a:lnTo>
                    <a:pt x="309" y="787"/>
                  </a:lnTo>
                  <a:lnTo>
                    <a:pt x="263" y="701"/>
                  </a:lnTo>
                  <a:lnTo>
                    <a:pt x="240" y="654"/>
                  </a:lnTo>
                  <a:lnTo>
                    <a:pt x="216" y="606"/>
                  </a:lnTo>
                  <a:lnTo>
                    <a:pt x="164" y="456"/>
                  </a:lnTo>
                  <a:lnTo>
                    <a:pt x="121" y="335"/>
                  </a:lnTo>
                  <a:lnTo>
                    <a:pt x="104" y="281"/>
                  </a:lnTo>
                  <a:lnTo>
                    <a:pt x="73" y="221"/>
                  </a:lnTo>
                  <a:lnTo>
                    <a:pt x="0" y="19"/>
                  </a:lnTo>
                  <a:lnTo>
                    <a:pt x="1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69" name="Freeform 214"/>
            <p:cNvSpPr>
              <a:spLocks/>
            </p:cNvSpPr>
            <p:nvPr/>
          </p:nvSpPr>
          <p:spPr bwMode="auto">
            <a:xfrm>
              <a:off x="4481" y="2985"/>
              <a:ext cx="1031" cy="1585"/>
            </a:xfrm>
            <a:custGeom>
              <a:avLst/>
              <a:gdLst>
                <a:gd name="T0" fmla="*/ 1026 w 1031"/>
                <a:gd name="T1" fmla="*/ 29 h 1585"/>
                <a:gd name="T2" fmla="*/ 969 w 1031"/>
                <a:gd name="T3" fmla="*/ 100 h 1585"/>
                <a:gd name="T4" fmla="*/ 936 w 1031"/>
                <a:gd name="T5" fmla="*/ 193 h 1585"/>
                <a:gd name="T6" fmla="*/ 912 w 1031"/>
                <a:gd name="T7" fmla="*/ 247 h 1585"/>
                <a:gd name="T8" fmla="*/ 888 w 1031"/>
                <a:gd name="T9" fmla="*/ 300 h 1585"/>
                <a:gd name="T10" fmla="*/ 867 w 1031"/>
                <a:gd name="T11" fmla="*/ 347 h 1585"/>
                <a:gd name="T12" fmla="*/ 846 w 1031"/>
                <a:gd name="T13" fmla="*/ 392 h 1585"/>
                <a:gd name="T14" fmla="*/ 822 w 1031"/>
                <a:gd name="T15" fmla="*/ 437 h 1585"/>
                <a:gd name="T16" fmla="*/ 798 w 1031"/>
                <a:gd name="T17" fmla="*/ 482 h 1585"/>
                <a:gd name="T18" fmla="*/ 769 w 1031"/>
                <a:gd name="T19" fmla="*/ 530 h 1585"/>
                <a:gd name="T20" fmla="*/ 739 w 1031"/>
                <a:gd name="T21" fmla="*/ 580 h 1585"/>
                <a:gd name="T22" fmla="*/ 698 w 1031"/>
                <a:gd name="T23" fmla="*/ 646 h 1585"/>
                <a:gd name="T24" fmla="*/ 660 w 1031"/>
                <a:gd name="T25" fmla="*/ 706 h 1585"/>
                <a:gd name="T26" fmla="*/ 625 w 1031"/>
                <a:gd name="T27" fmla="*/ 761 h 1585"/>
                <a:gd name="T28" fmla="*/ 591 w 1031"/>
                <a:gd name="T29" fmla="*/ 815 h 1585"/>
                <a:gd name="T30" fmla="*/ 558 w 1031"/>
                <a:gd name="T31" fmla="*/ 867 h 1585"/>
                <a:gd name="T32" fmla="*/ 522 w 1031"/>
                <a:gd name="T33" fmla="*/ 922 h 1585"/>
                <a:gd name="T34" fmla="*/ 482 w 1031"/>
                <a:gd name="T35" fmla="*/ 979 h 1585"/>
                <a:gd name="T36" fmla="*/ 437 w 1031"/>
                <a:gd name="T37" fmla="*/ 1041 h 1585"/>
                <a:gd name="T38" fmla="*/ 404 w 1031"/>
                <a:gd name="T39" fmla="*/ 1091 h 1585"/>
                <a:gd name="T40" fmla="*/ 375 w 1031"/>
                <a:gd name="T41" fmla="*/ 1136 h 1585"/>
                <a:gd name="T42" fmla="*/ 347 w 1031"/>
                <a:gd name="T43" fmla="*/ 1181 h 1585"/>
                <a:gd name="T44" fmla="*/ 313 w 1031"/>
                <a:gd name="T45" fmla="*/ 1233 h 1585"/>
                <a:gd name="T46" fmla="*/ 273 w 1031"/>
                <a:gd name="T47" fmla="*/ 1288 h 1585"/>
                <a:gd name="T48" fmla="*/ 237 w 1031"/>
                <a:gd name="T49" fmla="*/ 1338 h 1585"/>
                <a:gd name="T50" fmla="*/ 171 w 1031"/>
                <a:gd name="T51" fmla="*/ 1445 h 1585"/>
                <a:gd name="T52" fmla="*/ 137 w 1031"/>
                <a:gd name="T53" fmla="*/ 1483 h 1585"/>
                <a:gd name="T54" fmla="*/ 99 w 1031"/>
                <a:gd name="T55" fmla="*/ 1516 h 1585"/>
                <a:gd name="T56" fmla="*/ 26 w 1031"/>
                <a:gd name="T57" fmla="*/ 1583 h 1585"/>
                <a:gd name="T58" fmla="*/ 0 w 1031"/>
                <a:gd name="T59" fmla="*/ 1585 h 1585"/>
                <a:gd name="T60" fmla="*/ 0 w 1031"/>
                <a:gd name="T61" fmla="*/ 1561 h 1585"/>
                <a:gd name="T62" fmla="*/ 45 w 1031"/>
                <a:gd name="T63" fmla="*/ 1478 h 1585"/>
                <a:gd name="T64" fmla="*/ 61 w 1031"/>
                <a:gd name="T65" fmla="*/ 1435 h 1585"/>
                <a:gd name="T66" fmla="*/ 85 w 1031"/>
                <a:gd name="T67" fmla="*/ 1393 h 1585"/>
                <a:gd name="T68" fmla="*/ 121 w 1031"/>
                <a:gd name="T69" fmla="*/ 1333 h 1585"/>
                <a:gd name="T70" fmla="*/ 156 w 1031"/>
                <a:gd name="T71" fmla="*/ 1283 h 1585"/>
                <a:gd name="T72" fmla="*/ 194 w 1031"/>
                <a:gd name="T73" fmla="*/ 1236 h 1585"/>
                <a:gd name="T74" fmla="*/ 237 w 1031"/>
                <a:gd name="T75" fmla="*/ 1179 h 1585"/>
                <a:gd name="T76" fmla="*/ 270 w 1031"/>
                <a:gd name="T77" fmla="*/ 1126 h 1585"/>
                <a:gd name="T78" fmla="*/ 299 w 1031"/>
                <a:gd name="T79" fmla="*/ 1081 h 1585"/>
                <a:gd name="T80" fmla="*/ 327 w 1031"/>
                <a:gd name="T81" fmla="*/ 1036 h 1585"/>
                <a:gd name="T82" fmla="*/ 361 w 1031"/>
                <a:gd name="T83" fmla="*/ 986 h 1585"/>
                <a:gd name="T84" fmla="*/ 406 w 1031"/>
                <a:gd name="T85" fmla="*/ 924 h 1585"/>
                <a:gd name="T86" fmla="*/ 449 w 1031"/>
                <a:gd name="T87" fmla="*/ 870 h 1585"/>
                <a:gd name="T88" fmla="*/ 487 w 1031"/>
                <a:gd name="T89" fmla="*/ 820 h 1585"/>
                <a:gd name="T90" fmla="*/ 525 w 1031"/>
                <a:gd name="T91" fmla="*/ 770 h 1585"/>
                <a:gd name="T92" fmla="*/ 563 w 1031"/>
                <a:gd name="T93" fmla="*/ 720 h 1585"/>
                <a:gd name="T94" fmla="*/ 603 w 1031"/>
                <a:gd name="T95" fmla="*/ 668 h 1585"/>
                <a:gd name="T96" fmla="*/ 641 w 1031"/>
                <a:gd name="T97" fmla="*/ 611 h 1585"/>
                <a:gd name="T98" fmla="*/ 684 w 1031"/>
                <a:gd name="T99" fmla="*/ 547 h 1585"/>
                <a:gd name="T100" fmla="*/ 715 w 1031"/>
                <a:gd name="T101" fmla="*/ 497 h 1585"/>
                <a:gd name="T102" fmla="*/ 746 w 1031"/>
                <a:gd name="T103" fmla="*/ 452 h 1585"/>
                <a:gd name="T104" fmla="*/ 774 w 1031"/>
                <a:gd name="T105" fmla="*/ 409 h 1585"/>
                <a:gd name="T106" fmla="*/ 800 w 1031"/>
                <a:gd name="T107" fmla="*/ 368 h 1585"/>
                <a:gd name="T108" fmla="*/ 853 w 1031"/>
                <a:gd name="T109" fmla="*/ 283 h 1585"/>
                <a:gd name="T110" fmla="*/ 903 w 1031"/>
                <a:gd name="T111" fmla="*/ 178 h 1585"/>
                <a:gd name="T112" fmla="*/ 941 w 1031"/>
                <a:gd name="T113" fmla="*/ 76 h 1585"/>
                <a:gd name="T114" fmla="*/ 967 w 1031"/>
                <a:gd name="T115" fmla="*/ 36 h 1585"/>
                <a:gd name="T116" fmla="*/ 1007 w 1031"/>
                <a:gd name="T117" fmla="*/ 0 h 1585"/>
                <a:gd name="T118" fmla="*/ 1031 w 1031"/>
                <a:gd name="T119" fmla="*/ 5 h 1585"/>
                <a:gd name="T120" fmla="*/ 1026 w 1031"/>
                <a:gd name="T121" fmla="*/ 29 h 1585"/>
                <a:gd name="T122" fmla="*/ 1026 w 1031"/>
                <a:gd name="T123" fmla="*/ 29 h 15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1"/>
                <a:gd name="T187" fmla="*/ 0 h 1585"/>
                <a:gd name="T188" fmla="*/ 1031 w 1031"/>
                <a:gd name="T189" fmla="*/ 1585 h 15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1" h="1585">
                  <a:moveTo>
                    <a:pt x="1026" y="29"/>
                  </a:moveTo>
                  <a:lnTo>
                    <a:pt x="969" y="100"/>
                  </a:lnTo>
                  <a:lnTo>
                    <a:pt x="936" y="193"/>
                  </a:lnTo>
                  <a:lnTo>
                    <a:pt x="912" y="247"/>
                  </a:lnTo>
                  <a:lnTo>
                    <a:pt x="888" y="300"/>
                  </a:lnTo>
                  <a:lnTo>
                    <a:pt x="867" y="347"/>
                  </a:lnTo>
                  <a:lnTo>
                    <a:pt x="846" y="392"/>
                  </a:lnTo>
                  <a:lnTo>
                    <a:pt x="822" y="437"/>
                  </a:lnTo>
                  <a:lnTo>
                    <a:pt x="798" y="482"/>
                  </a:lnTo>
                  <a:lnTo>
                    <a:pt x="769" y="530"/>
                  </a:lnTo>
                  <a:lnTo>
                    <a:pt x="739" y="580"/>
                  </a:lnTo>
                  <a:lnTo>
                    <a:pt x="698" y="646"/>
                  </a:lnTo>
                  <a:lnTo>
                    <a:pt x="660" y="706"/>
                  </a:lnTo>
                  <a:lnTo>
                    <a:pt x="625" y="761"/>
                  </a:lnTo>
                  <a:lnTo>
                    <a:pt x="591" y="815"/>
                  </a:lnTo>
                  <a:lnTo>
                    <a:pt x="558" y="867"/>
                  </a:lnTo>
                  <a:lnTo>
                    <a:pt x="522" y="922"/>
                  </a:lnTo>
                  <a:lnTo>
                    <a:pt x="482" y="979"/>
                  </a:lnTo>
                  <a:lnTo>
                    <a:pt x="437" y="1041"/>
                  </a:lnTo>
                  <a:lnTo>
                    <a:pt x="404" y="1091"/>
                  </a:lnTo>
                  <a:lnTo>
                    <a:pt x="375" y="1136"/>
                  </a:lnTo>
                  <a:lnTo>
                    <a:pt x="347" y="1181"/>
                  </a:lnTo>
                  <a:lnTo>
                    <a:pt x="313" y="1233"/>
                  </a:lnTo>
                  <a:lnTo>
                    <a:pt x="273" y="1288"/>
                  </a:lnTo>
                  <a:lnTo>
                    <a:pt x="237" y="1338"/>
                  </a:lnTo>
                  <a:lnTo>
                    <a:pt x="171" y="1445"/>
                  </a:lnTo>
                  <a:lnTo>
                    <a:pt x="137" y="1483"/>
                  </a:lnTo>
                  <a:lnTo>
                    <a:pt x="99" y="1516"/>
                  </a:lnTo>
                  <a:lnTo>
                    <a:pt x="26" y="1583"/>
                  </a:lnTo>
                  <a:lnTo>
                    <a:pt x="0" y="1585"/>
                  </a:lnTo>
                  <a:lnTo>
                    <a:pt x="0" y="1561"/>
                  </a:lnTo>
                  <a:lnTo>
                    <a:pt x="45" y="1478"/>
                  </a:lnTo>
                  <a:lnTo>
                    <a:pt x="61" y="1435"/>
                  </a:lnTo>
                  <a:lnTo>
                    <a:pt x="85" y="1393"/>
                  </a:lnTo>
                  <a:lnTo>
                    <a:pt x="121" y="1333"/>
                  </a:lnTo>
                  <a:lnTo>
                    <a:pt x="156" y="1283"/>
                  </a:lnTo>
                  <a:lnTo>
                    <a:pt x="194" y="1236"/>
                  </a:lnTo>
                  <a:lnTo>
                    <a:pt x="237" y="1179"/>
                  </a:lnTo>
                  <a:lnTo>
                    <a:pt x="270" y="1126"/>
                  </a:lnTo>
                  <a:lnTo>
                    <a:pt x="299" y="1081"/>
                  </a:lnTo>
                  <a:lnTo>
                    <a:pt x="327" y="1036"/>
                  </a:lnTo>
                  <a:lnTo>
                    <a:pt x="361" y="986"/>
                  </a:lnTo>
                  <a:lnTo>
                    <a:pt x="406" y="924"/>
                  </a:lnTo>
                  <a:lnTo>
                    <a:pt x="449" y="870"/>
                  </a:lnTo>
                  <a:lnTo>
                    <a:pt x="487" y="820"/>
                  </a:lnTo>
                  <a:lnTo>
                    <a:pt x="525" y="770"/>
                  </a:lnTo>
                  <a:lnTo>
                    <a:pt x="563" y="720"/>
                  </a:lnTo>
                  <a:lnTo>
                    <a:pt x="603" y="668"/>
                  </a:lnTo>
                  <a:lnTo>
                    <a:pt x="641" y="611"/>
                  </a:lnTo>
                  <a:lnTo>
                    <a:pt x="684" y="547"/>
                  </a:lnTo>
                  <a:lnTo>
                    <a:pt x="715" y="497"/>
                  </a:lnTo>
                  <a:lnTo>
                    <a:pt x="746" y="452"/>
                  </a:lnTo>
                  <a:lnTo>
                    <a:pt x="774" y="409"/>
                  </a:lnTo>
                  <a:lnTo>
                    <a:pt x="800" y="368"/>
                  </a:lnTo>
                  <a:lnTo>
                    <a:pt x="853" y="283"/>
                  </a:lnTo>
                  <a:lnTo>
                    <a:pt x="903" y="178"/>
                  </a:lnTo>
                  <a:lnTo>
                    <a:pt x="941" y="76"/>
                  </a:lnTo>
                  <a:lnTo>
                    <a:pt x="967" y="36"/>
                  </a:lnTo>
                  <a:lnTo>
                    <a:pt x="1007" y="0"/>
                  </a:lnTo>
                  <a:lnTo>
                    <a:pt x="1031" y="5"/>
                  </a:lnTo>
                  <a:lnTo>
                    <a:pt x="102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70" name="Freeform 215"/>
            <p:cNvSpPr>
              <a:spLocks/>
            </p:cNvSpPr>
            <p:nvPr/>
          </p:nvSpPr>
          <p:spPr bwMode="auto">
            <a:xfrm>
              <a:off x="5476" y="2990"/>
              <a:ext cx="573" cy="1195"/>
            </a:xfrm>
            <a:custGeom>
              <a:avLst/>
              <a:gdLst>
                <a:gd name="T0" fmla="*/ 36 w 573"/>
                <a:gd name="T1" fmla="*/ 14 h 1195"/>
                <a:gd name="T2" fmla="*/ 55 w 573"/>
                <a:gd name="T3" fmla="*/ 74 h 1195"/>
                <a:gd name="T4" fmla="*/ 76 w 573"/>
                <a:gd name="T5" fmla="*/ 131 h 1195"/>
                <a:gd name="T6" fmla="*/ 112 w 573"/>
                <a:gd name="T7" fmla="*/ 249 h 1195"/>
                <a:gd name="T8" fmla="*/ 150 w 573"/>
                <a:gd name="T9" fmla="*/ 378 h 1195"/>
                <a:gd name="T10" fmla="*/ 171 w 573"/>
                <a:gd name="T11" fmla="*/ 432 h 1195"/>
                <a:gd name="T12" fmla="*/ 202 w 573"/>
                <a:gd name="T13" fmla="*/ 496 h 1195"/>
                <a:gd name="T14" fmla="*/ 243 w 573"/>
                <a:gd name="T15" fmla="*/ 582 h 1195"/>
                <a:gd name="T16" fmla="*/ 281 w 573"/>
                <a:gd name="T17" fmla="*/ 656 h 1195"/>
                <a:gd name="T18" fmla="*/ 321 w 573"/>
                <a:gd name="T19" fmla="*/ 729 h 1195"/>
                <a:gd name="T20" fmla="*/ 371 w 573"/>
                <a:gd name="T21" fmla="*/ 815 h 1195"/>
                <a:gd name="T22" fmla="*/ 397 w 573"/>
                <a:gd name="T23" fmla="*/ 855 h 1195"/>
                <a:gd name="T24" fmla="*/ 421 w 573"/>
                <a:gd name="T25" fmla="*/ 891 h 1195"/>
                <a:gd name="T26" fmla="*/ 471 w 573"/>
                <a:gd name="T27" fmla="*/ 969 h 1195"/>
                <a:gd name="T28" fmla="*/ 516 w 573"/>
                <a:gd name="T29" fmla="*/ 1050 h 1195"/>
                <a:gd name="T30" fmla="*/ 563 w 573"/>
                <a:gd name="T31" fmla="*/ 1131 h 1195"/>
                <a:gd name="T32" fmla="*/ 573 w 573"/>
                <a:gd name="T33" fmla="*/ 1171 h 1195"/>
                <a:gd name="T34" fmla="*/ 566 w 573"/>
                <a:gd name="T35" fmla="*/ 1195 h 1195"/>
                <a:gd name="T36" fmla="*/ 542 w 573"/>
                <a:gd name="T37" fmla="*/ 1190 h 1195"/>
                <a:gd name="T38" fmla="*/ 509 w 573"/>
                <a:gd name="T39" fmla="*/ 1164 h 1195"/>
                <a:gd name="T40" fmla="*/ 461 w 573"/>
                <a:gd name="T41" fmla="*/ 1083 h 1195"/>
                <a:gd name="T42" fmla="*/ 414 w 573"/>
                <a:gd name="T43" fmla="*/ 1000 h 1195"/>
                <a:gd name="T44" fmla="*/ 371 w 573"/>
                <a:gd name="T45" fmla="*/ 919 h 1195"/>
                <a:gd name="T46" fmla="*/ 331 w 573"/>
                <a:gd name="T47" fmla="*/ 839 h 1195"/>
                <a:gd name="T48" fmla="*/ 283 w 573"/>
                <a:gd name="T49" fmla="*/ 753 h 1195"/>
                <a:gd name="T50" fmla="*/ 245 w 573"/>
                <a:gd name="T51" fmla="*/ 675 h 1195"/>
                <a:gd name="T52" fmla="*/ 209 w 573"/>
                <a:gd name="T53" fmla="*/ 599 h 1195"/>
                <a:gd name="T54" fmla="*/ 169 w 573"/>
                <a:gd name="T55" fmla="*/ 511 h 1195"/>
                <a:gd name="T56" fmla="*/ 133 w 573"/>
                <a:gd name="T57" fmla="*/ 442 h 1195"/>
                <a:gd name="T58" fmla="*/ 100 w 573"/>
                <a:gd name="T59" fmla="*/ 378 h 1195"/>
                <a:gd name="T60" fmla="*/ 48 w 573"/>
                <a:gd name="T61" fmla="*/ 237 h 1195"/>
                <a:gd name="T62" fmla="*/ 0 w 573"/>
                <a:gd name="T63" fmla="*/ 21 h 1195"/>
                <a:gd name="T64" fmla="*/ 12 w 573"/>
                <a:gd name="T65" fmla="*/ 0 h 1195"/>
                <a:gd name="T66" fmla="*/ 36 w 573"/>
                <a:gd name="T67" fmla="*/ 14 h 1195"/>
                <a:gd name="T68" fmla="*/ 36 w 573"/>
                <a:gd name="T69" fmla="*/ 14 h 1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195"/>
                <a:gd name="T107" fmla="*/ 573 w 573"/>
                <a:gd name="T108" fmla="*/ 1195 h 1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195">
                  <a:moveTo>
                    <a:pt x="36" y="14"/>
                  </a:moveTo>
                  <a:lnTo>
                    <a:pt x="55" y="74"/>
                  </a:lnTo>
                  <a:lnTo>
                    <a:pt x="76" y="131"/>
                  </a:lnTo>
                  <a:lnTo>
                    <a:pt x="112" y="249"/>
                  </a:lnTo>
                  <a:lnTo>
                    <a:pt x="150" y="378"/>
                  </a:lnTo>
                  <a:lnTo>
                    <a:pt x="171" y="432"/>
                  </a:lnTo>
                  <a:lnTo>
                    <a:pt x="202" y="496"/>
                  </a:lnTo>
                  <a:lnTo>
                    <a:pt x="243" y="582"/>
                  </a:lnTo>
                  <a:lnTo>
                    <a:pt x="281" y="656"/>
                  </a:lnTo>
                  <a:lnTo>
                    <a:pt x="321" y="729"/>
                  </a:lnTo>
                  <a:lnTo>
                    <a:pt x="371" y="815"/>
                  </a:lnTo>
                  <a:lnTo>
                    <a:pt x="397" y="855"/>
                  </a:lnTo>
                  <a:lnTo>
                    <a:pt x="421" y="891"/>
                  </a:lnTo>
                  <a:lnTo>
                    <a:pt x="471" y="969"/>
                  </a:lnTo>
                  <a:lnTo>
                    <a:pt x="516" y="1050"/>
                  </a:lnTo>
                  <a:lnTo>
                    <a:pt x="563" y="1131"/>
                  </a:lnTo>
                  <a:lnTo>
                    <a:pt x="573" y="1171"/>
                  </a:lnTo>
                  <a:lnTo>
                    <a:pt x="566" y="1195"/>
                  </a:lnTo>
                  <a:lnTo>
                    <a:pt x="542" y="1190"/>
                  </a:lnTo>
                  <a:lnTo>
                    <a:pt x="509" y="1164"/>
                  </a:lnTo>
                  <a:lnTo>
                    <a:pt x="461" y="1083"/>
                  </a:lnTo>
                  <a:lnTo>
                    <a:pt x="414" y="1000"/>
                  </a:lnTo>
                  <a:lnTo>
                    <a:pt x="371" y="919"/>
                  </a:lnTo>
                  <a:lnTo>
                    <a:pt x="331" y="839"/>
                  </a:lnTo>
                  <a:lnTo>
                    <a:pt x="283" y="753"/>
                  </a:lnTo>
                  <a:lnTo>
                    <a:pt x="245" y="675"/>
                  </a:lnTo>
                  <a:lnTo>
                    <a:pt x="209" y="599"/>
                  </a:lnTo>
                  <a:lnTo>
                    <a:pt x="169" y="511"/>
                  </a:lnTo>
                  <a:lnTo>
                    <a:pt x="133" y="442"/>
                  </a:lnTo>
                  <a:lnTo>
                    <a:pt x="100" y="378"/>
                  </a:lnTo>
                  <a:lnTo>
                    <a:pt x="48" y="23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71" name="Freeform 216"/>
            <p:cNvSpPr>
              <a:spLocks/>
            </p:cNvSpPr>
            <p:nvPr/>
          </p:nvSpPr>
          <p:spPr bwMode="auto">
            <a:xfrm>
              <a:off x="5384" y="3206"/>
              <a:ext cx="354" cy="977"/>
            </a:xfrm>
            <a:custGeom>
              <a:avLst/>
              <a:gdLst>
                <a:gd name="T0" fmla="*/ 28 w 354"/>
                <a:gd name="T1" fmla="*/ 5 h 977"/>
                <a:gd name="T2" fmla="*/ 97 w 354"/>
                <a:gd name="T3" fmla="*/ 114 h 977"/>
                <a:gd name="T4" fmla="*/ 140 w 354"/>
                <a:gd name="T5" fmla="*/ 219 h 977"/>
                <a:gd name="T6" fmla="*/ 178 w 354"/>
                <a:gd name="T7" fmla="*/ 330 h 977"/>
                <a:gd name="T8" fmla="*/ 197 w 354"/>
                <a:gd name="T9" fmla="*/ 392 h 977"/>
                <a:gd name="T10" fmla="*/ 221 w 354"/>
                <a:gd name="T11" fmla="*/ 461 h 977"/>
                <a:gd name="T12" fmla="*/ 247 w 354"/>
                <a:gd name="T13" fmla="*/ 575 h 977"/>
                <a:gd name="T14" fmla="*/ 273 w 354"/>
                <a:gd name="T15" fmla="*/ 673 h 977"/>
                <a:gd name="T16" fmla="*/ 287 w 354"/>
                <a:gd name="T17" fmla="*/ 720 h 977"/>
                <a:gd name="T18" fmla="*/ 354 w 354"/>
                <a:gd name="T19" fmla="*/ 953 h 977"/>
                <a:gd name="T20" fmla="*/ 346 w 354"/>
                <a:gd name="T21" fmla="*/ 977 h 977"/>
                <a:gd name="T22" fmla="*/ 323 w 354"/>
                <a:gd name="T23" fmla="*/ 970 h 977"/>
                <a:gd name="T24" fmla="*/ 289 w 354"/>
                <a:gd name="T25" fmla="*/ 910 h 977"/>
                <a:gd name="T26" fmla="*/ 256 w 354"/>
                <a:gd name="T27" fmla="*/ 860 h 977"/>
                <a:gd name="T28" fmla="*/ 197 w 354"/>
                <a:gd name="T29" fmla="*/ 746 h 977"/>
                <a:gd name="T30" fmla="*/ 187 w 354"/>
                <a:gd name="T31" fmla="*/ 696 h 977"/>
                <a:gd name="T32" fmla="*/ 154 w 354"/>
                <a:gd name="T33" fmla="*/ 592 h 977"/>
                <a:gd name="T34" fmla="*/ 130 w 354"/>
                <a:gd name="T35" fmla="*/ 482 h 977"/>
                <a:gd name="T36" fmla="*/ 97 w 354"/>
                <a:gd name="T37" fmla="*/ 354 h 977"/>
                <a:gd name="T38" fmla="*/ 80 w 354"/>
                <a:gd name="T39" fmla="*/ 240 h 977"/>
                <a:gd name="T40" fmla="*/ 57 w 354"/>
                <a:gd name="T41" fmla="*/ 133 h 977"/>
                <a:gd name="T42" fmla="*/ 35 w 354"/>
                <a:gd name="T43" fmla="*/ 81 h 977"/>
                <a:gd name="T44" fmla="*/ 0 w 354"/>
                <a:gd name="T45" fmla="*/ 24 h 977"/>
                <a:gd name="T46" fmla="*/ 4 w 354"/>
                <a:gd name="T47" fmla="*/ 0 h 977"/>
                <a:gd name="T48" fmla="*/ 28 w 354"/>
                <a:gd name="T49" fmla="*/ 5 h 977"/>
                <a:gd name="T50" fmla="*/ 28 w 354"/>
                <a:gd name="T51" fmla="*/ 5 h 9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4"/>
                <a:gd name="T79" fmla="*/ 0 h 977"/>
                <a:gd name="T80" fmla="*/ 354 w 354"/>
                <a:gd name="T81" fmla="*/ 977 h 9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4" h="977">
                  <a:moveTo>
                    <a:pt x="28" y="5"/>
                  </a:moveTo>
                  <a:lnTo>
                    <a:pt x="97" y="114"/>
                  </a:lnTo>
                  <a:lnTo>
                    <a:pt x="140" y="219"/>
                  </a:lnTo>
                  <a:lnTo>
                    <a:pt x="178" y="330"/>
                  </a:lnTo>
                  <a:lnTo>
                    <a:pt x="197" y="392"/>
                  </a:lnTo>
                  <a:lnTo>
                    <a:pt x="221" y="461"/>
                  </a:lnTo>
                  <a:lnTo>
                    <a:pt x="247" y="575"/>
                  </a:lnTo>
                  <a:lnTo>
                    <a:pt x="273" y="673"/>
                  </a:lnTo>
                  <a:lnTo>
                    <a:pt x="287" y="720"/>
                  </a:lnTo>
                  <a:lnTo>
                    <a:pt x="354" y="953"/>
                  </a:lnTo>
                  <a:lnTo>
                    <a:pt x="346" y="977"/>
                  </a:lnTo>
                  <a:lnTo>
                    <a:pt x="323" y="970"/>
                  </a:lnTo>
                  <a:lnTo>
                    <a:pt x="289" y="910"/>
                  </a:lnTo>
                  <a:lnTo>
                    <a:pt x="256" y="860"/>
                  </a:lnTo>
                  <a:lnTo>
                    <a:pt x="197" y="746"/>
                  </a:lnTo>
                  <a:lnTo>
                    <a:pt x="187" y="696"/>
                  </a:lnTo>
                  <a:lnTo>
                    <a:pt x="154" y="592"/>
                  </a:lnTo>
                  <a:lnTo>
                    <a:pt x="130" y="482"/>
                  </a:lnTo>
                  <a:lnTo>
                    <a:pt x="97" y="354"/>
                  </a:lnTo>
                  <a:lnTo>
                    <a:pt x="80" y="240"/>
                  </a:lnTo>
                  <a:lnTo>
                    <a:pt x="57" y="133"/>
                  </a:lnTo>
                  <a:lnTo>
                    <a:pt x="35" y="81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72" name="Freeform 217"/>
            <p:cNvSpPr>
              <a:spLocks/>
            </p:cNvSpPr>
            <p:nvPr/>
          </p:nvSpPr>
          <p:spPr bwMode="auto">
            <a:xfrm>
              <a:off x="5733" y="4223"/>
              <a:ext cx="302" cy="150"/>
            </a:xfrm>
            <a:custGeom>
              <a:avLst/>
              <a:gdLst>
                <a:gd name="T0" fmla="*/ 33 w 302"/>
                <a:gd name="T1" fmla="*/ 0 h 150"/>
                <a:gd name="T2" fmla="*/ 133 w 302"/>
                <a:gd name="T3" fmla="*/ 36 h 150"/>
                <a:gd name="T4" fmla="*/ 211 w 302"/>
                <a:gd name="T5" fmla="*/ 79 h 150"/>
                <a:gd name="T6" fmla="*/ 247 w 302"/>
                <a:gd name="T7" fmla="*/ 100 h 150"/>
                <a:gd name="T8" fmla="*/ 290 w 302"/>
                <a:gd name="T9" fmla="*/ 117 h 150"/>
                <a:gd name="T10" fmla="*/ 302 w 302"/>
                <a:gd name="T11" fmla="*/ 138 h 150"/>
                <a:gd name="T12" fmla="*/ 294 w 302"/>
                <a:gd name="T13" fmla="*/ 150 h 150"/>
                <a:gd name="T14" fmla="*/ 280 w 302"/>
                <a:gd name="T15" fmla="*/ 150 h 150"/>
                <a:gd name="T16" fmla="*/ 104 w 302"/>
                <a:gd name="T17" fmla="*/ 100 h 150"/>
                <a:gd name="T18" fmla="*/ 12 w 302"/>
                <a:gd name="T19" fmla="*/ 48 h 150"/>
                <a:gd name="T20" fmla="*/ 0 w 302"/>
                <a:gd name="T21" fmla="*/ 12 h 150"/>
                <a:gd name="T22" fmla="*/ 12 w 302"/>
                <a:gd name="T23" fmla="*/ 0 h 150"/>
                <a:gd name="T24" fmla="*/ 33 w 302"/>
                <a:gd name="T25" fmla="*/ 0 h 150"/>
                <a:gd name="T26" fmla="*/ 33 w 302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50"/>
                <a:gd name="T44" fmla="*/ 302 w 30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50">
                  <a:moveTo>
                    <a:pt x="33" y="0"/>
                  </a:moveTo>
                  <a:lnTo>
                    <a:pt x="133" y="36"/>
                  </a:lnTo>
                  <a:lnTo>
                    <a:pt x="211" y="79"/>
                  </a:lnTo>
                  <a:lnTo>
                    <a:pt x="247" y="100"/>
                  </a:lnTo>
                  <a:lnTo>
                    <a:pt x="290" y="117"/>
                  </a:lnTo>
                  <a:lnTo>
                    <a:pt x="302" y="138"/>
                  </a:lnTo>
                  <a:lnTo>
                    <a:pt x="294" y="150"/>
                  </a:lnTo>
                  <a:lnTo>
                    <a:pt x="280" y="150"/>
                  </a:lnTo>
                  <a:lnTo>
                    <a:pt x="104" y="10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73" name="Freeform 218"/>
            <p:cNvSpPr>
              <a:spLocks/>
            </p:cNvSpPr>
            <p:nvPr/>
          </p:nvSpPr>
          <p:spPr bwMode="auto">
            <a:xfrm>
              <a:off x="6101" y="4161"/>
              <a:ext cx="128" cy="162"/>
            </a:xfrm>
            <a:custGeom>
              <a:avLst/>
              <a:gdLst>
                <a:gd name="T0" fmla="*/ 128 w 128"/>
                <a:gd name="T1" fmla="*/ 26 h 162"/>
                <a:gd name="T2" fmla="*/ 71 w 128"/>
                <a:gd name="T3" fmla="*/ 131 h 162"/>
                <a:gd name="T4" fmla="*/ 29 w 128"/>
                <a:gd name="T5" fmla="*/ 160 h 162"/>
                <a:gd name="T6" fmla="*/ 5 w 128"/>
                <a:gd name="T7" fmla="*/ 162 h 162"/>
                <a:gd name="T8" fmla="*/ 0 w 128"/>
                <a:gd name="T9" fmla="*/ 141 h 162"/>
                <a:gd name="T10" fmla="*/ 12 w 128"/>
                <a:gd name="T11" fmla="*/ 86 h 162"/>
                <a:gd name="T12" fmla="*/ 95 w 128"/>
                <a:gd name="T13" fmla="*/ 7 h 162"/>
                <a:gd name="T14" fmla="*/ 121 w 128"/>
                <a:gd name="T15" fmla="*/ 0 h 162"/>
                <a:gd name="T16" fmla="*/ 128 w 128"/>
                <a:gd name="T17" fmla="*/ 26 h 162"/>
                <a:gd name="T18" fmla="*/ 128 w 128"/>
                <a:gd name="T19" fmla="*/ 26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62"/>
                <a:gd name="T32" fmla="*/ 128 w 12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62">
                  <a:moveTo>
                    <a:pt x="128" y="26"/>
                  </a:moveTo>
                  <a:lnTo>
                    <a:pt x="71" y="131"/>
                  </a:lnTo>
                  <a:lnTo>
                    <a:pt x="29" y="160"/>
                  </a:lnTo>
                  <a:lnTo>
                    <a:pt x="5" y="162"/>
                  </a:lnTo>
                  <a:lnTo>
                    <a:pt x="0" y="141"/>
                  </a:lnTo>
                  <a:lnTo>
                    <a:pt x="12" y="86"/>
                  </a:lnTo>
                  <a:lnTo>
                    <a:pt x="95" y="7"/>
                  </a:lnTo>
                  <a:lnTo>
                    <a:pt x="121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74" name="Freeform 219"/>
            <p:cNvSpPr>
              <a:spLocks/>
            </p:cNvSpPr>
            <p:nvPr/>
          </p:nvSpPr>
          <p:spPr bwMode="auto">
            <a:xfrm>
              <a:off x="5393" y="2320"/>
              <a:ext cx="573" cy="173"/>
            </a:xfrm>
            <a:custGeom>
              <a:avLst/>
              <a:gdLst>
                <a:gd name="T0" fmla="*/ 14 w 573"/>
                <a:gd name="T1" fmla="*/ 24 h 173"/>
                <a:gd name="T2" fmla="*/ 174 w 573"/>
                <a:gd name="T3" fmla="*/ 0 h 173"/>
                <a:gd name="T4" fmla="*/ 328 w 573"/>
                <a:gd name="T5" fmla="*/ 9 h 173"/>
                <a:gd name="T6" fmla="*/ 544 w 573"/>
                <a:gd name="T7" fmla="*/ 95 h 173"/>
                <a:gd name="T8" fmla="*/ 568 w 573"/>
                <a:gd name="T9" fmla="*/ 116 h 173"/>
                <a:gd name="T10" fmla="*/ 573 w 573"/>
                <a:gd name="T11" fmla="*/ 161 h 173"/>
                <a:gd name="T12" fmla="*/ 554 w 573"/>
                <a:gd name="T13" fmla="*/ 173 h 173"/>
                <a:gd name="T14" fmla="*/ 528 w 573"/>
                <a:gd name="T15" fmla="*/ 168 h 173"/>
                <a:gd name="T16" fmla="*/ 504 w 573"/>
                <a:gd name="T17" fmla="*/ 154 h 173"/>
                <a:gd name="T18" fmla="*/ 459 w 573"/>
                <a:gd name="T19" fmla="*/ 121 h 173"/>
                <a:gd name="T20" fmla="*/ 416 w 573"/>
                <a:gd name="T21" fmla="*/ 90 h 173"/>
                <a:gd name="T22" fmla="*/ 373 w 573"/>
                <a:gd name="T23" fmla="*/ 64 h 173"/>
                <a:gd name="T24" fmla="*/ 321 w 573"/>
                <a:gd name="T25" fmla="*/ 43 h 173"/>
                <a:gd name="T26" fmla="*/ 171 w 573"/>
                <a:gd name="T27" fmla="*/ 35 h 173"/>
                <a:gd name="T28" fmla="*/ 19 w 573"/>
                <a:gd name="T29" fmla="*/ 59 h 173"/>
                <a:gd name="T30" fmla="*/ 0 w 573"/>
                <a:gd name="T31" fmla="*/ 43 h 173"/>
                <a:gd name="T32" fmla="*/ 14 w 573"/>
                <a:gd name="T33" fmla="*/ 24 h 173"/>
                <a:gd name="T34" fmla="*/ 14 w 573"/>
                <a:gd name="T35" fmla="*/ 24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3"/>
                <a:gd name="T55" fmla="*/ 0 h 173"/>
                <a:gd name="T56" fmla="*/ 573 w 5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3" h="173">
                  <a:moveTo>
                    <a:pt x="14" y="24"/>
                  </a:moveTo>
                  <a:lnTo>
                    <a:pt x="174" y="0"/>
                  </a:lnTo>
                  <a:lnTo>
                    <a:pt x="328" y="9"/>
                  </a:lnTo>
                  <a:lnTo>
                    <a:pt x="544" y="95"/>
                  </a:lnTo>
                  <a:lnTo>
                    <a:pt x="568" y="116"/>
                  </a:lnTo>
                  <a:lnTo>
                    <a:pt x="573" y="161"/>
                  </a:lnTo>
                  <a:lnTo>
                    <a:pt x="554" y="173"/>
                  </a:lnTo>
                  <a:lnTo>
                    <a:pt x="528" y="168"/>
                  </a:lnTo>
                  <a:lnTo>
                    <a:pt x="504" y="154"/>
                  </a:lnTo>
                  <a:lnTo>
                    <a:pt x="459" y="121"/>
                  </a:lnTo>
                  <a:lnTo>
                    <a:pt x="416" y="90"/>
                  </a:lnTo>
                  <a:lnTo>
                    <a:pt x="373" y="64"/>
                  </a:lnTo>
                  <a:lnTo>
                    <a:pt x="321" y="43"/>
                  </a:lnTo>
                  <a:lnTo>
                    <a:pt x="171" y="35"/>
                  </a:lnTo>
                  <a:lnTo>
                    <a:pt x="19" y="59"/>
                  </a:lnTo>
                  <a:lnTo>
                    <a:pt x="0" y="4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75" name="Freeform 220"/>
            <p:cNvSpPr>
              <a:spLocks/>
            </p:cNvSpPr>
            <p:nvPr/>
          </p:nvSpPr>
          <p:spPr bwMode="auto">
            <a:xfrm>
              <a:off x="5883" y="2460"/>
              <a:ext cx="83" cy="204"/>
            </a:xfrm>
            <a:custGeom>
              <a:avLst/>
              <a:gdLst>
                <a:gd name="T0" fmla="*/ 83 w 83"/>
                <a:gd name="T1" fmla="*/ 21 h 204"/>
                <a:gd name="T2" fmla="*/ 76 w 83"/>
                <a:gd name="T3" fmla="*/ 119 h 204"/>
                <a:gd name="T4" fmla="*/ 40 w 83"/>
                <a:gd name="T5" fmla="*/ 188 h 204"/>
                <a:gd name="T6" fmla="*/ 30 w 83"/>
                <a:gd name="T7" fmla="*/ 202 h 204"/>
                <a:gd name="T8" fmla="*/ 16 w 83"/>
                <a:gd name="T9" fmla="*/ 204 h 204"/>
                <a:gd name="T10" fmla="*/ 0 w 83"/>
                <a:gd name="T11" fmla="*/ 178 h 204"/>
                <a:gd name="T12" fmla="*/ 7 w 83"/>
                <a:gd name="T13" fmla="*/ 100 h 204"/>
                <a:gd name="T14" fmla="*/ 28 w 83"/>
                <a:gd name="T15" fmla="*/ 57 h 204"/>
                <a:gd name="T16" fmla="*/ 47 w 83"/>
                <a:gd name="T17" fmla="*/ 14 h 204"/>
                <a:gd name="T18" fmla="*/ 57 w 83"/>
                <a:gd name="T19" fmla="*/ 2 h 204"/>
                <a:gd name="T20" fmla="*/ 68 w 83"/>
                <a:gd name="T21" fmla="*/ 0 h 204"/>
                <a:gd name="T22" fmla="*/ 83 w 83"/>
                <a:gd name="T23" fmla="*/ 21 h 204"/>
                <a:gd name="T24" fmla="*/ 83 w 83"/>
                <a:gd name="T25" fmla="*/ 2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204"/>
                <a:gd name="T41" fmla="*/ 83 w 83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204">
                  <a:moveTo>
                    <a:pt x="83" y="21"/>
                  </a:moveTo>
                  <a:lnTo>
                    <a:pt x="76" y="119"/>
                  </a:lnTo>
                  <a:lnTo>
                    <a:pt x="40" y="188"/>
                  </a:lnTo>
                  <a:lnTo>
                    <a:pt x="30" y="202"/>
                  </a:lnTo>
                  <a:lnTo>
                    <a:pt x="16" y="204"/>
                  </a:lnTo>
                  <a:lnTo>
                    <a:pt x="0" y="178"/>
                  </a:lnTo>
                  <a:lnTo>
                    <a:pt x="7" y="100"/>
                  </a:lnTo>
                  <a:lnTo>
                    <a:pt x="28" y="57"/>
                  </a:lnTo>
                  <a:lnTo>
                    <a:pt x="47" y="14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76" name="Freeform 221"/>
            <p:cNvSpPr>
              <a:spLocks/>
            </p:cNvSpPr>
            <p:nvPr/>
          </p:nvSpPr>
          <p:spPr bwMode="auto">
            <a:xfrm>
              <a:off x="5331" y="2536"/>
              <a:ext cx="587" cy="152"/>
            </a:xfrm>
            <a:custGeom>
              <a:avLst/>
              <a:gdLst>
                <a:gd name="T0" fmla="*/ 15 w 587"/>
                <a:gd name="T1" fmla="*/ 17 h 152"/>
                <a:gd name="T2" fmla="*/ 176 w 587"/>
                <a:gd name="T3" fmla="*/ 0 h 152"/>
                <a:gd name="T4" fmla="*/ 338 w 587"/>
                <a:gd name="T5" fmla="*/ 5 h 152"/>
                <a:gd name="T6" fmla="*/ 554 w 587"/>
                <a:gd name="T7" fmla="*/ 62 h 152"/>
                <a:gd name="T8" fmla="*/ 585 w 587"/>
                <a:gd name="T9" fmla="*/ 86 h 152"/>
                <a:gd name="T10" fmla="*/ 587 w 587"/>
                <a:gd name="T11" fmla="*/ 121 h 152"/>
                <a:gd name="T12" fmla="*/ 568 w 587"/>
                <a:gd name="T13" fmla="*/ 150 h 152"/>
                <a:gd name="T14" fmla="*/ 530 w 587"/>
                <a:gd name="T15" fmla="*/ 152 h 152"/>
                <a:gd name="T16" fmla="*/ 428 w 587"/>
                <a:gd name="T17" fmla="*/ 112 h 152"/>
                <a:gd name="T18" fmla="*/ 383 w 587"/>
                <a:gd name="T19" fmla="*/ 88 h 152"/>
                <a:gd name="T20" fmla="*/ 326 w 587"/>
                <a:gd name="T21" fmla="*/ 69 h 152"/>
                <a:gd name="T22" fmla="*/ 171 w 587"/>
                <a:gd name="T23" fmla="*/ 50 h 152"/>
                <a:gd name="T24" fmla="*/ 19 w 587"/>
                <a:gd name="T25" fmla="*/ 52 h 152"/>
                <a:gd name="T26" fmla="*/ 0 w 587"/>
                <a:gd name="T27" fmla="*/ 36 h 152"/>
                <a:gd name="T28" fmla="*/ 15 w 587"/>
                <a:gd name="T29" fmla="*/ 17 h 152"/>
                <a:gd name="T30" fmla="*/ 15 w 587"/>
                <a:gd name="T31" fmla="*/ 1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7"/>
                <a:gd name="T49" fmla="*/ 0 h 152"/>
                <a:gd name="T50" fmla="*/ 587 w 58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7" h="152">
                  <a:moveTo>
                    <a:pt x="15" y="17"/>
                  </a:moveTo>
                  <a:lnTo>
                    <a:pt x="176" y="0"/>
                  </a:lnTo>
                  <a:lnTo>
                    <a:pt x="338" y="5"/>
                  </a:lnTo>
                  <a:lnTo>
                    <a:pt x="554" y="62"/>
                  </a:lnTo>
                  <a:lnTo>
                    <a:pt x="585" y="86"/>
                  </a:lnTo>
                  <a:lnTo>
                    <a:pt x="587" y="121"/>
                  </a:lnTo>
                  <a:lnTo>
                    <a:pt x="568" y="150"/>
                  </a:lnTo>
                  <a:lnTo>
                    <a:pt x="530" y="152"/>
                  </a:lnTo>
                  <a:lnTo>
                    <a:pt x="428" y="112"/>
                  </a:lnTo>
                  <a:lnTo>
                    <a:pt x="383" y="88"/>
                  </a:lnTo>
                  <a:lnTo>
                    <a:pt x="326" y="69"/>
                  </a:lnTo>
                  <a:lnTo>
                    <a:pt x="171" y="50"/>
                  </a:lnTo>
                  <a:lnTo>
                    <a:pt x="19" y="52"/>
                  </a:lnTo>
                  <a:lnTo>
                    <a:pt x="0" y="3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77" name="Freeform 222"/>
            <p:cNvSpPr>
              <a:spLocks/>
            </p:cNvSpPr>
            <p:nvPr/>
          </p:nvSpPr>
          <p:spPr bwMode="auto">
            <a:xfrm>
              <a:off x="5329" y="2412"/>
              <a:ext cx="55" cy="167"/>
            </a:xfrm>
            <a:custGeom>
              <a:avLst/>
              <a:gdLst>
                <a:gd name="T0" fmla="*/ 55 w 55"/>
                <a:gd name="T1" fmla="*/ 27 h 167"/>
                <a:gd name="T2" fmla="*/ 40 w 55"/>
                <a:gd name="T3" fmla="*/ 114 h 167"/>
                <a:gd name="T4" fmla="*/ 45 w 55"/>
                <a:gd name="T5" fmla="*/ 141 h 167"/>
                <a:gd name="T6" fmla="*/ 31 w 55"/>
                <a:gd name="T7" fmla="*/ 167 h 167"/>
                <a:gd name="T8" fmla="*/ 5 w 55"/>
                <a:gd name="T9" fmla="*/ 150 h 167"/>
                <a:gd name="T10" fmla="*/ 0 w 55"/>
                <a:gd name="T11" fmla="*/ 117 h 167"/>
                <a:gd name="T12" fmla="*/ 2 w 55"/>
                <a:gd name="T13" fmla="*/ 60 h 167"/>
                <a:gd name="T14" fmla="*/ 26 w 55"/>
                <a:gd name="T15" fmla="*/ 8 h 167"/>
                <a:gd name="T16" fmla="*/ 50 w 55"/>
                <a:gd name="T17" fmla="*/ 0 h 167"/>
                <a:gd name="T18" fmla="*/ 55 w 55"/>
                <a:gd name="T19" fmla="*/ 27 h 167"/>
                <a:gd name="T20" fmla="*/ 55 w 55"/>
                <a:gd name="T21" fmla="*/ 2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67"/>
                <a:gd name="T35" fmla="*/ 55 w 55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67">
                  <a:moveTo>
                    <a:pt x="55" y="27"/>
                  </a:moveTo>
                  <a:lnTo>
                    <a:pt x="40" y="114"/>
                  </a:lnTo>
                  <a:lnTo>
                    <a:pt x="45" y="141"/>
                  </a:lnTo>
                  <a:lnTo>
                    <a:pt x="31" y="167"/>
                  </a:lnTo>
                  <a:lnTo>
                    <a:pt x="5" y="150"/>
                  </a:lnTo>
                  <a:lnTo>
                    <a:pt x="0" y="117"/>
                  </a:lnTo>
                  <a:lnTo>
                    <a:pt x="2" y="6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78" name="Freeform 223"/>
            <p:cNvSpPr>
              <a:spLocks/>
            </p:cNvSpPr>
            <p:nvPr/>
          </p:nvSpPr>
          <p:spPr bwMode="auto">
            <a:xfrm>
              <a:off x="5635" y="2398"/>
              <a:ext cx="60" cy="176"/>
            </a:xfrm>
            <a:custGeom>
              <a:avLst/>
              <a:gdLst>
                <a:gd name="T0" fmla="*/ 60 w 60"/>
                <a:gd name="T1" fmla="*/ 19 h 176"/>
                <a:gd name="T2" fmla="*/ 53 w 60"/>
                <a:gd name="T3" fmla="*/ 150 h 176"/>
                <a:gd name="T4" fmla="*/ 46 w 60"/>
                <a:gd name="T5" fmla="*/ 171 h 176"/>
                <a:gd name="T6" fmla="*/ 27 w 60"/>
                <a:gd name="T7" fmla="*/ 176 h 176"/>
                <a:gd name="T8" fmla="*/ 0 w 60"/>
                <a:gd name="T9" fmla="*/ 150 h 176"/>
                <a:gd name="T10" fmla="*/ 24 w 60"/>
                <a:gd name="T11" fmla="*/ 17 h 176"/>
                <a:gd name="T12" fmla="*/ 43 w 60"/>
                <a:gd name="T13" fmla="*/ 0 h 176"/>
                <a:gd name="T14" fmla="*/ 60 w 60"/>
                <a:gd name="T15" fmla="*/ 19 h 176"/>
                <a:gd name="T16" fmla="*/ 60 w 60"/>
                <a:gd name="T17" fmla="*/ 19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6"/>
                <a:gd name="T29" fmla="*/ 60 w 6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6">
                  <a:moveTo>
                    <a:pt x="60" y="19"/>
                  </a:moveTo>
                  <a:lnTo>
                    <a:pt x="53" y="150"/>
                  </a:lnTo>
                  <a:lnTo>
                    <a:pt x="46" y="171"/>
                  </a:lnTo>
                  <a:lnTo>
                    <a:pt x="27" y="176"/>
                  </a:lnTo>
                  <a:lnTo>
                    <a:pt x="0" y="150"/>
                  </a:lnTo>
                  <a:lnTo>
                    <a:pt x="24" y="17"/>
                  </a:lnTo>
                  <a:lnTo>
                    <a:pt x="43" y="0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79" name="Freeform 224"/>
            <p:cNvSpPr>
              <a:spLocks/>
            </p:cNvSpPr>
            <p:nvPr/>
          </p:nvSpPr>
          <p:spPr bwMode="auto">
            <a:xfrm>
              <a:off x="3466" y="4040"/>
              <a:ext cx="715" cy="209"/>
            </a:xfrm>
            <a:custGeom>
              <a:avLst/>
              <a:gdLst>
                <a:gd name="T0" fmla="*/ 31 w 715"/>
                <a:gd name="T1" fmla="*/ 0 h 209"/>
                <a:gd name="T2" fmla="*/ 119 w 715"/>
                <a:gd name="T3" fmla="*/ 31 h 209"/>
                <a:gd name="T4" fmla="*/ 207 w 715"/>
                <a:gd name="T5" fmla="*/ 62 h 209"/>
                <a:gd name="T6" fmla="*/ 437 w 715"/>
                <a:gd name="T7" fmla="*/ 119 h 209"/>
                <a:gd name="T8" fmla="*/ 565 w 715"/>
                <a:gd name="T9" fmla="*/ 138 h 209"/>
                <a:gd name="T10" fmla="*/ 632 w 715"/>
                <a:gd name="T11" fmla="*/ 157 h 209"/>
                <a:gd name="T12" fmla="*/ 699 w 715"/>
                <a:gd name="T13" fmla="*/ 174 h 209"/>
                <a:gd name="T14" fmla="*/ 715 w 715"/>
                <a:gd name="T15" fmla="*/ 193 h 209"/>
                <a:gd name="T16" fmla="*/ 696 w 715"/>
                <a:gd name="T17" fmla="*/ 209 h 209"/>
                <a:gd name="T18" fmla="*/ 556 w 715"/>
                <a:gd name="T19" fmla="*/ 202 h 209"/>
                <a:gd name="T20" fmla="*/ 425 w 715"/>
                <a:gd name="T21" fmla="*/ 183 h 209"/>
                <a:gd name="T22" fmla="*/ 311 w 715"/>
                <a:gd name="T23" fmla="*/ 143 h 209"/>
                <a:gd name="T24" fmla="*/ 259 w 715"/>
                <a:gd name="T25" fmla="*/ 119 h 209"/>
                <a:gd name="T26" fmla="*/ 197 w 715"/>
                <a:gd name="T27" fmla="*/ 95 h 209"/>
                <a:gd name="T28" fmla="*/ 19 w 715"/>
                <a:gd name="T29" fmla="*/ 52 h 209"/>
                <a:gd name="T30" fmla="*/ 0 w 715"/>
                <a:gd name="T31" fmla="*/ 19 h 209"/>
                <a:gd name="T32" fmla="*/ 9 w 715"/>
                <a:gd name="T33" fmla="*/ 5 h 209"/>
                <a:gd name="T34" fmla="*/ 31 w 715"/>
                <a:gd name="T35" fmla="*/ 0 h 209"/>
                <a:gd name="T36" fmla="*/ 31 w 71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5"/>
                <a:gd name="T58" fmla="*/ 0 h 209"/>
                <a:gd name="T59" fmla="*/ 715 w 71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5" h="209">
                  <a:moveTo>
                    <a:pt x="31" y="0"/>
                  </a:moveTo>
                  <a:lnTo>
                    <a:pt x="119" y="31"/>
                  </a:lnTo>
                  <a:lnTo>
                    <a:pt x="207" y="62"/>
                  </a:lnTo>
                  <a:lnTo>
                    <a:pt x="437" y="119"/>
                  </a:lnTo>
                  <a:lnTo>
                    <a:pt x="565" y="138"/>
                  </a:lnTo>
                  <a:lnTo>
                    <a:pt x="632" y="157"/>
                  </a:lnTo>
                  <a:lnTo>
                    <a:pt x="699" y="174"/>
                  </a:lnTo>
                  <a:lnTo>
                    <a:pt x="715" y="193"/>
                  </a:lnTo>
                  <a:lnTo>
                    <a:pt x="696" y="209"/>
                  </a:lnTo>
                  <a:lnTo>
                    <a:pt x="556" y="202"/>
                  </a:lnTo>
                  <a:lnTo>
                    <a:pt x="425" y="183"/>
                  </a:lnTo>
                  <a:lnTo>
                    <a:pt x="311" y="143"/>
                  </a:lnTo>
                  <a:lnTo>
                    <a:pt x="259" y="119"/>
                  </a:lnTo>
                  <a:lnTo>
                    <a:pt x="197" y="95"/>
                  </a:lnTo>
                  <a:lnTo>
                    <a:pt x="19" y="52"/>
                  </a:lnTo>
                  <a:lnTo>
                    <a:pt x="0" y="19"/>
                  </a:lnTo>
                  <a:lnTo>
                    <a:pt x="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80" name="Freeform 225"/>
            <p:cNvSpPr>
              <a:spLocks/>
            </p:cNvSpPr>
            <p:nvPr/>
          </p:nvSpPr>
          <p:spPr bwMode="auto">
            <a:xfrm>
              <a:off x="3428" y="4033"/>
              <a:ext cx="166" cy="202"/>
            </a:xfrm>
            <a:custGeom>
              <a:avLst/>
              <a:gdLst>
                <a:gd name="T0" fmla="*/ 55 w 166"/>
                <a:gd name="T1" fmla="*/ 10 h 202"/>
                <a:gd name="T2" fmla="*/ 116 w 166"/>
                <a:gd name="T3" fmla="*/ 95 h 202"/>
                <a:gd name="T4" fmla="*/ 161 w 166"/>
                <a:gd name="T5" fmla="*/ 178 h 202"/>
                <a:gd name="T6" fmla="*/ 166 w 166"/>
                <a:gd name="T7" fmla="*/ 190 h 202"/>
                <a:gd name="T8" fmla="*/ 161 w 166"/>
                <a:gd name="T9" fmla="*/ 202 h 202"/>
                <a:gd name="T10" fmla="*/ 135 w 166"/>
                <a:gd name="T11" fmla="*/ 202 h 202"/>
                <a:gd name="T12" fmla="*/ 47 w 166"/>
                <a:gd name="T13" fmla="*/ 138 h 202"/>
                <a:gd name="T14" fmla="*/ 5 w 166"/>
                <a:gd name="T15" fmla="*/ 40 h 202"/>
                <a:gd name="T16" fmla="*/ 0 w 166"/>
                <a:gd name="T17" fmla="*/ 17 h 202"/>
                <a:gd name="T18" fmla="*/ 14 w 166"/>
                <a:gd name="T19" fmla="*/ 0 h 202"/>
                <a:gd name="T20" fmla="*/ 55 w 166"/>
                <a:gd name="T21" fmla="*/ 10 h 202"/>
                <a:gd name="T22" fmla="*/ 55 w 166"/>
                <a:gd name="T23" fmla="*/ 1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02"/>
                <a:gd name="T38" fmla="*/ 166 w 166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02">
                  <a:moveTo>
                    <a:pt x="55" y="10"/>
                  </a:moveTo>
                  <a:lnTo>
                    <a:pt x="116" y="95"/>
                  </a:lnTo>
                  <a:lnTo>
                    <a:pt x="16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35" y="202"/>
                  </a:lnTo>
                  <a:lnTo>
                    <a:pt x="47" y="138"/>
                  </a:lnTo>
                  <a:lnTo>
                    <a:pt x="5" y="40"/>
                  </a:lnTo>
                  <a:lnTo>
                    <a:pt x="0" y="17"/>
                  </a:lnTo>
                  <a:lnTo>
                    <a:pt x="14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81" name="Freeform 226"/>
            <p:cNvSpPr>
              <a:spLocks/>
            </p:cNvSpPr>
            <p:nvPr/>
          </p:nvSpPr>
          <p:spPr bwMode="auto">
            <a:xfrm>
              <a:off x="3561" y="4223"/>
              <a:ext cx="846" cy="352"/>
            </a:xfrm>
            <a:custGeom>
              <a:avLst/>
              <a:gdLst>
                <a:gd name="T0" fmla="*/ 17 w 846"/>
                <a:gd name="T1" fmla="*/ 0 h 352"/>
                <a:gd name="T2" fmla="*/ 105 w 846"/>
                <a:gd name="T3" fmla="*/ 24 h 352"/>
                <a:gd name="T4" fmla="*/ 143 w 846"/>
                <a:gd name="T5" fmla="*/ 45 h 352"/>
                <a:gd name="T6" fmla="*/ 185 w 846"/>
                <a:gd name="T7" fmla="*/ 67 h 352"/>
                <a:gd name="T8" fmla="*/ 240 w 846"/>
                <a:gd name="T9" fmla="*/ 88 h 352"/>
                <a:gd name="T10" fmla="*/ 290 w 846"/>
                <a:gd name="T11" fmla="*/ 105 h 352"/>
                <a:gd name="T12" fmla="*/ 385 w 846"/>
                <a:gd name="T13" fmla="*/ 136 h 352"/>
                <a:gd name="T14" fmla="*/ 478 w 846"/>
                <a:gd name="T15" fmla="*/ 166 h 352"/>
                <a:gd name="T16" fmla="*/ 582 w 846"/>
                <a:gd name="T17" fmla="*/ 209 h 352"/>
                <a:gd name="T18" fmla="*/ 646 w 846"/>
                <a:gd name="T19" fmla="*/ 233 h 352"/>
                <a:gd name="T20" fmla="*/ 701 w 846"/>
                <a:gd name="T21" fmla="*/ 252 h 352"/>
                <a:gd name="T22" fmla="*/ 829 w 846"/>
                <a:gd name="T23" fmla="*/ 281 h 352"/>
                <a:gd name="T24" fmla="*/ 846 w 846"/>
                <a:gd name="T25" fmla="*/ 319 h 352"/>
                <a:gd name="T26" fmla="*/ 841 w 846"/>
                <a:gd name="T27" fmla="*/ 342 h 352"/>
                <a:gd name="T28" fmla="*/ 827 w 846"/>
                <a:gd name="T29" fmla="*/ 352 h 352"/>
                <a:gd name="T30" fmla="*/ 694 w 846"/>
                <a:gd name="T31" fmla="*/ 304 h 352"/>
                <a:gd name="T32" fmla="*/ 634 w 846"/>
                <a:gd name="T33" fmla="*/ 273 h 352"/>
                <a:gd name="T34" fmla="*/ 568 w 846"/>
                <a:gd name="T35" fmla="*/ 240 h 352"/>
                <a:gd name="T36" fmla="*/ 516 w 846"/>
                <a:gd name="T37" fmla="*/ 219 h 352"/>
                <a:gd name="T38" fmla="*/ 466 w 846"/>
                <a:gd name="T39" fmla="*/ 200 h 352"/>
                <a:gd name="T40" fmla="*/ 371 w 846"/>
                <a:gd name="T41" fmla="*/ 169 h 352"/>
                <a:gd name="T42" fmla="*/ 278 w 846"/>
                <a:gd name="T43" fmla="*/ 138 h 352"/>
                <a:gd name="T44" fmla="*/ 173 w 846"/>
                <a:gd name="T45" fmla="*/ 100 h 352"/>
                <a:gd name="T46" fmla="*/ 97 w 846"/>
                <a:gd name="T47" fmla="*/ 60 h 352"/>
                <a:gd name="T48" fmla="*/ 62 w 846"/>
                <a:gd name="T49" fmla="*/ 43 h 352"/>
                <a:gd name="T50" fmla="*/ 17 w 846"/>
                <a:gd name="T51" fmla="*/ 36 h 352"/>
                <a:gd name="T52" fmla="*/ 0 w 846"/>
                <a:gd name="T53" fmla="*/ 19 h 352"/>
                <a:gd name="T54" fmla="*/ 17 w 846"/>
                <a:gd name="T55" fmla="*/ 0 h 352"/>
                <a:gd name="T56" fmla="*/ 17 w 846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6"/>
                <a:gd name="T88" fmla="*/ 0 h 352"/>
                <a:gd name="T89" fmla="*/ 846 w 846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6" h="352">
                  <a:moveTo>
                    <a:pt x="17" y="0"/>
                  </a:moveTo>
                  <a:lnTo>
                    <a:pt x="105" y="24"/>
                  </a:lnTo>
                  <a:lnTo>
                    <a:pt x="143" y="45"/>
                  </a:lnTo>
                  <a:lnTo>
                    <a:pt x="185" y="67"/>
                  </a:lnTo>
                  <a:lnTo>
                    <a:pt x="240" y="88"/>
                  </a:lnTo>
                  <a:lnTo>
                    <a:pt x="290" y="105"/>
                  </a:lnTo>
                  <a:lnTo>
                    <a:pt x="385" y="136"/>
                  </a:lnTo>
                  <a:lnTo>
                    <a:pt x="478" y="166"/>
                  </a:lnTo>
                  <a:lnTo>
                    <a:pt x="582" y="209"/>
                  </a:lnTo>
                  <a:lnTo>
                    <a:pt x="646" y="233"/>
                  </a:lnTo>
                  <a:lnTo>
                    <a:pt x="701" y="252"/>
                  </a:lnTo>
                  <a:lnTo>
                    <a:pt x="829" y="281"/>
                  </a:lnTo>
                  <a:lnTo>
                    <a:pt x="846" y="319"/>
                  </a:lnTo>
                  <a:lnTo>
                    <a:pt x="841" y="342"/>
                  </a:lnTo>
                  <a:lnTo>
                    <a:pt x="827" y="352"/>
                  </a:lnTo>
                  <a:lnTo>
                    <a:pt x="694" y="304"/>
                  </a:lnTo>
                  <a:lnTo>
                    <a:pt x="634" y="273"/>
                  </a:lnTo>
                  <a:lnTo>
                    <a:pt x="568" y="240"/>
                  </a:lnTo>
                  <a:lnTo>
                    <a:pt x="516" y="219"/>
                  </a:lnTo>
                  <a:lnTo>
                    <a:pt x="466" y="200"/>
                  </a:lnTo>
                  <a:lnTo>
                    <a:pt x="371" y="169"/>
                  </a:lnTo>
                  <a:lnTo>
                    <a:pt x="278" y="138"/>
                  </a:lnTo>
                  <a:lnTo>
                    <a:pt x="173" y="100"/>
                  </a:lnTo>
                  <a:lnTo>
                    <a:pt x="97" y="60"/>
                  </a:lnTo>
                  <a:lnTo>
                    <a:pt x="62" y="43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82" name="Freeform 227"/>
            <p:cNvSpPr>
              <a:spLocks/>
            </p:cNvSpPr>
            <p:nvPr/>
          </p:nvSpPr>
          <p:spPr bwMode="auto">
            <a:xfrm>
              <a:off x="3772" y="4318"/>
              <a:ext cx="138" cy="1462"/>
            </a:xfrm>
            <a:custGeom>
              <a:avLst/>
              <a:gdLst>
                <a:gd name="T0" fmla="*/ 65 w 138"/>
                <a:gd name="T1" fmla="*/ 24 h 1462"/>
                <a:gd name="T2" fmla="*/ 84 w 138"/>
                <a:gd name="T3" fmla="*/ 333 h 1462"/>
                <a:gd name="T4" fmla="*/ 115 w 138"/>
                <a:gd name="T5" fmla="*/ 644 h 1462"/>
                <a:gd name="T6" fmla="*/ 131 w 138"/>
                <a:gd name="T7" fmla="*/ 979 h 1462"/>
                <a:gd name="T8" fmla="*/ 136 w 138"/>
                <a:gd name="T9" fmla="*/ 1176 h 1462"/>
                <a:gd name="T10" fmla="*/ 138 w 138"/>
                <a:gd name="T11" fmla="*/ 1421 h 1462"/>
                <a:gd name="T12" fmla="*/ 129 w 138"/>
                <a:gd name="T13" fmla="*/ 1450 h 1462"/>
                <a:gd name="T14" fmla="*/ 103 w 138"/>
                <a:gd name="T15" fmla="*/ 1462 h 1462"/>
                <a:gd name="T16" fmla="*/ 62 w 138"/>
                <a:gd name="T17" fmla="*/ 1426 h 1462"/>
                <a:gd name="T18" fmla="*/ 43 w 138"/>
                <a:gd name="T19" fmla="*/ 1186 h 1462"/>
                <a:gd name="T20" fmla="*/ 36 w 138"/>
                <a:gd name="T21" fmla="*/ 982 h 1462"/>
                <a:gd name="T22" fmla="*/ 22 w 138"/>
                <a:gd name="T23" fmla="*/ 651 h 1462"/>
                <a:gd name="T24" fmla="*/ 5 w 138"/>
                <a:gd name="T25" fmla="*/ 330 h 1462"/>
                <a:gd name="T26" fmla="*/ 0 w 138"/>
                <a:gd name="T27" fmla="*/ 12 h 1462"/>
                <a:gd name="T28" fmla="*/ 8 w 138"/>
                <a:gd name="T29" fmla="*/ 0 h 1462"/>
                <a:gd name="T30" fmla="*/ 31 w 138"/>
                <a:gd name="T31" fmla="*/ 0 h 1462"/>
                <a:gd name="T32" fmla="*/ 65 w 138"/>
                <a:gd name="T33" fmla="*/ 24 h 1462"/>
                <a:gd name="T34" fmla="*/ 65 w 138"/>
                <a:gd name="T35" fmla="*/ 24 h 14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462"/>
                <a:gd name="T56" fmla="*/ 138 w 138"/>
                <a:gd name="T57" fmla="*/ 1462 h 14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462">
                  <a:moveTo>
                    <a:pt x="65" y="24"/>
                  </a:moveTo>
                  <a:lnTo>
                    <a:pt x="84" y="333"/>
                  </a:lnTo>
                  <a:lnTo>
                    <a:pt x="115" y="644"/>
                  </a:lnTo>
                  <a:lnTo>
                    <a:pt x="131" y="979"/>
                  </a:lnTo>
                  <a:lnTo>
                    <a:pt x="136" y="1176"/>
                  </a:lnTo>
                  <a:lnTo>
                    <a:pt x="138" y="1421"/>
                  </a:lnTo>
                  <a:lnTo>
                    <a:pt x="129" y="1450"/>
                  </a:lnTo>
                  <a:lnTo>
                    <a:pt x="103" y="1462"/>
                  </a:lnTo>
                  <a:lnTo>
                    <a:pt x="62" y="1426"/>
                  </a:lnTo>
                  <a:lnTo>
                    <a:pt x="43" y="1186"/>
                  </a:lnTo>
                  <a:lnTo>
                    <a:pt x="36" y="982"/>
                  </a:lnTo>
                  <a:lnTo>
                    <a:pt x="22" y="651"/>
                  </a:lnTo>
                  <a:lnTo>
                    <a:pt x="5" y="33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1" y="0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83" name="Freeform 228"/>
            <p:cNvSpPr>
              <a:spLocks/>
            </p:cNvSpPr>
            <p:nvPr/>
          </p:nvSpPr>
          <p:spPr bwMode="auto">
            <a:xfrm>
              <a:off x="4547" y="4399"/>
              <a:ext cx="102" cy="1195"/>
            </a:xfrm>
            <a:custGeom>
              <a:avLst/>
              <a:gdLst>
                <a:gd name="T0" fmla="*/ 102 w 102"/>
                <a:gd name="T1" fmla="*/ 17 h 1195"/>
                <a:gd name="T2" fmla="*/ 93 w 102"/>
                <a:gd name="T3" fmla="*/ 573 h 1195"/>
                <a:gd name="T4" fmla="*/ 88 w 102"/>
                <a:gd name="T5" fmla="*/ 841 h 1195"/>
                <a:gd name="T6" fmla="*/ 100 w 102"/>
                <a:gd name="T7" fmla="*/ 1157 h 1195"/>
                <a:gd name="T8" fmla="*/ 88 w 102"/>
                <a:gd name="T9" fmla="*/ 1186 h 1195"/>
                <a:gd name="T10" fmla="*/ 62 w 102"/>
                <a:gd name="T11" fmla="*/ 1195 h 1195"/>
                <a:gd name="T12" fmla="*/ 24 w 102"/>
                <a:gd name="T13" fmla="*/ 1157 h 1195"/>
                <a:gd name="T14" fmla="*/ 17 w 102"/>
                <a:gd name="T15" fmla="*/ 1000 h 1195"/>
                <a:gd name="T16" fmla="*/ 0 w 102"/>
                <a:gd name="T17" fmla="*/ 846 h 1195"/>
                <a:gd name="T18" fmla="*/ 5 w 102"/>
                <a:gd name="T19" fmla="*/ 570 h 1195"/>
                <a:gd name="T20" fmla="*/ 19 w 102"/>
                <a:gd name="T21" fmla="*/ 423 h 1195"/>
                <a:gd name="T22" fmla="*/ 41 w 102"/>
                <a:gd name="T23" fmla="*/ 295 h 1195"/>
                <a:gd name="T24" fmla="*/ 67 w 102"/>
                <a:gd name="T25" fmla="*/ 17 h 1195"/>
                <a:gd name="T26" fmla="*/ 86 w 102"/>
                <a:gd name="T27" fmla="*/ 0 h 1195"/>
                <a:gd name="T28" fmla="*/ 102 w 102"/>
                <a:gd name="T29" fmla="*/ 17 h 1195"/>
                <a:gd name="T30" fmla="*/ 102 w 102"/>
                <a:gd name="T31" fmla="*/ 17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95"/>
                <a:gd name="T50" fmla="*/ 102 w 102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95">
                  <a:moveTo>
                    <a:pt x="102" y="17"/>
                  </a:moveTo>
                  <a:lnTo>
                    <a:pt x="93" y="573"/>
                  </a:lnTo>
                  <a:lnTo>
                    <a:pt x="88" y="841"/>
                  </a:lnTo>
                  <a:lnTo>
                    <a:pt x="100" y="1157"/>
                  </a:lnTo>
                  <a:lnTo>
                    <a:pt x="88" y="1186"/>
                  </a:lnTo>
                  <a:lnTo>
                    <a:pt x="62" y="1195"/>
                  </a:lnTo>
                  <a:lnTo>
                    <a:pt x="24" y="1157"/>
                  </a:lnTo>
                  <a:lnTo>
                    <a:pt x="17" y="1000"/>
                  </a:lnTo>
                  <a:lnTo>
                    <a:pt x="0" y="846"/>
                  </a:lnTo>
                  <a:lnTo>
                    <a:pt x="5" y="570"/>
                  </a:lnTo>
                  <a:lnTo>
                    <a:pt x="19" y="423"/>
                  </a:lnTo>
                  <a:lnTo>
                    <a:pt x="41" y="295"/>
                  </a:lnTo>
                  <a:lnTo>
                    <a:pt x="67" y="17"/>
                  </a:lnTo>
                  <a:lnTo>
                    <a:pt x="86" y="0"/>
                  </a:lnTo>
                  <a:lnTo>
                    <a:pt x="1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84" name="Freeform 229"/>
            <p:cNvSpPr>
              <a:spLocks/>
            </p:cNvSpPr>
            <p:nvPr/>
          </p:nvSpPr>
          <p:spPr bwMode="auto">
            <a:xfrm>
              <a:off x="5676" y="4221"/>
              <a:ext cx="109" cy="1573"/>
            </a:xfrm>
            <a:custGeom>
              <a:avLst/>
              <a:gdLst>
                <a:gd name="T0" fmla="*/ 102 w 109"/>
                <a:gd name="T1" fmla="*/ 33 h 1573"/>
                <a:gd name="T2" fmla="*/ 102 w 109"/>
                <a:gd name="T3" fmla="*/ 47 h 1573"/>
                <a:gd name="T4" fmla="*/ 102 w 109"/>
                <a:gd name="T5" fmla="*/ 64 h 1573"/>
                <a:gd name="T6" fmla="*/ 102 w 109"/>
                <a:gd name="T7" fmla="*/ 90 h 1573"/>
                <a:gd name="T8" fmla="*/ 102 w 109"/>
                <a:gd name="T9" fmla="*/ 104 h 1573"/>
                <a:gd name="T10" fmla="*/ 102 w 109"/>
                <a:gd name="T11" fmla="*/ 119 h 1573"/>
                <a:gd name="T12" fmla="*/ 102 w 109"/>
                <a:gd name="T13" fmla="*/ 123 h 1573"/>
                <a:gd name="T14" fmla="*/ 102 w 109"/>
                <a:gd name="T15" fmla="*/ 126 h 1573"/>
                <a:gd name="T16" fmla="*/ 102 w 109"/>
                <a:gd name="T17" fmla="*/ 128 h 1573"/>
                <a:gd name="T18" fmla="*/ 102 w 109"/>
                <a:gd name="T19" fmla="*/ 130 h 1573"/>
                <a:gd name="T20" fmla="*/ 102 w 109"/>
                <a:gd name="T21" fmla="*/ 142 h 1573"/>
                <a:gd name="T22" fmla="*/ 104 w 109"/>
                <a:gd name="T23" fmla="*/ 240 h 1573"/>
                <a:gd name="T24" fmla="*/ 104 w 109"/>
                <a:gd name="T25" fmla="*/ 335 h 1573"/>
                <a:gd name="T26" fmla="*/ 104 w 109"/>
                <a:gd name="T27" fmla="*/ 347 h 1573"/>
                <a:gd name="T28" fmla="*/ 104 w 109"/>
                <a:gd name="T29" fmla="*/ 354 h 1573"/>
                <a:gd name="T30" fmla="*/ 104 w 109"/>
                <a:gd name="T31" fmla="*/ 356 h 1573"/>
                <a:gd name="T32" fmla="*/ 104 w 109"/>
                <a:gd name="T33" fmla="*/ 359 h 1573"/>
                <a:gd name="T34" fmla="*/ 104 w 109"/>
                <a:gd name="T35" fmla="*/ 361 h 1573"/>
                <a:gd name="T36" fmla="*/ 104 w 109"/>
                <a:gd name="T37" fmla="*/ 373 h 1573"/>
                <a:gd name="T38" fmla="*/ 104 w 109"/>
                <a:gd name="T39" fmla="*/ 387 h 1573"/>
                <a:gd name="T40" fmla="*/ 104 w 109"/>
                <a:gd name="T41" fmla="*/ 416 h 1573"/>
                <a:gd name="T42" fmla="*/ 104 w 109"/>
                <a:gd name="T43" fmla="*/ 430 h 1573"/>
                <a:gd name="T44" fmla="*/ 104 w 109"/>
                <a:gd name="T45" fmla="*/ 432 h 1573"/>
                <a:gd name="T46" fmla="*/ 104 w 109"/>
                <a:gd name="T47" fmla="*/ 437 h 1573"/>
                <a:gd name="T48" fmla="*/ 104 w 109"/>
                <a:gd name="T49" fmla="*/ 442 h 1573"/>
                <a:gd name="T50" fmla="*/ 104 w 109"/>
                <a:gd name="T51" fmla="*/ 444 h 1573"/>
                <a:gd name="T52" fmla="*/ 109 w 109"/>
                <a:gd name="T53" fmla="*/ 629 h 1573"/>
                <a:gd name="T54" fmla="*/ 107 w 109"/>
                <a:gd name="T55" fmla="*/ 796 h 1573"/>
                <a:gd name="T56" fmla="*/ 100 w 109"/>
                <a:gd name="T57" fmla="*/ 1145 h 1573"/>
                <a:gd name="T58" fmla="*/ 83 w 109"/>
                <a:gd name="T59" fmla="*/ 1523 h 1573"/>
                <a:gd name="T60" fmla="*/ 71 w 109"/>
                <a:gd name="T61" fmla="*/ 1554 h 1573"/>
                <a:gd name="T62" fmla="*/ 43 w 109"/>
                <a:gd name="T63" fmla="*/ 1573 h 1573"/>
                <a:gd name="T64" fmla="*/ 14 w 109"/>
                <a:gd name="T65" fmla="*/ 1573 h 1573"/>
                <a:gd name="T66" fmla="*/ 0 w 109"/>
                <a:gd name="T67" fmla="*/ 1551 h 1573"/>
                <a:gd name="T68" fmla="*/ 0 w 109"/>
                <a:gd name="T69" fmla="*/ 1145 h 1573"/>
                <a:gd name="T70" fmla="*/ 7 w 109"/>
                <a:gd name="T71" fmla="*/ 796 h 1573"/>
                <a:gd name="T72" fmla="*/ 9 w 109"/>
                <a:gd name="T73" fmla="*/ 632 h 1573"/>
                <a:gd name="T74" fmla="*/ 5 w 109"/>
                <a:gd name="T75" fmla="*/ 446 h 1573"/>
                <a:gd name="T76" fmla="*/ 21 w 109"/>
                <a:gd name="T77" fmla="*/ 240 h 1573"/>
                <a:gd name="T78" fmla="*/ 38 w 109"/>
                <a:gd name="T79" fmla="*/ 33 h 1573"/>
                <a:gd name="T80" fmla="*/ 47 w 109"/>
                <a:gd name="T81" fmla="*/ 9 h 1573"/>
                <a:gd name="T82" fmla="*/ 69 w 109"/>
                <a:gd name="T83" fmla="*/ 0 h 1573"/>
                <a:gd name="T84" fmla="*/ 102 w 109"/>
                <a:gd name="T85" fmla="*/ 33 h 1573"/>
                <a:gd name="T86" fmla="*/ 102 w 109"/>
                <a:gd name="T87" fmla="*/ 33 h 1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3"/>
                <a:gd name="T134" fmla="*/ 109 w 109"/>
                <a:gd name="T135" fmla="*/ 1573 h 1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3">
                  <a:moveTo>
                    <a:pt x="102" y="33"/>
                  </a:moveTo>
                  <a:lnTo>
                    <a:pt x="102" y="47"/>
                  </a:lnTo>
                  <a:lnTo>
                    <a:pt x="102" y="64"/>
                  </a:lnTo>
                  <a:lnTo>
                    <a:pt x="102" y="90"/>
                  </a:lnTo>
                  <a:lnTo>
                    <a:pt x="102" y="10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2" y="142"/>
                  </a:lnTo>
                  <a:lnTo>
                    <a:pt x="104" y="240"/>
                  </a:lnTo>
                  <a:lnTo>
                    <a:pt x="104" y="335"/>
                  </a:lnTo>
                  <a:lnTo>
                    <a:pt x="104" y="347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4" y="359"/>
                  </a:lnTo>
                  <a:lnTo>
                    <a:pt x="104" y="361"/>
                  </a:lnTo>
                  <a:lnTo>
                    <a:pt x="104" y="373"/>
                  </a:lnTo>
                  <a:lnTo>
                    <a:pt x="104" y="387"/>
                  </a:lnTo>
                  <a:lnTo>
                    <a:pt x="104" y="416"/>
                  </a:lnTo>
                  <a:lnTo>
                    <a:pt x="104" y="430"/>
                  </a:lnTo>
                  <a:lnTo>
                    <a:pt x="104" y="432"/>
                  </a:lnTo>
                  <a:lnTo>
                    <a:pt x="104" y="437"/>
                  </a:lnTo>
                  <a:lnTo>
                    <a:pt x="104" y="442"/>
                  </a:lnTo>
                  <a:lnTo>
                    <a:pt x="104" y="444"/>
                  </a:lnTo>
                  <a:lnTo>
                    <a:pt x="109" y="629"/>
                  </a:lnTo>
                  <a:lnTo>
                    <a:pt x="107" y="796"/>
                  </a:lnTo>
                  <a:lnTo>
                    <a:pt x="100" y="1145"/>
                  </a:lnTo>
                  <a:lnTo>
                    <a:pt x="83" y="1523"/>
                  </a:lnTo>
                  <a:lnTo>
                    <a:pt x="71" y="1554"/>
                  </a:lnTo>
                  <a:lnTo>
                    <a:pt x="43" y="1573"/>
                  </a:lnTo>
                  <a:lnTo>
                    <a:pt x="14" y="1573"/>
                  </a:lnTo>
                  <a:lnTo>
                    <a:pt x="0" y="1551"/>
                  </a:lnTo>
                  <a:lnTo>
                    <a:pt x="0" y="1145"/>
                  </a:lnTo>
                  <a:lnTo>
                    <a:pt x="7" y="796"/>
                  </a:lnTo>
                  <a:lnTo>
                    <a:pt x="9" y="632"/>
                  </a:lnTo>
                  <a:lnTo>
                    <a:pt x="5" y="446"/>
                  </a:lnTo>
                  <a:lnTo>
                    <a:pt x="21" y="240"/>
                  </a:lnTo>
                  <a:lnTo>
                    <a:pt x="38" y="33"/>
                  </a:lnTo>
                  <a:lnTo>
                    <a:pt x="47" y="9"/>
                  </a:lnTo>
                  <a:lnTo>
                    <a:pt x="69" y="0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85" name="Freeform 230"/>
            <p:cNvSpPr>
              <a:spLocks/>
            </p:cNvSpPr>
            <p:nvPr/>
          </p:nvSpPr>
          <p:spPr bwMode="auto">
            <a:xfrm>
              <a:off x="4012" y="5708"/>
              <a:ext cx="1711" cy="121"/>
            </a:xfrm>
            <a:custGeom>
              <a:avLst/>
              <a:gdLst>
                <a:gd name="T0" fmla="*/ 27 w 1711"/>
                <a:gd name="T1" fmla="*/ 29 h 121"/>
                <a:gd name="T2" fmla="*/ 200 w 1711"/>
                <a:gd name="T3" fmla="*/ 41 h 121"/>
                <a:gd name="T4" fmla="*/ 625 w 1711"/>
                <a:gd name="T5" fmla="*/ 48 h 121"/>
                <a:gd name="T6" fmla="*/ 1048 w 1711"/>
                <a:gd name="T7" fmla="*/ 31 h 121"/>
                <a:gd name="T8" fmla="*/ 1248 w 1711"/>
                <a:gd name="T9" fmla="*/ 19 h 121"/>
                <a:gd name="T10" fmla="*/ 1298 w 1711"/>
                <a:gd name="T11" fmla="*/ 24 h 121"/>
                <a:gd name="T12" fmla="*/ 1642 w 1711"/>
                <a:gd name="T13" fmla="*/ 3 h 121"/>
                <a:gd name="T14" fmla="*/ 1664 w 1711"/>
                <a:gd name="T15" fmla="*/ 0 h 121"/>
                <a:gd name="T16" fmla="*/ 1699 w 1711"/>
                <a:gd name="T17" fmla="*/ 12 h 121"/>
                <a:gd name="T18" fmla="*/ 1711 w 1711"/>
                <a:gd name="T19" fmla="*/ 48 h 121"/>
                <a:gd name="T20" fmla="*/ 1699 w 1711"/>
                <a:gd name="T21" fmla="*/ 81 h 121"/>
                <a:gd name="T22" fmla="*/ 1664 w 1711"/>
                <a:gd name="T23" fmla="*/ 93 h 121"/>
                <a:gd name="T24" fmla="*/ 1642 w 1711"/>
                <a:gd name="T25" fmla="*/ 91 h 121"/>
                <a:gd name="T26" fmla="*/ 1298 w 1711"/>
                <a:gd name="T27" fmla="*/ 112 h 121"/>
                <a:gd name="T28" fmla="*/ 1250 w 1711"/>
                <a:gd name="T29" fmla="*/ 114 h 121"/>
                <a:gd name="T30" fmla="*/ 1048 w 1711"/>
                <a:gd name="T31" fmla="*/ 121 h 121"/>
                <a:gd name="T32" fmla="*/ 623 w 1711"/>
                <a:gd name="T33" fmla="*/ 110 h 121"/>
                <a:gd name="T34" fmla="*/ 198 w 1711"/>
                <a:gd name="T35" fmla="*/ 76 h 121"/>
                <a:gd name="T36" fmla="*/ 27 w 1711"/>
                <a:gd name="T37" fmla="*/ 83 h 121"/>
                <a:gd name="T38" fmla="*/ 0 w 1711"/>
                <a:gd name="T39" fmla="*/ 55 h 121"/>
                <a:gd name="T40" fmla="*/ 5 w 1711"/>
                <a:gd name="T41" fmla="*/ 38 h 121"/>
                <a:gd name="T42" fmla="*/ 27 w 1711"/>
                <a:gd name="T43" fmla="*/ 29 h 121"/>
                <a:gd name="T44" fmla="*/ 27 w 1711"/>
                <a:gd name="T45" fmla="*/ 29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1"/>
                <a:gd name="T70" fmla="*/ 0 h 121"/>
                <a:gd name="T71" fmla="*/ 1711 w 1711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1" h="121">
                  <a:moveTo>
                    <a:pt x="27" y="29"/>
                  </a:moveTo>
                  <a:lnTo>
                    <a:pt x="200" y="41"/>
                  </a:lnTo>
                  <a:lnTo>
                    <a:pt x="625" y="48"/>
                  </a:lnTo>
                  <a:lnTo>
                    <a:pt x="1048" y="31"/>
                  </a:lnTo>
                  <a:lnTo>
                    <a:pt x="1248" y="19"/>
                  </a:lnTo>
                  <a:lnTo>
                    <a:pt x="1298" y="24"/>
                  </a:lnTo>
                  <a:lnTo>
                    <a:pt x="1642" y="3"/>
                  </a:lnTo>
                  <a:lnTo>
                    <a:pt x="1664" y="0"/>
                  </a:lnTo>
                  <a:lnTo>
                    <a:pt x="1699" y="12"/>
                  </a:lnTo>
                  <a:lnTo>
                    <a:pt x="1711" y="48"/>
                  </a:lnTo>
                  <a:lnTo>
                    <a:pt x="1699" y="81"/>
                  </a:lnTo>
                  <a:lnTo>
                    <a:pt x="1664" y="93"/>
                  </a:lnTo>
                  <a:lnTo>
                    <a:pt x="1642" y="91"/>
                  </a:lnTo>
                  <a:lnTo>
                    <a:pt x="1298" y="112"/>
                  </a:lnTo>
                  <a:lnTo>
                    <a:pt x="1250" y="114"/>
                  </a:lnTo>
                  <a:lnTo>
                    <a:pt x="1048" y="121"/>
                  </a:lnTo>
                  <a:lnTo>
                    <a:pt x="623" y="110"/>
                  </a:lnTo>
                  <a:lnTo>
                    <a:pt x="198" y="76"/>
                  </a:lnTo>
                  <a:lnTo>
                    <a:pt x="27" y="83"/>
                  </a:lnTo>
                  <a:lnTo>
                    <a:pt x="0" y="55"/>
                  </a:lnTo>
                  <a:lnTo>
                    <a:pt x="5" y="38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86" name="Freeform 231"/>
            <p:cNvSpPr>
              <a:spLocks/>
            </p:cNvSpPr>
            <p:nvPr/>
          </p:nvSpPr>
          <p:spPr bwMode="auto">
            <a:xfrm>
              <a:off x="4994" y="4824"/>
              <a:ext cx="508" cy="963"/>
            </a:xfrm>
            <a:custGeom>
              <a:avLst/>
              <a:gdLst>
                <a:gd name="T0" fmla="*/ 45 w 508"/>
                <a:gd name="T1" fmla="*/ 5 h 963"/>
                <a:gd name="T2" fmla="*/ 256 w 508"/>
                <a:gd name="T3" fmla="*/ 0 h 963"/>
                <a:gd name="T4" fmla="*/ 466 w 508"/>
                <a:gd name="T5" fmla="*/ 22 h 963"/>
                <a:gd name="T6" fmla="*/ 499 w 508"/>
                <a:gd name="T7" fmla="*/ 38 h 963"/>
                <a:gd name="T8" fmla="*/ 508 w 508"/>
                <a:gd name="T9" fmla="*/ 74 h 963"/>
                <a:gd name="T10" fmla="*/ 487 w 508"/>
                <a:gd name="T11" fmla="*/ 366 h 963"/>
                <a:gd name="T12" fmla="*/ 470 w 508"/>
                <a:gd name="T13" fmla="*/ 649 h 963"/>
                <a:gd name="T14" fmla="*/ 447 w 508"/>
                <a:gd name="T15" fmla="*/ 932 h 963"/>
                <a:gd name="T16" fmla="*/ 435 w 508"/>
                <a:gd name="T17" fmla="*/ 956 h 963"/>
                <a:gd name="T18" fmla="*/ 411 w 508"/>
                <a:gd name="T19" fmla="*/ 963 h 963"/>
                <a:gd name="T20" fmla="*/ 380 w 508"/>
                <a:gd name="T21" fmla="*/ 929 h 963"/>
                <a:gd name="T22" fmla="*/ 387 w 508"/>
                <a:gd name="T23" fmla="*/ 362 h 963"/>
                <a:gd name="T24" fmla="*/ 404 w 508"/>
                <a:gd name="T25" fmla="*/ 114 h 963"/>
                <a:gd name="T26" fmla="*/ 230 w 508"/>
                <a:gd name="T27" fmla="*/ 98 h 963"/>
                <a:gd name="T28" fmla="*/ 50 w 508"/>
                <a:gd name="T29" fmla="*/ 98 h 963"/>
                <a:gd name="T30" fmla="*/ 14 w 508"/>
                <a:gd name="T31" fmla="*/ 86 h 963"/>
                <a:gd name="T32" fmla="*/ 0 w 508"/>
                <a:gd name="T33" fmla="*/ 53 h 963"/>
                <a:gd name="T34" fmla="*/ 12 w 508"/>
                <a:gd name="T35" fmla="*/ 19 h 963"/>
                <a:gd name="T36" fmla="*/ 45 w 508"/>
                <a:gd name="T37" fmla="*/ 5 h 963"/>
                <a:gd name="T38" fmla="*/ 45 w 508"/>
                <a:gd name="T39" fmla="*/ 5 h 9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8"/>
                <a:gd name="T61" fmla="*/ 0 h 963"/>
                <a:gd name="T62" fmla="*/ 508 w 508"/>
                <a:gd name="T63" fmla="*/ 963 h 9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8" h="963">
                  <a:moveTo>
                    <a:pt x="45" y="5"/>
                  </a:moveTo>
                  <a:lnTo>
                    <a:pt x="256" y="0"/>
                  </a:lnTo>
                  <a:lnTo>
                    <a:pt x="466" y="22"/>
                  </a:lnTo>
                  <a:lnTo>
                    <a:pt x="499" y="38"/>
                  </a:lnTo>
                  <a:lnTo>
                    <a:pt x="508" y="74"/>
                  </a:lnTo>
                  <a:lnTo>
                    <a:pt x="487" y="366"/>
                  </a:lnTo>
                  <a:lnTo>
                    <a:pt x="470" y="649"/>
                  </a:lnTo>
                  <a:lnTo>
                    <a:pt x="447" y="932"/>
                  </a:lnTo>
                  <a:lnTo>
                    <a:pt x="435" y="956"/>
                  </a:lnTo>
                  <a:lnTo>
                    <a:pt x="411" y="963"/>
                  </a:lnTo>
                  <a:lnTo>
                    <a:pt x="380" y="929"/>
                  </a:lnTo>
                  <a:lnTo>
                    <a:pt x="387" y="362"/>
                  </a:lnTo>
                  <a:lnTo>
                    <a:pt x="404" y="114"/>
                  </a:lnTo>
                  <a:lnTo>
                    <a:pt x="230" y="98"/>
                  </a:lnTo>
                  <a:lnTo>
                    <a:pt x="50" y="98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12" y="19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87" name="Freeform 232"/>
            <p:cNvSpPr>
              <a:spLocks/>
            </p:cNvSpPr>
            <p:nvPr/>
          </p:nvSpPr>
          <p:spPr bwMode="auto">
            <a:xfrm>
              <a:off x="5084" y="3833"/>
              <a:ext cx="418" cy="568"/>
            </a:xfrm>
            <a:custGeom>
              <a:avLst/>
              <a:gdLst>
                <a:gd name="T0" fmla="*/ 19 w 418"/>
                <a:gd name="T1" fmla="*/ 24 h 568"/>
                <a:gd name="T2" fmla="*/ 183 w 418"/>
                <a:gd name="T3" fmla="*/ 19 h 568"/>
                <a:gd name="T4" fmla="*/ 345 w 418"/>
                <a:gd name="T5" fmla="*/ 8 h 568"/>
                <a:gd name="T6" fmla="*/ 383 w 418"/>
                <a:gd name="T7" fmla="*/ 0 h 568"/>
                <a:gd name="T8" fmla="*/ 416 w 418"/>
                <a:gd name="T9" fmla="*/ 12 h 568"/>
                <a:gd name="T10" fmla="*/ 418 w 418"/>
                <a:gd name="T11" fmla="*/ 53 h 568"/>
                <a:gd name="T12" fmla="*/ 414 w 418"/>
                <a:gd name="T13" fmla="*/ 138 h 568"/>
                <a:gd name="T14" fmla="*/ 418 w 418"/>
                <a:gd name="T15" fmla="*/ 224 h 568"/>
                <a:gd name="T16" fmla="*/ 411 w 418"/>
                <a:gd name="T17" fmla="*/ 480 h 568"/>
                <a:gd name="T18" fmla="*/ 404 w 418"/>
                <a:gd name="T19" fmla="*/ 523 h 568"/>
                <a:gd name="T20" fmla="*/ 390 w 418"/>
                <a:gd name="T21" fmla="*/ 554 h 568"/>
                <a:gd name="T22" fmla="*/ 368 w 418"/>
                <a:gd name="T23" fmla="*/ 568 h 568"/>
                <a:gd name="T24" fmla="*/ 342 w 418"/>
                <a:gd name="T25" fmla="*/ 561 h 568"/>
                <a:gd name="T26" fmla="*/ 323 w 418"/>
                <a:gd name="T27" fmla="*/ 535 h 568"/>
                <a:gd name="T28" fmla="*/ 302 w 418"/>
                <a:gd name="T29" fmla="*/ 488 h 568"/>
                <a:gd name="T30" fmla="*/ 309 w 418"/>
                <a:gd name="T31" fmla="*/ 224 h 568"/>
                <a:gd name="T32" fmla="*/ 326 w 418"/>
                <a:gd name="T33" fmla="*/ 72 h 568"/>
                <a:gd name="T34" fmla="*/ 17 w 418"/>
                <a:gd name="T35" fmla="*/ 60 h 568"/>
                <a:gd name="T36" fmla="*/ 0 w 418"/>
                <a:gd name="T37" fmla="*/ 41 h 568"/>
                <a:gd name="T38" fmla="*/ 19 w 418"/>
                <a:gd name="T39" fmla="*/ 24 h 568"/>
                <a:gd name="T40" fmla="*/ 19 w 418"/>
                <a:gd name="T41" fmla="*/ 24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568"/>
                <a:gd name="T65" fmla="*/ 418 w 418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568">
                  <a:moveTo>
                    <a:pt x="19" y="24"/>
                  </a:moveTo>
                  <a:lnTo>
                    <a:pt x="183" y="19"/>
                  </a:lnTo>
                  <a:lnTo>
                    <a:pt x="345" y="8"/>
                  </a:lnTo>
                  <a:lnTo>
                    <a:pt x="383" y="0"/>
                  </a:lnTo>
                  <a:lnTo>
                    <a:pt x="416" y="12"/>
                  </a:lnTo>
                  <a:lnTo>
                    <a:pt x="418" y="53"/>
                  </a:lnTo>
                  <a:lnTo>
                    <a:pt x="414" y="138"/>
                  </a:lnTo>
                  <a:lnTo>
                    <a:pt x="418" y="224"/>
                  </a:lnTo>
                  <a:lnTo>
                    <a:pt x="411" y="480"/>
                  </a:lnTo>
                  <a:lnTo>
                    <a:pt x="404" y="523"/>
                  </a:lnTo>
                  <a:lnTo>
                    <a:pt x="390" y="554"/>
                  </a:lnTo>
                  <a:lnTo>
                    <a:pt x="368" y="568"/>
                  </a:lnTo>
                  <a:lnTo>
                    <a:pt x="342" y="561"/>
                  </a:lnTo>
                  <a:lnTo>
                    <a:pt x="323" y="535"/>
                  </a:lnTo>
                  <a:lnTo>
                    <a:pt x="302" y="488"/>
                  </a:lnTo>
                  <a:lnTo>
                    <a:pt x="309" y="224"/>
                  </a:lnTo>
                  <a:lnTo>
                    <a:pt x="326" y="72"/>
                  </a:lnTo>
                  <a:lnTo>
                    <a:pt x="17" y="60"/>
                  </a:lnTo>
                  <a:lnTo>
                    <a:pt x="0" y="4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88" name="Freeform 233"/>
            <p:cNvSpPr>
              <a:spLocks/>
            </p:cNvSpPr>
            <p:nvPr/>
          </p:nvSpPr>
          <p:spPr bwMode="auto">
            <a:xfrm>
              <a:off x="4999" y="5017"/>
              <a:ext cx="85" cy="784"/>
            </a:xfrm>
            <a:custGeom>
              <a:avLst/>
              <a:gdLst>
                <a:gd name="T0" fmla="*/ 61 w 85"/>
                <a:gd name="T1" fmla="*/ 16 h 784"/>
                <a:gd name="T2" fmla="*/ 66 w 85"/>
                <a:gd name="T3" fmla="*/ 335 h 784"/>
                <a:gd name="T4" fmla="*/ 80 w 85"/>
                <a:gd name="T5" fmla="*/ 653 h 784"/>
                <a:gd name="T6" fmla="*/ 80 w 85"/>
                <a:gd name="T7" fmla="*/ 701 h 784"/>
                <a:gd name="T8" fmla="*/ 85 w 85"/>
                <a:gd name="T9" fmla="*/ 741 h 784"/>
                <a:gd name="T10" fmla="*/ 71 w 85"/>
                <a:gd name="T11" fmla="*/ 774 h 784"/>
                <a:gd name="T12" fmla="*/ 42 w 85"/>
                <a:gd name="T13" fmla="*/ 784 h 784"/>
                <a:gd name="T14" fmla="*/ 2 w 85"/>
                <a:gd name="T15" fmla="*/ 741 h 784"/>
                <a:gd name="T16" fmla="*/ 4 w 85"/>
                <a:gd name="T17" fmla="*/ 701 h 784"/>
                <a:gd name="T18" fmla="*/ 0 w 85"/>
                <a:gd name="T19" fmla="*/ 653 h 784"/>
                <a:gd name="T20" fmla="*/ 7 w 85"/>
                <a:gd name="T21" fmla="*/ 335 h 784"/>
                <a:gd name="T22" fmla="*/ 26 w 85"/>
                <a:gd name="T23" fmla="*/ 16 h 784"/>
                <a:gd name="T24" fmla="*/ 45 w 85"/>
                <a:gd name="T25" fmla="*/ 0 h 784"/>
                <a:gd name="T26" fmla="*/ 61 w 85"/>
                <a:gd name="T27" fmla="*/ 16 h 784"/>
                <a:gd name="T28" fmla="*/ 61 w 85"/>
                <a:gd name="T29" fmla="*/ 16 h 7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84"/>
                <a:gd name="T47" fmla="*/ 85 w 85"/>
                <a:gd name="T48" fmla="*/ 784 h 7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84">
                  <a:moveTo>
                    <a:pt x="61" y="16"/>
                  </a:moveTo>
                  <a:lnTo>
                    <a:pt x="66" y="335"/>
                  </a:lnTo>
                  <a:lnTo>
                    <a:pt x="80" y="653"/>
                  </a:lnTo>
                  <a:lnTo>
                    <a:pt x="80" y="701"/>
                  </a:lnTo>
                  <a:lnTo>
                    <a:pt x="85" y="741"/>
                  </a:lnTo>
                  <a:lnTo>
                    <a:pt x="71" y="774"/>
                  </a:lnTo>
                  <a:lnTo>
                    <a:pt x="42" y="784"/>
                  </a:lnTo>
                  <a:lnTo>
                    <a:pt x="2" y="741"/>
                  </a:lnTo>
                  <a:lnTo>
                    <a:pt x="4" y="701"/>
                  </a:lnTo>
                  <a:lnTo>
                    <a:pt x="0" y="653"/>
                  </a:lnTo>
                  <a:lnTo>
                    <a:pt x="7" y="335"/>
                  </a:lnTo>
                  <a:lnTo>
                    <a:pt x="26" y="16"/>
                  </a:lnTo>
                  <a:lnTo>
                    <a:pt x="45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89" name="Freeform 234"/>
            <p:cNvSpPr>
              <a:spLocks/>
            </p:cNvSpPr>
            <p:nvPr/>
          </p:nvSpPr>
          <p:spPr bwMode="auto">
            <a:xfrm>
              <a:off x="3984" y="4646"/>
              <a:ext cx="409" cy="131"/>
            </a:xfrm>
            <a:custGeom>
              <a:avLst/>
              <a:gdLst>
                <a:gd name="T0" fmla="*/ 21 w 409"/>
                <a:gd name="T1" fmla="*/ 0 h 131"/>
                <a:gd name="T2" fmla="*/ 135 w 409"/>
                <a:gd name="T3" fmla="*/ 14 h 131"/>
                <a:gd name="T4" fmla="*/ 347 w 409"/>
                <a:gd name="T5" fmla="*/ 62 h 131"/>
                <a:gd name="T6" fmla="*/ 394 w 409"/>
                <a:gd name="T7" fmla="*/ 81 h 131"/>
                <a:gd name="T8" fmla="*/ 409 w 409"/>
                <a:gd name="T9" fmla="*/ 100 h 131"/>
                <a:gd name="T10" fmla="*/ 392 w 409"/>
                <a:gd name="T11" fmla="*/ 117 h 131"/>
                <a:gd name="T12" fmla="*/ 337 w 409"/>
                <a:gd name="T13" fmla="*/ 131 h 131"/>
                <a:gd name="T14" fmla="*/ 119 w 409"/>
                <a:gd name="T15" fmla="*/ 83 h 131"/>
                <a:gd name="T16" fmla="*/ 9 w 409"/>
                <a:gd name="T17" fmla="*/ 33 h 131"/>
                <a:gd name="T18" fmla="*/ 0 w 409"/>
                <a:gd name="T19" fmla="*/ 10 h 131"/>
                <a:gd name="T20" fmla="*/ 21 w 409"/>
                <a:gd name="T21" fmla="*/ 0 h 131"/>
                <a:gd name="T22" fmla="*/ 21 w 409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131"/>
                <a:gd name="T38" fmla="*/ 409 w 409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131">
                  <a:moveTo>
                    <a:pt x="21" y="0"/>
                  </a:moveTo>
                  <a:lnTo>
                    <a:pt x="135" y="14"/>
                  </a:lnTo>
                  <a:lnTo>
                    <a:pt x="347" y="62"/>
                  </a:lnTo>
                  <a:lnTo>
                    <a:pt x="394" y="81"/>
                  </a:lnTo>
                  <a:lnTo>
                    <a:pt x="409" y="100"/>
                  </a:lnTo>
                  <a:lnTo>
                    <a:pt x="392" y="117"/>
                  </a:lnTo>
                  <a:lnTo>
                    <a:pt x="337" y="131"/>
                  </a:lnTo>
                  <a:lnTo>
                    <a:pt x="119" y="83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90" name="Freeform 235"/>
            <p:cNvSpPr>
              <a:spLocks/>
            </p:cNvSpPr>
            <p:nvPr/>
          </p:nvSpPr>
          <p:spPr bwMode="auto">
            <a:xfrm>
              <a:off x="3979" y="4658"/>
              <a:ext cx="107" cy="494"/>
            </a:xfrm>
            <a:custGeom>
              <a:avLst/>
              <a:gdLst>
                <a:gd name="T0" fmla="*/ 50 w 107"/>
                <a:gd name="T1" fmla="*/ 19 h 494"/>
                <a:gd name="T2" fmla="*/ 107 w 107"/>
                <a:gd name="T3" fmla="*/ 440 h 494"/>
                <a:gd name="T4" fmla="*/ 100 w 107"/>
                <a:gd name="T5" fmla="*/ 475 h 494"/>
                <a:gd name="T6" fmla="*/ 71 w 107"/>
                <a:gd name="T7" fmla="*/ 494 h 494"/>
                <a:gd name="T8" fmla="*/ 38 w 107"/>
                <a:gd name="T9" fmla="*/ 489 h 494"/>
                <a:gd name="T10" fmla="*/ 14 w 107"/>
                <a:gd name="T11" fmla="*/ 459 h 494"/>
                <a:gd name="T12" fmla="*/ 0 w 107"/>
                <a:gd name="T13" fmla="*/ 342 h 494"/>
                <a:gd name="T14" fmla="*/ 5 w 107"/>
                <a:gd name="T15" fmla="*/ 242 h 494"/>
                <a:gd name="T16" fmla="*/ 7 w 107"/>
                <a:gd name="T17" fmla="*/ 24 h 494"/>
                <a:gd name="T18" fmla="*/ 12 w 107"/>
                <a:gd name="T19" fmla="*/ 7 h 494"/>
                <a:gd name="T20" fmla="*/ 26 w 107"/>
                <a:gd name="T21" fmla="*/ 0 h 494"/>
                <a:gd name="T22" fmla="*/ 50 w 107"/>
                <a:gd name="T23" fmla="*/ 19 h 494"/>
                <a:gd name="T24" fmla="*/ 50 w 107"/>
                <a:gd name="T25" fmla="*/ 19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94"/>
                <a:gd name="T41" fmla="*/ 107 w 107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94">
                  <a:moveTo>
                    <a:pt x="50" y="19"/>
                  </a:moveTo>
                  <a:lnTo>
                    <a:pt x="107" y="440"/>
                  </a:lnTo>
                  <a:lnTo>
                    <a:pt x="100" y="475"/>
                  </a:lnTo>
                  <a:lnTo>
                    <a:pt x="71" y="494"/>
                  </a:lnTo>
                  <a:lnTo>
                    <a:pt x="38" y="489"/>
                  </a:lnTo>
                  <a:lnTo>
                    <a:pt x="14" y="459"/>
                  </a:lnTo>
                  <a:lnTo>
                    <a:pt x="0" y="342"/>
                  </a:lnTo>
                  <a:lnTo>
                    <a:pt x="5" y="242"/>
                  </a:lnTo>
                  <a:lnTo>
                    <a:pt x="7" y="24"/>
                  </a:lnTo>
                  <a:lnTo>
                    <a:pt x="12" y="7"/>
                  </a:lnTo>
                  <a:lnTo>
                    <a:pt x="26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91" name="Freeform 236"/>
            <p:cNvSpPr>
              <a:spLocks/>
            </p:cNvSpPr>
            <p:nvPr/>
          </p:nvSpPr>
          <p:spPr bwMode="auto">
            <a:xfrm>
              <a:off x="4367" y="4292"/>
              <a:ext cx="149" cy="276"/>
            </a:xfrm>
            <a:custGeom>
              <a:avLst/>
              <a:gdLst>
                <a:gd name="T0" fmla="*/ 28 w 149"/>
                <a:gd name="T1" fmla="*/ 0 h 276"/>
                <a:gd name="T2" fmla="*/ 106 w 149"/>
                <a:gd name="T3" fmla="*/ 102 h 276"/>
                <a:gd name="T4" fmla="*/ 149 w 149"/>
                <a:gd name="T5" fmla="*/ 223 h 276"/>
                <a:gd name="T6" fmla="*/ 142 w 149"/>
                <a:gd name="T7" fmla="*/ 259 h 276"/>
                <a:gd name="T8" fmla="*/ 116 w 149"/>
                <a:gd name="T9" fmla="*/ 276 h 276"/>
                <a:gd name="T10" fmla="*/ 85 w 149"/>
                <a:gd name="T11" fmla="*/ 273 h 276"/>
                <a:gd name="T12" fmla="*/ 61 w 149"/>
                <a:gd name="T13" fmla="*/ 245 h 276"/>
                <a:gd name="T14" fmla="*/ 49 w 149"/>
                <a:gd name="T15" fmla="*/ 126 h 276"/>
                <a:gd name="T16" fmla="*/ 38 w 149"/>
                <a:gd name="T17" fmla="*/ 74 h 276"/>
                <a:gd name="T18" fmla="*/ 23 w 149"/>
                <a:gd name="T19" fmla="*/ 50 h 276"/>
                <a:gd name="T20" fmla="*/ 4 w 149"/>
                <a:gd name="T21" fmla="*/ 26 h 276"/>
                <a:gd name="T22" fmla="*/ 0 w 149"/>
                <a:gd name="T23" fmla="*/ 12 h 276"/>
                <a:gd name="T24" fmla="*/ 4 w 149"/>
                <a:gd name="T25" fmla="*/ 0 h 276"/>
                <a:gd name="T26" fmla="*/ 28 w 149"/>
                <a:gd name="T27" fmla="*/ 0 h 276"/>
                <a:gd name="T28" fmla="*/ 28 w 149"/>
                <a:gd name="T29" fmla="*/ 0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276"/>
                <a:gd name="T47" fmla="*/ 149 w 149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276">
                  <a:moveTo>
                    <a:pt x="28" y="0"/>
                  </a:moveTo>
                  <a:lnTo>
                    <a:pt x="106" y="102"/>
                  </a:lnTo>
                  <a:lnTo>
                    <a:pt x="149" y="223"/>
                  </a:lnTo>
                  <a:lnTo>
                    <a:pt x="142" y="259"/>
                  </a:lnTo>
                  <a:lnTo>
                    <a:pt x="116" y="276"/>
                  </a:lnTo>
                  <a:lnTo>
                    <a:pt x="85" y="273"/>
                  </a:lnTo>
                  <a:lnTo>
                    <a:pt x="61" y="245"/>
                  </a:lnTo>
                  <a:lnTo>
                    <a:pt x="49" y="126"/>
                  </a:lnTo>
                  <a:lnTo>
                    <a:pt x="38" y="74"/>
                  </a:lnTo>
                  <a:lnTo>
                    <a:pt x="23" y="50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92" name="Freeform 237"/>
            <p:cNvSpPr>
              <a:spLocks/>
            </p:cNvSpPr>
            <p:nvPr/>
          </p:nvSpPr>
          <p:spPr bwMode="auto">
            <a:xfrm>
              <a:off x="5091" y="3867"/>
              <a:ext cx="131" cy="252"/>
            </a:xfrm>
            <a:custGeom>
              <a:avLst/>
              <a:gdLst>
                <a:gd name="T0" fmla="*/ 19 w 131"/>
                <a:gd name="T1" fmla="*/ 45 h 252"/>
                <a:gd name="T2" fmla="*/ 34 w 131"/>
                <a:gd name="T3" fmla="*/ 218 h 252"/>
                <a:gd name="T4" fmla="*/ 131 w 131"/>
                <a:gd name="T5" fmla="*/ 206 h 252"/>
                <a:gd name="T6" fmla="*/ 126 w 131"/>
                <a:gd name="T7" fmla="*/ 233 h 252"/>
                <a:gd name="T8" fmla="*/ 0 w 131"/>
                <a:gd name="T9" fmla="*/ 252 h 252"/>
                <a:gd name="T10" fmla="*/ 3 w 131"/>
                <a:gd name="T11" fmla="*/ 7 h 252"/>
                <a:gd name="T12" fmla="*/ 19 w 131"/>
                <a:gd name="T13" fmla="*/ 0 h 252"/>
                <a:gd name="T14" fmla="*/ 19 w 131"/>
                <a:gd name="T15" fmla="*/ 45 h 252"/>
                <a:gd name="T16" fmla="*/ 19 w 131"/>
                <a:gd name="T17" fmla="*/ 45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252"/>
                <a:gd name="T29" fmla="*/ 131 w 131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252">
                  <a:moveTo>
                    <a:pt x="19" y="45"/>
                  </a:moveTo>
                  <a:lnTo>
                    <a:pt x="34" y="218"/>
                  </a:lnTo>
                  <a:lnTo>
                    <a:pt x="131" y="206"/>
                  </a:lnTo>
                  <a:lnTo>
                    <a:pt x="126" y="233"/>
                  </a:lnTo>
                  <a:lnTo>
                    <a:pt x="0" y="252"/>
                  </a:lnTo>
                  <a:lnTo>
                    <a:pt x="3" y="7"/>
                  </a:lnTo>
                  <a:lnTo>
                    <a:pt x="19" y="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93" name="Freeform 238"/>
            <p:cNvSpPr>
              <a:spLocks/>
            </p:cNvSpPr>
            <p:nvPr/>
          </p:nvSpPr>
          <p:spPr bwMode="auto">
            <a:xfrm>
              <a:off x="5084" y="4166"/>
              <a:ext cx="178" cy="221"/>
            </a:xfrm>
            <a:custGeom>
              <a:avLst/>
              <a:gdLst>
                <a:gd name="T0" fmla="*/ 26 w 178"/>
                <a:gd name="T1" fmla="*/ 2 h 221"/>
                <a:gd name="T2" fmla="*/ 41 w 178"/>
                <a:gd name="T3" fmla="*/ 183 h 221"/>
                <a:gd name="T4" fmla="*/ 126 w 178"/>
                <a:gd name="T5" fmla="*/ 183 h 221"/>
                <a:gd name="T6" fmla="*/ 171 w 178"/>
                <a:gd name="T7" fmla="*/ 136 h 221"/>
                <a:gd name="T8" fmla="*/ 178 w 178"/>
                <a:gd name="T9" fmla="*/ 209 h 221"/>
                <a:gd name="T10" fmla="*/ 22 w 178"/>
                <a:gd name="T11" fmla="*/ 221 h 221"/>
                <a:gd name="T12" fmla="*/ 0 w 178"/>
                <a:gd name="T13" fmla="*/ 204 h 221"/>
                <a:gd name="T14" fmla="*/ 5 w 178"/>
                <a:gd name="T15" fmla="*/ 0 h 221"/>
                <a:gd name="T16" fmla="*/ 26 w 178"/>
                <a:gd name="T17" fmla="*/ 2 h 221"/>
                <a:gd name="T18" fmla="*/ 26 w 178"/>
                <a:gd name="T19" fmla="*/ 2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21"/>
                <a:gd name="T32" fmla="*/ 178 w 178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21">
                  <a:moveTo>
                    <a:pt x="26" y="2"/>
                  </a:moveTo>
                  <a:lnTo>
                    <a:pt x="41" y="183"/>
                  </a:lnTo>
                  <a:lnTo>
                    <a:pt x="126" y="183"/>
                  </a:lnTo>
                  <a:lnTo>
                    <a:pt x="171" y="136"/>
                  </a:lnTo>
                  <a:lnTo>
                    <a:pt x="178" y="209"/>
                  </a:lnTo>
                  <a:lnTo>
                    <a:pt x="22" y="221"/>
                  </a:lnTo>
                  <a:lnTo>
                    <a:pt x="0" y="204"/>
                  </a:lnTo>
                  <a:lnTo>
                    <a:pt x="5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94" name="Freeform 239"/>
            <p:cNvSpPr>
              <a:spLocks/>
            </p:cNvSpPr>
            <p:nvPr/>
          </p:nvSpPr>
          <p:spPr bwMode="auto">
            <a:xfrm>
              <a:off x="5296" y="4128"/>
              <a:ext cx="192" cy="283"/>
            </a:xfrm>
            <a:custGeom>
              <a:avLst/>
              <a:gdLst>
                <a:gd name="T0" fmla="*/ 38 w 192"/>
                <a:gd name="T1" fmla="*/ 38 h 283"/>
                <a:gd name="T2" fmla="*/ 28 w 192"/>
                <a:gd name="T3" fmla="*/ 245 h 283"/>
                <a:gd name="T4" fmla="*/ 192 w 192"/>
                <a:gd name="T5" fmla="*/ 228 h 283"/>
                <a:gd name="T6" fmla="*/ 183 w 192"/>
                <a:gd name="T7" fmla="*/ 283 h 283"/>
                <a:gd name="T8" fmla="*/ 54 w 192"/>
                <a:gd name="T9" fmla="*/ 276 h 283"/>
                <a:gd name="T10" fmla="*/ 4 w 192"/>
                <a:gd name="T11" fmla="*/ 264 h 283"/>
                <a:gd name="T12" fmla="*/ 0 w 192"/>
                <a:gd name="T13" fmla="*/ 40 h 283"/>
                <a:gd name="T14" fmla="*/ 14 w 192"/>
                <a:gd name="T15" fmla="*/ 19 h 283"/>
                <a:gd name="T16" fmla="*/ 130 w 192"/>
                <a:gd name="T17" fmla="*/ 0 h 283"/>
                <a:gd name="T18" fmla="*/ 118 w 192"/>
                <a:gd name="T19" fmla="*/ 62 h 283"/>
                <a:gd name="T20" fmla="*/ 38 w 192"/>
                <a:gd name="T21" fmla="*/ 38 h 283"/>
                <a:gd name="T22" fmla="*/ 38 w 192"/>
                <a:gd name="T23" fmla="*/ 38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83"/>
                <a:gd name="T38" fmla="*/ 192 w 192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83">
                  <a:moveTo>
                    <a:pt x="38" y="38"/>
                  </a:moveTo>
                  <a:lnTo>
                    <a:pt x="28" y="245"/>
                  </a:lnTo>
                  <a:lnTo>
                    <a:pt x="192" y="228"/>
                  </a:lnTo>
                  <a:lnTo>
                    <a:pt x="183" y="283"/>
                  </a:lnTo>
                  <a:lnTo>
                    <a:pt x="54" y="276"/>
                  </a:lnTo>
                  <a:lnTo>
                    <a:pt x="4" y="264"/>
                  </a:lnTo>
                  <a:lnTo>
                    <a:pt x="0" y="40"/>
                  </a:lnTo>
                  <a:lnTo>
                    <a:pt x="14" y="19"/>
                  </a:lnTo>
                  <a:lnTo>
                    <a:pt x="130" y="0"/>
                  </a:lnTo>
                  <a:lnTo>
                    <a:pt x="118" y="6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95" name="Freeform 240"/>
            <p:cNvSpPr>
              <a:spLocks/>
            </p:cNvSpPr>
            <p:nvPr/>
          </p:nvSpPr>
          <p:spPr bwMode="auto">
            <a:xfrm>
              <a:off x="5291" y="3876"/>
              <a:ext cx="138" cy="243"/>
            </a:xfrm>
            <a:custGeom>
              <a:avLst/>
              <a:gdLst>
                <a:gd name="T0" fmla="*/ 0 w 138"/>
                <a:gd name="T1" fmla="*/ 12 h 243"/>
                <a:gd name="T2" fmla="*/ 12 w 138"/>
                <a:gd name="T3" fmla="*/ 243 h 243"/>
                <a:gd name="T4" fmla="*/ 135 w 138"/>
                <a:gd name="T5" fmla="*/ 212 h 243"/>
                <a:gd name="T6" fmla="*/ 138 w 138"/>
                <a:gd name="T7" fmla="*/ 188 h 243"/>
                <a:gd name="T8" fmla="*/ 40 w 138"/>
                <a:gd name="T9" fmla="*/ 205 h 243"/>
                <a:gd name="T10" fmla="*/ 38 w 138"/>
                <a:gd name="T11" fmla="*/ 0 h 243"/>
                <a:gd name="T12" fmla="*/ 0 w 138"/>
                <a:gd name="T13" fmla="*/ 12 h 243"/>
                <a:gd name="T14" fmla="*/ 0 w 138"/>
                <a:gd name="T15" fmla="*/ 12 h 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43"/>
                <a:gd name="T26" fmla="*/ 138 w 138"/>
                <a:gd name="T27" fmla="*/ 243 h 2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43">
                  <a:moveTo>
                    <a:pt x="0" y="12"/>
                  </a:moveTo>
                  <a:lnTo>
                    <a:pt x="12" y="243"/>
                  </a:lnTo>
                  <a:lnTo>
                    <a:pt x="135" y="212"/>
                  </a:lnTo>
                  <a:lnTo>
                    <a:pt x="138" y="188"/>
                  </a:lnTo>
                  <a:lnTo>
                    <a:pt x="40" y="205"/>
                  </a:lnTo>
                  <a:lnTo>
                    <a:pt x="3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96" name="Freeform 241"/>
            <p:cNvSpPr>
              <a:spLocks/>
            </p:cNvSpPr>
            <p:nvPr/>
          </p:nvSpPr>
          <p:spPr bwMode="auto">
            <a:xfrm>
              <a:off x="5196" y="3876"/>
              <a:ext cx="45" cy="214"/>
            </a:xfrm>
            <a:custGeom>
              <a:avLst/>
              <a:gdLst>
                <a:gd name="T0" fmla="*/ 9 w 45"/>
                <a:gd name="T1" fmla="*/ 10 h 214"/>
                <a:gd name="T2" fmla="*/ 0 w 45"/>
                <a:gd name="T3" fmla="*/ 212 h 214"/>
                <a:gd name="T4" fmla="*/ 33 w 45"/>
                <a:gd name="T5" fmla="*/ 214 h 214"/>
                <a:gd name="T6" fmla="*/ 45 w 45"/>
                <a:gd name="T7" fmla="*/ 0 h 214"/>
                <a:gd name="T8" fmla="*/ 9 w 45"/>
                <a:gd name="T9" fmla="*/ 10 h 214"/>
                <a:gd name="T10" fmla="*/ 9 w 45"/>
                <a:gd name="T11" fmla="*/ 1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4"/>
                <a:gd name="T20" fmla="*/ 45 w 45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4">
                  <a:moveTo>
                    <a:pt x="9" y="10"/>
                  </a:moveTo>
                  <a:lnTo>
                    <a:pt x="0" y="212"/>
                  </a:lnTo>
                  <a:lnTo>
                    <a:pt x="33" y="214"/>
                  </a:lnTo>
                  <a:lnTo>
                    <a:pt x="45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97" name="Freeform 242"/>
            <p:cNvSpPr>
              <a:spLocks/>
            </p:cNvSpPr>
            <p:nvPr/>
          </p:nvSpPr>
          <p:spPr bwMode="auto">
            <a:xfrm>
              <a:off x="5094" y="4145"/>
              <a:ext cx="164" cy="216"/>
            </a:xfrm>
            <a:custGeom>
              <a:avLst/>
              <a:gdLst>
                <a:gd name="T0" fmla="*/ 0 w 164"/>
                <a:gd name="T1" fmla="*/ 7 h 216"/>
                <a:gd name="T2" fmla="*/ 142 w 164"/>
                <a:gd name="T3" fmla="*/ 0 h 216"/>
                <a:gd name="T4" fmla="*/ 164 w 164"/>
                <a:gd name="T5" fmla="*/ 166 h 216"/>
                <a:gd name="T6" fmla="*/ 154 w 164"/>
                <a:gd name="T7" fmla="*/ 214 h 216"/>
                <a:gd name="T8" fmla="*/ 121 w 164"/>
                <a:gd name="T9" fmla="*/ 216 h 216"/>
                <a:gd name="T10" fmla="*/ 116 w 164"/>
                <a:gd name="T11" fmla="*/ 28 h 216"/>
                <a:gd name="T12" fmla="*/ 2 w 164"/>
                <a:gd name="T13" fmla="*/ 57 h 216"/>
                <a:gd name="T14" fmla="*/ 0 w 164"/>
                <a:gd name="T15" fmla="*/ 7 h 216"/>
                <a:gd name="T16" fmla="*/ 0 w 164"/>
                <a:gd name="T17" fmla="*/ 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216"/>
                <a:gd name="T29" fmla="*/ 164 w 164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216">
                  <a:moveTo>
                    <a:pt x="0" y="7"/>
                  </a:moveTo>
                  <a:lnTo>
                    <a:pt x="142" y="0"/>
                  </a:lnTo>
                  <a:lnTo>
                    <a:pt x="164" y="166"/>
                  </a:lnTo>
                  <a:lnTo>
                    <a:pt x="154" y="214"/>
                  </a:lnTo>
                  <a:lnTo>
                    <a:pt x="121" y="216"/>
                  </a:lnTo>
                  <a:lnTo>
                    <a:pt x="116" y="28"/>
                  </a:lnTo>
                  <a:lnTo>
                    <a:pt x="2" y="5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98" name="Freeform 243"/>
            <p:cNvSpPr>
              <a:spLocks/>
            </p:cNvSpPr>
            <p:nvPr/>
          </p:nvSpPr>
          <p:spPr bwMode="auto">
            <a:xfrm>
              <a:off x="4024" y="4729"/>
              <a:ext cx="290" cy="483"/>
            </a:xfrm>
            <a:custGeom>
              <a:avLst/>
              <a:gdLst>
                <a:gd name="T0" fmla="*/ 152 w 290"/>
                <a:gd name="T1" fmla="*/ 0 h 483"/>
                <a:gd name="T2" fmla="*/ 150 w 290"/>
                <a:gd name="T3" fmla="*/ 238 h 483"/>
                <a:gd name="T4" fmla="*/ 0 w 290"/>
                <a:gd name="T5" fmla="*/ 176 h 483"/>
                <a:gd name="T6" fmla="*/ 15 w 290"/>
                <a:gd name="T7" fmla="*/ 228 h 483"/>
                <a:gd name="T8" fmla="*/ 150 w 290"/>
                <a:gd name="T9" fmla="*/ 290 h 483"/>
                <a:gd name="T10" fmla="*/ 138 w 290"/>
                <a:gd name="T11" fmla="*/ 426 h 483"/>
                <a:gd name="T12" fmla="*/ 7 w 290"/>
                <a:gd name="T13" fmla="*/ 390 h 483"/>
                <a:gd name="T14" fmla="*/ 3 w 290"/>
                <a:gd name="T15" fmla="*/ 428 h 483"/>
                <a:gd name="T16" fmla="*/ 276 w 290"/>
                <a:gd name="T17" fmla="*/ 483 h 483"/>
                <a:gd name="T18" fmla="*/ 281 w 290"/>
                <a:gd name="T19" fmla="*/ 452 h 483"/>
                <a:gd name="T20" fmla="*/ 176 w 290"/>
                <a:gd name="T21" fmla="*/ 428 h 483"/>
                <a:gd name="T22" fmla="*/ 179 w 290"/>
                <a:gd name="T23" fmla="*/ 304 h 483"/>
                <a:gd name="T24" fmla="*/ 290 w 290"/>
                <a:gd name="T25" fmla="*/ 331 h 483"/>
                <a:gd name="T26" fmla="*/ 290 w 290"/>
                <a:gd name="T27" fmla="*/ 290 h 483"/>
                <a:gd name="T28" fmla="*/ 183 w 290"/>
                <a:gd name="T29" fmla="*/ 231 h 483"/>
                <a:gd name="T30" fmla="*/ 179 w 290"/>
                <a:gd name="T31" fmla="*/ 7 h 483"/>
                <a:gd name="T32" fmla="*/ 152 w 290"/>
                <a:gd name="T33" fmla="*/ 0 h 483"/>
                <a:gd name="T34" fmla="*/ 152 w 290"/>
                <a:gd name="T35" fmla="*/ 0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483"/>
                <a:gd name="T56" fmla="*/ 290 w 290"/>
                <a:gd name="T57" fmla="*/ 483 h 4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483">
                  <a:moveTo>
                    <a:pt x="152" y="0"/>
                  </a:moveTo>
                  <a:lnTo>
                    <a:pt x="150" y="238"/>
                  </a:lnTo>
                  <a:lnTo>
                    <a:pt x="0" y="176"/>
                  </a:lnTo>
                  <a:lnTo>
                    <a:pt x="15" y="228"/>
                  </a:lnTo>
                  <a:lnTo>
                    <a:pt x="150" y="290"/>
                  </a:lnTo>
                  <a:lnTo>
                    <a:pt x="138" y="426"/>
                  </a:lnTo>
                  <a:lnTo>
                    <a:pt x="7" y="390"/>
                  </a:lnTo>
                  <a:lnTo>
                    <a:pt x="3" y="428"/>
                  </a:lnTo>
                  <a:lnTo>
                    <a:pt x="276" y="483"/>
                  </a:lnTo>
                  <a:lnTo>
                    <a:pt x="281" y="452"/>
                  </a:lnTo>
                  <a:lnTo>
                    <a:pt x="176" y="428"/>
                  </a:lnTo>
                  <a:lnTo>
                    <a:pt x="179" y="304"/>
                  </a:lnTo>
                  <a:lnTo>
                    <a:pt x="290" y="331"/>
                  </a:lnTo>
                  <a:lnTo>
                    <a:pt x="290" y="290"/>
                  </a:lnTo>
                  <a:lnTo>
                    <a:pt x="183" y="231"/>
                  </a:lnTo>
                  <a:lnTo>
                    <a:pt x="17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99" name="Freeform 244"/>
            <p:cNvSpPr>
              <a:spLocks/>
            </p:cNvSpPr>
            <p:nvPr/>
          </p:nvSpPr>
          <p:spPr bwMode="auto">
            <a:xfrm>
              <a:off x="5106" y="5290"/>
              <a:ext cx="92" cy="178"/>
            </a:xfrm>
            <a:custGeom>
              <a:avLst/>
              <a:gdLst>
                <a:gd name="T0" fmla="*/ 0 w 92"/>
                <a:gd name="T1" fmla="*/ 36 h 178"/>
                <a:gd name="T2" fmla="*/ 16 w 92"/>
                <a:gd name="T3" fmla="*/ 67 h 178"/>
                <a:gd name="T4" fmla="*/ 52 w 92"/>
                <a:gd name="T5" fmla="*/ 59 h 178"/>
                <a:gd name="T6" fmla="*/ 61 w 92"/>
                <a:gd name="T7" fmla="*/ 0 h 178"/>
                <a:gd name="T8" fmla="*/ 92 w 92"/>
                <a:gd name="T9" fmla="*/ 24 h 178"/>
                <a:gd name="T10" fmla="*/ 83 w 92"/>
                <a:gd name="T11" fmla="*/ 69 h 178"/>
                <a:gd name="T12" fmla="*/ 52 w 92"/>
                <a:gd name="T13" fmla="*/ 93 h 178"/>
                <a:gd name="T14" fmla="*/ 33 w 92"/>
                <a:gd name="T15" fmla="*/ 105 h 178"/>
                <a:gd name="T16" fmla="*/ 33 w 92"/>
                <a:gd name="T17" fmla="*/ 178 h 178"/>
                <a:gd name="T18" fmla="*/ 0 w 92"/>
                <a:gd name="T19" fmla="*/ 174 h 178"/>
                <a:gd name="T20" fmla="*/ 0 w 92"/>
                <a:gd name="T21" fmla="*/ 36 h 178"/>
                <a:gd name="T22" fmla="*/ 0 w 92"/>
                <a:gd name="T23" fmla="*/ 36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8"/>
                <a:gd name="T38" fmla="*/ 92 w 92"/>
                <a:gd name="T39" fmla="*/ 178 h 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8">
                  <a:moveTo>
                    <a:pt x="0" y="36"/>
                  </a:moveTo>
                  <a:lnTo>
                    <a:pt x="16" y="67"/>
                  </a:lnTo>
                  <a:lnTo>
                    <a:pt x="52" y="59"/>
                  </a:lnTo>
                  <a:lnTo>
                    <a:pt x="61" y="0"/>
                  </a:lnTo>
                  <a:lnTo>
                    <a:pt x="92" y="24"/>
                  </a:lnTo>
                  <a:lnTo>
                    <a:pt x="83" y="69"/>
                  </a:lnTo>
                  <a:lnTo>
                    <a:pt x="52" y="93"/>
                  </a:lnTo>
                  <a:lnTo>
                    <a:pt x="33" y="105"/>
                  </a:lnTo>
                  <a:lnTo>
                    <a:pt x="33" y="178"/>
                  </a:lnTo>
                  <a:lnTo>
                    <a:pt x="0" y="1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800" name="Freeform 245"/>
            <p:cNvSpPr>
              <a:spLocks/>
            </p:cNvSpPr>
            <p:nvPr/>
          </p:nvSpPr>
          <p:spPr bwMode="auto">
            <a:xfrm>
              <a:off x="5101" y="4972"/>
              <a:ext cx="254" cy="689"/>
            </a:xfrm>
            <a:custGeom>
              <a:avLst/>
              <a:gdLst>
                <a:gd name="T0" fmla="*/ 0 w 254"/>
                <a:gd name="T1" fmla="*/ 273 h 689"/>
                <a:gd name="T2" fmla="*/ 0 w 254"/>
                <a:gd name="T3" fmla="*/ 0 h 689"/>
                <a:gd name="T4" fmla="*/ 254 w 254"/>
                <a:gd name="T5" fmla="*/ 0 h 689"/>
                <a:gd name="T6" fmla="*/ 233 w 254"/>
                <a:gd name="T7" fmla="*/ 689 h 689"/>
                <a:gd name="T8" fmla="*/ 12 w 254"/>
                <a:gd name="T9" fmla="*/ 689 h 689"/>
                <a:gd name="T10" fmla="*/ 16 w 254"/>
                <a:gd name="T11" fmla="*/ 527 h 689"/>
                <a:gd name="T12" fmla="*/ 38 w 254"/>
                <a:gd name="T13" fmla="*/ 648 h 689"/>
                <a:gd name="T14" fmla="*/ 195 w 254"/>
                <a:gd name="T15" fmla="*/ 655 h 689"/>
                <a:gd name="T16" fmla="*/ 211 w 254"/>
                <a:gd name="T17" fmla="*/ 47 h 689"/>
                <a:gd name="T18" fmla="*/ 35 w 254"/>
                <a:gd name="T19" fmla="*/ 38 h 689"/>
                <a:gd name="T20" fmla="*/ 31 w 254"/>
                <a:gd name="T21" fmla="*/ 271 h 689"/>
                <a:gd name="T22" fmla="*/ 0 w 254"/>
                <a:gd name="T23" fmla="*/ 273 h 689"/>
                <a:gd name="T24" fmla="*/ 0 w 254"/>
                <a:gd name="T25" fmla="*/ 273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689"/>
                <a:gd name="T41" fmla="*/ 254 w 254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689">
                  <a:moveTo>
                    <a:pt x="0" y="273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33" y="689"/>
                  </a:lnTo>
                  <a:lnTo>
                    <a:pt x="12" y="689"/>
                  </a:lnTo>
                  <a:lnTo>
                    <a:pt x="16" y="527"/>
                  </a:lnTo>
                  <a:lnTo>
                    <a:pt x="38" y="648"/>
                  </a:lnTo>
                  <a:lnTo>
                    <a:pt x="195" y="655"/>
                  </a:lnTo>
                  <a:lnTo>
                    <a:pt x="211" y="47"/>
                  </a:lnTo>
                  <a:lnTo>
                    <a:pt x="35" y="38"/>
                  </a:lnTo>
                  <a:lnTo>
                    <a:pt x="31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grpSp>
        <p:nvGrpSpPr>
          <p:cNvPr id="18443" name="Group 246"/>
          <p:cNvGrpSpPr>
            <a:grpSpLocks/>
          </p:cNvGrpSpPr>
          <p:nvPr/>
        </p:nvGrpSpPr>
        <p:grpSpPr bwMode="auto">
          <a:xfrm>
            <a:off x="152400" y="1981200"/>
            <a:ext cx="2438400" cy="2743200"/>
            <a:chOff x="3428" y="2320"/>
            <a:chExt cx="2801" cy="3509"/>
          </a:xfrm>
        </p:grpSpPr>
        <p:sp>
          <p:nvSpPr>
            <p:cNvPr id="18687" name="Freeform 247"/>
            <p:cNvSpPr>
              <a:spLocks/>
            </p:cNvSpPr>
            <p:nvPr/>
          </p:nvSpPr>
          <p:spPr bwMode="auto">
            <a:xfrm>
              <a:off x="5657" y="2417"/>
              <a:ext cx="309" cy="271"/>
            </a:xfrm>
            <a:custGeom>
              <a:avLst/>
              <a:gdLst>
                <a:gd name="T0" fmla="*/ 38 w 309"/>
                <a:gd name="T1" fmla="*/ 0 h 271"/>
                <a:gd name="T2" fmla="*/ 130 w 309"/>
                <a:gd name="T3" fmla="*/ 14 h 271"/>
                <a:gd name="T4" fmla="*/ 309 w 309"/>
                <a:gd name="T5" fmla="*/ 64 h 271"/>
                <a:gd name="T6" fmla="*/ 204 w 309"/>
                <a:gd name="T7" fmla="*/ 271 h 271"/>
                <a:gd name="T8" fmla="*/ 0 w 309"/>
                <a:gd name="T9" fmla="*/ 188 h 271"/>
                <a:gd name="T10" fmla="*/ 38 w 309"/>
                <a:gd name="T11" fmla="*/ 0 h 271"/>
                <a:gd name="T12" fmla="*/ 38 w 309"/>
                <a:gd name="T13" fmla="*/ 0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71"/>
                <a:gd name="T23" fmla="*/ 309 w 30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71">
                  <a:moveTo>
                    <a:pt x="38" y="0"/>
                  </a:moveTo>
                  <a:lnTo>
                    <a:pt x="130" y="14"/>
                  </a:lnTo>
                  <a:lnTo>
                    <a:pt x="309" y="64"/>
                  </a:lnTo>
                  <a:lnTo>
                    <a:pt x="204" y="271"/>
                  </a:lnTo>
                  <a:lnTo>
                    <a:pt x="0" y="1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88" name="Freeform 248"/>
            <p:cNvSpPr>
              <a:spLocks/>
            </p:cNvSpPr>
            <p:nvPr/>
          </p:nvSpPr>
          <p:spPr bwMode="auto">
            <a:xfrm>
              <a:off x="5350" y="2382"/>
              <a:ext cx="312" cy="213"/>
            </a:xfrm>
            <a:custGeom>
              <a:avLst/>
              <a:gdLst>
                <a:gd name="T0" fmla="*/ 0 w 312"/>
                <a:gd name="T1" fmla="*/ 197 h 213"/>
                <a:gd name="T2" fmla="*/ 45 w 312"/>
                <a:gd name="T3" fmla="*/ 28 h 213"/>
                <a:gd name="T4" fmla="*/ 312 w 312"/>
                <a:gd name="T5" fmla="*/ 0 h 213"/>
                <a:gd name="T6" fmla="*/ 307 w 312"/>
                <a:gd name="T7" fmla="*/ 213 h 213"/>
                <a:gd name="T8" fmla="*/ 0 w 312"/>
                <a:gd name="T9" fmla="*/ 197 h 213"/>
                <a:gd name="T10" fmla="*/ 0 w 312"/>
                <a:gd name="T11" fmla="*/ 19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13"/>
                <a:gd name="T20" fmla="*/ 312 w 312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13">
                  <a:moveTo>
                    <a:pt x="0" y="197"/>
                  </a:moveTo>
                  <a:lnTo>
                    <a:pt x="45" y="28"/>
                  </a:lnTo>
                  <a:lnTo>
                    <a:pt x="312" y="0"/>
                  </a:lnTo>
                  <a:lnTo>
                    <a:pt x="307" y="21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89" name="Freeform 249"/>
            <p:cNvSpPr>
              <a:spLocks/>
            </p:cNvSpPr>
            <p:nvPr/>
          </p:nvSpPr>
          <p:spPr bwMode="auto">
            <a:xfrm>
              <a:off x="5443" y="2543"/>
              <a:ext cx="295" cy="580"/>
            </a:xfrm>
            <a:custGeom>
              <a:avLst/>
              <a:gdLst>
                <a:gd name="T0" fmla="*/ 19 w 295"/>
                <a:gd name="T1" fmla="*/ 0 h 580"/>
                <a:gd name="T2" fmla="*/ 0 w 295"/>
                <a:gd name="T3" fmla="*/ 204 h 580"/>
                <a:gd name="T4" fmla="*/ 178 w 295"/>
                <a:gd name="T5" fmla="*/ 580 h 580"/>
                <a:gd name="T6" fmla="*/ 295 w 295"/>
                <a:gd name="T7" fmla="*/ 52 h 580"/>
                <a:gd name="T8" fmla="*/ 19 w 295"/>
                <a:gd name="T9" fmla="*/ 0 h 580"/>
                <a:gd name="T10" fmla="*/ 19 w 295"/>
                <a:gd name="T11" fmla="*/ 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580"/>
                <a:gd name="T20" fmla="*/ 295 w 295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580">
                  <a:moveTo>
                    <a:pt x="19" y="0"/>
                  </a:moveTo>
                  <a:lnTo>
                    <a:pt x="0" y="204"/>
                  </a:lnTo>
                  <a:lnTo>
                    <a:pt x="178" y="580"/>
                  </a:lnTo>
                  <a:lnTo>
                    <a:pt x="295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90" name="Freeform 250"/>
            <p:cNvSpPr>
              <a:spLocks/>
            </p:cNvSpPr>
            <p:nvPr/>
          </p:nvSpPr>
          <p:spPr bwMode="auto">
            <a:xfrm>
              <a:off x="5455" y="2543"/>
              <a:ext cx="385" cy="839"/>
            </a:xfrm>
            <a:custGeom>
              <a:avLst/>
              <a:gdLst>
                <a:gd name="T0" fmla="*/ 7 w 385"/>
                <a:gd name="T1" fmla="*/ 0 h 839"/>
                <a:gd name="T2" fmla="*/ 0 w 385"/>
                <a:gd name="T3" fmla="*/ 107 h 839"/>
                <a:gd name="T4" fmla="*/ 237 w 385"/>
                <a:gd name="T5" fmla="*/ 164 h 839"/>
                <a:gd name="T6" fmla="*/ 185 w 385"/>
                <a:gd name="T7" fmla="*/ 452 h 839"/>
                <a:gd name="T8" fmla="*/ 330 w 385"/>
                <a:gd name="T9" fmla="*/ 839 h 839"/>
                <a:gd name="T10" fmla="*/ 385 w 385"/>
                <a:gd name="T11" fmla="*/ 76 h 839"/>
                <a:gd name="T12" fmla="*/ 202 w 385"/>
                <a:gd name="T13" fmla="*/ 62 h 839"/>
                <a:gd name="T14" fmla="*/ 7 w 385"/>
                <a:gd name="T15" fmla="*/ 0 h 839"/>
                <a:gd name="T16" fmla="*/ 7 w 385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839"/>
                <a:gd name="T29" fmla="*/ 385 w 385"/>
                <a:gd name="T30" fmla="*/ 839 h 8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839">
                  <a:moveTo>
                    <a:pt x="7" y="0"/>
                  </a:moveTo>
                  <a:lnTo>
                    <a:pt x="0" y="107"/>
                  </a:lnTo>
                  <a:lnTo>
                    <a:pt x="237" y="164"/>
                  </a:lnTo>
                  <a:lnTo>
                    <a:pt x="185" y="452"/>
                  </a:lnTo>
                  <a:lnTo>
                    <a:pt x="330" y="839"/>
                  </a:lnTo>
                  <a:lnTo>
                    <a:pt x="385" y="76"/>
                  </a:lnTo>
                  <a:lnTo>
                    <a:pt x="202" y="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91" name="Freeform 251"/>
            <p:cNvSpPr>
              <a:spLocks/>
            </p:cNvSpPr>
            <p:nvPr/>
          </p:nvSpPr>
          <p:spPr bwMode="auto">
            <a:xfrm>
              <a:off x="3599" y="2745"/>
              <a:ext cx="1899" cy="1573"/>
            </a:xfrm>
            <a:custGeom>
              <a:avLst/>
              <a:gdLst>
                <a:gd name="T0" fmla="*/ 0 w 1899"/>
                <a:gd name="T1" fmla="*/ 1264 h 1573"/>
                <a:gd name="T2" fmla="*/ 197 w 1899"/>
                <a:gd name="T3" fmla="*/ 1079 h 1573"/>
                <a:gd name="T4" fmla="*/ 166 w 1899"/>
                <a:gd name="T5" fmla="*/ 1036 h 1573"/>
                <a:gd name="T6" fmla="*/ 440 w 1899"/>
                <a:gd name="T7" fmla="*/ 851 h 1573"/>
                <a:gd name="T8" fmla="*/ 380 w 1899"/>
                <a:gd name="T9" fmla="*/ 810 h 1573"/>
                <a:gd name="T10" fmla="*/ 672 w 1899"/>
                <a:gd name="T11" fmla="*/ 601 h 1573"/>
                <a:gd name="T12" fmla="*/ 637 w 1899"/>
                <a:gd name="T13" fmla="*/ 573 h 1573"/>
                <a:gd name="T14" fmla="*/ 851 w 1899"/>
                <a:gd name="T15" fmla="*/ 340 h 1573"/>
                <a:gd name="T16" fmla="*/ 858 w 1899"/>
                <a:gd name="T17" fmla="*/ 285 h 1573"/>
                <a:gd name="T18" fmla="*/ 965 w 1899"/>
                <a:gd name="T19" fmla="*/ 159 h 1573"/>
                <a:gd name="T20" fmla="*/ 1499 w 1899"/>
                <a:gd name="T21" fmla="*/ 159 h 1573"/>
                <a:gd name="T22" fmla="*/ 1899 w 1899"/>
                <a:gd name="T23" fmla="*/ 0 h 1573"/>
                <a:gd name="T24" fmla="*/ 763 w 1899"/>
                <a:gd name="T25" fmla="*/ 1573 h 1573"/>
                <a:gd name="T26" fmla="*/ 17 w 1899"/>
                <a:gd name="T27" fmla="*/ 1312 h 1573"/>
                <a:gd name="T28" fmla="*/ 0 w 1899"/>
                <a:gd name="T29" fmla="*/ 1264 h 1573"/>
                <a:gd name="T30" fmla="*/ 0 w 1899"/>
                <a:gd name="T31" fmla="*/ 1264 h 1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573"/>
                <a:gd name="T50" fmla="*/ 1899 w 1899"/>
                <a:gd name="T51" fmla="*/ 1573 h 15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573">
                  <a:moveTo>
                    <a:pt x="0" y="1264"/>
                  </a:moveTo>
                  <a:lnTo>
                    <a:pt x="197" y="1079"/>
                  </a:lnTo>
                  <a:lnTo>
                    <a:pt x="166" y="1036"/>
                  </a:lnTo>
                  <a:lnTo>
                    <a:pt x="440" y="851"/>
                  </a:lnTo>
                  <a:lnTo>
                    <a:pt x="380" y="810"/>
                  </a:lnTo>
                  <a:lnTo>
                    <a:pt x="672" y="601"/>
                  </a:lnTo>
                  <a:lnTo>
                    <a:pt x="637" y="573"/>
                  </a:lnTo>
                  <a:lnTo>
                    <a:pt x="851" y="340"/>
                  </a:lnTo>
                  <a:lnTo>
                    <a:pt x="858" y="285"/>
                  </a:lnTo>
                  <a:lnTo>
                    <a:pt x="965" y="159"/>
                  </a:lnTo>
                  <a:lnTo>
                    <a:pt x="1499" y="159"/>
                  </a:lnTo>
                  <a:lnTo>
                    <a:pt x="1899" y="0"/>
                  </a:lnTo>
                  <a:lnTo>
                    <a:pt x="763" y="1573"/>
                  </a:lnTo>
                  <a:lnTo>
                    <a:pt x="17" y="1312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92" name="Freeform 252"/>
            <p:cNvSpPr>
              <a:spLocks/>
            </p:cNvSpPr>
            <p:nvPr/>
          </p:nvSpPr>
          <p:spPr bwMode="auto">
            <a:xfrm>
              <a:off x="5027" y="4896"/>
              <a:ext cx="430" cy="848"/>
            </a:xfrm>
            <a:custGeom>
              <a:avLst/>
              <a:gdLst>
                <a:gd name="T0" fmla="*/ 24 w 430"/>
                <a:gd name="T1" fmla="*/ 0 h 848"/>
                <a:gd name="T2" fmla="*/ 0 w 430"/>
                <a:gd name="T3" fmla="*/ 848 h 848"/>
                <a:gd name="T4" fmla="*/ 364 w 430"/>
                <a:gd name="T5" fmla="*/ 829 h 848"/>
                <a:gd name="T6" fmla="*/ 430 w 430"/>
                <a:gd name="T7" fmla="*/ 19 h 848"/>
                <a:gd name="T8" fmla="*/ 24 w 430"/>
                <a:gd name="T9" fmla="*/ 0 h 848"/>
                <a:gd name="T10" fmla="*/ 24 w 430"/>
                <a:gd name="T11" fmla="*/ 0 h 8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848"/>
                <a:gd name="T20" fmla="*/ 430 w 430"/>
                <a:gd name="T21" fmla="*/ 848 h 8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848">
                  <a:moveTo>
                    <a:pt x="24" y="0"/>
                  </a:moveTo>
                  <a:lnTo>
                    <a:pt x="0" y="848"/>
                  </a:lnTo>
                  <a:lnTo>
                    <a:pt x="364" y="829"/>
                  </a:lnTo>
                  <a:lnTo>
                    <a:pt x="43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93" name="Freeform 253"/>
            <p:cNvSpPr>
              <a:spLocks/>
            </p:cNvSpPr>
            <p:nvPr/>
          </p:nvSpPr>
          <p:spPr bwMode="auto">
            <a:xfrm>
              <a:off x="3825" y="4508"/>
              <a:ext cx="786" cy="1276"/>
            </a:xfrm>
            <a:custGeom>
              <a:avLst/>
              <a:gdLst>
                <a:gd name="T0" fmla="*/ 202 w 786"/>
                <a:gd name="T1" fmla="*/ 174 h 1276"/>
                <a:gd name="T2" fmla="*/ 209 w 786"/>
                <a:gd name="T3" fmla="*/ 692 h 1276"/>
                <a:gd name="T4" fmla="*/ 501 w 786"/>
                <a:gd name="T5" fmla="*/ 735 h 1276"/>
                <a:gd name="T6" fmla="*/ 549 w 786"/>
                <a:gd name="T7" fmla="*/ 174 h 1276"/>
                <a:gd name="T8" fmla="*/ 786 w 786"/>
                <a:gd name="T9" fmla="*/ 245 h 1276"/>
                <a:gd name="T10" fmla="*/ 774 w 786"/>
                <a:gd name="T11" fmla="*/ 1276 h 1276"/>
                <a:gd name="T12" fmla="*/ 59 w 786"/>
                <a:gd name="T13" fmla="*/ 1253 h 1276"/>
                <a:gd name="T14" fmla="*/ 31 w 786"/>
                <a:gd name="T15" fmla="*/ 1129 h 1276"/>
                <a:gd name="T16" fmla="*/ 0 w 786"/>
                <a:gd name="T17" fmla="*/ 0 h 1276"/>
                <a:gd name="T18" fmla="*/ 202 w 786"/>
                <a:gd name="T19" fmla="*/ 174 h 1276"/>
                <a:gd name="T20" fmla="*/ 202 w 786"/>
                <a:gd name="T21" fmla="*/ 174 h 1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6"/>
                <a:gd name="T34" fmla="*/ 0 h 1276"/>
                <a:gd name="T35" fmla="*/ 786 w 786"/>
                <a:gd name="T36" fmla="*/ 1276 h 1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6" h="1276">
                  <a:moveTo>
                    <a:pt x="202" y="174"/>
                  </a:moveTo>
                  <a:lnTo>
                    <a:pt x="209" y="692"/>
                  </a:lnTo>
                  <a:lnTo>
                    <a:pt x="501" y="735"/>
                  </a:lnTo>
                  <a:lnTo>
                    <a:pt x="549" y="174"/>
                  </a:lnTo>
                  <a:lnTo>
                    <a:pt x="786" y="245"/>
                  </a:lnTo>
                  <a:lnTo>
                    <a:pt x="774" y="1276"/>
                  </a:lnTo>
                  <a:lnTo>
                    <a:pt x="59" y="1253"/>
                  </a:lnTo>
                  <a:lnTo>
                    <a:pt x="31" y="1129"/>
                  </a:lnTo>
                  <a:lnTo>
                    <a:pt x="0" y="0"/>
                  </a:lnTo>
                  <a:lnTo>
                    <a:pt x="202" y="174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94" name="Freeform 254"/>
            <p:cNvSpPr>
              <a:spLocks/>
            </p:cNvSpPr>
            <p:nvPr/>
          </p:nvSpPr>
          <p:spPr bwMode="auto">
            <a:xfrm>
              <a:off x="3777" y="3030"/>
              <a:ext cx="1965" cy="2754"/>
            </a:xfrm>
            <a:custGeom>
              <a:avLst/>
              <a:gdLst>
                <a:gd name="T0" fmla="*/ 36 w 1965"/>
                <a:gd name="T1" fmla="*/ 1533 h 2754"/>
                <a:gd name="T2" fmla="*/ 79 w 1965"/>
                <a:gd name="T3" fmla="*/ 1671 h 2754"/>
                <a:gd name="T4" fmla="*/ 238 w 1965"/>
                <a:gd name="T5" fmla="*/ 1759 h 2754"/>
                <a:gd name="T6" fmla="*/ 250 w 1965"/>
                <a:gd name="T7" fmla="*/ 1652 h 2754"/>
                <a:gd name="T8" fmla="*/ 566 w 1965"/>
                <a:gd name="T9" fmla="*/ 1711 h 2754"/>
                <a:gd name="T10" fmla="*/ 566 w 1965"/>
                <a:gd name="T11" fmla="*/ 1861 h 2754"/>
                <a:gd name="T12" fmla="*/ 799 w 1965"/>
                <a:gd name="T13" fmla="*/ 1968 h 2754"/>
                <a:gd name="T14" fmla="*/ 822 w 1965"/>
                <a:gd name="T15" fmla="*/ 2754 h 2754"/>
                <a:gd name="T16" fmla="*/ 1238 w 1965"/>
                <a:gd name="T17" fmla="*/ 2750 h 2754"/>
                <a:gd name="T18" fmla="*/ 1262 w 1965"/>
                <a:gd name="T19" fmla="*/ 1842 h 2754"/>
                <a:gd name="T20" fmla="*/ 1656 w 1965"/>
                <a:gd name="T21" fmla="*/ 1856 h 2754"/>
                <a:gd name="T22" fmla="*/ 1637 w 1965"/>
                <a:gd name="T23" fmla="*/ 2738 h 2754"/>
                <a:gd name="T24" fmla="*/ 1946 w 1965"/>
                <a:gd name="T25" fmla="*/ 2719 h 2754"/>
                <a:gd name="T26" fmla="*/ 1965 w 1965"/>
                <a:gd name="T27" fmla="*/ 1193 h 2754"/>
                <a:gd name="T28" fmla="*/ 1633 w 1965"/>
                <a:gd name="T29" fmla="*/ 0 h 2754"/>
                <a:gd name="T30" fmla="*/ 661 w 1965"/>
                <a:gd name="T31" fmla="*/ 1414 h 2754"/>
                <a:gd name="T32" fmla="*/ 0 w 1965"/>
                <a:gd name="T33" fmla="*/ 1234 h 2754"/>
                <a:gd name="T34" fmla="*/ 36 w 1965"/>
                <a:gd name="T35" fmla="*/ 1533 h 2754"/>
                <a:gd name="T36" fmla="*/ 36 w 1965"/>
                <a:gd name="T37" fmla="*/ 1533 h 2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5"/>
                <a:gd name="T58" fmla="*/ 0 h 2754"/>
                <a:gd name="T59" fmla="*/ 1965 w 1965"/>
                <a:gd name="T60" fmla="*/ 2754 h 2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5" h="2754">
                  <a:moveTo>
                    <a:pt x="36" y="1533"/>
                  </a:moveTo>
                  <a:lnTo>
                    <a:pt x="79" y="1671"/>
                  </a:lnTo>
                  <a:lnTo>
                    <a:pt x="238" y="1759"/>
                  </a:lnTo>
                  <a:lnTo>
                    <a:pt x="250" y="1652"/>
                  </a:lnTo>
                  <a:lnTo>
                    <a:pt x="566" y="1711"/>
                  </a:lnTo>
                  <a:lnTo>
                    <a:pt x="566" y="1861"/>
                  </a:lnTo>
                  <a:lnTo>
                    <a:pt x="799" y="1968"/>
                  </a:lnTo>
                  <a:lnTo>
                    <a:pt x="822" y="2754"/>
                  </a:lnTo>
                  <a:lnTo>
                    <a:pt x="1238" y="2750"/>
                  </a:lnTo>
                  <a:lnTo>
                    <a:pt x="1262" y="1842"/>
                  </a:lnTo>
                  <a:lnTo>
                    <a:pt x="1656" y="1856"/>
                  </a:lnTo>
                  <a:lnTo>
                    <a:pt x="1637" y="2738"/>
                  </a:lnTo>
                  <a:lnTo>
                    <a:pt x="1946" y="2719"/>
                  </a:lnTo>
                  <a:lnTo>
                    <a:pt x="1965" y="1193"/>
                  </a:lnTo>
                  <a:lnTo>
                    <a:pt x="1633" y="0"/>
                  </a:lnTo>
                  <a:lnTo>
                    <a:pt x="661" y="1414"/>
                  </a:lnTo>
                  <a:lnTo>
                    <a:pt x="0" y="1234"/>
                  </a:lnTo>
                  <a:lnTo>
                    <a:pt x="36" y="1533"/>
                  </a:lnTo>
                  <a:close/>
                </a:path>
              </a:pathLst>
            </a:custGeom>
            <a:solidFill>
              <a:srgbClr val="C2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95" name="Freeform 255"/>
            <p:cNvSpPr>
              <a:spLocks/>
            </p:cNvSpPr>
            <p:nvPr/>
          </p:nvSpPr>
          <p:spPr bwMode="auto">
            <a:xfrm>
              <a:off x="3473" y="4062"/>
              <a:ext cx="1019" cy="501"/>
            </a:xfrm>
            <a:custGeom>
              <a:avLst/>
              <a:gdLst>
                <a:gd name="T0" fmla="*/ 0 w 1019"/>
                <a:gd name="T1" fmla="*/ 0 h 501"/>
                <a:gd name="T2" fmla="*/ 865 w 1019"/>
                <a:gd name="T3" fmla="*/ 197 h 501"/>
                <a:gd name="T4" fmla="*/ 917 w 1019"/>
                <a:gd name="T5" fmla="*/ 249 h 501"/>
                <a:gd name="T6" fmla="*/ 1019 w 1019"/>
                <a:gd name="T7" fmla="*/ 434 h 501"/>
                <a:gd name="T8" fmla="*/ 977 w 1019"/>
                <a:gd name="T9" fmla="*/ 501 h 501"/>
                <a:gd name="T10" fmla="*/ 894 w 1019"/>
                <a:gd name="T11" fmla="*/ 501 h 501"/>
                <a:gd name="T12" fmla="*/ 364 w 1019"/>
                <a:gd name="T13" fmla="*/ 280 h 501"/>
                <a:gd name="T14" fmla="*/ 83 w 1019"/>
                <a:gd name="T15" fmla="*/ 161 h 501"/>
                <a:gd name="T16" fmla="*/ 19 w 1019"/>
                <a:gd name="T17" fmla="*/ 71 h 501"/>
                <a:gd name="T18" fmla="*/ 0 w 1019"/>
                <a:gd name="T19" fmla="*/ 0 h 501"/>
                <a:gd name="T20" fmla="*/ 0 w 1019"/>
                <a:gd name="T21" fmla="*/ 0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501"/>
                <a:gd name="T35" fmla="*/ 1019 w 1019"/>
                <a:gd name="T36" fmla="*/ 501 h 5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501">
                  <a:moveTo>
                    <a:pt x="0" y="0"/>
                  </a:moveTo>
                  <a:lnTo>
                    <a:pt x="865" y="197"/>
                  </a:lnTo>
                  <a:lnTo>
                    <a:pt x="917" y="249"/>
                  </a:lnTo>
                  <a:lnTo>
                    <a:pt x="1019" y="434"/>
                  </a:lnTo>
                  <a:lnTo>
                    <a:pt x="977" y="501"/>
                  </a:lnTo>
                  <a:lnTo>
                    <a:pt x="894" y="501"/>
                  </a:lnTo>
                  <a:lnTo>
                    <a:pt x="364" y="280"/>
                  </a:lnTo>
                  <a:lnTo>
                    <a:pt x="83" y="161"/>
                  </a:lnTo>
                  <a:lnTo>
                    <a:pt x="1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96" name="Freeform 256"/>
            <p:cNvSpPr>
              <a:spLocks/>
            </p:cNvSpPr>
            <p:nvPr/>
          </p:nvSpPr>
          <p:spPr bwMode="auto">
            <a:xfrm>
              <a:off x="5343" y="2911"/>
              <a:ext cx="815" cy="1450"/>
            </a:xfrm>
            <a:custGeom>
              <a:avLst/>
              <a:gdLst>
                <a:gd name="T0" fmla="*/ 126 w 815"/>
                <a:gd name="T1" fmla="*/ 0 h 1450"/>
                <a:gd name="T2" fmla="*/ 0 w 815"/>
                <a:gd name="T3" fmla="*/ 257 h 1450"/>
                <a:gd name="T4" fmla="*/ 114 w 815"/>
                <a:gd name="T5" fmla="*/ 435 h 1450"/>
                <a:gd name="T6" fmla="*/ 399 w 815"/>
                <a:gd name="T7" fmla="*/ 1312 h 1450"/>
                <a:gd name="T8" fmla="*/ 620 w 815"/>
                <a:gd name="T9" fmla="*/ 1431 h 1450"/>
                <a:gd name="T10" fmla="*/ 704 w 815"/>
                <a:gd name="T11" fmla="*/ 1450 h 1450"/>
                <a:gd name="T12" fmla="*/ 815 w 815"/>
                <a:gd name="T13" fmla="*/ 1379 h 1450"/>
                <a:gd name="T14" fmla="*/ 661 w 815"/>
                <a:gd name="T15" fmla="*/ 1051 h 1450"/>
                <a:gd name="T16" fmla="*/ 214 w 815"/>
                <a:gd name="T17" fmla="*/ 72 h 1450"/>
                <a:gd name="T18" fmla="*/ 126 w 815"/>
                <a:gd name="T19" fmla="*/ 0 h 1450"/>
                <a:gd name="T20" fmla="*/ 126 w 815"/>
                <a:gd name="T21" fmla="*/ 0 h 1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5"/>
                <a:gd name="T34" fmla="*/ 0 h 1450"/>
                <a:gd name="T35" fmla="*/ 815 w 815"/>
                <a:gd name="T36" fmla="*/ 1450 h 1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5" h="1450">
                  <a:moveTo>
                    <a:pt x="126" y="0"/>
                  </a:moveTo>
                  <a:lnTo>
                    <a:pt x="0" y="257"/>
                  </a:lnTo>
                  <a:lnTo>
                    <a:pt x="114" y="435"/>
                  </a:lnTo>
                  <a:lnTo>
                    <a:pt x="399" y="1312"/>
                  </a:lnTo>
                  <a:lnTo>
                    <a:pt x="620" y="1431"/>
                  </a:lnTo>
                  <a:lnTo>
                    <a:pt x="704" y="1450"/>
                  </a:lnTo>
                  <a:lnTo>
                    <a:pt x="815" y="1379"/>
                  </a:lnTo>
                  <a:lnTo>
                    <a:pt x="661" y="1051"/>
                  </a:lnTo>
                  <a:lnTo>
                    <a:pt x="214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97" name="Freeform 257"/>
            <p:cNvSpPr>
              <a:spLocks/>
            </p:cNvSpPr>
            <p:nvPr/>
          </p:nvSpPr>
          <p:spPr bwMode="auto">
            <a:xfrm>
              <a:off x="4386" y="2745"/>
              <a:ext cx="1827" cy="1799"/>
            </a:xfrm>
            <a:custGeom>
              <a:avLst/>
              <a:gdLst>
                <a:gd name="T0" fmla="*/ 1083 w 1827"/>
                <a:gd name="T1" fmla="*/ 40 h 1799"/>
                <a:gd name="T2" fmla="*/ 786 w 1827"/>
                <a:gd name="T3" fmla="*/ 447 h 1799"/>
                <a:gd name="T4" fmla="*/ 166 w 1827"/>
                <a:gd name="T5" fmla="*/ 1312 h 1799"/>
                <a:gd name="T6" fmla="*/ 0 w 1827"/>
                <a:gd name="T7" fmla="*/ 1526 h 1799"/>
                <a:gd name="T8" fmla="*/ 99 w 1827"/>
                <a:gd name="T9" fmla="*/ 1799 h 1799"/>
                <a:gd name="T10" fmla="*/ 242 w 1827"/>
                <a:gd name="T11" fmla="*/ 1675 h 1799"/>
                <a:gd name="T12" fmla="*/ 993 w 1827"/>
                <a:gd name="T13" fmla="*/ 482 h 1799"/>
                <a:gd name="T14" fmla="*/ 1095 w 1827"/>
                <a:gd name="T15" fmla="*/ 269 h 1799"/>
                <a:gd name="T16" fmla="*/ 1154 w 1827"/>
                <a:gd name="T17" fmla="*/ 499 h 1799"/>
                <a:gd name="T18" fmla="*/ 1518 w 1827"/>
                <a:gd name="T19" fmla="*/ 1233 h 1799"/>
                <a:gd name="T20" fmla="*/ 1720 w 1827"/>
                <a:gd name="T21" fmla="*/ 1557 h 1799"/>
                <a:gd name="T22" fmla="*/ 1827 w 1827"/>
                <a:gd name="T23" fmla="*/ 1423 h 1799"/>
                <a:gd name="T24" fmla="*/ 1820 w 1827"/>
                <a:gd name="T25" fmla="*/ 1312 h 1799"/>
                <a:gd name="T26" fmla="*/ 1399 w 1827"/>
                <a:gd name="T27" fmla="*/ 637 h 1799"/>
                <a:gd name="T28" fmla="*/ 1230 w 1827"/>
                <a:gd name="T29" fmla="*/ 226 h 1799"/>
                <a:gd name="T30" fmla="*/ 1159 w 1827"/>
                <a:gd name="T31" fmla="*/ 0 h 1799"/>
                <a:gd name="T32" fmla="*/ 1112 w 1827"/>
                <a:gd name="T33" fmla="*/ 0 h 1799"/>
                <a:gd name="T34" fmla="*/ 1083 w 1827"/>
                <a:gd name="T35" fmla="*/ 40 h 1799"/>
                <a:gd name="T36" fmla="*/ 1083 w 1827"/>
                <a:gd name="T37" fmla="*/ 4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7"/>
                <a:gd name="T58" fmla="*/ 0 h 1799"/>
                <a:gd name="T59" fmla="*/ 1827 w 1827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7" h="1799">
                  <a:moveTo>
                    <a:pt x="1083" y="40"/>
                  </a:moveTo>
                  <a:lnTo>
                    <a:pt x="786" y="447"/>
                  </a:lnTo>
                  <a:lnTo>
                    <a:pt x="166" y="1312"/>
                  </a:lnTo>
                  <a:lnTo>
                    <a:pt x="0" y="1526"/>
                  </a:lnTo>
                  <a:lnTo>
                    <a:pt x="99" y="1799"/>
                  </a:lnTo>
                  <a:lnTo>
                    <a:pt x="242" y="1675"/>
                  </a:lnTo>
                  <a:lnTo>
                    <a:pt x="993" y="482"/>
                  </a:lnTo>
                  <a:lnTo>
                    <a:pt x="1095" y="269"/>
                  </a:lnTo>
                  <a:lnTo>
                    <a:pt x="1154" y="499"/>
                  </a:lnTo>
                  <a:lnTo>
                    <a:pt x="1518" y="1233"/>
                  </a:lnTo>
                  <a:lnTo>
                    <a:pt x="1720" y="1557"/>
                  </a:lnTo>
                  <a:lnTo>
                    <a:pt x="1827" y="1423"/>
                  </a:lnTo>
                  <a:lnTo>
                    <a:pt x="1820" y="1312"/>
                  </a:lnTo>
                  <a:lnTo>
                    <a:pt x="1399" y="637"/>
                  </a:lnTo>
                  <a:lnTo>
                    <a:pt x="1230" y="226"/>
                  </a:lnTo>
                  <a:lnTo>
                    <a:pt x="1159" y="0"/>
                  </a:lnTo>
                  <a:lnTo>
                    <a:pt x="1112" y="0"/>
                  </a:lnTo>
                  <a:lnTo>
                    <a:pt x="1083" y="40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98" name="Freeform 258"/>
            <p:cNvSpPr>
              <a:spLocks/>
            </p:cNvSpPr>
            <p:nvPr/>
          </p:nvSpPr>
          <p:spPr bwMode="auto">
            <a:xfrm>
              <a:off x="5041" y="4886"/>
              <a:ext cx="392" cy="875"/>
            </a:xfrm>
            <a:custGeom>
              <a:avLst/>
              <a:gdLst>
                <a:gd name="T0" fmla="*/ 0 w 392"/>
                <a:gd name="T1" fmla="*/ 12 h 875"/>
                <a:gd name="T2" fmla="*/ 0 w 392"/>
                <a:gd name="T3" fmla="*/ 169 h 875"/>
                <a:gd name="T4" fmla="*/ 200 w 392"/>
                <a:gd name="T5" fmla="*/ 238 h 875"/>
                <a:gd name="T6" fmla="*/ 274 w 392"/>
                <a:gd name="T7" fmla="*/ 875 h 875"/>
                <a:gd name="T8" fmla="*/ 350 w 392"/>
                <a:gd name="T9" fmla="*/ 839 h 875"/>
                <a:gd name="T10" fmla="*/ 392 w 392"/>
                <a:gd name="T11" fmla="*/ 0 h 875"/>
                <a:gd name="T12" fmla="*/ 0 w 392"/>
                <a:gd name="T13" fmla="*/ 12 h 875"/>
                <a:gd name="T14" fmla="*/ 0 w 392"/>
                <a:gd name="T15" fmla="*/ 12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2"/>
                <a:gd name="T25" fmla="*/ 0 h 875"/>
                <a:gd name="T26" fmla="*/ 392 w 392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2" h="875">
                  <a:moveTo>
                    <a:pt x="0" y="12"/>
                  </a:moveTo>
                  <a:lnTo>
                    <a:pt x="0" y="169"/>
                  </a:lnTo>
                  <a:lnTo>
                    <a:pt x="200" y="238"/>
                  </a:lnTo>
                  <a:lnTo>
                    <a:pt x="274" y="875"/>
                  </a:lnTo>
                  <a:lnTo>
                    <a:pt x="350" y="839"/>
                  </a:lnTo>
                  <a:lnTo>
                    <a:pt x="39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99" name="Freeform 259"/>
            <p:cNvSpPr>
              <a:spLocks/>
            </p:cNvSpPr>
            <p:nvPr/>
          </p:nvSpPr>
          <p:spPr bwMode="auto">
            <a:xfrm>
              <a:off x="4022" y="2745"/>
              <a:ext cx="1476" cy="1526"/>
            </a:xfrm>
            <a:custGeom>
              <a:avLst/>
              <a:gdLst>
                <a:gd name="T0" fmla="*/ 1476 w 1476"/>
                <a:gd name="T1" fmla="*/ 0 h 1526"/>
                <a:gd name="T2" fmla="*/ 1100 w 1476"/>
                <a:gd name="T3" fmla="*/ 297 h 1526"/>
                <a:gd name="T4" fmla="*/ 1155 w 1476"/>
                <a:gd name="T5" fmla="*/ 352 h 1526"/>
                <a:gd name="T6" fmla="*/ 953 w 1476"/>
                <a:gd name="T7" fmla="*/ 554 h 1526"/>
                <a:gd name="T8" fmla="*/ 1005 w 1476"/>
                <a:gd name="T9" fmla="*/ 597 h 1526"/>
                <a:gd name="T10" fmla="*/ 708 w 1476"/>
                <a:gd name="T11" fmla="*/ 839 h 1526"/>
                <a:gd name="T12" fmla="*/ 772 w 1476"/>
                <a:gd name="T13" fmla="*/ 863 h 1526"/>
                <a:gd name="T14" fmla="*/ 523 w 1476"/>
                <a:gd name="T15" fmla="*/ 1067 h 1526"/>
                <a:gd name="T16" fmla="*/ 606 w 1476"/>
                <a:gd name="T17" fmla="*/ 1096 h 1526"/>
                <a:gd name="T18" fmla="*/ 328 w 1476"/>
                <a:gd name="T19" fmla="*/ 1312 h 1526"/>
                <a:gd name="T20" fmla="*/ 423 w 1476"/>
                <a:gd name="T21" fmla="*/ 1347 h 1526"/>
                <a:gd name="T22" fmla="*/ 297 w 1476"/>
                <a:gd name="T23" fmla="*/ 1478 h 1526"/>
                <a:gd name="T24" fmla="*/ 135 w 1476"/>
                <a:gd name="T25" fmla="*/ 1419 h 1526"/>
                <a:gd name="T26" fmla="*/ 0 w 1476"/>
                <a:gd name="T27" fmla="*/ 1471 h 1526"/>
                <a:gd name="T28" fmla="*/ 364 w 1476"/>
                <a:gd name="T29" fmla="*/ 1526 h 1526"/>
                <a:gd name="T30" fmla="*/ 511 w 1476"/>
                <a:gd name="T31" fmla="*/ 1340 h 1526"/>
                <a:gd name="T32" fmla="*/ 1476 w 1476"/>
                <a:gd name="T33" fmla="*/ 0 h 1526"/>
                <a:gd name="T34" fmla="*/ 1476 w 1476"/>
                <a:gd name="T35" fmla="*/ 0 h 1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6"/>
                <a:gd name="T55" fmla="*/ 0 h 1526"/>
                <a:gd name="T56" fmla="*/ 1476 w 1476"/>
                <a:gd name="T57" fmla="*/ 1526 h 1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6" h="1526">
                  <a:moveTo>
                    <a:pt x="1476" y="0"/>
                  </a:moveTo>
                  <a:lnTo>
                    <a:pt x="1100" y="297"/>
                  </a:lnTo>
                  <a:lnTo>
                    <a:pt x="1155" y="352"/>
                  </a:lnTo>
                  <a:lnTo>
                    <a:pt x="953" y="554"/>
                  </a:lnTo>
                  <a:lnTo>
                    <a:pt x="1005" y="597"/>
                  </a:lnTo>
                  <a:lnTo>
                    <a:pt x="708" y="839"/>
                  </a:lnTo>
                  <a:lnTo>
                    <a:pt x="772" y="863"/>
                  </a:lnTo>
                  <a:lnTo>
                    <a:pt x="523" y="1067"/>
                  </a:lnTo>
                  <a:lnTo>
                    <a:pt x="606" y="1096"/>
                  </a:lnTo>
                  <a:lnTo>
                    <a:pt x="328" y="1312"/>
                  </a:lnTo>
                  <a:lnTo>
                    <a:pt x="423" y="1347"/>
                  </a:lnTo>
                  <a:lnTo>
                    <a:pt x="297" y="1478"/>
                  </a:lnTo>
                  <a:lnTo>
                    <a:pt x="135" y="1419"/>
                  </a:lnTo>
                  <a:lnTo>
                    <a:pt x="0" y="1471"/>
                  </a:lnTo>
                  <a:lnTo>
                    <a:pt x="364" y="1526"/>
                  </a:lnTo>
                  <a:lnTo>
                    <a:pt x="511" y="134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00" name="Freeform 260"/>
            <p:cNvSpPr>
              <a:spLocks/>
            </p:cNvSpPr>
            <p:nvPr/>
          </p:nvSpPr>
          <p:spPr bwMode="auto">
            <a:xfrm>
              <a:off x="5101" y="3867"/>
              <a:ext cx="128" cy="237"/>
            </a:xfrm>
            <a:custGeom>
              <a:avLst/>
              <a:gdLst>
                <a:gd name="T0" fmla="*/ 0 w 128"/>
                <a:gd name="T1" fmla="*/ 26 h 237"/>
                <a:gd name="T2" fmla="*/ 14 w 128"/>
                <a:gd name="T3" fmla="*/ 237 h 237"/>
                <a:gd name="T4" fmla="*/ 109 w 128"/>
                <a:gd name="T5" fmla="*/ 211 h 237"/>
                <a:gd name="T6" fmla="*/ 128 w 128"/>
                <a:gd name="T7" fmla="*/ 0 h 237"/>
                <a:gd name="T8" fmla="*/ 0 w 128"/>
                <a:gd name="T9" fmla="*/ 26 h 237"/>
                <a:gd name="T10" fmla="*/ 0 w 128"/>
                <a:gd name="T11" fmla="*/ 2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37"/>
                <a:gd name="T20" fmla="*/ 128 w 128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37">
                  <a:moveTo>
                    <a:pt x="0" y="26"/>
                  </a:moveTo>
                  <a:lnTo>
                    <a:pt x="14" y="237"/>
                  </a:lnTo>
                  <a:lnTo>
                    <a:pt x="109" y="211"/>
                  </a:lnTo>
                  <a:lnTo>
                    <a:pt x="1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01" name="Freeform 261"/>
            <p:cNvSpPr>
              <a:spLocks/>
            </p:cNvSpPr>
            <p:nvPr/>
          </p:nvSpPr>
          <p:spPr bwMode="auto">
            <a:xfrm>
              <a:off x="5308" y="3869"/>
              <a:ext cx="194" cy="235"/>
            </a:xfrm>
            <a:custGeom>
              <a:avLst/>
              <a:gdLst>
                <a:gd name="T0" fmla="*/ 0 w 194"/>
                <a:gd name="T1" fmla="*/ 7 h 235"/>
                <a:gd name="T2" fmla="*/ 16 w 194"/>
                <a:gd name="T3" fmla="*/ 235 h 235"/>
                <a:gd name="T4" fmla="*/ 194 w 194"/>
                <a:gd name="T5" fmla="*/ 188 h 235"/>
                <a:gd name="T6" fmla="*/ 130 w 194"/>
                <a:gd name="T7" fmla="*/ 0 h 235"/>
                <a:gd name="T8" fmla="*/ 0 w 194"/>
                <a:gd name="T9" fmla="*/ 7 h 235"/>
                <a:gd name="T10" fmla="*/ 0 w 194"/>
                <a:gd name="T11" fmla="*/ 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35"/>
                <a:gd name="T20" fmla="*/ 194 w 19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35">
                  <a:moveTo>
                    <a:pt x="0" y="7"/>
                  </a:moveTo>
                  <a:lnTo>
                    <a:pt x="16" y="235"/>
                  </a:lnTo>
                  <a:lnTo>
                    <a:pt x="194" y="188"/>
                  </a:lnTo>
                  <a:lnTo>
                    <a:pt x="13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02" name="Freeform 262"/>
            <p:cNvSpPr>
              <a:spLocks/>
            </p:cNvSpPr>
            <p:nvPr/>
          </p:nvSpPr>
          <p:spPr bwMode="auto">
            <a:xfrm>
              <a:off x="5089" y="4157"/>
              <a:ext cx="166" cy="211"/>
            </a:xfrm>
            <a:custGeom>
              <a:avLst/>
              <a:gdLst>
                <a:gd name="T0" fmla="*/ 140 w 166"/>
                <a:gd name="T1" fmla="*/ 0 h 211"/>
                <a:gd name="T2" fmla="*/ 0 w 166"/>
                <a:gd name="T3" fmla="*/ 9 h 211"/>
                <a:gd name="T4" fmla="*/ 17 w 166"/>
                <a:gd name="T5" fmla="*/ 211 h 211"/>
                <a:gd name="T6" fmla="*/ 166 w 166"/>
                <a:gd name="T7" fmla="*/ 202 h 211"/>
                <a:gd name="T8" fmla="*/ 140 w 166"/>
                <a:gd name="T9" fmla="*/ 0 h 211"/>
                <a:gd name="T10" fmla="*/ 140 w 16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11"/>
                <a:gd name="T20" fmla="*/ 166 w 16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11">
                  <a:moveTo>
                    <a:pt x="140" y="0"/>
                  </a:moveTo>
                  <a:lnTo>
                    <a:pt x="0" y="9"/>
                  </a:lnTo>
                  <a:lnTo>
                    <a:pt x="17" y="211"/>
                  </a:lnTo>
                  <a:lnTo>
                    <a:pt x="166" y="20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03" name="Freeform 263"/>
            <p:cNvSpPr>
              <a:spLocks/>
            </p:cNvSpPr>
            <p:nvPr/>
          </p:nvSpPr>
          <p:spPr bwMode="auto">
            <a:xfrm>
              <a:off x="5300" y="4157"/>
              <a:ext cx="202" cy="254"/>
            </a:xfrm>
            <a:custGeom>
              <a:avLst/>
              <a:gdLst>
                <a:gd name="T0" fmla="*/ 24 w 202"/>
                <a:gd name="T1" fmla="*/ 19 h 254"/>
                <a:gd name="T2" fmla="*/ 202 w 202"/>
                <a:gd name="T3" fmla="*/ 0 h 254"/>
                <a:gd name="T4" fmla="*/ 179 w 202"/>
                <a:gd name="T5" fmla="*/ 254 h 254"/>
                <a:gd name="T6" fmla="*/ 0 w 202"/>
                <a:gd name="T7" fmla="*/ 235 h 254"/>
                <a:gd name="T8" fmla="*/ 24 w 202"/>
                <a:gd name="T9" fmla="*/ 19 h 254"/>
                <a:gd name="T10" fmla="*/ 24 w 202"/>
                <a:gd name="T11" fmla="*/ 19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254"/>
                <a:gd name="T20" fmla="*/ 202 w 20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254">
                  <a:moveTo>
                    <a:pt x="24" y="19"/>
                  </a:moveTo>
                  <a:lnTo>
                    <a:pt x="202" y="0"/>
                  </a:lnTo>
                  <a:lnTo>
                    <a:pt x="179" y="254"/>
                  </a:lnTo>
                  <a:lnTo>
                    <a:pt x="0" y="23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04" name="Freeform 264"/>
            <p:cNvSpPr>
              <a:spLocks/>
            </p:cNvSpPr>
            <p:nvPr/>
          </p:nvSpPr>
          <p:spPr bwMode="auto">
            <a:xfrm>
              <a:off x="3986" y="4682"/>
              <a:ext cx="357" cy="437"/>
            </a:xfrm>
            <a:custGeom>
              <a:avLst/>
              <a:gdLst>
                <a:gd name="T0" fmla="*/ 45 w 357"/>
                <a:gd name="T1" fmla="*/ 437 h 437"/>
                <a:gd name="T2" fmla="*/ 131 w 357"/>
                <a:gd name="T3" fmla="*/ 437 h 437"/>
                <a:gd name="T4" fmla="*/ 131 w 357"/>
                <a:gd name="T5" fmla="*/ 133 h 437"/>
                <a:gd name="T6" fmla="*/ 343 w 357"/>
                <a:gd name="T7" fmla="*/ 149 h 437"/>
                <a:gd name="T8" fmla="*/ 357 w 357"/>
                <a:gd name="T9" fmla="*/ 59 h 437"/>
                <a:gd name="T10" fmla="*/ 0 w 357"/>
                <a:gd name="T11" fmla="*/ 0 h 437"/>
                <a:gd name="T12" fmla="*/ 45 w 357"/>
                <a:gd name="T13" fmla="*/ 437 h 437"/>
                <a:gd name="T14" fmla="*/ 45 w 357"/>
                <a:gd name="T15" fmla="*/ 437 h 4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437"/>
                <a:gd name="T26" fmla="*/ 357 w 357"/>
                <a:gd name="T27" fmla="*/ 437 h 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437">
                  <a:moveTo>
                    <a:pt x="45" y="437"/>
                  </a:moveTo>
                  <a:lnTo>
                    <a:pt x="131" y="437"/>
                  </a:lnTo>
                  <a:lnTo>
                    <a:pt x="131" y="133"/>
                  </a:lnTo>
                  <a:lnTo>
                    <a:pt x="343" y="149"/>
                  </a:lnTo>
                  <a:lnTo>
                    <a:pt x="357" y="59"/>
                  </a:lnTo>
                  <a:lnTo>
                    <a:pt x="0" y="0"/>
                  </a:lnTo>
                  <a:lnTo>
                    <a:pt x="45" y="43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05" name="Freeform 265"/>
            <p:cNvSpPr>
              <a:spLocks/>
            </p:cNvSpPr>
            <p:nvPr/>
          </p:nvSpPr>
          <p:spPr bwMode="auto">
            <a:xfrm>
              <a:off x="3478" y="2838"/>
              <a:ext cx="1036" cy="1143"/>
            </a:xfrm>
            <a:custGeom>
              <a:avLst/>
              <a:gdLst>
                <a:gd name="T0" fmla="*/ 1036 w 1036"/>
                <a:gd name="T1" fmla="*/ 24 h 1143"/>
                <a:gd name="T2" fmla="*/ 984 w 1036"/>
                <a:gd name="T3" fmla="*/ 119 h 1143"/>
                <a:gd name="T4" fmla="*/ 936 w 1036"/>
                <a:gd name="T5" fmla="*/ 202 h 1143"/>
                <a:gd name="T6" fmla="*/ 912 w 1036"/>
                <a:gd name="T7" fmla="*/ 242 h 1143"/>
                <a:gd name="T8" fmla="*/ 884 w 1036"/>
                <a:gd name="T9" fmla="*/ 283 h 1143"/>
                <a:gd name="T10" fmla="*/ 855 w 1036"/>
                <a:gd name="T11" fmla="*/ 325 h 1143"/>
                <a:gd name="T12" fmla="*/ 820 w 1036"/>
                <a:gd name="T13" fmla="*/ 368 h 1143"/>
                <a:gd name="T14" fmla="*/ 765 w 1036"/>
                <a:gd name="T15" fmla="*/ 430 h 1143"/>
                <a:gd name="T16" fmla="*/ 710 w 1036"/>
                <a:gd name="T17" fmla="*/ 492 h 1143"/>
                <a:gd name="T18" fmla="*/ 656 w 1036"/>
                <a:gd name="T19" fmla="*/ 549 h 1143"/>
                <a:gd name="T20" fmla="*/ 601 w 1036"/>
                <a:gd name="T21" fmla="*/ 610 h 1143"/>
                <a:gd name="T22" fmla="*/ 544 w 1036"/>
                <a:gd name="T23" fmla="*/ 656 h 1143"/>
                <a:gd name="T24" fmla="*/ 492 w 1036"/>
                <a:gd name="T25" fmla="*/ 698 h 1143"/>
                <a:gd name="T26" fmla="*/ 442 w 1036"/>
                <a:gd name="T27" fmla="*/ 739 h 1143"/>
                <a:gd name="T28" fmla="*/ 394 w 1036"/>
                <a:gd name="T29" fmla="*/ 779 h 1143"/>
                <a:gd name="T30" fmla="*/ 349 w 1036"/>
                <a:gd name="T31" fmla="*/ 820 h 1143"/>
                <a:gd name="T32" fmla="*/ 304 w 1036"/>
                <a:gd name="T33" fmla="*/ 865 h 1143"/>
                <a:gd name="T34" fmla="*/ 254 w 1036"/>
                <a:gd name="T35" fmla="*/ 917 h 1143"/>
                <a:gd name="T36" fmla="*/ 204 w 1036"/>
                <a:gd name="T37" fmla="*/ 974 h 1143"/>
                <a:gd name="T38" fmla="*/ 164 w 1036"/>
                <a:gd name="T39" fmla="*/ 1019 h 1143"/>
                <a:gd name="T40" fmla="*/ 128 w 1036"/>
                <a:gd name="T41" fmla="*/ 1055 h 1143"/>
                <a:gd name="T42" fmla="*/ 57 w 1036"/>
                <a:gd name="T43" fmla="*/ 1128 h 1143"/>
                <a:gd name="T44" fmla="*/ 28 w 1036"/>
                <a:gd name="T45" fmla="*/ 1143 h 1143"/>
                <a:gd name="T46" fmla="*/ 2 w 1036"/>
                <a:gd name="T47" fmla="*/ 1133 h 1143"/>
                <a:gd name="T48" fmla="*/ 0 w 1036"/>
                <a:gd name="T49" fmla="*/ 1079 h 1143"/>
                <a:gd name="T50" fmla="*/ 38 w 1036"/>
                <a:gd name="T51" fmla="*/ 1038 h 1143"/>
                <a:gd name="T52" fmla="*/ 69 w 1036"/>
                <a:gd name="T53" fmla="*/ 1003 h 1143"/>
                <a:gd name="T54" fmla="*/ 102 w 1036"/>
                <a:gd name="T55" fmla="*/ 967 h 1143"/>
                <a:gd name="T56" fmla="*/ 140 w 1036"/>
                <a:gd name="T57" fmla="*/ 922 h 1143"/>
                <a:gd name="T58" fmla="*/ 192 w 1036"/>
                <a:gd name="T59" fmla="*/ 862 h 1143"/>
                <a:gd name="T60" fmla="*/ 242 w 1036"/>
                <a:gd name="T61" fmla="*/ 810 h 1143"/>
                <a:gd name="T62" fmla="*/ 290 w 1036"/>
                <a:gd name="T63" fmla="*/ 763 h 1143"/>
                <a:gd name="T64" fmla="*/ 337 w 1036"/>
                <a:gd name="T65" fmla="*/ 722 h 1143"/>
                <a:gd name="T66" fmla="*/ 382 w 1036"/>
                <a:gd name="T67" fmla="*/ 679 h 1143"/>
                <a:gd name="T68" fmla="*/ 435 w 1036"/>
                <a:gd name="T69" fmla="*/ 639 h 1143"/>
                <a:gd name="T70" fmla="*/ 487 w 1036"/>
                <a:gd name="T71" fmla="*/ 596 h 1143"/>
                <a:gd name="T72" fmla="*/ 544 w 1036"/>
                <a:gd name="T73" fmla="*/ 549 h 1143"/>
                <a:gd name="T74" fmla="*/ 599 w 1036"/>
                <a:gd name="T75" fmla="*/ 489 h 1143"/>
                <a:gd name="T76" fmla="*/ 653 w 1036"/>
                <a:gd name="T77" fmla="*/ 435 h 1143"/>
                <a:gd name="T78" fmla="*/ 710 w 1036"/>
                <a:gd name="T79" fmla="*/ 380 h 1143"/>
                <a:gd name="T80" fmla="*/ 770 w 1036"/>
                <a:gd name="T81" fmla="*/ 328 h 1143"/>
                <a:gd name="T82" fmla="*/ 803 w 1036"/>
                <a:gd name="T83" fmla="*/ 285 h 1143"/>
                <a:gd name="T84" fmla="*/ 836 w 1036"/>
                <a:gd name="T85" fmla="*/ 247 h 1143"/>
                <a:gd name="T86" fmla="*/ 867 w 1036"/>
                <a:gd name="T87" fmla="*/ 209 h 1143"/>
                <a:gd name="T88" fmla="*/ 896 w 1036"/>
                <a:gd name="T89" fmla="*/ 173 h 1143"/>
                <a:gd name="T90" fmla="*/ 922 w 1036"/>
                <a:gd name="T91" fmla="*/ 135 h 1143"/>
                <a:gd name="T92" fmla="*/ 950 w 1036"/>
                <a:gd name="T93" fmla="*/ 97 h 1143"/>
                <a:gd name="T94" fmla="*/ 1005 w 1036"/>
                <a:gd name="T95" fmla="*/ 7 h 1143"/>
                <a:gd name="T96" fmla="*/ 1029 w 1036"/>
                <a:gd name="T97" fmla="*/ 0 h 1143"/>
                <a:gd name="T98" fmla="*/ 1036 w 1036"/>
                <a:gd name="T99" fmla="*/ 24 h 1143"/>
                <a:gd name="T100" fmla="*/ 1036 w 1036"/>
                <a:gd name="T101" fmla="*/ 24 h 1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143"/>
                <a:gd name="T155" fmla="*/ 1036 w 1036"/>
                <a:gd name="T156" fmla="*/ 1143 h 1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143">
                  <a:moveTo>
                    <a:pt x="1036" y="24"/>
                  </a:moveTo>
                  <a:lnTo>
                    <a:pt x="984" y="119"/>
                  </a:lnTo>
                  <a:lnTo>
                    <a:pt x="936" y="202"/>
                  </a:lnTo>
                  <a:lnTo>
                    <a:pt x="912" y="242"/>
                  </a:lnTo>
                  <a:lnTo>
                    <a:pt x="884" y="283"/>
                  </a:lnTo>
                  <a:lnTo>
                    <a:pt x="855" y="325"/>
                  </a:lnTo>
                  <a:lnTo>
                    <a:pt x="820" y="368"/>
                  </a:lnTo>
                  <a:lnTo>
                    <a:pt x="765" y="430"/>
                  </a:lnTo>
                  <a:lnTo>
                    <a:pt x="710" y="492"/>
                  </a:lnTo>
                  <a:lnTo>
                    <a:pt x="656" y="549"/>
                  </a:lnTo>
                  <a:lnTo>
                    <a:pt x="601" y="610"/>
                  </a:lnTo>
                  <a:lnTo>
                    <a:pt x="544" y="656"/>
                  </a:lnTo>
                  <a:lnTo>
                    <a:pt x="492" y="698"/>
                  </a:lnTo>
                  <a:lnTo>
                    <a:pt x="442" y="739"/>
                  </a:lnTo>
                  <a:lnTo>
                    <a:pt x="394" y="779"/>
                  </a:lnTo>
                  <a:lnTo>
                    <a:pt x="349" y="820"/>
                  </a:lnTo>
                  <a:lnTo>
                    <a:pt x="304" y="865"/>
                  </a:lnTo>
                  <a:lnTo>
                    <a:pt x="254" y="917"/>
                  </a:lnTo>
                  <a:lnTo>
                    <a:pt x="204" y="974"/>
                  </a:lnTo>
                  <a:lnTo>
                    <a:pt x="164" y="1019"/>
                  </a:lnTo>
                  <a:lnTo>
                    <a:pt x="128" y="1055"/>
                  </a:lnTo>
                  <a:lnTo>
                    <a:pt x="57" y="1128"/>
                  </a:lnTo>
                  <a:lnTo>
                    <a:pt x="28" y="1143"/>
                  </a:lnTo>
                  <a:lnTo>
                    <a:pt x="2" y="1133"/>
                  </a:lnTo>
                  <a:lnTo>
                    <a:pt x="0" y="1079"/>
                  </a:lnTo>
                  <a:lnTo>
                    <a:pt x="38" y="1038"/>
                  </a:lnTo>
                  <a:lnTo>
                    <a:pt x="69" y="1003"/>
                  </a:lnTo>
                  <a:lnTo>
                    <a:pt x="102" y="967"/>
                  </a:lnTo>
                  <a:lnTo>
                    <a:pt x="140" y="922"/>
                  </a:lnTo>
                  <a:lnTo>
                    <a:pt x="192" y="862"/>
                  </a:lnTo>
                  <a:lnTo>
                    <a:pt x="242" y="810"/>
                  </a:lnTo>
                  <a:lnTo>
                    <a:pt x="290" y="763"/>
                  </a:lnTo>
                  <a:lnTo>
                    <a:pt x="337" y="722"/>
                  </a:lnTo>
                  <a:lnTo>
                    <a:pt x="382" y="679"/>
                  </a:lnTo>
                  <a:lnTo>
                    <a:pt x="435" y="639"/>
                  </a:lnTo>
                  <a:lnTo>
                    <a:pt x="487" y="596"/>
                  </a:lnTo>
                  <a:lnTo>
                    <a:pt x="544" y="549"/>
                  </a:lnTo>
                  <a:lnTo>
                    <a:pt x="599" y="489"/>
                  </a:lnTo>
                  <a:lnTo>
                    <a:pt x="653" y="435"/>
                  </a:lnTo>
                  <a:lnTo>
                    <a:pt x="710" y="380"/>
                  </a:lnTo>
                  <a:lnTo>
                    <a:pt x="770" y="328"/>
                  </a:lnTo>
                  <a:lnTo>
                    <a:pt x="803" y="285"/>
                  </a:lnTo>
                  <a:lnTo>
                    <a:pt x="836" y="247"/>
                  </a:lnTo>
                  <a:lnTo>
                    <a:pt x="867" y="209"/>
                  </a:lnTo>
                  <a:lnTo>
                    <a:pt x="896" y="173"/>
                  </a:lnTo>
                  <a:lnTo>
                    <a:pt x="922" y="135"/>
                  </a:lnTo>
                  <a:lnTo>
                    <a:pt x="950" y="97"/>
                  </a:lnTo>
                  <a:lnTo>
                    <a:pt x="1005" y="7"/>
                  </a:lnTo>
                  <a:lnTo>
                    <a:pt x="1029" y="0"/>
                  </a:lnTo>
                  <a:lnTo>
                    <a:pt x="10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06" name="Freeform 266"/>
            <p:cNvSpPr>
              <a:spLocks/>
            </p:cNvSpPr>
            <p:nvPr/>
          </p:nvSpPr>
          <p:spPr bwMode="auto">
            <a:xfrm>
              <a:off x="4495" y="2721"/>
              <a:ext cx="1038" cy="164"/>
            </a:xfrm>
            <a:custGeom>
              <a:avLst/>
              <a:gdLst>
                <a:gd name="T0" fmla="*/ 19 w 1038"/>
                <a:gd name="T1" fmla="*/ 114 h 164"/>
                <a:gd name="T2" fmla="*/ 249 w 1038"/>
                <a:gd name="T3" fmla="*/ 122 h 164"/>
                <a:gd name="T4" fmla="*/ 480 w 1038"/>
                <a:gd name="T5" fmla="*/ 100 h 164"/>
                <a:gd name="T6" fmla="*/ 829 w 1038"/>
                <a:gd name="T7" fmla="*/ 41 h 164"/>
                <a:gd name="T8" fmla="*/ 1014 w 1038"/>
                <a:gd name="T9" fmla="*/ 0 h 164"/>
                <a:gd name="T10" fmla="*/ 1038 w 1038"/>
                <a:gd name="T11" fmla="*/ 10 h 164"/>
                <a:gd name="T12" fmla="*/ 1026 w 1038"/>
                <a:gd name="T13" fmla="*/ 34 h 164"/>
                <a:gd name="T14" fmla="*/ 936 w 1038"/>
                <a:gd name="T15" fmla="*/ 69 h 164"/>
                <a:gd name="T16" fmla="*/ 841 w 1038"/>
                <a:gd name="T17" fmla="*/ 93 h 164"/>
                <a:gd name="T18" fmla="*/ 665 w 1038"/>
                <a:gd name="T19" fmla="*/ 129 h 164"/>
                <a:gd name="T20" fmla="*/ 485 w 1038"/>
                <a:gd name="T21" fmla="*/ 152 h 164"/>
                <a:gd name="T22" fmla="*/ 249 w 1038"/>
                <a:gd name="T23" fmla="*/ 164 h 164"/>
                <a:gd name="T24" fmla="*/ 14 w 1038"/>
                <a:gd name="T25" fmla="*/ 150 h 164"/>
                <a:gd name="T26" fmla="*/ 0 w 1038"/>
                <a:gd name="T27" fmla="*/ 129 h 164"/>
                <a:gd name="T28" fmla="*/ 5 w 1038"/>
                <a:gd name="T29" fmla="*/ 119 h 164"/>
                <a:gd name="T30" fmla="*/ 19 w 1038"/>
                <a:gd name="T31" fmla="*/ 114 h 164"/>
                <a:gd name="T32" fmla="*/ 19 w 1038"/>
                <a:gd name="T33" fmla="*/ 1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8"/>
                <a:gd name="T52" fmla="*/ 0 h 164"/>
                <a:gd name="T53" fmla="*/ 1038 w 103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8" h="164">
                  <a:moveTo>
                    <a:pt x="19" y="114"/>
                  </a:moveTo>
                  <a:lnTo>
                    <a:pt x="249" y="122"/>
                  </a:lnTo>
                  <a:lnTo>
                    <a:pt x="480" y="100"/>
                  </a:lnTo>
                  <a:lnTo>
                    <a:pt x="829" y="41"/>
                  </a:lnTo>
                  <a:lnTo>
                    <a:pt x="1014" y="0"/>
                  </a:lnTo>
                  <a:lnTo>
                    <a:pt x="1038" y="10"/>
                  </a:lnTo>
                  <a:lnTo>
                    <a:pt x="1026" y="34"/>
                  </a:lnTo>
                  <a:lnTo>
                    <a:pt x="936" y="69"/>
                  </a:lnTo>
                  <a:lnTo>
                    <a:pt x="841" y="93"/>
                  </a:lnTo>
                  <a:lnTo>
                    <a:pt x="665" y="129"/>
                  </a:lnTo>
                  <a:lnTo>
                    <a:pt x="485" y="152"/>
                  </a:lnTo>
                  <a:lnTo>
                    <a:pt x="249" y="164"/>
                  </a:lnTo>
                  <a:lnTo>
                    <a:pt x="14" y="150"/>
                  </a:lnTo>
                  <a:lnTo>
                    <a:pt x="0" y="129"/>
                  </a:lnTo>
                  <a:lnTo>
                    <a:pt x="5" y="11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07" name="Freeform 267"/>
            <p:cNvSpPr>
              <a:spLocks/>
            </p:cNvSpPr>
            <p:nvPr/>
          </p:nvSpPr>
          <p:spPr bwMode="auto">
            <a:xfrm>
              <a:off x="4395" y="2826"/>
              <a:ext cx="1038" cy="1409"/>
            </a:xfrm>
            <a:custGeom>
              <a:avLst/>
              <a:gdLst>
                <a:gd name="T0" fmla="*/ 1005 w 1038"/>
                <a:gd name="T1" fmla="*/ 81 h 1409"/>
                <a:gd name="T2" fmla="*/ 941 w 1038"/>
                <a:gd name="T3" fmla="*/ 173 h 1409"/>
                <a:gd name="T4" fmla="*/ 877 w 1038"/>
                <a:gd name="T5" fmla="*/ 268 h 1409"/>
                <a:gd name="T6" fmla="*/ 803 w 1038"/>
                <a:gd name="T7" fmla="*/ 392 h 1409"/>
                <a:gd name="T8" fmla="*/ 720 w 1038"/>
                <a:gd name="T9" fmla="*/ 544 h 1409"/>
                <a:gd name="T10" fmla="*/ 632 w 1038"/>
                <a:gd name="T11" fmla="*/ 694 h 1409"/>
                <a:gd name="T12" fmla="*/ 577 w 1038"/>
                <a:gd name="T13" fmla="*/ 770 h 1409"/>
                <a:gd name="T14" fmla="*/ 513 w 1038"/>
                <a:gd name="T15" fmla="*/ 853 h 1409"/>
                <a:gd name="T16" fmla="*/ 430 w 1038"/>
                <a:gd name="T17" fmla="*/ 972 h 1409"/>
                <a:gd name="T18" fmla="*/ 354 w 1038"/>
                <a:gd name="T19" fmla="*/ 1072 h 1409"/>
                <a:gd name="T20" fmla="*/ 276 w 1038"/>
                <a:gd name="T21" fmla="*/ 1171 h 1409"/>
                <a:gd name="T22" fmla="*/ 188 w 1038"/>
                <a:gd name="T23" fmla="*/ 1285 h 1409"/>
                <a:gd name="T24" fmla="*/ 107 w 1038"/>
                <a:gd name="T25" fmla="*/ 1347 h 1409"/>
                <a:gd name="T26" fmla="*/ 26 w 1038"/>
                <a:gd name="T27" fmla="*/ 1409 h 1409"/>
                <a:gd name="T28" fmla="*/ 0 w 1038"/>
                <a:gd name="T29" fmla="*/ 1383 h 1409"/>
                <a:gd name="T30" fmla="*/ 88 w 1038"/>
                <a:gd name="T31" fmla="*/ 1266 h 1409"/>
                <a:gd name="T32" fmla="*/ 166 w 1038"/>
                <a:gd name="T33" fmla="*/ 1169 h 1409"/>
                <a:gd name="T34" fmla="*/ 247 w 1038"/>
                <a:gd name="T35" fmla="*/ 1064 h 1409"/>
                <a:gd name="T36" fmla="*/ 323 w 1038"/>
                <a:gd name="T37" fmla="*/ 969 h 1409"/>
                <a:gd name="T38" fmla="*/ 402 w 1038"/>
                <a:gd name="T39" fmla="*/ 862 h 1409"/>
                <a:gd name="T40" fmla="*/ 478 w 1038"/>
                <a:gd name="T41" fmla="*/ 758 h 1409"/>
                <a:gd name="T42" fmla="*/ 539 w 1038"/>
                <a:gd name="T43" fmla="*/ 682 h 1409"/>
                <a:gd name="T44" fmla="*/ 594 w 1038"/>
                <a:gd name="T45" fmla="*/ 611 h 1409"/>
                <a:gd name="T46" fmla="*/ 644 w 1038"/>
                <a:gd name="T47" fmla="*/ 542 h 1409"/>
                <a:gd name="T48" fmla="*/ 694 w 1038"/>
                <a:gd name="T49" fmla="*/ 473 h 1409"/>
                <a:gd name="T50" fmla="*/ 744 w 1038"/>
                <a:gd name="T51" fmla="*/ 401 h 1409"/>
                <a:gd name="T52" fmla="*/ 794 w 1038"/>
                <a:gd name="T53" fmla="*/ 328 h 1409"/>
                <a:gd name="T54" fmla="*/ 848 w 1038"/>
                <a:gd name="T55" fmla="*/ 249 h 1409"/>
                <a:gd name="T56" fmla="*/ 910 w 1038"/>
                <a:gd name="T57" fmla="*/ 154 h 1409"/>
                <a:gd name="T58" fmla="*/ 974 w 1038"/>
                <a:gd name="T59" fmla="*/ 62 h 1409"/>
                <a:gd name="T60" fmla="*/ 1034 w 1038"/>
                <a:gd name="T61" fmla="*/ 0 h 1409"/>
                <a:gd name="T62" fmla="*/ 1038 w 1038"/>
                <a:gd name="T63" fmla="*/ 24 h 1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8"/>
                <a:gd name="T97" fmla="*/ 0 h 1409"/>
                <a:gd name="T98" fmla="*/ 1038 w 1038"/>
                <a:gd name="T99" fmla="*/ 1409 h 14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8" h="1409">
                  <a:moveTo>
                    <a:pt x="1038" y="24"/>
                  </a:moveTo>
                  <a:lnTo>
                    <a:pt x="1005" y="81"/>
                  </a:lnTo>
                  <a:lnTo>
                    <a:pt x="972" y="128"/>
                  </a:lnTo>
                  <a:lnTo>
                    <a:pt x="941" y="173"/>
                  </a:lnTo>
                  <a:lnTo>
                    <a:pt x="905" y="226"/>
                  </a:lnTo>
                  <a:lnTo>
                    <a:pt x="877" y="268"/>
                  </a:lnTo>
                  <a:lnTo>
                    <a:pt x="851" y="311"/>
                  </a:lnTo>
                  <a:lnTo>
                    <a:pt x="803" y="392"/>
                  </a:lnTo>
                  <a:lnTo>
                    <a:pt x="760" y="468"/>
                  </a:lnTo>
                  <a:lnTo>
                    <a:pt x="720" y="544"/>
                  </a:lnTo>
                  <a:lnTo>
                    <a:pt x="677" y="618"/>
                  </a:lnTo>
                  <a:lnTo>
                    <a:pt x="632" y="694"/>
                  </a:lnTo>
                  <a:lnTo>
                    <a:pt x="606" y="732"/>
                  </a:lnTo>
                  <a:lnTo>
                    <a:pt x="577" y="770"/>
                  </a:lnTo>
                  <a:lnTo>
                    <a:pt x="547" y="810"/>
                  </a:lnTo>
                  <a:lnTo>
                    <a:pt x="513" y="853"/>
                  </a:lnTo>
                  <a:lnTo>
                    <a:pt x="471" y="915"/>
                  </a:lnTo>
                  <a:lnTo>
                    <a:pt x="430" y="972"/>
                  </a:lnTo>
                  <a:lnTo>
                    <a:pt x="392" y="1024"/>
                  </a:lnTo>
                  <a:lnTo>
                    <a:pt x="354" y="1072"/>
                  </a:lnTo>
                  <a:lnTo>
                    <a:pt x="316" y="1121"/>
                  </a:lnTo>
                  <a:lnTo>
                    <a:pt x="276" y="1171"/>
                  </a:lnTo>
                  <a:lnTo>
                    <a:pt x="233" y="1226"/>
                  </a:lnTo>
                  <a:lnTo>
                    <a:pt x="188" y="1285"/>
                  </a:lnTo>
                  <a:lnTo>
                    <a:pt x="147" y="1321"/>
                  </a:lnTo>
                  <a:lnTo>
                    <a:pt x="107" y="1347"/>
                  </a:lnTo>
                  <a:lnTo>
                    <a:pt x="67" y="1376"/>
                  </a:lnTo>
                  <a:lnTo>
                    <a:pt x="26" y="1409"/>
                  </a:lnTo>
                  <a:lnTo>
                    <a:pt x="0" y="1407"/>
                  </a:lnTo>
                  <a:lnTo>
                    <a:pt x="0" y="1383"/>
                  </a:lnTo>
                  <a:lnTo>
                    <a:pt x="62" y="1307"/>
                  </a:lnTo>
                  <a:lnTo>
                    <a:pt x="88" y="1266"/>
                  </a:lnTo>
                  <a:lnTo>
                    <a:pt x="121" y="1228"/>
                  </a:lnTo>
                  <a:lnTo>
                    <a:pt x="166" y="1169"/>
                  </a:lnTo>
                  <a:lnTo>
                    <a:pt x="209" y="1114"/>
                  </a:lnTo>
                  <a:lnTo>
                    <a:pt x="247" y="1064"/>
                  </a:lnTo>
                  <a:lnTo>
                    <a:pt x="285" y="1017"/>
                  </a:lnTo>
                  <a:lnTo>
                    <a:pt x="323" y="969"/>
                  </a:lnTo>
                  <a:lnTo>
                    <a:pt x="361" y="917"/>
                  </a:lnTo>
                  <a:lnTo>
                    <a:pt x="402" y="862"/>
                  </a:lnTo>
                  <a:lnTo>
                    <a:pt x="444" y="801"/>
                  </a:lnTo>
                  <a:lnTo>
                    <a:pt x="478" y="758"/>
                  </a:lnTo>
                  <a:lnTo>
                    <a:pt x="509" y="720"/>
                  </a:lnTo>
                  <a:lnTo>
                    <a:pt x="539" y="682"/>
                  </a:lnTo>
                  <a:lnTo>
                    <a:pt x="566" y="646"/>
                  </a:lnTo>
                  <a:lnTo>
                    <a:pt x="594" y="611"/>
                  </a:lnTo>
                  <a:lnTo>
                    <a:pt x="620" y="575"/>
                  </a:lnTo>
                  <a:lnTo>
                    <a:pt x="644" y="542"/>
                  </a:lnTo>
                  <a:lnTo>
                    <a:pt x="670" y="506"/>
                  </a:lnTo>
                  <a:lnTo>
                    <a:pt x="694" y="473"/>
                  </a:lnTo>
                  <a:lnTo>
                    <a:pt x="718" y="437"/>
                  </a:lnTo>
                  <a:lnTo>
                    <a:pt x="744" y="401"/>
                  </a:lnTo>
                  <a:lnTo>
                    <a:pt x="768" y="366"/>
                  </a:lnTo>
                  <a:lnTo>
                    <a:pt x="794" y="328"/>
                  </a:lnTo>
                  <a:lnTo>
                    <a:pt x="820" y="290"/>
                  </a:lnTo>
                  <a:lnTo>
                    <a:pt x="848" y="249"/>
                  </a:lnTo>
                  <a:lnTo>
                    <a:pt x="877" y="204"/>
                  </a:lnTo>
                  <a:lnTo>
                    <a:pt x="910" y="154"/>
                  </a:lnTo>
                  <a:lnTo>
                    <a:pt x="943" y="109"/>
                  </a:lnTo>
                  <a:lnTo>
                    <a:pt x="974" y="62"/>
                  </a:lnTo>
                  <a:lnTo>
                    <a:pt x="1008" y="5"/>
                  </a:lnTo>
                  <a:lnTo>
                    <a:pt x="1034" y="0"/>
                  </a:lnTo>
                  <a:lnTo>
                    <a:pt x="10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08" name="Freeform 268"/>
            <p:cNvSpPr>
              <a:spLocks/>
            </p:cNvSpPr>
            <p:nvPr/>
          </p:nvSpPr>
          <p:spPr bwMode="auto">
            <a:xfrm>
              <a:off x="5400" y="2562"/>
              <a:ext cx="90" cy="223"/>
            </a:xfrm>
            <a:custGeom>
              <a:avLst/>
              <a:gdLst>
                <a:gd name="T0" fmla="*/ 14 w 90"/>
                <a:gd name="T1" fmla="*/ 207 h 223"/>
                <a:gd name="T2" fmla="*/ 10 w 90"/>
                <a:gd name="T3" fmla="*/ 117 h 223"/>
                <a:gd name="T4" fmla="*/ 0 w 90"/>
                <a:gd name="T5" fmla="*/ 41 h 223"/>
                <a:gd name="T6" fmla="*/ 7 w 90"/>
                <a:gd name="T7" fmla="*/ 12 h 223"/>
                <a:gd name="T8" fmla="*/ 29 w 90"/>
                <a:gd name="T9" fmla="*/ 0 h 223"/>
                <a:gd name="T10" fmla="*/ 55 w 90"/>
                <a:gd name="T11" fmla="*/ 5 h 223"/>
                <a:gd name="T12" fmla="*/ 69 w 90"/>
                <a:gd name="T13" fmla="*/ 29 h 223"/>
                <a:gd name="T14" fmla="*/ 90 w 90"/>
                <a:gd name="T15" fmla="*/ 112 h 223"/>
                <a:gd name="T16" fmla="*/ 86 w 90"/>
                <a:gd name="T17" fmla="*/ 181 h 223"/>
                <a:gd name="T18" fmla="*/ 48 w 90"/>
                <a:gd name="T19" fmla="*/ 216 h 223"/>
                <a:gd name="T20" fmla="*/ 26 w 90"/>
                <a:gd name="T21" fmla="*/ 223 h 223"/>
                <a:gd name="T22" fmla="*/ 14 w 90"/>
                <a:gd name="T23" fmla="*/ 207 h 223"/>
                <a:gd name="T24" fmla="*/ 14 w 90"/>
                <a:gd name="T25" fmla="*/ 20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223"/>
                <a:gd name="T41" fmla="*/ 90 w 90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223">
                  <a:moveTo>
                    <a:pt x="14" y="207"/>
                  </a:moveTo>
                  <a:lnTo>
                    <a:pt x="10" y="117"/>
                  </a:lnTo>
                  <a:lnTo>
                    <a:pt x="0" y="41"/>
                  </a:lnTo>
                  <a:lnTo>
                    <a:pt x="7" y="12"/>
                  </a:lnTo>
                  <a:lnTo>
                    <a:pt x="29" y="0"/>
                  </a:lnTo>
                  <a:lnTo>
                    <a:pt x="55" y="5"/>
                  </a:lnTo>
                  <a:lnTo>
                    <a:pt x="69" y="29"/>
                  </a:lnTo>
                  <a:lnTo>
                    <a:pt x="90" y="112"/>
                  </a:lnTo>
                  <a:lnTo>
                    <a:pt x="86" y="181"/>
                  </a:lnTo>
                  <a:lnTo>
                    <a:pt x="48" y="216"/>
                  </a:lnTo>
                  <a:lnTo>
                    <a:pt x="26" y="223"/>
                  </a:lnTo>
                  <a:lnTo>
                    <a:pt x="1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09" name="Freeform 269"/>
            <p:cNvSpPr>
              <a:spLocks/>
            </p:cNvSpPr>
            <p:nvPr/>
          </p:nvSpPr>
          <p:spPr bwMode="auto">
            <a:xfrm>
              <a:off x="5666" y="2576"/>
              <a:ext cx="72" cy="561"/>
            </a:xfrm>
            <a:custGeom>
              <a:avLst/>
              <a:gdLst>
                <a:gd name="T0" fmla="*/ 72 w 72"/>
                <a:gd name="T1" fmla="*/ 19 h 561"/>
                <a:gd name="T2" fmla="*/ 64 w 72"/>
                <a:gd name="T3" fmla="*/ 316 h 561"/>
                <a:gd name="T4" fmla="*/ 48 w 72"/>
                <a:gd name="T5" fmla="*/ 542 h 561"/>
                <a:gd name="T6" fmla="*/ 43 w 72"/>
                <a:gd name="T7" fmla="*/ 556 h 561"/>
                <a:gd name="T8" fmla="*/ 34 w 72"/>
                <a:gd name="T9" fmla="*/ 561 h 561"/>
                <a:gd name="T10" fmla="*/ 12 w 72"/>
                <a:gd name="T11" fmla="*/ 549 h 561"/>
                <a:gd name="T12" fmla="*/ 0 w 72"/>
                <a:gd name="T13" fmla="*/ 309 h 561"/>
                <a:gd name="T14" fmla="*/ 36 w 72"/>
                <a:gd name="T15" fmla="*/ 15 h 561"/>
                <a:gd name="T16" fmla="*/ 55 w 72"/>
                <a:gd name="T17" fmla="*/ 0 h 561"/>
                <a:gd name="T18" fmla="*/ 72 w 72"/>
                <a:gd name="T19" fmla="*/ 19 h 561"/>
                <a:gd name="T20" fmla="*/ 72 w 72"/>
                <a:gd name="T21" fmla="*/ 19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1"/>
                <a:gd name="T35" fmla="*/ 72 w 72"/>
                <a:gd name="T36" fmla="*/ 561 h 5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1">
                  <a:moveTo>
                    <a:pt x="72" y="19"/>
                  </a:moveTo>
                  <a:lnTo>
                    <a:pt x="64" y="316"/>
                  </a:lnTo>
                  <a:lnTo>
                    <a:pt x="48" y="542"/>
                  </a:lnTo>
                  <a:lnTo>
                    <a:pt x="43" y="556"/>
                  </a:lnTo>
                  <a:lnTo>
                    <a:pt x="34" y="561"/>
                  </a:lnTo>
                  <a:lnTo>
                    <a:pt x="12" y="549"/>
                  </a:lnTo>
                  <a:lnTo>
                    <a:pt x="0" y="309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10" name="Freeform 270"/>
            <p:cNvSpPr>
              <a:spLocks/>
            </p:cNvSpPr>
            <p:nvPr/>
          </p:nvSpPr>
          <p:spPr bwMode="auto">
            <a:xfrm>
              <a:off x="5766" y="2598"/>
              <a:ext cx="86" cy="791"/>
            </a:xfrm>
            <a:custGeom>
              <a:avLst/>
              <a:gdLst>
                <a:gd name="T0" fmla="*/ 74 w 86"/>
                <a:gd name="T1" fmla="*/ 21 h 791"/>
                <a:gd name="T2" fmla="*/ 62 w 86"/>
                <a:gd name="T3" fmla="*/ 192 h 791"/>
                <a:gd name="T4" fmla="*/ 71 w 86"/>
                <a:gd name="T5" fmla="*/ 363 h 791"/>
                <a:gd name="T6" fmla="*/ 86 w 86"/>
                <a:gd name="T7" fmla="*/ 473 h 791"/>
                <a:gd name="T8" fmla="*/ 71 w 86"/>
                <a:gd name="T9" fmla="*/ 625 h 791"/>
                <a:gd name="T10" fmla="*/ 38 w 86"/>
                <a:gd name="T11" fmla="*/ 777 h 791"/>
                <a:gd name="T12" fmla="*/ 31 w 86"/>
                <a:gd name="T13" fmla="*/ 789 h 791"/>
                <a:gd name="T14" fmla="*/ 17 w 86"/>
                <a:gd name="T15" fmla="*/ 791 h 791"/>
                <a:gd name="T16" fmla="*/ 5 w 86"/>
                <a:gd name="T17" fmla="*/ 770 h 791"/>
                <a:gd name="T18" fmla="*/ 19 w 86"/>
                <a:gd name="T19" fmla="*/ 622 h 791"/>
                <a:gd name="T20" fmla="*/ 14 w 86"/>
                <a:gd name="T21" fmla="*/ 477 h 791"/>
                <a:gd name="T22" fmla="*/ 0 w 86"/>
                <a:gd name="T23" fmla="*/ 368 h 791"/>
                <a:gd name="T24" fmla="*/ 7 w 86"/>
                <a:gd name="T25" fmla="*/ 192 h 791"/>
                <a:gd name="T26" fmla="*/ 41 w 86"/>
                <a:gd name="T27" fmla="*/ 14 h 791"/>
                <a:gd name="T28" fmla="*/ 48 w 86"/>
                <a:gd name="T29" fmla="*/ 2 h 791"/>
                <a:gd name="T30" fmla="*/ 60 w 86"/>
                <a:gd name="T31" fmla="*/ 0 h 791"/>
                <a:gd name="T32" fmla="*/ 74 w 86"/>
                <a:gd name="T33" fmla="*/ 21 h 791"/>
                <a:gd name="T34" fmla="*/ 74 w 86"/>
                <a:gd name="T35" fmla="*/ 21 h 7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91"/>
                <a:gd name="T56" fmla="*/ 86 w 86"/>
                <a:gd name="T57" fmla="*/ 791 h 7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91">
                  <a:moveTo>
                    <a:pt x="74" y="21"/>
                  </a:moveTo>
                  <a:lnTo>
                    <a:pt x="62" y="192"/>
                  </a:lnTo>
                  <a:lnTo>
                    <a:pt x="71" y="363"/>
                  </a:lnTo>
                  <a:lnTo>
                    <a:pt x="86" y="473"/>
                  </a:lnTo>
                  <a:lnTo>
                    <a:pt x="71" y="625"/>
                  </a:lnTo>
                  <a:lnTo>
                    <a:pt x="38" y="777"/>
                  </a:lnTo>
                  <a:lnTo>
                    <a:pt x="31" y="789"/>
                  </a:lnTo>
                  <a:lnTo>
                    <a:pt x="17" y="791"/>
                  </a:lnTo>
                  <a:lnTo>
                    <a:pt x="5" y="770"/>
                  </a:lnTo>
                  <a:lnTo>
                    <a:pt x="19" y="622"/>
                  </a:lnTo>
                  <a:lnTo>
                    <a:pt x="14" y="477"/>
                  </a:lnTo>
                  <a:lnTo>
                    <a:pt x="0" y="368"/>
                  </a:lnTo>
                  <a:lnTo>
                    <a:pt x="7" y="192"/>
                  </a:lnTo>
                  <a:lnTo>
                    <a:pt x="41" y="1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11" name="Freeform 271"/>
            <p:cNvSpPr>
              <a:spLocks/>
            </p:cNvSpPr>
            <p:nvPr/>
          </p:nvSpPr>
          <p:spPr bwMode="auto">
            <a:xfrm>
              <a:off x="5536" y="2790"/>
              <a:ext cx="686" cy="1331"/>
            </a:xfrm>
            <a:custGeom>
              <a:avLst/>
              <a:gdLst>
                <a:gd name="T0" fmla="*/ 33 w 686"/>
                <a:gd name="T1" fmla="*/ 15 h 1331"/>
                <a:gd name="T2" fmla="*/ 59 w 686"/>
                <a:gd name="T3" fmla="*/ 114 h 1331"/>
                <a:gd name="T4" fmla="*/ 80 w 686"/>
                <a:gd name="T5" fmla="*/ 157 h 1331"/>
                <a:gd name="T6" fmla="*/ 104 w 686"/>
                <a:gd name="T7" fmla="*/ 205 h 1331"/>
                <a:gd name="T8" fmla="*/ 216 w 686"/>
                <a:gd name="T9" fmla="*/ 433 h 1331"/>
                <a:gd name="T10" fmla="*/ 271 w 686"/>
                <a:gd name="T11" fmla="*/ 580 h 1331"/>
                <a:gd name="T12" fmla="*/ 294 w 686"/>
                <a:gd name="T13" fmla="*/ 628 h 1331"/>
                <a:gd name="T14" fmla="*/ 318 w 686"/>
                <a:gd name="T15" fmla="*/ 673 h 1331"/>
                <a:gd name="T16" fmla="*/ 366 w 686"/>
                <a:gd name="T17" fmla="*/ 756 h 1331"/>
                <a:gd name="T18" fmla="*/ 413 w 686"/>
                <a:gd name="T19" fmla="*/ 834 h 1331"/>
                <a:gd name="T20" fmla="*/ 437 w 686"/>
                <a:gd name="T21" fmla="*/ 870 h 1331"/>
                <a:gd name="T22" fmla="*/ 461 w 686"/>
                <a:gd name="T23" fmla="*/ 906 h 1331"/>
                <a:gd name="T24" fmla="*/ 487 w 686"/>
                <a:gd name="T25" fmla="*/ 941 h 1331"/>
                <a:gd name="T26" fmla="*/ 511 w 686"/>
                <a:gd name="T27" fmla="*/ 979 h 1331"/>
                <a:gd name="T28" fmla="*/ 537 w 686"/>
                <a:gd name="T29" fmla="*/ 1015 h 1331"/>
                <a:gd name="T30" fmla="*/ 560 w 686"/>
                <a:gd name="T31" fmla="*/ 1053 h 1331"/>
                <a:gd name="T32" fmla="*/ 587 w 686"/>
                <a:gd name="T33" fmla="*/ 1091 h 1331"/>
                <a:gd name="T34" fmla="*/ 615 w 686"/>
                <a:gd name="T35" fmla="*/ 1131 h 1331"/>
                <a:gd name="T36" fmla="*/ 641 w 686"/>
                <a:gd name="T37" fmla="*/ 1172 h 1331"/>
                <a:gd name="T38" fmla="*/ 670 w 686"/>
                <a:gd name="T39" fmla="*/ 1217 h 1331"/>
                <a:gd name="T40" fmla="*/ 686 w 686"/>
                <a:gd name="T41" fmla="*/ 1302 h 1331"/>
                <a:gd name="T42" fmla="*/ 677 w 686"/>
                <a:gd name="T43" fmla="*/ 1331 h 1331"/>
                <a:gd name="T44" fmla="*/ 648 w 686"/>
                <a:gd name="T45" fmla="*/ 1321 h 1331"/>
                <a:gd name="T46" fmla="*/ 582 w 686"/>
                <a:gd name="T47" fmla="*/ 1267 h 1331"/>
                <a:gd name="T48" fmla="*/ 527 w 686"/>
                <a:gd name="T49" fmla="*/ 1179 h 1331"/>
                <a:gd name="T50" fmla="*/ 480 w 686"/>
                <a:gd name="T51" fmla="*/ 1096 h 1331"/>
                <a:gd name="T52" fmla="*/ 434 w 686"/>
                <a:gd name="T53" fmla="*/ 1020 h 1331"/>
                <a:gd name="T54" fmla="*/ 392 w 686"/>
                <a:gd name="T55" fmla="*/ 944 h 1331"/>
                <a:gd name="T56" fmla="*/ 351 w 686"/>
                <a:gd name="T57" fmla="*/ 868 h 1331"/>
                <a:gd name="T58" fmla="*/ 309 w 686"/>
                <a:gd name="T59" fmla="*/ 787 h 1331"/>
                <a:gd name="T60" fmla="*/ 263 w 686"/>
                <a:gd name="T61" fmla="*/ 701 h 1331"/>
                <a:gd name="T62" fmla="*/ 240 w 686"/>
                <a:gd name="T63" fmla="*/ 654 h 1331"/>
                <a:gd name="T64" fmla="*/ 216 w 686"/>
                <a:gd name="T65" fmla="*/ 606 h 1331"/>
                <a:gd name="T66" fmla="*/ 164 w 686"/>
                <a:gd name="T67" fmla="*/ 456 h 1331"/>
                <a:gd name="T68" fmla="*/ 121 w 686"/>
                <a:gd name="T69" fmla="*/ 335 h 1331"/>
                <a:gd name="T70" fmla="*/ 104 w 686"/>
                <a:gd name="T71" fmla="*/ 281 h 1331"/>
                <a:gd name="T72" fmla="*/ 73 w 686"/>
                <a:gd name="T73" fmla="*/ 221 h 1331"/>
                <a:gd name="T74" fmla="*/ 0 w 686"/>
                <a:gd name="T75" fmla="*/ 19 h 1331"/>
                <a:gd name="T76" fmla="*/ 14 w 686"/>
                <a:gd name="T77" fmla="*/ 0 h 1331"/>
                <a:gd name="T78" fmla="*/ 33 w 686"/>
                <a:gd name="T79" fmla="*/ 15 h 1331"/>
                <a:gd name="T80" fmla="*/ 33 w 686"/>
                <a:gd name="T81" fmla="*/ 15 h 1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1331"/>
                <a:gd name="T125" fmla="*/ 686 w 686"/>
                <a:gd name="T126" fmla="*/ 1331 h 1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1331">
                  <a:moveTo>
                    <a:pt x="33" y="15"/>
                  </a:moveTo>
                  <a:lnTo>
                    <a:pt x="59" y="114"/>
                  </a:lnTo>
                  <a:lnTo>
                    <a:pt x="80" y="157"/>
                  </a:lnTo>
                  <a:lnTo>
                    <a:pt x="104" y="205"/>
                  </a:lnTo>
                  <a:lnTo>
                    <a:pt x="216" y="433"/>
                  </a:lnTo>
                  <a:lnTo>
                    <a:pt x="271" y="580"/>
                  </a:lnTo>
                  <a:lnTo>
                    <a:pt x="294" y="628"/>
                  </a:lnTo>
                  <a:lnTo>
                    <a:pt x="318" y="673"/>
                  </a:lnTo>
                  <a:lnTo>
                    <a:pt x="366" y="756"/>
                  </a:lnTo>
                  <a:lnTo>
                    <a:pt x="413" y="834"/>
                  </a:lnTo>
                  <a:lnTo>
                    <a:pt x="437" y="870"/>
                  </a:lnTo>
                  <a:lnTo>
                    <a:pt x="461" y="906"/>
                  </a:lnTo>
                  <a:lnTo>
                    <a:pt x="487" y="941"/>
                  </a:lnTo>
                  <a:lnTo>
                    <a:pt x="511" y="979"/>
                  </a:lnTo>
                  <a:lnTo>
                    <a:pt x="537" y="1015"/>
                  </a:lnTo>
                  <a:lnTo>
                    <a:pt x="560" y="1053"/>
                  </a:lnTo>
                  <a:lnTo>
                    <a:pt x="587" y="1091"/>
                  </a:lnTo>
                  <a:lnTo>
                    <a:pt x="615" y="1131"/>
                  </a:lnTo>
                  <a:lnTo>
                    <a:pt x="641" y="1172"/>
                  </a:lnTo>
                  <a:lnTo>
                    <a:pt x="670" y="1217"/>
                  </a:lnTo>
                  <a:lnTo>
                    <a:pt x="686" y="1302"/>
                  </a:lnTo>
                  <a:lnTo>
                    <a:pt x="677" y="1331"/>
                  </a:lnTo>
                  <a:lnTo>
                    <a:pt x="648" y="1321"/>
                  </a:lnTo>
                  <a:lnTo>
                    <a:pt x="582" y="1267"/>
                  </a:lnTo>
                  <a:lnTo>
                    <a:pt x="527" y="1179"/>
                  </a:lnTo>
                  <a:lnTo>
                    <a:pt x="480" y="1096"/>
                  </a:lnTo>
                  <a:lnTo>
                    <a:pt x="434" y="1020"/>
                  </a:lnTo>
                  <a:lnTo>
                    <a:pt x="392" y="944"/>
                  </a:lnTo>
                  <a:lnTo>
                    <a:pt x="351" y="868"/>
                  </a:lnTo>
                  <a:lnTo>
                    <a:pt x="309" y="787"/>
                  </a:lnTo>
                  <a:lnTo>
                    <a:pt x="263" y="701"/>
                  </a:lnTo>
                  <a:lnTo>
                    <a:pt x="240" y="654"/>
                  </a:lnTo>
                  <a:lnTo>
                    <a:pt x="216" y="606"/>
                  </a:lnTo>
                  <a:lnTo>
                    <a:pt x="164" y="456"/>
                  </a:lnTo>
                  <a:lnTo>
                    <a:pt x="121" y="335"/>
                  </a:lnTo>
                  <a:lnTo>
                    <a:pt x="104" y="281"/>
                  </a:lnTo>
                  <a:lnTo>
                    <a:pt x="73" y="221"/>
                  </a:lnTo>
                  <a:lnTo>
                    <a:pt x="0" y="19"/>
                  </a:lnTo>
                  <a:lnTo>
                    <a:pt x="1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12" name="Freeform 272"/>
            <p:cNvSpPr>
              <a:spLocks/>
            </p:cNvSpPr>
            <p:nvPr/>
          </p:nvSpPr>
          <p:spPr bwMode="auto">
            <a:xfrm>
              <a:off x="4481" y="2985"/>
              <a:ext cx="1031" cy="1585"/>
            </a:xfrm>
            <a:custGeom>
              <a:avLst/>
              <a:gdLst>
                <a:gd name="T0" fmla="*/ 1026 w 1031"/>
                <a:gd name="T1" fmla="*/ 29 h 1585"/>
                <a:gd name="T2" fmla="*/ 969 w 1031"/>
                <a:gd name="T3" fmla="*/ 100 h 1585"/>
                <a:gd name="T4" fmla="*/ 936 w 1031"/>
                <a:gd name="T5" fmla="*/ 193 h 1585"/>
                <a:gd name="T6" fmla="*/ 912 w 1031"/>
                <a:gd name="T7" fmla="*/ 247 h 1585"/>
                <a:gd name="T8" fmla="*/ 888 w 1031"/>
                <a:gd name="T9" fmla="*/ 300 h 1585"/>
                <a:gd name="T10" fmla="*/ 867 w 1031"/>
                <a:gd name="T11" fmla="*/ 347 h 1585"/>
                <a:gd name="T12" fmla="*/ 846 w 1031"/>
                <a:gd name="T13" fmla="*/ 392 h 1585"/>
                <a:gd name="T14" fmla="*/ 822 w 1031"/>
                <a:gd name="T15" fmla="*/ 437 h 1585"/>
                <a:gd name="T16" fmla="*/ 798 w 1031"/>
                <a:gd name="T17" fmla="*/ 482 h 1585"/>
                <a:gd name="T18" fmla="*/ 769 w 1031"/>
                <a:gd name="T19" fmla="*/ 530 h 1585"/>
                <a:gd name="T20" fmla="*/ 739 w 1031"/>
                <a:gd name="T21" fmla="*/ 580 h 1585"/>
                <a:gd name="T22" fmla="*/ 698 w 1031"/>
                <a:gd name="T23" fmla="*/ 646 h 1585"/>
                <a:gd name="T24" fmla="*/ 660 w 1031"/>
                <a:gd name="T25" fmla="*/ 706 h 1585"/>
                <a:gd name="T26" fmla="*/ 625 w 1031"/>
                <a:gd name="T27" fmla="*/ 761 h 1585"/>
                <a:gd name="T28" fmla="*/ 591 w 1031"/>
                <a:gd name="T29" fmla="*/ 815 h 1585"/>
                <a:gd name="T30" fmla="*/ 558 w 1031"/>
                <a:gd name="T31" fmla="*/ 867 h 1585"/>
                <a:gd name="T32" fmla="*/ 522 w 1031"/>
                <a:gd name="T33" fmla="*/ 922 h 1585"/>
                <a:gd name="T34" fmla="*/ 482 w 1031"/>
                <a:gd name="T35" fmla="*/ 979 h 1585"/>
                <a:gd name="T36" fmla="*/ 437 w 1031"/>
                <a:gd name="T37" fmla="*/ 1041 h 1585"/>
                <a:gd name="T38" fmla="*/ 404 w 1031"/>
                <a:gd name="T39" fmla="*/ 1091 h 1585"/>
                <a:gd name="T40" fmla="*/ 375 w 1031"/>
                <a:gd name="T41" fmla="*/ 1136 h 1585"/>
                <a:gd name="T42" fmla="*/ 347 w 1031"/>
                <a:gd name="T43" fmla="*/ 1181 h 1585"/>
                <a:gd name="T44" fmla="*/ 313 w 1031"/>
                <a:gd name="T45" fmla="*/ 1233 h 1585"/>
                <a:gd name="T46" fmla="*/ 273 w 1031"/>
                <a:gd name="T47" fmla="*/ 1288 h 1585"/>
                <a:gd name="T48" fmla="*/ 237 w 1031"/>
                <a:gd name="T49" fmla="*/ 1338 h 1585"/>
                <a:gd name="T50" fmla="*/ 171 w 1031"/>
                <a:gd name="T51" fmla="*/ 1445 h 1585"/>
                <a:gd name="T52" fmla="*/ 137 w 1031"/>
                <a:gd name="T53" fmla="*/ 1483 h 1585"/>
                <a:gd name="T54" fmla="*/ 99 w 1031"/>
                <a:gd name="T55" fmla="*/ 1516 h 1585"/>
                <a:gd name="T56" fmla="*/ 26 w 1031"/>
                <a:gd name="T57" fmla="*/ 1583 h 1585"/>
                <a:gd name="T58" fmla="*/ 0 w 1031"/>
                <a:gd name="T59" fmla="*/ 1585 h 1585"/>
                <a:gd name="T60" fmla="*/ 0 w 1031"/>
                <a:gd name="T61" fmla="*/ 1561 h 1585"/>
                <a:gd name="T62" fmla="*/ 45 w 1031"/>
                <a:gd name="T63" fmla="*/ 1478 h 1585"/>
                <a:gd name="T64" fmla="*/ 61 w 1031"/>
                <a:gd name="T65" fmla="*/ 1435 h 1585"/>
                <a:gd name="T66" fmla="*/ 85 w 1031"/>
                <a:gd name="T67" fmla="*/ 1393 h 1585"/>
                <a:gd name="T68" fmla="*/ 121 w 1031"/>
                <a:gd name="T69" fmla="*/ 1333 h 1585"/>
                <a:gd name="T70" fmla="*/ 156 w 1031"/>
                <a:gd name="T71" fmla="*/ 1283 h 1585"/>
                <a:gd name="T72" fmla="*/ 194 w 1031"/>
                <a:gd name="T73" fmla="*/ 1236 h 1585"/>
                <a:gd name="T74" fmla="*/ 237 w 1031"/>
                <a:gd name="T75" fmla="*/ 1179 h 1585"/>
                <a:gd name="T76" fmla="*/ 270 w 1031"/>
                <a:gd name="T77" fmla="*/ 1126 h 1585"/>
                <a:gd name="T78" fmla="*/ 299 w 1031"/>
                <a:gd name="T79" fmla="*/ 1081 h 1585"/>
                <a:gd name="T80" fmla="*/ 327 w 1031"/>
                <a:gd name="T81" fmla="*/ 1036 h 1585"/>
                <a:gd name="T82" fmla="*/ 361 w 1031"/>
                <a:gd name="T83" fmla="*/ 986 h 1585"/>
                <a:gd name="T84" fmla="*/ 406 w 1031"/>
                <a:gd name="T85" fmla="*/ 924 h 1585"/>
                <a:gd name="T86" fmla="*/ 449 w 1031"/>
                <a:gd name="T87" fmla="*/ 870 h 1585"/>
                <a:gd name="T88" fmla="*/ 487 w 1031"/>
                <a:gd name="T89" fmla="*/ 820 h 1585"/>
                <a:gd name="T90" fmla="*/ 525 w 1031"/>
                <a:gd name="T91" fmla="*/ 770 h 1585"/>
                <a:gd name="T92" fmla="*/ 563 w 1031"/>
                <a:gd name="T93" fmla="*/ 720 h 1585"/>
                <a:gd name="T94" fmla="*/ 603 w 1031"/>
                <a:gd name="T95" fmla="*/ 668 h 1585"/>
                <a:gd name="T96" fmla="*/ 641 w 1031"/>
                <a:gd name="T97" fmla="*/ 611 h 1585"/>
                <a:gd name="T98" fmla="*/ 684 w 1031"/>
                <a:gd name="T99" fmla="*/ 547 h 1585"/>
                <a:gd name="T100" fmla="*/ 715 w 1031"/>
                <a:gd name="T101" fmla="*/ 497 h 1585"/>
                <a:gd name="T102" fmla="*/ 746 w 1031"/>
                <a:gd name="T103" fmla="*/ 452 h 1585"/>
                <a:gd name="T104" fmla="*/ 774 w 1031"/>
                <a:gd name="T105" fmla="*/ 409 h 1585"/>
                <a:gd name="T106" fmla="*/ 800 w 1031"/>
                <a:gd name="T107" fmla="*/ 368 h 1585"/>
                <a:gd name="T108" fmla="*/ 853 w 1031"/>
                <a:gd name="T109" fmla="*/ 283 h 1585"/>
                <a:gd name="T110" fmla="*/ 903 w 1031"/>
                <a:gd name="T111" fmla="*/ 178 h 1585"/>
                <a:gd name="T112" fmla="*/ 941 w 1031"/>
                <a:gd name="T113" fmla="*/ 76 h 1585"/>
                <a:gd name="T114" fmla="*/ 967 w 1031"/>
                <a:gd name="T115" fmla="*/ 36 h 1585"/>
                <a:gd name="T116" fmla="*/ 1007 w 1031"/>
                <a:gd name="T117" fmla="*/ 0 h 1585"/>
                <a:gd name="T118" fmla="*/ 1031 w 1031"/>
                <a:gd name="T119" fmla="*/ 5 h 1585"/>
                <a:gd name="T120" fmla="*/ 1026 w 1031"/>
                <a:gd name="T121" fmla="*/ 29 h 1585"/>
                <a:gd name="T122" fmla="*/ 1026 w 1031"/>
                <a:gd name="T123" fmla="*/ 29 h 15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1"/>
                <a:gd name="T187" fmla="*/ 0 h 1585"/>
                <a:gd name="T188" fmla="*/ 1031 w 1031"/>
                <a:gd name="T189" fmla="*/ 1585 h 15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1" h="1585">
                  <a:moveTo>
                    <a:pt x="1026" y="29"/>
                  </a:moveTo>
                  <a:lnTo>
                    <a:pt x="969" y="100"/>
                  </a:lnTo>
                  <a:lnTo>
                    <a:pt x="936" y="193"/>
                  </a:lnTo>
                  <a:lnTo>
                    <a:pt x="912" y="247"/>
                  </a:lnTo>
                  <a:lnTo>
                    <a:pt x="888" y="300"/>
                  </a:lnTo>
                  <a:lnTo>
                    <a:pt x="867" y="347"/>
                  </a:lnTo>
                  <a:lnTo>
                    <a:pt x="846" y="392"/>
                  </a:lnTo>
                  <a:lnTo>
                    <a:pt x="822" y="437"/>
                  </a:lnTo>
                  <a:lnTo>
                    <a:pt x="798" y="482"/>
                  </a:lnTo>
                  <a:lnTo>
                    <a:pt x="769" y="530"/>
                  </a:lnTo>
                  <a:lnTo>
                    <a:pt x="739" y="580"/>
                  </a:lnTo>
                  <a:lnTo>
                    <a:pt x="698" y="646"/>
                  </a:lnTo>
                  <a:lnTo>
                    <a:pt x="660" y="706"/>
                  </a:lnTo>
                  <a:lnTo>
                    <a:pt x="625" y="761"/>
                  </a:lnTo>
                  <a:lnTo>
                    <a:pt x="591" y="815"/>
                  </a:lnTo>
                  <a:lnTo>
                    <a:pt x="558" y="867"/>
                  </a:lnTo>
                  <a:lnTo>
                    <a:pt x="522" y="922"/>
                  </a:lnTo>
                  <a:lnTo>
                    <a:pt x="482" y="979"/>
                  </a:lnTo>
                  <a:lnTo>
                    <a:pt x="437" y="1041"/>
                  </a:lnTo>
                  <a:lnTo>
                    <a:pt x="404" y="1091"/>
                  </a:lnTo>
                  <a:lnTo>
                    <a:pt x="375" y="1136"/>
                  </a:lnTo>
                  <a:lnTo>
                    <a:pt x="347" y="1181"/>
                  </a:lnTo>
                  <a:lnTo>
                    <a:pt x="313" y="1233"/>
                  </a:lnTo>
                  <a:lnTo>
                    <a:pt x="273" y="1288"/>
                  </a:lnTo>
                  <a:lnTo>
                    <a:pt x="237" y="1338"/>
                  </a:lnTo>
                  <a:lnTo>
                    <a:pt x="171" y="1445"/>
                  </a:lnTo>
                  <a:lnTo>
                    <a:pt x="137" y="1483"/>
                  </a:lnTo>
                  <a:lnTo>
                    <a:pt x="99" y="1516"/>
                  </a:lnTo>
                  <a:lnTo>
                    <a:pt x="26" y="1583"/>
                  </a:lnTo>
                  <a:lnTo>
                    <a:pt x="0" y="1585"/>
                  </a:lnTo>
                  <a:lnTo>
                    <a:pt x="0" y="1561"/>
                  </a:lnTo>
                  <a:lnTo>
                    <a:pt x="45" y="1478"/>
                  </a:lnTo>
                  <a:lnTo>
                    <a:pt x="61" y="1435"/>
                  </a:lnTo>
                  <a:lnTo>
                    <a:pt x="85" y="1393"/>
                  </a:lnTo>
                  <a:lnTo>
                    <a:pt x="121" y="1333"/>
                  </a:lnTo>
                  <a:lnTo>
                    <a:pt x="156" y="1283"/>
                  </a:lnTo>
                  <a:lnTo>
                    <a:pt x="194" y="1236"/>
                  </a:lnTo>
                  <a:lnTo>
                    <a:pt x="237" y="1179"/>
                  </a:lnTo>
                  <a:lnTo>
                    <a:pt x="270" y="1126"/>
                  </a:lnTo>
                  <a:lnTo>
                    <a:pt x="299" y="1081"/>
                  </a:lnTo>
                  <a:lnTo>
                    <a:pt x="327" y="1036"/>
                  </a:lnTo>
                  <a:lnTo>
                    <a:pt x="361" y="986"/>
                  </a:lnTo>
                  <a:lnTo>
                    <a:pt x="406" y="924"/>
                  </a:lnTo>
                  <a:lnTo>
                    <a:pt x="449" y="870"/>
                  </a:lnTo>
                  <a:lnTo>
                    <a:pt x="487" y="820"/>
                  </a:lnTo>
                  <a:lnTo>
                    <a:pt x="525" y="770"/>
                  </a:lnTo>
                  <a:lnTo>
                    <a:pt x="563" y="720"/>
                  </a:lnTo>
                  <a:lnTo>
                    <a:pt x="603" y="668"/>
                  </a:lnTo>
                  <a:lnTo>
                    <a:pt x="641" y="611"/>
                  </a:lnTo>
                  <a:lnTo>
                    <a:pt x="684" y="547"/>
                  </a:lnTo>
                  <a:lnTo>
                    <a:pt x="715" y="497"/>
                  </a:lnTo>
                  <a:lnTo>
                    <a:pt x="746" y="452"/>
                  </a:lnTo>
                  <a:lnTo>
                    <a:pt x="774" y="409"/>
                  </a:lnTo>
                  <a:lnTo>
                    <a:pt x="800" y="368"/>
                  </a:lnTo>
                  <a:lnTo>
                    <a:pt x="853" y="283"/>
                  </a:lnTo>
                  <a:lnTo>
                    <a:pt x="903" y="178"/>
                  </a:lnTo>
                  <a:lnTo>
                    <a:pt x="941" y="76"/>
                  </a:lnTo>
                  <a:lnTo>
                    <a:pt x="967" y="36"/>
                  </a:lnTo>
                  <a:lnTo>
                    <a:pt x="1007" y="0"/>
                  </a:lnTo>
                  <a:lnTo>
                    <a:pt x="1031" y="5"/>
                  </a:lnTo>
                  <a:lnTo>
                    <a:pt x="102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13" name="Freeform 273"/>
            <p:cNvSpPr>
              <a:spLocks/>
            </p:cNvSpPr>
            <p:nvPr/>
          </p:nvSpPr>
          <p:spPr bwMode="auto">
            <a:xfrm>
              <a:off x="5476" y="2990"/>
              <a:ext cx="573" cy="1195"/>
            </a:xfrm>
            <a:custGeom>
              <a:avLst/>
              <a:gdLst>
                <a:gd name="T0" fmla="*/ 36 w 573"/>
                <a:gd name="T1" fmla="*/ 14 h 1195"/>
                <a:gd name="T2" fmla="*/ 55 w 573"/>
                <a:gd name="T3" fmla="*/ 74 h 1195"/>
                <a:gd name="T4" fmla="*/ 76 w 573"/>
                <a:gd name="T5" fmla="*/ 131 h 1195"/>
                <a:gd name="T6" fmla="*/ 112 w 573"/>
                <a:gd name="T7" fmla="*/ 249 h 1195"/>
                <a:gd name="T8" fmla="*/ 150 w 573"/>
                <a:gd name="T9" fmla="*/ 378 h 1195"/>
                <a:gd name="T10" fmla="*/ 171 w 573"/>
                <a:gd name="T11" fmla="*/ 432 h 1195"/>
                <a:gd name="T12" fmla="*/ 202 w 573"/>
                <a:gd name="T13" fmla="*/ 496 h 1195"/>
                <a:gd name="T14" fmla="*/ 243 w 573"/>
                <a:gd name="T15" fmla="*/ 582 h 1195"/>
                <a:gd name="T16" fmla="*/ 281 w 573"/>
                <a:gd name="T17" fmla="*/ 656 h 1195"/>
                <a:gd name="T18" fmla="*/ 321 w 573"/>
                <a:gd name="T19" fmla="*/ 729 h 1195"/>
                <a:gd name="T20" fmla="*/ 371 w 573"/>
                <a:gd name="T21" fmla="*/ 815 h 1195"/>
                <a:gd name="T22" fmla="*/ 397 w 573"/>
                <a:gd name="T23" fmla="*/ 855 h 1195"/>
                <a:gd name="T24" fmla="*/ 421 w 573"/>
                <a:gd name="T25" fmla="*/ 891 h 1195"/>
                <a:gd name="T26" fmla="*/ 471 w 573"/>
                <a:gd name="T27" fmla="*/ 969 h 1195"/>
                <a:gd name="T28" fmla="*/ 516 w 573"/>
                <a:gd name="T29" fmla="*/ 1050 h 1195"/>
                <a:gd name="T30" fmla="*/ 563 w 573"/>
                <a:gd name="T31" fmla="*/ 1131 h 1195"/>
                <a:gd name="T32" fmla="*/ 573 w 573"/>
                <a:gd name="T33" fmla="*/ 1171 h 1195"/>
                <a:gd name="T34" fmla="*/ 566 w 573"/>
                <a:gd name="T35" fmla="*/ 1195 h 1195"/>
                <a:gd name="T36" fmla="*/ 542 w 573"/>
                <a:gd name="T37" fmla="*/ 1190 h 1195"/>
                <a:gd name="T38" fmla="*/ 509 w 573"/>
                <a:gd name="T39" fmla="*/ 1164 h 1195"/>
                <a:gd name="T40" fmla="*/ 461 w 573"/>
                <a:gd name="T41" fmla="*/ 1083 h 1195"/>
                <a:gd name="T42" fmla="*/ 414 w 573"/>
                <a:gd name="T43" fmla="*/ 1000 h 1195"/>
                <a:gd name="T44" fmla="*/ 371 w 573"/>
                <a:gd name="T45" fmla="*/ 919 h 1195"/>
                <a:gd name="T46" fmla="*/ 331 w 573"/>
                <a:gd name="T47" fmla="*/ 839 h 1195"/>
                <a:gd name="T48" fmla="*/ 283 w 573"/>
                <a:gd name="T49" fmla="*/ 753 h 1195"/>
                <a:gd name="T50" fmla="*/ 245 w 573"/>
                <a:gd name="T51" fmla="*/ 675 h 1195"/>
                <a:gd name="T52" fmla="*/ 209 w 573"/>
                <a:gd name="T53" fmla="*/ 599 h 1195"/>
                <a:gd name="T54" fmla="*/ 169 w 573"/>
                <a:gd name="T55" fmla="*/ 511 h 1195"/>
                <a:gd name="T56" fmla="*/ 133 w 573"/>
                <a:gd name="T57" fmla="*/ 442 h 1195"/>
                <a:gd name="T58" fmla="*/ 100 w 573"/>
                <a:gd name="T59" fmla="*/ 378 h 1195"/>
                <a:gd name="T60" fmla="*/ 48 w 573"/>
                <a:gd name="T61" fmla="*/ 237 h 1195"/>
                <a:gd name="T62" fmla="*/ 0 w 573"/>
                <a:gd name="T63" fmla="*/ 21 h 1195"/>
                <a:gd name="T64" fmla="*/ 12 w 573"/>
                <a:gd name="T65" fmla="*/ 0 h 1195"/>
                <a:gd name="T66" fmla="*/ 36 w 573"/>
                <a:gd name="T67" fmla="*/ 14 h 1195"/>
                <a:gd name="T68" fmla="*/ 36 w 573"/>
                <a:gd name="T69" fmla="*/ 14 h 1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195"/>
                <a:gd name="T107" fmla="*/ 573 w 573"/>
                <a:gd name="T108" fmla="*/ 1195 h 1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195">
                  <a:moveTo>
                    <a:pt x="36" y="14"/>
                  </a:moveTo>
                  <a:lnTo>
                    <a:pt x="55" y="74"/>
                  </a:lnTo>
                  <a:lnTo>
                    <a:pt x="76" y="131"/>
                  </a:lnTo>
                  <a:lnTo>
                    <a:pt x="112" y="249"/>
                  </a:lnTo>
                  <a:lnTo>
                    <a:pt x="150" y="378"/>
                  </a:lnTo>
                  <a:lnTo>
                    <a:pt x="171" y="432"/>
                  </a:lnTo>
                  <a:lnTo>
                    <a:pt x="202" y="496"/>
                  </a:lnTo>
                  <a:lnTo>
                    <a:pt x="243" y="582"/>
                  </a:lnTo>
                  <a:lnTo>
                    <a:pt x="281" y="656"/>
                  </a:lnTo>
                  <a:lnTo>
                    <a:pt x="321" y="729"/>
                  </a:lnTo>
                  <a:lnTo>
                    <a:pt x="371" y="815"/>
                  </a:lnTo>
                  <a:lnTo>
                    <a:pt x="397" y="855"/>
                  </a:lnTo>
                  <a:lnTo>
                    <a:pt x="421" y="891"/>
                  </a:lnTo>
                  <a:lnTo>
                    <a:pt x="471" y="969"/>
                  </a:lnTo>
                  <a:lnTo>
                    <a:pt x="516" y="1050"/>
                  </a:lnTo>
                  <a:lnTo>
                    <a:pt x="563" y="1131"/>
                  </a:lnTo>
                  <a:lnTo>
                    <a:pt x="573" y="1171"/>
                  </a:lnTo>
                  <a:lnTo>
                    <a:pt x="566" y="1195"/>
                  </a:lnTo>
                  <a:lnTo>
                    <a:pt x="542" y="1190"/>
                  </a:lnTo>
                  <a:lnTo>
                    <a:pt x="509" y="1164"/>
                  </a:lnTo>
                  <a:lnTo>
                    <a:pt x="461" y="1083"/>
                  </a:lnTo>
                  <a:lnTo>
                    <a:pt x="414" y="1000"/>
                  </a:lnTo>
                  <a:lnTo>
                    <a:pt x="371" y="919"/>
                  </a:lnTo>
                  <a:lnTo>
                    <a:pt x="331" y="839"/>
                  </a:lnTo>
                  <a:lnTo>
                    <a:pt x="283" y="753"/>
                  </a:lnTo>
                  <a:lnTo>
                    <a:pt x="245" y="675"/>
                  </a:lnTo>
                  <a:lnTo>
                    <a:pt x="209" y="599"/>
                  </a:lnTo>
                  <a:lnTo>
                    <a:pt x="169" y="511"/>
                  </a:lnTo>
                  <a:lnTo>
                    <a:pt x="133" y="442"/>
                  </a:lnTo>
                  <a:lnTo>
                    <a:pt x="100" y="378"/>
                  </a:lnTo>
                  <a:lnTo>
                    <a:pt x="48" y="23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14" name="Freeform 274"/>
            <p:cNvSpPr>
              <a:spLocks/>
            </p:cNvSpPr>
            <p:nvPr/>
          </p:nvSpPr>
          <p:spPr bwMode="auto">
            <a:xfrm>
              <a:off x="5384" y="3206"/>
              <a:ext cx="354" cy="977"/>
            </a:xfrm>
            <a:custGeom>
              <a:avLst/>
              <a:gdLst>
                <a:gd name="T0" fmla="*/ 28 w 354"/>
                <a:gd name="T1" fmla="*/ 5 h 977"/>
                <a:gd name="T2" fmla="*/ 97 w 354"/>
                <a:gd name="T3" fmla="*/ 114 h 977"/>
                <a:gd name="T4" fmla="*/ 140 w 354"/>
                <a:gd name="T5" fmla="*/ 219 h 977"/>
                <a:gd name="T6" fmla="*/ 178 w 354"/>
                <a:gd name="T7" fmla="*/ 330 h 977"/>
                <a:gd name="T8" fmla="*/ 197 w 354"/>
                <a:gd name="T9" fmla="*/ 392 h 977"/>
                <a:gd name="T10" fmla="*/ 221 w 354"/>
                <a:gd name="T11" fmla="*/ 461 h 977"/>
                <a:gd name="T12" fmla="*/ 247 w 354"/>
                <a:gd name="T13" fmla="*/ 575 h 977"/>
                <a:gd name="T14" fmla="*/ 273 w 354"/>
                <a:gd name="T15" fmla="*/ 673 h 977"/>
                <a:gd name="T16" fmla="*/ 287 w 354"/>
                <a:gd name="T17" fmla="*/ 720 h 977"/>
                <a:gd name="T18" fmla="*/ 354 w 354"/>
                <a:gd name="T19" fmla="*/ 953 h 977"/>
                <a:gd name="T20" fmla="*/ 346 w 354"/>
                <a:gd name="T21" fmla="*/ 977 h 977"/>
                <a:gd name="T22" fmla="*/ 323 w 354"/>
                <a:gd name="T23" fmla="*/ 970 h 977"/>
                <a:gd name="T24" fmla="*/ 289 w 354"/>
                <a:gd name="T25" fmla="*/ 910 h 977"/>
                <a:gd name="T26" fmla="*/ 256 w 354"/>
                <a:gd name="T27" fmla="*/ 860 h 977"/>
                <a:gd name="T28" fmla="*/ 197 w 354"/>
                <a:gd name="T29" fmla="*/ 746 h 977"/>
                <a:gd name="T30" fmla="*/ 187 w 354"/>
                <a:gd name="T31" fmla="*/ 696 h 977"/>
                <a:gd name="T32" fmla="*/ 154 w 354"/>
                <a:gd name="T33" fmla="*/ 592 h 977"/>
                <a:gd name="T34" fmla="*/ 130 w 354"/>
                <a:gd name="T35" fmla="*/ 482 h 977"/>
                <a:gd name="T36" fmla="*/ 97 w 354"/>
                <a:gd name="T37" fmla="*/ 354 h 977"/>
                <a:gd name="T38" fmla="*/ 80 w 354"/>
                <a:gd name="T39" fmla="*/ 240 h 977"/>
                <a:gd name="T40" fmla="*/ 57 w 354"/>
                <a:gd name="T41" fmla="*/ 133 h 977"/>
                <a:gd name="T42" fmla="*/ 35 w 354"/>
                <a:gd name="T43" fmla="*/ 81 h 977"/>
                <a:gd name="T44" fmla="*/ 0 w 354"/>
                <a:gd name="T45" fmla="*/ 24 h 977"/>
                <a:gd name="T46" fmla="*/ 4 w 354"/>
                <a:gd name="T47" fmla="*/ 0 h 977"/>
                <a:gd name="T48" fmla="*/ 28 w 354"/>
                <a:gd name="T49" fmla="*/ 5 h 977"/>
                <a:gd name="T50" fmla="*/ 28 w 354"/>
                <a:gd name="T51" fmla="*/ 5 h 9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4"/>
                <a:gd name="T79" fmla="*/ 0 h 977"/>
                <a:gd name="T80" fmla="*/ 354 w 354"/>
                <a:gd name="T81" fmla="*/ 977 h 9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4" h="977">
                  <a:moveTo>
                    <a:pt x="28" y="5"/>
                  </a:moveTo>
                  <a:lnTo>
                    <a:pt x="97" y="114"/>
                  </a:lnTo>
                  <a:lnTo>
                    <a:pt x="140" y="219"/>
                  </a:lnTo>
                  <a:lnTo>
                    <a:pt x="178" y="330"/>
                  </a:lnTo>
                  <a:lnTo>
                    <a:pt x="197" y="392"/>
                  </a:lnTo>
                  <a:lnTo>
                    <a:pt x="221" y="461"/>
                  </a:lnTo>
                  <a:lnTo>
                    <a:pt x="247" y="575"/>
                  </a:lnTo>
                  <a:lnTo>
                    <a:pt x="273" y="673"/>
                  </a:lnTo>
                  <a:lnTo>
                    <a:pt x="287" y="720"/>
                  </a:lnTo>
                  <a:lnTo>
                    <a:pt x="354" y="953"/>
                  </a:lnTo>
                  <a:lnTo>
                    <a:pt x="346" y="977"/>
                  </a:lnTo>
                  <a:lnTo>
                    <a:pt x="323" y="970"/>
                  </a:lnTo>
                  <a:lnTo>
                    <a:pt x="289" y="910"/>
                  </a:lnTo>
                  <a:lnTo>
                    <a:pt x="256" y="860"/>
                  </a:lnTo>
                  <a:lnTo>
                    <a:pt x="197" y="746"/>
                  </a:lnTo>
                  <a:lnTo>
                    <a:pt x="187" y="696"/>
                  </a:lnTo>
                  <a:lnTo>
                    <a:pt x="154" y="592"/>
                  </a:lnTo>
                  <a:lnTo>
                    <a:pt x="130" y="482"/>
                  </a:lnTo>
                  <a:lnTo>
                    <a:pt x="97" y="354"/>
                  </a:lnTo>
                  <a:lnTo>
                    <a:pt x="80" y="240"/>
                  </a:lnTo>
                  <a:lnTo>
                    <a:pt x="57" y="133"/>
                  </a:lnTo>
                  <a:lnTo>
                    <a:pt x="35" y="81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15" name="Freeform 275"/>
            <p:cNvSpPr>
              <a:spLocks/>
            </p:cNvSpPr>
            <p:nvPr/>
          </p:nvSpPr>
          <p:spPr bwMode="auto">
            <a:xfrm>
              <a:off x="5733" y="4223"/>
              <a:ext cx="302" cy="150"/>
            </a:xfrm>
            <a:custGeom>
              <a:avLst/>
              <a:gdLst>
                <a:gd name="T0" fmla="*/ 33 w 302"/>
                <a:gd name="T1" fmla="*/ 0 h 150"/>
                <a:gd name="T2" fmla="*/ 133 w 302"/>
                <a:gd name="T3" fmla="*/ 36 h 150"/>
                <a:gd name="T4" fmla="*/ 211 w 302"/>
                <a:gd name="T5" fmla="*/ 79 h 150"/>
                <a:gd name="T6" fmla="*/ 247 w 302"/>
                <a:gd name="T7" fmla="*/ 100 h 150"/>
                <a:gd name="T8" fmla="*/ 290 w 302"/>
                <a:gd name="T9" fmla="*/ 117 h 150"/>
                <a:gd name="T10" fmla="*/ 302 w 302"/>
                <a:gd name="T11" fmla="*/ 138 h 150"/>
                <a:gd name="T12" fmla="*/ 294 w 302"/>
                <a:gd name="T13" fmla="*/ 150 h 150"/>
                <a:gd name="T14" fmla="*/ 280 w 302"/>
                <a:gd name="T15" fmla="*/ 150 h 150"/>
                <a:gd name="T16" fmla="*/ 104 w 302"/>
                <a:gd name="T17" fmla="*/ 100 h 150"/>
                <a:gd name="T18" fmla="*/ 12 w 302"/>
                <a:gd name="T19" fmla="*/ 48 h 150"/>
                <a:gd name="T20" fmla="*/ 0 w 302"/>
                <a:gd name="T21" fmla="*/ 12 h 150"/>
                <a:gd name="T22" fmla="*/ 12 w 302"/>
                <a:gd name="T23" fmla="*/ 0 h 150"/>
                <a:gd name="T24" fmla="*/ 33 w 302"/>
                <a:gd name="T25" fmla="*/ 0 h 150"/>
                <a:gd name="T26" fmla="*/ 33 w 302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50"/>
                <a:gd name="T44" fmla="*/ 302 w 30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50">
                  <a:moveTo>
                    <a:pt x="33" y="0"/>
                  </a:moveTo>
                  <a:lnTo>
                    <a:pt x="133" y="36"/>
                  </a:lnTo>
                  <a:lnTo>
                    <a:pt x="211" y="79"/>
                  </a:lnTo>
                  <a:lnTo>
                    <a:pt x="247" y="100"/>
                  </a:lnTo>
                  <a:lnTo>
                    <a:pt x="290" y="117"/>
                  </a:lnTo>
                  <a:lnTo>
                    <a:pt x="302" y="138"/>
                  </a:lnTo>
                  <a:lnTo>
                    <a:pt x="294" y="150"/>
                  </a:lnTo>
                  <a:lnTo>
                    <a:pt x="280" y="150"/>
                  </a:lnTo>
                  <a:lnTo>
                    <a:pt x="104" y="10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16" name="Freeform 276"/>
            <p:cNvSpPr>
              <a:spLocks/>
            </p:cNvSpPr>
            <p:nvPr/>
          </p:nvSpPr>
          <p:spPr bwMode="auto">
            <a:xfrm>
              <a:off x="6101" y="4161"/>
              <a:ext cx="128" cy="162"/>
            </a:xfrm>
            <a:custGeom>
              <a:avLst/>
              <a:gdLst>
                <a:gd name="T0" fmla="*/ 128 w 128"/>
                <a:gd name="T1" fmla="*/ 26 h 162"/>
                <a:gd name="T2" fmla="*/ 71 w 128"/>
                <a:gd name="T3" fmla="*/ 131 h 162"/>
                <a:gd name="T4" fmla="*/ 29 w 128"/>
                <a:gd name="T5" fmla="*/ 160 h 162"/>
                <a:gd name="T6" fmla="*/ 5 w 128"/>
                <a:gd name="T7" fmla="*/ 162 h 162"/>
                <a:gd name="T8" fmla="*/ 0 w 128"/>
                <a:gd name="T9" fmla="*/ 141 h 162"/>
                <a:gd name="T10" fmla="*/ 12 w 128"/>
                <a:gd name="T11" fmla="*/ 86 h 162"/>
                <a:gd name="T12" fmla="*/ 95 w 128"/>
                <a:gd name="T13" fmla="*/ 7 h 162"/>
                <a:gd name="T14" fmla="*/ 121 w 128"/>
                <a:gd name="T15" fmla="*/ 0 h 162"/>
                <a:gd name="T16" fmla="*/ 128 w 128"/>
                <a:gd name="T17" fmla="*/ 26 h 162"/>
                <a:gd name="T18" fmla="*/ 128 w 128"/>
                <a:gd name="T19" fmla="*/ 26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62"/>
                <a:gd name="T32" fmla="*/ 128 w 12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62">
                  <a:moveTo>
                    <a:pt x="128" y="26"/>
                  </a:moveTo>
                  <a:lnTo>
                    <a:pt x="71" y="131"/>
                  </a:lnTo>
                  <a:lnTo>
                    <a:pt x="29" y="160"/>
                  </a:lnTo>
                  <a:lnTo>
                    <a:pt x="5" y="162"/>
                  </a:lnTo>
                  <a:lnTo>
                    <a:pt x="0" y="141"/>
                  </a:lnTo>
                  <a:lnTo>
                    <a:pt x="12" y="86"/>
                  </a:lnTo>
                  <a:lnTo>
                    <a:pt x="95" y="7"/>
                  </a:lnTo>
                  <a:lnTo>
                    <a:pt x="121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17" name="Freeform 277"/>
            <p:cNvSpPr>
              <a:spLocks/>
            </p:cNvSpPr>
            <p:nvPr/>
          </p:nvSpPr>
          <p:spPr bwMode="auto">
            <a:xfrm>
              <a:off x="5393" y="2320"/>
              <a:ext cx="573" cy="173"/>
            </a:xfrm>
            <a:custGeom>
              <a:avLst/>
              <a:gdLst>
                <a:gd name="T0" fmla="*/ 14 w 573"/>
                <a:gd name="T1" fmla="*/ 24 h 173"/>
                <a:gd name="T2" fmla="*/ 174 w 573"/>
                <a:gd name="T3" fmla="*/ 0 h 173"/>
                <a:gd name="T4" fmla="*/ 328 w 573"/>
                <a:gd name="T5" fmla="*/ 9 h 173"/>
                <a:gd name="T6" fmla="*/ 544 w 573"/>
                <a:gd name="T7" fmla="*/ 95 h 173"/>
                <a:gd name="T8" fmla="*/ 568 w 573"/>
                <a:gd name="T9" fmla="*/ 116 h 173"/>
                <a:gd name="T10" fmla="*/ 573 w 573"/>
                <a:gd name="T11" fmla="*/ 161 h 173"/>
                <a:gd name="T12" fmla="*/ 554 w 573"/>
                <a:gd name="T13" fmla="*/ 173 h 173"/>
                <a:gd name="T14" fmla="*/ 528 w 573"/>
                <a:gd name="T15" fmla="*/ 168 h 173"/>
                <a:gd name="T16" fmla="*/ 504 w 573"/>
                <a:gd name="T17" fmla="*/ 154 h 173"/>
                <a:gd name="T18" fmla="*/ 459 w 573"/>
                <a:gd name="T19" fmla="*/ 121 h 173"/>
                <a:gd name="T20" fmla="*/ 416 w 573"/>
                <a:gd name="T21" fmla="*/ 90 h 173"/>
                <a:gd name="T22" fmla="*/ 373 w 573"/>
                <a:gd name="T23" fmla="*/ 64 h 173"/>
                <a:gd name="T24" fmla="*/ 321 w 573"/>
                <a:gd name="T25" fmla="*/ 43 h 173"/>
                <a:gd name="T26" fmla="*/ 171 w 573"/>
                <a:gd name="T27" fmla="*/ 35 h 173"/>
                <a:gd name="T28" fmla="*/ 19 w 573"/>
                <a:gd name="T29" fmla="*/ 59 h 173"/>
                <a:gd name="T30" fmla="*/ 0 w 573"/>
                <a:gd name="T31" fmla="*/ 43 h 173"/>
                <a:gd name="T32" fmla="*/ 14 w 573"/>
                <a:gd name="T33" fmla="*/ 24 h 173"/>
                <a:gd name="T34" fmla="*/ 14 w 573"/>
                <a:gd name="T35" fmla="*/ 24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3"/>
                <a:gd name="T55" fmla="*/ 0 h 173"/>
                <a:gd name="T56" fmla="*/ 573 w 5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3" h="173">
                  <a:moveTo>
                    <a:pt x="14" y="24"/>
                  </a:moveTo>
                  <a:lnTo>
                    <a:pt x="174" y="0"/>
                  </a:lnTo>
                  <a:lnTo>
                    <a:pt x="328" y="9"/>
                  </a:lnTo>
                  <a:lnTo>
                    <a:pt x="544" y="95"/>
                  </a:lnTo>
                  <a:lnTo>
                    <a:pt x="568" y="116"/>
                  </a:lnTo>
                  <a:lnTo>
                    <a:pt x="573" y="161"/>
                  </a:lnTo>
                  <a:lnTo>
                    <a:pt x="554" y="173"/>
                  </a:lnTo>
                  <a:lnTo>
                    <a:pt x="528" y="168"/>
                  </a:lnTo>
                  <a:lnTo>
                    <a:pt x="504" y="154"/>
                  </a:lnTo>
                  <a:lnTo>
                    <a:pt x="459" y="121"/>
                  </a:lnTo>
                  <a:lnTo>
                    <a:pt x="416" y="90"/>
                  </a:lnTo>
                  <a:lnTo>
                    <a:pt x="373" y="64"/>
                  </a:lnTo>
                  <a:lnTo>
                    <a:pt x="321" y="43"/>
                  </a:lnTo>
                  <a:lnTo>
                    <a:pt x="171" y="35"/>
                  </a:lnTo>
                  <a:lnTo>
                    <a:pt x="19" y="59"/>
                  </a:lnTo>
                  <a:lnTo>
                    <a:pt x="0" y="4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18" name="Freeform 278"/>
            <p:cNvSpPr>
              <a:spLocks/>
            </p:cNvSpPr>
            <p:nvPr/>
          </p:nvSpPr>
          <p:spPr bwMode="auto">
            <a:xfrm>
              <a:off x="5883" y="2460"/>
              <a:ext cx="83" cy="204"/>
            </a:xfrm>
            <a:custGeom>
              <a:avLst/>
              <a:gdLst>
                <a:gd name="T0" fmla="*/ 83 w 83"/>
                <a:gd name="T1" fmla="*/ 21 h 204"/>
                <a:gd name="T2" fmla="*/ 76 w 83"/>
                <a:gd name="T3" fmla="*/ 119 h 204"/>
                <a:gd name="T4" fmla="*/ 40 w 83"/>
                <a:gd name="T5" fmla="*/ 188 h 204"/>
                <a:gd name="T6" fmla="*/ 30 w 83"/>
                <a:gd name="T7" fmla="*/ 202 h 204"/>
                <a:gd name="T8" fmla="*/ 16 w 83"/>
                <a:gd name="T9" fmla="*/ 204 h 204"/>
                <a:gd name="T10" fmla="*/ 0 w 83"/>
                <a:gd name="T11" fmla="*/ 178 h 204"/>
                <a:gd name="T12" fmla="*/ 7 w 83"/>
                <a:gd name="T13" fmla="*/ 100 h 204"/>
                <a:gd name="T14" fmla="*/ 28 w 83"/>
                <a:gd name="T15" fmla="*/ 57 h 204"/>
                <a:gd name="T16" fmla="*/ 47 w 83"/>
                <a:gd name="T17" fmla="*/ 14 h 204"/>
                <a:gd name="T18" fmla="*/ 57 w 83"/>
                <a:gd name="T19" fmla="*/ 2 h 204"/>
                <a:gd name="T20" fmla="*/ 68 w 83"/>
                <a:gd name="T21" fmla="*/ 0 h 204"/>
                <a:gd name="T22" fmla="*/ 83 w 83"/>
                <a:gd name="T23" fmla="*/ 21 h 204"/>
                <a:gd name="T24" fmla="*/ 83 w 83"/>
                <a:gd name="T25" fmla="*/ 2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204"/>
                <a:gd name="T41" fmla="*/ 83 w 83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204">
                  <a:moveTo>
                    <a:pt x="83" y="21"/>
                  </a:moveTo>
                  <a:lnTo>
                    <a:pt x="76" y="119"/>
                  </a:lnTo>
                  <a:lnTo>
                    <a:pt x="40" y="188"/>
                  </a:lnTo>
                  <a:lnTo>
                    <a:pt x="30" y="202"/>
                  </a:lnTo>
                  <a:lnTo>
                    <a:pt x="16" y="204"/>
                  </a:lnTo>
                  <a:lnTo>
                    <a:pt x="0" y="178"/>
                  </a:lnTo>
                  <a:lnTo>
                    <a:pt x="7" y="100"/>
                  </a:lnTo>
                  <a:lnTo>
                    <a:pt x="28" y="57"/>
                  </a:lnTo>
                  <a:lnTo>
                    <a:pt x="47" y="14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19" name="Freeform 279"/>
            <p:cNvSpPr>
              <a:spLocks/>
            </p:cNvSpPr>
            <p:nvPr/>
          </p:nvSpPr>
          <p:spPr bwMode="auto">
            <a:xfrm>
              <a:off x="5331" y="2536"/>
              <a:ext cx="587" cy="152"/>
            </a:xfrm>
            <a:custGeom>
              <a:avLst/>
              <a:gdLst>
                <a:gd name="T0" fmla="*/ 15 w 587"/>
                <a:gd name="T1" fmla="*/ 17 h 152"/>
                <a:gd name="T2" fmla="*/ 176 w 587"/>
                <a:gd name="T3" fmla="*/ 0 h 152"/>
                <a:gd name="T4" fmla="*/ 338 w 587"/>
                <a:gd name="T5" fmla="*/ 5 h 152"/>
                <a:gd name="T6" fmla="*/ 554 w 587"/>
                <a:gd name="T7" fmla="*/ 62 h 152"/>
                <a:gd name="T8" fmla="*/ 585 w 587"/>
                <a:gd name="T9" fmla="*/ 86 h 152"/>
                <a:gd name="T10" fmla="*/ 587 w 587"/>
                <a:gd name="T11" fmla="*/ 121 h 152"/>
                <a:gd name="T12" fmla="*/ 568 w 587"/>
                <a:gd name="T13" fmla="*/ 150 h 152"/>
                <a:gd name="T14" fmla="*/ 530 w 587"/>
                <a:gd name="T15" fmla="*/ 152 h 152"/>
                <a:gd name="T16" fmla="*/ 428 w 587"/>
                <a:gd name="T17" fmla="*/ 112 h 152"/>
                <a:gd name="T18" fmla="*/ 383 w 587"/>
                <a:gd name="T19" fmla="*/ 88 h 152"/>
                <a:gd name="T20" fmla="*/ 326 w 587"/>
                <a:gd name="T21" fmla="*/ 69 h 152"/>
                <a:gd name="T22" fmla="*/ 171 w 587"/>
                <a:gd name="T23" fmla="*/ 50 h 152"/>
                <a:gd name="T24" fmla="*/ 19 w 587"/>
                <a:gd name="T25" fmla="*/ 52 h 152"/>
                <a:gd name="T26" fmla="*/ 0 w 587"/>
                <a:gd name="T27" fmla="*/ 36 h 152"/>
                <a:gd name="T28" fmla="*/ 15 w 587"/>
                <a:gd name="T29" fmla="*/ 17 h 152"/>
                <a:gd name="T30" fmla="*/ 15 w 587"/>
                <a:gd name="T31" fmla="*/ 1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7"/>
                <a:gd name="T49" fmla="*/ 0 h 152"/>
                <a:gd name="T50" fmla="*/ 587 w 58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7" h="152">
                  <a:moveTo>
                    <a:pt x="15" y="17"/>
                  </a:moveTo>
                  <a:lnTo>
                    <a:pt x="176" y="0"/>
                  </a:lnTo>
                  <a:lnTo>
                    <a:pt x="338" y="5"/>
                  </a:lnTo>
                  <a:lnTo>
                    <a:pt x="554" y="62"/>
                  </a:lnTo>
                  <a:lnTo>
                    <a:pt x="585" y="86"/>
                  </a:lnTo>
                  <a:lnTo>
                    <a:pt x="587" y="121"/>
                  </a:lnTo>
                  <a:lnTo>
                    <a:pt x="568" y="150"/>
                  </a:lnTo>
                  <a:lnTo>
                    <a:pt x="530" y="152"/>
                  </a:lnTo>
                  <a:lnTo>
                    <a:pt x="428" y="112"/>
                  </a:lnTo>
                  <a:lnTo>
                    <a:pt x="383" y="88"/>
                  </a:lnTo>
                  <a:lnTo>
                    <a:pt x="326" y="69"/>
                  </a:lnTo>
                  <a:lnTo>
                    <a:pt x="171" y="50"/>
                  </a:lnTo>
                  <a:lnTo>
                    <a:pt x="19" y="52"/>
                  </a:lnTo>
                  <a:lnTo>
                    <a:pt x="0" y="3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20" name="Freeform 280"/>
            <p:cNvSpPr>
              <a:spLocks/>
            </p:cNvSpPr>
            <p:nvPr/>
          </p:nvSpPr>
          <p:spPr bwMode="auto">
            <a:xfrm>
              <a:off x="5329" y="2412"/>
              <a:ext cx="55" cy="167"/>
            </a:xfrm>
            <a:custGeom>
              <a:avLst/>
              <a:gdLst>
                <a:gd name="T0" fmla="*/ 55 w 55"/>
                <a:gd name="T1" fmla="*/ 27 h 167"/>
                <a:gd name="T2" fmla="*/ 40 w 55"/>
                <a:gd name="T3" fmla="*/ 114 h 167"/>
                <a:gd name="T4" fmla="*/ 45 w 55"/>
                <a:gd name="T5" fmla="*/ 141 h 167"/>
                <a:gd name="T6" fmla="*/ 31 w 55"/>
                <a:gd name="T7" fmla="*/ 167 h 167"/>
                <a:gd name="T8" fmla="*/ 5 w 55"/>
                <a:gd name="T9" fmla="*/ 150 h 167"/>
                <a:gd name="T10" fmla="*/ 0 w 55"/>
                <a:gd name="T11" fmla="*/ 117 h 167"/>
                <a:gd name="T12" fmla="*/ 2 w 55"/>
                <a:gd name="T13" fmla="*/ 60 h 167"/>
                <a:gd name="T14" fmla="*/ 26 w 55"/>
                <a:gd name="T15" fmla="*/ 8 h 167"/>
                <a:gd name="T16" fmla="*/ 50 w 55"/>
                <a:gd name="T17" fmla="*/ 0 h 167"/>
                <a:gd name="T18" fmla="*/ 55 w 55"/>
                <a:gd name="T19" fmla="*/ 27 h 167"/>
                <a:gd name="T20" fmla="*/ 55 w 55"/>
                <a:gd name="T21" fmla="*/ 2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67"/>
                <a:gd name="T35" fmla="*/ 55 w 55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67">
                  <a:moveTo>
                    <a:pt x="55" y="27"/>
                  </a:moveTo>
                  <a:lnTo>
                    <a:pt x="40" y="114"/>
                  </a:lnTo>
                  <a:lnTo>
                    <a:pt x="45" y="141"/>
                  </a:lnTo>
                  <a:lnTo>
                    <a:pt x="31" y="167"/>
                  </a:lnTo>
                  <a:lnTo>
                    <a:pt x="5" y="150"/>
                  </a:lnTo>
                  <a:lnTo>
                    <a:pt x="0" y="117"/>
                  </a:lnTo>
                  <a:lnTo>
                    <a:pt x="2" y="6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21" name="Freeform 281"/>
            <p:cNvSpPr>
              <a:spLocks/>
            </p:cNvSpPr>
            <p:nvPr/>
          </p:nvSpPr>
          <p:spPr bwMode="auto">
            <a:xfrm>
              <a:off x="5635" y="2398"/>
              <a:ext cx="60" cy="176"/>
            </a:xfrm>
            <a:custGeom>
              <a:avLst/>
              <a:gdLst>
                <a:gd name="T0" fmla="*/ 60 w 60"/>
                <a:gd name="T1" fmla="*/ 19 h 176"/>
                <a:gd name="T2" fmla="*/ 53 w 60"/>
                <a:gd name="T3" fmla="*/ 150 h 176"/>
                <a:gd name="T4" fmla="*/ 46 w 60"/>
                <a:gd name="T5" fmla="*/ 171 h 176"/>
                <a:gd name="T6" fmla="*/ 27 w 60"/>
                <a:gd name="T7" fmla="*/ 176 h 176"/>
                <a:gd name="T8" fmla="*/ 0 w 60"/>
                <a:gd name="T9" fmla="*/ 150 h 176"/>
                <a:gd name="T10" fmla="*/ 24 w 60"/>
                <a:gd name="T11" fmla="*/ 17 h 176"/>
                <a:gd name="T12" fmla="*/ 43 w 60"/>
                <a:gd name="T13" fmla="*/ 0 h 176"/>
                <a:gd name="T14" fmla="*/ 60 w 60"/>
                <a:gd name="T15" fmla="*/ 19 h 176"/>
                <a:gd name="T16" fmla="*/ 60 w 60"/>
                <a:gd name="T17" fmla="*/ 19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6"/>
                <a:gd name="T29" fmla="*/ 60 w 6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6">
                  <a:moveTo>
                    <a:pt x="60" y="19"/>
                  </a:moveTo>
                  <a:lnTo>
                    <a:pt x="53" y="150"/>
                  </a:lnTo>
                  <a:lnTo>
                    <a:pt x="46" y="171"/>
                  </a:lnTo>
                  <a:lnTo>
                    <a:pt x="27" y="176"/>
                  </a:lnTo>
                  <a:lnTo>
                    <a:pt x="0" y="150"/>
                  </a:lnTo>
                  <a:lnTo>
                    <a:pt x="24" y="17"/>
                  </a:lnTo>
                  <a:lnTo>
                    <a:pt x="43" y="0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22" name="Freeform 282"/>
            <p:cNvSpPr>
              <a:spLocks/>
            </p:cNvSpPr>
            <p:nvPr/>
          </p:nvSpPr>
          <p:spPr bwMode="auto">
            <a:xfrm>
              <a:off x="3466" y="4040"/>
              <a:ext cx="715" cy="209"/>
            </a:xfrm>
            <a:custGeom>
              <a:avLst/>
              <a:gdLst>
                <a:gd name="T0" fmla="*/ 31 w 715"/>
                <a:gd name="T1" fmla="*/ 0 h 209"/>
                <a:gd name="T2" fmla="*/ 119 w 715"/>
                <a:gd name="T3" fmla="*/ 31 h 209"/>
                <a:gd name="T4" fmla="*/ 207 w 715"/>
                <a:gd name="T5" fmla="*/ 62 h 209"/>
                <a:gd name="T6" fmla="*/ 437 w 715"/>
                <a:gd name="T7" fmla="*/ 119 h 209"/>
                <a:gd name="T8" fmla="*/ 565 w 715"/>
                <a:gd name="T9" fmla="*/ 138 h 209"/>
                <a:gd name="T10" fmla="*/ 632 w 715"/>
                <a:gd name="T11" fmla="*/ 157 h 209"/>
                <a:gd name="T12" fmla="*/ 699 w 715"/>
                <a:gd name="T13" fmla="*/ 174 h 209"/>
                <a:gd name="T14" fmla="*/ 715 w 715"/>
                <a:gd name="T15" fmla="*/ 193 h 209"/>
                <a:gd name="T16" fmla="*/ 696 w 715"/>
                <a:gd name="T17" fmla="*/ 209 h 209"/>
                <a:gd name="T18" fmla="*/ 556 w 715"/>
                <a:gd name="T19" fmla="*/ 202 h 209"/>
                <a:gd name="T20" fmla="*/ 425 w 715"/>
                <a:gd name="T21" fmla="*/ 183 h 209"/>
                <a:gd name="T22" fmla="*/ 311 w 715"/>
                <a:gd name="T23" fmla="*/ 143 h 209"/>
                <a:gd name="T24" fmla="*/ 259 w 715"/>
                <a:gd name="T25" fmla="*/ 119 h 209"/>
                <a:gd name="T26" fmla="*/ 197 w 715"/>
                <a:gd name="T27" fmla="*/ 95 h 209"/>
                <a:gd name="T28" fmla="*/ 19 w 715"/>
                <a:gd name="T29" fmla="*/ 52 h 209"/>
                <a:gd name="T30" fmla="*/ 0 w 715"/>
                <a:gd name="T31" fmla="*/ 19 h 209"/>
                <a:gd name="T32" fmla="*/ 9 w 715"/>
                <a:gd name="T33" fmla="*/ 5 h 209"/>
                <a:gd name="T34" fmla="*/ 31 w 715"/>
                <a:gd name="T35" fmla="*/ 0 h 209"/>
                <a:gd name="T36" fmla="*/ 31 w 71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5"/>
                <a:gd name="T58" fmla="*/ 0 h 209"/>
                <a:gd name="T59" fmla="*/ 715 w 71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5" h="209">
                  <a:moveTo>
                    <a:pt x="31" y="0"/>
                  </a:moveTo>
                  <a:lnTo>
                    <a:pt x="119" y="31"/>
                  </a:lnTo>
                  <a:lnTo>
                    <a:pt x="207" y="62"/>
                  </a:lnTo>
                  <a:lnTo>
                    <a:pt x="437" y="119"/>
                  </a:lnTo>
                  <a:lnTo>
                    <a:pt x="565" y="138"/>
                  </a:lnTo>
                  <a:lnTo>
                    <a:pt x="632" y="157"/>
                  </a:lnTo>
                  <a:lnTo>
                    <a:pt x="699" y="174"/>
                  </a:lnTo>
                  <a:lnTo>
                    <a:pt x="715" y="193"/>
                  </a:lnTo>
                  <a:lnTo>
                    <a:pt x="696" y="209"/>
                  </a:lnTo>
                  <a:lnTo>
                    <a:pt x="556" y="202"/>
                  </a:lnTo>
                  <a:lnTo>
                    <a:pt x="425" y="183"/>
                  </a:lnTo>
                  <a:lnTo>
                    <a:pt x="311" y="143"/>
                  </a:lnTo>
                  <a:lnTo>
                    <a:pt x="259" y="119"/>
                  </a:lnTo>
                  <a:lnTo>
                    <a:pt x="197" y="95"/>
                  </a:lnTo>
                  <a:lnTo>
                    <a:pt x="19" y="52"/>
                  </a:lnTo>
                  <a:lnTo>
                    <a:pt x="0" y="19"/>
                  </a:lnTo>
                  <a:lnTo>
                    <a:pt x="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23" name="Freeform 283"/>
            <p:cNvSpPr>
              <a:spLocks/>
            </p:cNvSpPr>
            <p:nvPr/>
          </p:nvSpPr>
          <p:spPr bwMode="auto">
            <a:xfrm>
              <a:off x="3428" y="4033"/>
              <a:ext cx="166" cy="202"/>
            </a:xfrm>
            <a:custGeom>
              <a:avLst/>
              <a:gdLst>
                <a:gd name="T0" fmla="*/ 55 w 166"/>
                <a:gd name="T1" fmla="*/ 10 h 202"/>
                <a:gd name="T2" fmla="*/ 116 w 166"/>
                <a:gd name="T3" fmla="*/ 95 h 202"/>
                <a:gd name="T4" fmla="*/ 161 w 166"/>
                <a:gd name="T5" fmla="*/ 178 h 202"/>
                <a:gd name="T6" fmla="*/ 166 w 166"/>
                <a:gd name="T7" fmla="*/ 190 h 202"/>
                <a:gd name="T8" fmla="*/ 161 w 166"/>
                <a:gd name="T9" fmla="*/ 202 h 202"/>
                <a:gd name="T10" fmla="*/ 135 w 166"/>
                <a:gd name="T11" fmla="*/ 202 h 202"/>
                <a:gd name="T12" fmla="*/ 47 w 166"/>
                <a:gd name="T13" fmla="*/ 138 h 202"/>
                <a:gd name="T14" fmla="*/ 5 w 166"/>
                <a:gd name="T15" fmla="*/ 40 h 202"/>
                <a:gd name="T16" fmla="*/ 0 w 166"/>
                <a:gd name="T17" fmla="*/ 17 h 202"/>
                <a:gd name="T18" fmla="*/ 14 w 166"/>
                <a:gd name="T19" fmla="*/ 0 h 202"/>
                <a:gd name="T20" fmla="*/ 55 w 166"/>
                <a:gd name="T21" fmla="*/ 10 h 202"/>
                <a:gd name="T22" fmla="*/ 55 w 166"/>
                <a:gd name="T23" fmla="*/ 1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02"/>
                <a:gd name="T38" fmla="*/ 166 w 166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02">
                  <a:moveTo>
                    <a:pt x="55" y="10"/>
                  </a:moveTo>
                  <a:lnTo>
                    <a:pt x="116" y="95"/>
                  </a:lnTo>
                  <a:lnTo>
                    <a:pt x="16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35" y="202"/>
                  </a:lnTo>
                  <a:lnTo>
                    <a:pt x="47" y="138"/>
                  </a:lnTo>
                  <a:lnTo>
                    <a:pt x="5" y="40"/>
                  </a:lnTo>
                  <a:lnTo>
                    <a:pt x="0" y="17"/>
                  </a:lnTo>
                  <a:lnTo>
                    <a:pt x="14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24" name="Freeform 284"/>
            <p:cNvSpPr>
              <a:spLocks/>
            </p:cNvSpPr>
            <p:nvPr/>
          </p:nvSpPr>
          <p:spPr bwMode="auto">
            <a:xfrm>
              <a:off x="3561" y="4223"/>
              <a:ext cx="846" cy="352"/>
            </a:xfrm>
            <a:custGeom>
              <a:avLst/>
              <a:gdLst>
                <a:gd name="T0" fmla="*/ 17 w 846"/>
                <a:gd name="T1" fmla="*/ 0 h 352"/>
                <a:gd name="T2" fmla="*/ 105 w 846"/>
                <a:gd name="T3" fmla="*/ 24 h 352"/>
                <a:gd name="T4" fmla="*/ 143 w 846"/>
                <a:gd name="T5" fmla="*/ 45 h 352"/>
                <a:gd name="T6" fmla="*/ 185 w 846"/>
                <a:gd name="T7" fmla="*/ 67 h 352"/>
                <a:gd name="T8" fmla="*/ 240 w 846"/>
                <a:gd name="T9" fmla="*/ 88 h 352"/>
                <a:gd name="T10" fmla="*/ 290 w 846"/>
                <a:gd name="T11" fmla="*/ 105 h 352"/>
                <a:gd name="T12" fmla="*/ 385 w 846"/>
                <a:gd name="T13" fmla="*/ 136 h 352"/>
                <a:gd name="T14" fmla="*/ 478 w 846"/>
                <a:gd name="T15" fmla="*/ 166 h 352"/>
                <a:gd name="T16" fmla="*/ 582 w 846"/>
                <a:gd name="T17" fmla="*/ 209 h 352"/>
                <a:gd name="T18" fmla="*/ 646 w 846"/>
                <a:gd name="T19" fmla="*/ 233 h 352"/>
                <a:gd name="T20" fmla="*/ 701 w 846"/>
                <a:gd name="T21" fmla="*/ 252 h 352"/>
                <a:gd name="T22" fmla="*/ 829 w 846"/>
                <a:gd name="T23" fmla="*/ 281 h 352"/>
                <a:gd name="T24" fmla="*/ 846 w 846"/>
                <a:gd name="T25" fmla="*/ 319 h 352"/>
                <a:gd name="T26" fmla="*/ 841 w 846"/>
                <a:gd name="T27" fmla="*/ 342 h 352"/>
                <a:gd name="T28" fmla="*/ 827 w 846"/>
                <a:gd name="T29" fmla="*/ 352 h 352"/>
                <a:gd name="T30" fmla="*/ 694 w 846"/>
                <a:gd name="T31" fmla="*/ 304 h 352"/>
                <a:gd name="T32" fmla="*/ 634 w 846"/>
                <a:gd name="T33" fmla="*/ 273 h 352"/>
                <a:gd name="T34" fmla="*/ 568 w 846"/>
                <a:gd name="T35" fmla="*/ 240 h 352"/>
                <a:gd name="T36" fmla="*/ 516 w 846"/>
                <a:gd name="T37" fmla="*/ 219 h 352"/>
                <a:gd name="T38" fmla="*/ 466 w 846"/>
                <a:gd name="T39" fmla="*/ 200 h 352"/>
                <a:gd name="T40" fmla="*/ 371 w 846"/>
                <a:gd name="T41" fmla="*/ 169 h 352"/>
                <a:gd name="T42" fmla="*/ 278 w 846"/>
                <a:gd name="T43" fmla="*/ 138 h 352"/>
                <a:gd name="T44" fmla="*/ 173 w 846"/>
                <a:gd name="T45" fmla="*/ 100 h 352"/>
                <a:gd name="T46" fmla="*/ 97 w 846"/>
                <a:gd name="T47" fmla="*/ 60 h 352"/>
                <a:gd name="T48" fmla="*/ 62 w 846"/>
                <a:gd name="T49" fmla="*/ 43 h 352"/>
                <a:gd name="T50" fmla="*/ 17 w 846"/>
                <a:gd name="T51" fmla="*/ 36 h 352"/>
                <a:gd name="T52" fmla="*/ 0 w 846"/>
                <a:gd name="T53" fmla="*/ 19 h 352"/>
                <a:gd name="T54" fmla="*/ 17 w 846"/>
                <a:gd name="T55" fmla="*/ 0 h 352"/>
                <a:gd name="T56" fmla="*/ 17 w 846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6"/>
                <a:gd name="T88" fmla="*/ 0 h 352"/>
                <a:gd name="T89" fmla="*/ 846 w 846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6" h="352">
                  <a:moveTo>
                    <a:pt x="17" y="0"/>
                  </a:moveTo>
                  <a:lnTo>
                    <a:pt x="105" y="24"/>
                  </a:lnTo>
                  <a:lnTo>
                    <a:pt x="143" y="45"/>
                  </a:lnTo>
                  <a:lnTo>
                    <a:pt x="185" y="67"/>
                  </a:lnTo>
                  <a:lnTo>
                    <a:pt x="240" y="88"/>
                  </a:lnTo>
                  <a:lnTo>
                    <a:pt x="290" y="105"/>
                  </a:lnTo>
                  <a:lnTo>
                    <a:pt x="385" y="136"/>
                  </a:lnTo>
                  <a:lnTo>
                    <a:pt x="478" y="166"/>
                  </a:lnTo>
                  <a:lnTo>
                    <a:pt x="582" y="209"/>
                  </a:lnTo>
                  <a:lnTo>
                    <a:pt x="646" y="233"/>
                  </a:lnTo>
                  <a:lnTo>
                    <a:pt x="701" y="252"/>
                  </a:lnTo>
                  <a:lnTo>
                    <a:pt x="829" y="281"/>
                  </a:lnTo>
                  <a:lnTo>
                    <a:pt x="846" y="319"/>
                  </a:lnTo>
                  <a:lnTo>
                    <a:pt x="841" y="342"/>
                  </a:lnTo>
                  <a:lnTo>
                    <a:pt x="827" y="352"/>
                  </a:lnTo>
                  <a:lnTo>
                    <a:pt x="694" y="304"/>
                  </a:lnTo>
                  <a:lnTo>
                    <a:pt x="634" y="273"/>
                  </a:lnTo>
                  <a:lnTo>
                    <a:pt x="568" y="240"/>
                  </a:lnTo>
                  <a:lnTo>
                    <a:pt x="516" y="219"/>
                  </a:lnTo>
                  <a:lnTo>
                    <a:pt x="466" y="200"/>
                  </a:lnTo>
                  <a:lnTo>
                    <a:pt x="371" y="169"/>
                  </a:lnTo>
                  <a:lnTo>
                    <a:pt x="278" y="138"/>
                  </a:lnTo>
                  <a:lnTo>
                    <a:pt x="173" y="100"/>
                  </a:lnTo>
                  <a:lnTo>
                    <a:pt x="97" y="60"/>
                  </a:lnTo>
                  <a:lnTo>
                    <a:pt x="62" y="43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25" name="Freeform 285"/>
            <p:cNvSpPr>
              <a:spLocks/>
            </p:cNvSpPr>
            <p:nvPr/>
          </p:nvSpPr>
          <p:spPr bwMode="auto">
            <a:xfrm>
              <a:off x="3772" y="4318"/>
              <a:ext cx="138" cy="1462"/>
            </a:xfrm>
            <a:custGeom>
              <a:avLst/>
              <a:gdLst>
                <a:gd name="T0" fmla="*/ 65 w 138"/>
                <a:gd name="T1" fmla="*/ 24 h 1462"/>
                <a:gd name="T2" fmla="*/ 84 w 138"/>
                <a:gd name="T3" fmla="*/ 333 h 1462"/>
                <a:gd name="T4" fmla="*/ 115 w 138"/>
                <a:gd name="T5" fmla="*/ 644 h 1462"/>
                <a:gd name="T6" fmla="*/ 131 w 138"/>
                <a:gd name="T7" fmla="*/ 979 h 1462"/>
                <a:gd name="T8" fmla="*/ 136 w 138"/>
                <a:gd name="T9" fmla="*/ 1176 h 1462"/>
                <a:gd name="T10" fmla="*/ 138 w 138"/>
                <a:gd name="T11" fmla="*/ 1421 h 1462"/>
                <a:gd name="T12" fmla="*/ 129 w 138"/>
                <a:gd name="T13" fmla="*/ 1450 h 1462"/>
                <a:gd name="T14" fmla="*/ 103 w 138"/>
                <a:gd name="T15" fmla="*/ 1462 h 1462"/>
                <a:gd name="T16" fmla="*/ 62 w 138"/>
                <a:gd name="T17" fmla="*/ 1426 h 1462"/>
                <a:gd name="T18" fmla="*/ 43 w 138"/>
                <a:gd name="T19" fmla="*/ 1186 h 1462"/>
                <a:gd name="T20" fmla="*/ 36 w 138"/>
                <a:gd name="T21" fmla="*/ 982 h 1462"/>
                <a:gd name="T22" fmla="*/ 22 w 138"/>
                <a:gd name="T23" fmla="*/ 651 h 1462"/>
                <a:gd name="T24" fmla="*/ 5 w 138"/>
                <a:gd name="T25" fmla="*/ 330 h 1462"/>
                <a:gd name="T26" fmla="*/ 0 w 138"/>
                <a:gd name="T27" fmla="*/ 12 h 1462"/>
                <a:gd name="T28" fmla="*/ 8 w 138"/>
                <a:gd name="T29" fmla="*/ 0 h 1462"/>
                <a:gd name="T30" fmla="*/ 31 w 138"/>
                <a:gd name="T31" fmla="*/ 0 h 1462"/>
                <a:gd name="T32" fmla="*/ 65 w 138"/>
                <a:gd name="T33" fmla="*/ 24 h 1462"/>
                <a:gd name="T34" fmla="*/ 65 w 138"/>
                <a:gd name="T35" fmla="*/ 24 h 14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462"/>
                <a:gd name="T56" fmla="*/ 138 w 138"/>
                <a:gd name="T57" fmla="*/ 1462 h 14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462">
                  <a:moveTo>
                    <a:pt x="65" y="24"/>
                  </a:moveTo>
                  <a:lnTo>
                    <a:pt x="84" y="333"/>
                  </a:lnTo>
                  <a:lnTo>
                    <a:pt x="115" y="644"/>
                  </a:lnTo>
                  <a:lnTo>
                    <a:pt x="131" y="979"/>
                  </a:lnTo>
                  <a:lnTo>
                    <a:pt x="136" y="1176"/>
                  </a:lnTo>
                  <a:lnTo>
                    <a:pt x="138" y="1421"/>
                  </a:lnTo>
                  <a:lnTo>
                    <a:pt x="129" y="1450"/>
                  </a:lnTo>
                  <a:lnTo>
                    <a:pt x="103" y="1462"/>
                  </a:lnTo>
                  <a:lnTo>
                    <a:pt x="62" y="1426"/>
                  </a:lnTo>
                  <a:lnTo>
                    <a:pt x="43" y="1186"/>
                  </a:lnTo>
                  <a:lnTo>
                    <a:pt x="36" y="982"/>
                  </a:lnTo>
                  <a:lnTo>
                    <a:pt x="22" y="651"/>
                  </a:lnTo>
                  <a:lnTo>
                    <a:pt x="5" y="33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1" y="0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26" name="Freeform 286"/>
            <p:cNvSpPr>
              <a:spLocks/>
            </p:cNvSpPr>
            <p:nvPr/>
          </p:nvSpPr>
          <p:spPr bwMode="auto">
            <a:xfrm>
              <a:off x="4547" y="4399"/>
              <a:ext cx="102" cy="1195"/>
            </a:xfrm>
            <a:custGeom>
              <a:avLst/>
              <a:gdLst>
                <a:gd name="T0" fmla="*/ 102 w 102"/>
                <a:gd name="T1" fmla="*/ 17 h 1195"/>
                <a:gd name="T2" fmla="*/ 93 w 102"/>
                <a:gd name="T3" fmla="*/ 573 h 1195"/>
                <a:gd name="T4" fmla="*/ 88 w 102"/>
                <a:gd name="T5" fmla="*/ 841 h 1195"/>
                <a:gd name="T6" fmla="*/ 100 w 102"/>
                <a:gd name="T7" fmla="*/ 1157 h 1195"/>
                <a:gd name="T8" fmla="*/ 88 w 102"/>
                <a:gd name="T9" fmla="*/ 1186 h 1195"/>
                <a:gd name="T10" fmla="*/ 62 w 102"/>
                <a:gd name="T11" fmla="*/ 1195 h 1195"/>
                <a:gd name="T12" fmla="*/ 24 w 102"/>
                <a:gd name="T13" fmla="*/ 1157 h 1195"/>
                <a:gd name="T14" fmla="*/ 17 w 102"/>
                <a:gd name="T15" fmla="*/ 1000 h 1195"/>
                <a:gd name="T16" fmla="*/ 0 w 102"/>
                <a:gd name="T17" fmla="*/ 846 h 1195"/>
                <a:gd name="T18" fmla="*/ 5 w 102"/>
                <a:gd name="T19" fmla="*/ 570 h 1195"/>
                <a:gd name="T20" fmla="*/ 19 w 102"/>
                <a:gd name="T21" fmla="*/ 423 h 1195"/>
                <a:gd name="T22" fmla="*/ 41 w 102"/>
                <a:gd name="T23" fmla="*/ 295 h 1195"/>
                <a:gd name="T24" fmla="*/ 67 w 102"/>
                <a:gd name="T25" fmla="*/ 17 h 1195"/>
                <a:gd name="T26" fmla="*/ 86 w 102"/>
                <a:gd name="T27" fmla="*/ 0 h 1195"/>
                <a:gd name="T28" fmla="*/ 102 w 102"/>
                <a:gd name="T29" fmla="*/ 17 h 1195"/>
                <a:gd name="T30" fmla="*/ 102 w 102"/>
                <a:gd name="T31" fmla="*/ 17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95"/>
                <a:gd name="T50" fmla="*/ 102 w 102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95">
                  <a:moveTo>
                    <a:pt x="102" y="17"/>
                  </a:moveTo>
                  <a:lnTo>
                    <a:pt x="93" y="573"/>
                  </a:lnTo>
                  <a:lnTo>
                    <a:pt x="88" y="841"/>
                  </a:lnTo>
                  <a:lnTo>
                    <a:pt x="100" y="1157"/>
                  </a:lnTo>
                  <a:lnTo>
                    <a:pt x="88" y="1186"/>
                  </a:lnTo>
                  <a:lnTo>
                    <a:pt x="62" y="1195"/>
                  </a:lnTo>
                  <a:lnTo>
                    <a:pt x="24" y="1157"/>
                  </a:lnTo>
                  <a:lnTo>
                    <a:pt x="17" y="1000"/>
                  </a:lnTo>
                  <a:lnTo>
                    <a:pt x="0" y="846"/>
                  </a:lnTo>
                  <a:lnTo>
                    <a:pt x="5" y="570"/>
                  </a:lnTo>
                  <a:lnTo>
                    <a:pt x="19" y="423"/>
                  </a:lnTo>
                  <a:lnTo>
                    <a:pt x="41" y="295"/>
                  </a:lnTo>
                  <a:lnTo>
                    <a:pt x="67" y="17"/>
                  </a:lnTo>
                  <a:lnTo>
                    <a:pt x="86" y="0"/>
                  </a:lnTo>
                  <a:lnTo>
                    <a:pt x="1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27" name="Freeform 287"/>
            <p:cNvSpPr>
              <a:spLocks/>
            </p:cNvSpPr>
            <p:nvPr/>
          </p:nvSpPr>
          <p:spPr bwMode="auto">
            <a:xfrm>
              <a:off x="5676" y="4221"/>
              <a:ext cx="109" cy="1573"/>
            </a:xfrm>
            <a:custGeom>
              <a:avLst/>
              <a:gdLst>
                <a:gd name="T0" fmla="*/ 102 w 109"/>
                <a:gd name="T1" fmla="*/ 33 h 1573"/>
                <a:gd name="T2" fmla="*/ 102 w 109"/>
                <a:gd name="T3" fmla="*/ 47 h 1573"/>
                <a:gd name="T4" fmla="*/ 102 w 109"/>
                <a:gd name="T5" fmla="*/ 64 h 1573"/>
                <a:gd name="T6" fmla="*/ 102 w 109"/>
                <a:gd name="T7" fmla="*/ 90 h 1573"/>
                <a:gd name="T8" fmla="*/ 102 w 109"/>
                <a:gd name="T9" fmla="*/ 104 h 1573"/>
                <a:gd name="T10" fmla="*/ 102 w 109"/>
                <a:gd name="T11" fmla="*/ 119 h 1573"/>
                <a:gd name="T12" fmla="*/ 102 w 109"/>
                <a:gd name="T13" fmla="*/ 123 h 1573"/>
                <a:gd name="T14" fmla="*/ 102 w 109"/>
                <a:gd name="T15" fmla="*/ 126 h 1573"/>
                <a:gd name="T16" fmla="*/ 102 w 109"/>
                <a:gd name="T17" fmla="*/ 128 h 1573"/>
                <a:gd name="T18" fmla="*/ 102 w 109"/>
                <a:gd name="T19" fmla="*/ 130 h 1573"/>
                <a:gd name="T20" fmla="*/ 102 w 109"/>
                <a:gd name="T21" fmla="*/ 142 h 1573"/>
                <a:gd name="T22" fmla="*/ 104 w 109"/>
                <a:gd name="T23" fmla="*/ 240 h 1573"/>
                <a:gd name="T24" fmla="*/ 104 w 109"/>
                <a:gd name="T25" fmla="*/ 335 h 1573"/>
                <a:gd name="T26" fmla="*/ 104 w 109"/>
                <a:gd name="T27" fmla="*/ 347 h 1573"/>
                <a:gd name="T28" fmla="*/ 104 w 109"/>
                <a:gd name="T29" fmla="*/ 354 h 1573"/>
                <a:gd name="T30" fmla="*/ 104 w 109"/>
                <a:gd name="T31" fmla="*/ 356 h 1573"/>
                <a:gd name="T32" fmla="*/ 104 w 109"/>
                <a:gd name="T33" fmla="*/ 359 h 1573"/>
                <a:gd name="T34" fmla="*/ 104 w 109"/>
                <a:gd name="T35" fmla="*/ 361 h 1573"/>
                <a:gd name="T36" fmla="*/ 104 w 109"/>
                <a:gd name="T37" fmla="*/ 373 h 1573"/>
                <a:gd name="T38" fmla="*/ 104 w 109"/>
                <a:gd name="T39" fmla="*/ 387 h 1573"/>
                <a:gd name="T40" fmla="*/ 104 w 109"/>
                <a:gd name="T41" fmla="*/ 416 h 1573"/>
                <a:gd name="T42" fmla="*/ 104 w 109"/>
                <a:gd name="T43" fmla="*/ 430 h 1573"/>
                <a:gd name="T44" fmla="*/ 104 w 109"/>
                <a:gd name="T45" fmla="*/ 432 h 1573"/>
                <a:gd name="T46" fmla="*/ 104 w 109"/>
                <a:gd name="T47" fmla="*/ 437 h 1573"/>
                <a:gd name="T48" fmla="*/ 104 w 109"/>
                <a:gd name="T49" fmla="*/ 442 h 1573"/>
                <a:gd name="T50" fmla="*/ 104 w 109"/>
                <a:gd name="T51" fmla="*/ 444 h 1573"/>
                <a:gd name="T52" fmla="*/ 109 w 109"/>
                <a:gd name="T53" fmla="*/ 629 h 1573"/>
                <a:gd name="T54" fmla="*/ 107 w 109"/>
                <a:gd name="T55" fmla="*/ 796 h 1573"/>
                <a:gd name="T56" fmla="*/ 100 w 109"/>
                <a:gd name="T57" fmla="*/ 1145 h 1573"/>
                <a:gd name="T58" fmla="*/ 83 w 109"/>
                <a:gd name="T59" fmla="*/ 1523 h 1573"/>
                <a:gd name="T60" fmla="*/ 71 w 109"/>
                <a:gd name="T61" fmla="*/ 1554 h 1573"/>
                <a:gd name="T62" fmla="*/ 43 w 109"/>
                <a:gd name="T63" fmla="*/ 1573 h 1573"/>
                <a:gd name="T64" fmla="*/ 14 w 109"/>
                <a:gd name="T65" fmla="*/ 1573 h 1573"/>
                <a:gd name="T66" fmla="*/ 0 w 109"/>
                <a:gd name="T67" fmla="*/ 1551 h 1573"/>
                <a:gd name="T68" fmla="*/ 0 w 109"/>
                <a:gd name="T69" fmla="*/ 1145 h 1573"/>
                <a:gd name="T70" fmla="*/ 7 w 109"/>
                <a:gd name="T71" fmla="*/ 796 h 1573"/>
                <a:gd name="T72" fmla="*/ 9 w 109"/>
                <a:gd name="T73" fmla="*/ 632 h 1573"/>
                <a:gd name="T74" fmla="*/ 5 w 109"/>
                <a:gd name="T75" fmla="*/ 446 h 1573"/>
                <a:gd name="T76" fmla="*/ 21 w 109"/>
                <a:gd name="T77" fmla="*/ 240 h 1573"/>
                <a:gd name="T78" fmla="*/ 38 w 109"/>
                <a:gd name="T79" fmla="*/ 33 h 1573"/>
                <a:gd name="T80" fmla="*/ 47 w 109"/>
                <a:gd name="T81" fmla="*/ 9 h 1573"/>
                <a:gd name="T82" fmla="*/ 69 w 109"/>
                <a:gd name="T83" fmla="*/ 0 h 1573"/>
                <a:gd name="T84" fmla="*/ 102 w 109"/>
                <a:gd name="T85" fmla="*/ 33 h 1573"/>
                <a:gd name="T86" fmla="*/ 102 w 109"/>
                <a:gd name="T87" fmla="*/ 33 h 1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3"/>
                <a:gd name="T134" fmla="*/ 109 w 109"/>
                <a:gd name="T135" fmla="*/ 1573 h 1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3">
                  <a:moveTo>
                    <a:pt x="102" y="33"/>
                  </a:moveTo>
                  <a:lnTo>
                    <a:pt x="102" y="47"/>
                  </a:lnTo>
                  <a:lnTo>
                    <a:pt x="102" y="64"/>
                  </a:lnTo>
                  <a:lnTo>
                    <a:pt x="102" y="90"/>
                  </a:lnTo>
                  <a:lnTo>
                    <a:pt x="102" y="10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2" y="142"/>
                  </a:lnTo>
                  <a:lnTo>
                    <a:pt x="104" y="240"/>
                  </a:lnTo>
                  <a:lnTo>
                    <a:pt x="104" y="335"/>
                  </a:lnTo>
                  <a:lnTo>
                    <a:pt x="104" y="347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4" y="359"/>
                  </a:lnTo>
                  <a:lnTo>
                    <a:pt x="104" y="361"/>
                  </a:lnTo>
                  <a:lnTo>
                    <a:pt x="104" y="373"/>
                  </a:lnTo>
                  <a:lnTo>
                    <a:pt x="104" y="387"/>
                  </a:lnTo>
                  <a:lnTo>
                    <a:pt x="104" y="416"/>
                  </a:lnTo>
                  <a:lnTo>
                    <a:pt x="104" y="430"/>
                  </a:lnTo>
                  <a:lnTo>
                    <a:pt x="104" y="432"/>
                  </a:lnTo>
                  <a:lnTo>
                    <a:pt x="104" y="437"/>
                  </a:lnTo>
                  <a:lnTo>
                    <a:pt x="104" y="442"/>
                  </a:lnTo>
                  <a:lnTo>
                    <a:pt x="104" y="444"/>
                  </a:lnTo>
                  <a:lnTo>
                    <a:pt x="109" y="629"/>
                  </a:lnTo>
                  <a:lnTo>
                    <a:pt x="107" y="796"/>
                  </a:lnTo>
                  <a:lnTo>
                    <a:pt x="100" y="1145"/>
                  </a:lnTo>
                  <a:lnTo>
                    <a:pt x="83" y="1523"/>
                  </a:lnTo>
                  <a:lnTo>
                    <a:pt x="71" y="1554"/>
                  </a:lnTo>
                  <a:lnTo>
                    <a:pt x="43" y="1573"/>
                  </a:lnTo>
                  <a:lnTo>
                    <a:pt x="14" y="1573"/>
                  </a:lnTo>
                  <a:lnTo>
                    <a:pt x="0" y="1551"/>
                  </a:lnTo>
                  <a:lnTo>
                    <a:pt x="0" y="1145"/>
                  </a:lnTo>
                  <a:lnTo>
                    <a:pt x="7" y="796"/>
                  </a:lnTo>
                  <a:lnTo>
                    <a:pt x="9" y="632"/>
                  </a:lnTo>
                  <a:lnTo>
                    <a:pt x="5" y="446"/>
                  </a:lnTo>
                  <a:lnTo>
                    <a:pt x="21" y="240"/>
                  </a:lnTo>
                  <a:lnTo>
                    <a:pt x="38" y="33"/>
                  </a:lnTo>
                  <a:lnTo>
                    <a:pt x="47" y="9"/>
                  </a:lnTo>
                  <a:lnTo>
                    <a:pt x="69" y="0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28" name="Freeform 288"/>
            <p:cNvSpPr>
              <a:spLocks/>
            </p:cNvSpPr>
            <p:nvPr/>
          </p:nvSpPr>
          <p:spPr bwMode="auto">
            <a:xfrm>
              <a:off x="4012" y="5708"/>
              <a:ext cx="1711" cy="121"/>
            </a:xfrm>
            <a:custGeom>
              <a:avLst/>
              <a:gdLst>
                <a:gd name="T0" fmla="*/ 27 w 1711"/>
                <a:gd name="T1" fmla="*/ 29 h 121"/>
                <a:gd name="T2" fmla="*/ 200 w 1711"/>
                <a:gd name="T3" fmla="*/ 41 h 121"/>
                <a:gd name="T4" fmla="*/ 625 w 1711"/>
                <a:gd name="T5" fmla="*/ 48 h 121"/>
                <a:gd name="T6" fmla="*/ 1048 w 1711"/>
                <a:gd name="T7" fmla="*/ 31 h 121"/>
                <a:gd name="T8" fmla="*/ 1248 w 1711"/>
                <a:gd name="T9" fmla="*/ 19 h 121"/>
                <a:gd name="T10" fmla="*/ 1298 w 1711"/>
                <a:gd name="T11" fmla="*/ 24 h 121"/>
                <a:gd name="T12" fmla="*/ 1642 w 1711"/>
                <a:gd name="T13" fmla="*/ 3 h 121"/>
                <a:gd name="T14" fmla="*/ 1664 w 1711"/>
                <a:gd name="T15" fmla="*/ 0 h 121"/>
                <a:gd name="T16" fmla="*/ 1699 w 1711"/>
                <a:gd name="T17" fmla="*/ 12 h 121"/>
                <a:gd name="T18" fmla="*/ 1711 w 1711"/>
                <a:gd name="T19" fmla="*/ 48 h 121"/>
                <a:gd name="T20" fmla="*/ 1699 w 1711"/>
                <a:gd name="T21" fmla="*/ 81 h 121"/>
                <a:gd name="T22" fmla="*/ 1664 w 1711"/>
                <a:gd name="T23" fmla="*/ 93 h 121"/>
                <a:gd name="T24" fmla="*/ 1642 w 1711"/>
                <a:gd name="T25" fmla="*/ 91 h 121"/>
                <a:gd name="T26" fmla="*/ 1298 w 1711"/>
                <a:gd name="T27" fmla="*/ 112 h 121"/>
                <a:gd name="T28" fmla="*/ 1250 w 1711"/>
                <a:gd name="T29" fmla="*/ 114 h 121"/>
                <a:gd name="T30" fmla="*/ 1048 w 1711"/>
                <a:gd name="T31" fmla="*/ 121 h 121"/>
                <a:gd name="T32" fmla="*/ 623 w 1711"/>
                <a:gd name="T33" fmla="*/ 110 h 121"/>
                <a:gd name="T34" fmla="*/ 198 w 1711"/>
                <a:gd name="T35" fmla="*/ 76 h 121"/>
                <a:gd name="T36" fmla="*/ 27 w 1711"/>
                <a:gd name="T37" fmla="*/ 83 h 121"/>
                <a:gd name="T38" fmla="*/ 0 w 1711"/>
                <a:gd name="T39" fmla="*/ 55 h 121"/>
                <a:gd name="T40" fmla="*/ 5 w 1711"/>
                <a:gd name="T41" fmla="*/ 38 h 121"/>
                <a:gd name="T42" fmla="*/ 27 w 1711"/>
                <a:gd name="T43" fmla="*/ 29 h 121"/>
                <a:gd name="T44" fmla="*/ 27 w 1711"/>
                <a:gd name="T45" fmla="*/ 29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1"/>
                <a:gd name="T70" fmla="*/ 0 h 121"/>
                <a:gd name="T71" fmla="*/ 1711 w 1711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1" h="121">
                  <a:moveTo>
                    <a:pt x="27" y="29"/>
                  </a:moveTo>
                  <a:lnTo>
                    <a:pt x="200" y="41"/>
                  </a:lnTo>
                  <a:lnTo>
                    <a:pt x="625" y="48"/>
                  </a:lnTo>
                  <a:lnTo>
                    <a:pt x="1048" y="31"/>
                  </a:lnTo>
                  <a:lnTo>
                    <a:pt x="1248" y="19"/>
                  </a:lnTo>
                  <a:lnTo>
                    <a:pt x="1298" y="24"/>
                  </a:lnTo>
                  <a:lnTo>
                    <a:pt x="1642" y="3"/>
                  </a:lnTo>
                  <a:lnTo>
                    <a:pt x="1664" y="0"/>
                  </a:lnTo>
                  <a:lnTo>
                    <a:pt x="1699" y="12"/>
                  </a:lnTo>
                  <a:lnTo>
                    <a:pt x="1711" y="48"/>
                  </a:lnTo>
                  <a:lnTo>
                    <a:pt x="1699" y="81"/>
                  </a:lnTo>
                  <a:lnTo>
                    <a:pt x="1664" y="93"/>
                  </a:lnTo>
                  <a:lnTo>
                    <a:pt x="1642" y="91"/>
                  </a:lnTo>
                  <a:lnTo>
                    <a:pt x="1298" y="112"/>
                  </a:lnTo>
                  <a:lnTo>
                    <a:pt x="1250" y="114"/>
                  </a:lnTo>
                  <a:lnTo>
                    <a:pt x="1048" y="121"/>
                  </a:lnTo>
                  <a:lnTo>
                    <a:pt x="623" y="110"/>
                  </a:lnTo>
                  <a:lnTo>
                    <a:pt x="198" y="76"/>
                  </a:lnTo>
                  <a:lnTo>
                    <a:pt x="27" y="83"/>
                  </a:lnTo>
                  <a:lnTo>
                    <a:pt x="0" y="55"/>
                  </a:lnTo>
                  <a:lnTo>
                    <a:pt x="5" y="38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29" name="Freeform 289"/>
            <p:cNvSpPr>
              <a:spLocks/>
            </p:cNvSpPr>
            <p:nvPr/>
          </p:nvSpPr>
          <p:spPr bwMode="auto">
            <a:xfrm>
              <a:off x="4994" y="4824"/>
              <a:ext cx="508" cy="963"/>
            </a:xfrm>
            <a:custGeom>
              <a:avLst/>
              <a:gdLst>
                <a:gd name="T0" fmla="*/ 45 w 508"/>
                <a:gd name="T1" fmla="*/ 5 h 963"/>
                <a:gd name="T2" fmla="*/ 256 w 508"/>
                <a:gd name="T3" fmla="*/ 0 h 963"/>
                <a:gd name="T4" fmla="*/ 466 w 508"/>
                <a:gd name="T5" fmla="*/ 22 h 963"/>
                <a:gd name="T6" fmla="*/ 499 w 508"/>
                <a:gd name="T7" fmla="*/ 38 h 963"/>
                <a:gd name="T8" fmla="*/ 508 w 508"/>
                <a:gd name="T9" fmla="*/ 74 h 963"/>
                <a:gd name="T10" fmla="*/ 487 w 508"/>
                <a:gd name="T11" fmla="*/ 366 h 963"/>
                <a:gd name="T12" fmla="*/ 470 w 508"/>
                <a:gd name="T13" fmla="*/ 649 h 963"/>
                <a:gd name="T14" fmla="*/ 447 w 508"/>
                <a:gd name="T15" fmla="*/ 932 h 963"/>
                <a:gd name="T16" fmla="*/ 435 w 508"/>
                <a:gd name="T17" fmla="*/ 956 h 963"/>
                <a:gd name="T18" fmla="*/ 411 w 508"/>
                <a:gd name="T19" fmla="*/ 963 h 963"/>
                <a:gd name="T20" fmla="*/ 380 w 508"/>
                <a:gd name="T21" fmla="*/ 929 h 963"/>
                <a:gd name="T22" fmla="*/ 387 w 508"/>
                <a:gd name="T23" fmla="*/ 362 h 963"/>
                <a:gd name="T24" fmla="*/ 404 w 508"/>
                <a:gd name="T25" fmla="*/ 114 h 963"/>
                <a:gd name="T26" fmla="*/ 230 w 508"/>
                <a:gd name="T27" fmla="*/ 98 h 963"/>
                <a:gd name="T28" fmla="*/ 50 w 508"/>
                <a:gd name="T29" fmla="*/ 98 h 963"/>
                <a:gd name="T30" fmla="*/ 14 w 508"/>
                <a:gd name="T31" fmla="*/ 86 h 963"/>
                <a:gd name="T32" fmla="*/ 0 w 508"/>
                <a:gd name="T33" fmla="*/ 53 h 963"/>
                <a:gd name="T34" fmla="*/ 12 w 508"/>
                <a:gd name="T35" fmla="*/ 19 h 963"/>
                <a:gd name="T36" fmla="*/ 45 w 508"/>
                <a:gd name="T37" fmla="*/ 5 h 963"/>
                <a:gd name="T38" fmla="*/ 45 w 508"/>
                <a:gd name="T39" fmla="*/ 5 h 9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8"/>
                <a:gd name="T61" fmla="*/ 0 h 963"/>
                <a:gd name="T62" fmla="*/ 508 w 508"/>
                <a:gd name="T63" fmla="*/ 963 h 9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8" h="963">
                  <a:moveTo>
                    <a:pt x="45" y="5"/>
                  </a:moveTo>
                  <a:lnTo>
                    <a:pt x="256" y="0"/>
                  </a:lnTo>
                  <a:lnTo>
                    <a:pt x="466" y="22"/>
                  </a:lnTo>
                  <a:lnTo>
                    <a:pt x="499" y="38"/>
                  </a:lnTo>
                  <a:lnTo>
                    <a:pt x="508" y="74"/>
                  </a:lnTo>
                  <a:lnTo>
                    <a:pt x="487" y="366"/>
                  </a:lnTo>
                  <a:lnTo>
                    <a:pt x="470" y="649"/>
                  </a:lnTo>
                  <a:lnTo>
                    <a:pt x="447" y="932"/>
                  </a:lnTo>
                  <a:lnTo>
                    <a:pt x="435" y="956"/>
                  </a:lnTo>
                  <a:lnTo>
                    <a:pt x="411" y="963"/>
                  </a:lnTo>
                  <a:lnTo>
                    <a:pt x="380" y="929"/>
                  </a:lnTo>
                  <a:lnTo>
                    <a:pt x="387" y="362"/>
                  </a:lnTo>
                  <a:lnTo>
                    <a:pt x="404" y="114"/>
                  </a:lnTo>
                  <a:lnTo>
                    <a:pt x="230" y="98"/>
                  </a:lnTo>
                  <a:lnTo>
                    <a:pt x="50" y="98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12" y="19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30" name="Freeform 290"/>
            <p:cNvSpPr>
              <a:spLocks/>
            </p:cNvSpPr>
            <p:nvPr/>
          </p:nvSpPr>
          <p:spPr bwMode="auto">
            <a:xfrm>
              <a:off x="5084" y="3833"/>
              <a:ext cx="418" cy="568"/>
            </a:xfrm>
            <a:custGeom>
              <a:avLst/>
              <a:gdLst>
                <a:gd name="T0" fmla="*/ 19 w 418"/>
                <a:gd name="T1" fmla="*/ 24 h 568"/>
                <a:gd name="T2" fmla="*/ 183 w 418"/>
                <a:gd name="T3" fmla="*/ 19 h 568"/>
                <a:gd name="T4" fmla="*/ 345 w 418"/>
                <a:gd name="T5" fmla="*/ 8 h 568"/>
                <a:gd name="T6" fmla="*/ 383 w 418"/>
                <a:gd name="T7" fmla="*/ 0 h 568"/>
                <a:gd name="T8" fmla="*/ 416 w 418"/>
                <a:gd name="T9" fmla="*/ 12 h 568"/>
                <a:gd name="T10" fmla="*/ 418 w 418"/>
                <a:gd name="T11" fmla="*/ 53 h 568"/>
                <a:gd name="T12" fmla="*/ 414 w 418"/>
                <a:gd name="T13" fmla="*/ 138 h 568"/>
                <a:gd name="T14" fmla="*/ 418 w 418"/>
                <a:gd name="T15" fmla="*/ 224 h 568"/>
                <a:gd name="T16" fmla="*/ 411 w 418"/>
                <a:gd name="T17" fmla="*/ 480 h 568"/>
                <a:gd name="T18" fmla="*/ 404 w 418"/>
                <a:gd name="T19" fmla="*/ 523 h 568"/>
                <a:gd name="T20" fmla="*/ 390 w 418"/>
                <a:gd name="T21" fmla="*/ 554 h 568"/>
                <a:gd name="T22" fmla="*/ 368 w 418"/>
                <a:gd name="T23" fmla="*/ 568 h 568"/>
                <a:gd name="T24" fmla="*/ 342 w 418"/>
                <a:gd name="T25" fmla="*/ 561 h 568"/>
                <a:gd name="T26" fmla="*/ 323 w 418"/>
                <a:gd name="T27" fmla="*/ 535 h 568"/>
                <a:gd name="T28" fmla="*/ 302 w 418"/>
                <a:gd name="T29" fmla="*/ 488 h 568"/>
                <a:gd name="T30" fmla="*/ 309 w 418"/>
                <a:gd name="T31" fmla="*/ 224 h 568"/>
                <a:gd name="T32" fmla="*/ 326 w 418"/>
                <a:gd name="T33" fmla="*/ 72 h 568"/>
                <a:gd name="T34" fmla="*/ 17 w 418"/>
                <a:gd name="T35" fmla="*/ 60 h 568"/>
                <a:gd name="T36" fmla="*/ 0 w 418"/>
                <a:gd name="T37" fmla="*/ 41 h 568"/>
                <a:gd name="T38" fmla="*/ 19 w 418"/>
                <a:gd name="T39" fmla="*/ 24 h 568"/>
                <a:gd name="T40" fmla="*/ 19 w 418"/>
                <a:gd name="T41" fmla="*/ 24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568"/>
                <a:gd name="T65" fmla="*/ 418 w 418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568">
                  <a:moveTo>
                    <a:pt x="19" y="24"/>
                  </a:moveTo>
                  <a:lnTo>
                    <a:pt x="183" y="19"/>
                  </a:lnTo>
                  <a:lnTo>
                    <a:pt x="345" y="8"/>
                  </a:lnTo>
                  <a:lnTo>
                    <a:pt x="383" y="0"/>
                  </a:lnTo>
                  <a:lnTo>
                    <a:pt x="416" y="12"/>
                  </a:lnTo>
                  <a:lnTo>
                    <a:pt x="418" y="53"/>
                  </a:lnTo>
                  <a:lnTo>
                    <a:pt x="414" y="138"/>
                  </a:lnTo>
                  <a:lnTo>
                    <a:pt x="418" y="224"/>
                  </a:lnTo>
                  <a:lnTo>
                    <a:pt x="411" y="480"/>
                  </a:lnTo>
                  <a:lnTo>
                    <a:pt x="404" y="523"/>
                  </a:lnTo>
                  <a:lnTo>
                    <a:pt x="390" y="554"/>
                  </a:lnTo>
                  <a:lnTo>
                    <a:pt x="368" y="568"/>
                  </a:lnTo>
                  <a:lnTo>
                    <a:pt x="342" y="561"/>
                  </a:lnTo>
                  <a:lnTo>
                    <a:pt x="323" y="535"/>
                  </a:lnTo>
                  <a:lnTo>
                    <a:pt x="302" y="488"/>
                  </a:lnTo>
                  <a:lnTo>
                    <a:pt x="309" y="224"/>
                  </a:lnTo>
                  <a:lnTo>
                    <a:pt x="326" y="72"/>
                  </a:lnTo>
                  <a:lnTo>
                    <a:pt x="17" y="60"/>
                  </a:lnTo>
                  <a:lnTo>
                    <a:pt x="0" y="4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31" name="Freeform 291"/>
            <p:cNvSpPr>
              <a:spLocks/>
            </p:cNvSpPr>
            <p:nvPr/>
          </p:nvSpPr>
          <p:spPr bwMode="auto">
            <a:xfrm>
              <a:off x="4999" y="5017"/>
              <a:ext cx="85" cy="784"/>
            </a:xfrm>
            <a:custGeom>
              <a:avLst/>
              <a:gdLst>
                <a:gd name="T0" fmla="*/ 61 w 85"/>
                <a:gd name="T1" fmla="*/ 16 h 784"/>
                <a:gd name="T2" fmla="*/ 66 w 85"/>
                <a:gd name="T3" fmla="*/ 335 h 784"/>
                <a:gd name="T4" fmla="*/ 80 w 85"/>
                <a:gd name="T5" fmla="*/ 653 h 784"/>
                <a:gd name="T6" fmla="*/ 80 w 85"/>
                <a:gd name="T7" fmla="*/ 701 h 784"/>
                <a:gd name="T8" fmla="*/ 85 w 85"/>
                <a:gd name="T9" fmla="*/ 741 h 784"/>
                <a:gd name="T10" fmla="*/ 71 w 85"/>
                <a:gd name="T11" fmla="*/ 774 h 784"/>
                <a:gd name="T12" fmla="*/ 42 w 85"/>
                <a:gd name="T13" fmla="*/ 784 h 784"/>
                <a:gd name="T14" fmla="*/ 2 w 85"/>
                <a:gd name="T15" fmla="*/ 741 h 784"/>
                <a:gd name="T16" fmla="*/ 4 w 85"/>
                <a:gd name="T17" fmla="*/ 701 h 784"/>
                <a:gd name="T18" fmla="*/ 0 w 85"/>
                <a:gd name="T19" fmla="*/ 653 h 784"/>
                <a:gd name="T20" fmla="*/ 7 w 85"/>
                <a:gd name="T21" fmla="*/ 335 h 784"/>
                <a:gd name="T22" fmla="*/ 26 w 85"/>
                <a:gd name="T23" fmla="*/ 16 h 784"/>
                <a:gd name="T24" fmla="*/ 45 w 85"/>
                <a:gd name="T25" fmla="*/ 0 h 784"/>
                <a:gd name="T26" fmla="*/ 61 w 85"/>
                <a:gd name="T27" fmla="*/ 16 h 784"/>
                <a:gd name="T28" fmla="*/ 61 w 85"/>
                <a:gd name="T29" fmla="*/ 16 h 7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84"/>
                <a:gd name="T47" fmla="*/ 85 w 85"/>
                <a:gd name="T48" fmla="*/ 784 h 7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84">
                  <a:moveTo>
                    <a:pt x="61" y="16"/>
                  </a:moveTo>
                  <a:lnTo>
                    <a:pt x="66" y="335"/>
                  </a:lnTo>
                  <a:lnTo>
                    <a:pt x="80" y="653"/>
                  </a:lnTo>
                  <a:lnTo>
                    <a:pt x="80" y="701"/>
                  </a:lnTo>
                  <a:lnTo>
                    <a:pt x="85" y="741"/>
                  </a:lnTo>
                  <a:lnTo>
                    <a:pt x="71" y="774"/>
                  </a:lnTo>
                  <a:lnTo>
                    <a:pt x="42" y="784"/>
                  </a:lnTo>
                  <a:lnTo>
                    <a:pt x="2" y="741"/>
                  </a:lnTo>
                  <a:lnTo>
                    <a:pt x="4" y="701"/>
                  </a:lnTo>
                  <a:lnTo>
                    <a:pt x="0" y="653"/>
                  </a:lnTo>
                  <a:lnTo>
                    <a:pt x="7" y="335"/>
                  </a:lnTo>
                  <a:lnTo>
                    <a:pt x="26" y="16"/>
                  </a:lnTo>
                  <a:lnTo>
                    <a:pt x="45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32" name="Freeform 292"/>
            <p:cNvSpPr>
              <a:spLocks/>
            </p:cNvSpPr>
            <p:nvPr/>
          </p:nvSpPr>
          <p:spPr bwMode="auto">
            <a:xfrm>
              <a:off x="3984" y="4646"/>
              <a:ext cx="409" cy="131"/>
            </a:xfrm>
            <a:custGeom>
              <a:avLst/>
              <a:gdLst>
                <a:gd name="T0" fmla="*/ 21 w 409"/>
                <a:gd name="T1" fmla="*/ 0 h 131"/>
                <a:gd name="T2" fmla="*/ 135 w 409"/>
                <a:gd name="T3" fmla="*/ 14 h 131"/>
                <a:gd name="T4" fmla="*/ 347 w 409"/>
                <a:gd name="T5" fmla="*/ 62 h 131"/>
                <a:gd name="T6" fmla="*/ 394 w 409"/>
                <a:gd name="T7" fmla="*/ 81 h 131"/>
                <a:gd name="T8" fmla="*/ 409 w 409"/>
                <a:gd name="T9" fmla="*/ 100 h 131"/>
                <a:gd name="T10" fmla="*/ 392 w 409"/>
                <a:gd name="T11" fmla="*/ 117 h 131"/>
                <a:gd name="T12" fmla="*/ 337 w 409"/>
                <a:gd name="T13" fmla="*/ 131 h 131"/>
                <a:gd name="T14" fmla="*/ 119 w 409"/>
                <a:gd name="T15" fmla="*/ 83 h 131"/>
                <a:gd name="T16" fmla="*/ 9 w 409"/>
                <a:gd name="T17" fmla="*/ 33 h 131"/>
                <a:gd name="T18" fmla="*/ 0 w 409"/>
                <a:gd name="T19" fmla="*/ 10 h 131"/>
                <a:gd name="T20" fmla="*/ 21 w 409"/>
                <a:gd name="T21" fmla="*/ 0 h 131"/>
                <a:gd name="T22" fmla="*/ 21 w 409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131"/>
                <a:gd name="T38" fmla="*/ 409 w 409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131">
                  <a:moveTo>
                    <a:pt x="21" y="0"/>
                  </a:moveTo>
                  <a:lnTo>
                    <a:pt x="135" y="14"/>
                  </a:lnTo>
                  <a:lnTo>
                    <a:pt x="347" y="62"/>
                  </a:lnTo>
                  <a:lnTo>
                    <a:pt x="394" y="81"/>
                  </a:lnTo>
                  <a:lnTo>
                    <a:pt x="409" y="100"/>
                  </a:lnTo>
                  <a:lnTo>
                    <a:pt x="392" y="117"/>
                  </a:lnTo>
                  <a:lnTo>
                    <a:pt x="337" y="131"/>
                  </a:lnTo>
                  <a:lnTo>
                    <a:pt x="119" y="83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33" name="Freeform 293"/>
            <p:cNvSpPr>
              <a:spLocks/>
            </p:cNvSpPr>
            <p:nvPr/>
          </p:nvSpPr>
          <p:spPr bwMode="auto">
            <a:xfrm>
              <a:off x="3979" y="4658"/>
              <a:ext cx="107" cy="494"/>
            </a:xfrm>
            <a:custGeom>
              <a:avLst/>
              <a:gdLst>
                <a:gd name="T0" fmla="*/ 50 w 107"/>
                <a:gd name="T1" fmla="*/ 19 h 494"/>
                <a:gd name="T2" fmla="*/ 107 w 107"/>
                <a:gd name="T3" fmla="*/ 440 h 494"/>
                <a:gd name="T4" fmla="*/ 100 w 107"/>
                <a:gd name="T5" fmla="*/ 475 h 494"/>
                <a:gd name="T6" fmla="*/ 71 w 107"/>
                <a:gd name="T7" fmla="*/ 494 h 494"/>
                <a:gd name="T8" fmla="*/ 38 w 107"/>
                <a:gd name="T9" fmla="*/ 489 h 494"/>
                <a:gd name="T10" fmla="*/ 14 w 107"/>
                <a:gd name="T11" fmla="*/ 459 h 494"/>
                <a:gd name="T12" fmla="*/ 0 w 107"/>
                <a:gd name="T13" fmla="*/ 342 h 494"/>
                <a:gd name="T14" fmla="*/ 5 w 107"/>
                <a:gd name="T15" fmla="*/ 242 h 494"/>
                <a:gd name="T16" fmla="*/ 7 w 107"/>
                <a:gd name="T17" fmla="*/ 24 h 494"/>
                <a:gd name="T18" fmla="*/ 12 w 107"/>
                <a:gd name="T19" fmla="*/ 7 h 494"/>
                <a:gd name="T20" fmla="*/ 26 w 107"/>
                <a:gd name="T21" fmla="*/ 0 h 494"/>
                <a:gd name="T22" fmla="*/ 50 w 107"/>
                <a:gd name="T23" fmla="*/ 19 h 494"/>
                <a:gd name="T24" fmla="*/ 50 w 107"/>
                <a:gd name="T25" fmla="*/ 19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94"/>
                <a:gd name="T41" fmla="*/ 107 w 107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94">
                  <a:moveTo>
                    <a:pt x="50" y="19"/>
                  </a:moveTo>
                  <a:lnTo>
                    <a:pt x="107" y="440"/>
                  </a:lnTo>
                  <a:lnTo>
                    <a:pt x="100" y="475"/>
                  </a:lnTo>
                  <a:lnTo>
                    <a:pt x="71" y="494"/>
                  </a:lnTo>
                  <a:lnTo>
                    <a:pt x="38" y="489"/>
                  </a:lnTo>
                  <a:lnTo>
                    <a:pt x="14" y="459"/>
                  </a:lnTo>
                  <a:lnTo>
                    <a:pt x="0" y="342"/>
                  </a:lnTo>
                  <a:lnTo>
                    <a:pt x="5" y="242"/>
                  </a:lnTo>
                  <a:lnTo>
                    <a:pt x="7" y="24"/>
                  </a:lnTo>
                  <a:lnTo>
                    <a:pt x="12" y="7"/>
                  </a:lnTo>
                  <a:lnTo>
                    <a:pt x="26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34" name="Freeform 294"/>
            <p:cNvSpPr>
              <a:spLocks/>
            </p:cNvSpPr>
            <p:nvPr/>
          </p:nvSpPr>
          <p:spPr bwMode="auto">
            <a:xfrm>
              <a:off x="4367" y="4292"/>
              <a:ext cx="149" cy="276"/>
            </a:xfrm>
            <a:custGeom>
              <a:avLst/>
              <a:gdLst>
                <a:gd name="T0" fmla="*/ 28 w 149"/>
                <a:gd name="T1" fmla="*/ 0 h 276"/>
                <a:gd name="T2" fmla="*/ 106 w 149"/>
                <a:gd name="T3" fmla="*/ 102 h 276"/>
                <a:gd name="T4" fmla="*/ 149 w 149"/>
                <a:gd name="T5" fmla="*/ 223 h 276"/>
                <a:gd name="T6" fmla="*/ 142 w 149"/>
                <a:gd name="T7" fmla="*/ 259 h 276"/>
                <a:gd name="T8" fmla="*/ 116 w 149"/>
                <a:gd name="T9" fmla="*/ 276 h 276"/>
                <a:gd name="T10" fmla="*/ 85 w 149"/>
                <a:gd name="T11" fmla="*/ 273 h 276"/>
                <a:gd name="T12" fmla="*/ 61 w 149"/>
                <a:gd name="T13" fmla="*/ 245 h 276"/>
                <a:gd name="T14" fmla="*/ 49 w 149"/>
                <a:gd name="T15" fmla="*/ 126 h 276"/>
                <a:gd name="T16" fmla="*/ 38 w 149"/>
                <a:gd name="T17" fmla="*/ 74 h 276"/>
                <a:gd name="T18" fmla="*/ 23 w 149"/>
                <a:gd name="T19" fmla="*/ 50 h 276"/>
                <a:gd name="T20" fmla="*/ 4 w 149"/>
                <a:gd name="T21" fmla="*/ 26 h 276"/>
                <a:gd name="T22" fmla="*/ 0 w 149"/>
                <a:gd name="T23" fmla="*/ 12 h 276"/>
                <a:gd name="T24" fmla="*/ 4 w 149"/>
                <a:gd name="T25" fmla="*/ 0 h 276"/>
                <a:gd name="T26" fmla="*/ 28 w 149"/>
                <a:gd name="T27" fmla="*/ 0 h 276"/>
                <a:gd name="T28" fmla="*/ 28 w 149"/>
                <a:gd name="T29" fmla="*/ 0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276"/>
                <a:gd name="T47" fmla="*/ 149 w 149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276">
                  <a:moveTo>
                    <a:pt x="28" y="0"/>
                  </a:moveTo>
                  <a:lnTo>
                    <a:pt x="106" y="102"/>
                  </a:lnTo>
                  <a:lnTo>
                    <a:pt x="149" y="223"/>
                  </a:lnTo>
                  <a:lnTo>
                    <a:pt x="142" y="259"/>
                  </a:lnTo>
                  <a:lnTo>
                    <a:pt x="116" y="276"/>
                  </a:lnTo>
                  <a:lnTo>
                    <a:pt x="85" y="273"/>
                  </a:lnTo>
                  <a:lnTo>
                    <a:pt x="61" y="245"/>
                  </a:lnTo>
                  <a:lnTo>
                    <a:pt x="49" y="126"/>
                  </a:lnTo>
                  <a:lnTo>
                    <a:pt x="38" y="74"/>
                  </a:lnTo>
                  <a:lnTo>
                    <a:pt x="23" y="50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35" name="Freeform 295"/>
            <p:cNvSpPr>
              <a:spLocks/>
            </p:cNvSpPr>
            <p:nvPr/>
          </p:nvSpPr>
          <p:spPr bwMode="auto">
            <a:xfrm>
              <a:off x="5091" y="3867"/>
              <a:ext cx="131" cy="252"/>
            </a:xfrm>
            <a:custGeom>
              <a:avLst/>
              <a:gdLst>
                <a:gd name="T0" fmla="*/ 19 w 131"/>
                <a:gd name="T1" fmla="*/ 45 h 252"/>
                <a:gd name="T2" fmla="*/ 34 w 131"/>
                <a:gd name="T3" fmla="*/ 218 h 252"/>
                <a:gd name="T4" fmla="*/ 131 w 131"/>
                <a:gd name="T5" fmla="*/ 206 h 252"/>
                <a:gd name="T6" fmla="*/ 126 w 131"/>
                <a:gd name="T7" fmla="*/ 233 h 252"/>
                <a:gd name="T8" fmla="*/ 0 w 131"/>
                <a:gd name="T9" fmla="*/ 252 h 252"/>
                <a:gd name="T10" fmla="*/ 3 w 131"/>
                <a:gd name="T11" fmla="*/ 7 h 252"/>
                <a:gd name="T12" fmla="*/ 19 w 131"/>
                <a:gd name="T13" fmla="*/ 0 h 252"/>
                <a:gd name="T14" fmla="*/ 19 w 131"/>
                <a:gd name="T15" fmla="*/ 45 h 252"/>
                <a:gd name="T16" fmla="*/ 19 w 131"/>
                <a:gd name="T17" fmla="*/ 45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252"/>
                <a:gd name="T29" fmla="*/ 131 w 131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252">
                  <a:moveTo>
                    <a:pt x="19" y="45"/>
                  </a:moveTo>
                  <a:lnTo>
                    <a:pt x="34" y="218"/>
                  </a:lnTo>
                  <a:lnTo>
                    <a:pt x="131" y="206"/>
                  </a:lnTo>
                  <a:lnTo>
                    <a:pt x="126" y="233"/>
                  </a:lnTo>
                  <a:lnTo>
                    <a:pt x="0" y="252"/>
                  </a:lnTo>
                  <a:lnTo>
                    <a:pt x="3" y="7"/>
                  </a:lnTo>
                  <a:lnTo>
                    <a:pt x="19" y="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36" name="Freeform 296"/>
            <p:cNvSpPr>
              <a:spLocks/>
            </p:cNvSpPr>
            <p:nvPr/>
          </p:nvSpPr>
          <p:spPr bwMode="auto">
            <a:xfrm>
              <a:off x="5084" y="4166"/>
              <a:ext cx="178" cy="221"/>
            </a:xfrm>
            <a:custGeom>
              <a:avLst/>
              <a:gdLst>
                <a:gd name="T0" fmla="*/ 26 w 178"/>
                <a:gd name="T1" fmla="*/ 2 h 221"/>
                <a:gd name="T2" fmla="*/ 41 w 178"/>
                <a:gd name="T3" fmla="*/ 183 h 221"/>
                <a:gd name="T4" fmla="*/ 126 w 178"/>
                <a:gd name="T5" fmla="*/ 183 h 221"/>
                <a:gd name="T6" fmla="*/ 171 w 178"/>
                <a:gd name="T7" fmla="*/ 136 h 221"/>
                <a:gd name="T8" fmla="*/ 178 w 178"/>
                <a:gd name="T9" fmla="*/ 209 h 221"/>
                <a:gd name="T10" fmla="*/ 22 w 178"/>
                <a:gd name="T11" fmla="*/ 221 h 221"/>
                <a:gd name="T12" fmla="*/ 0 w 178"/>
                <a:gd name="T13" fmla="*/ 204 h 221"/>
                <a:gd name="T14" fmla="*/ 5 w 178"/>
                <a:gd name="T15" fmla="*/ 0 h 221"/>
                <a:gd name="T16" fmla="*/ 26 w 178"/>
                <a:gd name="T17" fmla="*/ 2 h 221"/>
                <a:gd name="T18" fmla="*/ 26 w 178"/>
                <a:gd name="T19" fmla="*/ 2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21"/>
                <a:gd name="T32" fmla="*/ 178 w 178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21">
                  <a:moveTo>
                    <a:pt x="26" y="2"/>
                  </a:moveTo>
                  <a:lnTo>
                    <a:pt x="41" y="183"/>
                  </a:lnTo>
                  <a:lnTo>
                    <a:pt x="126" y="183"/>
                  </a:lnTo>
                  <a:lnTo>
                    <a:pt x="171" y="136"/>
                  </a:lnTo>
                  <a:lnTo>
                    <a:pt x="178" y="209"/>
                  </a:lnTo>
                  <a:lnTo>
                    <a:pt x="22" y="221"/>
                  </a:lnTo>
                  <a:lnTo>
                    <a:pt x="0" y="204"/>
                  </a:lnTo>
                  <a:lnTo>
                    <a:pt x="5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37" name="Freeform 297"/>
            <p:cNvSpPr>
              <a:spLocks/>
            </p:cNvSpPr>
            <p:nvPr/>
          </p:nvSpPr>
          <p:spPr bwMode="auto">
            <a:xfrm>
              <a:off x="5296" y="4128"/>
              <a:ext cx="192" cy="283"/>
            </a:xfrm>
            <a:custGeom>
              <a:avLst/>
              <a:gdLst>
                <a:gd name="T0" fmla="*/ 38 w 192"/>
                <a:gd name="T1" fmla="*/ 38 h 283"/>
                <a:gd name="T2" fmla="*/ 28 w 192"/>
                <a:gd name="T3" fmla="*/ 245 h 283"/>
                <a:gd name="T4" fmla="*/ 192 w 192"/>
                <a:gd name="T5" fmla="*/ 228 h 283"/>
                <a:gd name="T6" fmla="*/ 183 w 192"/>
                <a:gd name="T7" fmla="*/ 283 h 283"/>
                <a:gd name="T8" fmla="*/ 54 w 192"/>
                <a:gd name="T9" fmla="*/ 276 h 283"/>
                <a:gd name="T10" fmla="*/ 4 w 192"/>
                <a:gd name="T11" fmla="*/ 264 h 283"/>
                <a:gd name="T12" fmla="*/ 0 w 192"/>
                <a:gd name="T13" fmla="*/ 40 h 283"/>
                <a:gd name="T14" fmla="*/ 14 w 192"/>
                <a:gd name="T15" fmla="*/ 19 h 283"/>
                <a:gd name="T16" fmla="*/ 130 w 192"/>
                <a:gd name="T17" fmla="*/ 0 h 283"/>
                <a:gd name="T18" fmla="*/ 118 w 192"/>
                <a:gd name="T19" fmla="*/ 62 h 283"/>
                <a:gd name="T20" fmla="*/ 38 w 192"/>
                <a:gd name="T21" fmla="*/ 38 h 283"/>
                <a:gd name="T22" fmla="*/ 38 w 192"/>
                <a:gd name="T23" fmla="*/ 38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83"/>
                <a:gd name="T38" fmla="*/ 192 w 192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83">
                  <a:moveTo>
                    <a:pt x="38" y="38"/>
                  </a:moveTo>
                  <a:lnTo>
                    <a:pt x="28" y="245"/>
                  </a:lnTo>
                  <a:lnTo>
                    <a:pt x="192" y="228"/>
                  </a:lnTo>
                  <a:lnTo>
                    <a:pt x="183" y="283"/>
                  </a:lnTo>
                  <a:lnTo>
                    <a:pt x="54" y="276"/>
                  </a:lnTo>
                  <a:lnTo>
                    <a:pt x="4" y="264"/>
                  </a:lnTo>
                  <a:lnTo>
                    <a:pt x="0" y="40"/>
                  </a:lnTo>
                  <a:lnTo>
                    <a:pt x="14" y="19"/>
                  </a:lnTo>
                  <a:lnTo>
                    <a:pt x="130" y="0"/>
                  </a:lnTo>
                  <a:lnTo>
                    <a:pt x="118" y="6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38" name="Freeform 298"/>
            <p:cNvSpPr>
              <a:spLocks/>
            </p:cNvSpPr>
            <p:nvPr/>
          </p:nvSpPr>
          <p:spPr bwMode="auto">
            <a:xfrm>
              <a:off x="5291" y="3876"/>
              <a:ext cx="138" cy="243"/>
            </a:xfrm>
            <a:custGeom>
              <a:avLst/>
              <a:gdLst>
                <a:gd name="T0" fmla="*/ 0 w 138"/>
                <a:gd name="T1" fmla="*/ 12 h 243"/>
                <a:gd name="T2" fmla="*/ 12 w 138"/>
                <a:gd name="T3" fmla="*/ 243 h 243"/>
                <a:gd name="T4" fmla="*/ 135 w 138"/>
                <a:gd name="T5" fmla="*/ 212 h 243"/>
                <a:gd name="T6" fmla="*/ 138 w 138"/>
                <a:gd name="T7" fmla="*/ 188 h 243"/>
                <a:gd name="T8" fmla="*/ 40 w 138"/>
                <a:gd name="T9" fmla="*/ 205 h 243"/>
                <a:gd name="T10" fmla="*/ 38 w 138"/>
                <a:gd name="T11" fmla="*/ 0 h 243"/>
                <a:gd name="T12" fmla="*/ 0 w 138"/>
                <a:gd name="T13" fmla="*/ 12 h 243"/>
                <a:gd name="T14" fmla="*/ 0 w 138"/>
                <a:gd name="T15" fmla="*/ 12 h 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43"/>
                <a:gd name="T26" fmla="*/ 138 w 138"/>
                <a:gd name="T27" fmla="*/ 243 h 2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43">
                  <a:moveTo>
                    <a:pt x="0" y="12"/>
                  </a:moveTo>
                  <a:lnTo>
                    <a:pt x="12" y="243"/>
                  </a:lnTo>
                  <a:lnTo>
                    <a:pt x="135" y="212"/>
                  </a:lnTo>
                  <a:lnTo>
                    <a:pt x="138" y="188"/>
                  </a:lnTo>
                  <a:lnTo>
                    <a:pt x="40" y="205"/>
                  </a:lnTo>
                  <a:lnTo>
                    <a:pt x="3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39" name="Freeform 299"/>
            <p:cNvSpPr>
              <a:spLocks/>
            </p:cNvSpPr>
            <p:nvPr/>
          </p:nvSpPr>
          <p:spPr bwMode="auto">
            <a:xfrm>
              <a:off x="5196" y="3876"/>
              <a:ext cx="45" cy="214"/>
            </a:xfrm>
            <a:custGeom>
              <a:avLst/>
              <a:gdLst>
                <a:gd name="T0" fmla="*/ 9 w 45"/>
                <a:gd name="T1" fmla="*/ 10 h 214"/>
                <a:gd name="T2" fmla="*/ 0 w 45"/>
                <a:gd name="T3" fmla="*/ 212 h 214"/>
                <a:gd name="T4" fmla="*/ 33 w 45"/>
                <a:gd name="T5" fmla="*/ 214 h 214"/>
                <a:gd name="T6" fmla="*/ 45 w 45"/>
                <a:gd name="T7" fmla="*/ 0 h 214"/>
                <a:gd name="T8" fmla="*/ 9 w 45"/>
                <a:gd name="T9" fmla="*/ 10 h 214"/>
                <a:gd name="T10" fmla="*/ 9 w 45"/>
                <a:gd name="T11" fmla="*/ 1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4"/>
                <a:gd name="T20" fmla="*/ 45 w 45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4">
                  <a:moveTo>
                    <a:pt x="9" y="10"/>
                  </a:moveTo>
                  <a:lnTo>
                    <a:pt x="0" y="212"/>
                  </a:lnTo>
                  <a:lnTo>
                    <a:pt x="33" y="214"/>
                  </a:lnTo>
                  <a:lnTo>
                    <a:pt x="45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40" name="Freeform 300"/>
            <p:cNvSpPr>
              <a:spLocks/>
            </p:cNvSpPr>
            <p:nvPr/>
          </p:nvSpPr>
          <p:spPr bwMode="auto">
            <a:xfrm>
              <a:off x="5094" y="4145"/>
              <a:ext cx="164" cy="216"/>
            </a:xfrm>
            <a:custGeom>
              <a:avLst/>
              <a:gdLst>
                <a:gd name="T0" fmla="*/ 0 w 164"/>
                <a:gd name="T1" fmla="*/ 7 h 216"/>
                <a:gd name="T2" fmla="*/ 142 w 164"/>
                <a:gd name="T3" fmla="*/ 0 h 216"/>
                <a:gd name="T4" fmla="*/ 164 w 164"/>
                <a:gd name="T5" fmla="*/ 166 h 216"/>
                <a:gd name="T6" fmla="*/ 154 w 164"/>
                <a:gd name="T7" fmla="*/ 214 h 216"/>
                <a:gd name="T8" fmla="*/ 121 w 164"/>
                <a:gd name="T9" fmla="*/ 216 h 216"/>
                <a:gd name="T10" fmla="*/ 116 w 164"/>
                <a:gd name="T11" fmla="*/ 28 h 216"/>
                <a:gd name="T12" fmla="*/ 2 w 164"/>
                <a:gd name="T13" fmla="*/ 57 h 216"/>
                <a:gd name="T14" fmla="*/ 0 w 164"/>
                <a:gd name="T15" fmla="*/ 7 h 216"/>
                <a:gd name="T16" fmla="*/ 0 w 164"/>
                <a:gd name="T17" fmla="*/ 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216"/>
                <a:gd name="T29" fmla="*/ 164 w 164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216">
                  <a:moveTo>
                    <a:pt x="0" y="7"/>
                  </a:moveTo>
                  <a:lnTo>
                    <a:pt x="142" y="0"/>
                  </a:lnTo>
                  <a:lnTo>
                    <a:pt x="164" y="166"/>
                  </a:lnTo>
                  <a:lnTo>
                    <a:pt x="154" y="214"/>
                  </a:lnTo>
                  <a:lnTo>
                    <a:pt x="121" y="216"/>
                  </a:lnTo>
                  <a:lnTo>
                    <a:pt x="116" y="28"/>
                  </a:lnTo>
                  <a:lnTo>
                    <a:pt x="2" y="5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41" name="Freeform 301"/>
            <p:cNvSpPr>
              <a:spLocks/>
            </p:cNvSpPr>
            <p:nvPr/>
          </p:nvSpPr>
          <p:spPr bwMode="auto">
            <a:xfrm>
              <a:off x="4024" y="4729"/>
              <a:ext cx="290" cy="483"/>
            </a:xfrm>
            <a:custGeom>
              <a:avLst/>
              <a:gdLst>
                <a:gd name="T0" fmla="*/ 152 w 290"/>
                <a:gd name="T1" fmla="*/ 0 h 483"/>
                <a:gd name="T2" fmla="*/ 150 w 290"/>
                <a:gd name="T3" fmla="*/ 238 h 483"/>
                <a:gd name="T4" fmla="*/ 0 w 290"/>
                <a:gd name="T5" fmla="*/ 176 h 483"/>
                <a:gd name="T6" fmla="*/ 15 w 290"/>
                <a:gd name="T7" fmla="*/ 228 h 483"/>
                <a:gd name="T8" fmla="*/ 150 w 290"/>
                <a:gd name="T9" fmla="*/ 290 h 483"/>
                <a:gd name="T10" fmla="*/ 138 w 290"/>
                <a:gd name="T11" fmla="*/ 426 h 483"/>
                <a:gd name="T12" fmla="*/ 7 w 290"/>
                <a:gd name="T13" fmla="*/ 390 h 483"/>
                <a:gd name="T14" fmla="*/ 3 w 290"/>
                <a:gd name="T15" fmla="*/ 428 h 483"/>
                <a:gd name="T16" fmla="*/ 276 w 290"/>
                <a:gd name="T17" fmla="*/ 483 h 483"/>
                <a:gd name="T18" fmla="*/ 281 w 290"/>
                <a:gd name="T19" fmla="*/ 452 h 483"/>
                <a:gd name="T20" fmla="*/ 176 w 290"/>
                <a:gd name="T21" fmla="*/ 428 h 483"/>
                <a:gd name="T22" fmla="*/ 179 w 290"/>
                <a:gd name="T23" fmla="*/ 304 h 483"/>
                <a:gd name="T24" fmla="*/ 290 w 290"/>
                <a:gd name="T25" fmla="*/ 331 h 483"/>
                <a:gd name="T26" fmla="*/ 290 w 290"/>
                <a:gd name="T27" fmla="*/ 290 h 483"/>
                <a:gd name="T28" fmla="*/ 183 w 290"/>
                <a:gd name="T29" fmla="*/ 231 h 483"/>
                <a:gd name="T30" fmla="*/ 179 w 290"/>
                <a:gd name="T31" fmla="*/ 7 h 483"/>
                <a:gd name="T32" fmla="*/ 152 w 290"/>
                <a:gd name="T33" fmla="*/ 0 h 483"/>
                <a:gd name="T34" fmla="*/ 152 w 290"/>
                <a:gd name="T35" fmla="*/ 0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483"/>
                <a:gd name="T56" fmla="*/ 290 w 290"/>
                <a:gd name="T57" fmla="*/ 483 h 4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483">
                  <a:moveTo>
                    <a:pt x="152" y="0"/>
                  </a:moveTo>
                  <a:lnTo>
                    <a:pt x="150" y="238"/>
                  </a:lnTo>
                  <a:lnTo>
                    <a:pt x="0" y="176"/>
                  </a:lnTo>
                  <a:lnTo>
                    <a:pt x="15" y="228"/>
                  </a:lnTo>
                  <a:lnTo>
                    <a:pt x="150" y="290"/>
                  </a:lnTo>
                  <a:lnTo>
                    <a:pt x="138" y="426"/>
                  </a:lnTo>
                  <a:lnTo>
                    <a:pt x="7" y="390"/>
                  </a:lnTo>
                  <a:lnTo>
                    <a:pt x="3" y="428"/>
                  </a:lnTo>
                  <a:lnTo>
                    <a:pt x="276" y="483"/>
                  </a:lnTo>
                  <a:lnTo>
                    <a:pt x="281" y="452"/>
                  </a:lnTo>
                  <a:lnTo>
                    <a:pt x="176" y="428"/>
                  </a:lnTo>
                  <a:lnTo>
                    <a:pt x="179" y="304"/>
                  </a:lnTo>
                  <a:lnTo>
                    <a:pt x="290" y="331"/>
                  </a:lnTo>
                  <a:lnTo>
                    <a:pt x="290" y="290"/>
                  </a:lnTo>
                  <a:lnTo>
                    <a:pt x="183" y="231"/>
                  </a:lnTo>
                  <a:lnTo>
                    <a:pt x="17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42" name="Freeform 302"/>
            <p:cNvSpPr>
              <a:spLocks/>
            </p:cNvSpPr>
            <p:nvPr/>
          </p:nvSpPr>
          <p:spPr bwMode="auto">
            <a:xfrm>
              <a:off x="5106" y="5290"/>
              <a:ext cx="92" cy="178"/>
            </a:xfrm>
            <a:custGeom>
              <a:avLst/>
              <a:gdLst>
                <a:gd name="T0" fmla="*/ 0 w 92"/>
                <a:gd name="T1" fmla="*/ 36 h 178"/>
                <a:gd name="T2" fmla="*/ 16 w 92"/>
                <a:gd name="T3" fmla="*/ 67 h 178"/>
                <a:gd name="T4" fmla="*/ 52 w 92"/>
                <a:gd name="T5" fmla="*/ 59 h 178"/>
                <a:gd name="T6" fmla="*/ 61 w 92"/>
                <a:gd name="T7" fmla="*/ 0 h 178"/>
                <a:gd name="T8" fmla="*/ 92 w 92"/>
                <a:gd name="T9" fmla="*/ 24 h 178"/>
                <a:gd name="T10" fmla="*/ 83 w 92"/>
                <a:gd name="T11" fmla="*/ 69 h 178"/>
                <a:gd name="T12" fmla="*/ 52 w 92"/>
                <a:gd name="T13" fmla="*/ 93 h 178"/>
                <a:gd name="T14" fmla="*/ 33 w 92"/>
                <a:gd name="T15" fmla="*/ 105 h 178"/>
                <a:gd name="T16" fmla="*/ 33 w 92"/>
                <a:gd name="T17" fmla="*/ 178 h 178"/>
                <a:gd name="T18" fmla="*/ 0 w 92"/>
                <a:gd name="T19" fmla="*/ 174 h 178"/>
                <a:gd name="T20" fmla="*/ 0 w 92"/>
                <a:gd name="T21" fmla="*/ 36 h 178"/>
                <a:gd name="T22" fmla="*/ 0 w 92"/>
                <a:gd name="T23" fmla="*/ 36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8"/>
                <a:gd name="T38" fmla="*/ 92 w 92"/>
                <a:gd name="T39" fmla="*/ 178 h 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8">
                  <a:moveTo>
                    <a:pt x="0" y="36"/>
                  </a:moveTo>
                  <a:lnTo>
                    <a:pt x="16" y="67"/>
                  </a:lnTo>
                  <a:lnTo>
                    <a:pt x="52" y="59"/>
                  </a:lnTo>
                  <a:lnTo>
                    <a:pt x="61" y="0"/>
                  </a:lnTo>
                  <a:lnTo>
                    <a:pt x="92" y="24"/>
                  </a:lnTo>
                  <a:lnTo>
                    <a:pt x="83" y="69"/>
                  </a:lnTo>
                  <a:lnTo>
                    <a:pt x="52" y="93"/>
                  </a:lnTo>
                  <a:lnTo>
                    <a:pt x="33" y="105"/>
                  </a:lnTo>
                  <a:lnTo>
                    <a:pt x="33" y="178"/>
                  </a:lnTo>
                  <a:lnTo>
                    <a:pt x="0" y="1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743" name="Freeform 303"/>
            <p:cNvSpPr>
              <a:spLocks/>
            </p:cNvSpPr>
            <p:nvPr/>
          </p:nvSpPr>
          <p:spPr bwMode="auto">
            <a:xfrm>
              <a:off x="5101" y="4972"/>
              <a:ext cx="254" cy="689"/>
            </a:xfrm>
            <a:custGeom>
              <a:avLst/>
              <a:gdLst>
                <a:gd name="T0" fmla="*/ 0 w 254"/>
                <a:gd name="T1" fmla="*/ 273 h 689"/>
                <a:gd name="T2" fmla="*/ 0 w 254"/>
                <a:gd name="T3" fmla="*/ 0 h 689"/>
                <a:gd name="T4" fmla="*/ 254 w 254"/>
                <a:gd name="T5" fmla="*/ 0 h 689"/>
                <a:gd name="T6" fmla="*/ 233 w 254"/>
                <a:gd name="T7" fmla="*/ 689 h 689"/>
                <a:gd name="T8" fmla="*/ 12 w 254"/>
                <a:gd name="T9" fmla="*/ 689 h 689"/>
                <a:gd name="T10" fmla="*/ 16 w 254"/>
                <a:gd name="T11" fmla="*/ 527 h 689"/>
                <a:gd name="T12" fmla="*/ 38 w 254"/>
                <a:gd name="T13" fmla="*/ 648 h 689"/>
                <a:gd name="T14" fmla="*/ 195 w 254"/>
                <a:gd name="T15" fmla="*/ 655 h 689"/>
                <a:gd name="T16" fmla="*/ 211 w 254"/>
                <a:gd name="T17" fmla="*/ 47 h 689"/>
                <a:gd name="T18" fmla="*/ 35 w 254"/>
                <a:gd name="T19" fmla="*/ 38 h 689"/>
                <a:gd name="T20" fmla="*/ 31 w 254"/>
                <a:gd name="T21" fmla="*/ 271 h 689"/>
                <a:gd name="T22" fmla="*/ 0 w 254"/>
                <a:gd name="T23" fmla="*/ 273 h 689"/>
                <a:gd name="T24" fmla="*/ 0 w 254"/>
                <a:gd name="T25" fmla="*/ 273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689"/>
                <a:gd name="T41" fmla="*/ 254 w 254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689">
                  <a:moveTo>
                    <a:pt x="0" y="273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33" y="689"/>
                  </a:lnTo>
                  <a:lnTo>
                    <a:pt x="12" y="689"/>
                  </a:lnTo>
                  <a:lnTo>
                    <a:pt x="16" y="527"/>
                  </a:lnTo>
                  <a:lnTo>
                    <a:pt x="38" y="648"/>
                  </a:lnTo>
                  <a:lnTo>
                    <a:pt x="195" y="655"/>
                  </a:lnTo>
                  <a:lnTo>
                    <a:pt x="211" y="47"/>
                  </a:lnTo>
                  <a:lnTo>
                    <a:pt x="35" y="38"/>
                  </a:lnTo>
                  <a:lnTo>
                    <a:pt x="31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grpSp>
        <p:nvGrpSpPr>
          <p:cNvPr id="18444" name="Group 304"/>
          <p:cNvGrpSpPr>
            <a:grpSpLocks/>
          </p:cNvGrpSpPr>
          <p:nvPr/>
        </p:nvGrpSpPr>
        <p:grpSpPr bwMode="auto">
          <a:xfrm flipH="1">
            <a:off x="7239000" y="3124200"/>
            <a:ext cx="1189038" cy="1381125"/>
            <a:chOff x="3428" y="2320"/>
            <a:chExt cx="2801" cy="3509"/>
          </a:xfrm>
        </p:grpSpPr>
        <p:sp>
          <p:nvSpPr>
            <p:cNvPr id="18630" name="Freeform 305"/>
            <p:cNvSpPr>
              <a:spLocks/>
            </p:cNvSpPr>
            <p:nvPr/>
          </p:nvSpPr>
          <p:spPr bwMode="auto">
            <a:xfrm>
              <a:off x="5657" y="2417"/>
              <a:ext cx="309" cy="271"/>
            </a:xfrm>
            <a:custGeom>
              <a:avLst/>
              <a:gdLst>
                <a:gd name="T0" fmla="*/ 38 w 309"/>
                <a:gd name="T1" fmla="*/ 0 h 271"/>
                <a:gd name="T2" fmla="*/ 130 w 309"/>
                <a:gd name="T3" fmla="*/ 14 h 271"/>
                <a:gd name="T4" fmla="*/ 309 w 309"/>
                <a:gd name="T5" fmla="*/ 64 h 271"/>
                <a:gd name="T6" fmla="*/ 204 w 309"/>
                <a:gd name="T7" fmla="*/ 271 h 271"/>
                <a:gd name="T8" fmla="*/ 0 w 309"/>
                <a:gd name="T9" fmla="*/ 188 h 271"/>
                <a:gd name="T10" fmla="*/ 38 w 309"/>
                <a:gd name="T11" fmla="*/ 0 h 271"/>
                <a:gd name="T12" fmla="*/ 38 w 309"/>
                <a:gd name="T13" fmla="*/ 0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71"/>
                <a:gd name="T23" fmla="*/ 309 w 30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71">
                  <a:moveTo>
                    <a:pt x="38" y="0"/>
                  </a:moveTo>
                  <a:lnTo>
                    <a:pt x="130" y="14"/>
                  </a:lnTo>
                  <a:lnTo>
                    <a:pt x="309" y="64"/>
                  </a:lnTo>
                  <a:lnTo>
                    <a:pt x="204" y="271"/>
                  </a:lnTo>
                  <a:lnTo>
                    <a:pt x="0" y="1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31" name="Freeform 306"/>
            <p:cNvSpPr>
              <a:spLocks/>
            </p:cNvSpPr>
            <p:nvPr/>
          </p:nvSpPr>
          <p:spPr bwMode="auto">
            <a:xfrm>
              <a:off x="5350" y="2382"/>
              <a:ext cx="312" cy="213"/>
            </a:xfrm>
            <a:custGeom>
              <a:avLst/>
              <a:gdLst>
                <a:gd name="T0" fmla="*/ 0 w 312"/>
                <a:gd name="T1" fmla="*/ 197 h 213"/>
                <a:gd name="T2" fmla="*/ 45 w 312"/>
                <a:gd name="T3" fmla="*/ 28 h 213"/>
                <a:gd name="T4" fmla="*/ 312 w 312"/>
                <a:gd name="T5" fmla="*/ 0 h 213"/>
                <a:gd name="T6" fmla="*/ 307 w 312"/>
                <a:gd name="T7" fmla="*/ 213 h 213"/>
                <a:gd name="T8" fmla="*/ 0 w 312"/>
                <a:gd name="T9" fmla="*/ 197 h 213"/>
                <a:gd name="T10" fmla="*/ 0 w 312"/>
                <a:gd name="T11" fmla="*/ 19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13"/>
                <a:gd name="T20" fmla="*/ 312 w 312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13">
                  <a:moveTo>
                    <a:pt x="0" y="197"/>
                  </a:moveTo>
                  <a:lnTo>
                    <a:pt x="45" y="28"/>
                  </a:lnTo>
                  <a:lnTo>
                    <a:pt x="312" y="0"/>
                  </a:lnTo>
                  <a:lnTo>
                    <a:pt x="307" y="21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32" name="Freeform 307"/>
            <p:cNvSpPr>
              <a:spLocks/>
            </p:cNvSpPr>
            <p:nvPr/>
          </p:nvSpPr>
          <p:spPr bwMode="auto">
            <a:xfrm>
              <a:off x="5443" y="2543"/>
              <a:ext cx="295" cy="580"/>
            </a:xfrm>
            <a:custGeom>
              <a:avLst/>
              <a:gdLst>
                <a:gd name="T0" fmla="*/ 19 w 295"/>
                <a:gd name="T1" fmla="*/ 0 h 580"/>
                <a:gd name="T2" fmla="*/ 0 w 295"/>
                <a:gd name="T3" fmla="*/ 204 h 580"/>
                <a:gd name="T4" fmla="*/ 178 w 295"/>
                <a:gd name="T5" fmla="*/ 580 h 580"/>
                <a:gd name="T6" fmla="*/ 295 w 295"/>
                <a:gd name="T7" fmla="*/ 52 h 580"/>
                <a:gd name="T8" fmla="*/ 19 w 295"/>
                <a:gd name="T9" fmla="*/ 0 h 580"/>
                <a:gd name="T10" fmla="*/ 19 w 295"/>
                <a:gd name="T11" fmla="*/ 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580"/>
                <a:gd name="T20" fmla="*/ 295 w 295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580">
                  <a:moveTo>
                    <a:pt x="19" y="0"/>
                  </a:moveTo>
                  <a:lnTo>
                    <a:pt x="0" y="204"/>
                  </a:lnTo>
                  <a:lnTo>
                    <a:pt x="178" y="580"/>
                  </a:lnTo>
                  <a:lnTo>
                    <a:pt x="295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33" name="Freeform 308"/>
            <p:cNvSpPr>
              <a:spLocks/>
            </p:cNvSpPr>
            <p:nvPr/>
          </p:nvSpPr>
          <p:spPr bwMode="auto">
            <a:xfrm>
              <a:off x="5455" y="2543"/>
              <a:ext cx="385" cy="839"/>
            </a:xfrm>
            <a:custGeom>
              <a:avLst/>
              <a:gdLst>
                <a:gd name="T0" fmla="*/ 7 w 385"/>
                <a:gd name="T1" fmla="*/ 0 h 839"/>
                <a:gd name="T2" fmla="*/ 0 w 385"/>
                <a:gd name="T3" fmla="*/ 107 h 839"/>
                <a:gd name="T4" fmla="*/ 237 w 385"/>
                <a:gd name="T5" fmla="*/ 164 h 839"/>
                <a:gd name="T6" fmla="*/ 185 w 385"/>
                <a:gd name="T7" fmla="*/ 452 h 839"/>
                <a:gd name="T8" fmla="*/ 330 w 385"/>
                <a:gd name="T9" fmla="*/ 839 h 839"/>
                <a:gd name="T10" fmla="*/ 385 w 385"/>
                <a:gd name="T11" fmla="*/ 76 h 839"/>
                <a:gd name="T12" fmla="*/ 202 w 385"/>
                <a:gd name="T13" fmla="*/ 62 h 839"/>
                <a:gd name="T14" fmla="*/ 7 w 385"/>
                <a:gd name="T15" fmla="*/ 0 h 839"/>
                <a:gd name="T16" fmla="*/ 7 w 385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839"/>
                <a:gd name="T29" fmla="*/ 385 w 385"/>
                <a:gd name="T30" fmla="*/ 839 h 8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839">
                  <a:moveTo>
                    <a:pt x="7" y="0"/>
                  </a:moveTo>
                  <a:lnTo>
                    <a:pt x="0" y="107"/>
                  </a:lnTo>
                  <a:lnTo>
                    <a:pt x="237" y="164"/>
                  </a:lnTo>
                  <a:lnTo>
                    <a:pt x="185" y="452"/>
                  </a:lnTo>
                  <a:lnTo>
                    <a:pt x="330" y="839"/>
                  </a:lnTo>
                  <a:lnTo>
                    <a:pt x="385" y="76"/>
                  </a:lnTo>
                  <a:lnTo>
                    <a:pt x="202" y="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34" name="Freeform 309"/>
            <p:cNvSpPr>
              <a:spLocks/>
            </p:cNvSpPr>
            <p:nvPr/>
          </p:nvSpPr>
          <p:spPr bwMode="auto">
            <a:xfrm>
              <a:off x="3599" y="2745"/>
              <a:ext cx="1899" cy="1573"/>
            </a:xfrm>
            <a:custGeom>
              <a:avLst/>
              <a:gdLst>
                <a:gd name="T0" fmla="*/ 0 w 1899"/>
                <a:gd name="T1" fmla="*/ 1264 h 1573"/>
                <a:gd name="T2" fmla="*/ 197 w 1899"/>
                <a:gd name="T3" fmla="*/ 1079 h 1573"/>
                <a:gd name="T4" fmla="*/ 166 w 1899"/>
                <a:gd name="T5" fmla="*/ 1036 h 1573"/>
                <a:gd name="T6" fmla="*/ 440 w 1899"/>
                <a:gd name="T7" fmla="*/ 851 h 1573"/>
                <a:gd name="T8" fmla="*/ 380 w 1899"/>
                <a:gd name="T9" fmla="*/ 810 h 1573"/>
                <a:gd name="T10" fmla="*/ 672 w 1899"/>
                <a:gd name="T11" fmla="*/ 601 h 1573"/>
                <a:gd name="T12" fmla="*/ 637 w 1899"/>
                <a:gd name="T13" fmla="*/ 573 h 1573"/>
                <a:gd name="T14" fmla="*/ 851 w 1899"/>
                <a:gd name="T15" fmla="*/ 340 h 1573"/>
                <a:gd name="T16" fmla="*/ 858 w 1899"/>
                <a:gd name="T17" fmla="*/ 285 h 1573"/>
                <a:gd name="T18" fmla="*/ 965 w 1899"/>
                <a:gd name="T19" fmla="*/ 159 h 1573"/>
                <a:gd name="T20" fmla="*/ 1499 w 1899"/>
                <a:gd name="T21" fmla="*/ 159 h 1573"/>
                <a:gd name="T22" fmla="*/ 1899 w 1899"/>
                <a:gd name="T23" fmla="*/ 0 h 1573"/>
                <a:gd name="T24" fmla="*/ 763 w 1899"/>
                <a:gd name="T25" fmla="*/ 1573 h 1573"/>
                <a:gd name="T26" fmla="*/ 17 w 1899"/>
                <a:gd name="T27" fmla="*/ 1312 h 1573"/>
                <a:gd name="T28" fmla="*/ 0 w 1899"/>
                <a:gd name="T29" fmla="*/ 1264 h 1573"/>
                <a:gd name="T30" fmla="*/ 0 w 1899"/>
                <a:gd name="T31" fmla="*/ 1264 h 1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573"/>
                <a:gd name="T50" fmla="*/ 1899 w 1899"/>
                <a:gd name="T51" fmla="*/ 1573 h 15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573">
                  <a:moveTo>
                    <a:pt x="0" y="1264"/>
                  </a:moveTo>
                  <a:lnTo>
                    <a:pt x="197" y="1079"/>
                  </a:lnTo>
                  <a:lnTo>
                    <a:pt x="166" y="1036"/>
                  </a:lnTo>
                  <a:lnTo>
                    <a:pt x="440" y="851"/>
                  </a:lnTo>
                  <a:lnTo>
                    <a:pt x="380" y="810"/>
                  </a:lnTo>
                  <a:lnTo>
                    <a:pt x="672" y="601"/>
                  </a:lnTo>
                  <a:lnTo>
                    <a:pt x="637" y="573"/>
                  </a:lnTo>
                  <a:lnTo>
                    <a:pt x="851" y="340"/>
                  </a:lnTo>
                  <a:lnTo>
                    <a:pt x="858" y="285"/>
                  </a:lnTo>
                  <a:lnTo>
                    <a:pt x="965" y="159"/>
                  </a:lnTo>
                  <a:lnTo>
                    <a:pt x="1499" y="159"/>
                  </a:lnTo>
                  <a:lnTo>
                    <a:pt x="1899" y="0"/>
                  </a:lnTo>
                  <a:lnTo>
                    <a:pt x="763" y="1573"/>
                  </a:lnTo>
                  <a:lnTo>
                    <a:pt x="17" y="1312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35" name="Freeform 310"/>
            <p:cNvSpPr>
              <a:spLocks/>
            </p:cNvSpPr>
            <p:nvPr/>
          </p:nvSpPr>
          <p:spPr bwMode="auto">
            <a:xfrm>
              <a:off x="5027" y="4896"/>
              <a:ext cx="430" cy="848"/>
            </a:xfrm>
            <a:custGeom>
              <a:avLst/>
              <a:gdLst>
                <a:gd name="T0" fmla="*/ 24 w 430"/>
                <a:gd name="T1" fmla="*/ 0 h 848"/>
                <a:gd name="T2" fmla="*/ 0 w 430"/>
                <a:gd name="T3" fmla="*/ 848 h 848"/>
                <a:gd name="T4" fmla="*/ 364 w 430"/>
                <a:gd name="T5" fmla="*/ 829 h 848"/>
                <a:gd name="T6" fmla="*/ 430 w 430"/>
                <a:gd name="T7" fmla="*/ 19 h 848"/>
                <a:gd name="T8" fmla="*/ 24 w 430"/>
                <a:gd name="T9" fmla="*/ 0 h 848"/>
                <a:gd name="T10" fmla="*/ 24 w 430"/>
                <a:gd name="T11" fmla="*/ 0 h 8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848"/>
                <a:gd name="T20" fmla="*/ 430 w 430"/>
                <a:gd name="T21" fmla="*/ 848 h 8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848">
                  <a:moveTo>
                    <a:pt x="24" y="0"/>
                  </a:moveTo>
                  <a:lnTo>
                    <a:pt x="0" y="848"/>
                  </a:lnTo>
                  <a:lnTo>
                    <a:pt x="364" y="829"/>
                  </a:lnTo>
                  <a:lnTo>
                    <a:pt x="43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36" name="Freeform 311"/>
            <p:cNvSpPr>
              <a:spLocks/>
            </p:cNvSpPr>
            <p:nvPr/>
          </p:nvSpPr>
          <p:spPr bwMode="auto">
            <a:xfrm>
              <a:off x="3825" y="4508"/>
              <a:ext cx="786" cy="1276"/>
            </a:xfrm>
            <a:custGeom>
              <a:avLst/>
              <a:gdLst>
                <a:gd name="T0" fmla="*/ 202 w 786"/>
                <a:gd name="T1" fmla="*/ 174 h 1276"/>
                <a:gd name="T2" fmla="*/ 209 w 786"/>
                <a:gd name="T3" fmla="*/ 692 h 1276"/>
                <a:gd name="T4" fmla="*/ 501 w 786"/>
                <a:gd name="T5" fmla="*/ 735 h 1276"/>
                <a:gd name="T6" fmla="*/ 549 w 786"/>
                <a:gd name="T7" fmla="*/ 174 h 1276"/>
                <a:gd name="T8" fmla="*/ 786 w 786"/>
                <a:gd name="T9" fmla="*/ 245 h 1276"/>
                <a:gd name="T10" fmla="*/ 774 w 786"/>
                <a:gd name="T11" fmla="*/ 1276 h 1276"/>
                <a:gd name="T12" fmla="*/ 59 w 786"/>
                <a:gd name="T13" fmla="*/ 1253 h 1276"/>
                <a:gd name="T14" fmla="*/ 31 w 786"/>
                <a:gd name="T15" fmla="*/ 1129 h 1276"/>
                <a:gd name="T16" fmla="*/ 0 w 786"/>
                <a:gd name="T17" fmla="*/ 0 h 1276"/>
                <a:gd name="T18" fmla="*/ 202 w 786"/>
                <a:gd name="T19" fmla="*/ 174 h 1276"/>
                <a:gd name="T20" fmla="*/ 202 w 786"/>
                <a:gd name="T21" fmla="*/ 174 h 1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6"/>
                <a:gd name="T34" fmla="*/ 0 h 1276"/>
                <a:gd name="T35" fmla="*/ 786 w 786"/>
                <a:gd name="T36" fmla="*/ 1276 h 1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6" h="1276">
                  <a:moveTo>
                    <a:pt x="202" y="174"/>
                  </a:moveTo>
                  <a:lnTo>
                    <a:pt x="209" y="692"/>
                  </a:lnTo>
                  <a:lnTo>
                    <a:pt x="501" y="735"/>
                  </a:lnTo>
                  <a:lnTo>
                    <a:pt x="549" y="174"/>
                  </a:lnTo>
                  <a:lnTo>
                    <a:pt x="786" y="245"/>
                  </a:lnTo>
                  <a:lnTo>
                    <a:pt x="774" y="1276"/>
                  </a:lnTo>
                  <a:lnTo>
                    <a:pt x="59" y="1253"/>
                  </a:lnTo>
                  <a:lnTo>
                    <a:pt x="31" y="1129"/>
                  </a:lnTo>
                  <a:lnTo>
                    <a:pt x="0" y="0"/>
                  </a:lnTo>
                  <a:lnTo>
                    <a:pt x="202" y="174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37" name="Freeform 312"/>
            <p:cNvSpPr>
              <a:spLocks/>
            </p:cNvSpPr>
            <p:nvPr/>
          </p:nvSpPr>
          <p:spPr bwMode="auto">
            <a:xfrm>
              <a:off x="3777" y="3030"/>
              <a:ext cx="1965" cy="2754"/>
            </a:xfrm>
            <a:custGeom>
              <a:avLst/>
              <a:gdLst>
                <a:gd name="T0" fmla="*/ 36 w 1965"/>
                <a:gd name="T1" fmla="*/ 1533 h 2754"/>
                <a:gd name="T2" fmla="*/ 79 w 1965"/>
                <a:gd name="T3" fmla="*/ 1671 h 2754"/>
                <a:gd name="T4" fmla="*/ 238 w 1965"/>
                <a:gd name="T5" fmla="*/ 1759 h 2754"/>
                <a:gd name="T6" fmla="*/ 250 w 1965"/>
                <a:gd name="T7" fmla="*/ 1652 h 2754"/>
                <a:gd name="T8" fmla="*/ 566 w 1965"/>
                <a:gd name="T9" fmla="*/ 1711 h 2754"/>
                <a:gd name="T10" fmla="*/ 566 w 1965"/>
                <a:gd name="T11" fmla="*/ 1861 h 2754"/>
                <a:gd name="T12" fmla="*/ 799 w 1965"/>
                <a:gd name="T13" fmla="*/ 1968 h 2754"/>
                <a:gd name="T14" fmla="*/ 822 w 1965"/>
                <a:gd name="T15" fmla="*/ 2754 h 2754"/>
                <a:gd name="T16" fmla="*/ 1238 w 1965"/>
                <a:gd name="T17" fmla="*/ 2750 h 2754"/>
                <a:gd name="T18" fmla="*/ 1262 w 1965"/>
                <a:gd name="T19" fmla="*/ 1842 h 2754"/>
                <a:gd name="T20" fmla="*/ 1656 w 1965"/>
                <a:gd name="T21" fmla="*/ 1856 h 2754"/>
                <a:gd name="T22" fmla="*/ 1637 w 1965"/>
                <a:gd name="T23" fmla="*/ 2738 h 2754"/>
                <a:gd name="T24" fmla="*/ 1946 w 1965"/>
                <a:gd name="T25" fmla="*/ 2719 h 2754"/>
                <a:gd name="T26" fmla="*/ 1965 w 1965"/>
                <a:gd name="T27" fmla="*/ 1193 h 2754"/>
                <a:gd name="T28" fmla="*/ 1633 w 1965"/>
                <a:gd name="T29" fmla="*/ 0 h 2754"/>
                <a:gd name="T30" fmla="*/ 661 w 1965"/>
                <a:gd name="T31" fmla="*/ 1414 h 2754"/>
                <a:gd name="T32" fmla="*/ 0 w 1965"/>
                <a:gd name="T33" fmla="*/ 1234 h 2754"/>
                <a:gd name="T34" fmla="*/ 36 w 1965"/>
                <a:gd name="T35" fmla="*/ 1533 h 2754"/>
                <a:gd name="T36" fmla="*/ 36 w 1965"/>
                <a:gd name="T37" fmla="*/ 1533 h 2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5"/>
                <a:gd name="T58" fmla="*/ 0 h 2754"/>
                <a:gd name="T59" fmla="*/ 1965 w 1965"/>
                <a:gd name="T60" fmla="*/ 2754 h 2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5" h="2754">
                  <a:moveTo>
                    <a:pt x="36" y="1533"/>
                  </a:moveTo>
                  <a:lnTo>
                    <a:pt x="79" y="1671"/>
                  </a:lnTo>
                  <a:lnTo>
                    <a:pt x="238" y="1759"/>
                  </a:lnTo>
                  <a:lnTo>
                    <a:pt x="250" y="1652"/>
                  </a:lnTo>
                  <a:lnTo>
                    <a:pt x="566" y="1711"/>
                  </a:lnTo>
                  <a:lnTo>
                    <a:pt x="566" y="1861"/>
                  </a:lnTo>
                  <a:lnTo>
                    <a:pt x="799" y="1968"/>
                  </a:lnTo>
                  <a:lnTo>
                    <a:pt x="822" y="2754"/>
                  </a:lnTo>
                  <a:lnTo>
                    <a:pt x="1238" y="2750"/>
                  </a:lnTo>
                  <a:lnTo>
                    <a:pt x="1262" y="1842"/>
                  </a:lnTo>
                  <a:lnTo>
                    <a:pt x="1656" y="1856"/>
                  </a:lnTo>
                  <a:lnTo>
                    <a:pt x="1637" y="2738"/>
                  </a:lnTo>
                  <a:lnTo>
                    <a:pt x="1946" y="2719"/>
                  </a:lnTo>
                  <a:lnTo>
                    <a:pt x="1965" y="1193"/>
                  </a:lnTo>
                  <a:lnTo>
                    <a:pt x="1633" y="0"/>
                  </a:lnTo>
                  <a:lnTo>
                    <a:pt x="661" y="1414"/>
                  </a:lnTo>
                  <a:lnTo>
                    <a:pt x="0" y="1234"/>
                  </a:lnTo>
                  <a:lnTo>
                    <a:pt x="36" y="1533"/>
                  </a:lnTo>
                  <a:close/>
                </a:path>
              </a:pathLst>
            </a:custGeom>
            <a:solidFill>
              <a:srgbClr val="C2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38" name="Freeform 313"/>
            <p:cNvSpPr>
              <a:spLocks/>
            </p:cNvSpPr>
            <p:nvPr/>
          </p:nvSpPr>
          <p:spPr bwMode="auto">
            <a:xfrm>
              <a:off x="3473" y="4062"/>
              <a:ext cx="1019" cy="501"/>
            </a:xfrm>
            <a:custGeom>
              <a:avLst/>
              <a:gdLst>
                <a:gd name="T0" fmla="*/ 0 w 1019"/>
                <a:gd name="T1" fmla="*/ 0 h 501"/>
                <a:gd name="T2" fmla="*/ 865 w 1019"/>
                <a:gd name="T3" fmla="*/ 197 h 501"/>
                <a:gd name="T4" fmla="*/ 917 w 1019"/>
                <a:gd name="T5" fmla="*/ 249 h 501"/>
                <a:gd name="T6" fmla="*/ 1019 w 1019"/>
                <a:gd name="T7" fmla="*/ 434 h 501"/>
                <a:gd name="T8" fmla="*/ 977 w 1019"/>
                <a:gd name="T9" fmla="*/ 501 h 501"/>
                <a:gd name="T10" fmla="*/ 894 w 1019"/>
                <a:gd name="T11" fmla="*/ 501 h 501"/>
                <a:gd name="T12" fmla="*/ 364 w 1019"/>
                <a:gd name="T13" fmla="*/ 280 h 501"/>
                <a:gd name="T14" fmla="*/ 83 w 1019"/>
                <a:gd name="T15" fmla="*/ 161 h 501"/>
                <a:gd name="T16" fmla="*/ 19 w 1019"/>
                <a:gd name="T17" fmla="*/ 71 h 501"/>
                <a:gd name="T18" fmla="*/ 0 w 1019"/>
                <a:gd name="T19" fmla="*/ 0 h 501"/>
                <a:gd name="T20" fmla="*/ 0 w 1019"/>
                <a:gd name="T21" fmla="*/ 0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501"/>
                <a:gd name="T35" fmla="*/ 1019 w 1019"/>
                <a:gd name="T36" fmla="*/ 501 h 5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501">
                  <a:moveTo>
                    <a:pt x="0" y="0"/>
                  </a:moveTo>
                  <a:lnTo>
                    <a:pt x="865" y="197"/>
                  </a:lnTo>
                  <a:lnTo>
                    <a:pt x="917" y="249"/>
                  </a:lnTo>
                  <a:lnTo>
                    <a:pt x="1019" y="434"/>
                  </a:lnTo>
                  <a:lnTo>
                    <a:pt x="977" y="501"/>
                  </a:lnTo>
                  <a:lnTo>
                    <a:pt x="894" y="501"/>
                  </a:lnTo>
                  <a:lnTo>
                    <a:pt x="364" y="280"/>
                  </a:lnTo>
                  <a:lnTo>
                    <a:pt x="83" y="161"/>
                  </a:lnTo>
                  <a:lnTo>
                    <a:pt x="1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39" name="Freeform 314"/>
            <p:cNvSpPr>
              <a:spLocks/>
            </p:cNvSpPr>
            <p:nvPr/>
          </p:nvSpPr>
          <p:spPr bwMode="auto">
            <a:xfrm>
              <a:off x="5343" y="2911"/>
              <a:ext cx="815" cy="1450"/>
            </a:xfrm>
            <a:custGeom>
              <a:avLst/>
              <a:gdLst>
                <a:gd name="T0" fmla="*/ 126 w 815"/>
                <a:gd name="T1" fmla="*/ 0 h 1450"/>
                <a:gd name="T2" fmla="*/ 0 w 815"/>
                <a:gd name="T3" fmla="*/ 257 h 1450"/>
                <a:gd name="T4" fmla="*/ 114 w 815"/>
                <a:gd name="T5" fmla="*/ 435 h 1450"/>
                <a:gd name="T6" fmla="*/ 399 w 815"/>
                <a:gd name="T7" fmla="*/ 1312 h 1450"/>
                <a:gd name="T8" fmla="*/ 620 w 815"/>
                <a:gd name="T9" fmla="*/ 1431 h 1450"/>
                <a:gd name="T10" fmla="*/ 704 w 815"/>
                <a:gd name="T11" fmla="*/ 1450 h 1450"/>
                <a:gd name="T12" fmla="*/ 815 w 815"/>
                <a:gd name="T13" fmla="*/ 1379 h 1450"/>
                <a:gd name="T14" fmla="*/ 661 w 815"/>
                <a:gd name="T15" fmla="*/ 1051 h 1450"/>
                <a:gd name="T16" fmla="*/ 214 w 815"/>
                <a:gd name="T17" fmla="*/ 72 h 1450"/>
                <a:gd name="T18" fmla="*/ 126 w 815"/>
                <a:gd name="T19" fmla="*/ 0 h 1450"/>
                <a:gd name="T20" fmla="*/ 126 w 815"/>
                <a:gd name="T21" fmla="*/ 0 h 1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5"/>
                <a:gd name="T34" fmla="*/ 0 h 1450"/>
                <a:gd name="T35" fmla="*/ 815 w 815"/>
                <a:gd name="T36" fmla="*/ 1450 h 1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5" h="1450">
                  <a:moveTo>
                    <a:pt x="126" y="0"/>
                  </a:moveTo>
                  <a:lnTo>
                    <a:pt x="0" y="257"/>
                  </a:lnTo>
                  <a:lnTo>
                    <a:pt x="114" y="435"/>
                  </a:lnTo>
                  <a:lnTo>
                    <a:pt x="399" y="1312"/>
                  </a:lnTo>
                  <a:lnTo>
                    <a:pt x="620" y="1431"/>
                  </a:lnTo>
                  <a:lnTo>
                    <a:pt x="704" y="1450"/>
                  </a:lnTo>
                  <a:lnTo>
                    <a:pt x="815" y="1379"/>
                  </a:lnTo>
                  <a:lnTo>
                    <a:pt x="661" y="1051"/>
                  </a:lnTo>
                  <a:lnTo>
                    <a:pt x="214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40" name="Freeform 315"/>
            <p:cNvSpPr>
              <a:spLocks/>
            </p:cNvSpPr>
            <p:nvPr/>
          </p:nvSpPr>
          <p:spPr bwMode="auto">
            <a:xfrm>
              <a:off x="4386" y="2745"/>
              <a:ext cx="1827" cy="1799"/>
            </a:xfrm>
            <a:custGeom>
              <a:avLst/>
              <a:gdLst>
                <a:gd name="T0" fmla="*/ 1083 w 1827"/>
                <a:gd name="T1" fmla="*/ 40 h 1799"/>
                <a:gd name="T2" fmla="*/ 786 w 1827"/>
                <a:gd name="T3" fmla="*/ 447 h 1799"/>
                <a:gd name="T4" fmla="*/ 166 w 1827"/>
                <a:gd name="T5" fmla="*/ 1312 h 1799"/>
                <a:gd name="T6" fmla="*/ 0 w 1827"/>
                <a:gd name="T7" fmla="*/ 1526 h 1799"/>
                <a:gd name="T8" fmla="*/ 99 w 1827"/>
                <a:gd name="T9" fmla="*/ 1799 h 1799"/>
                <a:gd name="T10" fmla="*/ 242 w 1827"/>
                <a:gd name="T11" fmla="*/ 1675 h 1799"/>
                <a:gd name="T12" fmla="*/ 993 w 1827"/>
                <a:gd name="T13" fmla="*/ 482 h 1799"/>
                <a:gd name="T14" fmla="*/ 1095 w 1827"/>
                <a:gd name="T15" fmla="*/ 269 h 1799"/>
                <a:gd name="T16" fmla="*/ 1154 w 1827"/>
                <a:gd name="T17" fmla="*/ 499 h 1799"/>
                <a:gd name="T18" fmla="*/ 1518 w 1827"/>
                <a:gd name="T19" fmla="*/ 1233 h 1799"/>
                <a:gd name="T20" fmla="*/ 1720 w 1827"/>
                <a:gd name="T21" fmla="*/ 1557 h 1799"/>
                <a:gd name="T22" fmla="*/ 1827 w 1827"/>
                <a:gd name="T23" fmla="*/ 1423 h 1799"/>
                <a:gd name="T24" fmla="*/ 1820 w 1827"/>
                <a:gd name="T25" fmla="*/ 1312 h 1799"/>
                <a:gd name="T26" fmla="*/ 1399 w 1827"/>
                <a:gd name="T27" fmla="*/ 637 h 1799"/>
                <a:gd name="T28" fmla="*/ 1230 w 1827"/>
                <a:gd name="T29" fmla="*/ 226 h 1799"/>
                <a:gd name="T30" fmla="*/ 1159 w 1827"/>
                <a:gd name="T31" fmla="*/ 0 h 1799"/>
                <a:gd name="T32" fmla="*/ 1112 w 1827"/>
                <a:gd name="T33" fmla="*/ 0 h 1799"/>
                <a:gd name="T34" fmla="*/ 1083 w 1827"/>
                <a:gd name="T35" fmla="*/ 40 h 1799"/>
                <a:gd name="T36" fmla="*/ 1083 w 1827"/>
                <a:gd name="T37" fmla="*/ 4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7"/>
                <a:gd name="T58" fmla="*/ 0 h 1799"/>
                <a:gd name="T59" fmla="*/ 1827 w 1827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7" h="1799">
                  <a:moveTo>
                    <a:pt x="1083" y="40"/>
                  </a:moveTo>
                  <a:lnTo>
                    <a:pt x="786" y="447"/>
                  </a:lnTo>
                  <a:lnTo>
                    <a:pt x="166" y="1312"/>
                  </a:lnTo>
                  <a:lnTo>
                    <a:pt x="0" y="1526"/>
                  </a:lnTo>
                  <a:lnTo>
                    <a:pt x="99" y="1799"/>
                  </a:lnTo>
                  <a:lnTo>
                    <a:pt x="242" y="1675"/>
                  </a:lnTo>
                  <a:lnTo>
                    <a:pt x="993" y="482"/>
                  </a:lnTo>
                  <a:lnTo>
                    <a:pt x="1095" y="269"/>
                  </a:lnTo>
                  <a:lnTo>
                    <a:pt x="1154" y="499"/>
                  </a:lnTo>
                  <a:lnTo>
                    <a:pt x="1518" y="1233"/>
                  </a:lnTo>
                  <a:lnTo>
                    <a:pt x="1720" y="1557"/>
                  </a:lnTo>
                  <a:lnTo>
                    <a:pt x="1827" y="1423"/>
                  </a:lnTo>
                  <a:lnTo>
                    <a:pt x="1820" y="1312"/>
                  </a:lnTo>
                  <a:lnTo>
                    <a:pt x="1399" y="637"/>
                  </a:lnTo>
                  <a:lnTo>
                    <a:pt x="1230" y="226"/>
                  </a:lnTo>
                  <a:lnTo>
                    <a:pt x="1159" y="0"/>
                  </a:lnTo>
                  <a:lnTo>
                    <a:pt x="1112" y="0"/>
                  </a:lnTo>
                  <a:lnTo>
                    <a:pt x="1083" y="40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41" name="Freeform 316"/>
            <p:cNvSpPr>
              <a:spLocks/>
            </p:cNvSpPr>
            <p:nvPr/>
          </p:nvSpPr>
          <p:spPr bwMode="auto">
            <a:xfrm>
              <a:off x="5041" y="4886"/>
              <a:ext cx="392" cy="875"/>
            </a:xfrm>
            <a:custGeom>
              <a:avLst/>
              <a:gdLst>
                <a:gd name="T0" fmla="*/ 0 w 392"/>
                <a:gd name="T1" fmla="*/ 12 h 875"/>
                <a:gd name="T2" fmla="*/ 0 w 392"/>
                <a:gd name="T3" fmla="*/ 169 h 875"/>
                <a:gd name="T4" fmla="*/ 200 w 392"/>
                <a:gd name="T5" fmla="*/ 238 h 875"/>
                <a:gd name="T6" fmla="*/ 274 w 392"/>
                <a:gd name="T7" fmla="*/ 875 h 875"/>
                <a:gd name="T8" fmla="*/ 350 w 392"/>
                <a:gd name="T9" fmla="*/ 839 h 875"/>
                <a:gd name="T10" fmla="*/ 392 w 392"/>
                <a:gd name="T11" fmla="*/ 0 h 875"/>
                <a:gd name="T12" fmla="*/ 0 w 392"/>
                <a:gd name="T13" fmla="*/ 12 h 875"/>
                <a:gd name="T14" fmla="*/ 0 w 392"/>
                <a:gd name="T15" fmla="*/ 12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2"/>
                <a:gd name="T25" fmla="*/ 0 h 875"/>
                <a:gd name="T26" fmla="*/ 392 w 392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2" h="875">
                  <a:moveTo>
                    <a:pt x="0" y="12"/>
                  </a:moveTo>
                  <a:lnTo>
                    <a:pt x="0" y="169"/>
                  </a:lnTo>
                  <a:lnTo>
                    <a:pt x="200" y="238"/>
                  </a:lnTo>
                  <a:lnTo>
                    <a:pt x="274" y="875"/>
                  </a:lnTo>
                  <a:lnTo>
                    <a:pt x="350" y="839"/>
                  </a:lnTo>
                  <a:lnTo>
                    <a:pt x="39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42" name="Freeform 317"/>
            <p:cNvSpPr>
              <a:spLocks/>
            </p:cNvSpPr>
            <p:nvPr/>
          </p:nvSpPr>
          <p:spPr bwMode="auto">
            <a:xfrm>
              <a:off x="4022" y="2745"/>
              <a:ext cx="1476" cy="1526"/>
            </a:xfrm>
            <a:custGeom>
              <a:avLst/>
              <a:gdLst>
                <a:gd name="T0" fmla="*/ 1476 w 1476"/>
                <a:gd name="T1" fmla="*/ 0 h 1526"/>
                <a:gd name="T2" fmla="*/ 1100 w 1476"/>
                <a:gd name="T3" fmla="*/ 297 h 1526"/>
                <a:gd name="T4" fmla="*/ 1155 w 1476"/>
                <a:gd name="T5" fmla="*/ 352 h 1526"/>
                <a:gd name="T6" fmla="*/ 953 w 1476"/>
                <a:gd name="T7" fmla="*/ 554 h 1526"/>
                <a:gd name="T8" fmla="*/ 1005 w 1476"/>
                <a:gd name="T9" fmla="*/ 597 h 1526"/>
                <a:gd name="T10" fmla="*/ 708 w 1476"/>
                <a:gd name="T11" fmla="*/ 839 h 1526"/>
                <a:gd name="T12" fmla="*/ 772 w 1476"/>
                <a:gd name="T13" fmla="*/ 863 h 1526"/>
                <a:gd name="T14" fmla="*/ 523 w 1476"/>
                <a:gd name="T15" fmla="*/ 1067 h 1526"/>
                <a:gd name="T16" fmla="*/ 606 w 1476"/>
                <a:gd name="T17" fmla="*/ 1096 h 1526"/>
                <a:gd name="T18" fmla="*/ 328 w 1476"/>
                <a:gd name="T19" fmla="*/ 1312 h 1526"/>
                <a:gd name="T20" fmla="*/ 423 w 1476"/>
                <a:gd name="T21" fmla="*/ 1347 h 1526"/>
                <a:gd name="T22" fmla="*/ 297 w 1476"/>
                <a:gd name="T23" fmla="*/ 1478 h 1526"/>
                <a:gd name="T24" fmla="*/ 135 w 1476"/>
                <a:gd name="T25" fmla="*/ 1419 h 1526"/>
                <a:gd name="T26" fmla="*/ 0 w 1476"/>
                <a:gd name="T27" fmla="*/ 1471 h 1526"/>
                <a:gd name="T28" fmla="*/ 364 w 1476"/>
                <a:gd name="T29" fmla="*/ 1526 h 1526"/>
                <a:gd name="T30" fmla="*/ 511 w 1476"/>
                <a:gd name="T31" fmla="*/ 1340 h 1526"/>
                <a:gd name="T32" fmla="*/ 1476 w 1476"/>
                <a:gd name="T33" fmla="*/ 0 h 1526"/>
                <a:gd name="T34" fmla="*/ 1476 w 1476"/>
                <a:gd name="T35" fmla="*/ 0 h 1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6"/>
                <a:gd name="T55" fmla="*/ 0 h 1526"/>
                <a:gd name="T56" fmla="*/ 1476 w 1476"/>
                <a:gd name="T57" fmla="*/ 1526 h 1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6" h="1526">
                  <a:moveTo>
                    <a:pt x="1476" y="0"/>
                  </a:moveTo>
                  <a:lnTo>
                    <a:pt x="1100" y="297"/>
                  </a:lnTo>
                  <a:lnTo>
                    <a:pt x="1155" y="352"/>
                  </a:lnTo>
                  <a:lnTo>
                    <a:pt x="953" y="554"/>
                  </a:lnTo>
                  <a:lnTo>
                    <a:pt x="1005" y="597"/>
                  </a:lnTo>
                  <a:lnTo>
                    <a:pt x="708" y="839"/>
                  </a:lnTo>
                  <a:lnTo>
                    <a:pt x="772" y="863"/>
                  </a:lnTo>
                  <a:lnTo>
                    <a:pt x="523" y="1067"/>
                  </a:lnTo>
                  <a:lnTo>
                    <a:pt x="606" y="1096"/>
                  </a:lnTo>
                  <a:lnTo>
                    <a:pt x="328" y="1312"/>
                  </a:lnTo>
                  <a:lnTo>
                    <a:pt x="423" y="1347"/>
                  </a:lnTo>
                  <a:lnTo>
                    <a:pt x="297" y="1478"/>
                  </a:lnTo>
                  <a:lnTo>
                    <a:pt x="135" y="1419"/>
                  </a:lnTo>
                  <a:lnTo>
                    <a:pt x="0" y="1471"/>
                  </a:lnTo>
                  <a:lnTo>
                    <a:pt x="364" y="1526"/>
                  </a:lnTo>
                  <a:lnTo>
                    <a:pt x="511" y="134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43" name="Freeform 318"/>
            <p:cNvSpPr>
              <a:spLocks/>
            </p:cNvSpPr>
            <p:nvPr/>
          </p:nvSpPr>
          <p:spPr bwMode="auto">
            <a:xfrm>
              <a:off x="5101" y="3867"/>
              <a:ext cx="128" cy="237"/>
            </a:xfrm>
            <a:custGeom>
              <a:avLst/>
              <a:gdLst>
                <a:gd name="T0" fmla="*/ 0 w 128"/>
                <a:gd name="T1" fmla="*/ 26 h 237"/>
                <a:gd name="T2" fmla="*/ 14 w 128"/>
                <a:gd name="T3" fmla="*/ 237 h 237"/>
                <a:gd name="T4" fmla="*/ 109 w 128"/>
                <a:gd name="T5" fmla="*/ 211 h 237"/>
                <a:gd name="T6" fmla="*/ 128 w 128"/>
                <a:gd name="T7" fmla="*/ 0 h 237"/>
                <a:gd name="T8" fmla="*/ 0 w 128"/>
                <a:gd name="T9" fmla="*/ 26 h 237"/>
                <a:gd name="T10" fmla="*/ 0 w 128"/>
                <a:gd name="T11" fmla="*/ 2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37"/>
                <a:gd name="T20" fmla="*/ 128 w 128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37">
                  <a:moveTo>
                    <a:pt x="0" y="26"/>
                  </a:moveTo>
                  <a:lnTo>
                    <a:pt x="14" y="237"/>
                  </a:lnTo>
                  <a:lnTo>
                    <a:pt x="109" y="211"/>
                  </a:lnTo>
                  <a:lnTo>
                    <a:pt x="1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44" name="Freeform 319"/>
            <p:cNvSpPr>
              <a:spLocks/>
            </p:cNvSpPr>
            <p:nvPr/>
          </p:nvSpPr>
          <p:spPr bwMode="auto">
            <a:xfrm>
              <a:off x="5308" y="3869"/>
              <a:ext cx="194" cy="235"/>
            </a:xfrm>
            <a:custGeom>
              <a:avLst/>
              <a:gdLst>
                <a:gd name="T0" fmla="*/ 0 w 194"/>
                <a:gd name="T1" fmla="*/ 7 h 235"/>
                <a:gd name="T2" fmla="*/ 16 w 194"/>
                <a:gd name="T3" fmla="*/ 235 h 235"/>
                <a:gd name="T4" fmla="*/ 194 w 194"/>
                <a:gd name="T5" fmla="*/ 188 h 235"/>
                <a:gd name="T6" fmla="*/ 130 w 194"/>
                <a:gd name="T7" fmla="*/ 0 h 235"/>
                <a:gd name="T8" fmla="*/ 0 w 194"/>
                <a:gd name="T9" fmla="*/ 7 h 235"/>
                <a:gd name="T10" fmla="*/ 0 w 194"/>
                <a:gd name="T11" fmla="*/ 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35"/>
                <a:gd name="T20" fmla="*/ 194 w 19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35">
                  <a:moveTo>
                    <a:pt x="0" y="7"/>
                  </a:moveTo>
                  <a:lnTo>
                    <a:pt x="16" y="235"/>
                  </a:lnTo>
                  <a:lnTo>
                    <a:pt x="194" y="188"/>
                  </a:lnTo>
                  <a:lnTo>
                    <a:pt x="13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45" name="Freeform 320"/>
            <p:cNvSpPr>
              <a:spLocks/>
            </p:cNvSpPr>
            <p:nvPr/>
          </p:nvSpPr>
          <p:spPr bwMode="auto">
            <a:xfrm>
              <a:off x="5089" y="4157"/>
              <a:ext cx="166" cy="211"/>
            </a:xfrm>
            <a:custGeom>
              <a:avLst/>
              <a:gdLst>
                <a:gd name="T0" fmla="*/ 140 w 166"/>
                <a:gd name="T1" fmla="*/ 0 h 211"/>
                <a:gd name="T2" fmla="*/ 0 w 166"/>
                <a:gd name="T3" fmla="*/ 9 h 211"/>
                <a:gd name="T4" fmla="*/ 17 w 166"/>
                <a:gd name="T5" fmla="*/ 211 h 211"/>
                <a:gd name="T6" fmla="*/ 166 w 166"/>
                <a:gd name="T7" fmla="*/ 202 h 211"/>
                <a:gd name="T8" fmla="*/ 140 w 166"/>
                <a:gd name="T9" fmla="*/ 0 h 211"/>
                <a:gd name="T10" fmla="*/ 140 w 16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11"/>
                <a:gd name="T20" fmla="*/ 166 w 16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11">
                  <a:moveTo>
                    <a:pt x="140" y="0"/>
                  </a:moveTo>
                  <a:lnTo>
                    <a:pt x="0" y="9"/>
                  </a:lnTo>
                  <a:lnTo>
                    <a:pt x="17" y="211"/>
                  </a:lnTo>
                  <a:lnTo>
                    <a:pt x="166" y="20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46" name="Freeform 321"/>
            <p:cNvSpPr>
              <a:spLocks/>
            </p:cNvSpPr>
            <p:nvPr/>
          </p:nvSpPr>
          <p:spPr bwMode="auto">
            <a:xfrm>
              <a:off x="5300" y="4157"/>
              <a:ext cx="202" cy="254"/>
            </a:xfrm>
            <a:custGeom>
              <a:avLst/>
              <a:gdLst>
                <a:gd name="T0" fmla="*/ 24 w 202"/>
                <a:gd name="T1" fmla="*/ 19 h 254"/>
                <a:gd name="T2" fmla="*/ 202 w 202"/>
                <a:gd name="T3" fmla="*/ 0 h 254"/>
                <a:gd name="T4" fmla="*/ 179 w 202"/>
                <a:gd name="T5" fmla="*/ 254 h 254"/>
                <a:gd name="T6" fmla="*/ 0 w 202"/>
                <a:gd name="T7" fmla="*/ 235 h 254"/>
                <a:gd name="T8" fmla="*/ 24 w 202"/>
                <a:gd name="T9" fmla="*/ 19 h 254"/>
                <a:gd name="T10" fmla="*/ 24 w 202"/>
                <a:gd name="T11" fmla="*/ 19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254"/>
                <a:gd name="T20" fmla="*/ 202 w 20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254">
                  <a:moveTo>
                    <a:pt x="24" y="19"/>
                  </a:moveTo>
                  <a:lnTo>
                    <a:pt x="202" y="0"/>
                  </a:lnTo>
                  <a:lnTo>
                    <a:pt x="179" y="254"/>
                  </a:lnTo>
                  <a:lnTo>
                    <a:pt x="0" y="23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47" name="Freeform 322"/>
            <p:cNvSpPr>
              <a:spLocks/>
            </p:cNvSpPr>
            <p:nvPr/>
          </p:nvSpPr>
          <p:spPr bwMode="auto">
            <a:xfrm>
              <a:off x="3986" y="4682"/>
              <a:ext cx="357" cy="437"/>
            </a:xfrm>
            <a:custGeom>
              <a:avLst/>
              <a:gdLst>
                <a:gd name="T0" fmla="*/ 45 w 357"/>
                <a:gd name="T1" fmla="*/ 437 h 437"/>
                <a:gd name="T2" fmla="*/ 131 w 357"/>
                <a:gd name="T3" fmla="*/ 437 h 437"/>
                <a:gd name="T4" fmla="*/ 131 w 357"/>
                <a:gd name="T5" fmla="*/ 133 h 437"/>
                <a:gd name="T6" fmla="*/ 343 w 357"/>
                <a:gd name="T7" fmla="*/ 149 h 437"/>
                <a:gd name="T8" fmla="*/ 357 w 357"/>
                <a:gd name="T9" fmla="*/ 59 h 437"/>
                <a:gd name="T10" fmla="*/ 0 w 357"/>
                <a:gd name="T11" fmla="*/ 0 h 437"/>
                <a:gd name="T12" fmla="*/ 45 w 357"/>
                <a:gd name="T13" fmla="*/ 437 h 437"/>
                <a:gd name="T14" fmla="*/ 45 w 357"/>
                <a:gd name="T15" fmla="*/ 437 h 4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437"/>
                <a:gd name="T26" fmla="*/ 357 w 357"/>
                <a:gd name="T27" fmla="*/ 437 h 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437">
                  <a:moveTo>
                    <a:pt x="45" y="437"/>
                  </a:moveTo>
                  <a:lnTo>
                    <a:pt x="131" y="437"/>
                  </a:lnTo>
                  <a:lnTo>
                    <a:pt x="131" y="133"/>
                  </a:lnTo>
                  <a:lnTo>
                    <a:pt x="343" y="149"/>
                  </a:lnTo>
                  <a:lnTo>
                    <a:pt x="357" y="59"/>
                  </a:lnTo>
                  <a:lnTo>
                    <a:pt x="0" y="0"/>
                  </a:lnTo>
                  <a:lnTo>
                    <a:pt x="45" y="43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48" name="Freeform 323"/>
            <p:cNvSpPr>
              <a:spLocks/>
            </p:cNvSpPr>
            <p:nvPr/>
          </p:nvSpPr>
          <p:spPr bwMode="auto">
            <a:xfrm>
              <a:off x="3478" y="2838"/>
              <a:ext cx="1036" cy="1143"/>
            </a:xfrm>
            <a:custGeom>
              <a:avLst/>
              <a:gdLst>
                <a:gd name="T0" fmla="*/ 1036 w 1036"/>
                <a:gd name="T1" fmla="*/ 24 h 1143"/>
                <a:gd name="T2" fmla="*/ 984 w 1036"/>
                <a:gd name="T3" fmla="*/ 119 h 1143"/>
                <a:gd name="T4" fmla="*/ 936 w 1036"/>
                <a:gd name="T5" fmla="*/ 202 h 1143"/>
                <a:gd name="T6" fmla="*/ 912 w 1036"/>
                <a:gd name="T7" fmla="*/ 242 h 1143"/>
                <a:gd name="T8" fmla="*/ 884 w 1036"/>
                <a:gd name="T9" fmla="*/ 283 h 1143"/>
                <a:gd name="T10" fmla="*/ 855 w 1036"/>
                <a:gd name="T11" fmla="*/ 325 h 1143"/>
                <a:gd name="T12" fmla="*/ 820 w 1036"/>
                <a:gd name="T13" fmla="*/ 368 h 1143"/>
                <a:gd name="T14" fmla="*/ 765 w 1036"/>
                <a:gd name="T15" fmla="*/ 430 h 1143"/>
                <a:gd name="T16" fmla="*/ 710 w 1036"/>
                <a:gd name="T17" fmla="*/ 492 h 1143"/>
                <a:gd name="T18" fmla="*/ 656 w 1036"/>
                <a:gd name="T19" fmla="*/ 549 h 1143"/>
                <a:gd name="T20" fmla="*/ 601 w 1036"/>
                <a:gd name="T21" fmla="*/ 610 h 1143"/>
                <a:gd name="T22" fmla="*/ 544 w 1036"/>
                <a:gd name="T23" fmla="*/ 656 h 1143"/>
                <a:gd name="T24" fmla="*/ 492 w 1036"/>
                <a:gd name="T25" fmla="*/ 698 h 1143"/>
                <a:gd name="T26" fmla="*/ 442 w 1036"/>
                <a:gd name="T27" fmla="*/ 739 h 1143"/>
                <a:gd name="T28" fmla="*/ 394 w 1036"/>
                <a:gd name="T29" fmla="*/ 779 h 1143"/>
                <a:gd name="T30" fmla="*/ 349 w 1036"/>
                <a:gd name="T31" fmla="*/ 820 h 1143"/>
                <a:gd name="T32" fmla="*/ 304 w 1036"/>
                <a:gd name="T33" fmla="*/ 865 h 1143"/>
                <a:gd name="T34" fmla="*/ 254 w 1036"/>
                <a:gd name="T35" fmla="*/ 917 h 1143"/>
                <a:gd name="T36" fmla="*/ 204 w 1036"/>
                <a:gd name="T37" fmla="*/ 974 h 1143"/>
                <a:gd name="T38" fmla="*/ 164 w 1036"/>
                <a:gd name="T39" fmla="*/ 1019 h 1143"/>
                <a:gd name="T40" fmla="*/ 128 w 1036"/>
                <a:gd name="T41" fmla="*/ 1055 h 1143"/>
                <a:gd name="T42" fmla="*/ 57 w 1036"/>
                <a:gd name="T43" fmla="*/ 1128 h 1143"/>
                <a:gd name="T44" fmla="*/ 28 w 1036"/>
                <a:gd name="T45" fmla="*/ 1143 h 1143"/>
                <a:gd name="T46" fmla="*/ 2 w 1036"/>
                <a:gd name="T47" fmla="*/ 1133 h 1143"/>
                <a:gd name="T48" fmla="*/ 0 w 1036"/>
                <a:gd name="T49" fmla="*/ 1079 h 1143"/>
                <a:gd name="T50" fmla="*/ 38 w 1036"/>
                <a:gd name="T51" fmla="*/ 1038 h 1143"/>
                <a:gd name="T52" fmla="*/ 69 w 1036"/>
                <a:gd name="T53" fmla="*/ 1003 h 1143"/>
                <a:gd name="T54" fmla="*/ 102 w 1036"/>
                <a:gd name="T55" fmla="*/ 967 h 1143"/>
                <a:gd name="T56" fmla="*/ 140 w 1036"/>
                <a:gd name="T57" fmla="*/ 922 h 1143"/>
                <a:gd name="T58" fmla="*/ 192 w 1036"/>
                <a:gd name="T59" fmla="*/ 862 h 1143"/>
                <a:gd name="T60" fmla="*/ 242 w 1036"/>
                <a:gd name="T61" fmla="*/ 810 h 1143"/>
                <a:gd name="T62" fmla="*/ 290 w 1036"/>
                <a:gd name="T63" fmla="*/ 763 h 1143"/>
                <a:gd name="T64" fmla="*/ 337 w 1036"/>
                <a:gd name="T65" fmla="*/ 722 h 1143"/>
                <a:gd name="T66" fmla="*/ 382 w 1036"/>
                <a:gd name="T67" fmla="*/ 679 h 1143"/>
                <a:gd name="T68" fmla="*/ 435 w 1036"/>
                <a:gd name="T69" fmla="*/ 639 h 1143"/>
                <a:gd name="T70" fmla="*/ 487 w 1036"/>
                <a:gd name="T71" fmla="*/ 596 h 1143"/>
                <a:gd name="T72" fmla="*/ 544 w 1036"/>
                <a:gd name="T73" fmla="*/ 549 h 1143"/>
                <a:gd name="T74" fmla="*/ 599 w 1036"/>
                <a:gd name="T75" fmla="*/ 489 h 1143"/>
                <a:gd name="T76" fmla="*/ 653 w 1036"/>
                <a:gd name="T77" fmla="*/ 435 h 1143"/>
                <a:gd name="T78" fmla="*/ 710 w 1036"/>
                <a:gd name="T79" fmla="*/ 380 h 1143"/>
                <a:gd name="T80" fmla="*/ 770 w 1036"/>
                <a:gd name="T81" fmla="*/ 328 h 1143"/>
                <a:gd name="T82" fmla="*/ 803 w 1036"/>
                <a:gd name="T83" fmla="*/ 285 h 1143"/>
                <a:gd name="T84" fmla="*/ 836 w 1036"/>
                <a:gd name="T85" fmla="*/ 247 h 1143"/>
                <a:gd name="T86" fmla="*/ 867 w 1036"/>
                <a:gd name="T87" fmla="*/ 209 h 1143"/>
                <a:gd name="T88" fmla="*/ 896 w 1036"/>
                <a:gd name="T89" fmla="*/ 173 h 1143"/>
                <a:gd name="T90" fmla="*/ 922 w 1036"/>
                <a:gd name="T91" fmla="*/ 135 h 1143"/>
                <a:gd name="T92" fmla="*/ 950 w 1036"/>
                <a:gd name="T93" fmla="*/ 97 h 1143"/>
                <a:gd name="T94" fmla="*/ 1005 w 1036"/>
                <a:gd name="T95" fmla="*/ 7 h 1143"/>
                <a:gd name="T96" fmla="*/ 1029 w 1036"/>
                <a:gd name="T97" fmla="*/ 0 h 1143"/>
                <a:gd name="T98" fmla="*/ 1036 w 1036"/>
                <a:gd name="T99" fmla="*/ 24 h 1143"/>
                <a:gd name="T100" fmla="*/ 1036 w 1036"/>
                <a:gd name="T101" fmla="*/ 24 h 1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143"/>
                <a:gd name="T155" fmla="*/ 1036 w 1036"/>
                <a:gd name="T156" fmla="*/ 1143 h 1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143">
                  <a:moveTo>
                    <a:pt x="1036" y="24"/>
                  </a:moveTo>
                  <a:lnTo>
                    <a:pt x="984" y="119"/>
                  </a:lnTo>
                  <a:lnTo>
                    <a:pt x="936" y="202"/>
                  </a:lnTo>
                  <a:lnTo>
                    <a:pt x="912" y="242"/>
                  </a:lnTo>
                  <a:lnTo>
                    <a:pt x="884" y="283"/>
                  </a:lnTo>
                  <a:lnTo>
                    <a:pt x="855" y="325"/>
                  </a:lnTo>
                  <a:lnTo>
                    <a:pt x="820" y="368"/>
                  </a:lnTo>
                  <a:lnTo>
                    <a:pt x="765" y="430"/>
                  </a:lnTo>
                  <a:lnTo>
                    <a:pt x="710" y="492"/>
                  </a:lnTo>
                  <a:lnTo>
                    <a:pt x="656" y="549"/>
                  </a:lnTo>
                  <a:lnTo>
                    <a:pt x="601" y="610"/>
                  </a:lnTo>
                  <a:lnTo>
                    <a:pt x="544" y="656"/>
                  </a:lnTo>
                  <a:lnTo>
                    <a:pt x="492" y="698"/>
                  </a:lnTo>
                  <a:lnTo>
                    <a:pt x="442" y="739"/>
                  </a:lnTo>
                  <a:lnTo>
                    <a:pt x="394" y="779"/>
                  </a:lnTo>
                  <a:lnTo>
                    <a:pt x="349" y="820"/>
                  </a:lnTo>
                  <a:lnTo>
                    <a:pt x="304" y="865"/>
                  </a:lnTo>
                  <a:lnTo>
                    <a:pt x="254" y="917"/>
                  </a:lnTo>
                  <a:lnTo>
                    <a:pt x="204" y="974"/>
                  </a:lnTo>
                  <a:lnTo>
                    <a:pt x="164" y="1019"/>
                  </a:lnTo>
                  <a:lnTo>
                    <a:pt x="128" y="1055"/>
                  </a:lnTo>
                  <a:lnTo>
                    <a:pt x="57" y="1128"/>
                  </a:lnTo>
                  <a:lnTo>
                    <a:pt x="28" y="1143"/>
                  </a:lnTo>
                  <a:lnTo>
                    <a:pt x="2" y="1133"/>
                  </a:lnTo>
                  <a:lnTo>
                    <a:pt x="0" y="1079"/>
                  </a:lnTo>
                  <a:lnTo>
                    <a:pt x="38" y="1038"/>
                  </a:lnTo>
                  <a:lnTo>
                    <a:pt x="69" y="1003"/>
                  </a:lnTo>
                  <a:lnTo>
                    <a:pt x="102" y="967"/>
                  </a:lnTo>
                  <a:lnTo>
                    <a:pt x="140" y="922"/>
                  </a:lnTo>
                  <a:lnTo>
                    <a:pt x="192" y="862"/>
                  </a:lnTo>
                  <a:lnTo>
                    <a:pt x="242" y="810"/>
                  </a:lnTo>
                  <a:lnTo>
                    <a:pt x="290" y="763"/>
                  </a:lnTo>
                  <a:lnTo>
                    <a:pt x="337" y="722"/>
                  </a:lnTo>
                  <a:lnTo>
                    <a:pt x="382" y="679"/>
                  </a:lnTo>
                  <a:lnTo>
                    <a:pt x="435" y="639"/>
                  </a:lnTo>
                  <a:lnTo>
                    <a:pt x="487" y="596"/>
                  </a:lnTo>
                  <a:lnTo>
                    <a:pt x="544" y="549"/>
                  </a:lnTo>
                  <a:lnTo>
                    <a:pt x="599" y="489"/>
                  </a:lnTo>
                  <a:lnTo>
                    <a:pt x="653" y="435"/>
                  </a:lnTo>
                  <a:lnTo>
                    <a:pt x="710" y="380"/>
                  </a:lnTo>
                  <a:lnTo>
                    <a:pt x="770" y="328"/>
                  </a:lnTo>
                  <a:lnTo>
                    <a:pt x="803" y="285"/>
                  </a:lnTo>
                  <a:lnTo>
                    <a:pt x="836" y="247"/>
                  </a:lnTo>
                  <a:lnTo>
                    <a:pt x="867" y="209"/>
                  </a:lnTo>
                  <a:lnTo>
                    <a:pt x="896" y="173"/>
                  </a:lnTo>
                  <a:lnTo>
                    <a:pt x="922" y="135"/>
                  </a:lnTo>
                  <a:lnTo>
                    <a:pt x="950" y="97"/>
                  </a:lnTo>
                  <a:lnTo>
                    <a:pt x="1005" y="7"/>
                  </a:lnTo>
                  <a:lnTo>
                    <a:pt x="1029" y="0"/>
                  </a:lnTo>
                  <a:lnTo>
                    <a:pt x="10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49" name="Freeform 324"/>
            <p:cNvSpPr>
              <a:spLocks/>
            </p:cNvSpPr>
            <p:nvPr/>
          </p:nvSpPr>
          <p:spPr bwMode="auto">
            <a:xfrm>
              <a:off x="4495" y="2721"/>
              <a:ext cx="1038" cy="164"/>
            </a:xfrm>
            <a:custGeom>
              <a:avLst/>
              <a:gdLst>
                <a:gd name="T0" fmla="*/ 19 w 1038"/>
                <a:gd name="T1" fmla="*/ 114 h 164"/>
                <a:gd name="T2" fmla="*/ 249 w 1038"/>
                <a:gd name="T3" fmla="*/ 122 h 164"/>
                <a:gd name="T4" fmla="*/ 480 w 1038"/>
                <a:gd name="T5" fmla="*/ 100 h 164"/>
                <a:gd name="T6" fmla="*/ 829 w 1038"/>
                <a:gd name="T7" fmla="*/ 41 h 164"/>
                <a:gd name="T8" fmla="*/ 1014 w 1038"/>
                <a:gd name="T9" fmla="*/ 0 h 164"/>
                <a:gd name="T10" fmla="*/ 1038 w 1038"/>
                <a:gd name="T11" fmla="*/ 10 h 164"/>
                <a:gd name="T12" fmla="*/ 1026 w 1038"/>
                <a:gd name="T13" fmla="*/ 34 h 164"/>
                <a:gd name="T14" fmla="*/ 936 w 1038"/>
                <a:gd name="T15" fmla="*/ 69 h 164"/>
                <a:gd name="T16" fmla="*/ 841 w 1038"/>
                <a:gd name="T17" fmla="*/ 93 h 164"/>
                <a:gd name="T18" fmla="*/ 665 w 1038"/>
                <a:gd name="T19" fmla="*/ 129 h 164"/>
                <a:gd name="T20" fmla="*/ 485 w 1038"/>
                <a:gd name="T21" fmla="*/ 152 h 164"/>
                <a:gd name="T22" fmla="*/ 249 w 1038"/>
                <a:gd name="T23" fmla="*/ 164 h 164"/>
                <a:gd name="T24" fmla="*/ 14 w 1038"/>
                <a:gd name="T25" fmla="*/ 150 h 164"/>
                <a:gd name="T26" fmla="*/ 0 w 1038"/>
                <a:gd name="T27" fmla="*/ 129 h 164"/>
                <a:gd name="T28" fmla="*/ 5 w 1038"/>
                <a:gd name="T29" fmla="*/ 119 h 164"/>
                <a:gd name="T30" fmla="*/ 19 w 1038"/>
                <a:gd name="T31" fmla="*/ 114 h 164"/>
                <a:gd name="T32" fmla="*/ 19 w 1038"/>
                <a:gd name="T33" fmla="*/ 1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8"/>
                <a:gd name="T52" fmla="*/ 0 h 164"/>
                <a:gd name="T53" fmla="*/ 1038 w 103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8" h="164">
                  <a:moveTo>
                    <a:pt x="19" y="114"/>
                  </a:moveTo>
                  <a:lnTo>
                    <a:pt x="249" y="122"/>
                  </a:lnTo>
                  <a:lnTo>
                    <a:pt x="480" y="100"/>
                  </a:lnTo>
                  <a:lnTo>
                    <a:pt x="829" y="41"/>
                  </a:lnTo>
                  <a:lnTo>
                    <a:pt x="1014" y="0"/>
                  </a:lnTo>
                  <a:lnTo>
                    <a:pt x="1038" y="10"/>
                  </a:lnTo>
                  <a:lnTo>
                    <a:pt x="1026" y="34"/>
                  </a:lnTo>
                  <a:lnTo>
                    <a:pt x="936" y="69"/>
                  </a:lnTo>
                  <a:lnTo>
                    <a:pt x="841" y="93"/>
                  </a:lnTo>
                  <a:lnTo>
                    <a:pt x="665" y="129"/>
                  </a:lnTo>
                  <a:lnTo>
                    <a:pt x="485" y="152"/>
                  </a:lnTo>
                  <a:lnTo>
                    <a:pt x="249" y="164"/>
                  </a:lnTo>
                  <a:lnTo>
                    <a:pt x="14" y="150"/>
                  </a:lnTo>
                  <a:lnTo>
                    <a:pt x="0" y="129"/>
                  </a:lnTo>
                  <a:lnTo>
                    <a:pt x="5" y="11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50" name="Freeform 325"/>
            <p:cNvSpPr>
              <a:spLocks/>
            </p:cNvSpPr>
            <p:nvPr/>
          </p:nvSpPr>
          <p:spPr bwMode="auto">
            <a:xfrm>
              <a:off x="4395" y="2826"/>
              <a:ext cx="1038" cy="1409"/>
            </a:xfrm>
            <a:custGeom>
              <a:avLst/>
              <a:gdLst>
                <a:gd name="T0" fmla="*/ 1005 w 1038"/>
                <a:gd name="T1" fmla="*/ 81 h 1409"/>
                <a:gd name="T2" fmla="*/ 941 w 1038"/>
                <a:gd name="T3" fmla="*/ 173 h 1409"/>
                <a:gd name="T4" fmla="*/ 877 w 1038"/>
                <a:gd name="T5" fmla="*/ 268 h 1409"/>
                <a:gd name="T6" fmla="*/ 803 w 1038"/>
                <a:gd name="T7" fmla="*/ 392 h 1409"/>
                <a:gd name="T8" fmla="*/ 720 w 1038"/>
                <a:gd name="T9" fmla="*/ 544 h 1409"/>
                <a:gd name="T10" fmla="*/ 632 w 1038"/>
                <a:gd name="T11" fmla="*/ 694 h 1409"/>
                <a:gd name="T12" fmla="*/ 577 w 1038"/>
                <a:gd name="T13" fmla="*/ 770 h 1409"/>
                <a:gd name="T14" fmla="*/ 513 w 1038"/>
                <a:gd name="T15" fmla="*/ 853 h 1409"/>
                <a:gd name="T16" fmla="*/ 430 w 1038"/>
                <a:gd name="T17" fmla="*/ 972 h 1409"/>
                <a:gd name="T18" fmla="*/ 354 w 1038"/>
                <a:gd name="T19" fmla="*/ 1072 h 1409"/>
                <a:gd name="T20" fmla="*/ 276 w 1038"/>
                <a:gd name="T21" fmla="*/ 1171 h 1409"/>
                <a:gd name="T22" fmla="*/ 188 w 1038"/>
                <a:gd name="T23" fmla="*/ 1285 h 1409"/>
                <a:gd name="T24" fmla="*/ 107 w 1038"/>
                <a:gd name="T25" fmla="*/ 1347 h 1409"/>
                <a:gd name="T26" fmla="*/ 26 w 1038"/>
                <a:gd name="T27" fmla="*/ 1409 h 1409"/>
                <a:gd name="T28" fmla="*/ 0 w 1038"/>
                <a:gd name="T29" fmla="*/ 1383 h 1409"/>
                <a:gd name="T30" fmla="*/ 88 w 1038"/>
                <a:gd name="T31" fmla="*/ 1266 h 1409"/>
                <a:gd name="T32" fmla="*/ 166 w 1038"/>
                <a:gd name="T33" fmla="*/ 1169 h 1409"/>
                <a:gd name="T34" fmla="*/ 247 w 1038"/>
                <a:gd name="T35" fmla="*/ 1064 h 1409"/>
                <a:gd name="T36" fmla="*/ 323 w 1038"/>
                <a:gd name="T37" fmla="*/ 969 h 1409"/>
                <a:gd name="T38" fmla="*/ 402 w 1038"/>
                <a:gd name="T39" fmla="*/ 862 h 1409"/>
                <a:gd name="T40" fmla="*/ 478 w 1038"/>
                <a:gd name="T41" fmla="*/ 758 h 1409"/>
                <a:gd name="T42" fmla="*/ 539 w 1038"/>
                <a:gd name="T43" fmla="*/ 682 h 1409"/>
                <a:gd name="T44" fmla="*/ 594 w 1038"/>
                <a:gd name="T45" fmla="*/ 611 h 1409"/>
                <a:gd name="T46" fmla="*/ 644 w 1038"/>
                <a:gd name="T47" fmla="*/ 542 h 1409"/>
                <a:gd name="T48" fmla="*/ 694 w 1038"/>
                <a:gd name="T49" fmla="*/ 473 h 1409"/>
                <a:gd name="T50" fmla="*/ 744 w 1038"/>
                <a:gd name="T51" fmla="*/ 401 h 1409"/>
                <a:gd name="T52" fmla="*/ 794 w 1038"/>
                <a:gd name="T53" fmla="*/ 328 h 1409"/>
                <a:gd name="T54" fmla="*/ 848 w 1038"/>
                <a:gd name="T55" fmla="*/ 249 h 1409"/>
                <a:gd name="T56" fmla="*/ 910 w 1038"/>
                <a:gd name="T57" fmla="*/ 154 h 1409"/>
                <a:gd name="T58" fmla="*/ 974 w 1038"/>
                <a:gd name="T59" fmla="*/ 62 h 1409"/>
                <a:gd name="T60" fmla="*/ 1034 w 1038"/>
                <a:gd name="T61" fmla="*/ 0 h 1409"/>
                <a:gd name="T62" fmla="*/ 1038 w 1038"/>
                <a:gd name="T63" fmla="*/ 24 h 1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8"/>
                <a:gd name="T97" fmla="*/ 0 h 1409"/>
                <a:gd name="T98" fmla="*/ 1038 w 1038"/>
                <a:gd name="T99" fmla="*/ 1409 h 14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8" h="1409">
                  <a:moveTo>
                    <a:pt x="1038" y="24"/>
                  </a:moveTo>
                  <a:lnTo>
                    <a:pt x="1005" y="81"/>
                  </a:lnTo>
                  <a:lnTo>
                    <a:pt x="972" y="128"/>
                  </a:lnTo>
                  <a:lnTo>
                    <a:pt x="941" y="173"/>
                  </a:lnTo>
                  <a:lnTo>
                    <a:pt x="905" y="226"/>
                  </a:lnTo>
                  <a:lnTo>
                    <a:pt x="877" y="268"/>
                  </a:lnTo>
                  <a:lnTo>
                    <a:pt x="851" y="311"/>
                  </a:lnTo>
                  <a:lnTo>
                    <a:pt x="803" y="392"/>
                  </a:lnTo>
                  <a:lnTo>
                    <a:pt x="760" y="468"/>
                  </a:lnTo>
                  <a:lnTo>
                    <a:pt x="720" y="544"/>
                  </a:lnTo>
                  <a:lnTo>
                    <a:pt x="677" y="618"/>
                  </a:lnTo>
                  <a:lnTo>
                    <a:pt x="632" y="694"/>
                  </a:lnTo>
                  <a:lnTo>
                    <a:pt x="606" y="732"/>
                  </a:lnTo>
                  <a:lnTo>
                    <a:pt x="577" y="770"/>
                  </a:lnTo>
                  <a:lnTo>
                    <a:pt x="547" y="810"/>
                  </a:lnTo>
                  <a:lnTo>
                    <a:pt x="513" y="853"/>
                  </a:lnTo>
                  <a:lnTo>
                    <a:pt x="471" y="915"/>
                  </a:lnTo>
                  <a:lnTo>
                    <a:pt x="430" y="972"/>
                  </a:lnTo>
                  <a:lnTo>
                    <a:pt x="392" y="1024"/>
                  </a:lnTo>
                  <a:lnTo>
                    <a:pt x="354" y="1072"/>
                  </a:lnTo>
                  <a:lnTo>
                    <a:pt x="316" y="1121"/>
                  </a:lnTo>
                  <a:lnTo>
                    <a:pt x="276" y="1171"/>
                  </a:lnTo>
                  <a:lnTo>
                    <a:pt x="233" y="1226"/>
                  </a:lnTo>
                  <a:lnTo>
                    <a:pt x="188" y="1285"/>
                  </a:lnTo>
                  <a:lnTo>
                    <a:pt x="147" y="1321"/>
                  </a:lnTo>
                  <a:lnTo>
                    <a:pt x="107" y="1347"/>
                  </a:lnTo>
                  <a:lnTo>
                    <a:pt x="67" y="1376"/>
                  </a:lnTo>
                  <a:lnTo>
                    <a:pt x="26" y="1409"/>
                  </a:lnTo>
                  <a:lnTo>
                    <a:pt x="0" y="1407"/>
                  </a:lnTo>
                  <a:lnTo>
                    <a:pt x="0" y="1383"/>
                  </a:lnTo>
                  <a:lnTo>
                    <a:pt x="62" y="1307"/>
                  </a:lnTo>
                  <a:lnTo>
                    <a:pt x="88" y="1266"/>
                  </a:lnTo>
                  <a:lnTo>
                    <a:pt x="121" y="1228"/>
                  </a:lnTo>
                  <a:lnTo>
                    <a:pt x="166" y="1169"/>
                  </a:lnTo>
                  <a:lnTo>
                    <a:pt x="209" y="1114"/>
                  </a:lnTo>
                  <a:lnTo>
                    <a:pt x="247" y="1064"/>
                  </a:lnTo>
                  <a:lnTo>
                    <a:pt x="285" y="1017"/>
                  </a:lnTo>
                  <a:lnTo>
                    <a:pt x="323" y="969"/>
                  </a:lnTo>
                  <a:lnTo>
                    <a:pt x="361" y="917"/>
                  </a:lnTo>
                  <a:lnTo>
                    <a:pt x="402" y="862"/>
                  </a:lnTo>
                  <a:lnTo>
                    <a:pt x="444" y="801"/>
                  </a:lnTo>
                  <a:lnTo>
                    <a:pt x="478" y="758"/>
                  </a:lnTo>
                  <a:lnTo>
                    <a:pt x="509" y="720"/>
                  </a:lnTo>
                  <a:lnTo>
                    <a:pt x="539" y="682"/>
                  </a:lnTo>
                  <a:lnTo>
                    <a:pt x="566" y="646"/>
                  </a:lnTo>
                  <a:lnTo>
                    <a:pt x="594" y="611"/>
                  </a:lnTo>
                  <a:lnTo>
                    <a:pt x="620" y="575"/>
                  </a:lnTo>
                  <a:lnTo>
                    <a:pt x="644" y="542"/>
                  </a:lnTo>
                  <a:lnTo>
                    <a:pt x="670" y="506"/>
                  </a:lnTo>
                  <a:lnTo>
                    <a:pt x="694" y="473"/>
                  </a:lnTo>
                  <a:lnTo>
                    <a:pt x="718" y="437"/>
                  </a:lnTo>
                  <a:lnTo>
                    <a:pt x="744" y="401"/>
                  </a:lnTo>
                  <a:lnTo>
                    <a:pt x="768" y="366"/>
                  </a:lnTo>
                  <a:lnTo>
                    <a:pt x="794" y="328"/>
                  </a:lnTo>
                  <a:lnTo>
                    <a:pt x="820" y="290"/>
                  </a:lnTo>
                  <a:lnTo>
                    <a:pt x="848" y="249"/>
                  </a:lnTo>
                  <a:lnTo>
                    <a:pt x="877" y="204"/>
                  </a:lnTo>
                  <a:lnTo>
                    <a:pt x="910" y="154"/>
                  </a:lnTo>
                  <a:lnTo>
                    <a:pt x="943" y="109"/>
                  </a:lnTo>
                  <a:lnTo>
                    <a:pt x="974" y="62"/>
                  </a:lnTo>
                  <a:lnTo>
                    <a:pt x="1008" y="5"/>
                  </a:lnTo>
                  <a:lnTo>
                    <a:pt x="1034" y="0"/>
                  </a:lnTo>
                  <a:lnTo>
                    <a:pt x="10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51" name="Freeform 326"/>
            <p:cNvSpPr>
              <a:spLocks/>
            </p:cNvSpPr>
            <p:nvPr/>
          </p:nvSpPr>
          <p:spPr bwMode="auto">
            <a:xfrm>
              <a:off x="5400" y="2562"/>
              <a:ext cx="90" cy="223"/>
            </a:xfrm>
            <a:custGeom>
              <a:avLst/>
              <a:gdLst>
                <a:gd name="T0" fmla="*/ 14 w 90"/>
                <a:gd name="T1" fmla="*/ 207 h 223"/>
                <a:gd name="T2" fmla="*/ 10 w 90"/>
                <a:gd name="T3" fmla="*/ 117 h 223"/>
                <a:gd name="T4" fmla="*/ 0 w 90"/>
                <a:gd name="T5" fmla="*/ 41 h 223"/>
                <a:gd name="T6" fmla="*/ 7 w 90"/>
                <a:gd name="T7" fmla="*/ 12 h 223"/>
                <a:gd name="T8" fmla="*/ 29 w 90"/>
                <a:gd name="T9" fmla="*/ 0 h 223"/>
                <a:gd name="T10" fmla="*/ 55 w 90"/>
                <a:gd name="T11" fmla="*/ 5 h 223"/>
                <a:gd name="T12" fmla="*/ 69 w 90"/>
                <a:gd name="T13" fmla="*/ 29 h 223"/>
                <a:gd name="T14" fmla="*/ 90 w 90"/>
                <a:gd name="T15" fmla="*/ 112 h 223"/>
                <a:gd name="T16" fmla="*/ 86 w 90"/>
                <a:gd name="T17" fmla="*/ 181 h 223"/>
                <a:gd name="T18" fmla="*/ 48 w 90"/>
                <a:gd name="T19" fmla="*/ 216 h 223"/>
                <a:gd name="T20" fmla="*/ 26 w 90"/>
                <a:gd name="T21" fmla="*/ 223 h 223"/>
                <a:gd name="T22" fmla="*/ 14 w 90"/>
                <a:gd name="T23" fmla="*/ 207 h 223"/>
                <a:gd name="T24" fmla="*/ 14 w 90"/>
                <a:gd name="T25" fmla="*/ 20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223"/>
                <a:gd name="T41" fmla="*/ 90 w 90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223">
                  <a:moveTo>
                    <a:pt x="14" y="207"/>
                  </a:moveTo>
                  <a:lnTo>
                    <a:pt x="10" y="117"/>
                  </a:lnTo>
                  <a:lnTo>
                    <a:pt x="0" y="41"/>
                  </a:lnTo>
                  <a:lnTo>
                    <a:pt x="7" y="12"/>
                  </a:lnTo>
                  <a:lnTo>
                    <a:pt x="29" y="0"/>
                  </a:lnTo>
                  <a:lnTo>
                    <a:pt x="55" y="5"/>
                  </a:lnTo>
                  <a:lnTo>
                    <a:pt x="69" y="29"/>
                  </a:lnTo>
                  <a:lnTo>
                    <a:pt x="90" y="112"/>
                  </a:lnTo>
                  <a:lnTo>
                    <a:pt x="86" y="181"/>
                  </a:lnTo>
                  <a:lnTo>
                    <a:pt x="48" y="216"/>
                  </a:lnTo>
                  <a:lnTo>
                    <a:pt x="26" y="223"/>
                  </a:lnTo>
                  <a:lnTo>
                    <a:pt x="1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52" name="Freeform 327"/>
            <p:cNvSpPr>
              <a:spLocks/>
            </p:cNvSpPr>
            <p:nvPr/>
          </p:nvSpPr>
          <p:spPr bwMode="auto">
            <a:xfrm>
              <a:off x="5666" y="2576"/>
              <a:ext cx="72" cy="561"/>
            </a:xfrm>
            <a:custGeom>
              <a:avLst/>
              <a:gdLst>
                <a:gd name="T0" fmla="*/ 72 w 72"/>
                <a:gd name="T1" fmla="*/ 19 h 561"/>
                <a:gd name="T2" fmla="*/ 64 w 72"/>
                <a:gd name="T3" fmla="*/ 316 h 561"/>
                <a:gd name="T4" fmla="*/ 48 w 72"/>
                <a:gd name="T5" fmla="*/ 542 h 561"/>
                <a:gd name="T6" fmla="*/ 43 w 72"/>
                <a:gd name="T7" fmla="*/ 556 h 561"/>
                <a:gd name="T8" fmla="*/ 34 w 72"/>
                <a:gd name="T9" fmla="*/ 561 h 561"/>
                <a:gd name="T10" fmla="*/ 12 w 72"/>
                <a:gd name="T11" fmla="*/ 549 h 561"/>
                <a:gd name="T12" fmla="*/ 0 w 72"/>
                <a:gd name="T13" fmla="*/ 309 h 561"/>
                <a:gd name="T14" fmla="*/ 36 w 72"/>
                <a:gd name="T15" fmla="*/ 15 h 561"/>
                <a:gd name="T16" fmla="*/ 55 w 72"/>
                <a:gd name="T17" fmla="*/ 0 h 561"/>
                <a:gd name="T18" fmla="*/ 72 w 72"/>
                <a:gd name="T19" fmla="*/ 19 h 561"/>
                <a:gd name="T20" fmla="*/ 72 w 72"/>
                <a:gd name="T21" fmla="*/ 19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1"/>
                <a:gd name="T35" fmla="*/ 72 w 72"/>
                <a:gd name="T36" fmla="*/ 561 h 5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1">
                  <a:moveTo>
                    <a:pt x="72" y="19"/>
                  </a:moveTo>
                  <a:lnTo>
                    <a:pt x="64" y="316"/>
                  </a:lnTo>
                  <a:lnTo>
                    <a:pt x="48" y="542"/>
                  </a:lnTo>
                  <a:lnTo>
                    <a:pt x="43" y="556"/>
                  </a:lnTo>
                  <a:lnTo>
                    <a:pt x="34" y="561"/>
                  </a:lnTo>
                  <a:lnTo>
                    <a:pt x="12" y="549"/>
                  </a:lnTo>
                  <a:lnTo>
                    <a:pt x="0" y="309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53" name="Freeform 328"/>
            <p:cNvSpPr>
              <a:spLocks/>
            </p:cNvSpPr>
            <p:nvPr/>
          </p:nvSpPr>
          <p:spPr bwMode="auto">
            <a:xfrm>
              <a:off x="5766" y="2598"/>
              <a:ext cx="86" cy="791"/>
            </a:xfrm>
            <a:custGeom>
              <a:avLst/>
              <a:gdLst>
                <a:gd name="T0" fmla="*/ 74 w 86"/>
                <a:gd name="T1" fmla="*/ 21 h 791"/>
                <a:gd name="T2" fmla="*/ 62 w 86"/>
                <a:gd name="T3" fmla="*/ 192 h 791"/>
                <a:gd name="T4" fmla="*/ 71 w 86"/>
                <a:gd name="T5" fmla="*/ 363 h 791"/>
                <a:gd name="T6" fmla="*/ 86 w 86"/>
                <a:gd name="T7" fmla="*/ 473 h 791"/>
                <a:gd name="T8" fmla="*/ 71 w 86"/>
                <a:gd name="T9" fmla="*/ 625 h 791"/>
                <a:gd name="T10" fmla="*/ 38 w 86"/>
                <a:gd name="T11" fmla="*/ 777 h 791"/>
                <a:gd name="T12" fmla="*/ 31 w 86"/>
                <a:gd name="T13" fmla="*/ 789 h 791"/>
                <a:gd name="T14" fmla="*/ 17 w 86"/>
                <a:gd name="T15" fmla="*/ 791 h 791"/>
                <a:gd name="T16" fmla="*/ 5 w 86"/>
                <a:gd name="T17" fmla="*/ 770 h 791"/>
                <a:gd name="T18" fmla="*/ 19 w 86"/>
                <a:gd name="T19" fmla="*/ 622 h 791"/>
                <a:gd name="T20" fmla="*/ 14 w 86"/>
                <a:gd name="T21" fmla="*/ 477 h 791"/>
                <a:gd name="T22" fmla="*/ 0 w 86"/>
                <a:gd name="T23" fmla="*/ 368 h 791"/>
                <a:gd name="T24" fmla="*/ 7 w 86"/>
                <a:gd name="T25" fmla="*/ 192 h 791"/>
                <a:gd name="T26" fmla="*/ 41 w 86"/>
                <a:gd name="T27" fmla="*/ 14 h 791"/>
                <a:gd name="T28" fmla="*/ 48 w 86"/>
                <a:gd name="T29" fmla="*/ 2 h 791"/>
                <a:gd name="T30" fmla="*/ 60 w 86"/>
                <a:gd name="T31" fmla="*/ 0 h 791"/>
                <a:gd name="T32" fmla="*/ 74 w 86"/>
                <a:gd name="T33" fmla="*/ 21 h 791"/>
                <a:gd name="T34" fmla="*/ 74 w 86"/>
                <a:gd name="T35" fmla="*/ 21 h 7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91"/>
                <a:gd name="T56" fmla="*/ 86 w 86"/>
                <a:gd name="T57" fmla="*/ 791 h 7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91">
                  <a:moveTo>
                    <a:pt x="74" y="21"/>
                  </a:moveTo>
                  <a:lnTo>
                    <a:pt x="62" y="192"/>
                  </a:lnTo>
                  <a:lnTo>
                    <a:pt x="71" y="363"/>
                  </a:lnTo>
                  <a:lnTo>
                    <a:pt x="86" y="473"/>
                  </a:lnTo>
                  <a:lnTo>
                    <a:pt x="71" y="625"/>
                  </a:lnTo>
                  <a:lnTo>
                    <a:pt x="38" y="777"/>
                  </a:lnTo>
                  <a:lnTo>
                    <a:pt x="31" y="789"/>
                  </a:lnTo>
                  <a:lnTo>
                    <a:pt x="17" y="791"/>
                  </a:lnTo>
                  <a:lnTo>
                    <a:pt x="5" y="770"/>
                  </a:lnTo>
                  <a:lnTo>
                    <a:pt x="19" y="622"/>
                  </a:lnTo>
                  <a:lnTo>
                    <a:pt x="14" y="477"/>
                  </a:lnTo>
                  <a:lnTo>
                    <a:pt x="0" y="368"/>
                  </a:lnTo>
                  <a:lnTo>
                    <a:pt x="7" y="192"/>
                  </a:lnTo>
                  <a:lnTo>
                    <a:pt x="41" y="1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54" name="Freeform 329"/>
            <p:cNvSpPr>
              <a:spLocks/>
            </p:cNvSpPr>
            <p:nvPr/>
          </p:nvSpPr>
          <p:spPr bwMode="auto">
            <a:xfrm>
              <a:off x="5536" y="2790"/>
              <a:ext cx="686" cy="1331"/>
            </a:xfrm>
            <a:custGeom>
              <a:avLst/>
              <a:gdLst>
                <a:gd name="T0" fmla="*/ 33 w 686"/>
                <a:gd name="T1" fmla="*/ 15 h 1331"/>
                <a:gd name="T2" fmla="*/ 59 w 686"/>
                <a:gd name="T3" fmla="*/ 114 h 1331"/>
                <a:gd name="T4" fmla="*/ 80 w 686"/>
                <a:gd name="T5" fmla="*/ 157 h 1331"/>
                <a:gd name="T6" fmla="*/ 104 w 686"/>
                <a:gd name="T7" fmla="*/ 205 h 1331"/>
                <a:gd name="T8" fmla="*/ 216 w 686"/>
                <a:gd name="T9" fmla="*/ 433 h 1331"/>
                <a:gd name="T10" fmla="*/ 271 w 686"/>
                <a:gd name="T11" fmla="*/ 580 h 1331"/>
                <a:gd name="T12" fmla="*/ 294 w 686"/>
                <a:gd name="T13" fmla="*/ 628 h 1331"/>
                <a:gd name="T14" fmla="*/ 318 w 686"/>
                <a:gd name="T15" fmla="*/ 673 h 1331"/>
                <a:gd name="T16" fmla="*/ 366 w 686"/>
                <a:gd name="T17" fmla="*/ 756 h 1331"/>
                <a:gd name="T18" fmla="*/ 413 w 686"/>
                <a:gd name="T19" fmla="*/ 834 h 1331"/>
                <a:gd name="T20" fmla="*/ 437 w 686"/>
                <a:gd name="T21" fmla="*/ 870 h 1331"/>
                <a:gd name="T22" fmla="*/ 461 w 686"/>
                <a:gd name="T23" fmla="*/ 906 h 1331"/>
                <a:gd name="T24" fmla="*/ 487 w 686"/>
                <a:gd name="T25" fmla="*/ 941 h 1331"/>
                <a:gd name="T26" fmla="*/ 511 w 686"/>
                <a:gd name="T27" fmla="*/ 979 h 1331"/>
                <a:gd name="T28" fmla="*/ 537 w 686"/>
                <a:gd name="T29" fmla="*/ 1015 h 1331"/>
                <a:gd name="T30" fmla="*/ 560 w 686"/>
                <a:gd name="T31" fmla="*/ 1053 h 1331"/>
                <a:gd name="T32" fmla="*/ 587 w 686"/>
                <a:gd name="T33" fmla="*/ 1091 h 1331"/>
                <a:gd name="T34" fmla="*/ 615 w 686"/>
                <a:gd name="T35" fmla="*/ 1131 h 1331"/>
                <a:gd name="T36" fmla="*/ 641 w 686"/>
                <a:gd name="T37" fmla="*/ 1172 h 1331"/>
                <a:gd name="T38" fmla="*/ 670 w 686"/>
                <a:gd name="T39" fmla="*/ 1217 h 1331"/>
                <a:gd name="T40" fmla="*/ 686 w 686"/>
                <a:gd name="T41" fmla="*/ 1302 h 1331"/>
                <a:gd name="T42" fmla="*/ 677 w 686"/>
                <a:gd name="T43" fmla="*/ 1331 h 1331"/>
                <a:gd name="T44" fmla="*/ 648 w 686"/>
                <a:gd name="T45" fmla="*/ 1321 h 1331"/>
                <a:gd name="T46" fmla="*/ 582 w 686"/>
                <a:gd name="T47" fmla="*/ 1267 h 1331"/>
                <a:gd name="T48" fmla="*/ 527 w 686"/>
                <a:gd name="T49" fmla="*/ 1179 h 1331"/>
                <a:gd name="T50" fmla="*/ 480 w 686"/>
                <a:gd name="T51" fmla="*/ 1096 h 1331"/>
                <a:gd name="T52" fmla="*/ 434 w 686"/>
                <a:gd name="T53" fmla="*/ 1020 h 1331"/>
                <a:gd name="T54" fmla="*/ 392 w 686"/>
                <a:gd name="T55" fmla="*/ 944 h 1331"/>
                <a:gd name="T56" fmla="*/ 351 w 686"/>
                <a:gd name="T57" fmla="*/ 868 h 1331"/>
                <a:gd name="T58" fmla="*/ 309 w 686"/>
                <a:gd name="T59" fmla="*/ 787 h 1331"/>
                <a:gd name="T60" fmla="*/ 263 w 686"/>
                <a:gd name="T61" fmla="*/ 701 h 1331"/>
                <a:gd name="T62" fmla="*/ 240 w 686"/>
                <a:gd name="T63" fmla="*/ 654 h 1331"/>
                <a:gd name="T64" fmla="*/ 216 w 686"/>
                <a:gd name="T65" fmla="*/ 606 h 1331"/>
                <a:gd name="T66" fmla="*/ 164 w 686"/>
                <a:gd name="T67" fmla="*/ 456 h 1331"/>
                <a:gd name="T68" fmla="*/ 121 w 686"/>
                <a:gd name="T69" fmla="*/ 335 h 1331"/>
                <a:gd name="T70" fmla="*/ 104 w 686"/>
                <a:gd name="T71" fmla="*/ 281 h 1331"/>
                <a:gd name="T72" fmla="*/ 73 w 686"/>
                <a:gd name="T73" fmla="*/ 221 h 1331"/>
                <a:gd name="T74" fmla="*/ 0 w 686"/>
                <a:gd name="T75" fmla="*/ 19 h 1331"/>
                <a:gd name="T76" fmla="*/ 14 w 686"/>
                <a:gd name="T77" fmla="*/ 0 h 1331"/>
                <a:gd name="T78" fmla="*/ 33 w 686"/>
                <a:gd name="T79" fmla="*/ 15 h 1331"/>
                <a:gd name="T80" fmla="*/ 33 w 686"/>
                <a:gd name="T81" fmla="*/ 15 h 1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1331"/>
                <a:gd name="T125" fmla="*/ 686 w 686"/>
                <a:gd name="T126" fmla="*/ 1331 h 1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1331">
                  <a:moveTo>
                    <a:pt x="33" y="15"/>
                  </a:moveTo>
                  <a:lnTo>
                    <a:pt x="59" y="114"/>
                  </a:lnTo>
                  <a:lnTo>
                    <a:pt x="80" y="157"/>
                  </a:lnTo>
                  <a:lnTo>
                    <a:pt x="104" y="205"/>
                  </a:lnTo>
                  <a:lnTo>
                    <a:pt x="216" y="433"/>
                  </a:lnTo>
                  <a:lnTo>
                    <a:pt x="271" y="580"/>
                  </a:lnTo>
                  <a:lnTo>
                    <a:pt x="294" y="628"/>
                  </a:lnTo>
                  <a:lnTo>
                    <a:pt x="318" y="673"/>
                  </a:lnTo>
                  <a:lnTo>
                    <a:pt x="366" y="756"/>
                  </a:lnTo>
                  <a:lnTo>
                    <a:pt x="413" y="834"/>
                  </a:lnTo>
                  <a:lnTo>
                    <a:pt x="437" y="870"/>
                  </a:lnTo>
                  <a:lnTo>
                    <a:pt x="461" y="906"/>
                  </a:lnTo>
                  <a:lnTo>
                    <a:pt x="487" y="941"/>
                  </a:lnTo>
                  <a:lnTo>
                    <a:pt x="511" y="979"/>
                  </a:lnTo>
                  <a:lnTo>
                    <a:pt x="537" y="1015"/>
                  </a:lnTo>
                  <a:lnTo>
                    <a:pt x="560" y="1053"/>
                  </a:lnTo>
                  <a:lnTo>
                    <a:pt x="587" y="1091"/>
                  </a:lnTo>
                  <a:lnTo>
                    <a:pt x="615" y="1131"/>
                  </a:lnTo>
                  <a:lnTo>
                    <a:pt x="641" y="1172"/>
                  </a:lnTo>
                  <a:lnTo>
                    <a:pt x="670" y="1217"/>
                  </a:lnTo>
                  <a:lnTo>
                    <a:pt x="686" y="1302"/>
                  </a:lnTo>
                  <a:lnTo>
                    <a:pt x="677" y="1331"/>
                  </a:lnTo>
                  <a:lnTo>
                    <a:pt x="648" y="1321"/>
                  </a:lnTo>
                  <a:lnTo>
                    <a:pt x="582" y="1267"/>
                  </a:lnTo>
                  <a:lnTo>
                    <a:pt x="527" y="1179"/>
                  </a:lnTo>
                  <a:lnTo>
                    <a:pt x="480" y="1096"/>
                  </a:lnTo>
                  <a:lnTo>
                    <a:pt x="434" y="1020"/>
                  </a:lnTo>
                  <a:lnTo>
                    <a:pt x="392" y="944"/>
                  </a:lnTo>
                  <a:lnTo>
                    <a:pt x="351" y="868"/>
                  </a:lnTo>
                  <a:lnTo>
                    <a:pt x="309" y="787"/>
                  </a:lnTo>
                  <a:lnTo>
                    <a:pt x="263" y="701"/>
                  </a:lnTo>
                  <a:lnTo>
                    <a:pt x="240" y="654"/>
                  </a:lnTo>
                  <a:lnTo>
                    <a:pt x="216" y="606"/>
                  </a:lnTo>
                  <a:lnTo>
                    <a:pt x="164" y="456"/>
                  </a:lnTo>
                  <a:lnTo>
                    <a:pt x="121" y="335"/>
                  </a:lnTo>
                  <a:lnTo>
                    <a:pt x="104" y="281"/>
                  </a:lnTo>
                  <a:lnTo>
                    <a:pt x="73" y="221"/>
                  </a:lnTo>
                  <a:lnTo>
                    <a:pt x="0" y="19"/>
                  </a:lnTo>
                  <a:lnTo>
                    <a:pt x="1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55" name="Freeform 330"/>
            <p:cNvSpPr>
              <a:spLocks/>
            </p:cNvSpPr>
            <p:nvPr/>
          </p:nvSpPr>
          <p:spPr bwMode="auto">
            <a:xfrm>
              <a:off x="4481" y="2985"/>
              <a:ext cx="1031" cy="1585"/>
            </a:xfrm>
            <a:custGeom>
              <a:avLst/>
              <a:gdLst>
                <a:gd name="T0" fmla="*/ 1026 w 1031"/>
                <a:gd name="T1" fmla="*/ 29 h 1585"/>
                <a:gd name="T2" fmla="*/ 969 w 1031"/>
                <a:gd name="T3" fmla="*/ 100 h 1585"/>
                <a:gd name="T4" fmla="*/ 936 w 1031"/>
                <a:gd name="T5" fmla="*/ 193 h 1585"/>
                <a:gd name="T6" fmla="*/ 912 w 1031"/>
                <a:gd name="T7" fmla="*/ 247 h 1585"/>
                <a:gd name="T8" fmla="*/ 888 w 1031"/>
                <a:gd name="T9" fmla="*/ 300 h 1585"/>
                <a:gd name="T10" fmla="*/ 867 w 1031"/>
                <a:gd name="T11" fmla="*/ 347 h 1585"/>
                <a:gd name="T12" fmla="*/ 846 w 1031"/>
                <a:gd name="T13" fmla="*/ 392 h 1585"/>
                <a:gd name="T14" fmla="*/ 822 w 1031"/>
                <a:gd name="T15" fmla="*/ 437 h 1585"/>
                <a:gd name="T16" fmla="*/ 798 w 1031"/>
                <a:gd name="T17" fmla="*/ 482 h 1585"/>
                <a:gd name="T18" fmla="*/ 769 w 1031"/>
                <a:gd name="T19" fmla="*/ 530 h 1585"/>
                <a:gd name="T20" fmla="*/ 739 w 1031"/>
                <a:gd name="T21" fmla="*/ 580 h 1585"/>
                <a:gd name="T22" fmla="*/ 698 w 1031"/>
                <a:gd name="T23" fmla="*/ 646 h 1585"/>
                <a:gd name="T24" fmla="*/ 660 w 1031"/>
                <a:gd name="T25" fmla="*/ 706 h 1585"/>
                <a:gd name="T26" fmla="*/ 625 w 1031"/>
                <a:gd name="T27" fmla="*/ 761 h 1585"/>
                <a:gd name="T28" fmla="*/ 591 w 1031"/>
                <a:gd name="T29" fmla="*/ 815 h 1585"/>
                <a:gd name="T30" fmla="*/ 558 w 1031"/>
                <a:gd name="T31" fmla="*/ 867 h 1585"/>
                <a:gd name="T32" fmla="*/ 522 w 1031"/>
                <a:gd name="T33" fmla="*/ 922 h 1585"/>
                <a:gd name="T34" fmla="*/ 482 w 1031"/>
                <a:gd name="T35" fmla="*/ 979 h 1585"/>
                <a:gd name="T36" fmla="*/ 437 w 1031"/>
                <a:gd name="T37" fmla="*/ 1041 h 1585"/>
                <a:gd name="T38" fmla="*/ 404 w 1031"/>
                <a:gd name="T39" fmla="*/ 1091 h 1585"/>
                <a:gd name="T40" fmla="*/ 375 w 1031"/>
                <a:gd name="T41" fmla="*/ 1136 h 1585"/>
                <a:gd name="T42" fmla="*/ 347 w 1031"/>
                <a:gd name="T43" fmla="*/ 1181 h 1585"/>
                <a:gd name="T44" fmla="*/ 313 w 1031"/>
                <a:gd name="T45" fmla="*/ 1233 h 1585"/>
                <a:gd name="T46" fmla="*/ 273 w 1031"/>
                <a:gd name="T47" fmla="*/ 1288 h 1585"/>
                <a:gd name="T48" fmla="*/ 237 w 1031"/>
                <a:gd name="T49" fmla="*/ 1338 h 1585"/>
                <a:gd name="T50" fmla="*/ 171 w 1031"/>
                <a:gd name="T51" fmla="*/ 1445 h 1585"/>
                <a:gd name="T52" fmla="*/ 137 w 1031"/>
                <a:gd name="T53" fmla="*/ 1483 h 1585"/>
                <a:gd name="T54" fmla="*/ 99 w 1031"/>
                <a:gd name="T55" fmla="*/ 1516 h 1585"/>
                <a:gd name="T56" fmla="*/ 26 w 1031"/>
                <a:gd name="T57" fmla="*/ 1583 h 1585"/>
                <a:gd name="T58" fmla="*/ 0 w 1031"/>
                <a:gd name="T59" fmla="*/ 1585 h 1585"/>
                <a:gd name="T60" fmla="*/ 0 w 1031"/>
                <a:gd name="T61" fmla="*/ 1561 h 1585"/>
                <a:gd name="T62" fmla="*/ 45 w 1031"/>
                <a:gd name="T63" fmla="*/ 1478 h 1585"/>
                <a:gd name="T64" fmla="*/ 61 w 1031"/>
                <a:gd name="T65" fmla="*/ 1435 h 1585"/>
                <a:gd name="T66" fmla="*/ 85 w 1031"/>
                <a:gd name="T67" fmla="*/ 1393 h 1585"/>
                <a:gd name="T68" fmla="*/ 121 w 1031"/>
                <a:gd name="T69" fmla="*/ 1333 h 1585"/>
                <a:gd name="T70" fmla="*/ 156 w 1031"/>
                <a:gd name="T71" fmla="*/ 1283 h 1585"/>
                <a:gd name="T72" fmla="*/ 194 w 1031"/>
                <a:gd name="T73" fmla="*/ 1236 h 1585"/>
                <a:gd name="T74" fmla="*/ 237 w 1031"/>
                <a:gd name="T75" fmla="*/ 1179 h 1585"/>
                <a:gd name="T76" fmla="*/ 270 w 1031"/>
                <a:gd name="T77" fmla="*/ 1126 h 1585"/>
                <a:gd name="T78" fmla="*/ 299 w 1031"/>
                <a:gd name="T79" fmla="*/ 1081 h 1585"/>
                <a:gd name="T80" fmla="*/ 327 w 1031"/>
                <a:gd name="T81" fmla="*/ 1036 h 1585"/>
                <a:gd name="T82" fmla="*/ 361 w 1031"/>
                <a:gd name="T83" fmla="*/ 986 h 1585"/>
                <a:gd name="T84" fmla="*/ 406 w 1031"/>
                <a:gd name="T85" fmla="*/ 924 h 1585"/>
                <a:gd name="T86" fmla="*/ 449 w 1031"/>
                <a:gd name="T87" fmla="*/ 870 h 1585"/>
                <a:gd name="T88" fmla="*/ 487 w 1031"/>
                <a:gd name="T89" fmla="*/ 820 h 1585"/>
                <a:gd name="T90" fmla="*/ 525 w 1031"/>
                <a:gd name="T91" fmla="*/ 770 h 1585"/>
                <a:gd name="T92" fmla="*/ 563 w 1031"/>
                <a:gd name="T93" fmla="*/ 720 h 1585"/>
                <a:gd name="T94" fmla="*/ 603 w 1031"/>
                <a:gd name="T95" fmla="*/ 668 h 1585"/>
                <a:gd name="T96" fmla="*/ 641 w 1031"/>
                <a:gd name="T97" fmla="*/ 611 h 1585"/>
                <a:gd name="T98" fmla="*/ 684 w 1031"/>
                <a:gd name="T99" fmla="*/ 547 h 1585"/>
                <a:gd name="T100" fmla="*/ 715 w 1031"/>
                <a:gd name="T101" fmla="*/ 497 h 1585"/>
                <a:gd name="T102" fmla="*/ 746 w 1031"/>
                <a:gd name="T103" fmla="*/ 452 h 1585"/>
                <a:gd name="T104" fmla="*/ 774 w 1031"/>
                <a:gd name="T105" fmla="*/ 409 h 1585"/>
                <a:gd name="T106" fmla="*/ 800 w 1031"/>
                <a:gd name="T107" fmla="*/ 368 h 1585"/>
                <a:gd name="T108" fmla="*/ 853 w 1031"/>
                <a:gd name="T109" fmla="*/ 283 h 1585"/>
                <a:gd name="T110" fmla="*/ 903 w 1031"/>
                <a:gd name="T111" fmla="*/ 178 h 1585"/>
                <a:gd name="T112" fmla="*/ 941 w 1031"/>
                <a:gd name="T113" fmla="*/ 76 h 1585"/>
                <a:gd name="T114" fmla="*/ 967 w 1031"/>
                <a:gd name="T115" fmla="*/ 36 h 1585"/>
                <a:gd name="T116" fmla="*/ 1007 w 1031"/>
                <a:gd name="T117" fmla="*/ 0 h 1585"/>
                <a:gd name="T118" fmla="*/ 1031 w 1031"/>
                <a:gd name="T119" fmla="*/ 5 h 1585"/>
                <a:gd name="T120" fmla="*/ 1026 w 1031"/>
                <a:gd name="T121" fmla="*/ 29 h 1585"/>
                <a:gd name="T122" fmla="*/ 1026 w 1031"/>
                <a:gd name="T123" fmla="*/ 29 h 15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1"/>
                <a:gd name="T187" fmla="*/ 0 h 1585"/>
                <a:gd name="T188" fmla="*/ 1031 w 1031"/>
                <a:gd name="T189" fmla="*/ 1585 h 15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1" h="1585">
                  <a:moveTo>
                    <a:pt x="1026" y="29"/>
                  </a:moveTo>
                  <a:lnTo>
                    <a:pt x="969" y="100"/>
                  </a:lnTo>
                  <a:lnTo>
                    <a:pt x="936" y="193"/>
                  </a:lnTo>
                  <a:lnTo>
                    <a:pt x="912" y="247"/>
                  </a:lnTo>
                  <a:lnTo>
                    <a:pt x="888" y="300"/>
                  </a:lnTo>
                  <a:lnTo>
                    <a:pt x="867" y="347"/>
                  </a:lnTo>
                  <a:lnTo>
                    <a:pt x="846" y="392"/>
                  </a:lnTo>
                  <a:lnTo>
                    <a:pt x="822" y="437"/>
                  </a:lnTo>
                  <a:lnTo>
                    <a:pt x="798" y="482"/>
                  </a:lnTo>
                  <a:lnTo>
                    <a:pt x="769" y="530"/>
                  </a:lnTo>
                  <a:lnTo>
                    <a:pt x="739" y="580"/>
                  </a:lnTo>
                  <a:lnTo>
                    <a:pt x="698" y="646"/>
                  </a:lnTo>
                  <a:lnTo>
                    <a:pt x="660" y="706"/>
                  </a:lnTo>
                  <a:lnTo>
                    <a:pt x="625" y="761"/>
                  </a:lnTo>
                  <a:lnTo>
                    <a:pt x="591" y="815"/>
                  </a:lnTo>
                  <a:lnTo>
                    <a:pt x="558" y="867"/>
                  </a:lnTo>
                  <a:lnTo>
                    <a:pt x="522" y="922"/>
                  </a:lnTo>
                  <a:lnTo>
                    <a:pt x="482" y="979"/>
                  </a:lnTo>
                  <a:lnTo>
                    <a:pt x="437" y="1041"/>
                  </a:lnTo>
                  <a:lnTo>
                    <a:pt x="404" y="1091"/>
                  </a:lnTo>
                  <a:lnTo>
                    <a:pt x="375" y="1136"/>
                  </a:lnTo>
                  <a:lnTo>
                    <a:pt x="347" y="1181"/>
                  </a:lnTo>
                  <a:lnTo>
                    <a:pt x="313" y="1233"/>
                  </a:lnTo>
                  <a:lnTo>
                    <a:pt x="273" y="1288"/>
                  </a:lnTo>
                  <a:lnTo>
                    <a:pt x="237" y="1338"/>
                  </a:lnTo>
                  <a:lnTo>
                    <a:pt x="171" y="1445"/>
                  </a:lnTo>
                  <a:lnTo>
                    <a:pt x="137" y="1483"/>
                  </a:lnTo>
                  <a:lnTo>
                    <a:pt x="99" y="1516"/>
                  </a:lnTo>
                  <a:lnTo>
                    <a:pt x="26" y="1583"/>
                  </a:lnTo>
                  <a:lnTo>
                    <a:pt x="0" y="1585"/>
                  </a:lnTo>
                  <a:lnTo>
                    <a:pt x="0" y="1561"/>
                  </a:lnTo>
                  <a:lnTo>
                    <a:pt x="45" y="1478"/>
                  </a:lnTo>
                  <a:lnTo>
                    <a:pt x="61" y="1435"/>
                  </a:lnTo>
                  <a:lnTo>
                    <a:pt x="85" y="1393"/>
                  </a:lnTo>
                  <a:lnTo>
                    <a:pt x="121" y="1333"/>
                  </a:lnTo>
                  <a:lnTo>
                    <a:pt x="156" y="1283"/>
                  </a:lnTo>
                  <a:lnTo>
                    <a:pt x="194" y="1236"/>
                  </a:lnTo>
                  <a:lnTo>
                    <a:pt x="237" y="1179"/>
                  </a:lnTo>
                  <a:lnTo>
                    <a:pt x="270" y="1126"/>
                  </a:lnTo>
                  <a:lnTo>
                    <a:pt x="299" y="1081"/>
                  </a:lnTo>
                  <a:lnTo>
                    <a:pt x="327" y="1036"/>
                  </a:lnTo>
                  <a:lnTo>
                    <a:pt x="361" y="986"/>
                  </a:lnTo>
                  <a:lnTo>
                    <a:pt x="406" y="924"/>
                  </a:lnTo>
                  <a:lnTo>
                    <a:pt x="449" y="870"/>
                  </a:lnTo>
                  <a:lnTo>
                    <a:pt x="487" y="820"/>
                  </a:lnTo>
                  <a:lnTo>
                    <a:pt x="525" y="770"/>
                  </a:lnTo>
                  <a:lnTo>
                    <a:pt x="563" y="720"/>
                  </a:lnTo>
                  <a:lnTo>
                    <a:pt x="603" y="668"/>
                  </a:lnTo>
                  <a:lnTo>
                    <a:pt x="641" y="611"/>
                  </a:lnTo>
                  <a:lnTo>
                    <a:pt x="684" y="547"/>
                  </a:lnTo>
                  <a:lnTo>
                    <a:pt x="715" y="497"/>
                  </a:lnTo>
                  <a:lnTo>
                    <a:pt x="746" y="452"/>
                  </a:lnTo>
                  <a:lnTo>
                    <a:pt x="774" y="409"/>
                  </a:lnTo>
                  <a:lnTo>
                    <a:pt x="800" y="368"/>
                  </a:lnTo>
                  <a:lnTo>
                    <a:pt x="853" y="283"/>
                  </a:lnTo>
                  <a:lnTo>
                    <a:pt x="903" y="178"/>
                  </a:lnTo>
                  <a:lnTo>
                    <a:pt x="941" y="76"/>
                  </a:lnTo>
                  <a:lnTo>
                    <a:pt x="967" y="36"/>
                  </a:lnTo>
                  <a:lnTo>
                    <a:pt x="1007" y="0"/>
                  </a:lnTo>
                  <a:lnTo>
                    <a:pt x="1031" y="5"/>
                  </a:lnTo>
                  <a:lnTo>
                    <a:pt x="102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56" name="Freeform 331"/>
            <p:cNvSpPr>
              <a:spLocks/>
            </p:cNvSpPr>
            <p:nvPr/>
          </p:nvSpPr>
          <p:spPr bwMode="auto">
            <a:xfrm>
              <a:off x="5476" y="2990"/>
              <a:ext cx="573" cy="1195"/>
            </a:xfrm>
            <a:custGeom>
              <a:avLst/>
              <a:gdLst>
                <a:gd name="T0" fmla="*/ 36 w 573"/>
                <a:gd name="T1" fmla="*/ 14 h 1195"/>
                <a:gd name="T2" fmla="*/ 55 w 573"/>
                <a:gd name="T3" fmla="*/ 74 h 1195"/>
                <a:gd name="T4" fmla="*/ 76 w 573"/>
                <a:gd name="T5" fmla="*/ 131 h 1195"/>
                <a:gd name="T6" fmla="*/ 112 w 573"/>
                <a:gd name="T7" fmla="*/ 249 h 1195"/>
                <a:gd name="T8" fmla="*/ 150 w 573"/>
                <a:gd name="T9" fmla="*/ 378 h 1195"/>
                <a:gd name="T10" fmla="*/ 171 w 573"/>
                <a:gd name="T11" fmla="*/ 432 h 1195"/>
                <a:gd name="T12" fmla="*/ 202 w 573"/>
                <a:gd name="T13" fmla="*/ 496 h 1195"/>
                <a:gd name="T14" fmla="*/ 243 w 573"/>
                <a:gd name="T15" fmla="*/ 582 h 1195"/>
                <a:gd name="T16" fmla="*/ 281 w 573"/>
                <a:gd name="T17" fmla="*/ 656 h 1195"/>
                <a:gd name="T18" fmla="*/ 321 w 573"/>
                <a:gd name="T19" fmla="*/ 729 h 1195"/>
                <a:gd name="T20" fmla="*/ 371 w 573"/>
                <a:gd name="T21" fmla="*/ 815 h 1195"/>
                <a:gd name="T22" fmla="*/ 397 w 573"/>
                <a:gd name="T23" fmla="*/ 855 h 1195"/>
                <a:gd name="T24" fmla="*/ 421 w 573"/>
                <a:gd name="T25" fmla="*/ 891 h 1195"/>
                <a:gd name="T26" fmla="*/ 471 w 573"/>
                <a:gd name="T27" fmla="*/ 969 h 1195"/>
                <a:gd name="T28" fmla="*/ 516 w 573"/>
                <a:gd name="T29" fmla="*/ 1050 h 1195"/>
                <a:gd name="T30" fmla="*/ 563 w 573"/>
                <a:gd name="T31" fmla="*/ 1131 h 1195"/>
                <a:gd name="T32" fmla="*/ 573 w 573"/>
                <a:gd name="T33" fmla="*/ 1171 h 1195"/>
                <a:gd name="T34" fmla="*/ 566 w 573"/>
                <a:gd name="T35" fmla="*/ 1195 h 1195"/>
                <a:gd name="T36" fmla="*/ 542 w 573"/>
                <a:gd name="T37" fmla="*/ 1190 h 1195"/>
                <a:gd name="T38" fmla="*/ 509 w 573"/>
                <a:gd name="T39" fmla="*/ 1164 h 1195"/>
                <a:gd name="T40" fmla="*/ 461 w 573"/>
                <a:gd name="T41" fmla="*/ 1083 h 1195"/>
                <a:gd name="T42" fmla="*/ 414 w 573"/>
                <a:gd name="T43" fmla="*/ 1000 h 1195"/>
                <a:gd name="T44" fmla="*/ 371 w 573"/>
                <a:gd name="T45" fmla="*/ 919 h 1195"/>
                <a:gd name="T46" fmla="*/ 331 w 573"/>
                <a:gd name="T47" fmla="*/ 839 h 1195"/>
                <a:gd name="T48" fmla="*/ 283 w 573"/>
                <a:gd name="T49" fmla="*/ 753 h 1195"/>
                <a:gd name="T50" fmla="*/ 245 w 573"/>
                <a:gd name="T51" fmla="*/ 675 h 1195"/>
                <a:gd name="T52" fmla="*/ 209 w 573"/>
                <a:gd name="T53" fmla="*/ 599 h 1195"/>
                <a:gd name="T54" fmla="*/ 169 w 573"/>
                <a:gd name="T55" fmla="*/ 511 h 1195"/>
                <a:gd name="T56" fmla="*/ 133 w 573"/>
                <a:gd name="T57" fmla="*/ 442 h 1195"/>
                <a:gd name="T58" fmla="*/ 100 w 573"/>
                <a:gd name="T59" fmla="*/ 378 h 1195"/>
                <a:gd name="T60" fmla="*/ 48 w 573"/>
                <a:gd name="T61" fmla="*/ 237 h 1195"/>
                <a:gd name="T62" fmla="*/ 0 w 573"/>
                <a:gd name="T63" fmla="*/ 21 h 1195"/>
                <a:gd name="T64" fmla="*/ 12 w 573"/>
                <a:gd name="T65" fmla="*/ 0 h 1195"/>
                <a:gd name="T66" fmla="*/ 36 w 573"/>
                <a:gd name="T67" fmla="*/ 14 h 1195"/>
                <a:gd name="T68" fmla="*/ 36 w 573"/>
                <a:gd name="T69" fmla="*/ 14 h 1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195"/>
                <a:gd name="T107" fmla="*/ 573 w 573"/>
                <a:gd name="T108" fmla="*/ 1195 h 1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195">
                  <a:moveTo>
                    <a:pt x="36" y="14"/>
                  </a:moveTo>
                  <a:lnTo>
                    <a:pt x="55" y="74"/>
                  </a:lnTo>
                  <a:lnTo>
                    <a:pt x="76" y="131"/>
                  </a:lnTo>
                  <a:lnTo>
                    <a:pt x="112" y="249"/>
                  </a:lnTo>
                  <a:lnTo>
                    <a:pt x="150" y="378"/>
                  </a:lnTo>
                  <a:lnTo>
                    <a:pt x="171" y="432"/>
                  </a:lnTo>
                  <a:lnTo>
                    <a:pt x="202" y="496"/>
                  </a:lnTo>
                  <a:lnTo>
                    <a:pt x="243" y="582"/>
                  </a:lnTo>
                  <a:lnTo>
                    <a:pt x="281" y="656"/>
                  </a:lnTo>
                  <a:lnTo>
                    <a:pt x="321" y="729"/>
                  </a:lnTo>
                  <a:lnTo>
                    <a:pt x="371" y="815"/>
                  </a:lnTo>
                  <a:lnTo>
                    <a:pt x="397" y="855"/>
                  </a:lnTo>
                  <a:lnTo>
                    <a:pt x="421" y="891"/>
                  </a:lnTo>
                  <a:lnTo>
                    <a:pt x="471" y="969"/>
                  </a:lnTo>
                  <a:lnTo>
                    <a:pt x="516" y="1050"/>
                  </a:lnTo>
                  <a:lnTo>
                    <a:pt x="563" y="1131"/>
                  </a:lnTo>
                  <a:lnTo>
                    <a:pt x="573" y="1171"/>
                  </a:lnTo>
                  <a:lnTo>
                    <a:pt x="566" y="1195"/>
                  </a:lnTo>
                  <a:lnTo>
                    <a:pt x="542" y="1190"/>
                  </a:lnTo>
                  <a:lnTo>
                    <a:pt x="509" y="1164"/>
                  </a:lnTo>
                  <a:lnTo>
                    <a:pt x="461" y="1083"/>
                  </a:lnTo>
                  <a:lnTo>
                    <a:pt x="414" y="1000"/>
                  </a:lnTo>
                  <a:lnTo>
                    <a:pt x="371" y="919"/>
                  </a:lnTo>
                  <a:lnTo>
                    <a:pt x="331" y="839"/>
                  </a:lnTo>
                  <a:lnTo>
                    <a:pt x="283" y="753"/>
                  </a:lnTo>
                  <a:lnTo>
                    <a:pt x="245" y="675"/>
                  </a:lnTo>
                  <a:lnTo>
                    <a:pt x="209" y="599"/>
                  </a:lnTo>
                  <a:lnTo>
                    <a:pt x="169" y="511"/>
                  </a:lnTo>
                  <a:lnTo>
                    <a:pt x="133" y="442"/>
                  </a:lnTo>
                  <a:lnTo>
                    <a:pt x="100" y="378"/>
                  </a:lnTo>
                  <a:lnTo>
                    <a:pt x="48" y="23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57" name="Freeform 332"/>
            <p:cNvSpPr>
              <a:spLocks/>
            </p:cNvSpPr>
            <p:nvPr/>
          </p:nvSpPr>
          <p:spPr bwMode="auto">
            <a:xfrm>
              <a:off x="5384" y="3206"/>
              <a:ext cx="354" cy="977"/>
            </a:xfrm>
            <a:custGeom>
              <a:avLst/>
              <a:gdLst>
                <a:gd name="T0" fmla="*/ 28 w 354"/>
                <a:gd name="T1" fmla="*/ 5 h 977"/>
                <a:gd name="T2" fmla="*/ 97 w 354"/>
                <a:gd name="T3" fmla="*/ 114 h 977"/>
                <a:gd name="T4" fmla="*/ 140 w 354"/>
                <a:gd name="T5" fmla="*/ 219 h 977"/>
                <a:gd name="T6" fmla="*/ 178 w 354"/>
                <a:gd name="T7" fmla="*/ 330 h 977"/>
                <a:gd name="T8" fmla="*/ 197 w 354"/>
                <a:gd name="T9" fmla="*/ 392 h 977"/>
                <a:gd name="T10" fmla="*/ 221 w 354"/>
                <a:gd name="T11" fmla="*/ 461 h 977"/>
                <a:gd name="T12" fmla="*/ 247 w 354"/>
                <a:gd name="T13" fmla="*/ 575 h 977"/>
                <a:gd name="T14" fmla="*/ 273 w 354"/>
                <a:gd name="T15" fmla="*/ 673 h 977"/>
                <a:gd name="T16" fmla="*/ 287 w 354"/>
                <a:gd name="T17" fmla="*/ 720 h 977"/>
                <a:gd name="T18" fmla="*/ 354 w 354"/>
                <a:gd name="T19" fmla="*/ 953 h 977"/>
                <a:gd name="T20" fmla="*/ 346 w 354"/>
                <a:gd name="T21" fmla="*/ 977 h 977"/>
                <a:gd name="T22" fmla="*/ 323 w 354"/>
                <a:gd name="T23" fmla="*/ 970 h 977"/>
                <a:gd name="T24" fmla="*/ 289 w 354"/>
                <a:gd name="T25" fmla="*/ 910 h 977"/>
                <a:gd name="T26" fmla="*/ 256 w 354"/>
                <a:gd name="T27" fmla="*/ 860 h 977"/>
                <a:gd name="T28" fmla="*/ 197 w 354"/>
                <a:gd name="T29" fmla="*/ 746 h 977"/>
                <a:gd name="T30" fmla="*/ 187 w 354"/>
                <a:gd name="T31" fmla="*/ 696 h 977"/>
                <a:gd name="T32" fmla="*/ 154 w 354"/>
                <a:gd name="T33" fmla="*/ 592 h 977"/>
                <a:gd name="T34" fmla="*/ 130 w 354"/>
                <a:gd name="T35" fmla="*/ 482 h 977"/>
                <a:gd name="T36" fmla="*/ 97 w 354"/>
                <a:gd name="T37" fmla="*/ 354 h 977"/>
                <a:gd name="T38" fmla="*/ 80 w 354"/>
                <a:gd name="T39" fmla="*/ 240 h 977"/>
                <a:gd name="T40" fmla="*/ 57 w 354"/>
                <a:gd name="T41" fmla="*/ 133 h 977"/>
                <a:gd name="T42" fmla="*/ 35 w 354"/>
                <a:gd name="T43" fmla="*/ 81 h 977"/>
                <a:gd name="T44" fmla="*/ 0 w 354"/>
                <a:gd name="T45" fmla="*/ 24 h 977"/>
                <a:gd name="T46" fmla="*/ 4 w 354"/>
                <a:gd name="T47" fmla="*/ 0 h 977"/>
                <a:gd name="T48" fmla="*/ 28 w 354"/>
                <a:gd name="T49" fmla="*/ 5 h 977"/>
                <a:gd name="T50" fmla="*/ 28 w 354"/>
                <a:gd name="T51" fmla="*/ 5 h 9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4"/>
                <a:gd name="T79" fmla="*/ 0 h 977"/>
                <a:gd name="T80" fmla="*/ 354 w 354"/>
                <a:gd name="T81" fmla="*/ 977 h 9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4" h="977">
                  <a:moveTo>
                    <a:pt x="28" y="5"/>
                  </a:moveTo>
                  <a:lnTo>
                    <a:pt x="97" y="114"/>
                  </a:lnTo>
                  <a:lnTo>
                    <a:pt x="140" y="219"/>
                  </a:lnTo>
                  <a:lnTo>
                    <a:pt x="178" y="330"/>
                  </a:lnTo>
                  <a:lnTo>
                    <a:pt x="197" y="392"/>
                  </a:lnTo>
                  <a:lnTo>
                    <a:pt x="221" y="461"/>
                  </a:lnTo>
                  <a:lnTo>
                    <a:pt x="247" y="575"/>
                  </a:lnTo>
                  <a:lnTo>
                    <a:pt x="273" y="673"/>
                  </a:lnTo>
                  <a:lnTo>
                    <a:pt x="287" y="720"/>
                  </a:lnTo>
                  <a:lnTo>
                    <a:pt x="354" y="953"/>
                  </a:lnTo>
                  <a:lnTo>
                    <a:pt x="346" y="977"/>
                  </a:lnTo>
                  <a:lnTo>
                    <a:pt x="323" y="970"/>
                  </a:lnTo>
                  <a:lnTo>
                    <a:pt x="289" y="910"/>
                  </a:lnTo>
                  <a:lnTo>
                    <a:pt x="256" y="860"/>
                  </a:lnTo>
                  <a:lnTo>
                    <a:pt x="197" y="746"/>
                  </a:lnTo>
                  <a:lnTo>
                    <a:pt x="187" y="696"/>
                  </a:lnTo>
                  <a:lnTo>
                    <a:pt x="154" y="592"/>
                  </a:lnTo>
                  <a:lnTo>
                    <a:pt x="130" y="482"/>
                  </a:lnTo>
                  <a:lnTo>
                    <a:pt x="97" y="354"/>
                  </a:lnTo>
                  <a:lnTo>
                    <a:pt x="80" y="240"/>
                  </a:lnTo>
                  <a:lnTo>
                    <a:pt x="57" y="133"/>
                  </a:lnTo>
                  <a:lnTo>
                    <a:pt x="35" y="81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58" name="Freeform 333"/>
            <p:cNvSpPr>
              <a:spLocks/>
            </p:cNvSpPr>
            <p:nvPr/>
          </p:nvSpPr>
          <p:spPr bwMode="auto">
            <a:xfrm>
              <a:off x="5733" y="4223"/>
              <a:ext cx="302" cy="150"/>
            </a:xfrm>
            <a:custGeom>
              <a:avLst/>
              <a:gdLst>
                <a:gd name="T0" fmla="*/ 33 w 302"/>
                <a:gd name="T1" fmla="*/ 0 h 150"/>
                <a:gd name="T2" fmla="*/ 133 w 302"/>
                <a:gd name="T3" fmla="*/ 36 h 150"/>
                <a:gd name="T4" fmla="*/ 211 w 302"/>
                <a:gd name="T5" fmla="*/ 79 h 150"/>
                <a:gd name="T6" fmla="*/ 247 w 302"/>
                <a:gd name="T7" fmla="*/ 100 h 150"/>
                <a:gd name="T8" fmla="*/ 290 w 302"/>
                <a:gd name="T9" fmla="*/ 117 h 150"/>
                <a:gd name="T10" fmla="*/ 302 w 302"/>
                <a:gd name="T11" fmla="*/ 138 h 150"/>
                <a:gd name="T12" fmla="*/ 294 w 302"/>
                <a:gd name="T13" fmla="*/ 150 h 150"/>
                <a:gd name="T14" fmla="*/ 280 w 302"/>
                <a:gd name="T15" fmla="*/ 150 h 150"/>
                <a:gd name="T16" fmla="*/ 104 w 302"/>
                <a:gd name="T17" fmla="*/ 100 h 150"/>
                <a:gd name="T18" fmla="*/ 12 w 302"/>
                <a:gd name="T19" fmla="*/ 48 h 150"/>
                <a:gd name="T20" fmla="*/ 0 w 302"/>
                <a:gd name="T21" fmla="*/ 12 h 150"/>
                <a:gd name="T22" fmla="*/ 12 w 302"/>
                <a:gd name="T23" fmla="*/ 0 h 150"/>
                <a:gd name="T24" fmla="*/ 33 w 302"/>
                <a:gd name="T25" fmla="*/ 0 h 150"/>
                <a:gd name="T26" fmla="*/ 33 w 302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50"/>
                <a:gd name="T44" fmla="*/ 302 w 30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50">
                  <a:moveTo>
                    <a:pt x="33" y="0"/>
                  </a:moveTo>
                  <a:lnTo>
                    <a:pt x="133" y="36"/>
                  </a:lnTo>
                  <a:lnTo>
                    <a:pt x="211" y="79"/>
                  </a:lnTo>
                  <a:lnTo>
                    <a:pt x="247" y="100"/>
                  </a:lnTo>
                  <a:lnTo>
                    <a:pt x="290" y="117"/>
                  </a:lnTo>
                  <a:lnTo>
                    <a:pt x="302" y="138"/>
                  </a:lnTo>
                  <a:lnTo>
                    <a:pt x="294" y="150"/>
                  </a:lnTo>
                  <a:lnTo>
                    <a:pt x="280" y="150"/>
                  </a:lnTo>
                  <a:lnTo>
                    <a:pt x="104" y="10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59" name="Freeform 334"/>
            <p:cNvSpPr>
              <a:spLocks/>
            </p:cNvSpPr>
            <p:nvPr/>
          </p:nvSpPr>
          <p:spPr bwMode="auto">
            <a:xfrm>
              <a:off x="6101" y="4161"/>
              <a:ext cx="128" cy="162"/>
            </a:xfrm>
            <a:custGeom>
              <a:avLst/>
              <a:gdLst>
                <a:gd name="T0" fmla="*/ 128 w 128"/>
                <a:gd name="T1" fmla="*/ 26 h 162"/>
                <a:gd name="T2" fmla="*/ 71 w 128"/>
                <a:gd name="T3" fmla="*/ 131 h 162"/>
                <a:gd name="T4" fmla="*/ 29 w 128"/>
                <a:gd name="T5" fmla="*/ 160 h 162"/>
                <a:gd name="T6" fmla="*/ 5 w 128"/>
                <a:gd name="T7" fmla="*/ 162 h 162"/>
                <a:gd name="T8" fmla="*/ 0 w 128"/>
                <a:gd name="T9" fmla="*/ 141 h 162"/>
                <a:gd name="T10" fmla="*/ 12 w 128"/>
                <a:gd name="T11" fmla="*/ 86 h 162"/>
                <a:gd name="T12" fmla="*/ 95 w 128"/>
                <a:gd name="T13" fmla="*/ 7 h 162"/>
                <a:gd name="T14" fmla="*/ 121 w 128"/>
                <a:gd name="T15" fmla="*/ 0 h 162"/>
                <a:gd name="T16" fmla="*/ 128 w 128"/>
                <a:gd name="T17" fmla="*/ 26 h 162"/>
                <a:gd name="T18" fmla="*/ 128 w 128"/>
                <a:gd name="T19" fmla="*/ 26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62"/>
                <a:gd name="T32" fmla="*/ 128 w 12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62">
                  <a:moveTo>
                    <a:pt x="128" y="26"/>
                  </a:moveTo>
                  <a:lnTo>
                    <a:pt x="71" y="131"/>
                  </a:lnTo>
                  <a:lnTo>
                    <a:pt x="29" y="160"/>
                  </a:lnTo>
                  <a:lnTo>
                    <a:pt x="5" y="162"/>
                  </a:lnTo>
                  <a:lnTo>
                    <a:pt x="0" y="141"/>
                  </a:lnTo>
                  <a:lnTo>
                    <a:pt x="12" y="86"/>
                  </a:lnTo>
                  <a:lnTo>
                    <a:pt x="95" y="7"/>
                  </a:lnTo>
                  <a:lnTo>
                    <a:pt x="121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60" name="Freeform 335"/>
            <p:cNvSpPr>
              <a:spLocks/>
            </p:cNvSpPr>
            <p:nvPr/>
          </p:nvSpPr>
          <p:spPr bwMode="auto">
            <a:xfrm>
              <a:off x="5393" y="2320"/>
              <a:ext cx="573" cy="173"/>
            </a:xfrm>
            <a:custGeom>
              <a:avLst/>
              <a:gdLst>
                <a:gd name="T0" fmla="*/ 14 w 573"/>
                <a:gd name="T1" fmla="*/ 24 h 173"/>
                <a:gd name="T2" fmla="*/ 174 w 573"/>
                <a:gd name="T3" fmla="*/ 0 h 173"/>
                <a:gd name="T4" fmla="*/ 328 w 573"/>
                <a:gd name="T5" fmla="*/ 9 h 173"/>
                <a:gd name="T6" fmla="*/ 544 w 573"/>
                <a:gd name="T7" fmla="*/ 95 h 173"/>
                <a:gd name="T8" fmla="*/ 568 w 573"/>
                <a:gd name="T9" fmla="*/ 116 h 173"/>
                <a:gd name="T10" fmla="*/ 573 w 573"/>
                <a:gd name="T11" fmla="*/ 161 h 173"/>
                <a:gd name="T12" fmla="*/ 554 w 573"/>
                <a:gd name="T13" fmla="*/ 173 h 173"/>
                <a:gd name="T14" fmla="*/ 528 w 573"/>
                <a:gd name="T15" fmla="*/ 168 h 173"/>
                <a:gd name="T16" fmla="*/ 504 w 573"/>
                <a:gd name="T17" fmla="*/ 154 h 173"/>
                <a:gd name="T18" fmla="*/ 459 w 573"/>
                <a:gd name="T19" fmla="*/ 121 h 173"/>
                <a:gd name="T20" fmla="*/ 416 w 573"/>
                <a:gd name="T21" fmla="*/ 90 h 173"/>
                <a:gd name="T22" fmla="*/ 373 w 573"/>
                <a:gd name="T23" fmla="*/ 64 h 173"/>
                <a:gd name="T24" fmla="*/ 321 w 573"/>
                <a:gd name="T25" fmla="*/ 43 h 173"/>
                <a:gd name="T26" fmla="*/ 171 w 573"/>
                <a:gd name="T27" fmla="*/ 35 h 173"/>
                <a:gd name="T28" fmla="*/ 19 w 573"/>
                <a:gd name="T29" fmla="*/ 59 h 173"/>
                <a:gd name="T30" fmla="*/ 0 w 573"/>
                <a:gd name="T31" fmla="*/ 43 h 173"/>
                <a:gd name="T32" fmla="*/ 14 w 573"/>
                <a:gd name="T33" fmla="*/ 24 h 173"/>
                <a:gd name="T34" fmla="*/ 14 w 573"/>
                <a:gd name="T35" fmla="*/ 24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3"/>
                <a:gd name="T55" fmla="*/ 0 h 173"/>
                <a:gd name="T56" fmla="*/ 573 w 5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3" h="173">
                  <a:moveTo>
                    <a:pt x="14" y="24"/>
                  </a:moveTo>
                  <a:lnTo>
                    <a:pt x="174" y="0"/>
                  </a:lnTo>
                  <a:lnTo>
                    <a:pt x="328" y="9"/>
                  </a:lnTo>
                  <a:lnTo>
                    <a:pt x="544" y="95"/>
                  </a:lnTo>
                  <a:lnTo>
                    <a:pt x="568" y="116"/>
                  </a:lnTo>
                  <a:lnTo>
                    <a:pt x="573" y="161"/>
                  </a:lnTo>
                  <a:lnTo>
                    <a:pt x="554" y="173"/>
                  </a:lnTo>
                  <a:lnTo>
                    <a:pt x="528" y="168"/>
                  </a:lnTo>
                  <a:lnTo>
                    <a:pt x="504" y="154"/>
                  </a:lnTo>
                  <a:lnTo>
                    <a:pt x="459" y="121"/>
                  </a:lnTo>
                  <a:lnTo>
                    <a:pt x="416" y="90"/>
                  </a:lnTo>
                  <a:lnTo>
                    <a:pt x="373" y="64"/>
                  </a:lnTo>
                  <a:lnTo>
                    <a:pt x="321" y="43"/>
                  </a:lnTo>
                  <a:lnTo>
                    <a:pt x="171" y="35"/>
                  </a:lnTo>
                  <a:lnTo>
                    <a:pt x="19" y="59"/>
                  </a:lnTo>
                  <a:lnTo>
                    <a:pt x="0" y="4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61" name="Freeform 336"/>
            <p:cNvSpPr>
              <a:spLocks/>
            </p:cNvSpPr>
            <p:nvPr/>
          </p:nvSpPr>
          <p:spPr bwMode="auto">
            <a:xfrm>
              <a:off x="5883" y="2460"/>
              <a:ext cx="83" cy="204"/>
            </a:xfrm>
            <a:custGeom>
              <a:avLst/>
              <a:gdLst>
                <a:gd name="T0" fmla="*/ 83 w 83"/>
                <a:gd name="T1" fmla="*/ 21 h 204"/>
                <a:gd name="T2" fmla="*/ 76 w 83"/>
                <a:gd name="T3" fmla="*/ 119 h 204"/>
                <a:gd name="T4" fmla="*/ 40 w 83"/>
                <a:gd name="T5" fmla="*/ 188 h 204"/>
                <a:gd name="T6" fmla="*/ 30 w 83"/>
                <a:gd name="T7" fmla="*/ 202 h 204"/>
                <a:gd name="T8" fmla="*/ 16 w 83"/>
                <a:gd name="T9" fmla="*/ 204 h 204"/>
                <a:gd name="T10" fmla="*/ 0 w 83"/>
                <a:gd name="T11" fmla="*/ 178 h 204"/>
                <a:gd name="T12" fmla="*/ 7 w 83"/>
                <a:gd name="T13" fmla="*/ 100 h 204"/>
                <a:gd name="T14" fmla="*/ 28 w 83"/>
                <a:gd name="T15" fmla="*/ 57 h 204"/>
                <a:gd name="T16" fmla="*/ 47 w 83"/>
                <a:gd name="T17" fmla="*/ 14 h 204"/>
                <a:gd name="T18" fmla="*/ 57 w 83"/>
                <a:gd name="T19" fmla="*/ 2 h 204"/>
                <a:gd name="T20" fmla="*/ 68 w 83"/>
                <a:gd name="T21" fmla="*/ 0 h 204"/>
                <a:gd name="T22" fmla="*/ 83 w 83"/>
                <a:gd name="T23" fmla="*/ 21 h 204"/>
                <a:gd name="T24" fmla="*/ 83 w 83"/>
                <a:gd name="T25" fmla="*/ 2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204"/>
                <a:gd name="T41" fmla="*/ 83 w 83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204">
                  <a:moveTo>
                    <a:pt x="83" y="21"/>
                  </a:moveTo>
                  <a:lnTo>
                    <a:pt x="76" y="119"/>
                  </a:lnTo>
                  <a:lnTo>
                    <a:pt x="40" y="188"/>
                  </a:lnTo>
                  <a:lnTo>
                    <a:pt x="30" y="202"/>
                  </a:lnTo>
                  <a:lnTo>
                    <a:pt x="16" y="204"/>
                  </a:lnTo>
                  <a:lnTo>
                    <a:pt x="0" y="178"/>
                  </a:lnTo>
                  <a:lnTo>
                    <a:pt x="7" y="100"/>
                  </a:lnTo>
                  <a:lnTo>
                    <a:pt x="28" y="57"/>
                  </a:lnTo>
                  <a:lnTo>
                    <a:pt x="47" y="14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62" name="Freeform 337"/>
            <p:cNvSpPr>
              <a:spLocks/>
            </p:cNvSpPr>
            <p:nvPr/>
          </p:nvSpPr>
          <p:spPr bwMode="auto">
            <a:xfrm>
              <a:off x="5331" y="2536"/>
              <a:ext cx="587" cy="152"/>
            </a:xfrm>
            <a:custGeom>
              <a:avLst/>
              <a:gdLst>
                <a:gd name="T0" fmla="*/ 15 w 587"/>
                <a:gd name="T1" fmla="*/ 17 h 152"/>
                <a:gd name="T2" fmla="*/ 176 w 587"/>
                <a:gd name="T3" fmla="*/ 0 h 152"/>
                <a:gd name="T4" fmla="*/ 338 w 587"/>
                <a:gd name="T5" fmla="*/ 5 h 152"/>
                <a:gd name="T6" fmla="*/ 554 w 587"/>
                <a:gd name="T7" fmla="*/ 62 h 152"/>
                <a:gd name="T8" fmla="*/ 585 w 587"/>
                <a:gd name="T9" fmla="*/ 86 h 152"/>
                <a:gd name="T10" fmla="*/ 587 w 587"/>
                <a:gd name="T11" fmla="*/ 121 h 152"/>
                <a:gd name="T12" fmla="*/ 568 w 587"/>
                <a:gd name="T13" fmla="*/ 150 h 152"/>
                <a:gd name="T14" fmla="*/ 530 w 587"/>
                <a:gd name="T15" fmla="*/ 152 h 152"/>
                <a:gd name="T16" fmla="*/ 428 w 587"/>
                <a:gd name="T17" fmla="*/ 112 h 152"/>
                <a:gd name="T18" fmla="*/ 383 w 587"/>
                <a:gd name="T19" fmla="*/ 88 h 152"/>
                <a:gd name="T20" fmla="*/ 326 w 587"/>
                <a:gd name="T21" fmla="*/ 69 h 152"/>
                <a:gd name="T22" fmla="*/ 171 w 587"/>
                <a:gd name="T23" fmla="*/ 50 h 152"/>
                <a:gd name="T24" fmla="*/ 19 w 587"/>
                <a:gd name="T25" fmla="*/ 52 h 152"/>
                <a:gd name="T26" fmla="*/ 0 w 587"/>
                <a:gd name="T27" fmla="*/ 36 h 152"/>
                <a:gd name="T28" fmla="*/ 15 w 587"/>
                <a:gd name="T29" fmla="*/ 17 h 152"/>
                <a:gd name="T30" fmla="*/ 15 w 587"/>
                <a:gd name="T31" fmla="*/ 1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7"/>
                <a:gd name="T49" fmla="*/ 0 h 152"/>
                <a:gd name="T50" fmla="*/ 587 w 58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7" h="152">
                  <a:moveTo>
                    <a:pt x="15" y="17"/>
                  </a:moveTo>
                  <a:lnTo>
                    <a:pt x="176" y="0"/>
                  </a:lnTo>
                  <a:lnTo>
                    <a:pt x="338" y="5"/>
                  </a:lnTo>
                  <a:lnTo>
                    <a:pt x="554" y="62"/>
                  </a:lnTo>
                  <a:lnTo>
                    <a:pt x="585" y="86"/>
                  </a:lnTo>
                  <a:lnTo>
                    <a:pt x="587" y="121"/>
                  </a:lnTo>
                  <a:lnTo>
                    <a:pt x="568" y="150"/>
                  </a:lnTo>
                  <a:lnTo>
                    <a:pt x="530" y="152"/>
                  </a:lnTo>
                  <a:lnTo>
                    <a:pt x="428" y="112"/>
                  </a:lnTo>
                  <a:lnTo>
                    <a:pt x="383" y="88"/>
                  </a:lnTo>
                  <a:lnTo>
                    <a:pt x="326" y="69"/>
                  </a:lnTo>
                  <a:lnTo>
                    <a:pt x="171" y="50"/>
                  </a:lnTo>
                  <a:lnTo>
                    <a:pt x="19" y="52"/>
                  </a:lnTo>
                  <a:lnTo>
                    <a:pt x="0" y="3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63" name="Freeform 338"/>
            <p:cNvSpPr>
              <a:spLocks/>
            </p:cNvSpPr>
            <p:nvPr/>
          </p:nvSpPr>
          <p:spPr bwMode="auto">
            <a:xfrm>
              <a:off x="5329" y="2412"/>
              <a:ext cx="55" cy="167"/>
            </a:xfrm>
            <a:custGeom>
              <a:avLst/>
              <a:gdLst>
                <a:gd name="T0" fmla="*/ 55 w 55"/>
                <a:gd name="T1" fmla="*/ 27 h 167"/>
                <a:gd name="T2" fmla="*/ 40 w 55"/>
                <a:gd name="T3" fmla="*/ 114 h 167"/>
                <a:gd name="T4" fmla="*/ 45 w 55"/>
                <a:gd name="T5" fmla="*/ 141 h 167"/>
                <a:gd name="T6" fmla="*/ 31 w 55"/>
                <a:gd name="T7" fmla="*/ 167 h 167"/>
                <a:gd name="T8" fmla="*/ 5 w 55"/>
                <a:gd name="T9" fmla="*/ 150 h 167"/>
                <a:gd name="T10" fmla="*/ 0 w 55"/>
                <a:gd name="T11" fmla="*/ 117 h 167"/>
                <a:gd name="T12" fmla="*/ 2 w 55"/>
                <a:gd name="T13" fmla="*/ 60 h 167"/>
                <a:gd name="T14" fmla="*/ 26 w 55"/>
                <a:gd name="T15" fmla="*/ 8 h 167"/>
                <a:gd name="T16" fmla="*/ 50 w 55"/>
                <a:gd name="T17" fmla="*/ 0 h 167"/>
                <a:gd name="T18" fmla="*/ 55 w 55"/>
                <a:gd name="T19" fmla="*/ 27 h 167"/>
                <a:gd name="T20" fmla="*/ 55 w 55"/>
                <a:gd name="T21" fmla="*/ 2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67"/>
                <a:gd name="T35" fmla="*/ 55 w 55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67">
                  <a:moveTo>
                    <a:pt x="55" y="27"/>
                  </a:moveTo>
                  <a:lnTo>
                    <a:pt x="40" y="114"/>
                  </a:lnTo>
                  <a:lnTo>
                    <a:pt x="45" y="141"/>
                  </a:lnTo>
                  <a:lnTo>
                    <a:pt x="31" y="167"/>
                  </a:lnTo>
                  <a:lnTo>
                    <a:pt x="5" y="150"/>
                  </a:lnTo>
                  <a:lnTo>
                    <a:pt x="0" y="117"/>
                  </a:lnTo>
                  <a:lnTo>
                    <a:pt x="2" y="6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64" name="Freeform 339"/>
            <p:cNvSpPr>
              <a:spLocks/>
            </p:cNvSpPr>
            <p:nvPr/>
          </p:nvSpPr>
          <p:spPr bwMode="auto">
            <a:xfrm>
              <a:off x="5635" y="2398"/>
              <a:ext cx="60" cy="176"/>
            </a:xfrm>
            <a:custGeom>
              <a:avLst/>
              <a:gdLst>
                <a:gd name="T0" fmla="*/ 60 w 60"/>
                <a:gd name="T1" fmla="*/ 19 h 176"/>
                <a:gd name="T2" fmla="*/ 53 w 60"/>
                <a:gd name="T3" fmla="*/ 150 h 176"/>
                <a:gd name="T4" fmla="*/ 46 w 60"/>
                <a:gd name="T5" fmla="*/ 171 h 176"/>
                <a:gd name="T6" fmla="*/ 27 w 60"/>
                <a:gd name="T7" fmla="*/ 176 h 176"/>
                <a:gd name="T8" fmla="*/ 0 w 60"/>
                <a:gd name="T9" fmla="*/ 150 h 176"/>
                <a:gd name="T10" fmla="*/ 24 w 60"/>
                <a:gd name="T11" fmla="*/ 17 h 176"/>
                <a:gd name="T12" fmla="*/ 43 w 60"/>
                <a:gd name="T13" fmla="*/ 0 h 176"/>
                <a:gd name="T14" fmla="*/ 60 w 60"/>
                <a:gd name="T15" fmla="*/ 19 h 176"/>
                <a:gd name="T16" fmla="*/ 60 w 60"/>
                <a:gd name="T17" fmla="*/ 19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6"/>
                <a:gd name="T29" fmla="*/ 60 w 6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6">
                  <a:moveTo>
                    <a:pt x="60" y="19"/>
                  </a:moveTo>
                  <a:lnTo>
                    <a:pt x="53" y="150"/>
                  </a:lnTo>
                  <a:lnTo>
                    <a:pt x="46" y="171"/>
                  </a:lnTo>
                  <a:lnTo>
                    <a:pt x="27" y="176"/>
                  </a:lnTo>
                  <a:lnTo>
                    <a:pt x="0" y="150"/>
                  </a:lnTo>
                  <a:lnTo>
                    <a:pt x="24" y="17"/>
                  </a:lnTo>
                  <a:lnTo>
                    <a:pt x="43" y="0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65" name="Freeform 340"/>
            <p:cNvSpPr>
              <a:spLocks/>
            </p:cNvSpPr>
            <p:nvPr/>
          </p:nvSpPr>
          <p:spPr bwMode="auto">
            <a:xfrm>
              <a:off x="3466" y="4040"/>
              <a:ext cx="715" cy="209"/>
            </a:xfrm>
            <a:custGeom>
              <a:avLst/>
              <a:gdLst>
                <a:gd name="T0" fmla="*/ 31 w 715"/>
                <a:gd name="T1" fmla="*/ 0 h 209"/>
                <a:gd name="T2" fmla="*/ 119 w 715"/>
                <a:gd name="T3" fmla="*/ 31 h 209"/>
                <a:gd name="T4" fmla="*/ 207 w 715"/>
                <a:gd name="T5" fmla="*/ 62 h 209"/>
                <a:gd name="T6" fmla="*/ 437 w 715"/>
                <a:gd name="T7" fmla="*/ 119 h 209"/>
                <a:gd name="T8" fmla="*/ 565 w 715"/>
                <a:gd name="T9" fmla="*/ 138 h 209"/>
                <a:gd name="T10" fmla="*/ 632 w 715"/>
                <a:gd name="T11" fmla="*/ 157 h 209"/>
                <a:gd name="T12" fmla="*/ 699 w 715"/>
                <a:gd name="T13" fmla="*/ 174 h 209"/>
                <a:gd name="T14" fmla="*/ 715 w 715"/>
                <a:gd name="T15" fmla="*/ 193 h 209"/>
                <a:gd name="T16" fmla="*/ 696 w 715"/>
                <a:gd name="T17" fmla="*/ 209 h 209"/>
                <a:gd name="T18" fmla="*/ 556 w 715"/>
                <a:gd name="T19" fmla="*/ 202 h 209"/>
                <a:gd name="T20" fmla="*/ 425 w 715"/>
                <a:gd name="T21" fmla="*/ 183 h 209"/>
                <a:gd name="T22" fmla="*/ 311 w 715"/>
                <a:gd name="T23" fmla="*/ 143 h 209"/>
                <a:gd name="T24" fmla="*/ 259 w 715"/>
                <a:gd name="T25" fmla="*/ 119 h 209"/>
                <a:gd name="T26" fmla="*/ 197 w 715"/>
                <a:gd name="T27" fmla="*/ 95 h 209"/>
                <a:gd name="T28" fmla="*/ 19 w 715"/>
                <a:gd name="T29" fmla="*/ 52 h 209"/>
                <a:gd name="T30" fmla="*/ 0 w 715"/>
                <a:gd name="T31" fmla="*/ 19 h 209"/>
                <a:gd name="T32" fmla="*/ 9 w 715"/>
                <a:gd name="T33" fmla="*/ 5 h 209"/>
                <a:gd name="T34" fmla="*/ 31 w 715"/>
                <a:gd name="T35" fmla="*/ 0 h 209"/>
                <a:gd name="T36" fmla="*/ 31 w 71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5"/>
                <a:gd name="T58" fmla="*/ 0 h 209"/>
                <a:gd name="T59" fmla="*/ 715 w 71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5" h="209">
                  <a:moveTo>
                    <a:pt x="31" y="0"/>
                  </a:moveTo>
                  <a:lnTo>
                    <a:pt x="119" y="31"/>
                  </a:lnTo>
                  <a:lnTo>
                    <a:pt x="207" y="62"/>
                  </a:lnTo>
                  <a:lnTo>
                    <a:pt x="437" y="119"/>
                  </a:lnTo>
                  <a:lnTo>
                    <a:pt x="565" y="138"/>
                  </a:lnTo>
                  <a:lnTo>
                    <a:pt x="632" y="157"/>
                  </a:lnTo>
                  <a:lnTo>
                    <a:pt x="699" y="174"/>
                  </a:lnTo>
                  <a:lnTo>
                    <a:pt x="715" y="193"/>
                  </a:lnTo>
                  <a:lnTo>
                    <a:pt x="696" y="209"/>
                  </a:lnTo>
                  <a:lnTo>
                    <a:pt x="556" y="202"/>
                  </a:lnTo>
                  <a:lnTo>
                    <a:pt x="425" y="183"/>
                  </a:lnTo>
                  <a:lnTo>
                    <a:pt x="311" y="143"/>
                  </a:lnTo>
                  <a:lnTo>
                    <a:pt x="259" y="119"/>
                  </a:lnTo>
                  <a:lnTo>
                    <a:pt x="197" y="95"/>
                  </a:lnTo>
                  <a:lnTo>
                    <a:pt x="19" y="52"/>
                  </a:lnTo>
                  <a:lnTo>
                    <a:pt x="0" y="19"/>
                  </a:lnTo>
                  <a:lnTo>
                    <a:pt x="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66" name="Freeform 341"/>
            <p:cNvSpPr>
              <a:spLocks/>
            </p:cNvSpPr>
            <p:nvPr/>
          </p:nvSpPr>
          <p:spPr bwMode="auto">
            <a:xfrm>
              <a:off x="3428" y="4033"/>
              <a:ext cx="166" cy="202"/>
            </a:xfrm>
            <a:custGeom>
              <a:avLst/>
              <a:gdLst>
                <a:gd name="T0" fmla="*/ 55 w 166"/>
                <a:gd name="T1" fmla="*/ 10 h 202"/>
                <a:gd name="T2" fmla="*/ 116 w 166"/>
                <a:gd name="T3" fmla="*/ 95 h 202"/>
                <a:gd name="T4" fmla="*/ 161 w 166"/>
                <a:gd name="T5" fmla="*/ 178 h 202"/>
                <a:gd name="T6" fmla="*/ 166 w 166"/>
                <a:gd name="T7" fmla="*/ 190 h 202"/>
                <a:gd name="T8" fmla="*/ 161 w 166"/>
                <a:gd name="T9" fmla="*/ 202 h 202"/>
                <a:gd name="T10" fmla="*/ 135 w 166"/>
                <a:gd name="T11" fmla="*/ 202 h 202"/>
                <a:gd name="T12" fmla="*/ 47 w 166"/>
                <a:gd name="T13" fmla="*/ 138 h 202"/>
                <a:gd name="T14" fmla="*/ 5 w 166"/>
                <a:gd name="T15" fmla="*/ 40 h 202"/>
                <a:gd name="T16" fmla="*/ 0 w 166"/>
                <a:gd name="T17" fmla="*/ 17 h 202"/>
                <a:gd name="T18" fmla="*/ 14 w 166"/>
                <a:gd name="T19" fmla="*/ 0 h 202"/>
                <a:gd name="T20" fmla="*/ 55 w 166"/>
                <a:gd name="T21" fmla="*/ 10 h 202"/>
                <a:gd name="T22" fmla="*/ 55 w 166"/>
                <a:gd name="T23" fmla="*/ 1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02"/>
                <a:gd name="T38" fmla="*/ 166 w 166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02">
                  <a:moveTo>
                    <a:pt x="55" y="10"/>
                  </a:moveTo>
                  <a:lnTo>
                    <a:pt x="116" y="95"/>
                  </a:lnTo>
                  <a:lnTo>
                    <a:pt x="16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35" y="202"/>
                  </a:lnTo>
                  <a:lnTo>
                    <a:pt x="47" y="138"/>
                  </a:lnTo>
                  <a:lnTo>
                    <a:pt x="5" y="40"/>
                  </a:lnTo>
                  <a:lnTo>
                    <a:pt x="0" y="17"/>
                  </a:lnTo>
                  <a:lnTo>
                    <a:pt x="14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67" name="Freeform 342"/>
            <p:cNvSpPr>
              <a:spLocks/>
            </p:cNvSpPr>
            <p:nvPr/>
          </p:nvSpPr>
          <p:spPr bwMode="auto">
            <a:xfrm>
              <a:off x="3561" y="4223"/>
              <a:ext cx="846" cy="352"/>
            </a:xfrm>
            <a:custGeom>
              <a:avLst/>
              <a:gdLst>
                <a:gd name="T0" fmla="*/ 17 w 846"/>
                <a:gd name="T1" fmla="*/ 0 h 352"/>
                <a:gd name="T2" fmla="*/ 105 w 846"/>
                <a:gd name="T3" fmla="*/ 24 h 352"/>
                <a:gd name="T4" fmla="*/ 143 w 846"/>
                <a:gd name="T5" fmla="*/ 45 h 352"/>
                <a:gd name="T6" fmla="*/ 185 w 846"/>
                <a:gd name="T7" fmla="*/ 67 h 352"/>
                <a:gd name="T8" fmla="*/ 240 w 846"/>
                <a:gd name="T9" fmla="*/ 88 h 352"/>
                <a:gd name="T10" fmla="*/ 290 w 846"/>
                <a:gd name="T11" fmla="*/ 105 h 352"/>
                <a:gd name="T12" fmla="*/ 385 w 846"/>
                <a:gd name="T13" fmla="*/ 136 h 352"/>
                <a:gd name="T14" fmla="*/ 478 w 846"/>
                <a:gd name="T15" fmla="*/ 166 h 352"/>
                <a:gd name="T16" fmla="*/ 582 w 846"/>
                <a:gd name="T17" fmla="*/ 209 h 352"/>
                <a:gd name="T18" fmla="*/ 646 w 846"/>
                <a:gd name="T19" fmla="*/ 233 h 352"/>
                <a:gd name="T20" fmla="*/ 701 w 846"/>
                <a:gd name="T21" fmla="*/ 252 h 352"/>
                <a:gd name="T22" fmla="*/ 829 w 846"/>
                <a:gd name="T23" fmla="*/ 281 h 352"/>
                <a:gd name="T24" fmla="*/ 846 w 846"/>
                <a:gd name="T25" fmla="*/ 319 h 352"/>
                <a:gd name="T26" fmla="*/ 841 w 846"/>
                <a:gd name="T27" fmla="*/ 342 h 352"/>
                <a:gd name="T28" fmla="*/ 827 w 846"/>
                <a:gd name="T29" fmla="*/ 352 h 352"/>
                <a:gd name="T30" fmla="*/ 694 w 846"/>
                <a:gd name="T31" fmla="*/ 304 h 352"/>
                <a:gd name="T32" fmla="*/ 634 w 846"/>
                <a:gd name="T33" fmla="*/ 273 h 352"/>
                <a:gd name="T34" fmla="*/ 568 w 846"/>
                <a:gd name="T35" fmla="*/ 240 h 352"/>
                <a:gd name="T36" fmla="*/ 516 w 846"/>
                <a:gd name="T37" fmla="*/ 219 h 352"/>
                <a:gd name="T38" fmla="*/ 466 w 846"/>
                <a:gd name="T39" fmla="*/ 200 h 352"/>
                <a:gd name="T40" fmla="*/ 371 w 846"/>
                <a:gd name="T41" fmla="*/ 169 h 352"/>
                <a:gd name="T42" fmla="*/ 278 w 846"/>
                <a:gd name="T43" fmla="*/ 138 h 352"/>
                <a:gd name="T44" fmla="*/ 173 w 846"/>
                <a:gd name="T45" fmla="*/ 100 h 352"/>
                <a:gd name="T46" fmla="*/ 97 w 846"/>
                <a:gd name="T47" fmla="*/ 60 h 352"/>
                <a:gd name="T48" fmla="*/ 62 w 846"/>
                <a:gd name="T49" fmla="*/ 43 h 352"/>
                <a:gd name="T50" fmla="*/ 17 w 846"/>
                <a:gd name="T51" fmla="*/ 36 h 352"/>
                <a:gd name="T52" fmla="*/ 0 w 846"/>
                <a:gd name="T53" fmla="*/ 19 h 352"/>
                <a:gd name="T54" fmla="*/ 17 w 846"/>
                <a:gd name="T55" fmla="*/ 0 h 352"/>
                <a:gd name="T56" fmla="*/ 17 w 846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6"/>
                <a:gd name="T88" fmla="*/ 0 h 352"/>
                <a:gd name="T89" fmla="*/ 846 w 846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6" h="352">
                  <a:moveTo>
                    <a:pt x="17" y="0"/>
                  </a:moveTo>
                  <a:lnTo>
                    <a:pt x="105" y="24"/>
                  </a:lnTo>
                  <a:lnTo>
                    <a:pt x="143" y="45"/>
                  </a:lnTo>
                  <a:lnTo>
                    <a:pt x="185" y="67"/>
                  </a:lnTo>
                  <a:lnTo>
                    <a:pt x="240" y="88"/>
                  </a:lnTo>
                  <a:lnTo>
                    <a:pt x="290" y="105"/>
                  </a:lnTo>
                  <a:lnTo>
                    <a:pt x="385" y="136"/>
                  </a:lnTo>
                  <a:lnTo>
                    <a:pt x="478" y="166"/>
                  </a:lnTo>
                  <a:lnTo>
                    <a:pt x="582" y="209"/>
                  </a:lnTo>
                  <a:lnTo>
                    <a:pt x="646" y="233"/>
                  </a:lnTo>
                  <a:lnTo>
                    <a:pt x="701" y="252"/>
                  </a:lnTo>
                  <a:lnTo>
                    <a:pt x="829" y="281"/>
                  </a:lnTo>
                  <a:lnTo>
                    <a:pt x="846" y="319"/>
                  </a:lnTo>
                  <a:lnTo>
                    <a:pt x="841" y="342"/>
                  </a:lnTo>
                  <a:lnTo>
                    <a:pt x="827" y="352"/>
                  </a:lnTo>
                  <a:lnTo>
                    <a:pt x="694" y="304"/>
                  </a:lnTo>
                  <a:lnTo>
                    <a:pt x="634" y="273"/>
                  </a:lnTo>
                  <a:lnTo>
                    <a:pt x="568" y="240"/>
                  </a:lnTo>
                  <a:lnTo>
                    <a:pt x="516" y="219"/>
                  </a:lnTo>
                  <a:lnTo>
                    <a:pt x="466" y="200"/>
                  </a:lnTo>
                  <a:lnTo>
                    <a:pt x="371" y="169"/>
                  </a:lnTo>
                  <a:lnTo>
                    <a:pt x="278" y="138"/>
                  </a:lnTo>
                  <a:lnTo>
                    <a:pt x="173" y="100"/>
                  </a:lnTo>
                  <a:lnTo>
                    <a:pt x="97" y="60"/>
                  </a:lnTo>
                  <a:lnTo>
                    <a:pt x="62" y="43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68" name="Freeform 343"/>
            <p:cNvSpPr>
              <a:spLocks/>
            </p:cNvSpPr>
            <p:nvPr/>
          </p:nvSpPr>
          <p:spPr bwMode="auto">
            <a:xfrm>
              <a:off x="3772" y="4318"/>
              <a:ext cx="138" cy="1462"/>
            </a:xfrm>
            <a:custGeom>
              <a:avLst/>
              <a:gdLst>
                <a:gd name="T0" fmla="*/ 65 w 138"/>
                <a:gd name="T1" fmla="*/ 24 h 1462"/>
                <a:gd name="T2" fmla="*/ 84 w 138"/>
                <a:gd name="T3" fmla="*/ 333 h 1462"/>
                <a:gd name="T4" fmla="*/ 115 w 138"/>
                <a:gd name="T5" fmla="*/ 644 h 1462"/>
                <a:gd name="T6" fmla="*/ 131 w 138"/>
                <a:gd name="T7" fmla="*/ 979 h 1462"/>
                <a:gd name="T8" fmla="*/ 136 w 138"/>
                <a:gd name="T9" fmla="*/ 1176 h 1462"/>
                <a:gd name="T10" fmla="*/ 138 w 138"/>
                <a:gd name="T11" fmla="*/ 1421 h 1462"/>
                <a:gd name="T12" fmla="*/ 129 w 138"/>
                <a:gd name="T13" fmla="*/ 1450 h 1462"/>
                <a:gd name="T14" fmla="*/ 103 w 138"/>
                <a:gd name="T15" fmla="*/ 1462 h 1462"/>
                <a:gd name="T16" fmla="*/ 62 w 138"/>
                <a:gd name="T17" fmla="*/ 1426 h 1462"/>
                <a:gd name="T18" fmla="*/ 43 w 138"/>
                <a:gd name="T19" fmla="*/ 1186 h 1462"/>
                <a:gd name="T20" fmla="*/ 36 w 138"/>
                <a:gd name="T21" fmla="*/ 982 h 1462"/>
                <a:gd name="T22" fmla="*/ 22 w 138"/>
                <a:gd name="T23" fmla="*/ 651 h 1462"/>
                <a:gd name="T24" fmla="*/ 5 w 138"/>
                <a:gd name="T25" fmla="*/ 330 h 1462"/>
                <a:gd name="T26" fmla="*/ 0 w 138"/>
                <a:gd name="T27" fmla="*/ 12 h 1462"/>
                <a:gd name="T28" fmla="*/ 8 w 138"/>
                <a:gd name="T29" fmla="*/ 0 h 1462"/>
                <a:gd name="T30" fmla="*/ 31 w 138"/>
                <a:gd name="T31" fmla="*/ 0 h 1462"/>
                <a:gd name="T32" fmla="*/ 65 w 138"/>
                <a:gd name="T33" fmla="*/ 24 h 1462"/>
                <a:gd name="T34" fmla="*/ 65 w 138"/>
                <a:gd name="T35" fmla="*/ 24 h 14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462"/>
                <a:gd name="T56" fmla="*/ 138 w 138"/>
                <a:gd name="T57" fmla="*/ 1462 h 14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462">
                  <a:moveTo>
                    <a:pt x="65" y="24"/>
                  </a:moveTo>
                  <a:lnTo>
                    <a:pt x="84" y="333"/>
                  </a:lnTo>
                  <a:lnTo>
                    <a:pt x="115" y="644"/>
                  </a:lnTo>
                  <a:lnTo>
                    <a:pt x="131" y="979"/>
                  </a:lnTo>
                  <a:lnTo>
                    <a:pt x="136" y="1176"/>
                  </a:lnTo>
                  <a:lnTo>
                    <a:pt x="138" y="1421"/>
                  </a:lnTo>
                  <a:lnTo>
                    <a:pt x="129" y="1450"/>
                  </a:lnTo>
                  <a:lnTo>
                    <a:pt x="103" y="1462"/>
                  </a:lnTo>
                  <a:lnTo>
                    <a:pt x="62" y="1426"/>
                  </a:lnTo>
                  <a:lnTo>
                    <a:pt x="43" y="1186"/>
                  </a:lnTo>
                  <a:lnTo>
                    <a:pt x="36" y="982"/>
                  </a:lnTo>
                  <a:lnTo>
                    <a:pt x="22" y="651"/>
                  </a:lnTo>
                  <a:lnTo>
                    <a:pt x="5" y="33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1" y="0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69" name="Freeform 344"/>
            <p:cNvSpPr>
              <a:spLocks/>
            </p:cNvSpPr>
            <p:nvPr/>
          </p:nvSpPr>
          <p:spPr bwMode="auto">
            <a:xfrm>
              <a:off x="4547" y="4399"/>
              <a:ext cx="102" cy="1195"/>
            </a:xfrm>
            <a:custGeom>
              <a:avLst/>
              <a:gdLst>
                <a:gd name="T0" fmla="*/ 102 w 102"/>
                <a:gd name="T1" fmla="*/ 17 h 1195"/>
                <a:gd name="T2" fmla="*/ 93 w 102"/>
                <a:gd name="T3" fmla="*/ 573 h 1195"/>
                <a:gd name="T4" fmla="*/ 88 w 102"/>
                <a:gd name="T5" fmla="*/ 841 h 1195"/>
                <a:gd name="T6" fmla="*/ 100 w 102"/>
                <a:gd name="T7" fmla="*/ 1157 h 1195"/>
                <a:gd name="T8" fmla="*/ 88 w 102"/>
                <a:gd name="T9" fmla="*/ 1186 h 1195"/>
                <a:gd name="T10" fmla="*/ 62 w 102"/>
                <a:gd name="T11" fmla="*/ 1195 h 1195"/>
                <a:gd name="T12" fmla="*/ 24 w 102"/>
                <a:gd name="T13" fmla="*/ 1157 h 1195"/>
                <a:gd name="T14" fmla="*/ 17 w 102"/>
                <a:gd name="T15" fmla="*/ 1000 h 1195"/>
                <a:gd name="T16" fmla="*/ 0 w 102"/>
                <a:gd name="T17" fmla="*/ 846 h 1195"/>
                <a:gd name="T18" fmla="*/ 5 w 102"/>
                <a:gd name="T19" fmla="*/ 570 h 1195"/>
                <a:gd name="T20" fmla="*/ 19 w 102"/>
                <a:gd name="T21" fmla="*/ 423 h 1195"/>
                <a:gd name="T22" fmla="*/ 41 w 102"/>
                <a:gd name="T23" fmla="*/ 295 h 1195"/>
                <a:gd name="T24" fmla="*/ 67 w 102"/>
                <a:gd name="T25" fmla="*/ 17 h 1195"/>
                <a:gd name="T26" fmla="*/ 86 w 102"/>
                <a:gd name="T27" fmla="*/ 0 h 1195"/>
                <a:gd name="T28" fmla="*/ 102 w 102"/>
                <a:gd name="T29" fmla="*/ 17 h 1195"/>
                <a:gd name="T30" fmla="*/ 102 w 102"/>
                <a:gd name="T31" fmla="*/ 17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95"/>
                <a:gd name="T50" fmla="*/ 102 w 102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95">
                  <a:moveTo>
                    <a:pt x="102" y="17"/>
                  </a:moveTo>
                  <a:lnTo>
                    <a:pt x="93" y="573"/>
                  </a:lnTo>
                  <a:lnTo>
                    <a:pt x="88" y="841"/>
                  </a:lnTo>
                  <a:lnTo>
                    <a:pt x="100" y="1157"/>
                  </a:lnTo>
                  <a:lnTo>
                    <a:pt x="88" y="1186"/>
                  </a:lnTo>
                  <a:lnTo>
                    <a:pt x="62" y="1195"/>
                  </a:lnTo>
                  <a:lnTo>
                    <a:pt x="24" y="1157"/>
                  </a:lnTo>
                  <a:lnTo>
                    <a:pt x="17" y="1000"/>
                  </a:lnTo>
                  <a:lnTo>
                    <a:pt x="0" y="846"/>
                  </a:lnTo>
                  <a:lnTo>
                    <a:pt x="5" y="570"/>
                  </a:lnTo>
                  <a:lnTo>
                    <a:pt x="19" y="423"/>
                  </a:lnTo>
                  <a:lnTo>
                    <a:pt x="41" y="295"/>
                  </a:lnTo>
                  <a:lnTo>
                    <a:pt x="67" y="17"/>
                  </a:lnTo>
                  <a:lnTo>
                    <a:pt x="86" y="0"/>
                  </a:lnTo>
                  <a:lnTo>
                    <a:pt x="1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70" name="Freeform 345"/>
            <p:cNvSpPr>
              <a:spLocks/>
            </p:cNvSpPr>
            <p:nvPr/>
          </p:nvSpPr>
          <p:spPr bwMode="auto">
            <a:xfrm>
              <a:off x="5676" y="4221"/>
              <a:ext cx="109" cy="1573"/>
            </a:xfrm>
            <a:custGeom>
              <a:avLst/>
              <a:gdLst>
                <a:gd name="T0" fmla="*/ 102 w 109"/>
                <a:gd name="T1" fmla="*/ 33 h 1573"/>
                <a:gd name="T2" fmla="*/ 102 w 109"/>
                <a:gd name="T3" fmla="*/ 47 h 1573"/>
                <a:gd name="T4" fmla="*/ 102 w 109"/>
                <a:gd name="T5" fmla="*/ 64 h 1573"/>
                <a:gd name="T6" fmla="*/ 102 w 109"/>
                <a:gd name="T7" fmla="*/ 90 h 1573"/>
                <a:gd name="T8" fmla="*/ 102 w 109"/>
                <a:gd name="T9" fmla="*/ 104 h 1573"/>
                <a:gd name="T10" fmla="*/ 102 w 109"/>
                <a:gd name="T11" fmla="*/ 119 h 1573"/>
                <a:gd name="T12" fmla="*/ 102 w 109"/>
                <a:gd name="T13" fmla="*/ 123 h 1573"/>
                <a:gd name="T14" fmla="*/ 102 w 109"/>
                <a:gd name="T15" fmla="*/ 126 h 1573"/>
                <a:gd name="T16" fmla="*/ 102 w 109"/>
                <a:gd name="T17" fmla="*/ 128 h 1573"/>
                <a:gd name="T18" fmla="*/ 102 w 109"/>
                <a:gd name="T19" fmla="*/ 130 h 1573"/>
                <a:gd name="T20" fmla="*/ 102 w 109"/>
                <a:gd name="T21" fmla="*/ 142 h 1573"/>
                <a:gd name="T22" fmla="*/ 104 w 109"/>
                <a:gd name="T23" fmla="*/ 240 h 1573"/>
                <a:gd name="T24" fmla="*/ 104 w 109"/>
                <a:gd name="T25" fmla="*/ 335 h 1573"/>
                <a:gd name="T26" fmla="*/ 104 w 109"/>
                <a:gd name="T27" fmla="*/ 347 h 1573"/>
                <a:gd name="T28" fmla="*/ 104 w 109"/>
                <a:gd name="T29" fmla="*/ 354 h 1573"/>
                <a:gd name="T30" fmla="*/ 104 w 109"/>
                <a:gd name="T31" fmla="*/ 356 h 1573"/>
                <a:gd name="T32" fmla="*/ 104 w 109"/>
                <a:gd name="T33" fmla="*/ 359 h 1573"/>
                <a:gd name="T34" fmla="*/ 104 w 109"/>
                <a:gd name="T35" fmla="*/ 361 h 1573"/>
                <a:gd name="T36" fmla="*/ 104 w 109"/>
                <a:gd name="T37" fmla="*/ 373 h 1573"/>
                <a:gd name="T38" fmla="*/ 104 w 109"/>
                <a:gd name="T39" fmla="*/ 387 h 1573"/>
                <a:gd name="T40" fmla="*/ 104 w 109"/>
                <a:gd name="T41" fmla="*/ 416 h 1573"/>
                <a:gd name="T42" fmla="*/ 104 w 109"/>
                <a:gd name="T43" fmla="*/ 430 h 1573"/>
                <a:gd name="T44" fmla="*/ 104 w 109"/>
                <a:gd name="T45" fmla="*/ 432 h 1573"/>
                <a:gd name="T46" fmla="*/ 104 w 109"/>
                <a:gd name="T47" fmla="*/ 437 h 1573"/>
                <a:gd name="T48" fmla="*/ 104 w 109"/>
                <a:gd name="T49" fmla="*/ 442 h 1573"/>
                <a:gd name="T50" fmla="*/ 104 w 109"/>
                <a:gd name="T51" fmla="*/ 444 h 1573"/>
                <a:gd name="T52" fmla="*/ 109 w 109"/>
                <a:gd name="T53" fmla="*/ 629 h 1573"/>
                <a:gd name="T54" fmla="*/ 107 w 109"/>
                <a:gd name="T55" fmla="*/ 796 h 1573"/>
                <a:gd name="T56" fmla="*/ 100 w 109"/>
                <a:gd name="T57" fmla="*/ 1145 h 1573"/>
                <a:gd name="T58" fmla="*/ 83 w 109"/>
                <a:gd name="T59" fmla="*/ 1523 h 1573"/>
                <a:gd name="T60" fmla="*/ 71 w 109"/>
                <a:gd name="T61" fmla="*/ 1554 h 1573"/>
                <a:gd name="T62" fmla="*/ 43 w 109"/>
                <a:gd name="T63" fmla="*/ 1573 h 1573"/>
                <a:gd name="T64" fmla="*/ 14 w 109"/>
                <a:gd name="T65" fmla="*/ 1573 h 1573"/>
                <a:gd name="T66" fmla="*/ 0 w 109"/>
                <a:gd name="T67" fmla="*/ 1551 h 1573"/>
                <a:gd name="T68" fmla="*/ 0 w 109"/>
                <a:gd name="T69" fmla="*/ 1145 h 1573"/>
                <a:gd name="T70" fmla="*/ 7 w 109"/>
                <a:gd name="T71" fmla="*/ 796 h 1573"/>
                <a:gd name="T72" fmla="*/ 9 w 109"/>
                <a:gd name="T73" fmla="*/ 632 h 1573"/>
                <a:gd name="T74" fmla="*/ 5 w 109"/>
                <a:gd name="T75" fmla="*/ 446 h 1573"/>
                <a:gd name="T76" fmla="*/ 21 w 109"/>
                <a:gd name="T77" fmla="*/ 240 h 1573"/>
                <a:gd name="T78" fmla="*/ 38 w 109"/>
                <a:gd name="T79" fmla="*/ 33 h 1573"/>
                <a:gd name="T80" fmla="*/ 47 w 109"/>
                <a:gd name="T81" fmla="*/ 9 h 1573"/>
                <a:gd name="T82" fmla="*/ 69 w 109"/>
                <a:gd name="T83" fmla="*/ 0 h 1573"/>
                <a:gd name="T84" fmla="*/ 102 w 109"/>
                <a:gd name="T85" fmla="*/ 33 h 1573"/>
                <a:gd name="T86" fmla="*/ 102 w 109"/>
                <a:gd name="T87" fmla="*/ 33 h 1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3"/>
                <a:gd name="T134" fmla="*/ 109 w 109"/>
                <a:gd name="T135" fmla="*/ 1573 h 1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3">
                  <a:moveTo>
                    <a:pt x="102" y="33"/>
                  </a:moveTo>
                  <a:lnTo>
                    <a:pt x="102" y="47"/>
                  </a:lnTo>
                  <a:lnTo>
                    <a:pt x="102" y="64"/>
                  </a:lnTo>
                  <a:lnTo>
                    <a:pt x="102" y="90"/>
                  </a:lnTo>
                  <a:lnTo>
                    <a:pt x="102" y="10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2" y="142"/>
                  </a:lnTo>
                  <a:lnTo>
                    <a:pt x="104" y="240"/>
                  </a:lnTo>
                  <a:lnTo>
                    <a:pt x="104" y="335"/>
                  </a:lnTo>
                  <a:lnTo>
                    <a:pt x="104" y="347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4" y="359"/>
                  </a:lnTo>
                  <a:lnTo>
                    <a:pt x="104" y="361"/>
                  </a:lnTo>
                  <a:lnTo>
                    <a:pt x="104" y="373"/>
                  </a:lnTo>
                  <a:lnTo>
                    <a:pt x="104" y="387"/>
                  </a:lnTo>
                  <a:lnTo>
                    <a:pt x="104" y="416"/>
                  </a:lnTo>
                  <a:lnTo>
                    <a:pt x="104" y="430"/>
                  </a:lnTo>
                  <a:lnTo>
                    <a:pt x="104" y="432"/>
                  </a:lnTo>
                  <a:lnTo>
                    <a:pt x="104" y="437"/>
                  </a:lnTo>
                  <a:lnTo>
                    <a:pt x="104" y="442"/>
                  </a:lnTo>
                  <a:lnTo>
                    <a:pt x="104" y="444"/>
                  </a:lnTo>
                  <a:lnTo>
                    <a:pt x="109" y="629"/>
                  </a:lnTo>
                  <a:lnTo>
                    <a:pt x="107" y="796"/>
                  </a:lnTo>
                  <a:lnTo>
                    <a:pt x="100" y="1145"/>
                  </a:lnTo>
                  <a:lnTo>
                    <a:pt x="83" y="1523"/>
                  </a:lnTo>
                  <a:lnTo>
                    <a:pt x="71" y="1554"/>
                  </a:lnTo>
                  <a:lnTo>
                    <a:pt x="43" y="1573"/>
                  </a:lnTo>
                  <a:lnTo>
                    <a:pt x="14" y="1573"/>
                  </a:lnTo>
                  <a:lnTo>
                    <a:pt x="0" y="1551"/>
                  </a:lnTo>
                  <a:lnTo>
                    <a:pt x="0" y="1145"/>
                  </a:lnTo>
                  <a:lnTo>
                    <a:pt x="7" y="796"/>
                  </a:lnTo>
                  <a:lnTo>
                    <a:pt x="9" y="632"/>
                  </a:lnTo>
                  <a:lnTo>
                    <a:pt x="5" y="446"/>
                  </a:lnTo>
                  <a:lnTo>
                    <a:pt x="21" y="240"/>
                  </a:lnTo>
                  <a:lnTo>
                    <a:pt x="38" y="33"/>
                  </a:lnTo>
                  <a:lnTo>
                    <a:pt x="47" y="9"/>
                  </a:lnTo>
                  <a:lnTo>
                    <a:pt x="69" y="0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71" name="Freeform 346"/>
            <p:cNvSpPr>
              <a:spLocks/>
            </p:cNvSpPr>
            <p:nvPr/>
          </p:nvSpPr>
          <p:spPr bwMode="auto">
            <a:xfrm>
              <a:off x="4012" y="5708"/>
              <a:ext cx="1711" cy="121"/>
            </a:xfrm>
            <a:custGeom>
              <a:avLst/>
              <a:gdLst>
                <a:gd name="T0" fmla="*/ 27 w 1711"/>
                <a:gd name="T1" fmla="*/ 29 h 121"/>
                <a:gd name="T2" fmla="*/ 200 w 1711"/>
                <a:gd name="T3" fmla="*/ 41 h 121"/>
                <a:gd name="T4" fmla="*/ 625 w 1711"/>
                <a:gd name="T5" fmla="*/ 48 h 121"/>
                <a:gd name="T6" fmla="*/ 1048 w 1711"/>
                <a:gd name="T7" fmla="*/ 31 h 121"/>
                <a:gd name="T8" fmla="*/ 1248 w 1711"/>
                <a:gd name="T9" fmla="*/ 19 h 121"/>
                <a:gd name="T10" fmla="*/ 1298 w 1711"/>
                <a:gd name="T11" fmla="*/ 24 h 121"/>
                <a:gd name="T12" fmla="*/ 1642 w 1711"/>
                <a:gd name="T13" fmla="*/ 3 h 121"/>
                <a:gd name="T14" fmla="*/ 1664 w 1711"/>
                <a:gd name="T15" fmla="*/ 0 h 121"/>
                <a:gd name="T16" fmla="*/ 1699 w 1711"/>
                <a:gd name="T17" fmla="*/ 12 h 121"/>
                <a:gd name="T18" fmla="*/ 1711 w 1711"/>
                <a:gd name="T19" fmla="*/ 48 h 121"/>
                <a:gd name="T20" fmla="*/ 1699 w 1711"/>
                <a:gd name="T21" fmla="*/ 81 h 121"/>
                <a:gd name="T22" fmla="*/ 1664 w 1711"/>
                <a:gd name="T23" fmla="*/ 93 h 121"/>
                <a:gd name="T24" fmla="*/ 1642 w 1711"/>
                <a:gd name="T25" fmla="*/ 91 h 121"/>
                <a:gd name="T26" fmla="*/ 1298 w 1711"/>
                <a:gd name="T27" fmla="*/ 112 h 121"/>
                <a:gd name="T28" fmla="*/ 1250 w 1711"/>
                <a:gd name="T29" fmla="*/ 114 h 121"/>
                <a:gd name="T30" fmla="*/ 1048 w 1711"/>
                <a:gd name="T31" fmla="*/ 121 h 121"/>
                <a:gd name="T32" fmla="*/ 623 w 1711"/>
                <a:gd name="T33" fmla="*/ 110 h 121"/>
                <a:gd name="T34" fmla="*/ 198 w 1711"/>
                <a:gd name="T35" fmla="*/ 76 h 121"/>
                <a:gd name="T36" fmla="*/ 27 w 1711"/>
                <a:gd name="T37" fmla="*/ 83 h 121"/>
                <a:gd name="T38" fmla="*/ 0 w 1711"/>
                <a:gd name="T39" fmla="*/ 55 h 121"/>
                <a:gd name="T40" fmla="*/ 5 w 1711"/>
                <a:gd name="T41" fmla="*/ 38 h 121"/>
                <a:gd name="T42" fmla="*/ 27 w 1711"/>
                <a:gd name="T43" fmla="*/ 29 h 121"/>
                <a:gd name="T44" fmla="*/ 27 w 1711"/>
                <a:gd name="T45" fmla="*/ 29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1"/>
                <a:gd name="T70" fmla="*/ 0 h 121"/>
                <a:gd name="T71" fmla="*/ 1711 w 1711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1" h="121">
                  <a:moveTo>
                    <a:pt x="27" y="29"/>
                  </a:moveTo>
                  <a:lnTo>
                    <a:pt x="200" y="41"/>
                  </a:lnTo>
                  <a:lnTo>
                    <a:pt x="625" y="48"/>
                  </a:lnTo>
                  <a:lnTo>
                    <a:pt x="1048" y="31"/>
                  </a:lnTo>
                  <a:lnTo>
                    <a:pt x="1248" y="19"/>
                  </a:lnTo>
                  <a:lnTo>
                    <a:pt x="1298" y="24"/>
                  </a:lnTo>
                  <a:lnTo>
                    <a:pt x="1642" y="3"/>
                  </a:lnTo>
                  <a:lnTo>
                    <a:pt x="1664" y="0"/>
                  </a:lnTo>
                  <a:lnTo>
                    <a:pt x="1699" y="12"/>
                  </a:lnTo>
                  <a:lnTo>
                    <a:pt x="1711" y="48"/>
                  </a:lnTo>
                  <a:lnTo>
                    <a:pt x="1699" y="81"/>
                  </a:lnTo>
                  <a:lnTo>
                    <a:pt x="1664" y="93"/>
                  </a:lnTo>
                  <a:lnTo>
                    <a:pt x="1642" y="91"/>
                  </a:lnTo>
                  <a:lnTo>
                    <a:pt x="1298" y="112"/>
                  </a:lnTo>
                  <a:lnTo>
                    <a:pt x="1250" y="114"/>
                  </a:lnTo>
                  <a:lnTo>
                    <a:pt x="1048" y="121"/>
                  </a:lnTo>
                  <a:lnTo>
                    <a:pt x="623" y="110"/>
                  </a:lnTo>
                  <a:lnTo>
                    <a:pt x="198" y="76"/>
                  </a:lnTo>
                  <a:lnTo>
                    <a:pt x="27" y="83"/>
                  </a:lnTo>
                  <a:lnTo>
                    <a:pt x="0" y="55"/>
                  </a:lnTo>
                  <a:lnTo>
                    <a:pt x="5" y="38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72" name="Freeform 347"/>
            <p:cNvSpPr>
              <a:spLocks/>
            </p:cNvSpPr>
            <p:nvPr/>
          </p:nvSpPr>
          <p:spPr bwMode="auto">
            <a:xfrm>
              <a:off x="4994" y="4824"/>
              <a:ext cx="508" cy="963"/>
            </a:xfrm>
            <a:custGeom>
              <a:avLst/>
              <a:gdLst>
                <a:gd name="T0" fmla="*/ 45 w 508"/>
                <a:gd name="T1" fmla="*/ 5 h 963"/>
                <a:gd name="T2" fmla="*/ 256 w 508"/>
                <a:gd name="T3" fmla="*/ 0 h 963"/>
                <a:gd name="T4" fmla="*/ 466 w 508"/>
                <a:gd name="T5" fmla="*/ 22 h 963"/>
                <a:gd name="T6" fmla="*/ 499 w 508"/>
                <a:gd name="T7" fmla="*/ 38 h 963"/>
                <a:gd name="T8" fmla="*/ 508 w 508"/>
                <a:gd name="T9" fmla="*/ 74 h 963"/>
                <a:gd name="T10" fmla="*/ 487 w 508"/>
                <a:gd name="T11" fmla="*/ 366 h 963"/>
                <a:gd name="T12" fmla="*/ 470 w 508"/>
                <a:gd name="T13" fmla="*/ 649 h 963"/>
                <a:gd name="T14" fmla="*/ 447 w 508"/>
                <a:gd name="T15" fmla="*/ 932 h 963"/>
                <a:gd name="T16" fmla="*/ 435 w 508"/>
                <a:gd name="T17" fmla="*/ 956 h 963"/>
                <a:gd name="T18" fmla="*/ 411 w 508"/>
                <a:gd name="T19" fmla="*/ 963 h 963"/>
                <a:gd name="T20" fmla="*/ 380 w 508"/>
                <a:gd name="T21" fmla="*/ 929 h 963"/>
                <a:gd name="T22" fmla="*/ 387 w 508"/>
                <a:gd name="T23" fmla="*/ 362 h 963"/>
                <a:gd name="T24" fmla="*/ 404 w 508"/>
                <a:gd name="T25" fmla="*/ 114 h 963"/>
                <a:gd name="T26" fmla="*/ 230 w 508"/>
                <a:gd name="T27" fmla="*/ 98 h 963"/>
                <a:gd name="T28" fmla="*/ 50 w 508"/>
                <a:gd name="T29" fmla="*/ 98 h 963"/>
                <a:gd name="T30" fmla="*/ 14 w 508"/>
                <a:gd name="T31" fmla="*/ 86 h 963"/>
                <a:gd name="T32" fmla="*/ 0 w 508"/>
                <a:gd name="T33" fmla="*/ 53 h 963"/>
                <a:gd name="T34" fmla="*/ 12 w 508"/>
                <a:gd name="T35" fmla="*/ 19 h 963"/>
                <a:gd name="T36" fmla="*/ 45 w 508"/>
                <a:gd name="T37" fmla="*/ 5 h 963"/>
                <a:gd name="T38" fmla="*/ 45 w 508"/>
                <a:gd name="T39" fmla="*/ 5 h 9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8"/>
                <a:gd name="T61" fmla="*/ 0 h 963"/>
                <a:gd name="T62" fmla="*/ 508 w 508"/>
                <a:gd name="T63" fmla="*/ 963 h 9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8" h="963">
                  <a:moveTo>
                    <a:pt x="45" y="5"/>
                  </a:moveTo>
                  <a:lnTo>
                    <a:pt x="256" y="0"/>
                  </a:lnTo>
                  <a:lnTo>
                    <a:pt x="466" y="22"/>
                  </a:lnTo>
                  <a:lnTo>
                    <a:pt x="499" y="38"/>
                  </a:lnTo>
                  <a:lnTo>
                    <a:pt x="508" y="74"/>
                  </a:lnTo>
                  <a:lnTo>
                    <a:pt x="487" y="366"/>
                  </a:lnTo>
                  <a:lnTo>
                    <a:pt x="470" y="649"/>
                  </a:lnTo>
                  <a:lnTo>
                    <a:pt x="447" y="932"/>
                  </a:lnTo>
                  <a:lnTo>
                    <a:pt x="435" y="956"/>
                  </a:lnTo>
                  <a:lnTo>
                    <a:pt x="411" y="963"/>
                  </a:lnTo>
                  <a:lnTo>
                    <a:pt x="380" y="929"/>
                  </a:lnTo>
                  <a:lnTo>
                    <a:pt x="387" y="362"/>
                  </a:lnTo>
                  <a:lnTo>
                    <a:pt x="404" y="114"/>
                  </a:lnTo>
                  <a:lnTo>
                    <a:pt x="230" y="98"/>
                  </a:lnTo>
                  <a:lnTo>
                    <a:pt x="50" y="98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12" y="19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73" name="Freeform 348"/>
            <p:cNvSpPr>
              <a:spLocks/>
            </p:cNvSpPr>
            <p:nvPr/>
          </p:nvSpPr>
          <p:spPr bwMode="auto">
            <a:xfrm>
              <a:off x="5084" y="3833"/>
              <a:ext cx="418" cy="568"/>
            </a:xfrm>
            <a:custGeom>
              <a:avLst/>
              <a:gdLst>
                <a:gd name="T0" fmla="*/ 19 w 418"/>
                <a:gd name="T1" fmla="*/ 24 h 568"/>
                <a:gd name="T2" fmla="*/ 183 w 418"/>
                <a:gd name="T3" fmla="*/ 19 h 568"/>
                <a:gd name="T4" fmla="*/ 345 w 418"/>
                <a:gd name="T5" fmla="*/ 8 h 568"/>
                <a:gd name="T6" fmla="*/ 383 w 418"/>
                <a:gd name="T7" fmla="*/ 0 h 568"/>
                <a:gd name="T8" fmla="*/ 416 w 418"/>
                <a:gd name="T9" fmla="*/ 12 h 568"/>
                <a:gd name="T10" fmla="*/ 418 w 418"/>
                <a:gd name="T11" fmla="*/ 53 h 568"/>
                <a:gd name="T12" fmla="*/ 414 w 418"/>
                <a:gd name="T13" fmla="*/ 138 h 568"/>
                <a:gd name="T14" fmla="*/ 418 w 418"/>
                <a:gd name="T15" fmla="*/ 224 h 568"/>
                <a:gd name="T16" fmla="*/ 411 w 418"/>
                <a:gd name="T17" fmla="*/ 480 h 568"/>
                <a:gd name="T18" fmla="*/ 404 w 418"/>
                <a:gd name="T19" fmla="*/ 523 h 568"/>
                <a:gd name="T20" fmla="*/ 390 w 418"/>
                <a:gd name="T21" fmla="*/ 554 h 568"/>
                <a:gd name="T22" fmla="*/ 368 w 418"/>
                <a:gd name="T23" fmla="*/ 568 h 568"/>
                <a:gd name="T24" fmla="*/ 342 w 418"/>
                <a:gd name="T25" fmla="*/ 561 h 568"/>
                <a:gd name="T26" fmla="*/ 323 w 418"/>
                <a:gd name="T27" fmla="*/ 535 h 568"/>
                <a:gd name="T28" fmla="*/ 302 w 418"/>
                <a:gd name="T29" fmla="*/ 488 h 568"/>
                <a:gd name="T30" fmla="*/ 309 w 418"/>
                <a:gd name="T31" fmla="*/ 224 h 568"/>
                <a:gd name="T32" fmla="*/ 326 w 418"/>
                <a:gd name="T33" fmla="*/ 72 h 568"/>
                <a:gd name="T34" fmla="*/ 17 w 418"/>
                <a:gd name="T35" fmla="*/ 60 h 568"/>
                <a:gd name="T36" fmla="*/ 0 w 418"/>
                <a:gd name="T37" fmla="*/ 41 h 568"/>
                <a:gd name="T38" fmla="*/ 19 w 418"/>
                <a:gd name="T39" fmla="*/ 24 h 568"/>
                <a:gd name="T40" fmla="*/ 19 w 418"/>
                <a:gd name="T41" fmla="*/ 24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568"/>
                <a:gd name="T65" fmla="*/ 418 w 418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568">
                  <a:moveTo>
                    <a:pt x="19" y="24"/>
                  </a:moveTo>
                  <a:lnTo>
                    <a:pt x="183" y="19"/>
                  </a:lnTo>
                  <a:lnTo>
                    <a:pt x="345" y="8"/>
                  </a:lnTo>
                  <a:lnTo>
                    <a:pt x="383" y="0"/>
                  </a:lnTo>
                  <a:lnTo>
                    <a:pt x="416" y="12"/>
                  </a:lnTo>
                  <a:lnTo>
                    <a:pt x="418" y="53"/>
                  </a:lnTo>
                  <a:lnTo>
                    <a:pt x="414" y="138"/>
                  </a:lnTo>
                  <a:lnTo>
                    <a:pt x="418" y="224"/>
                  </a:lnTo>
                  <a:lnTo>
                    <a:pt x="411" y="480"/>
                  </a:lnTo>
                  <a:lnTo>
                    <a:pt x="404" y="523"/>
                  </a:lnTo>
                  <a:lnTo>
                    <a:pt x="390" y="554"/>
                  </a:lnTo>
                  <a:lnTo>
                    <a:pt x="368" y="568"/>
                  </a:lnTo>
                  <a:lnTo>
                    <a:pt x="342" y="561"/>
                  </a:lnTo>
                  <a:lnTo>
                    <a:pt x="323" y="535"/>
                  </a:lnTo>
                  <a:lnTo>
                    <a:pt x="302" y="488"/>
                  </a:lnTo>
                  <a:lnTo>
                    <a:pt x="309" y="224"/>
                  </a:lnTo>
                  <a:lnTo>
                    <a:pt x="326" y="72"/>
                  </a:lnTo>
                  <a:lnTo>
                    <a:pt x="17" y="60"/>
                  </a:lnTo>
                  <a:lnTo>
                    <a:pt x="0" y="4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74" name="Freeform 349"/>
            <p:cNvSpPr>
              <a:spLocks/>
            </p:cNvSpPr>
            <p:nvPr/>
          </p:nvSpPr>
          <p:spPr bwMode="auto">
            <a:xfrm>
              <a:off x="4999" y="5017"/>
              <a:ext cx="85" cy="784"/>
            </a:xfrm>
            <a:custGeom>
              <a:avLst/>
              <a:gdLst>
                <a:gd name="T0" fmla="*/ 61 w 85"/>
                <a:gd name="T1" fmla="*/ 16 h 784"/>
                <a:gd name="T2" fmla="*/ 66 w 85"/>
                <a:gd name="T3" fmla="*/ 335 h 784"/>
                <a:gd name="T4" fmla="*/ 80 w 85"/>
                <a:gd name="T5" fmla="*/ 653 h 784"/>
                <a:gd name="T6" fmla="*/ 80 w 85"/>
                <a:gd name="T7" fmla="*/ 701 h 784"/>
                <a:gd name="T8" fmla="*/ 85 w 85"/>
                <a:gd name="T9" fmla="*/ 741 h 784"/>
                <a:gd name="T10" fmla="*/ 71 w 85"/>
                <a:gd name="T11" fmla="*/ 774 h 784"/>
                <a:gd name="T12" fmla="*/ 42 w 85"/>
                <a:gd name="T13" fmla="*/ 784 h 784"/>
                <a:gd name="T14" fmla="*/ 2 w 85"/>
                <a:gd name="T15" fmla="*/ 741 h 784"/>
                <a:gd name="T16" fmla="*/ 4 w 85"/>
                <a:gd name="T17" fmla="*/ 701 h 784"/>
                <a:gd name="T18" fmla="*/ 0 w 85"/>
                <a:gd name="T19" fmla="*/ 653 h 784"/>
                <a:gd name="T20" fmla="*/ 7 w 85"/>
                <a:gd name="T21" fmla="*/ 335 h 784"/>
                <a:gd name="T22" fmla="*/ 26 w 85"/>
                <a:gd name="T23" fmla="*/ 16 h 784"/>
                <a:gd name="T24" fmla="*/ 45 w 85"/>
                <a:gd name="T25" fmla="*/ 0 h 784"/>
                <a:gd name="T26" fmla="*/ 61 w 85"/>
                <a:gd name="T27" fmla="*/ 16 h 784"/>
                <a:gd name="T28" fmla="*/ 61 w 85"/>
                <a:gd name="T29" fmla="*/ 16 h 7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84"/>
                <a:gd name="T47" fmla="*/ 85 w 85"/>
                <a:gd name="T48" fmla="*/ 784 h 7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84">
                  <a:moveTo>
                    <a:pt x="61" y="16"/>
                  </a:moveTo>
                  <a:lnTo>
                    <a:pt x="66" y="335"/>
                  </a:lnTo>
                  <a:lnTo>
                    <a:pt x="80" y="653"/>
                  </a:lnTo>
                  <a:lnTo>
                    <a:pt x="80" y="701"/>
                  </a:lnTo>
                  <a:lnTo>
                    <a:pt x="85" y="741"/>
                  </a:lnTo>
                  <a:lnTo>
                    <a:pt x="71" y="774"/>
                  </a:lnTo>
                  <a:lnTo>
                    <a:pt x="42" y="784"/>
                  </a:lnTo>
                  <a:lnTo>
                    <a:pt x="2" y="741"/>
                  </a:lnTo>
                  <a:lnTo>
                    <a:pt x="4" y="701"/>
                  </a:lnTo>
                  <a:lnTo>
                    <a:pt x="0" y="653"/>
                  </a:lnTo>
                  <a:lnTo>
                    <a:pt x="7" y="335"/>
                  </a:lnTo>
                  <a:lnTo>
                    <a:pt x="26" y="16"/>
                  </a:lnTo>
                  <a:lnTo>
                    <a:pt x="45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75" name="Freeform 350"/>
            <p:cNvSpPr>
              <a:spLocks/>
            </p:cNvSpPr>
            <p:nvPr/>
          </p:nvSpPr>
          <p:spPr bwMode="auto">
            <a:xfrm>
              <a:off x="3984" y="4646"/>
              <a:ext cx="409" cy="131"/>
            </a:xfrm>
            <a:custGeom>
              <a:avLst/>
              <a:gdLst>
                <a:gd name="T0" fmla="*/ 21 w 409"/>
                <a:gd name="T1" fmla="*/ 0 h 131"/>
                <a:gd name="T2" fmla="*/ 135 w 409"/>
                <a:gd name="T3" fmla="*/ 14 h 131"/>
                <a:gd name="T4" fmla="*/ 347 w 409"/>
                <a:gd name="T5" fmla="*/ 62 h 131"/>
                <a:gd name="T6" fmla="*/ 394 w 409"/>
                <a:gd name="T7" fmla="*/ 81 h 131"/>
                <a:gd name="T8" fmla="*/ 409 w 409"/>
                <a:gd name="T9" fmla="*/ 100 h 131"/>
                <a:gd name="T10" fmla="*/ 392 w 409"/>
                <a:gd name="T11" fmla="*/ 117 h 131"/>
                <a:gd name="T12" fmla="*/ 337 w 409"/>
                <a:gd name="T13" fmla="*/ 131 h 131"/>
                <a:gd name="T14" fmla="*/ 119 w 409"/>
                <a:gd name="T15" fmla="*/ 83 h 131"/>
                <a:gd name="T16" fmla="*/ 9 w 409"/>
                <a:gd name="T17" fmla="*/ 33 h 131"/>
                <a:gd name="T18" fmla="*/ 0 w 409"/>
                <a:gd name="T19" fmla="*/ 10 h 131"/>
                <a:gd name="T20" fmla="*/ 21 w 409"/>
                <a:gd name="T21" fmla="*/ 0 h 131"/>
                <a:gd name="T22" fmla="*/ 21 w 409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131"/>
                <a:gd name="T38" fmla="*/ 409 w 409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131">
                  <a:moveTo>
                    <a:pt x="21" y="0"/>
                  </a:moveTo>
                  <a:lnTo>
                    <a:pt x="135" y="14"/>
                  </a:lnTo>
                  <a:lnTo>
                    <a:pt x="347" y="62"/>
                  </a:lnTo>
                  <a:lnTo>
                    <a:pt x="394" y="81"/>
                  </a:lnTo>
                  <a:lnTo>
                    <a:pt x="409" y="100"/>
                  </a:lnTo>
                  <a:lnTo>
                    <a:pt x="392" y="117"/>
                  </a:lnTo>
                  <a:lnTo>
                    <a:pt x="337" y="131"/>
                  </a:lnTo>
                  <a:lnTo>
                    <a:pt x="119" y="83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76" name="Freeform 351"/>
            <p:cNvSpPr>
              <a:spLocks/>
            </p:cNvSpPr>
            <p:nvPr/>
          </p:nvSpPr>
          <p:spPr bwMode="auto">
            <a:xfrm>
              <a:off x="3979" y="4658"/>
              <a:ext cx="107" cy="494"/>
            </a:xfrm>
            <a:custGeom>
              <a:avLst/>
              <a:gdLst>
                <a:gd name="T0" fmla="*/ 50 w 107"/>
                <a:gd name="T1" fmla="*/ 19 h 494"/>
                <a:gd name="T2" fmla="*/ 107 w 107"/>
                <a:gd name="T3" fmla="*/ 440 h 494"/>
                <a:gd name="T4" fmla="*/ 100 w 107"/>
                <a:gd name="T5" fmla="*/ 475 h 494"/>
                <a:gd name="T6" fmla="*/ 71 w 107"/>
                <a:gd name="T7" fmla="*/ 494 h 494"/>
                <a:gd name="T8" fmla="*/ 38 w 107"/>
                <a:gd name="T9" fmla="*/ 489 h 494"/>
                <a:gd name="T10" fmla="*/ 14 w 107"/>
                <a:gd name="T11" fmla="*/ 459 h 494"/>
                <a:gd name="T12" fmla="*/ 0 w 107"/>
                <a:gd name="T13" fmla="*/ 342 h 494"/>
                <a:gd name="T14" fmla="*/ 5 w 107"/>
                <a:gd name="T15" fmla="*/ 242 h 494"/>
                <a:gd name="T16" fmla="*/ 7 w 107"/>
                <a:gd name="T17" fmla="*/ 24 h 494"/>
                <a:gd name="T18" fmla="*/ 12 w 107"/>
                <a:gd name="T19" fmla="*/ 7 h 494"/>
                <a:gd name="T20" fmla="*/ 26 w 107"/>
                <a:gd name="T21" fmla="*/ 0 h 494"/>
                <a:gd name="T22" fmla="*/ 50 w 107"/>
                <a:gd name="T23" fmla="*/ 19 h 494"/>
                <a:gd name="T24" fmla="*/ 50 w 107"/>
                <a:gd name="T25" fmla="*/ 19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94"/>
                <a:gd name="T41" fmla="*/ 107 w 107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94">
                  <a:moveTo>
                    <a:pt x="50" y="19"/>
                  </a:moveTo>
                  <a:lnTo>
                    <a:pt x="107" y="440"/>
                  </a:lnTo>
                  <a:lnTo>
                    <a:pt x="100" y="475"/>
                  </a:lnTo>
                  <a:lnTo>
                    <a:pt x="71" y="494"/>
                  </a:lnTo>
                  <a:lnTo>
                    <a:pt x="38" y="489"/>
                  </a:lnTo>
                  <a:lnTo>
                    <a:pt x="14" y="459"/>
                  </a:lnTo>
                  <a:lnTo>
                    <a:pt x="0" y="342"/>
                  </a:lnTo>
                  <a:lnTo>
                    <a:pt x="5" y="242"/>
                  </a:lnTo>
                  <a:lnTo>
                    <a:pt x="7" y="24"/>
                  </a:lnTo>
                  <a:lnTo>
                    <a:pt x="12" y="7"/>
                  </a:lnTo>
                  <a:lnTo>
                    <a:pt x="26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77" name="Freeform 352"/>
            <p:cNvSpPr>
              <a:spLocks/>
            </p:cNvSpPr>
            <p:nvPr/>
          </p:nvSpPr>
          <p:spPr bwMode="auto">
            <a:xfrm>
              <a:off x="4367" y="4292"/>
              <a:ext cx="149" cy="276"/>
            </a:xfrm>
            <a:custGeom>
              <a:avLst/>
              <a:gdLst>
                <a:gd name="T0" fmla="*/ 28 w 149"/>
                <a:gd name="T1" fmla="*/ 0 h 276"/>
                <a:gd name="T2" fmla="*/ 106 w 149"/>
                <a:gd name="T3" fmla="*/ 102 h 276"/>
                <a:gd name="T4" fmla="*/ 149 w 149"/>
                <a:gd name="T5" fmla="*/ 223 h 276"/>
                <a:gd name="T6" fmla="*/ 142 w 149"/>
                <a:gd name="T7" fmla="*/ 259 h 276"/>
                <a:gd name="T8" fmla="*/ 116 w 149"/>
                <a:gd name="T9" fmla="*/ 276 h 276"/>
                <a:gd name="T10" fmla="*/ 85 w 149"/>
                <a:gd name="T11" fmla="*/ 273 h 276"/>
                <a:gd name="T12" fmla="*/ 61 w 149"/>
                <a:gd name="T13" fmla="*/ 245 h 276"/>
                <a:gd name="T14" fmla="*/ 49 w 149"/>
                <a:gd name="T15" fmla="*/ 126 h 276"/>
                <a:gd name="T16" fmla="*/ 38 w 149"/>
                <a:gd name="T17" fmla="*/ 74 h 276"/>
                <a:gd name="T18" fmla="*/ 23 w 149"/>
                <a:gd name="T19" fmla="*/ 50 h 276"/>
                <a:gd name="T20" fmla="*/ 4 w 149"/>
                <a:gd name="T21" fmla="*/ 26 h 276"/>
                <a:gd name="T22" fmla="*/ 0 w 149"/>
                <a:gd name="T23" fmla="*/ 12 h 276"/>
                <a:gd name="T24" fmla="*/ 4 w 149"/>
                <a:gd name="T25" fmla="*/ 0 h 276"/>
                <a:gd name="T26" fmla="*/ 28 w 149"/>
                <a:gd name="T27" fmla="*/ 0 h 276"/>
                <a:gd name="T28" fmla="*/ 28 w 149"/>
                <a:gd name="T29" fmla="*/ 0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276"/>
                <a:gd name="T47" fmla="*/ 149 w 149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276">
                  <a:moveTo>
                    <a:pt x="28" y="0"/>
                  </a:moveTo>
                  <a:lnTo>
                    <a:pt x="106" y="102"/>
                  </a:lnTo>
                  <a:lnTo>
                    <a:pt x="149" y="223"/>
                  </a:lnTo>
                  <a:lnTo>
                    <a:pt x="142" y="259"/>
                  </a:lnTo>
                  <a:lnTo>
                    <a:pt x="116" y="276"/>
                  </a:lnTo>
                  <a:lnTo>
                    <a:pt x="85" y="273"/>
                  </a:lnTo>
                  <a:lnTo>
                    <a:pt x="61" y="245"/>
                  </a:lnTo>
                  <a:lnTo>
                    <a:pt x="49" y="126"/>
                  </a:lnTo>
                  <a:lnTo>
                    <a:pt x="38" y="74"/>
                  </a:lnTo>
                  <a:lnTo>
                    <a:pt x="23" y="50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78" name="Freeform 353"/>
            <p:cNvSpPr>
              <a:spLocks/>
            </p:cNvSpPr>
            <p:nvPr/>
          </p:nvSpPr>
          <p:spPr bwMode="auto">
            <a:xfrm>
              <a:off x="5091" y="3867"/>
              <a:ext cx="131" cy="252"/>
            </a:xfrm>
            <a:custGeom>
              <a:avLst/>
              <a:gdLst>
                <a:gd name="T0" fmla="*/ 19 w 131"/>
                <a:gd name="T1" fmla="*/ 45 h 252"/>
                <a:gd name="T2" fmla="*/ 34 w 131"/>
                <a:gd name="T3" fmla="*/ 218 h 252"/>
                <a:gd name="T4" fmla="*/ 131 w 131"/>
                <a:gd name="T5" fmla="*/ 206 h 252"/>
                <a:gd name="T6" fmla="*/ 126 w 131"/>
                <a:gd name="T7" fmla="*/ 233 h 252"/>
                <a:gd name="T8" fmla="*/ 0 w 131"/>
                <a:gd name="T9" fmla="*/ 252 h 252"/>
                <a:gd name="T10" fmla="*/ 3 w 131"/>
                <a:gd name="T11" fmla="*/ 7 h 252"/>
                <a:gd name="T12" fmla="*/ 19 w 131"/>
                <a:gd name="T13" fmla="*/ 0 h 252"/>
                <a:gd name="T14" fmla="*/ 19 w 131"/>
                <a:gd name="T15" fmla="*/ 45 h 252"/>
                <a:gd name="T16" fmla="*/ 19 w 131"/>
                <a:gd name="T17" fmla="*/ 45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252"/>
                <a:gd name="T29" fmla="*/ 131 w 131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252">
                  <a:moveTo>
                    <a:pt x="19" y="45"/>
                  </a:moveTo>
                  <a:lnTo>
                    <a:pt x="34" y="218"/>
                  </a:lnTo>
                  <a:lnTo>
                    <a:pt x="131" y="206"/>
                  </a:lnTo>
                  <a:lnTo>
                    <a:pt x="126" y="233"/>
                  </a:lnTo>
                  <a:lnTo>
                    <a:pt x="0" y="252"/>
                  </a:lnTo>
                  <a:lnTo>
                    <a:pt x="3" y="7"/>
                  </a:lnTo>
                  <a:lnTo>
                    <a:pt x="19" y="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79" name="Freeform 354"/>
            <p:cNvSpPr>
              <a:spLocks/>
            </p:cNvSpPr>
            <p:nvPr/>
          </p:nvSpPr>
          <p:spPr bwMode="auto">
            <a:xfrm>
              <a:off x="5084" y="4166"/>
              <a:ext cx="178" cy="221"/>
            </a:xfrm>
            <a:custGeom>
              <a:avLst/>
              <a:gdLst>
                <a:gd name="T0" fmla="*/ 26 w 178"/>
                <a:gd name="T1" fmla="*/ 2 h 221"/>
                <a:gd name="T2" fmla="*/ 41 w 178"/>
                <a:gd name="T3" fmla="*/ 183 h 221"/>
                <a:gd name="T4" fmla="*/ 126 w 178"/>
                <a:gd name="T5" fmla="*/ 183 h 221"/>
                <a:gd name="T6" fmla="*/ 171 w 178"/>
                <a:gd name="T7" fmla="*/ 136 h 221"/>
                <a:gd name="T8" fmla="*/ 178 w 178"/>
                <a:gd name="T9" fmla="*/ 209 h 221"/>
                <a:gd name="T10" fmla="*/ 22 w 178"/>
                <a:gd name="T11" fmla="*/ 221 h 221"/>
                <a:gd name="T12" fmla="*/ 0 w 178"/>
                <a:gd name="T13" fmla="*/ 204 h 221"/>
                <a:gd name="T14" fmla="*/ 5 w 178"/>
                <a:gd name="T15" fmla="*/ 0 h 221"/>
                <a:gd name="T16" fmla="*/ 26 w 178"/>
                <a:gd name="T17" fmla="*/ 2 h 221"/>
                <a:gd name="T18" fmla="*/ 26 w 178"/>
                <a:gd name="T19" fmla="*/ 2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21"/>
                <a:gd name="T32" fmla="*/ 178 w 178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21">
                  <a:moveTo>
                    <a:pt x="26" y="2"/>
                  </a:moveTo>
                  <a:lnTo>
                    <a:pt x="41" y="183"/>
                  </a:lnTo>
                  <a:lnTo>
                    <a:pt x="126" y="183"/>
                  </a:lnTo>
                  <a:lnTo>
                    <a:pt x="171" y="136"/>
                  </a:lnTo>
                  <a:lnTo>
                    <a:pt x="178" y="209"/>
                  </a:lnTo>
                  <a:lnTo>
                    <a:pt x="22" y="221"/>
                  </a:lnTo>
                  <a:lnTo>
                    <a:pt x="0" y="204"/>
                  </a:lnTo>
                  <a:lnTo>
                    <a:pt x="5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80" name="Freeform 355"/>
            <p:cNvSpPr>
              <a:spLocks/>
            </p:cNvSpPr>
            <p:nvPr/>
          </p:nvSpPr>
          <p:spPr bwMode="auto">
            <a:xfrm>
              <a:off x="5296" y="4128"/>
              <a:ext cx="192" cy="283"/>
            </a:xfrm>
            <a:custGeom>
              <a:avLst/>
              <a:gdLst>
                <a:gd name="T0" fmla="*/ 38 w 192"/>
                <a:gd name="T1" fmla="*/ 38 h 283"/>
                <a:gd name="T2" fmla="*/ 28 w 192"/>
                <a:gd name="T3" fmla="*/ 245 h 283"/>
                <a:gd name="T4" fmla="*/ 192 w 192"/>
                <a:gd name="T5" fmla="*/ 228 h 283"/>
                <a:gd name="T6" fmla="*/ 183 w 192"/>
                <a:gd name="T7" fmla="*/ 283 h 283"/>
                <a:gd name="T8" fmla="*/ 54 w 192"/>
                <a:gd name="T9" fmla="*/ 276 h 283"/>
                <a:gd name="T10" fmla="*/ 4 w 192"/>
                <a:gd name="T11" fmla="*/ 264 h 283"/>
                <a:gd name="T12" fmla="*/ 0 w 192"/>
                <a:gd name="T13" fmla="*/ 40 h 283"/>
                <a:gd name="T14" fmla="*/ 14 w 192"/>
                <a:gd name="T15" fmla="*/ 19 h 283"/>
                <a:gd name="T16" fmla="*/ 130 w 192"/>
                <a:gd name="T17" fmla="*/ 0 h 283"/>
                <a:gd name="T18" fmla="*/ 118 w 192"/>
                <a:gd name="T19" fmla="*/ 62 h 283"/>
                <a:gd name="T20" fmla="*/ 38 w 192"/>
                <a:gd name="T21" fmla="*/ 38 h 283"/>
                <a:gd name="T22" fmla="*/ 38 w 192"/>
                <a:gd name="T23" fmla="*/ 38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83"/>
                <a:gd name="T38" fmla="*/ 192 w 192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83">
                  <a:moveTo>
                    <a:pt x="38" y="38"/>
                  </a:moveTo>
                  <a:lnTo>
                    <a:pt x="28" y="245"/>
                  </a:lnTo>
                  <a:lnTo>
                    <a:pt x="192" y="228"/>
                  </a:lnTo>
                  <a:lnTo>
                    <a:pt x="183" y="283"/>
                  </a:lnTo>
                  <a:lnTo>
                    <a:pt x="54" y="276"/>
                  </a:lnTo>
                  <a:lnTo>
                    <a:pt x="4" y="264"/>
                  </a:lnTo>
                  <a:lnTo>
                    <a:pt x="0" y="40"/>
                  </a:lnTo>
                  <a:lnTo>
                    <a:pt x="14" y="19"/>
                  </a:lnTo>
                  <a:lnTo>
                    <a:pt x="130" y="0"/>
                  </a:lnTo>
                  <a:lnTo>
                    <a:pt x="118" y="6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81" name="Freeform 356"/>
            <p:cNvSpPr>
              <a:spLocks/>
            </p:cNvSpPr>
            <p:nvPr/>
          </p:nvSpPr>
          <p:spPr bwMode="auto">
            <a:xfrm>
              <a:off x="5291" y="3876"/>
              <a:ext cx="138" cy="243"/>
            </a:xfrm>
            <a:custGeom>
              <a:avLst/>
              <a:gdLst>
                <a:gd name="T0" fmla="*/ 0 w 138"/>
                <a:gd name="T1" fmla="*/ 12 h 243"/>
                <a:gd name="T2" fmla="*/ 12 w 138"/>
                <a:gd name="T3" fmla="*/ 243 h 243"/>
                <a:gd name="T4" fmla="*/ 135 w 138"/>
                <a:gd name="T5" fmla="*/ 212 h 243"/>
                <a:gd name="T6" fmla="*/ 138 w 138"/>
                <a:gd name="T7" fmla="*/ 188 h 243"/>
                <a:gd name="T8" fmla="*/ 40 w 138"/>
                <a:gd name="T9" fmla="*/ 205 h 243"/>
                <a:gd name="T10" fmla="*/ 38 w 138"/>
                <a:gd name="T11" fmla="*/ 0 h 243"/>
                <a:gd name="T12" fmla="*/ 0 w 138"/>
                <a:gd name="T13" fmla="*/ 12 h 243"/>
                <a:gd name="T14" fmla="*/ 0 w 138"/>
                <a:gd name="T15" fmla="*/ 12 h 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43"/>
                <a:gd name="T26" fmla="*/ 138 w 138"/>
                <a:gd name="T27" fmla="*/ 243 h 2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43">
                  <a:moveTo>
                    <a:pt x="0" y="12"/>
                  </a:moveTo>
                  <a:lnTo>
                    <a:pt x="12" y="243"/>
                  </a:lnTo>
                  <a:lnTo>
                    <a:pt x="135" y="212"/>
                  </a:lnTo>
                  <a:lnTo>
                    <a:pt x="138" y="188"/>
                  </a:lnTo>
                  <a:lnTo>
                    <a:pt x="40" y="205"/>
                  </a:lnTo>
                  <a:lnTo>
                    <a:pt x="3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82" name="Freeform 357"/>
            <p:cNvSpPr>
              <a:spLocks/>
            </p:cNvSpPr>
            <p:nvPr/>
          </p:nvSpPr>
          <p:spPr bwMode="auto">
            <a:xfrm>
              <a:off x="5196" y="3876"/>
              <a:ext cx="45" cy="214"/>
            </a:xfrm>
            <a:custGeom>
              <a:avLst/>
              <a:gdLst>
                <a:gd name="T0" fmla="*/ 9 w 45"/>
                <a:gd name="T1" fmla="*/ 10 h 214"/>
                <a:gd name="T2" fmla="*/ 0 w 45"/>
                <a:gd name="T3" fmla="*/ 212 h 214"/>
                <a:gd name="T4" fmla="*/ 33 w 45"/>
                <a:gd name="T5" fmla="*/ 214 h 214"/>
                <a:gd name="T6" fmla="*/ 45 w 45"/>
                <a:gd name="T7" fmla="*/ 0 h 214"/>
                <a:gd name="T8" fmla="*/ 9 w 45"/>
                <a:gd name="T9" fmla="*/ 10 h 214"/>
                <a:gd name="T10" fmla="*/ 9 w 45"/>
                <a:gd name="T11" fmla="*/ 1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4"/>
                <a:gd name="T20" fmla="*/ 45 w 45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4">
                  <a:moveTo>
                    <a:pt x="9" y="10"/>
                  </a:moveTo>
                  <a:lnTo>
                    <a:pt x="0" y="212"/>
                  </a:lnTo>
                  <a:lnTo>
                    <a:pt x="33" y="214"/>
                  </a:lnTo>
                  <a:lnTo>
                    <a:pt x="45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83" name="Freeform 358"/>
            <p:cNvSpPr>
              <a:spLocks/>
            </p:cNvSpPr>
            <p:nvPr/>
          </p:nvSpPr>
          <p:spPr bwMode="auto">
            <a:xfrm>
              <a:off x="5094" y="4145"/>
              <a:ext cx="164" cy="216"/>
            </a:xfrm>
            <a:custGeom>
              <a:avLst/>
              <a:gdLst>
                <a:gd name="T0" fmla="*/ 0 w 164"/>
                <a:gd name="T1" fmla="*/ 7 h 216"/>
                <a:gd name="T2" fmla="*/ 142 w 164"/>
                <a:gd name="T3" fmla="*/ 0 h 216"/>
                <a:gd name="T4" fmla="*/ 164 w 164"/>
                <a:gd name="T5" fmla="*/ 166 h 216"/>
                <a:gd name="T6" fmla="*/ 154 w 164"/>
                <a:gd name="T7" fmla="*/ 214 h 216"/>
                <a:gd name="T8" fmla="*/ 121 w 164"/>
                <a:gd name="T9" fmla="*/ 216 h 216"/>
                <a:gd name="T10" fmla="*/ 116 w 164"/>
                <a:gd name="T11" fmla="*/ 28 h 216"/>
                <a:gd name="T12" fmla="*/ 2 w 164"/>
                <a:gd name="T13" fmla="*/ 57 h 216"/>
                <a:gd name="T14" fmla="*/ 0 w 164"/>
                <a:gd name="T15" fmla="*/ 7 h 216"/>
                <a:gd name="T16" fmla="*/ 0 w 164"/>
                <a:gd name="T17" fmla="*/ 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216"/>
                <a:gd name="T29" fmla="*/ 164 w 164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216">
                  <a:moveTo>
                    <a:pt x="0" y="7"/>
                  </a:moveTo>
                  <a:lnTo>
                    <a:pt x="142" y="0"/>
                  </a:lnTo>
                  <a:lnTo>
                    <a:pt x="164" y="166"/>
                  </a:lnTo>
                  <a:lnTo>
                    <a:pt x="154" y="214"/>
                  </a:lnTo>
                  <a:lnTo>
                    <a:pt x="121" y="216"/>
                  </a:lnTo>
                  <a:lnTo>
                    <a:pt x="116" y="28"/>
                  </a:lnTo>
                  <a:lnTo>
                    <a:pt x="2" y="5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84" name="Freeform 359"/>
            <p:cNvSpPr>
              <a:spLocks/>
            </p:cNvSpPr>
            <p:nvPr/>
          </p:nvSpPr>
          <p:spPr bwMode="auto">
            <a:xfrm>
              <a:off x="4024" y="4729"/>
              <a:ext cx="290" cy="483"/>
            </a:xfrm>
            <a:custGeom>
              <a:avLst/>
              <a:gdLst>
                <a:gd name="T0" fmla="*/ 152 w 290"/>
                <a:gd name="T1" fmla="*/ 0 h 483"/>
                <a:gd name="T2" fmla="*/ 150 w 290"/>
                <a:gd name="T3" fmla="*/ 238 h 483"/>
                <a:gd name="T4" fmla="*/ 0 w 290"/>
                <a:gd name="T5" fmla="*/ 176 h 483"/>
                <a:gd name="T6" fmla="*/ 15 w 290"/>
                <a:gd name="T7" fmla="*/ 228 h 483"/>
                <a:gd name="T8" fmla="*/ 150 w 290"/>
                <a:gd name="T9" fmla="*/ 290 h 483"/>
                <a:gd name="T10" fmla="*/ 138 w 290"/>
                <a:gd name="T11" fmla="*/ 426 h 483"/>
                <a:gd name="T12" fmla="*/ 7 w 290"/>
                <a:gd name="T13" fmla="*/ 390 h 483"/>
                <a:gd name="T14" fmla="*/ 3 w 290"/>
                <a:gd name="T15" fmla="*/ 428 h 483"/>
                <a:gd name="T16" fmla="*/ 276 w 290"/>
                <a:gd name="T17" fmla="*/ 483 h 483"/>
                <a:gd name="T18" fmla="*/ 281 w 290"/>
                <a:gd name="T19" fmla="*/ 452 h 483"/>
                <a:gd name="T20" fmla="*/ 176 w 290"/>
                <a:gd name="T21" fmla="*/ 428 h 483"/>
                <a:gd name="T22" fmla="*/ 179 w 290"/>
                <a:gd name="T23" fmla="*/ 304 h 483"/>
                <a:gd name="T24" fmla="*/ 290 w 290"/>
                <a:gd name="T25" fmla="*/ 331 h 483"/>
                <a:gd name="T26" fmla="*/ 290 w 290"/>
                <a:gd name="T27" fmla="*/ 290 h 483"/>
                <a:gd name="T28" fmla="*/ 183 w 290"/>
                <a:gd name="T29" fmla="*/ 231 h 483"/>
                <a:gd name="T30" fmla="*/ 179 w 290"/>
                <a:gd name="T31" fmla="*/ 7 h 483"/>
                <a:gd name="T32" fmla="*/ 152 w 290"/>
                <a:gd name="T33" fmla="*/ 0 h 483"/>
                <a:gd name="T34" fmla="*/ 152 w 290"/>
                <a:gd name="T35" fmla="*/ 0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483"/>
                <a:gd name="T56" fmla="*/ 290 w 290"/>
                <a:gd name="T57" fmla="*/ 483 h 4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483">
                  <a:moveTo>
                    <a:pt x="152" y="0"/>
                  </a:moveTo>
                  <a:lnTo>
                    <a:pt x="150" y="238"/>
                  </a:lnTo>
                  <a:lnTo>
                    <a:pt x="0" y="176"/>
                  </a:lnTo>
                  <a:lnTo>
                    <a:pt x="15" y="228"/>
                  </a:lnTo>
                  <a:lnTo>
                    <a:pt x="150" y="290"/>
                  </a:lnTo>
                  <a:lnTo>
                    <a:pt x="138" y="426"/>
                  </a:lnTo>
                  <a:lnTo>
                    <a:pt x="7" y="390"/>
                  </a:lnTo>
                  <a:lnTo>
                    <a:pt x="3" y="428"/>
                  </a:lnTo>
                  <a:lnTo>
                    <a:pt x="276" y="483"/>
                  </a:lnTo>
                  <a:lnTo>
                    <a:pt x="281" y="452"/>
                  </a:lnTo>
                  <a:lnTo>
                    <a:pt x="176" y="428"/>
                  </a:lnTo>
                  <a:lnTo>
                    <a:pt x="179" y="304"/>
                  </a:lnTo>
                  <a:lnTo>
                    <a:pt x="290" y="331"/>
                  </a:lnTo>
                  <a:lnTo>
                    <a:pt x="290" y="290"/>
                  </a:lnTo>
                  <a:lnTo>
                    <a:pt x="183" y="231"/>
                  </a:lnTo>
                  <a:lnTo>
                    <a:pt x="17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85" name="Freeform 360"/>
            <p:cNvSpPr>
              <a:spLocks/>
            </p:cNvSpPr>
            <p:nvPr/>
          </p:nvSpPr>
          <p:spPr bwMode="auto">
            <a:xfrm>
              <a:off x="5106" y="5290"/>
              <a:ext cx="92" cy="178"/>
            </a:xfrm>
            <a:custGeom>
              <a:avLst/>
              <a:gdLst>
                <a:gd name="T0" fmla="*/ 0 w 92"/>
                <a:gd name="T1" fmla="*/ 36 h 178"/>
                <a:gd name="T2" fmla="*/ 16 w 92"/>
                <a:gd name="T3" fmla="*/ 67 h 178"/>
                <a:gd name="T4" fmla="*/ 52 w 92"/>
                <a:gd name="T5" fmla="*/ 59 h 178"/>
                <a:gd name="T6" fmla="*/ 61 w 92"/>
                <a:gd name="T7" fmla="*/ 0 h 178"/>
                <a:gd name="T8" fmla="*/ 92 w 92"/>
                <a:gd name="T9" fmla="*/ 24 h 178"/>
                <a:gd name="T10" fmla="*/ 83 w 92"/>
                <a:gd name="T11" fmla="*/ 69 h 178"/>
                <a:gd name="T12" fmla="*/ 52 w 92"/>
                <a:gd name="T13" fmla="*/ 93 h 178"/>
                <a:gd name="T14" fmla="*/ 33 w 92"/>
                <a:gd name="T15" fmla="*/ 105 h 178"/>
                <a:gd name="T16" fmla="*/ 33 w 92"/>
                <a:gd name="T17" fmla="*/ 178 h 178"/>
                <a:gd name="T18" fmla="*/ 0 w 92"/>
                <a:gd name="T19" fmla="*/ 174 h 178"/>
                <a:gd name="T20" fmla="*/ 0 w 92"/>
                <a:gd name="T21" fmla="*/ 36 h 178"/>
                <a:gd name="T22" fmla="*/ 0 w 92"/>
                <a:gd name="T23" fmla="*/ 36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8"/>
                <a:gd name="T38" fmla="*/ 92 w 92"/>
                <a:gd name="T39" fmla="*/ 178 h 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8">
                  <a:moveTo>
                    <a:pt x="0" y="36"/>
                  </a:moveTo>
                  <a:lnTo>
                    <a:pt x="16" y="67"/>
                  </a:lnTo>
                  <a:lnTo>
                    <a:pt x="52" y="59"/>
                  </a:lnTo>
                  <a:lnTo>
                    <a:pt x="61" y="0"/>
                  </a:lnTo>
                  <a:lnTo>
                    <a:pt x="92" y="24"/>
                  </a:lnTo>
                  <a:lnTo>
                    <a:pt x="83" y="69"/>
                  </a:lnTo>
                  <a:lnTo>
                    <a:pt x="52" y="93"/>
                  </a:lnTo>
                  <a:lnTo>
                    <a:pt x="33" y="105"/>
                  </a:lnTo>
                  <a:lnTo>
                    <a:pt x="33" y="178"/>
                  </a:lnTo>
                  <a:lnTo>
                    <a:pt x="0" y="1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86" name="Freeform 361"/>
            <p:cNvSpPr>
              <a:spLocks/>
            </p:cNvSpPr>
            <p:nvPr/>
          </p:nvSpPr>
          <p:spPr bwMode="auto">
            <a:xfrm>
              <a:off x="5101" y="4972"/>
              <a:ext cx="254" cy="689"/>
            </a:xfrm>
            <a:custGeom>
              <a:avLst/>
              <a:gdLst>
                <a:gd name="T0" fmla="*/ 0 w 254"/>
                <a:gd name="T1" fmla="*/ 273 h 689"/>
                <a:gd name="T2" fmla="*/ 0 w 254"/>
                <a:gd name="T3" fmla="*/ 0 h 689"/>
                <a:gd name="T4" fmla="*/ 254 w 254"/>
                <a:gd name="T5" fmla="*/ 0 h 689"/>
                <a:gd name="T6" fmla="*/ 233 w 254"/>
                <a:gd name="T7" fmla="*/ 689 h 689"/>
                <a:gd name="T8" fmla="*/ 12 w 254"/>
                <a:gd name="T9" fmla="*/ 689 h 689"/>
                <a:gd name="T10" fmla="*/ 16 w 254"/>
                <a:gd name="T11" fmla="*/ 527 h 689"/>
                <a:gd name="T12" fmla="*/ 38 w 254"/>
                <a:gd name="T13" fmla="*/ 648 h 689"/>
                <a:gd name="T14" fmla="*/ 195 w 254"/>
                <a:gd name="T15" fmla="*/ 655 h 689"/>
                <a:gd name="T16" fmla="*/ 211 w 254"/>
                <a:gd name="T17" fmla="*/ 47 h 689"/>
                <a:gd name="T18" fmla="*/ 35 w 254"/>
                <a:gd name="T19" fmla="*/ 38 h 689"/>
                <a:gd name="T20" fmla="*/ 31 w 254"/>
                <a:gd name="T21" fmla="*/ 271 h 689"/>
                <a:gd name="T22" fmla="*/ 0 w 254"/>
                <a:gd name="T23" fmla="*/ 273 h 689"/>
                <a:gd name="T24" fmla="*/ 0 w 254"/>
                <a:gd name="T25" fmla="*/ 273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689"/>
                <a:gd name="T41" fmla="*/ 254 w 254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689">
                  <a:moveTo>
                    <a:pt x="0" y="273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33" y="689"/>
                  </a:lnTo>
                  <a:lnTo>
                    <a:pt x="12" y="689"/>
                  </a:lnTo>
                  <a:lnTo>
                    <a:pt x="16" y="527"/>
                  </a:lnTo>
                  <a:lnTo>
                    <a:pt x="38" y="648"/>
                  </a:lnTo>
                  <a:lnTo>
                    <a:pt x="195" y="655"/>
                  </a:lnTo>
                  <a:lnTo>
                    <a:pt x="211" y="47"/>
                  </a:lnTo>
                  <a:lnTo>
                    <a:pt x="35" y="38"/>
                  </a:lnTo>
                  <a:lnTo>
                    <a:pt x="31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grpSp>
        <p:nvGrpSpPr>
          <p:cNvPr id="18445" name="Group 362"/>
          <p:cNvGrpSpPr>
            <a:grpSpLocks/>
          </p:cNvGrpSpPr>
          <p:nvPr/>
        </p:nvGrpSpPr>
        <p:grpSpPr bwMode="auto">
          <a:xfrm flipH="1">
            <a:off x="5181600" y="685800"/>
            <a:ext cx="1189038" cy="1381125"/>
            <a:chOff x="3428" y="2320"/>
            <a:chExt cx="2801" cy="3509"/>
          </a:xfrm>
        </p:grpSpPr>
        <p:sp>
          <p:nvSpPr>
            <p:cNvPr id="18573" name="Freeform 363"/>
            <p:cNvSpPr>
              <a:spLocks/>
            </p:cNvSpPr>
            <p:nvPr/>
          </p:nvSpPr>
          <p:spPr bwMode="auto">
            <a:xfrm>
              <a:off x="5657" y="2417"/>
              <a:ext cx="309" cy="271"/>
            </a:xfrm>
            <a:custGeom>
              <a:avLst/>
              <a:gdLst>
                <a:gd name="T0" fmla="*/ 38 w 309"/>
                <a:gd name="T1" fmla="*/ 0 h 271"/>
                <a:gd name="T2" fmla="*/ 130 w 309"/>
                <a:gd name="T3" fmla="*/ 14 h 271"/>
                <a:gd name="T4" fmla="*/ 309 w 309"/>
                <a:gd name="T5" fmla="*/ 64 h 271"/>
                <a:gd name="T6" fmla="*/ 204 w 309"/>
                <a:gd name="T7" fmla="*/ 271 h 271"/>
                <a:gd name="T8" fmla="*/ 0 w 309"/>
                <a:gd name="T9" fmla="*/ 188 h 271"/>
                <a:gd name="T10" fmla="*/ 38 w 309"/>
                <a:gd name="T11" fmla="*/ 0 h 271"/>
                <a:gd name="T12" fmla="*/ 38 w 309"/>
                <a:gd name="T13" fmla="*/ 0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71"/>
                <a:gd name="T23" fmla="*/ 309 w 30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71">
                  <a:moveTo>
                    <a:pt x="38" y="0"/>
                  </a:moveTo>
                  <a:lnTo>
                    <a:pt x="130" y="14"/>
                  </a:lnTo>
                  <a:lnTo>
                    <a:pt x="309" y="64"/>
                  </a:lnTo>
                  <a:lnTo>
                    <a:pt x="204" y="271"/>
                  </a:lnTo>
                  <a:lnTo>
                    <a:pt x="0" y="1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74" name="Freeform 364"/>
            <p:cNvSpPr>
              <a:spLocks/>
            </p:cNvSpPr>
            <p:nvPr/>
          </p:nvSpPr>
          <p:spPr bwMode="auto">
            <a:xfrm>
              <a:off x="5350" y="2382"/>
              <a:ext cx="312" cy="213"/>
            </a:xfrm>
            <a:custGeom>
              <a:avLst/>
              <a:gdLst>
                <a:gd name="T0" fmla="*/ 0 w 312"/>
                <a:gd name="T1" fmla="*/ 197 h 213"/>
                <a:gd name="T2" fmla="*/ 45 w 312"/>
                <a:gd name="T3" fmla="*/ 28 h 213"/>
                <a:gd name="T4" fmla="*/ 312 w 312"/>
                <a:gd name="T5" fmla="*/ 0 h 213"/>
                <a:gd name="T6" fmla="*/ 307 w 312"/>
                <a:gd name="T7" fmla="*/ 213 h 213"/>
                <a:gd name="T8" fmla="*/ 0 w 312"/>
                <a:gd name="T9" fmla="*/ 197 h 213"/>
                <a:gd name="T10" fmla="*/ 0 w 312"/>
                <a:gd name="T11" fmla="*/ 19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13"/>
                <a:gd name="T20" fmla="*/ 312 w 312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13">
                  <a:moveTo>
                    <a:pt x="0" y="197"/>
                  </a:moveTo>
                  <a:lnTo>
                    <a:pt x="45" y="28"/>
                  </a:lnTo>
                  <a:lnTo>
                    <a:pt x="312" y="0"/>
                  </a:lnTo>
                  <a:lnTo>
                    <a:pt x="307" y="21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75" name="Freeform 365"/>
            <p:cNvSpPr>
              <a:spLocks/>
            </p:cNvSpPr>
            <p:nvPr/>
          </p:nvSpPr>
          <p:spPr bwMode="auto">
            <a:xfrm>
              <a:off x="5443" y="2543"/>
              <a:ext cx="295" cy="580"/>
            </a:xfrm>
            <a:custGeom>
              <a:avLst/>
              <a:gdLst>
                <a:gd name="T0" fmla="*/ 19 w 295"/>
                <a:gd name="T1" fmla="*/ 0 h 580"/>
                <a:gd name="T2" fmla="*/ 0 w 295"/>
                <a:gd name="T3" fmla="*/ 204 h 580"/>
                <a:gd name="T4" fmla="*/ 178 w 295"/>
                <a:gd name="T5" fmla="*/ 580 h 580"/>
                <a:gd name="T6" fmla="*/ 295 w 295"/>
                <a:gd name="T7" fmla="*/ 52 h 580"/>
                <a:gd name="T8" fmla="*/ 19 w 295"/>
                <a:gd name="T9" fmla="*/ 0 h 580"/>
                <a:gd name="T10" fmla="*/ 19 w 295"/>
                <a:gd name="T11" fmla="*/ 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580"/>
                <a:gd name="T20" fmla="*/ 295 w 295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580">
                  <a:moveTo>
                    <a:pt x="19" y="0"/>
                  </a:moveTo>
                  <a:lnTo>
                    <a:pt x="0" y="204"/>
                  </a:lnTo>
                  <a:lnTo>
                    <a:pt x="178" y="580"/>
                  </a:lnTo>
                  <a:lnTo>
                    <a:pt x="295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76" name="Freeform 366"/>
            <p:cNvSpPr>
              <a:spLocks/>
            </p:cNvSpPr>
            <p:nvPr/>
          </p:nvSpPr>
          <p:spPr bwMode="auto">
            <a:xfrm>
              <a:off x="5455" y="2543"/>
              <a:ext cx="385" cy="839"/>
            </a:xfrm>
            <a:custGeom>
              <a:avLst/>
              <a:gdLst>
                <a:gd name="T0" fmla="*/ 7 w 385"/>
                <a:gd name="T1" fmla="*/ 0 h 839"/>
                <a:gd name="T2" fmla="*/ 0 w 385"/>
                <a:gd name="T3" fmla="*/ 107 h 839"/>
                <a:gd name="T4" fmla="*/ 237 w 385"/>
                <a:gd name="T5" fmla="*/ 164 h 839"/>
                <a:gd name="T6" fmla="*/ 185 w 385"/>
                <a:gd name="T7" fmla="*/ 452 h 839"/>
                <a:gd name="T8" fmla="*/ 330 w 385"/>
                <a:gd name="T9" fmla="*/ 839 h 839"/>
                <a:gd name="T10" fmla="*/ 385 w 385"/>
                <a:gd name="T11" fmla="*/ 76 h 839"/>
                <a:gd name="T12" fmla="*/ 202 w 385"/>
                <a:gd name="T13" fmla="*/ 62 h 839"/>
                <a:gd name="T14" fmla="*/ 7 w 385"/>
                <a:gd name="T15" fmla="*/ 0 h 839"/>
                <a:gd name="T16" fmla="*/ 7 w 385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839"/>
                <a:gd name="T29" fmla="*/ 385 w 385"/>
                <a:gd name="T30" fmla="*/ 839 h 8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839">
                  <a:moveTo>
                    <a:pt x="7" y="0"/>
                  </a:moveTo>
                  <a:lnTo>
                    <a:pt x="0" y="107"/>
                  </a:lnTo>
                  <a:lnTo>
                    <a:pt x="237" y="164"/>
                  </a:lnTo>
                  <a:lnTo>
                    <a:pt x="185" y="452"/>
                  </a:lnTo>
                  <a:lnTo>
                    <a:pt x="330" y="839"/>
                  </a:lnTo>
                  <a:lnTo>
                    <a:pt x="385" y="76"/>
                  </a:lnTo>
                  <a:lnTo>
                    <a:pt x="202" y="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77" name="Freeform 367"/>
            <p:cNvSpPr>
              <a:spLocks/>
            </p:cNvSpPr>
            <p:nvPr/>
          </p:nvSpPr>
          <p:spPr bwMode="auto">
            <a:xfrm>
              <a:off x="3599" y="2745"/>
              <a:ext cx="1899" cy="1573"/>
            </a:xfrm>
            <a:custGeom>
              <a:avLst/>
              <a:gdLst>
                <a:gd name="T0" fmla="*/ 0 w 1899"/>
                <a:gd name="T1" fmla="*/ 1264 h 1573"/>
                <a:gd name="T2" fmla="*/ 197 w 1899"/>
                <a:gd name="T3" fmla="*/ 1079 h 1573"/>
                <a:gd name="T4" fmla="*/ 166 w 1899"/>
                <a:gd name="T5" fmla="*/ 1036 h 1573"/>
                <a:gd name="T6" fmla="*/ 440 w 1899"/>
                <a:gd name="T7" fmla="*/ 851 h 1573"/>
                <a:gd name="T8" fmla="*/ 380 w 1899"/>
                <a:gd name="T9" fmla="*/ 810 h 1573"/>
                <a:gd name="T10" fmla="*/ 672 w 1899"/>
                <a:gd name="T11" fmla="*/ 601 h 1573"/>
                <a:gd name="T12" fmla="*/ 637 w 1899"/>
                <a:gd name="T13" fmla="*/ 573 h 1573"/>
                <a:gd name="T14" fmla="*/ 851 w 1899"/>
                <a:gd name="T15" fmla="*/ 340 h 1573"/>
                <a:gd name="T16" fmla="*/ 858 w 1899"/>
                <a:gd name="T17" fmla="*/ 285 h 1573"/>
                <a:gd name="T18" fmla="*/ 965 w 1899"/>
                <a:gd name="T19" fmla="*/ 159 h 1573"/>
                <a:gd name="T20" fmla="*/ 1499 w 1899"/>
                <a:gd name="T21" fmla="*/ 159 h 1573"/>
                <a:gd name="T22" fmla="*/ 1899 w 1899"/>
                <a:gd name="T23" fmla="*/ 0 h 1573"/>
                <a:gd name="T24" fmla="*/ 763 w 1899"/>
                <a:gd name="T25" fmla="*/ 1573 h 1573"/>
                <a:gd name="T26" fmla="*/ 17 w 1899"/>
                <a:gd name="T27" fmla="*/ 1312 h 1573"/>
                <a:gd name="T28" fmla="*/ 0 w 1899"/>
                <a:gd name="T29" fmla="*/ 1264 h 1573"/>
                <a:gd name="T30" fmla="*/ 0 w 1899"/>
                <a:gd name="T31" fmla="*/ 1264 h 1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573"/>
                <a:gd name="T50" fmla="*/ 1899 w 1899"/>
                <a:gd name="T51" fmla="*/ 1573 h 15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573">
                  <a:moveTo>
                    <a:pt x="0" y="1264"/>
                  </a:moveTo>
                  <a:lnTo>
                    <a:pt x="197" y="1079"/>
                  </a:lnTo>
                  <a:lnTo>
                    <a:pt x="166" y="1036"/>
                  </a:lnTo>
                  <a:lnTo>
                    <a:pt x="440" y="851"/>
                  </a:lnTo>
                  <a:lnTo>
                    <a:pt x="380" y="810"/>
                  </a:lnTo>
                  <a:lnTo>
                    <a:pt x="672" y="601"/>
                  </a:lnTo>
                  <a:lnTo>
                    <a:pt x="637" y="573"/>
                  </a:lnTo>
                  <a:lnTo>
                    <a:pt x="851" y="340"/>
                  </a:lnTo>
                  <a:lnTo>
                    <a:pt x="858" y="285"/>
                  </a:lnTo>
                  <a:lnTo>
                    <a:pt x="965" y="159"/>
                  </a:lnTo>
                  <a:lnTo>
                    <a:pt x="1499" y="159"/>
                  </a:lnTo>
                  <a:lnTo>
                    <a:pt x="1899" y="0"/>
                  </a:lnTo>
                  <a:lnTo>
                    <a:pt x="763" y="1573"/>
                  </a:lnTo>
                  <a:lnTo>
                    <a:pt x="17" y="1312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78" name="Freeform 368"/>
            <p:cNvSpPr>
              <a:spLocks/>
            </p:cNvSpPr>
            <p:nvPr/>
          </p:nvSpPr>
          <p:spPr bwMode="auto">
            <a:xfrm>
              <a:off x="5027" y="4896"/>
              <a:ext cx="430" cy="848"/>
            </a:xfrm>
            <a:custGeom>
              <a:avLst/>
              <a:gdLst>
                <a:gd name="T0" fmla="*/ 24 w 430"/>
                <a:gd name="T1" fmla="*/ 0 h 848"/>
                <a:gd name="T2" fmla="*/ 0 w 430"/>
                <a:gd name="T3" fmla="*/ 848 h 848"/>
                <a:gd name="T4" fmla="*/ 364 w 430"/>
                <a:gd name="T5" fmla="*/ 829 h 848"/>
                <a:gd name="T6" fmla="*/ 430 w 430"/>
                <a:gd name="T7" fmla="*/ 19 h 848"/>
                <a:gd name="T8" fmla="*/ 24 w 430"/>
                <a:gd name="T9" fmla="*/ 0 h 848"/>
                <a:gd name="T10" fmla="*/ 24 w 430"/>
                <a:gd name="T11" fmla="*/ 0 h 8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848"/>
                <a:gd name="T20" fmla="*/ 430 w 430"/>
                <a:gd name="T21" fmla="*/ 848 h 8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848">
                  <a:moveTo>
                    <a:pt x="24" y="0"/>
                  </a:moveTo>
                  <a:lnTo>
                    <a:pt x="0" y="848"/>
                  </a:lnTo>
                  <a:lnTo>
                    <a:pt x="364" y="829"/>
                  </a:lnTo>
                  <a:lnTo>
                    <a:pt x="43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79" name="Freeform 369"/>
            <p:cNvSpPr>
              <a:spLocks/>
            </p:cNvSpPr>
            <p:nvPr/>
          </p:nvSpPr>
          <p:spPr bwMode="auto">
            <a:xfrm>
              <a:off x="3825" y="4508"/>
              <a:ext cx="786" cy="1276"/>
            </a:xfrm>
            <a:custGeom>
              <a:avLst/>
              <a:gdLst>
                <a:gd name="T0" fmla="*/ 202 w 786"/>
                <a:gd name="T1" fmla="*/ 174 h 1276"/>
                <a:gd name="T2" fmla="*/ 209 w 786"/>
                <a:gd name="T3" fmla="*/ 692 h 1276"/>
                <a:gd name="T4" fmla="*/ 501 w 786"/>
                <a:gd name="T5" fmla="*/ 735 h 1276"/>
                <a:gd name="T6" fmla="*/ 549 w 786"/>
                <a:gd name="T7" fmla="*/ 174 h 1276"/>
                <a:gd name="T8" fmla="*/ 786 w 786"/>
                <a:gd name="T9" fmla="*/ 245 h 1276"/>
                <a:gd name="T10" fmla="*/ 774 w 786"/>
                <a:gd name="T11" fmla="*/ 1276 h 1276"/>
                <a:gd name="T12" fmla="*/ 59 w 786"/>
                <a:gd name="T13" fmla="*/ 1253 h 1276"/>
                <a:gd name="T14" fmla="*/ 31 w 786"/>
                <a:gd name="T15" fmla="*/ 1129 h 1276"/>
                <a:gd name="T16" fmla="*/ 0 w 786"/>
                <a:gd name="T17" fmla="*/ 0 h 1276"/>
                <a:gd name="T18" fmla="*/ 202 w 786"/>
                <a:gd name="T19" fmla="*/ 174 h 1276"/>
                <a:gd name="T20" fmla="*/ 202 w 786"/>
                <a:gd name="T21" fmla="*/ 174 h 1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6"/>
                <a:gd name="T34" fmla="*/ 0 h 1276"/>
                <a:gd name="T35" fmla="*/ 786 w 786"/>
                <a:gd name="T36" fmla="*/ 1276 h 1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6" h="1276">
                  <a:moveTo>
                    <a:pt x="202" y="174"/>
                  </a:moveTo>
                  <a:lnTo>
                    <a:pt x="209" y="692"/>
                  </a:lnTo>
                  <a:lnTo>
                    <a:pt x="501" y="735"/>
                  </a:lnTo>
                  <a:lnTo>
                    <a:pt x="549" y="174"/>
                  </a:lnTo>
                  <a:lnTo>
                    <a:pt x="786" y="245"/>
                  </a:lnTo>
                  <a:lnTo>
                    <a:pt x="774" y="1276"/>
                  </a:lnTo>
                  <a:lnTo>
                    <a:pt x="59" y="1253"/>
                  </a:lnTo>
                  <a:lnTo>
                    <a:pt x="31" y="1129"/>
                  </a:lnTo>
                  <a:lnTo>
                    <a:pt x="0" y="0"/>
                  </a:lnTo>
                  <a:lnTo>
                    <a:pt x="202" y="174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80" name="Freeform 370"/>
            <p:cNvSpPr>
              <a:spLocks/>
            </p:cNvSpPr>
            <p:nvPr/>
          </p:nvSpPr>
          <p:spPr bwMode="auto">
            <a:xfrm>
              <a:off x="3777" y="3030"/>
              <a:ext cx="1965" cy="2754"/>
            </a:xfrm>
            <a:custGeom>
              <a:avLst/>
              <a:gdLst>
                <a:gd name="T0" fmla="*/ 36 w 1965"/>
                <a:gd name="T1" fmla="*/ 1533 h 2754"/>
                <a:gd name="T2" fmla="*/ 79 w 1965"/>
                <a:gd name="T3" fmla="*/ 1671 h 2754"/>
                <a:gd name="T4" fmla="*/ 238 w 1965"/>
                <a:gd name="T5" fmla="*/ 1759 h 2754"/>
                <a:gd name="T6" fmla="*/ 250 w 1965"/>
                <a:gd name="T7" fmla="*/ 1652 h 2754"/>
                <a:gd name="T8" fmla="*/ 566 w 1965"/>
                <a:gd name="T9" fmla="*/ 1711 h 2754"/>
                <a:gd name="T10" fmla="*/ 566 w 1965"/>
                <a:gd name="T11" fmla="*/ 1861 h 2754"/>
                <a:gd name="T12" fmla="*/ 799 w 1965"/>
                <a:gd name="T13" fmla="*/ 1968 h 2754"/>
                <a:gd name="T14" fmla="*/ 822 w 1965"/>
                <a:gd name="T15" fmla="*/ 2754 h 2754"/>
                <a:gd name="T16" fmla="*/ 1238 w 1965"/>
                <a:gd name="T17" fmla="*/ 2750 h 2754"/>
                <a:gd name="T18" fmla="*/ 1262 w 1965"/>
                <a:gd name="T19" fmla="*/ 1842 h 2754"/>
                <a:gd name="T20" fmla="*/ 1656 w 1965"/>
                <a:gd name="T21" fmla="*/ 1856 h 2754"/>
                <a:gd name="T22" fmla="*/ 1637 w 1965"/>
                <a:gd name="T23" fmla="*/ 2738 h 2754"/>
                <a:gd name="T24" fmla="*/ 1946 w 1965"/>
                <a:gd name="T25" fmla="*/ 2719 h 2754"/>
                <a:gd name="T26" fmla="*/ 1965 w 1965"/>
                <a:gd name="T27" fmla="*/ 1193 h 2754"/>
                <a:gd name="T28" fmla="*/ 1633 w 1965"/>
                <a:gd name="T29" fmla="*/ 0 h 2754"/>
                <a:gd name="T30" fmla="*/ 661 w 1965"/>
                <a:gd name="T31" fmla="*/ 1414 h 2754"/>
                <a:gd name="T32" fmla="*/ 0 w 1965"/>
                <a:gd name="T33" fmla="*/ 1234 h 2754"/>
                <a:gd name="T34" fmla="*/ 36 w 1965"/>
                <a:gd name="T35" fmla="*/ 1533 h 2754"/>
                <a:gd name="T36" fmla="*/ 36 w 1965"/>
                <a:gd name="T37" fmla="*/ 1533 h 2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5"/>
                <a:gd name="T58" fmla="*/ 0 h 2754"/>
                <a:gd name="T59" fmla="*/ 1965 w 1965"/>
                <a:gd name="T60" fmla="*/ 2754 h 2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5" h="2754">
                  <a:moveTo>
                    <a:pt x="36" y="1533"/>
                  </a:moveTo>
                  <a:lnTo>
                    <a:pt x="79" y="1671"/>
                  </a:lnTo>
                  <a:lnTo>
                    <a:pt x="238" y="1759"/>
                  </a:lnTo>
                  <a:lnTo>
                    <a:pt x="250" y="1652"/>
                  </a:lnTo>
                  <a:lnTo>
                    <a:pt x="566" y="1711"/>
                  </a:lnTo>
                  <a:lnTo>
                    <a:pt x="566" y="1861"/>
                  </a:lnTo>
                  <a:lnTo>
                    <a:pt x="799" y="1968"/>
                  </a:lnTo>
                  <a:lnTo>
                    <a:pt x="822" y="2754"/>
                  </a:lnTo>
                  <a:lnTo>
                    <a:pt x="1238" y="2750"/>
                  </a:lnTo>
                  <a:lnTo>
                    <a:pt x="1262" y="1842"/>
                  </a:lnTo>
                  <a:lnTo>
                    <a:pt x="1656" y="1856"/>
                  </a:lnTo>
                  <a:lnTo>
                    <a:pt x="1637" y="2738"/>
                  </a:lnTo>
                  <a:lnTo>
                    <a:pt x="1946" y="2719"/>
                  </a:lnTo>
                  <a:lnTo>
                    <a:pt x="1965" y="1193"/>
                  </a:lnTo>
                  <a:lnTo>
                    <a:pt x="1633" y="0"/>
                  </a:lnTo>
                  <a:lnTo>
                    <a:pt x="661" y="1414"/>
                  </a:lnTo>
                  <a:lnTo>
                    <a:pt x="0" y="1234"/>
                  </a:lnTo>
                  <a:lnTo>
                    <a:pt x="36" y="1533"/>
                  </a:lnTo>
                  <a:close/>
                </a:path>
              </a:pathLst>
            </a:custGeom>
            <a:solidFill>
              <a:srgbClr val="C2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81" name="Freeform 371"/>
            <p:cNvSpPr>
              <a:spLocks/>
            </p:cNvSpPr>
            <p:nvPr/>
          </p:nvSpPr>
          <p:spPr bwMode="auto">
            <a:xfrm>
              <a:off x="3473" y="4062"/>
              <a:ext cx="1019" cy="501"/>
            </a:xfrm>
            <a:custGeom>
              <a:avLst/>
              <a:gdLst>
                <a:gd name="T0" fmla="*/ 0 w 1019"/>
                <a:gd name="T1" fmla="*/ 0 h 501"/>
                <a:gd name="T2" fmla="*/ 865 w 1019"/>
                <a:gd name="T3" fmla="*/ 197 h 501"/>
                <a:gd name="T4" fmla="*/ 917 w 1019"/>
                <a:gd name="T5" fmla="*/ 249 h 501"/>
                <a:gd name="T6" fmla="*/ 1019 w 1019"/>
                <a:gd name="T7" fmla="*/ 434 h 501"/>
                <a:gd name="T8" fmla="*/ 977 w 1019"/>
                <a:gd name="T9" fmla="*/ 501 h 501"/>
                <a:gd name="T10" fmla="*/ 894 w 1019"/>
                <a:gd name="T11" fmla="*/ 501 h 501"/>
                <a:gd name="T12" fmla="*/ 364 w 1019"/>
                <a:gd name="T13" fmla="*/ 280 h 501"/>
                <a:gd name="T14" fmla="*/ 83 w 1019"/>
                <a:gd name="T15" fmla="*/ 161 h 501"/>
                <a:gd name="T16" fmla="*/ 19 w 1019"/>
                <a:gd name="T17" fmla="*/ 71 h 501"/>
                <a:gd name="T18" fmla="*/ 0 w 1019"/>
                <a:gd name="T19" fmla="*/ 0 h 501"/>
                <a:gd name="T20" fmla="*/ 0 w 1019"/>
                <a:gd name="T21" fmla="*/ 0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501"/>
                <a:gd name="T35" fmla="*/ 1019 w 1019"/>
                <a:gd name="T36" fmla="*/ 501 h 5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501">
                  <a:moveTo>
                    <a:pt x="0" y="0"/>
                  </a:moveTo>
                  <a:lnTo>
                    <a:pt x="865" y="197"/>
                  </a:lnTo>
                  <a:lnTo>
                    <a:pt x="917" y="249"/>
                  </a:lnTo>
                  <a:lnTo>
                    <a:pt x="1019" y="434"/>
                  </a:lnTo>
                  <a:lnTo>
                    <a:pt x="977" y="501"/>
                  </a:lnTo>
                  <a:lnTo>
                    <a:pt x="894" y="501"/>
                  </a:lnTo>
                  <a:lnTo>
                    <a:pt x="364" y="280"/>
                  </a:lnTo>
                  <a:lnTo>
                    <a:pt x="83" y="161"/>
                  </a:lnTo>
                  <a:lnTo>
                    <a:pt x="1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82" name="Freeform 372"/>
            <p:cNvSpPr>
              <a:spLocks/>
            </p:cNvSpPr>
            <p:nvPr/>
          </p:nvSpPr>
          <p:spPr bwMode="auto">
            <a:xfrm>
              <a:off x="5343" y="2911"/>
              <a:ext cx="815" cy="1450"/>
            </a:xfrm>
            <a:custGeom>
              <a:avLst/>
              <a:gdLst>
                <a:gd name="T0" fmla="*/ 126 w 815"/>
                <a:gd name="T1" fmla="*/ 0 h 1450"/>
                <a:gd name="T2" fmla="*/ 0 w 815"/>
                <a:gd name="T3" fmla="*/ 257 h 1450"/>
                <a:gd name="T4" fmla="*/ 114 w 815"/>
                <a:gd name="T5" fmla="*/ 435 h 1450"/>
                <a:gd name="T6" fmla="*/ 399 w 815"/>
                <a:gd name="T7" fmla="*/ 1312 h 1450"/>
                <a:gd name="T8" fmla="*/ 620 w 815"/>
                <a:gd name="T9" fmla="*/ 1431 h 1450"/>
                <a:gd name="T10" fmla="*/ 704 w 815"/>
                <a:gd name="T11" fmla="*/ 1450 h 1450"/>
                <a:gd name="T12" fmla="*/ 815 w 815"/>
                <a:gd name="T13" fmla="*/ 1379 h 1450"/>
                <a:gd name="T14" fmla="*/ 661 w 815"/>
                <a:gd name="T15" fmla="*/ 1051 h 1450"/>
                <a:gd name="T16" fmla="*/ 214 w 815"/>
                <a:gd name="T17" fmla="*/ 72 h 1450"/>
                <a:gd name="T18" fmla="*/ 126 w 815"/>
                <a:gd name="T19" fmla="*/ 0 h 1450"/>
                <a:gd name="T20" fmla="*/ 126 w 815"/>
                <a:gd name="T21" fmla="*/ 0 h 1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5"/>
                <a:gd name="T34" fmla="*/ 0 h 1450"/>
                <a:gd name="T35" fmla="*/ 815 w 815"/>
                <a:gd name="T36" fmla="*/ 1450 h 1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5" h="1450">
                  <a:moveTo>
                    <a:pt x="126" y="0"/>
                  </a:moveTo>
                  <a:lnTo>
                    <a:pt x="0" y="257"/>
                  </a:lnTo>
                  <a:lnTo>
                    <a:pt x="114" y="435"/>
                  </a:lnTo>
                  <a:lnTo>
                    <a:pt x="399" y="1312"/>
                  </a:lnTo>
                  <a:lnTo>
                    <a:pt x="620" y="1431"/>
                  </a:lnTo>
                  <a:lnTo>
                    <a:pt x="704" y="1450"/>
                  </a:lnTo>
                  <a:lnTo>
                    <a:pt x="815" y="1379"/>
                  </a:lnTo>
                  <a:lnTo>
                    <a:pt x="661" y="1051"/>
                  </a:lnTo>
                  <a:lnTo>
                    <a:pt x="214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83" name="Freeform 373"/>
            <p:cNvSpPr>
              <a:spLocks/>
            </p:cNvSpPr>
            <p:nvPr/>
          </p:nvSpPr>
          <p:spPr bwMode="auto">
            <a:xfrm>
              <a:off x="4386" y="2745"/>
              <a:ext cx="1827" cy="1799"/>
            </a:xfrm>
            <a:custGeom>
              <a:avLst/>
              <a:gdLst>
                <a:gd name="T0" fmla="*/ 1083 w 1827"/>
                <a:gd name="T1" fmla="*/ 40 h 1799"/>
                <a:gd name="T2" fmla="*/ 786 w 1827"/>
                <a:gd name="T3" fmla="*/ 447 h 1799"/>
                <a:gd name="T4" fmla="*/ 166 w 1827"/>
                <a:gd name="T5" fmla="*/ 1312 h 1799"/>
                <a:gd name="T6" fmla="*/ 0 w 1827"/>
                <a:gd name="T7" fmla="*/ 1526 h 1799"/>
                <a:gd name="T8" fmla="*/ 99 w 1827"/>
                <a:gd name="T9" fmla="*/ 1799 h 1799"/>
                <a:gd name="T10" fmla="*/ 242 w 1827"/>
                <a:gd name="T11" fmla="*/ 1675 h 1799"/>
                <a:gd name="T12" fmla="*/ 993 w 1827"/>
                <a:gd name="T13" fmla="*/ 482 h 1799"/>
                <a:gd name="T14" fmla="*/ 1095 w 1827"/>
                <a:gd name="T15" fmla="*/ 269 h 1799"/>
                <a:gd name="T16" fmla="*/ 1154 w 1827"/>
                <a:gd name="T17" fmla="*/ 499 h 1799"/>
                <a:gd name="T18" fmla="*/ 1518 w 1827"/>
                <a:gd name="T19" fmla="*/ 1233 h 1799"/>
                <a:gd name="T20" fmla="*/ 1720 w 1827"/>
                <a:gd name="T21" fmla="*/ 1557 h 1799"/>
                <a:gd name="T22" fmla="*/ 1827 w 1827"/>
                <a:gd name="T23" fmla="*/ 1423 h 1799"/>
                <a:gd name="T24" fmla="*/ 1820 w 1827"/>
                <a:gd name="T25" fmla="*/ 1312 h 1799"/>
                <a:gd name="T26" fmla="*/ 1399 w 1827"/>
                <a:gd name="T27" fmla="*/ 637 h 1799"/>
                <a:gd name="T28" fmla="*/ 1230 w 1827"/>
                <a:gd name="T29" fmla="*/ 226 h 1799"/>
                <a:gd name="T30" fmla="*/ 1159 w 1827"/>
                <a:gd name="T31" fmla="*/ 0 h 1799"/>
                <a:gd name="T32" fmla="*/ 1112 w 1827"/>
                <a:gd name="T33" fmla="*/ 0 h 1799"/>
                <a:gd name="T34" fmla="*/ 1083 w 1827"/>
                <a:gd name="T35" fmla="*/ 40 h 1799"/>
                <a:gd name="T36" fmla="*/ 1083 w 1827"/>
                <a:gd name="T37" fmla="*/ 4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7"/>
                <a:gd name="T58" fmla="*/ 0 h 1799"/>
                <a:gd name="T59" fmla="*/ 1827 w 1827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7" h="1799">
                  <a:moveTo>
                    <a:pt x="1083" y="40"/>
                  </a:moveTo>
                  <a:lnTo>
                    <a:pt x="786" y="447"/>
                  </a:lnTo>
                  <a:lnTo>
                    <a:pt x="166" y="1312"/>
                  </a:lnTo>
                  <a:lnTo>
                    <a:pt x="0" y="1526"/>
                  </a:lnTo>
                  <a:lnTo>
                    <a:pt x="99" y="1799"/>
                  </a:lnTo>
                  <a:lnTo>
                    <a:pt x="242" y="1675"/>
                  </a:lnTo>
                  <a:lnTo>
                    <a:pt x="993" y="482"/>
                  </a:lnTo>
                  <a:lnTo>
                    <a:pt x="1095" y="269"/>
                  </a:lnTo>
                  <a:lnTo>
                    <a:pt x="1154" y="499"/>
                  </a:lnTo>
                  <a:lnTo>
                    <a:pt x="1518" y="1233"/>
                  </a:lnTo>
                  <a:lnTo>
                    <a:pt x="1720" y="1557"/>
                  </a:lnTo>
                  <a:lnTo>
                    <a:pt x="1827" y="1423"/>
                  </a:lnTo>
                  <a:lnTo>
                    <a:pt x="1820" y="1312"/>
                  </a:lnTo>
                  <a:lnTo>
                    <a:pt x="1399" y="637"/>
                  </a:lnTo>
                  <a:lnTo>
                    <a:pt x="1230" y="226"/>
                  </a:lnTo>
                  <a:lnTo>
                    <a:pt x="1159" y="0"/>
                  </a:lnTo>
                  <a:lnTo>
                    <a:pt x="1112" y="0"/>
                  </a:lnTo>
                  <a:lnTo>
                    <a:pt x="1083" y="40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84" name="Freeform 374"/>
            <p:cNvSpPr>
              <a:spLocks/>
            </p:cNvSpPr>
            <p:nvPr/>
          </p:nvSpPr>
          <p:spPr bwMode="auto">
            <a:xfrm>
              <a:off x="5041" y="4886"/>
              <a:ext cx="392" cy="875"/>
            </a:xfrm>
            <a:custGeom>
              <a:avLst/>
              <a:gdLst>
                <a:gd name="T0" fmla="*/ 0 w 392"/>
                <a:gd name="T1" fmla="*/ 12 h 875"/>
                <a:gd name="T2" fmla="*/ 0 w 392"/>
                <a:gd name="T3" fmla="*/ 169 h 875"/>
                <a:gd name="T4" fmla="*/ 200 w 392"/>
                <a:gd name="T5" fmla="*/ 238 h 875"/>
                <a:gd name="T6" fmla="*/ 274 w 392"/>
                <a:gd name="T7" fmla="*/ 875 h 875"/>
                <a:gd name="T8" fmla="*/ 350 w 392"/>
                <a:gd name="T9" fmla="*/ 839 h 875"/>
                <a:gd name="T10" fmla="*/ 392 w 392"/>
                <a:gd name="T11" fmla="*/ 0 h 875"/>
                <a:gd name="T12" fmla="*/ 0 w 392"/>
                <a:gd name="T13" fmla="*/ 12 h 875"/>
                <a:gd name="T14" fmla="*/ 0 w 392"/>
                <a:gd name="T15" fmla="*/ 12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2"/>
                <a:gd name="T25" fmla="*/ 0 h 875"/>
                <a:gd name="T26" fmla="*/ 392 w 392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2" h="875">
                  <a:moveTo>
                    <a:pt x="0" y="12"/>
                  </a:moveTo>
                  <a:lnTo>
                    <a:pt x="0" y="169"/>
                  </a:lnTo>
                  <a:lnTo>
                    <a:pt x="200" y="238"/>
                  </a:lnTo>
                  <a:lnTo>
                    <a:pt x="274" y="875"/>
                  </a:lnTo>
                  <a:lnTo>
                    <a:pt x="350" y="839"/>
                  </a:lnTo>
                  <a:lnTo>
                    <a:pt x="39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85" name="Freeform 375"/>
            <p:cNvSpPr>
              <a:spLocks/>
            </p:cNvSpPr>
            <p:nvPr/>
          </p:nvSpPr>
          <p:spPr bwMode="auto">
            <a:xfrm>
              <a:off x="4022" y="2745"/>
              <a:ext cx="1476" cy="1526"/>
            </a:xfrm>
            <a:custGeom>
              <a:avLst/>
              <a:gdLst>
                <a:gd name="T0" fmla="*/ 1476 w 1476"/>
                <a:gd name="T1" fmla="*/ 0 h 1526"/>
                <a:gd name="T2" fmla="*/ 1100 w 1476"/>
                <a:gd name="T3" fmla="*/ 297 h 1526"/>
                <a:gd name="T4" fmla="*/ 1155 w 1476"/>
                <a:gd name="T5" fmla="*/ 352 h 1526"/>
                <a:gd name="T6" fmla="*/ 953 w 1476"/>
                <a:gd name="T7" fmla="*/ 554 h 1526"/>
                <a:gd name="T8" fmla="*/ 1005 w 1476"/>
                <a:gd name="T9" fmla="*/ 597 h 1526"/>
                <a:gd name="T10" fmla="*/ 708 w 1476"/>
                <a:gd name="T11" fmla="*/ 839 h 1526"/>
                <a:gd name="T12" fmla="*/ 772 w 1476"/>
                <a:gd name="T13" fmla="*/ 863 h 1526"/>
                <a:gd name="T14" fmla="*/ 523 w 1476"/>
                <a:gd name="T15" fmla="*/ 1067 h 1526"/>
                <a:gd name="T16" fmla="*/ 606 w 1476"/>
                <a:gd name="T17" fmla="*/ 1096 h 1526"/>
                <a:gd name="T18" fmla="*/ 328 w 1476"/>
                <a:gd name="T19" fmla="*/ 1312 h 1526"/>
                <a:gd name="T20" fmla="*/ 423 w 1476"/>
                <a:gd name="T21" fmla="*/ 1347 h 1526"/>
                <a:gd name="T22" fmla="*/ 297 w 1476"/>
                <a:gd name="T23" fmla="*/ 1478 h 1526"/>
                <a:gd name="T24" fmla="*/ 135 w 1476"/>
                <a:gd name="T25" fmla="*/ 1419 h 1526"/>
                <a:gd name="T26" fmla="*/ 0 w 1476"/>
                <a:gd name="T27" fmla="*/ 1471 h 1526"/>
                <a:gd name="T28" fmla="*/ 364 w 1476"/>
                <a:gd name="T29" fmla="*/ 1526 h 1526"/>
                <a:gd name="T30" fmla="*/ 511 w 1476"/>
                <a:gd name="T31" fmla="*/ 1340 h 1526"/>
                <a:gd name="T32" fmla="*/ 1476 w 1476"/>
                <a:gd name="T33" fmla="*/ 0 h 1526"/>
                <a:gd name="T34" fmla="*/ 1476 w 1476"/>
                <a:gd name="T35" fmla="*/ 0 h 1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6"/>
                <a:gd name="T55" fmla="*/ 0 h 1526"/>
                <a:gd name="T56" fmla="*/ 1476 w 1476"/>
                <a:gd name="T57" fmla="*/ 1526 h 1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6" h="1526">
                  <a:moveTo>
                    <a:pt x="1476" y="0"/>
                  </a:moveTo>
                  <a:lnTo>
                    <a:pt x="1100" y="297"/>
                  </a:lnTo>
                  <a:lnTo>
                    <a:pt x="1155" y="352"/>
                  </a:lnTo>
                  <a:lnTo>
                    <a:pt x="953" y="554"/>
                  </a:lnTo>
                  <a:lnTo>
                    <a:pt x="1005" y="597"/>
                  </a:lnTo>
                  <a:lnTo>
                    <a:pt x="708" y="839"/>
                  </a:lnTo>
                  <a:lnTo>
                    <a:pt x="772" y="863"/>
                  </a:lnTo>
                  <a:lnTo>
                    <a:pt x="523" y="1067"/>
                  </a:lnTo>
                  <a:lnTo>
                    <a:pt x="606" y="1096"/>
                  </a:lnTo>
                  <a:lnTo>
                    <a:pt x="328" y="1312"/>
                  </a:lnTo>
                  <a:lnTo>
                    <a:pt x="423" y="1347"/>
                  </a:lnTo>
                  <a:lnTo>
                    <a:pt x="297" y="1478"/>
                  </a:lnTo>
                  <a:lnTo>
                    <a:pt x="135" y="1419"/>
                  </a:lnTo>
                  <a:lnTo>
                    <a:pt x="0" y="1471"/>
                  </a:lnTo>
                  <a:lnTo>
                    <a:pt x="364" y="1526"/>
                  </a:lnTo>
                  <a:lnTo>
                    <a:pt x="511" y="134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86" name="Freeform 376"/>
            <p:cNvSpPr>
              <a:spLocks/>
            </p:cNvSpPr>
            <p:nvPr/>
          </p:nvSpPr>
          <p:spPr bwMode="auto">
            <a:xfrm>
              <a:off x="5101" y="3867"/>
              <a:ext cx="128" cy="237"/>
            </a:xfrm>
            <a:custGeom>
              <a:avLst/>
              <a:gdLst>
                <a:gd name="T0" fmla="*/ 0 w 128"/>
                <a:gd name="T1" fmla="*/ 26 h 237"/>
                <a:gd name="T2" fmla="*/ 14 w 128"/>
                <a:gd name="T3" fmla="*/ 237 h 237"/>
                <a:gd name="T4" fmla="*/ 109 w 128"/>
                <a:gd name="T5" fmla="*/ 211 h 237"/>
                <a:gd name="T6" fmla="*/ 128 w 128"/>
                <a:gd name="T7" fmla="*/ 0 h 237"/>
                <a:gd name="T8" fmla="*/ 0 w 128"/>
                <a:gd name="T9" fmla="*/ 26 h 237"/>
                <a:gd name="T10" fmla="*/ 0 w 128"/>
                <a:gd name="T11" fmla="*/ 2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37"/>
                <a:gd name="T20" fmla="*/ 128 w 128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37">
                  <a:moveTo>
                    <a:pt x="0" y="26"/>
                  </a:moveTo>
                  <a:lnTo>
                    <a:pt x="14" y="237"/>
                  </a:lnTo>
                  <a:lnTo>
                    <a:pt x="109" y="211"/>
                  </a:lnTo>
                  <a:lnTo>
                    <a:pt x="1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87" name="Freeform 377"/>
            <p:cNvSpPr>
              <a:spLocks/>
            </p:cNvSpPr>
            <p:nvPr/>
          </p:nvSpPr>
          <p:spPr bwMode="auto">
            <a:xfrm>
              <a:off x="5308" y="3869"/>
              <a:ext cx="194" cy="235"/>
            </a:xfrm>
            <a:custGeom>
              <a:avLst/>
              <a:gdLst>
                <a:gd name="T0" fmla="*/ 0 w 194"/>
                <a:gd name="T1" fmla="*/ 7 h 235"/>
                <a:gd name="T2" fmla="*/ 16 w 194"/>
                <a:gd name="T3" fmla="*/ 235 h 235"/>
                <a:gd name="T4" fmla="*/ 194 w 194"/>
                <a:gd name="T5" fmla="*/ 188 h 235"/>
                <a:gd name="T6" fmla="*/ 130 w 194"/>
                <a:gd name="T7" fmla="*/ 0 h 235"/>
                <a:gd name="T8" fmla="*/ 0 w 194"/>
                <a:gd name="T9" fmla="*/ 7 h 235"/>
                <a:gd name="T10" fmla="*/ 0 w 194"/>
                <a:gd name="T11" fmla="*/ 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35"/>
                <a:gd name="T20" fmla="*/ 194 w 19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35">
                  <a:moveTo>
                    <a:pt x="0" y="7"/>
                  </a:moveTo>
                  <a:lnTo>
                    <a:pt x="16" y="235"/>
                  </a:lnTo>
                  <a:lnTo>
                    <a:pt x="194" y="188"/>
                  </a:lnTo>
                  <a:lnTo>
                    <a:pt x="13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88" name="Freeform 378"/>
            <p:cNvSpPr>
              <a:spLocks/>
            </p:cNvSpPr>
            <p:nvPr/>
          </p:nvSpPr>
          <p:spPr bwMode="auto">
            <a:xfrm>
              <a:off x="5089" y="4157"/>
              <a:ext cx="166" cy="211"/>
            </a:xfrm>
            <a:custGeom>
              <a:avLst/>
              <a:gdLst>
                <a:gd name="T0" fmla="*/ 140 w 166"/>
                <a:gd name="T1" fmla="*/ 0 h 211"/>
                <a:gd name="T2" fmla="*/ 0 w 166"/>
                <a:gd name="T3" fmla="*/ 9 h 211"/>
                <a:gd name="T4" fmla="*/ 17 w 166"/>
                <a:gd name="T5" fmla="*/ 211 h 211"/>
                <a:gd name="T6" fmla="*/ 166 w 166"/>
                <a:gd name="T7" fmla="*/ 202 h 211"/>
                <a:gd name="T8" fmla="*/ 140 w 166"/>
                <a:gd name="T9" fmla="*/ 0 h 211"/>
                <a:gd name="T10" fmla="*/ 140 w 16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11"/>
                <a:gd name="T20" fmla="*/ 166 w 16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11">
                  <a:moveTo>
                    <a:pt x="140" y="0"/>
                  </a:moveTo>
                  <a:lnTo>
                    <a:pt x="0" y="9"/>
                  </a:lnTo>
                  <a:lnTo>
                    <a:pt x="17" y="211"/>
                  </a:lnTo>
                  <a:lnTo>
                    <a:pt x="166" y="20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89" name="Freeform 379"/>
            <p:cNvSpPr>
              <a:spLocks/>
            </p:cNvSpPr>
            <p:nvPr/>
          </p:nvSpPr>
          <p:spPr bwMode="auto">
            <a:xfrm>
              <a:off x="5300" y="4157"/>
              <a:ext cx="202" cy="254"/>
            </a:xfrm>
            <a:custGeom>
              <a:avLst/>
              <a:gdLst>
                <a:gd name="T0" fmla="*/ 24 w 202"/>
                <a:gd name="T1" fmla="*/ 19 h 254"/>
                <a:gd name="T2" fmla="*/ 202 w 202"/>
                <a:gd name="T3" fmla="*/ 0 h 254"/>
                <a:gd name="T4" fmla="*/ 179 w 202"/>
                <a:gd name="T5" fmla="*/ 254 h 254"/>
                <a:gd name="T6" fmla="*/ 0 w 202"/>
                <a:gd name="T7" fmla="*/ 235 h 254"/>
                <a:gd name="T8" fmla="*/ 24 w 202"/>
                <a:gd name="T9" fmla="*/ 19 h 254"/>
                <a:gd name="T10" fmla="*/ 24 w 202"/>
                <a:gd name="T11" fmla="*/ 19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254"/>
                <a:gd name="T20" fmla="*/ 202 w 20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254">
                  <a:moveTo>
                    <a:pt x="24" y="19"/>
                  </a:moveTo>
                  <a:lnTo>
                    <a:pt x="202" y="0"/>
                  </a:lnTo>
                  <a:lnTo>
                    <a:pt x="179" y="254"/>
                  </a:lnTo>
                  <a:lnTo>
                    <a:pt x="0" y="23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90" name="Freeform 380"/>
            <p:cNvSpPr>
              <a:spLocks/>
            </p:cNvSpPr>
            <p:nvPr/>
          </p:nvSpPr>
          <p:spPr bwMode="auto">
            <a:xfrm>
              <a:off x="3986" y="4682"/>
              <a:ext cx="357" cy="437"/>
            </a:xfrm>
            <a:custGeom>
              <a:avLst/>
              <a:gdLst>
                <a:gd name="T0" fmla="*/ 45 w 357"/>
                <a:gd name="T1" fmla="*/ 437 h 437"/>
                <a:gd name="T2" fmla="*/ 131 w 357"/>
                <a:gd name="T3" fmla="*/ 437 h 437"/>
                <a:gd name="T4" fmla="*/ 131 w 357"/>
                <a:gd name="T5" fmla="*/ 133 h 437"/>
                <a:gd name="T6" fmla="*/ 343 w 357"/>
                <a:gd name="T7" fmla="*/ 149 h 437"/>
                <a:gd name="T8" fmla="*/ 357 w 357"/>
                <a:gd name="T9" fmla="*/ 59 h 437"/>
                <a:gd name="T10" fmla="*/ 0 w 357"/>
                <a:gd name="T11" fmla="*/ 0 h 437"/>
                <a:gd name="T12" fmla="*/ 45 w 357"/>
                <a:gd name="T13" fmla="*/ 437 h 437"/>
                <a:gd name="T14" fmla="*/ 45 w 357"/>
                <a:gd name="T15" fmla="*/ 437 h 4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437"/>
                <a:gd name="T26" fmla="*/ 357 w 357"/>
                <a:gd name="T27" fmla="*/ 437 h 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437">
                  <a:moveTo>
                    <a:pt x="45" y="437"/>
                  </a:moveTo>
                  <a:lnTo>
                    <a:pt x="131" y="437"/>
                  </a:lnTo>
                  <a:lnTo>
                    <a:pt x="131" y="133"/>
                  </a:lnTo>
                  <a:lnTo>
                    <a:pt x="343" y="149"/>
                  </a:lnTo>
                  <a:lnTo>
                    <a:pt x="357" y="59"/>
                  </a:lnTo>
                  <a:lnTo>
                    <a:pt x="0" y="0"/>
                  </a:lnTo>
                  <a:lnTo>
                    <a:pt x="45" y="43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91" name="Freeform 381"/>
            <p:cNvSpPr>
              <a:spLocks/>
            </p:cNvSpPr>
            <p:nvPr/>
          </p:nvSpPr>
          <p:spPr bwMode="auto">
            <a:xfrm>
              <a:off x="3478" y="2838"/>
              <a:ext cx="1036" cy="1143"/>
            </a:xfrm>
            <a:custGeom>
              <a:avLst/>
              <a:gdLst>
                <a:gd name="T0" fmla="*/ 1036 w 1036"/>
                <a:gd name="T1" fmla="*/ 24 h 1143"/>
                <a:gd name="T2" fmla="*/ 984 w 1036"/>
                <a:gd name="T3" fmla="*/ 119 h 1143"/>
                <a:gd name="T4" fmla="*/ 936 w 1036"/>
                <a:gd name="T5" fmla="*/ 202 h 1143"/>
                <a:gd name="T6" fmla="*/ 912 w 1036"/>
                <a:gd name="T7" fmla="*/ 242 h 1143"/>
                <a:gd name="T8" fmla="*/ 884 w 1036"/>
                <a:gd name="T9" fmla="*/ 283 h 1143"/>
                <a:gd name="T10" fmla="*/ 855 w 1036"/>
                <a:gd name="T11" fmla="*/ 325 h 1143"/>
                <a:gd name="T12" fmla="*/ 820 w 1036"/>
                <a:gd name="T13" fmla="*/ 368 h 1143"/>
                <a:gd name="T14" fmla="*/ 765 w 1036"/>
                <a:gd name="T15" fmla="*/ 430 h 1143"/>
                <a:gd name="T16" fmla="*/ 710 w 1036"/>
                <a:gd name="T17" fmla="*/ 492 h 1143"/>
                <a:gd name="T18" fmla="*/ 656 w 1036"/>
                <a:gd name="T19" fmla="*/ 549 h 1143"/>
                <a:gd name="T20" fmla="*/ 601 w 1036"/>
                <a:gd name="T21" fmla="*/ 610 h 1143"/>
                <a:gd name="T22" fmla="*/ 544 w 1036"/>
                <a:gd name="T23" fmla="*/ 656 h 1143"/>
                <a:gd name="T24" fmla="*/ 492 w 1036"/>
                <a:gd name="T25" fmla="*/ 698 h 1143"/>
                <a:gd name="T26" fmla="*/ 442 w 1036"/>
                <a:gd name="T27" fmla="*/ 739 h 1143"/>
                <a:gd name="T28" fmla="*/ 394 w 1036"/>
                <a:gd name="T29" fmla="*/ 779 h 1143"/>
                <a:gd name="T30" fmla="*/ 349 w 1036"/>
                <a:gd name="T31" fmla="*/ 820 h 1143"/>
                <a:gd name="T32" fmla="*/ 304 w 1036"/>
                <a:gd name="T33" fmla="*/ 865 h 1143"/>
                <a:gd name="T34" fmla="*/ 254 w 1036"/>
                <a:gd name="T35" fmla="*/ 917 h 1143"/>
                <a:gd name="T36" fmla="*/ 204 w 1036"/>
                <a:gd name="T37" fmla="*/ 974 h 1143"/>
                <a:gd name="T38" fmla="*/ 164 w 1036"/>
                <a:gd name="T39" fmla="*/ 1019 h 1143"/>
                <a:gd name="T40" fmla="*/ 128 w 1036"/>
                <a:gd name="T41" fmla="*/ 1055 h 1143"/>
                <a:gd name="T42" fmla="*/ 57 w 1036"/>
                <a:gd name="T43" fmla="*/ 1128 h 1143"/>
                <a:gd name="T44" fmla="*/ 28 w 1036"/>
                <a:gd name="T45" fmla="*/ 1143 h 1143"/>
                <a:gd name="T46" fmla="*/ 2 w 1036"/>
                <a:gd name="T47" fmla="*/ 1133 h 1143"/>
                <a:gd name="T48" fmla="*/ 0 w 1036"/>
                <a:gd name="T49" fmla="*/ 1079 h 1143"/>
                <a:gd name="T50" fmla="*/ 38 w 1036"/>
                <a:gd name="T51" fmla="*/ 1038 h 1143"/>
                <a:gd name="T52" fmla="*/ 69 w 1036"/>
                <a:gd name="T53" fmla="*/ 1003 h 1143"/>
                <a:gd name="T54" fmla="*/ 102 w 1036"/>
                <a:gd name="T55" fmla="*/ 967 h 1143"/>
                <a:gd name="T56" fmla="*/ 140 w 1036"/>
                <a:gd name="T57" fmla="*/ 922 h 1143"/>
                <a:gd name="T58" fmla="*/ 192 w 1036"/>
                <a:gd name="T59" fmla="*/ 862 h 1143"/>
                <a:gd name="T60" fmla="*/ 242 w 1036"/>
                <a:gd name="T61" fmla="*/ 810 h 1143"/>
                <a:gd name="T62" fmla="*/ 290 w 1036"/>
                <a:gd name="T63" fmla="*/ 763 h 1143"/>
                <a:gd name="T64" fmla="*/ 337 w 1036"/>
                <a:gd name="T65" fmla="*/ 722 h 1143"/>
                <a:gd name="T66" fmla="*/ 382 w 1036"/>
                <a:gd name="T67" fmla="*/ 679 h 1143"/>
                <a:gd name="T68" fmla="*/ 435 w 1036"/>
                <a:gd name="T69" fmla="*/ 639 h 1143"/>
                <a:gd name="T70" fmla="*/ 487 w 1036"/>
                <a:gd name="T71" fmla="*/ 596 h 1143"/>
                <a:gd name="T72" fmla="*/ 544 w 1036"/>
                <a:gd name="T73" fmla="*/ 549 h 1143"/>
                <a:gd name="T74" fmla="*/ 599 w 1036"/>
                <a:gd name="T75" fmla="*/ 489 h 1143"/>
                <a:gd name="T76" fmla="*/ 653 w 1036"/>
                <a:gd name="T77" fmla="*/ 435 h 1143"/>
                <a:gd name="T78" fmla="*/ 710 w 1036"/>
                <a:gd name="T79" fmla="*/ 380 h 1143"/>
                <a:gd name="T80" fmla="*/ 770 w 1036"/>
                <a:gd name="T81" fmla="*/ 328 h 1143"/>
                <a:gd name="T82" fmla="*/ 803 w 1036"/>
                <a:gd name="T83" fmla="*/ 285 h 1143"/>
                <a:gd name="T84" fmla="*/ 836 w 1036"/>
                <a:gd name="T85" fmla="*/ 247 h 1143"/>
                <a:gd name="T86" fmla="*/ 867 w 1036"/>
                <a:gd name="T87" fmla="*/ 209 h 1143"/>
                <a:gd name="T88" fmla="*/ 896 w 1036"/>
                <a:gd name="T89" fmla="*/ 173 h 1143"/>
                <a:gd name="T90" fmla="*/ 922 w 1036"/>
                <a:gd name="T91" fmla="*/ 135 h 1143"/>
                <a:gd name="T92" fmla="*/ 950 w 1036"/>
                <a:gd name="T93" fmla="*/ 97 h 1143"/>
                <a:gd name="T94" fmla="*/ 1005 w 1036"/>
                <a:gd name="T95" fmla="*/ 7 h 1143"/>
                <a:gd name="T96" fmla="*/ 1029 w 1036"/>
                <a:gd name="T97" fmla="*/ 0 h 1143"/>
                <a:gd name="T98" fmla="*/ 1036 w 1036"/>
                <a:gd name="T99" fmla="*/ 24 h 1143"/>
                <a:gd name="T100" fmla="*/ 1036 w 1036"/>
                <a:gd name="T101" fmla="*/ 24 h 1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143"/>
                <a:gd name="T155" fmla="*/ 1036 w 1036"/>
                <a:gd name="T156" fmla="*/ 1143 h 1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143">
                  <a:moveTo>
                    <a:pt x="1036" y="24"/>
                  </a:moveTo>
                  <a:lnTo>
                    <a:pt x="984" y="119"/>
                  </a:lnTo>
                  <a:lnTo>
                    <a:pt x="936" y="202"/>
                  </a:lnTo>
                  <a:lnTo>
                    <a:pt x="912" y="242"/>
                  </a:lnTo>
                  <a:lnTo>
                    <a:pt x="884" y="283"/>
                  </a:lnTo>
                  <a:lnTo>
                    <a:pt x="855" y="325"/>
                  </a:lnTo>
                  <a:lnTo>
                    <a:pt x="820" y="368"/>
                  </a:lnTo>
                  <a:lnTo>
                    <a:pt x="765" y="430"/>
                  </a:lnTo>
                  <a:lnTo>
                    <a:pt x="710" y="492"/>
                  </a:lnTo>
                  <a:lnTo>
                    <a:pt x="656" y="549"/>
                  </a:lnTo>
                  <a:lnTo>
                    <a:pt x="601" y="610"/>
                  </a:lnTo>
                  <a:lnTo>
                    <a:pt x="544" y="656"/>
                  </a:lnTo>
                  <a:lnTo>
                    <a:pt x="492" y="698"/>
                  </a:lnTo>
                  <a:lnTo>
                    <a:pt x="442" y="739"/>
                  </a:lnTo>
                  <a:lnTo>
                    <a:pt x="394" y="779"/>
                  </a:lnTo>
                  <a:lnTo>
                    <a:pt x="349" y="820"/>
                  </a:lnTo>
                  <a:lnTo>
                    <a:pt x="304" y="865"/>
                  </a:lnTo>
                  <a:lnTo>
                    <a:pt x="254" y="917"/>
                  </a:lnTo>
                  <a:lnTo>
                    <a:pt x="204" y="974"/>
                  </a:lnTo>
                  <a:lnTo>
                    <a:pt x="164" y="1019"/>
                  </a:lnTo>
                  <a:lnTo>
                    <a:pt x="128" y="1055"/>
                  </a:lnTo>
                  <a:lnTo>
                    <a:pt x="57" y="1128"/>
                  </a:lnTo>
                  <a:lnTo>
                    <a:pt x="28" y="1143"/>
                  </a:lnTo>
                  <a:lnTo>
                    <a:pt x="2" y="1133"/>
                  </a:lnTo>
                  <a:lnTo>
                    <a:pt x="0" y="1079"/>
                  </a:lnTo>
                  <a:lnTo>
                    <a:pt x="38" y="1038"/>
                  </a:lnTo>
                  <a:lnTo>
                    <a:pt x="69" y="1003"/>
                  </a:lnTo>
                  <a:lnTo>
                    <a:pt x="102" y="967"/>
                  </a:lnTo>
                  <a:lnTo>
                    <a:pt x="140" y="922"/>
                  </a:lnTo>
                  <a:lnTo>
                    <a:pt x="192" y="862"/>
                  </a:lnTo>
                  <a:lnTo>
                    <a:pt x="242" y="810"/>
                  </a:lnTo>
                  <a:lnTo>
                    <a:pt x="290" y="763"/>
                  </a:lnTo>
                  <a:lnTo>
                    <a:pt x="337" y="722"/>
                  </a:lnTo>
                  <a:lnTo>
                    <a:pt x="382" y="679"/>
                  </a:lnTo>
                  <a:lnTo>
                    <a:pt x="435" y="639"/>
                  </a:lnTo>
                  <a:lnTo>
                    <a:pt x="487" y="596"/>
                  </a:lnTo>
                  <a:lnTo>
                    <a:pt x="544" y="549"/>
                  </a:lnTo>
                  <a:lnTo>
                    <a:pt x="599" y="489"/>
                  </a:lnTo>
                  <a:lnTo>
                    <a:pt x="653" y="435"/>
                  </a:lnTo>
                  <a:lnTo>
                    <a:pt x="710" y="380"/>
                  </a:lnTo>
                  <a:lnTo>
                    <a:pt x="770" y="328"/>
                  </a:lnTo>
                  <a:lnTo>
                    <a:pt x="803" y="285"/>
                  </a:lnTo>
                  <a:lnTo>
                    <a:pt x="836" y="247"/>
                  </a:lnTo>
                  <a:lnTo>
                    <a:pt x="867" y="209"/>
                  </a:lnTo>
                  <a:lnTo>
                    <a:pt x="896" y="173"/>
                  </a:lnTo>
                  <a:lnTo>
                    <a:pt x="922" y="135"/>
                  </a:lnTo>
                  <a:lnTo>
                    <a:pt x="950" y="97"/>
                  </a:lnTo>
                  <a:lnTo>
                    <a:pt x="1005" y="7"/>
                  </a:lnTo>
                  <a:lnTo>
                    <a:pt x="1029" y="0"/>
                  </a:lnTo>
                  <a:lnTo>
                    <a:pt x="10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92" name="Freeform 382"/>
            <p:cNvSpPr>
              <a:spLocks/>
            </p:cNvSpPr>
            <p:nvPr/>
          </p:nvSpPr>
          <p:spPr bwMode="auto">
            <a:xfrm>
              <a:off x="4495" y="2721"/>
              <a:ext cx="1038" cy="164"/>
            </a:xfrm>
            <a:custGeom>
              <a:avLst/>
              <a:gdLst>
                <a:gd name="T0" fmla="*/ 19 w 1038"/>
                <a:gd name="T1" fmla="*/ 114 h 164"/>
                <a:gd name="T2" fmla="*/ 249 w 1038"/>
                <a:gd name="T3" fmla="*/ 122 h 164"/>
                <a:gd name="T4" fmla="*/ 480 w 1038"/>
                <a:gd name="T5" fmla="*/ 100 h 164"/>
                <a:gd name="T6" fmla="*/ 829 w 1038"/>
                <a:gd name="T7" fmla="*/ 41 h 164"/>
                <a:gd name="T8" fmla="*/ 1014 w 1038"/>
                <a:gd name="T9" fmla="*/ 0 h 164"/>
                <a:gd name="T10" fmla="*/ 1038 w 1038"/>
                <a:gd name="T11" fmla="*/ 10 h 164"/>
                <a:gd name="T12" fmla="*/ 1026 w 1038"/>
                <a:gd name="T13" fmla="*/ 34 h 164"/>
                <a:gd name="T14" fmla="*/ 936 w 1038"/>
                <a:gd name="T15" fmla="*/ 69 h 164"/>
                <a:gd name="T16" fmla="*/ 841 w 1038"/>
                <a:gd name="T17" fmla="*/ 93 h 164"/>
                <a:gd name="T18" fmla="*/ 665 w 1038"/>
                <a:gd name="T19" fmla="*/ 129 h 164"/>
                <a:gd name="T20" fmla="*/ 485 w 1038"/>
                <a:gd name="T21" fmla="*/ 152 h 164"/>
                <a:gd name="T22" fmla="*/ 249 w 1038"/>
                <a:gd name="T23" fmla="*/ 164 h 164"/>
                <a:gd name="T24" fmla="*/ 14 w 1038"/>
                <a:gd name="T25" fmla="*/ 150 h 164"/>
                <a:gd name="T26" fmla="*/ 0 w 1038"/>
                <a:gd name="T27" fmla="*/ 129 h 164"/>
                <a:gd name="T28" fmla="*/ 5 w 1038"/>
                <a:gd name="T29" fmla="*/ 119 h 164"/>
                <a:gd name="T30" fmla="*/ 19 w 1038"/>
                <a:gd name="T31" fmla="*/ 114 h 164"/>
                <a:gd name="T32" fmla="*/ 19 w 1038"/>
                <a:gd name="T33" fmla="*/ 1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8"/>
                <a:gd name="T52" fmla="*/ 0 h 164"/>
                <a:gd name="T53" fmla="*/ 1038 w 103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8" h="164">
                  <a:moveTo>
                    <a:pt x="19" y="114"/>
                  </a:moveTo>
                  <a:lnTo>
                    <a:pt x="249" y="122"/>
                  </a:lnTo>
                  <a:lnTo>
                    <a:pt x="480" y="100"/>
                  </a:lnTo>
                  <a:lnTo>
                    <a:pt x="829" y="41"/>
                  </a:lnTo>
                  <a:lnTo>
                    <a:pt x="1014" y="0"/>
                  </a:lnTo>
                  <a:lnTo>
                    <a:pt x="1038" y="10"/>
                  </a:lnTo>
                  <a:lnTo>
                    <a:pt x="1026" y="34"/>
                  </a:lnTo>
                  <a:lnTo>
                    <a:pt x="936" y="69"/>
                  </a:lnTo>
                  <a:lnTo>
                    <a:pt x="841" y="93"/>
                  </a:lnTo>
                  <a:lnTo>
                    <a:pt x="665" y="129"/>
                  </a:lnTo>
                  <a:lnTo>
                    <a:pt x="485" y="152"/>
                  </a:lnTo>
                  <a:lnTo>
                    <a:pt x="249" y="164"/>
                  </a:lnTo>
                  <a:lnTo>
                    <a:pt x="14" y="150"/>
                  </a:lnTo>
                  <a:lnTo>
                    <a:pt x="0" y="129"/>
                  </a:lnTo>
                  <a:lnTo>
                    <a:pt x="5" y="11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93" name="Freeform 383"/>
            <p:cNvSpPr>
              <a:spLocks/>
            </p:cNvSpPr>
            <p:nvPr/>
          </p:nvSpPr>
          <p:spPr bwMode="auto">
            <a:xfrm>
              <a:off x="4395" y="2826"/>
              <a:ext cx="1038" cy="1409"/>
            </a:xfrm>
            <a:custGeom>
              <a:avLst/>
              <a:gdLst>
                <a:gd name="T0" fmla="*/ 1005 w 1038"/>
                <a:gd name="T1" fmla="*/ 81 h 1409"/>
                <a:gd name="T2" fmla="*/ 941 w 1038"/>
                <a:gd name="T3" fmla="*/ 173 h 1409"/>
                <a:gd name="T4" fmla="*/ 877 w 1038"/>
                <a:gd name="T5" fmla="*/ 268 h 1409"/>
                <a:gd name="T6" fmla="*/ 803 w 1038"/>
                <a:gd name="T7" fmla="*/ 392 h 1409"/>
                <a:gd name="T8" fmla="*/ 720 w 1038"/>
                <a:gd name="T9" fmla="*/ 544 h 1409"/>
                <a:gd name="T10" fmla="*/ 632 w 1038"/>
                <a:gd name="T11" fmla="*/ 694 h 1409"/>
                <a:gd name="T12" fmla="*/ 577 w 1038"/>
                <a:gd name="T13" fmla="*/ 770 h 1409"/>
                <a:gd name="T14" fmla="*/ 513 w 1038"/>
                <a:gd name="T15" fmla="*/ 853 h 1409"/>
                <a:gd name="T16" fmla="*/ 430 w 1038"/>
                <a:gd name="T17" fmla="*/ 972 h 1409"/>
                <a:gd name="T18" fmla="*/ 354 w 1038"/>
                <a:gd name="T19" fmla="*/ 1072 h 1409"/>
                <a:gd name="T20" fmla="*/ 276 w 1038"/>
                <a:gd name="T21" fmla="*/ 1171 h 1409"/>
                <a:gd name="T22" fmla="*/ 188 w 1038"/>
                <a:gd name="T23" fmla="*/ 1285 h 1409"/>
                <a:gd name="T24" fmla="*/ 107 w 1038"/>
                <a:gd name="T25" fmla="*/ 1347 h 1409"/>
                <a:gd name="T26" fmla="*/ 26 w 1038"/>
                <a:gd name="T27" fmla="*/ 1409 h 1409"/>
                <a:gd name="T28" fmla="*/ 0 w 1038"/>
                <a:gd name="T29" fmla="*/ 1383 h 1409"/>
                <a:gd name="T30" fmla="*/ 88 w 1038"/>
                <a:gd name="T31" fmla="*/ 1266 h 1409"/>
                <a:gd name="T32" fmla="*/ 166 w 1038"/>
                <a:gd name="T33" fmla="*/ 1169 h 1409"/>
                <a:gd name="T34" fmla="*/ 247 w 1038"/>
                <a:gd name="T35" fmla="*/ 1064 h 1409"/>
                <a:gd name="T36" fmla="*/ 323 w 1038"/>
                <a:gd name="T37" fmla="*/ 969 h 1409"/>
                <a:gd name="T38" fmla="*/ 402 w 1038"/>
                <a:gd name="T39" fmla="*/ 862 h 1409"/>
                <a:gd name="T40" fmla="*/ 478 w 1038"/>
                <a:gd name="T41" fmla="*/ 758 h 1409"/>
                <a:gd name="T42" fmla="*/ 539 w 1038"/>
                <a:gd name="T43" fmla="*/ 682 h 1409"/>
                <a:gd name="T44" fmla="*/ 594 w 1038"/>
                <a:gd name="T45" fmla="*/ 611 h 1409"/>
                <a:gd name="T46" fmla="*/ 644 w 1038"/>
                <a:gd name="T47" fmla="*/ 542 h 1409"/>
                <a:gd name="T48" fmla="*/ 694 w 1038"/>
                <a:gd name="T49" fmla="*/ 473 h 1409"/>
                <a:gd name="T50" fmla="*/ 744 w 1038"/>
                <a:gd name="T51" fmla="*/ 401 h 1409"/>
                <a:gd name="T52" fmla="*/ 794 w 1038"/>
                <a:gd name="T53" fmla="*/ 328 h 1409"/>
                <a:gd name="T54" fmla="*/ 848 w 1038"/>
                <a:gd name="T55" fmla="*/ 249 h 1409"/>
                <a:gd name="T56" fmla="*/ 910 w 1038"/>
                <a:gd name="T57" fmla="*/ 154 h 1409"/>
                <a:gd name="T58" fmla="*/ 974 w 1038"/>
                <a:gd name="T59" fmla="*/ 62 h 1409"/>
                <a:gd name="T60" fmla="*/ 1034 w 1038"/>
                <a:gd name="T61" fmla="*/ 0 h 1409"/>
                <a:gd name="T62" fmla="*/ 1038 w 1038"/>
                <a:gd name="T63" fmla="*/ 24 h 1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8"/>
                <a:gd name="T97" fmla="*/ 0 h 1409"/>
                <a:gd name="T98" fmla="*/ 1038 w 1038"/>
                <a:gd name="T99" fmla="*/ 1409 h 14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8" h="1409">
                  <a:moveTo>
                    <a:pt x="1038" y="24"/>
                  </a:moveTo>
                  <a:lnTo>
                    <a:pt x="1005" y="81"/>
                  </a:lnTo>
                  <a:lnTo>
                    <a:pt x="972" y="128"/>
                  </a:lnTo>
                  <a:lnTo>
                    <a:pt x="941" y="173"/>
                  </a:lnTo>
                  <a:lnTo>
                    <a:pt x="905" y="226"/>
                  </a:lnTo>
                  <a:lnTo>
                    <a:pt x="877" y="268"/>
                  </a:lnTo>
                  <a:lnTo>
                    <a:pt x="851" y="311"/>
                  </a:lnTo>
                  <a:lnTo>
                    <a:pt x="803" y="392"/>
                  </a:lnTo>
                  <a:lnTo>
                    <a:pt x="760" y="468"/>
                  </a:lnTo>
                  <a:lnTo>
                    <a:pt x="720" y="544"/>
                  </a:lnTo>
                  <a:lnTo>
                    <a:pt x="677" y="618"/>
                  </a:lnTo>
                  <a:lnTo>
                    <a:pt x="632" y="694"/>
                  </a:lnTo>
                  <a:lnTo>
                    <a:pt x="606" y="732"/>
                  </a:lnTo>
                  <a:lnTo>
                    <a:pt x="577" y="770"/>
                  </a:lnTo>
                  <a:lnTo>
                    <a:pt x="547" y="810"/>
                  </a:lnTo>
                  <a:lnTo>
                    <a:pt x="513" y="853"/>
                  </a:lnTo>
                  <a:lnTo>
                    <a:pt x="471" y="915"/>
                  </a:lnTo>
                  <a:lnTo>
                    <a:pt x="430" y="972"/>
                  </a:lnTo>
                  <a:lnTo>
                    <a:pt x="392" y="1024"/>
                  </a:lnTo>
                  <a:lnTo>
                    <a:pt x="354" y="1072"/>
                  </a:lnTo>
                  <a:lnTo>
                    <a:pt x="316" y="1121"/>
                  </a:lnTo>
                  <a:lnTo>
                    <a:pt x="276" y="1171"/>
                  </a:lnTo>
                  <a:lnTo>
                    <a:pt x="233" y="1226"/>
                  </a:lnTo>
                  <a:lnTo>
                    <a:pt x="188" y="1285"/>
                  </a:lnTo>
                  <a:lnTo>
                    <a:pt x="147" y="1321"/>
                  </a:lnTo>
                  <a:lnTo>
                    <a:pt x="107" y="1347"/>
                  </a:lnTo>
                  <a:lnTo>
                    <a:pt x="67" y="1376"/>
                  </a:lnTo>
                  <a:lnTo>
                    <a:pt x="26" y="1409"/>
                  </a:lnTo>
                  <a:lnTo>
                    <a:pt x="0" y="1407"/>
                  </a:lnTo>
                  <a:lnTo>
                    <a:pt x="0" y="1383"/>
                  </a:lnTo>
                  <a:lnTo>
                    <a:pt x="62" y="1307"/>
                  </a:lnTo>
                  <a:lnTo>
                    <a:pt x="88" y="1266"/>
                  </a:lnTo>
                  <a:lnTo>
                    <a:pt x="121" y="1228"/>
                  </a:lnTo>
                  <a:lnTo>
                    <a:pt x="166" y="1169"/>
                  </a:lnTo>
                  <a:lnTo>
                    <a:pt x="209" y="1114"/>
                  </a:lnTo>
                  <a:lnTo>
                    <a:pt x="247" y="1064"/>
                  </a:lnTo>
                  <a:lnTo>
                    <a:pt x="285" y="1017"/>
                  </a:lnTo>
                  <a:lnTo>
                    <a:pt x="323" y="969"/>
                  </a:lnTo>
                  <a:lnTo>
                    <a:pt x="361" y="917"/>
                  </a:lnTo>
                  <a:lnTo>
                    <a:pt x="402" y="862"/>
                  </a:lnTo>
                  <a:lnTo>
                    <a:pt x="444" y="801"/>
                  </a:lnTo>
                  <a:lnTo>
                    <a:pt x="478" y="758"/>
                  </a:lnTo>
                  <a:lnTo>
                    <a:pt x="509" y="720"/>
                  </a:lnTo>
                  <a:lnTo>
                    <a:pt x="539" y="682"/>
                  </a:lnTo>
                  <a:lnTo>
                    <a:pt x="566" y="646"/>
                  </a:lnTo>
                  <a:lnTo>
                    <a:pt x="594" y="611"/>
                  </a:lnTo>
                  <a:lnTo>
                    <a:pt x="620" y="575"/>
                  </a:lnTo>
                  <a:lnTo>
                    <a:pt x="644" y="542"/>
                  </a:lnTo>
                  <a:lnTo>
                    <a:pt x="670" y="506"/>
                  </a:lnTo>
                  <a:lnTo>
                    <a:pt x="694" y="473"/>
                  </a:lnTo>
                  <a:lnTo>
                    <a:pt x="718" y="437"/>
                  </a:lnTo>
                  <a:lnTo>
                    <a:pt x="744" y="401"/>
                  </a:lnTo>
                  <a:lnTo>
                    <a:pt x="768" y="366"/>
                  </a:lnTo>
                  <a:lnTo>
                    <a:pt x="794" y="328"/>
                  </a:lnTo>
                  <a:lnTo>
                    <a:pt x="820" y="290"/>
                  </a:lnTo>
                  <a:lnTo>
                    <a:pt x="848" y="249"/>
                  </a:lnTo>
                  <a:lnTo>
                    <a:pt x="877" y="204"/>
                  </a:lnTo>
                  <a:lnTo>
                    <a:pt x="910" y="154"/>
                  </a:lnTo>
                  <a:lnTo>
                    <a:pt x="943" y="109"/>
                  </a:lnTo>
                  <a:lnTo>
                    <a:pt x="974" y="62"/>
                  </a:lnTo>
                  <a:lnTo>
                    <a:pt x="1008" y="5"/>
                  </a:lnTo>
                  <a:lnTo>
                    <a:pt x="1034" y="0"/>
                  </a:lnTo>
                  <a:lnTo>
                    <a:pt x="10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94" name="Freeform 384"/>
            <p:cNvSpPr>
              <a:spLocks/>
            </p:cNvSpPr>
            <p:nvPr/>
          </p:nvSpPr>
          <p:spPr bwMode="auto">
            <a:xfrm>
              <a:off x="5400" y="2562"/>
              <a:ext cx="90" cy="223"/>
            </a:xfrm>
            <a:custGeom>
              <a:avLst/>
              <a:gdLst>
                <a:gd name="T0" fmla="*/ 14 w 90"/>
                <a:gd name="T1" fmla="*/ 207 h 223"/>
                <a:gd name="T2" fmla="*/ 10 w 90"/>
                <a:gd name="T3" fmla="*/ 117 h 223"/>
                <a:gd name="T4" fmla="*/ 0 w 90"/>
                <a:gd name="T5" fmla="*/ 41 h 223"/>
                <a:gd name="T6" fmla="*/ 7 w 90"/>
                <a:gd name="T7" fmla="*/ 12 h 223"/>
                <a:gd name="T8" fmla="*/ 29 w 90"/>
                <a:gd name="T9" fmla="*/ 0 h 223"/>
                <a:gd name="T10" fmla="*/ 55 w 90"/>
                <a:gd name="T11" fmla="*/ 5 h 223"/>
                <a:gd name="T12" fmla="*/ 69 w 90"/>
                <a:gd name="T13" fmla="*/ 29 h 223"/>
                <a:gd name="T14" fmla="*/ 90 w 90"/>
                <a:gd name="T15" fmla="*/ 112 h 223"/>
                <a:gd name="T16" fmla="*/ 86 w 90"/>
                <a:gd name="T17" fmla="*/ 181 h 223"/>
                <a:gd name="T18" fmla="*/ 48 w 90"/>
                <a:gd name="T19" fmla="*/ 216 h 223"/>
                <a:gd name="T20" fmla="*/ 26 w 90"/>
                <a:gd name="T21" fmla="*/ 223 h 223"/>
                <a:gd name="T22" fmla="*/ 14 w 90"/>
                <a:gd name="T23" fmla="*/ 207 h 223"/>
                <a:gd name="T24" fmla="*/ 14 w 90"/>
                <a:gd name="T25" fmla="*/ 20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223"/>
                <a:gd name="T41" fmla="*/ 90 w 90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223">
                  <a:moveTo>
                    <a:pt x="14" y="207"/>
                  </a:moveTo>
                  <a:lnTo>
                    <a:pt x="10" y="117"/>
                  </a:lnTo>
                  <a:lnTo>
                    <a:pt x="0" y="41"/>
                  </a:lnTo>
                  <a:lnTo>
                    <a:pt x="7" y="12"/>
                  </a:lnTo>
                  <a:lnTo>
                    <a:pt x="29" y="0"/>
                  </a:lnTo>
                  <a:lnTo>
                    <a:pt x="55" y="5"/>
                  </a:lnTo>
                  <a:lnTo>
                    <a:pt x="69" y="29"/>
                  </a:lnTo>
                  <a:lnTo>
                    <a:pt x="90" y="112"/>
                  </a:lnTo>
                  <a:lnTo>
                    <a:pt x="86" y="181"/>
                  </a:lnTo>
                  <a:lnTo>
                    <a:pt x="48" y="216"/>
                  </a:lnTo>
                  <a:lnTo>
                    <a:pt x="26" y="223"/>
                  </a:lnTo>
                  <a:lnTo>
                    <a:pt x="1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95" name="Freeform 385"/>
            <p:cNvSpPr>
              <a:spLocks/>
            </p:cNvSpPr>
            <p:nvPr/>
          </p:nvSpPr>
          <p:spPr bwMode="auto">
            <a:xfrm>
              <a:off x="5666" y="2576"/>
              <a:ext cx="72" cy="561"/>
            </a:xfrm>
            <a:custGeom>
              <a:avLst/>
              <a:gdLst>
                <a:gd name="T0" fmla="*/ 72 w 72"/>
                <a:gd name="T1" fmla="*/ 19 h 561"/>
                <a:gd name="T2" fmla="*/ 64 w 72"/>
                <a:gd name="T3" fmla="*/ 316 h 561"/>
                <a:gd name="T4" fmla="*/ 48 w 72"/>
                <a:gd name="T5" fmla="*/ 542 h 561"/>
                <a:gd name="T6" fmla="*/ 43 w 72"/>
                <a:gd name="T7" fmla="*/ 556 h 561"/>
                <a:gd name="T8" fmla="*/ 34 w 72"/>
                <a:gd name="T9" fmla="*/ 561 h 561"/>
                <a:gd name="T10" fmla="*/ 12 w 72"/>
                <a:gd name="T11" fmla="*/ 549 h 561"/>
                <a:gd name="T12" fmla="*/ 0 w 72"/>
                <a:gd name="T13" fmla="*/ 309 h 561"/>
                <a:gd name="T14" fmla="*/ 36 w 72"/>
                <a:gd name="T15" fmla="*/ 15 h 561"/>
                <a:gd name="T16" fmla="*/ 55 w 72"/>
                <a:gd name="T17" fmla="*/ 0 h 561"/>
                <a:gd name="T18" fmla="*/ 72 w 72"/>
                <a:gd name="T19" fmla="*/ 19 h 561"/>
                <a:gd name="T20" fmla="*/ 72 w 72"/>
                <a:gd name="T21" fmla="*/ 19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1"/>
                <a:gd name="T35" fmla="*/ 72 w 72"/>
                <a:gd name="T36" fmla="*/ 561 h 5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1">
                  <a:moveTo>
                    <a:pt x="72" y="19"/>
                  </a:moveTo>
                  <a:lnTo>
                    <a:pt x="64" y="316"/>
                  </a:lnTo>
                  <a:lnTo>
                    <a:pt x="48" y="542"/>
                  </a:lnTo>
                  <a:lnTo>
                    <a:pt x="43" y="556"/>
                  </a:lnTo>
                  <a:lnTo>
                    <a:pt x="34" y="561"/>
                  </a:lnTo>
                  <a:lnTo>
                    <a:pt x="12" y="549"/>
                  </a:lnTo>
                  <a:lnTo>
                    <a:pt x="0" y="309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96" name="Freeform 386"/>
            <p:cNvSpPr>
              <a:spLocks/>
            </p:cNvSpPr>
            <p:nvPr/>
          </p:nvSpPr>
          <p:spPr bwMode="auto">
            <a:xfrm>
              <a:off x="5766" y="2598"/>
              <a:ext cx="86" cy="791"/>
            </a:xfrm>
            <a:custGeom>
              <a:avLst/>
              <a:gdLst>
                <a:gd name="T0" fmla="*/ 74 w 86"/>
                <a:gd name="T1" fmla="*/ 21 h 791"/>
                <a:gd name="T2" fmla="*/ 62 w 86"/>
                <a:gd name="T3" fmla="*/ 192 h 791"/>
                <a:gd name="T4" fmla="*/ 71 w 86"/>
                <a:gd name="T5" fmla="*/ 363 h 791"/>
                <a:gd name="T6" fmla="*/ 86 w 86"/>
                <a:gd name="T7" fmla="*/ 473 h 791"/>
                <a:gd name="T8" fmla="*/ 71 w 86"/>
                <a:gd name="T9" fmla="*/ 625 h 791"/>
                <a:gd name="T10" fmla="*/ 38 w 86"/>
                <a:gd name="T11" fmla="*/ 777 h 791"/>
                <a:gd name="T12" fmla="*/ 31 w 86"/>
                <a:gd name="T13" fmla="*/ 789 h 791"/>
                <a:gd name="T14" fmla="*/ 17 w 86"/>
                <a:gd name="T15" fmla="*/ 791 h 791"/>
                <a:gd name="T16" fmla="*/ 5 w 86"/>
                <a:gd name="T17" fmla="*/ 770 h 791"/>
                <a:gd name="T18" fmla="*/ 19 w 86"/>
                <a:gd name="T19" fmla="*/ 622 h 791"/>
                <a:gd name="T20" fmla="*/ 14 w 86"/>
                <a:gd name="T21" fmla="*/ 477 h 791"/>
                <a:gd name="T22" fmla="*/ 0 w 86"/>
                <a:gd name="T23" fmla="*/ 368 h 791"/>
                <a:gd name="T24" fmla="*/ 7 w 86"/>
                <a:gd name="T25" fmla="*/ 192 h 791"/>
                <a:gd name="T26" fmla="*/ 41 w 86"/>
                <a:gd name="T27" fmla="*/ 14 h 791"/>
                <a:gd name="T28" fmla="*/ 48 w 86"/>
                <a:gd name="T29" fmla="*/ 2 h 791"/>
                <a:gd name="T30" fmla="*/ 60 w 86"/>
                <a:gd name="T31" fmla="*/ 0 h 791"/>
                <a:gd name="T32" fmla="*/ 74 w 86"/>
                <a:gd name="T33" fmla="*/ 21 h 791"/>
                <a:gd name="T34" fmla="*/ 74 w 86"/>
                <a:gd name="T35" fmla="*/ 21 h 7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91"/>
                <a:gd name="T56" fmla="*/ 86 w 86"/>
                <a:gd name="T57" fmla="*/ 791 h 7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91">
                  <a:moveTo>
                    <a:pt x="74" y="21"/>
                  </a:moveTo>
                  <a:lnTo>
                    <a:pt x="62" y="192"/>
                  </a:lnTo>
                  <a:lnTo>
                    <a:pt x="71" y="363"/>
                  </a:lnTo>
                  <a:lnTo>
                    <a:pt x="86" y="473"/>
                  </a:lnTo>
                  <a:lnTo>
                    <a:pt x="71" y="625"/>
                  </a:lnTo>
                  <a:lnTo>
                    <a:pt x="38" y="777"/>
                  </a:lnTo>
                  <a:lnTo>
                    <a:pt x="31" y="789"/>
                  </a:lnTo>
                  <a:lnTo>
                    <a:pt x="17" y="791"/>
                  </a:lnTo>
                  <a:lnTo>
                    <a:pt x="5" y="770"/>
                  </a:lnTo>
                  <a:lnTo>
                    <a:pt x="19" y="622"/>
                  </a:lnTo>
                  <a:lnTo>
                    <a:pt x="14" y="477"/>
                  </a:lnTo>
                  <a:lnTo>
                    <a:pt x="0" y="368"/>
                  </a:lnTo>
                  <a:lnTo>
                    <a:pt x="7" y="192"/>
                  </a:lnTo>
                  <a:lnTo>
                    <a:pt x="41" y="1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97" name="Freeform 387"/>
            <p:cNvSpPr>
              <a:spLocks/>
            </p:cNvSpPr>
            <p:nvPr/>
          </p:nvSpPr>
          <p:spPr bwMode="auto">
            <a:xfrm>
              <a:off x="5536" y="2790"/>
              <a:ext cx="686" cy="1331"/>
            </a:xfrm>
            <a:custGeom>
              <a:avLst/>
              <a:gdLst>
                <a:gd name="T0" fmla="*/ 33 w 686"/>
                <a:gd name="T1" fmla="*/ 15 h 1331"/>
                <a:gd name="T2" fmla="*/ 59 w 686"/>
                <a:gd name="T3" fmla="*/ 114 h 1331"/>
                <a:gd name="T4" fmla="*/ 80 w 686"/>
                <a:gd name="T5" fmla="*/ 157 h 1331"/>
                <a:gd name="T6" fmla="*/ 104 w 686"/>
                <a:gd name="T7" fmla="*/ 205 h 1331"/>
                <a:gd name="T8" fmla="*/ 216 w 686"/>
                <a:gd name="T9" fmla="*/ 433 h 1331"/>
                <a:gd name="T10" fmla="*/ 271 w 686"/>
                <a:gd name="T11" fmla="*/ 580 h 1331"/>
                <a:gd name="T12" fmla="*/ 294 w 686"/>
                <a:gd name="T13" fmla="*/ 628 h 1331"/>
                <a:gd name="T14" fmla="*/ 318 w 686"/>
                <a:gd name="T15" fmla="*/ 673 h 1331"/>
                <a:gd name="T16" fmla="*/ 366 w 686"/>
                <a:gd name="T17" fmla="*/ 756 h 1331"/>
                <a:gd name="T18" fmla="*/ 413 w 686"/>
                <a:gd name="T19" fmla="*/ 834 h 1331"/>
                <a:gd name="T20" fmla="*/ 437 w 686"/>
                <a:gd name="T21" fmla="*/ 870 h 1331"/>
                <a:gd name="T22" fmla="*/ 461 w 686"/>
                <a:gd name="T23" fmla="*/ 906 h 1331"/>
                <a:gd name="T24" fmla="*/ 487 w 686"/>
                <a:gd name="T25" fmla="*/ 941 h 1331"/>
                <a:gd name="T26" fmla="*/ 511 w 686"/>
                <a:gd name="T27" fmla="*/ 979 h 1331"/>
                <a:gd name="T28" fmla="*/ 537 w 686"/>
                <a:gd name="T29" fmla="*/ 1015 h 1331"/>
                <a:gd name="T30" fmla="*/ 560 w 686"/>
                <a:gd name="T31" fmla="*/ 1053 h 1331"/>
                <a:gd name="T32" fmla="*/ 587 w 686"/>
                <a:gd name="T33" fmla="*/ 1091 h 1331"/>
                <a:gd name="T34" fmla="*/ 615 w 686"/>
                <a:gd name="T35" fmla="*/ 1131 h 1331"/>
                <a:gd name="T36" fmla="*/ 641 w 686"/>
                <a:gd name="T37" fmla="*/ 1172 h 1331"/>
                <a:gd name="T38" fmla="*/ 670 w 686"/>
                <a:gd name="T39" fmla="*/ 1217 h 1331"/>
                <a:gd name="T40" fmla="*/ 686 w 686"/>
                <a:gd name="T41" fmla="*/ 1302 h 1331"/>
                <a:gd name="T42" fmla="*/ 677 w 686"/>
                <a:gd name="T43" fmla="*/ 1331 h 1331"/>
                <a:gd name="T44" fmla="*/ 648 w 686"/>
                <a:gd name="T45" fmla="*/ 1321 h 1331"/>
                <a:gd name="T46" fmla="*/ 582 w 686"/>
                <a:gd name="T47" fmla="*/ 1267 h 1331"/>
                <a:gd name="T48" fmla="*/ 527 w 686"/>
                <a:gd name="T49" fmla="*/ 1179 h 1331"/>
                <a:gd name="T50" fmla="*/ 480 w 686"/>
                <a:gd name="T51" fmla="*/ 1096 h 1331"/>
                <a:gd name="T52" fmla="*/ 434 w 686"/>
                <a:gd name="T53" fmla="*/ 1020 h 1331"/>
                <a:gd name="T54" fmla="*/ 392 w 686"/>
                <a:gd name="T55" fmla="*/ 944 h 1331"/>
                <a:gd name="T56" fmla="*/ 351 w 686"/>
                <a:gd name="T57" fmla="*/ 868 h 1331"/>
                <a:gd name="T58" fmla="*/ 309 w 686"/>
                <a:gd name="T59" fmla="*/ 787 h 1331"/>
                <a:gd name="T60" fmla="*/ 263 w 686"/>
                <a:gd name="T61" fmla="*/ 701 h 1331"/>
                <a:gd name="T62" fmla="*/ 240 w 686"/>
                <a:gd name="T63" fmla="*/ 654 h 1331"/>
                <a:gd name="T64" fmla="*/ 216 w 686"/>
                <a:gd name="T65" fmla="*/ 606 h 1331"/>
                <a:gd name="T66" fmla="*/ 164 w 686"/>
                <a:gd name="T67" fmla="*/ 456 h 1331"/>
                <a:gd name="T68" fmla="*/ 121 w 686"/>
                <a:gd name="T69" fmla="*/ 335 h 1331"/>
                <a:gd name="T70" fmla="*/ 104 w 686"/>
                <a:gd name="T71" fmla="*/ 281 h 1331"/>
                <a:gd name="T72" fmla="*/ 73 w 686"/>
                <a:gd name="T73" fmla="*/ 221 h 1331"/>
                <a:gd name="T74" fmla="*/ 0 w 686"/>
                <a:gd name="T75" fmla="*/ 19 h 1331"/>
                <a:gd name="T76" fmla="*/ 14 w 686"/>
                <a:gd name="T77" fmla="*/ 0 h 1331"/>
                <a:gd name="T78" fmla="*/ 33 w 686"/>
                <a:gd name="T79" fmla="*/ 15 h 1331"/>
                <a:gd name="T80" fmla="*/ 33 w 686"/>
                <a:gd name="T81" fmla="*/ 15 h 1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1331"/>
                <a:gd name="T125" fmla="*/ 686 w 686"/>
                <a:gd name="T126" fmla="*/ 1331 h 1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1331">
                  <a:moveTo>
                    <a:pt x="33" y="15"/>
                  </a:moveTo>
                  <a:lnTo>
                    <a:pt x="59" y="114"/>
                  </a:lnTo>
                  <a:lnTo>
                    <a:pt x="80" y="157"/>
                  </a:lnTo>
                  <a:lnTo>
                    <a:pt x="104" y="205"/>
                  </a:lnTo>
                  <a:lnTo>
                    <a:pt x="216" y="433"/>
                  </a:lnTo>
                  <a:lnTo>
                    <a:pt x="271" y="580"/>
                  </a:lnTo>
                  <a:lnTo>
                    <a:pt x="294" y="628"/>
                  </a:lnTo>
                  <a:lnTo>
                    <a:pt x="318" y="673"/>
                  </a:lnTo>
                  <a:lnTo>
                    <a:pt x="366" y="756"/>
                  </a:lnTo>
                  <a:lnTo>
                    <a:pt x="413" y="834"/>
                  </a:lnTo>
                  <a:lnTo>
                    <a:pt x="437" y="870"/>
                  </a:lnTo>
                  <a:lnTo>
                    <a:pt x="461" y="906"/>
                  </a:lnTo>
                  <a:lnTo>
                    <a:pt x="487" y="941"/>
                  </a:lnTo>
                  <a:lnTo>
                    <a:pt x="511" y="979"/>
                  </a:lnTo>
                  <a:lnTo>
                    <a:pt x="537" y="1015"/>
                  </a:lnTo>
                  <a:lnTo>
                    <a:pt x="560" y="1053"/>
                  </a:lnTo>
                  <a:lnTo>
                    <a:pt x="587" y="1091"/>
                  </a:lnTo>
                  <a:lnTo>
                    <a:pt x="615" y="1131"/>
                  </a:lnTo>
                  <a:lnTo>
                    <a:pt x="641" y="1172"/>
                  </a:lnTo>
                  <a:lnTo>
                    <a:pt x="670" y="1217"/>
                  </a:lnTo>
                  <a:lnTo>
                    <a:pt x="686" y="1302"/>
                  </a:lnTo>
                  <a:lnTo>
                    <a:pt x="677" y="1331"/>
                  </a:lnTo>
                  <a:lnTo>
                    <a:pt x="648" y="1321"/>
                  </a:lnTo>
                  <a:lnTo>
                    <a:pt x="582" y="1267"/>
                  </a:lnTo>
                  <a:lnTo>
                    <a:pt x="527" y="1179"/>
                  </a:lnTo>
                  <a:lnTo>
                    <a:pt x="480" y="1096"/>
                  </a:lnTo>
                  <a:lnTo>
                    <a:pt x="434" y="1020"/>
                  </a:lnTo>
                  <a:lnTo>
                    <a:pt x="392" y="944"/>
                  </a:lnTo>
                  <a:lnTo>
                    <a:pt x="351" y="868"/>
                  </a:lnTo>
                  <a:lnTo>
                    <a:pt x="309" y="787"/>
                  </a:lnTo>
                  <a:lnTo>
                    <a:pt x="263" y="701"/>
                  </a:lnTo>
                  <a:lnTo>
                    <a:pt x="240" y="654"/>
                  </a:lnTo>
                  <a:lnTo>
                    <a:pt x="216" y="606"/>
                  </a:lnTo>
                  <a:lnTo>
                    <a:pt x="164" y="456"/>
                  </a:lnTo>
                  <a:lnTo>
                    <a:pt x="121" y="335"/>
                  </a:lnTo>
                  <a:lnTo>
                    <a:pt x="104" y="281"/>
                  </a:lnTo>
                  <a:lnTo>
                    <a:pt x="73" y="221"/>
                  </a:lnTo>
                  <a:lnTo>
                    <a:pt x="0" y="19"/>
                  </a:lnTo>
                  <a:lnTo>
                    <a:pt x="1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98" name="Freeform 388"/>
            <p:cNvSpPr>
              <a:spLocks/>
            </p:cNvSpPr>
            <p:nvPr/>
          </p:nvSpPr>
          <p:spPr bwMode="auto">
            <a:xfrm>
              <a:off x="4481" y="2985"/>
              <a:ext cx="1031" cy="1585"/>
            </a:xfrm>
            <a:custGeom>
              <a:avLst/>
              <a:gdLst>
                <a:gd name="T0" fmla="*/ 1026 w 1031"/>
                <a:gd name="T1" fmla="*/ 29 h 1585"/>
                <a:gd name="T2" fmla="*/ 969 w 1031"/>
                <a:gd name="T3" fmla="*/ 100 h 1585"/>
                <a:gd name="T4" fmla="*/ 936 w 1031"/>
                <a:gd name="T5" fmla="*/ 193 h 1585"/>
                <a:gd name="T6" fmla="*/ 912 w 1031"/>
                <a:gd name="T7" fmla="*/ 247 h 1585"/>
                <a:gd name="T8" fmla="*/ 888 w 1031"/>
                <a:gd name="T9" fmla="*/ 300 h 1585"/>
                <a:gd name="T10" fmla="*/ 867 w 1031"/>
                <a:gd name="T11" fmla="*/ 347 h 1585"/>
                <a:gd name="T12" fmla="*/ 846 w 1031"/>
                <a:gd name="T13" fmla="*/ 392 h 1585"/>
                <a:gd name="T14" fmla="*/ 822 w 1031"/>
                <a:gd name="T15" fmla="*/ 437 h 1585"/>
                <a:gd name="T16" fmla="*/ 798 w 1031"/>
                <a:gd name="T17" fmla="*/ 482 h 1585"/>
                <a:gd name="T18" fmla="*/ 769 w 1031"/>
                <a:gd name="T19" fmla="*/ 530 h 1585"/>
                <a:gd name="T20" fmla="*/ 739 w 1031"/>
                <a:gd name="T21" fmla="*/ 580 h 1585"/>
                <a:gd name="T22" fmla="*/ 698 w 1031"/>
                <a:gd name="T23" fmla="*/ 646 h 1585"/>
                <a:gd name="T24" fmla="*/ 660 w 1031"/>
                <a:gd name="T25" fmla="*/ 706 h 1585"/>
                <a:gd name="T26" fmla="*/ 625 w 1031"/>
                <a:gd name="T27" fmla="*/ 761 h 1585"/>
                <a:gd name="T28" fmla="*/ 591 w 1031"/>
                <a:gd name="T29" fmla="*/ 815 h 1585"/>
                <a:gd name="T30" fmla="*/ 558 w 1031"/>
                <a:gd name="T31" fmla="*/ 867 h 1585"/>
                <a:gd name="T32" fmla="*/ 522 w 1031"/>
                <a:gd name="T33" fmla="*/ 922 h 1585"/>
                <a:gd name="T34" fmla="*/ 482 w 1031"/>
                <a:gd name="T35" fmla="*/ 979 h 1585"/>
                <a:gd name="T36" fmla="*/ 437 w 1031"/>
                <a:gd name="T37" fmla="*/ 1041 h 1585"/>
                <a:gd name="T38" fmla="*/ 404 w 1031"/>
                <a:gd name="T39" fmla="*/ 1091 h 1585"/>
                <a:gd name="T40" fmla="*/ 375 w 1031"/>
                <a:gd name="T41" fmla="*/ 1136 h 1585"/>
                <a:gd name="T42" fmla="*/ 347 w 1031"/>
                <a:gd name="T43" fmla="*/ 1181 h 1585"/>
                <a:gd name="T44" fmla="*/ 313 w 1031"/>
                <a:gd name="T45" fmla="*/ 1233 h 1585"/>
                <a:gd name="T46" fmla="*/ 273 w 1031"/>
                <a:gd name="T47" fmla="*/ 1288 h 1585"/>
                <a:gd name="T48" fmla="*/ 237 w 1031"/>
                <a:gd name="T49" fmla="*/ 1338 h 1585"/>
                <a:gd name="T50" fmla="*/ 171 w 1031"/>
                <a:gd name="T51" fmla="*/ 1445 h 1585"/>
                <a:gd name="T52" fmla="*/ 137 w 1031"/>
                <a:gd name="T53" fmla="*/ 1483 h 1585"/>
                <a:gd name="T54" fmla="*/ 99 w 1031"/>
                <a:gd name="T55" fmla="*/ 1516 h 1585"/>
                <a:gd name="T56" fmla="*/ 26 w 1031"/>
                <a:gd name="T57" fmla="*/ 1583 h 1585"/>
                <a:gd name="T58" fmla="*/ 0 w 1031"/>
                <a:gd name="T59" fmla="*/ 1585 h 1585"/>
                <a:gd name="T60" fmla="*/ 0 w 1031"/>
                <a:gd name="T61" fmla="*/ 1561 h 1585"/>
                <a:gd name="T62" fmla="*/ 45 w 1031"/>
                <a:gd name="T63" fmla="*/ 1478 h 1585"/>
                <a:gd name="T64" fmla="*/ 61 w 1031"/>
                <a:gd name="T65" fmla="*/ 1435 h 1585"/>
                <a:gd name="T66" fmla="*/ 85 w 1031"/>
                <a:gd name="T67" fmla="*/ 1393 h 1585"/>
                <a:gd name="T68" fmla="*/ 121 w 1031"/>
                <a:gd name="T69" fmla="*/ 1333 h 1585"/>
                <a:gd name="T70" fmla="*/ 156 w 1031"/>
                <a:gd name="T71" fmla="*/ 1283 h 1585"/>
                <a:gd name="T72" fmla="*/ 194 w 1031"/>
                <a:gd name="T73" fmla="*/ 1236 h 1585"/>
                <a:gd name="T74" fmla="*/ 237 w 1031"/>
                <a:gd name="T75" fmla="*/ 1179 h 1585"/>
                <a:gd name="T76" fmla="*/ 270 w 1031"/>
                <a:gd name="T77" fmla="*/ 1126 h 1585"/>
                <a:gd name="T78" fmla="*/ 299 w 1031"/>
                <a:gd name="T79" fmla="*/ 1081 h 1585"/>
                <a:gd name="T80" fmla="*/ 327 w 1031"/>
                <a:gd name="T81" fmla="*/ 1036 h 1585"/>
                <a:gd name="T82" fmla="*/ 361 w 1031"/>
                <a:gd name="T83" fmla="*/ 986 h 1585"/>
                <a:gd name="T84" fmla="*/ 406 w 1031"/>
                <a:gd name="T85" fmla="*/ 924 h 1585"/>
                <a:gd name="T86" fmla="*/ 449 w 1031"/>
                <a:gd name="T87" fmla="*/ 870 h 1585"/>
                <a:gd name="T88" fmla="*/ 487 w 1031"/>
                <a:gd name="T89" fmla="*/ 820 h 1585"/>
                <a:gd name="T90" fmla="*/ 525 w 1031"/>
                <a:gd name="T91" fmla="*/ 770 h 1585"/>
                <a:gd name="T92" fmla="*/ 563 w 1031"/>
                <a:gd name="T93" fmla="*/ 720 h 1585"/>
                <a:gd name="T94" fmla="*/ 603 w 1031"/>
                <a:gd name="T95" fmla="*/ 668 h 1585"/>
                <a:gd name="T96" fmla="*/ 641 w 1031"/>
                <a:gd name="T97" fmla="*/ 611 h 1585"/>
                <a:gd name="T98" fmla="*/ 684 w 1031"/>
                <a:gd name="T99" fmla="*/ 547 h 1585"/>
                <a:gd name="T100" fmla="*/ 715 w 1031"/>
                <a:gd name="T101" fmla="*/ 497 h 1585"/>
                <a:gd name="T102" fmla="*/ 746 w 1031"/>
                <a:gd name="T103" fmla="*/ 452 h 1585"/>
                <a:gd name="T104" fmla="*/ 774 w 1031"/>
                <a:gd name="T105" fmla="*/ 409 h 1585"/>
                <a:gd name="T106" fmla="*/ 800 w 1031"/>
                <a:gd name="T107" fmla="*/ 368 h 1585"/>
                <a:gd name="T108" fmla="*/ 853 w 1031"/>
                <a:gd name="T109" fmla="*/ 283 h 1585"/>
                <a:gd name="T110" fmla="*/ 903 w 1031"/>
                <a:gd name="T111" fmla="*/ 178 h 1585"/>
                <a:gd name="T112" fmla="*/ 941 w 1031"/>
                <a:gd name="T113" fmla="*/ 76 h 1585"/>
                <a:gd name="T114" fmla="*/ 967 w 1031"/>
                <a:gd name="T115" fmla="*/ 36 h 1585"/>
                <a:gd name="T116" fmla="*/ 1007 w 1031"/>
                <a:gd name="T117" fmla="*/ 0 h 1585"/>
                <a:gd name="T118" fmla="*/ 1031 w 1031"/>
                <a:gd name="T119" fmla="*/ 5 h 1585"/>
                <a:gd name="T120" fmla="*/ 1026 w 1031"/>
                <a:gd name="T121" fmla="*/ 29 h 1585"/>
                <a:gd name="T122" fmla="*/ 1026 w 1031"/>
                <a:gd name="T123" fmla="*/ 29 h 15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1"/>
                <a:gd name="T187" fmla="*/ 0 h 1585"/>
                <a:gd name="T188" fmla="*/ 1031 w 1031"/>
                <a:gd name="T189" fmla="*/ 1585 h 15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1" h="1585">
                  <a:moveTo>
                    <a:pt x="1026" y="29"/>
                  </a:moveTo>
                  <a:lnTo>
                    <a:pt x="969" y="100"/>
                  </a:lnTo>
                  <a:lnTo>
                    <a:pt x="936" y="193"/>
                  </a:lnTo>
                  <a:lnTo>
                    <a:pt x="912" y="247"/>
                  </a:lnTo>
                  <a:lnTo>
                    <a:pt x="888" y="300"/>
                  </a:lnTo>
                  <a:lnTo>
                    <a:pt x="867" y="347"/>
                  </a:lnTo>
                  <a:lnTo>
                    <a:pt x="846" y="392"/>
                  </a:lnTo>
                  <a:lnTo>
                    <a:pt x="822" y="437"/>
                  </a:lnTo>
                  <a:lnTo>
                    <a:pt x="798" y="482"/>
                  </a:lnTo>
                  <a:lnTo>
                    <a:pt x="769" y="530"/>
                  </a:lnTo>
                  <a:lnTo>
                    <a:pt x="739" y="580"/>
                  </a:lnTo>
                  <a:lnTo>
                    <a:pt x="698" y="646"/>
                  </a:lnTo>
                  <a:lnTo>
                    <a:pt x="660" y="706"/>
                  </a:lnTo>
                  <a:lnTo>
                    <a:pt x="625" y="761"/>
                  </a:lnTo>
                  <a:lnTo>
                    <a:pt x="591" y="815"/>
                  </a:lnTo>
                  <a:lnTo>
                    <a:pt x="558" y="867"/>
                  </a:lnTo>
                  <a:lnTo>
                    <a:pt x="522" y="922"/>
                  </a:lnTo>
                  <a:lnTo>
                    <a:pt x="482" y="979"/>
                  </a:lnTo>
                  <a:lnTo>
                    <a:pt x="437" y="1041"/>
                  </a:lnTo>
                  <a:lnTo>
                    <a:pt x="404" y="1091"/>
                  </a:lnTo>
                  <a:lnTo>
                    <a:pt x="375" y="1136"/>
                  </a:lnTo>
                  <a:lnTo>
                    <a:pt x="347" y="1181"/>
                  </a:lnTo>
                  <a:lnTo>
                    <a:pt x="313" y="1233"/>
                  </a:lnTo>
                  <a:lnTo>
                    <a:pt x="273" y="1288"/>
                  </a:lnTo>
                  <a:lnTo>
                    <a:pt x="237" y="1338"/>
                  </a:lnTo>
                  <a:lnTo>
                    <a:pt x="171" y="1445"/>
                  </a:lnTo>
                  <a:lnTo>
                    <a:pt x="137" y="1483"/>
                  </a:lnTo>
                  <a:lnTo>
                    <a:pt x="99" y="1516"/>
                  </a:lnTo>
                  <a:lnTo>
                    <a:pt x="26" y="1583"/>
                  </a:lnTo>
                  <a:lnTo>
                    <a:pt x="0" y="1585"/>
                  </a:lnTo>
                  <a:lnTo>
                    <a:pt x="0" y="1561"/>
                  </a:lnTo>
                  <a:lnTo>
                    <a:pt x="45" y="1478"/>
                  </a:lnTo>
                  <a:lnTo>
                    <a:pt x="61" y="1435"/>
                  </a:lnTo>
                  <a:lnTo>
                    <a:pt x="85" y="1393"/>
                  </a:lnTo>
                  <a:lnTo>
                    <a:pt x="121" y="1333"/>
                  </a:lnTo>
                  <a:lnTo>
                    <a:pt x="156" y="1283"/>
                  </a:lnTo>
                  <a:lnTo>
                    <a:pt x="194" y="1236"/>
                  </a:lnTo>
                  <a:lnTo>
                    <a:pt x="237" y="1179"/>
                  </a:lnTo>
                  <a:lnTo>
                    <a:pt x="270" y="1126"/>
                  </a:lnTo>
                  <a:lnTo>
                    <a:pt x="299" y="1081"/>
                  </a:lnTo>
                  <a:lnTo>
                    <a:pt x="327" y="1036"/>
                  </a:lnTo>
                  <a:lnTo>
                    <a:pt x="361" y="986"/>
                  </a:lnTo>
                  <a:lnTo>
                    <a:pt x="406" y="924"/>
                  </a:lnTo>
                  <a:lnTo>
                    <a:pt x="449" y="870"/>
                  </a:lnTo>
                  <a:lnTo>
                    <a:pt x="487" y="820"/>
                  </a:lnTo>
                  <a:lnTo>
                    <a:pt x="525" y="770"/>
                  </a:lnTo>
                  <a:lnTo>
                    <a:pt x="563" y="720"/>
                  </a:lnTo>
                  <a:lnTo>
                    <a:pt x="603" y="668"/>
                  </a:lnTo>
                  <a:lnTo>
                    <a:pt x="641" y="611"/>
                  </a:lnTo>
                  <a:lnTo>
                    <a:pt x="684" y="547"/>
                  </a:lnTo>
                  <a:lnTo>
                    <a:pt x="715" y="497"/>
                  </a:lnTo>
                  <a:lnTo>
                    <a:pt x="746" y="452"/>
                  </a:lnTo>
                  <a:lnTo>
                    <a:pt x="774" y="409"/>
                  </a:lnTo>
                  <a:lnTo>
                    <a:pt x="800" y="368"/>
                  </a:lnTo>
                  <a:lnTo>
                    <a:pt x="853" y="283"/>
                  </a:lnTo>
                  <a:lnTo>
                    <a:pt x="903" y="178"/>
                  </a:lnTo>
                  <a:lnTo>
                    <a:pt x="941" y="76"/>
                  </a:lnTo>
                  <a:lnTo>
                    <a:pt x="967" y="36"/>
                  </a:lnTo>
                  <a:lnTo>
                    <a:pt x="1007" y="0"/>
                  </a:lnTo>
                  <a:lnTo>
                    <a:pt x="1031" y="5"/>
                  </a:lnTo>
                  <a:lnTo>
                    <a:pt x="102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99" name="Freeform 389"/>
            <p:cNvSpPr>
              <a:spLocks/>
            </p:cNvSpPr>
            <p:nvPr/>
          </p:nvSpPr>
          <p:spPr bwMode="auto">
            <a:xfrm>
              <a:off x="5476" y="2990"/>
              <a:ext cx="573" cy="1195"/>
            </a:xfrm>
            <a:custGeom>
              <a:avLst/>
              <a:gdLst>
                <a:gd name="T0" fmla="*/ 36 w 573"/>
                <a:gd name="T1" fmla="*/ 14 h 1195"/>
                <a:gd name="T2" fmla="*/ 55 w 573"/>
                <a:gd name="T3" fmla="*/ 74 h 1195"/>
                <a:gd name="T4" fmla="*/ 76 w 573"/>
                <a:gd name="T5" fmla="*/ 131 h 1195"/>
                <a:gd name="T6" fmla="*/ 112 w 573"/>
                <a:gd name="T7" fmla="*/ 249 h 1195"/>
                <a:gd name="T8" fmla="*/ 150 w 573"/>
                <a:gd name="T9" fmla="*/ 378 h 1195"/>
                <a:gd name="T10" fmla="*/ 171 w 573"/>
                <a:gd name="T11" fmla="*/ 432 h 1195"/>
                <a:gd name="T12" fmla="*/ 202 w 573"/>
                <a:gd name="T13" fmla="*/ 496 h 1195"/>
                <a:gd name="T14" fmla="*/ 243 w 573"/>
                <a:gd name="T15" fmla="*/ 582 h 1195"/>
                <a:gd name="T16" fmla="*/ 281 w 573"/>
                <a:gd name="T17" fmla="*/ 656 h 1195"/>
                <a:gd name="T18" fmla="*/ 321 w 573"/>
                <a:gd name="T19" fmla="*/ 729 h 1195"/>
                <a:gd name="T20" fmla="*/ 371 w 573"/>
                <a:gd name="T21" fmla="*/ 815 h 1195"/>
                <a:gd name="T22" fmla="*/ 397 w 573"/>
                <a:gd name="T23" fmla="*/ 855 h 1195"/>
                <a:gd name="T24" fmla="*/ 421 w 573"/>
                <a:gd name="T25" fmla="*/ 891 h 1195"/>
                <a:gd name="T26" fmla="*/ 471 w 573"/>
                <a:gd name="T27" fmla="*/ 969 h 1195"/>
                <a:gd name="T28" fmla="*/ 516 w 573"/>
                <a:gd name="T29" fmla="*/ 1050 h 1195"/>
                <a:gd name="T30" fmla="*/ 563 w 573"/>
                <a:gd name="T31" fmla="*/ 1131 h 1195"/>
                <a:gd name="T32" fmla="*/ 573 w 573"/>
                <a:gd name="T33" fmla="*/ 1171 h 1195"/>
                <a:gd name="T34" fmla="*/ 566 w 573"/>
                <a:gd name="T35" fmla="*/ 1195 h 1195"/>
                <a:gd name="T36" fmla="*/ 542 w 573"/>
                <a:gd name="T37" fmla="*/ 1190 h 1195"/>
                <a:gd name="T38" fmla="*/ 509 w 573"/>
                <a:gd name="T39" fmla="*/ 1164 h 1195"/>
                <a:gd name="T40" fmla="*/ 461 w 573"/>
                <a:gd name="T41" fmla="*/ 1083 h 1195"/>
                <a:gd name="T42" fmla="*/ 414 w 573"/>
                <a:gd name="T43" fmla="*/ 1000 h 1195"/>
                <a:gd name="T44" fmla="*/ 371 w 573"/>
                <a:gd name="T45" fmla="*/ 919 h 1195"/>
                <a:gd name="T46" fmla="*/ 331 w 573"/>
                <a:gd name="T47" fmla="*/ 839 h 1195"/>
                <a:gd name="T48" fmla="*/ 283 w 573"/>
                <a:gd name="T49" fmla="*/ 753 h 1195"/>
                <a:gd name="T50" fmla="*/ 245 w 573"/>
                <a:gd name="T51" fmla="*/ 675 h 1195"/>
                <a:gd name="T52" fmla="*/ 209 w 573"/>
                <a:gd name="T53" fmla="*/ 599 h 1195"/>
                <a:gd name="T54" fmla="*/ 169 w 573"/>
                <a:gd name="T55" fmla="*/ 511 h 1195"/>
                <a:gd name="T56" fmla="*/ 133 w 573"/>
                <a:gd name="T57" fmla="*/ 442 h 1195"/>
                <a:gd name="T58" fmla="*/ 100 w 573"/>
                <a:gd name="T59" fmla="*/ 378 h 1195"/>
                <a:gd name="T60" fmla="*/ 48 w 573"/>
                <a:gd name="T61" fmla="*/ 237 h 1195"/>
                <a:gd name="T62" fmla="*/ 0 w 573"/>
                <a:gd name="T63" fmla="*/ 21 h 1195"/>
                <a:gd name="T64" fmla="*/ 12 w 573"/>
                <a:gd name="T65" fmla="*/ 0 h 1195"/>
                <a:gd name="T66" fmla="*/ 36 w 573"/>
                <a:gd name="T67" fmla="*/ 14 h 1195"/>
                <a:gd name="T68" fmla="*/ 36 w 573"/>
                <a:gd name="T69" fmla="*/ 14 h 1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195"/>
                <a:gd name="T107" fmla="*/ 573 w 573"/>
                <a:gd name="T108" fmla="*/ 1195 h 1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195">
                  <a:moveTo>
                    <a:pt x="36" y="14"/>
                  </a:moveTo>
                  <a:lnTo>
                    <a:pt x="55" y="74"/>
                  </a:lnTo>
                  <a:lnTo>
                    <a:pt x="76" y="131"/>
                  </a:lnTo>
                  <a:lnTo>
                    <a:pt x="112" y="249"/>
                  </a:lnTo>
                  <a:lnTo>
                    <a:pt x="150" y="378"/>
                  </a:lnTo>
                  <a:lnTo>
                    <a:pt x="171" y="432"/>
                  </a:lnTo>
                  <a:lnTo>
                    <a:pt x="202" y="496"/>
                  </a:lnTo>
                  <a:lnTo>
                    <a:pt x="243" y="582"/>
                  </a:lnTo>
                  <a:lnTo>
                    <a:pt x="281" y="656"/>
                  </a:lnTo>
                  <a:lnTo>
                    <a:pt x="321" y="729"/>
                  </a:lnTo>
                  <a:lnTo>
                    <a:pt x="371" y="815"/>
                  </a:lnTo>
                  <a:lnTo>
                    <a:pt x="397" y="855"/>
                  </a:lnTo>
                  <a:lnTo>
                    <a:pt x="421" y="891"/>
                  </a:lnTo>
                  <a:lnTo>
                    <a:pt x="471" y="969"/>
                  </a:lnTo>
                  <a:lnTo>
                    <a:pt x="516" y="1050"/>
                  </a:lnTo>
                  <a:lnTo>
                    <a:pt x="563" y="1131"/>
                  </a:lnTo>
                  <a:lnTo>
                    <a:pt x="573" y="1171"/>
                  </a:lnTo>
                  <a:lnTo>
                    <a:pt x="566" y="1195"/>
                  </a:lnTo>
                  <a:lnTo>
                    <a:pt x="542" y="1190"/>
                  </a:lnTo>
                  <a:lnTo>
                    <a:pt x="509" y="1164"/>
                  </a:lnTo>
                  <a:lnTo>
                    <a:pt x="461" y="1083"/>
                  </a:lnTo>
                  <a:lnTo>
                    <a:pt x="414" y="1000"/>
                  </a:lnTo>
                  <a:lnTo>
                    <a:pt x="371" y="919"/>
                  </a:lnTo>
                  <a:lnTo>
                    <a:pt x="331" y="839"/>
                  </a:lnTo>
                  <a:lnTo>
                    <a:pt x="283" y="753"/>
                  </a:lnTo>
                  <a:lnTo>
                    <a:pt x="245" y="675"/>
                  </a:lnTo>
                  <a:lnTo>
                    <a:pt x="209" y="599"/>
                  </a:lnTo>
                  <a:lnTo>
                    <a:pt x="169" y="511"/>
                  </a:lnTo>
                  <a:lnTo>
                    <a:pt x="133" y="442"/>
                  </a:lnTo>
                  <a:lnTo>
                    <a:pt x="100" y="378"/>
                  </a:lnTo>
                  <a:lnTo>
                    <a:pt x="48" y="23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00" name="Freeform 390"/>
            <p:cNvSpPr>
              <a:spLocks/>
            </p:cNvSpPr>
            <p:nvPr/>
          </p:nvSpPr>
          <p:spPr bwMode="auto">
            <a:xfrm>
              <a:off x="5384" y="3206"/>
              <a:ext cx="354" cy="977"/>
            </a:xfrm>
            <a:custGeom>
              <a:avLst/>
              <a:gdLst>
                <a:gd name="T0" fmla="*/ 28 w 354"/>
                <a:gd name="T1" fmla="*/ 5 h 977"/>
                <a:gd name="T2" fmla="*/ 97 w 354"/>
                <a:gd name="T3" fmla="*/ 114 h 977"/>
                <a:gd name="T4" fmla="*/ 140 w 354"/>
                <a:gd name="T5" fmla="*/ 219 h 977"/>
                <a:gd name="T6" fmla="*/ 178 w 354"/>
                <a:gd name="T7" fmla="*/ 330 h 977"/>
                <a:gd name="T8" fmla="*/ 197 w 354"/>
                <a:gd name="T9" fmla="*/ 392 h 977"/>
                <a:gd name="T10" fmla="*/ 221 w 354"/>
                <a:gd name="T11" fmla="*/ 461 h 977"/>
                <a:gd name="T12" fmla="*/ 247 w 354"/>
                <a:gd name="T13" fmla="*/ 575 h 977"/>
                <a:gd name="T14" fmla="*/ 273 w 354"/>
                <a:gd name="T15" fmla="*/ 673 h 977"/>
                <a:gd name="T16" fmla="*/ 287 w 354"/>
                <a:gd name="T17" fmla="*/ 720 h 977"/>
                <a:gd name="T18" fmla="*/ 354 w 354"/>
                <a:gd name="T19" fmla="*/ 953 h 977"/>
                <a:gd name="T20" fmla="*/ 346 w 354"/>
                <a:gd name="T21" fmla="*/ 977 h 977"/>
                <a:gd name="T22" fmla="*/ 323 w 354"/>
                <a:gd name="T23" fmla="*/ 970 h 977"/>
                <a:gd name="T24" fmla="*/ 289 w 354"/>
                <a:gd name="T25" fmla="*/ 910 h 977"/>
                <a:gd name="T26" fmla="*/ 256 w 354"/>
                <a:gd name="T27" fmla="*/ 860 h 977"/>
                <a:gd name="T28" fmla="*/ 197 w 354"/>
                <a:gd name="T29" fmla="*/ 746 h 977"/>
                <a:gd name="T30" fmla="*/ 187 w 354"/>
                <a:gd name="T31" fmla="*/ 696 h 977"/>
                <a:gd name="T32" fmla="*/ 154 w 354"/>
                <a:gd name="T33" fmla="*/ 592 h 977"/>
                <a:gd name="T34" fmla="*/ 130 w 354"/>
                <a:gd name="T35" fmla="*/ 482 h 977"/>
                <a:gd name="T36" fmla="*/ 97 w 354"/>
                <a:gd name="T37" fmla="*/ 354 h 977"/>
                <a:gd name="T38" fmla="*/ 80 w 354"/>
                <a:gd name="T39" fmla="*/ 240 h 977"/>
                <a:gd name="T40" fmla="*/ 57 w 354"/>
                <a:gd name="T41" fmla="*/ 133 h 977"/>
                <a:gd name="T42" fmla="*/ 35 w 354"/>
                <a:gd name="T43" fmla="*/ 81 h 977"/>
                <a:gd name="T44" fmla="*/ 0 w 354"/>
                <a:gd name="T45" fmla="*/ 24 h 977"/>
                <a:gd name="T46" fmla="*/ 4 w 354"/>
                <a:gd name="T47" fmla="*/ 0 h 977"/>
                <a:gd name="T48" fmla="*/ 28 w 354"/>
                <a:gd name="T49" fmla="*/ 5 h 977"/>
                <a:gd name="T50" fmla="*/ 28 w 354"/>
                <a:gd name="T51" fmla="*/ 5 h 9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4"/>
                <a:gd name="T79" fmla="*/ 0 h 977"/>
                <a:gd name="T80" fmla="*/ 354 w 354"/>
                <a:gd name="T81" fmla="*/ 977 h 9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4" h="977">
                  <a:moveTo>
                    <a:pt x="28" y="5"/>
                  </a:moveTo>
                  <a:lnTo>
                    <a:pt x="97" y="114"/>
                  </a:lnTo>
                  <a:lnTo>
                    <a:pt x="140" y="219"/>
                  </a:lnTo>
                  <a:lnTo>
                    <a:pt x="178" y="330"/>
                  </a:lnTo>
                  <a:lnTo>
                    <a:pt x="197" y="392"/>
                  </a:lnTo>
                  <a:lnTo>
                    <a:pt x="221" y="461"/>
                  </a:lnTo>
                  <a:lnTo>
                    <a:pt x="247" y="575"/>
                  </a:lnTo>
                  <a:lnTo>
                    <a:pt x="273" y="673"/>
                  </a:lnTo>
                  <a:lnTo>
                    <a:pt x="287" y="720"/>
                  </a:lnTo>
                  <a:lnTo>
                    <a:pt x="354" y="953"/>
                  </a:lnTo>
                  <a:lnTo>
                    <a:pt x="346" y="977"/>
                  </a:lnTo>
                  <a:lnTo>
                    <a:pt x="323" y="970"/>
                  </a:lnTo>
                  <a:lnTo>
                    <a:pt x="289" y="910"/>
                  </a:lnTo>
                  <a:lnTo>
                    <a:pt x="256" y="860"/>
                  </a:lnTo>
                  <a:lnTo>
                    <a:pt x="197" y="746"/>
                  </a:lnTo>
                  <a:lnTo>
                    <a:pt x="187" y="696"/>
                  </a:lnTo>
                  <a:lnTo>
                    <a:pt x="154" y="592"/>
                  </a:lnTo>
                  <a:lnTo>
                    <a:pt x="130" y="482"/>
                  </a:lnTo>
                  <a:lnTo>
                    <a:pt x="97" y="354"/>
                  </a:lnTo>
                  <a:lnTo>
                    <a:pt x="80" y="240"/>
                  </a:lnTo>
                  <a:lnTo>
                    <a:pt x="57" y="133"/>
                  </a:lnTo>
                  <a:lnTo>
                    <a:pt x="35" y="81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01" name="Freeform 391"/>
            <p:cNvSpPr>
              <a:spLocks/>
            </p:cNvSpPr>
            <p:nvPr/>
          </p:nvSpPr>
          <p:spPr bwMode="auto">
            <a:xfrm>
              <a:off x="5733" y="4223"/>
              <a:ext cx="302" cy="150"/>
            </a:xfrm>
            <a:custGeom>
              <a:avLst/>
              <a:gdLst>
                <a:gd name="T0" fmla="*/ 33 w 302"/>
                <a:gd name="T1" fmla="*/ 0 h 150"/>
                <a:gd name="T2" fmla="*/ 133 w 302"/>
                <a:gd name="T3" fmla="*/ 36 h 150"/>
                <a:gd name="T4" fmla="*/ 211 w 302"/>
                <a:gd name="T5" fmla="*/ 79 h 150"/>
                <a:gd name="T6" fmla="*/ 247 w 302"/>
                <a:gd name="T7" fmla="*/ 100 h 150"/>
                <a:gd name="T8" fmla="*/ 290 w 302"/>
                <a:gd name="T9" fmla="*/ 117 h 150"/>
                <a:gd name="T10" fmla="*/ 302 w 302"/>
                <a:gd name="T11" fmla="*/ 138 h 150"/>
                <a:gd name="T12" fmla="*/ 294 w 302"/>
                <a:gd name="T13" fmla="*/ 150 h 150"/>
                <a:gd name="T14" fmla="*/ 280 w 302"/>
                <a:gd name="T15" fmla="*/ 150 h 150"/>
                <a:gd name="T16" fmla="*/ 104 w 302"/>
                <a:gd name="T17" fmla="*/ 100 h 150"/>
                <a:gd name="T18" fmla="*/ 12 w 302"/>
                <a:gd name="T19" fmla="*/ 48 h 150"/>
                <a:gd name="T20" fmla="*/ 0 w 302"/>
                <a:gd name="T21" fmla="*/ 12 h 150"/>
                <a:gd name="T22" fmla="*/ 12 w 302"/>
                <a:gd name="T23" fmla="*/ 0 h 150"/>
                <a:gd name="T24" fmla="*/ 33 w 302"/>
                <a:gd name="T25" fmla="*/ 0 h 150"/>
                <a:gd name="T26" fmla="*/ 33 w 302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50"/>
                <a:gd name="T44" fmla="*/ 302 w 30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50">
                  <a:moveTo>
                    <a:pt x="33" y="0"/>
                  </a:moveTo>
                  <a:lnTo>
                    <a:pt x="133" y="36"/>
                  </a:lnTo>
                  <a:lnTo>
                    <a:pt x="211" y="79"/>
                  </a:lnTo>
                  <a:lnTo>
                    <a:pt x="247" y="100"/>
                  </a:lnTo>
                  <a:lnTo>
                    <a:pt x="290" y="117"/>
                  </a:lnTo>
                  <a:lnTo>
                    <a:pt x="302" y="138"/>
                  </a:lnTo>
                  <a:lnTo>
                    <a:pt x="294" y="150"/>
                  </a:lnTo>
                  <a:lnTo>
                    <a:pt x="280" y="150"/>
                  </a:lnTo>
                  <a:lnTo>
                    <a:pt x="104" y="10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02" name="Freeform 392"/>
            <p:cNvSpPr>
              <a:spLocks/>
            </p:cNvSpPr>
            <p:nvPr/>
          </p:nvSpPr>
          <p:spPr bwMode="auto">
            <a:xfrm>
              <a:off x="6101" y="4161"/>
              <a:ext cx="128" cy="162"/>
            </a:xfrm>
            <a:custGeom>
              <a:avLst/>
              <a:gdLst>
                <a:gd name="T0" fmla="*/ 128 w 128"/>
                <a:gd name="T1" fmla="*/ 26 h 162"/>
                <a:gd name="T2" fmla="*/ 71 w 128"/>
                <a:gd name="T3" fmla="*/ 131 h 162"/>
                <a:gd name="T4" fmla="*/ 29 w 128"/>
                <a:gd name="T5" fmla="*/ 160 h 162"/>
                <a:gd name="T6" fmla="*/ 5 w 128"/>
                <a:gd name="T7" fmla="*/ 162 h 162"/>
                <a:gd name="T8" fmla="*/ 0 w 128"/>
                <a:gd name="T9" fmla="*/ 141 h 162"/>
                <a:gd name="T10" fmla="*/ 12 w 128"/>
                <a:gd name="T11" fmla="*/ 86 h 162"/>
                <a:gd name="T12" fmla="*/ 95 w 128"/>
                <a:gd name="T13" fmla="*/ 7 h 162"/>
                <a:gd name="T14" fmla="*/ 121 w 128"/>
                <a:gd name="T15" fmla="*/ 0 h 162"/>
                <a:gd name="T16" fmla="*/ 128 w 128"/>
                <a:gd name="T17" fmla="*/ 26 h 162"/>
                <a:gd name="T18" fmla="*/ 128 w 128"/>
                <a:gd name="T19" fmla="*/ 26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62"/>
                <a:gd name="T32" fmla="*/ 128 w 12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62">
                  <a:moveTo>
                    <a:pt x="128" y="26"/>
                  </a:moveTo>
                  <a:lnTo>
                    <a:pt x="71" y="131"/>
                  </a:lnTo>
                  <a:lnTo>
                    <a:pt x="29" y="160"/>
                  </a:lnTo>
                  <a:lnTo>
                    <a:pt x="5" y="162"/>
                  </a:lnTo>
                  <a:lnTo>
                    <a:pt x="0" y="141"/>
                  </a:lnTo>
                  <a:lnTo>
                    <a:pt x="12" y="86"/>
                  </a:lnTo>
                  <a:lnTo>
                    <a:pt x="95" y="7"/>
                  </a:lnTo>
                  <a:lnTo>
                    <a:pt x="121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03" name="Freeform 393"/>
            <p:cNvSpPr>
              <a:spLocks/>
            </p:cNvSpPr>
            <p:nvPr/>
          </p:nvSpPr>
          <p:spPr bwMode="auto">
            <a:xfrm>
              <a:off x="5393" y="2320"/>
              <a:ext cx="573" cy="173"/>
            </a:xfrm>
            <a:custGeom>
              <a:avLst/>
              <a:gdLst>
                <a:gd name="T0" fmla="*/ 14 w 573"/>
                <a:gd name="T1" fmla="*/ 24 h 173"/>
                <a:gd name="T2" fmla="*/ 174 w 573"/>
                <a:gd name="T3" fmla="*/ 0 h 173"/>
                <a:gd name="T4" fmla="*/ 328 w 573"/>
                <a:gd name="T5" fmla="*/ 9 h 173"/>
                <a:gd name="T6" fmla="*/ 544 w 573"/>
                <a:gd name="T7" fmla="*/ 95 h 173"/>
                <a:gd name="T8" fmla="*/ 568 w 573"/>
                <a:gd name="T9" fmla="*/ 116 h 173"/>
                <a:gd name="T10" fmla="*/ 573 w 573"/>
                <a:gd name="T11" fmla="*/ 161 h 173"/>
                <a:gd name="T12" fmla="*/ 554 w 573"/>
                <a:gd name="T13" fmla="*/ 173 h 173"/>
                <a:gd name="T14" fmla="*/ 528 w 573"/>
                <a:gd name="T15" fmla="*/ 168 h 173"/>
                <a:gd name="T16" fmla="*/ 504 w 573"/>
                <a:gd name="T17" fmla="*/ 154 h 173"/>
                <a:gd name="T18" fmla="*/ 459 w 573"/>
                <a:gd name="T19" fmla="*/ 121 h 173"/>
                <a:gd name="T20" fmla="*/ 416 w 573"/>
                <a:gd name="T21" fmla="*/ 90 h 173"/>
                <a:gd name="T22" fmla="*/ 373 w 573"/>
                <a:gd name="T23" fmla="*/ 64 h 173"/>
                <a:gd name="T24" fmla="*/ 321 w 573"/>
                <a:gd name="T25" fmla="*/ 43 h 173"/>
                <a:gd name="T26" fmla="*/ 171 w 573"/>
                <a:gd name="T27" fmla="*/ 35 h 173"/>
                <a:gd name="T28" fmla="*/ 19 w 573"/>
                <a:gd name="T29" fmla="*/ 59 h 173"/>
                <a:gd name="T30" fmla="*/ 0 w 573"/>
                <a:gd name="T31" fmla="*/ 43 h 173"/>
                <a:gd name="T32" fmla="*/ 14 w 573"/>
                <a:gd name="T33" fmla="*/ 24 h 173"/>
                <a:gd name="T34" fmla="*/ 14 w 573"/>
                <a:gd name="T35" fmla="*/ 24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3"/>
                <a:gd name="T55" fmla="*/ 0 h 173"/>
                <a:gd name="T56" fmla="*/ 573 w 5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3" h="173">
                  <a:moveTo>
                    <a:pt x="14" y="24"/>
                  </a:moveTo>
                  <a:lnTo>
                    <a:pt x="174" y="0"/>
                  </a:lnTo>
                  <a:lnTo>
                    <a:pt x="328" y="9"/>
                  </a:lnTo>
                  <a:lnTo>
                    <a:pt x="544" y="95"/>
                  </a:lnTo>
                  <a:lnTo>
                    <a:pt x="568" y="116"/>
                  </a:lnTo>
                  <a:lnTo>
                    <a:pt x="573" y="161"/>
                  </a:lnTo>
                  <a:lnTo>
                    <a:pt x="554" y="173"/>
                  </a:lnTo>
                  <a:lnTo>
                    <a:pt x="528" y="168"/>
                  </a:lnTo>
                  <a:lnTo>
                    <a:pt x="504" y="154"/>
                  </a:lnTo>
                  <a:lnTo>
                    <a:pt x="459" y="121"/>
                  </a:lnTo>
                  <a:lnTo>
                    <a:pt x="416" y="90"/>
                  </a:lnTo>
                  <a:lnTo>
                    <a:pt x="373" y="64"/>
                  </a:lnTo>
                  <a:lnTo>
                    <a:pt x="321" y="43"/>
                  </a:lnTo>
                  <a:lnTo>
                    <a:pt x="171" y="35"/>
                  </a:lnTo>
                  <a:lnTo>
                    <a:pt x="19" y="59"/>
                  </a:lnTo>
                  <a:lnTo>
                    <a:pt x="0" y="4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04" name="Freeform 394"/>
            <p:cNvSpPr>
              <a:spLocks/>
            </p:cNvSpPr>
            <p:nvPr/>
          </p:nvSpPr>
          <p:spPr bwMode="auto">
            <a:xfrm>
              <a:off x="5883" y="2460"/>
              <a:ext cx="83" cy="204"/>
            </a:xfrm>
            <a:custGeom>
              <a:avLst/>
              <a:gdLst>
                <a:gd name="T0" fmla="*/ 83 w 83"/>
                <a:gd name="T1" fmla="*/ 21 h 204"/>
                <a:gd name="T2" fmla="*/ 76 w 83"/>
                <a:gd name="T3" fmla="*/ 119 h 204"/>
                <a:gd name="T4" fmla="*/ 40 w 83"/>
                <a:gd name="T5" fmla="*/ 188 h 204"/>
                <a:gd name="T6" fmla="*/ 30 w 83"/>
                <a:gd name="T7" fmla="*/ 202 h 204"/>
                <a:gd name="T8" fmla="*/ 16 w 83"/>
                <a:gd name="T9" fmla="*/ 204 h 204"/>
                <a:gd name="T10" fmla="*/ 0 w 83"/>
                <a:gd name="T11" fmla="*/ 178 h 204"/>
                <a:gd name="T12" fmla="*/ 7 w 83"/>
                <a:gd name="T13" fmla="*/ 100 h 204"/>
                <a:gd name="T14" fmla="*/ 28 w 83"/>
                <a:gd name="T15" fmla="*/ 57 h 204"/>
                <a:gd name="T16" fmla="*/ 47 w 83"/>
                <a:gd name="T17" fmla="*/ 14 h 204"/>
                <a:gd name="T18" fmla="*/ 57 w 83"/>
                <a:gd name="T19" fmla="*/ 2 h 204"/>
                <a:gd name="T20" fmla="*/ 68 w 83"/>
                <a:gd name="T21" fmla="*/ 0 h 204"/>
                <a:gd name="T22" fmla="*/ 83 w 83"/>
                <a:gd name="T23" fmla="*/ 21 h 204"/>
                <a:gd name="T24" fmla="*/ 83 w 83"/>
                <a:gd name="T25" fmla="*/ 2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204"/>
                <a:gd name="T41" fmla="*/ 83 w 83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204">
                  <a:moveTo>
                    <a:pt x="83" y="21"/>
                  </a:moveTo>
                  <a:lnTo>
                    <a:pt x="76" y="119"/>
                  </a:lnTo>
                  <a:lnTo>
                    <a:pt x="40" y="188"/>
                  </a:lnTo>
                  <a:lnTo>
                    <a:pt x="30" y="202"/>
                  </a:lnTo>
                  <a:lnTo>
                    <a:pt x="16" y="204"/>
                  </a:lnTo>
                  <a:lnTo>
                    <a:pt x="0" y="178"/>
                  </a:lnTo>
                  <a:lnTo>
                    <a:pt x="7" y="100"/>
                  </a:lnTo>
                  <a:lnTo>
                    <a:pt x="28" y="57"/>
                  </a:lnTo>
                  <a:lnTo>
                    <a:pt x="47" y="14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05" name="Freeform 395"/>
            <p:cNvSpPr>
              <a:spLocks/>
            </p:cNvSpPr>
            <p:nvPr/>
          </p:nvSpPr>
          <p:spPr bwMode="auto">
            <a:xfrm>
              <a:off x="5331" y="2536"/>
              <a:ext cx="587" cy="152"/>
            </a:xfrm>
            <a:custGeom>
              <a:avLst/>
              <a:gdLst>
                <a:gd name="T0" fmla="*/ 15 w 587"/>
                <a:gd name="T1" fmla="*/ 17 h 152"/>
                <a:gd name="T2" fmla="*/ 176 w 587"/>
                <a:gd name="T3" fmla="*/ 0 h 152"/>
                <a:gd name="T4" fmla="*/ 338 w 587"/>
                <a:gd name="T5" fmla="*/ 5 h 152"/>
                <a:gd name="T6" fmla="*/ 554 w 587"/>
                <a:gd name="T7" fmla="*/ 62 h 152"/>
                <a:gd name="T8" fmla="*/ 585 w 587"/>
                <a:gd name="T9" fmla="*/ 86 h 152"/>
                <a:gd name="T10" fmla="*/ 587 w 587"/>
                <a:gd name="T11" fmla="*/ 121 h 152"/>
                <a:gd name="T12" fmla="*/ 568 w 587"/>
                <a:gd name="T13" fmla="*/ 150 h 152"/>
                <a:gd name="T14" fmla="*/ 530 w 587"/>
                <a:gd name="T15" fmla="*/ 152 h 152"/>
                <a:gd name="T16" fmla="*/ 428 w 587"/>
                <a:gd name="T17" fmla="*/ 112 h 152"/>
                <a:gd name="T18" fmla="*/ 383 w 587"/>
                <a:gd name="T19" fmla="*/ 88 h 152"/>
                <a:gd name="T20" fmla="*/ 326 w 587"/>
                <a:gd name="T21" fmla="*/ 69 h 152"/>
                <a:gd name="T22" fmla="*/ 171 w 587"/>
                <a:gd name="T23" fmla="*/ 50 h 152"/>
                <a:gd name="T24" fmla="*/ 19 w 587"/>
                <a:gd name="T25" fmla="*/ 52 h 152"/>
                <a:gd name="T26" fmla="*/ 0 w 587"/>
                <a:gd name="T27" fmla="*/ 36 h 152"/>
                <a:gd name="T28" fmla="*/ 15 w 587"/>
                <a:gd name="T29" fmla="*/ 17 h 152"/>
                <a:gd name="T30" fmla="*/ 15 w 587"/>
                <a:gd name="T31" fmla="*/ 1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7"/>
                <a:gd name="T49" fmla="*/ 0 h 152"/>
                <a:gd name="T50" fmla="*/ 587 w 58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7" h="152">
                  <a:moveTo>
                    <a:pt x="15" y="17"/>
                  </a:moveTo>
                  <a:lnTo>
                    <a:pt x="176" y="0"/>
                  </a:lnTo>
                  <a:lnTo>
                    <a:pt x="338" y="5"/>
                  </a:lnTo>
                  <a:lnTo>
                    <a:pt x="554" y="62"/>
                  </a:lnTo>
                  <a:lnTo>
                    <a:pt x="585" y="86"/>
                  </a:lnTo>
                  <a:lnTo>
                    <a:pt x="587" y="121"/>
                  </a:lnTo>
                  <a:lnTo>
                    <a:pt x="568" y="150"/>
                  </a:lnTo>
                  <a:lnTo>
                    <a:pt x="530" y="152"/>
                  </a:lnTo>
                  <a:lnTo>
                    <a:pt x="428" y="112"/>
                  </a:lnTo>
                  <a:lnTo>
                    <a:pt x="383" y="88"/>
                  </a:lnTo>
                  <a:lnTo>
                    <a:pt x="326" y="69"/>
                  </a:lnTo>
                  <a:lnTo>
                    <a:pt x="171" y="50"/>
                  </a:lnTo>
                  <a:lnTo>
                    <a:pt x="19" y="52"/>
                  </a:lnTo>
                  <a:lnTo>
                    <a:pt x="0" y="3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06" name="Freeform 396"/>
            <p:cNvSpPr>
              <a:spLocks/>
            </p:cNvSpPr>
            <p:nvPr/>
          </p:nvSpPr>
          <p:spPr bwMode="auto">
            <a:xfrm>
              <a:off x="5329" y="2412"/>
              <a:ext cx="55" cy="167"/>
            </a:xfrm>
            <a:custGeom>
              <a:avLst/>
              <a:gdLst>
                <a:gd name="T0" fmla="*/ 55 w 55"/>
                <a:gd name="T1" fmla="*/ 27 h 167"/>
                <a:gd name="T2" fmla="*/ 40 w 55"/>
                <a:gd name="T3" fmla="*/ 114 h 167"/>
                <a:gd name="T4" fmla="*/ 45 w 55"/>
                <a:gd name="T5" fmla="*/ 141 h 167"/>
                <a:gd name="T6" fmla="*/ 31 w 55"/>
                <a:gd name="T7" fmla="*/ 167 h 167"/>
                <a:gd name="T8" fmla="*/ 5 w 55"/>
                <a:gd name="T9" fmla="*/ 150 h 167"/>
                <a:gd name="T10" fmla="*/ 0 w 55"/>
                <a:gd name="T11" fmla="*/ 117 h 167"/>
                <a:gd name="T12" fmla="*/ 2 w 55"/>
                <a:gd name="T13" fmla="*/ 60 h 167"/>
                <a:gd name="T14" fmla="*/ 26 w 55"/>
                <a:gd name="T15" fmla="*/ 8 h 167"/>
                <a:gd name="T16" fmla="*/ 50 w 55"/>
                <a:gd name="T17" fmla="*/ 0 h 167"/>
                <a:gd name="T18" fmla="*/ 55 w 55"/>
                <a:gd name="T19" fmla="*/ 27 h 167"/>
                <a:gd name="T20" fmla="*/ 55 w 55"/>
                <a:gd name="T21" fmla="*/ 2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67"/>
                <a:gd name="T35" fmla="*/ 55 w 55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67">
                  <a:moveTo>
                    <a:pt x="55" y="27"/>
                  </a:moveTo>
                  <a:lnTo>
                    <a:pt x="40" y="114"/>
                  </a:lnTo>
                  <a:lnTo>
                    <a:pt x="45" y="141"/>
                  </a:lnTo>
                  <a:lnTo>
                    <a:pt x="31" y="167"/>
                  </a:lnTo>
                  <a:lnTo>
                    <a:pt x="5" y="150"/>
                  </a:lnTo>
                  <a:lnTo>
                    <a:pt x="0" y="117"/>
                  </a:lnTo>
                  <a:lnTo>
                    <a:pt x="2" y="6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07" name="Freeform 397"/>
            <p:cNvSpPr>
              <a:spLocks/>
            </p:cNvSpPr>
            <p:nvPr/>
          </p:nvSpPr>
          <p:spPr bwMode="auto">
            <a:xfrm>
              <a:off x="5635" y="2398"/>
              <a:ext cx="60" cy="176"/>
            </a:xfrm>
            <a:custGeom>
              <a:avLst/>
              <a:gdLst>
                <a:gd name="T0" fmla="*/ 60 w 60"/>
                <a:gd name="T1" fmla="*/ 19 h 176"/>
                <a:gd name="T2" fmla="*/ 53 w 60"/>
                <a:gd name="T3" fmla="*/ 150 h 176"/>
                <a:gd name="T4" fmla="*/ 46 w 60"/>
                <a:gd name="T5" fmla="*/ 171 h 176"/>
                <a:gd name="T6" fmla="*/ 27 w 60"/>
                <a:gd name="T7" fmla="*/ 176 h 176"/>
                <a:gd name="T8" fmla="*/ 0 w 60"/>
                <a:gd name="T9" fmla="*/ 150 h 176"/>
                <a:gd name="T10" fmla="*/ 24 w 60"/>
                <a:gd name="T11" fmla="*/ 17 h 176"/>
                <a:gd name="T12" fmla="*/ 43 w 60"/>
                <a:gd name="T13" fmla="*/ 0 h 176"/>
                <a:gd name="T14" fmla="*/ 60 w 60"/>
                <a:gd name="T15" fmla="*/ 19 h 176"/>
                <a:gd name="T16" fmla="*/ 60 w 60"/>
                <a:gd name="T17" fmla="*/ 19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6"/>
                <a:gd name="T29" fmla="*/ 60 w 6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6">
                  <a:moveTo>
                    <a:pt x="60" y="19"/>
                  </a:moveTo>
                  <a:lnTo>
                    <a:pt x="53" y="150"/>
                  </a:lnTo>
                  <a:lnTo>
                    <a:pt x="46" y="171"/>
                  </a:lnTo>
                  <a:lnTo>
                    <a:pt x="27" y="176"/>
                  </a:lnTo>
                  <a:lnTo>
                    <a:pt x="0" y="150"/>
                  </a:lnTo>
                  <a:lnTo>
                    <a:pt x="24" y="17"/>
                  </a:lnTo>
                  <a:lnTo>
                    <a:pt x="43" y="0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08" name="Freeform 398"/>
            <p:cNvSpPr>
              <a:spLocks/>
            </p:cNvSpPr>
            <p:nvPr/>
          </p:nvSpPr>
          <p:spPr bwMode="auto">
            <a:xfrm>
              <a:off x="3466" y="4040"/>
              <a:ext cx="715" cy="209"/>
            </a:xfrm>
            <a:custGeom>
              <a:avLst/>
              <a:gdLst>
                <a:gd name="T0" fmla="*/ 31 w 715"/>
                <a:gd name="T1" fmla="*/ 0 h 209"/>
                <a:gd name="T2" fmla="*/ 119 w 715"/>
                <a:gd name="T3" fmla="*/ 31 h 209"/>
                <a:gd name="T4" fmla="*/ 207 w 715"/>
                <a:gd name="T5" fmla="*/ 62 h 209"/>
                <a:gd name="T6" fmla="*/ 437 w 715"/>
                <a:gd name="T7" fmla="*/ 119 h 209"/>
                <a:gd name="T8" fmla="*/ 565 w 715"/>
                <a:gd name="T9" fmla="*/ 138 h 209"/>
                <a:gd name="T10" fmla="*/ 632 w 715"/>
                <a:gd name="T11" fmla="*/ 157 h 209"/>
                <a:gd name="T12" fmla="*/ 699 w 715"/>
                <a:gd name="T13" fmla="*/ 174 h 209"/>
                <a:gd name="T14" fmla="*/ 715 w 715"/>
                <a:gd name="T15" fmla="*/ 193 h 209"/>
                <a:gd name="T16" fmla="*/ 696 w 715"/>
                <a:gd name="T17" fmla="*/ 209 h 209"/>
                <a:gd name="T18" fmla="*/ 556 w 715"/>
                <a:gd name="T19" fmla="*/ 202 h 209"/>
                <a:gd name="T20" fmla="*/ 425 w 715"/>
                <a:gd name="T21" fmla="*/ 183 h 209"/>
                <a:gd name="T22" fmla="*/ 311 w 715"/>
                <a:gd name="T23" fmla="*/ 143 h 209"/>
                <a:gd name="T24" fmla="*/ 259 w 715"/>
                <a:gd name="T25" fmla="*/ 119 h 209"/>
                <a:gd name="T26" fmla="*/ 197 w 715"/>
                <a:gd name="T27" fmla="*/ 95 h 209"/>
                <a:gd name="T28" fmla="*/ 19 w 715"/>
                <a:gd name="T29" fmla="*/ 52 h 209"/>
                <a:gd name="T30" fmla="*/ 0 w 715"/>
                <a:gd name="T31" fmla="*/ 19 h 209"/>
                <a:gd name="T32" fmla="*/ 9 w 715"/>
                <a:gd name="T33" fmla="*/ 5 h 209"/>
                <a:gd name="T34" fmla="*/ 31 w 715"/>
                <a:gd name="T35" fmla="*/ 0 h 209"/>
                <a:gd name="T36" fmla="*/ 31 w 71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5"/>
                <a:gd name="T58" fmla="*/ 0 h 209"/>
                <a:gd name="T59" fmla="*/ 715 w 71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5" h="209">
                  <a:moveTo>
                    <a:pt x="31" y="0"/>
                  </a:moveTo>
                  <a:lnTo>
                    <a:pt x="119" y="31"/>
                  </a:lnTo>
                  <a:lnTo>
                    <a:pt x="207" y="62"/>
                  </a:lnTo>
                  <a:lnTo>
                    <a:pt x="437" y="119"/>
                  </a:lnTo>
                  <a:lnTo>
                    <a:pt x="565" y="138"/>
                  </a:lnTo>
                  <a:lnTo>
                    <a:pt x="632" y="157"/>
                  </a:lnTo>
                  <a:lnTo>
                    <a:pt x="699" y="174"/>
                  </a:lnTo>
                  <a:lnTo>
                    <a:pt x="715" y="193"/>
                  </a:lnTo>
                  <a:lnTo>
                    <a:pt x="696" y="209"/>
                  </a:lnTo>
                  <a:lnTo>
                    <a:pt x="556" y="202"/>
                  </a:lnTo>
                  <a:lnTo>
                    <a:pt x="425" y="183"/>
                  </a:lnTo>
                  <a:lnTo>
                    <a:pt x="311" y="143"/>
                  </a:lnTo>
                  <a:lnTo>
                    <a:pt x="259" y="119"/>
                  </a:lnTo>
                  <a:lnTo>
                    <a:pt x="197" y="95"/>
                  </a:lnTo>
                  <a:lnTo>
                    <a:pt x="19" y="52"/>
                  </a:lnTo>
                  <a:lnTo>
                    <a:pt x="0" y="19"/>
                  </a:lnTo>
                  <a:lnTo>
                    <a:pt x="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09" name="Freeform 399"/>
            <p:cNvSpPr>
              <a:spLocks/>
            </p:cNvSpPr>
            <p:nvPr/>
          </p:nvSpPr>
          <p:spPr bwMode="auto">
            <a:xfrm>
              <a:off x="3428" y="4033"/>
              <a:ext cx="166" cy="202"/>
            </a:xfrm>
            <a:custGeom>
              <a:avLst/>
              <a:gdLst>
                <a:gd name="T0" fmla="*/ 55 w 166"/>
                <a:gd name="T1" fmla="*/ 10 h 202"/>
                <a:gd name="T2" fmla="*/ 116 w 166"/>
                <a:gd name="T3" fmla="*/ 95 h 202"/>
                <a:gd name="T4" fmla="*/ 161 w 166"/>
                <a:gd name="T5" fmla="*/ 178 h 202"/>
                <a:gd name="T6" fmla="*/ 166 w 166"/>
                <a:gd name="T7" fmla="*/ 190 h 202"/>
                <a:gd name="T8" fmla="*/ 161 w 166"/>
                <a:gd name="T9" fmla="*/ 202 h 202"/>
                <a:gd name="T10" fmla="*/ 135 w 166"/>
                <a:gd name="T11" fmla="*/ 202 h 202"/>
                <a:gd name="T12" fmla="*/ 47 w 166"/>
                <a:gd name="T13" fmla="*/ 138 h 202"/>
                <a:gd name="T14" fmla="*/ 5 w 166"/>
                <a:gd name="T15" fmla="*/ 40 h 202"/>
                <a:gd name="T16" fmla="*/ 0 w 166"/>
                <a:gd name="T17" fmla="*/ 17 h 202"/>
                <a:gd name="T18" fmla="*/ 14 w 166"/>
                <a:gd name="T19" fmla="*/ 0 h 202"/>
                <a:gd name="T20" fmla="*/ 55 w 166"/>
                <a:gd name="T21" fmla="*/ 10 h 202"/>
                <a:gd name="T22" fmla="*/ 55 w 166"/>
                <a:gd name="T23" fmla="*/ 1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02"/>
                <a:gd name="T38" fmla="*/ 166 w 166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02">
                  <a:moveTo>
                    <a:pt x="55" y="10"/>
                  </a:moveTo>
                  <a:lnTo>
                    <a:pt x="116" y="95"/>
                  </a:lnTo>
                  <a:lnTo>
                    <a:pt x="16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35" y="202"/>
                  </a:lnTo>
                  <a:lnTo>
                    <a:pt x="47" y="138"/>
                  </a:lnTo>
                  <a:lnTo>
                    <a:pt x="5" y="40"/>
                  </a:lnTo>
                  <a:lnTo>
                    <a:pt x="0" y="17"/>
                  </a:lnTo>
                  <a:lnTo>
                    <a:pt x="14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10" name="Freeform 400"/>
            <p:cNvSpPr>
              <a:spLocks/>
            </p:cNvSpPr>
            <p:nvPr/>
          </p:nvSpPr>
          <p:spPr bwMode="auto">
            <a:xfrm>
              <a:off x="3561" y="4223"/>
              <a:ext cx="846" cy="352"/>
            </a:xfrm>
            <a:custGeom>
              <a:avLst/>
              <a:gdLst>
                <a:gd name="T0" fmla="*/ 17 w 846"/>
                <a:gd name="T1" fmla="*/ 0 h 352"/>
                <a:gd name="T2" fmla="*/ 105 w 846"/>
                <a:gd name="T3" fmla="*/ 24 h 352"/>
                <a:gd name="T4" fmla="*/ 143 w 846"/>
                <a:gd name="T5" fmla="*/ 45 h 352"/>
                <a:gd name="T6" fmla="*/ 185 w 846"/>
                <a:gd name="T7" fmla="*/ 67 h 352"/>
                <a:gd name="T8" fmla="*/ 240 w 846"/>
                <a:gd name="T9" fmla="*/ 88 h 352"/>
                <a:gd name="T10" fmla="*/ 290 w 846"/>
                <a:gd name="T11" fmla="*/ 105 h 352"/>
                <a:gd name="T12" fmla="*/ 385 w 846"/>
                <a:gd name="T13" fmla="*/ 136 h 352"/>
                <a:gd name="T14" fmla="*/ 478 w 846"/>
                <a:gd name="T15" fmla="*/ 166 h 352"/>
                <a:gd name="T16" fmla="*/ 582 w 846"/>
                <a:gd name="T17" fmla="*/ 209 h 352"/>
                <a:gd name="T18" fmla="*/ 646 w 846"/>
                <a:gd name="T19" fmla="*/ 233 h 352"/>
                <a:gd name="T20" fmla="*/ 701 w 846"/>
                <a:gd name="T21" fmla="*/ 252 h 352"/>
                <a:gd name="T22" fmla="*/ 829 w 846"/>
                <a:gd name="T23" fmla="*/ 281 h 352"/>
                <a:gd name="T24" fmla="*/ 846 w 846"/>
                <a:gd name="T25" fmla="*/ 319 h 352"/>
                <a:gd name="T26" fmla="*/ 841 w 846"/>
                <a:gd name="T27" fmla="*/ 342 h 352"/>
                <a:gd name="T28" fmla="*/ 827 w 846"/>
                <a:gd name="T29" fmla="*/ 352 h 352"/>
                <a:gd name="T30" fmla="*/ 694 w 846"/>
                <a:gd name="T31" fmla="*/ 304 h 352"/>
                <a:gd name="T32" fmla="*/ 634 w 846"/>
                <a:gd name="T33" fmla="*/ 273 h 352"/>
                <a:gd name="T34" fmla="*/ 568 w 846"/>
                <a:gd name="T35" fmla="*/ 240 h 352"/>
                <a:gd name="T36" fmla="*/ 516 w 846"/>
                <a:gd name="T37" fmla="*/ 219 h 352"/>
                <a:gd name="T38" fmla="*/ 466 w 846"/>
                <a:gd name="T39" fmla="*/ 200 h 352"/>
                <a:gd name="T40" fmla="*/ 371 w 846"/>
                <a:gd name="T41" fmla="*/ 169 h 352"/>
                <a:gd name="T42" fmla="*/ 278 w 846"/>
                <a:gd name="T43" fmla="*/ 138 h 352"/>
                <a:gd name="T44" fmla="*/ 173 w 846"/>
                <a:gd name="T45" fmla="*/ 100 h 352"/>
                <a:gd name="T46" fmla="*/ 97 w 846"/>
                <a:gd name="T47" fmla="*/ 60 h 352"/>
                <a:gd name="T48" fmla="*/ 62 w 846"/>
                <a:gd name="T49" fmla="*/ 43 h 352"/>
                <a:gd name="T50" fmla="*/ 17 w 846"/>
                <a:gd name="T51" fmla="*/ 36 h 352"/>
                <a:gd name="T52" fmla="*/ 0 w 846"/>
                <a:gd name="T53" fmla="*/ 19 h 352"/>
                <a:gd name="T54" fmla="*/ 17 w 846"/>
                <a:gd name="T55" fmla="*/ 0 h 352"/>
                <a:gd name="T56" fmla="*/ 17 w 846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6"/>
                <a:gd name="T88" fmla="*/ 0 h 352"/>
                <a:gd name="T89" fmla="*/ 846 w 846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6" h="352">
                  <a:moveTo>
                    <a:pt x="17" y="0"/>
                  </a:moveTo>
                  <a:lnTo>
                    <a:pt x="105" y="24"/>
                  </a:lnTo>
                  <a:lnTo>
                    <a:pt x="143" y="45"/>
                  </a:lnTo>
                  <a:lnTo>
                    <a:pt x="185" y="67"/>
                  </a:lnTo>
                  <a:lnTo>
                    <a:pt x="240" y="88"/>
                  </a:lnTo>
                  <a:lnTo>
                    <a:pt x="290" y="105"/>
                  </a:lnTo>
                  <a:lnTo>
                    <a:pt x="385" y="136"/>
                  </a:lnTo>
                  <a:lnTo>
                    <a:pt x="478" y="166"/>
                  </a:lnTo>
                  <a:lnTo>
                    <a:pt x="582" y="209"/>
                  </a:lnTo>
                  <a:lnTo>
                    <a:pt x="646" y="233"/>
                  </a:lnTo>
                  <a:lnTo>
                    <a:pt x="701" y="252"/>
                  </a:lnTo>
                  <a:lnTo>
                    <a:pt x="829" y="281"/>
                  </a:lnTo>
                  <a:lnTo>
                    <a:pt x="846" y="319"/>
                  </a:lnTo>
                  <a:lnTo>
                    <a:pt x="841" y="342"/>
                  </a:lnTo>
                  <a:lnTo>
                    <a:pt x="827" y="352"/>
                  </a:lnTo>
                  <a:lnTo>
                    <a:pt x="694" y="304"/>
                  </a:lnTo>
                  <a:lnTo>
                    <a:pt x="634" y="273"/>
                  </a:lnTo>
                  <a:lnTo>
                    <a:pt x="568" y="240"/>
                  </a:lnTo>
                  <a:lnTo>
                    <a:pt x="516" y="219"/>
                  </a:lnTo>
                  <a:lnTo>
                    <a:pt x="466" y="200"/>
                  </a:lnTo>
                  <a:lnTo>
                    <a:pt x="371" y="169"/>
                  </a:lnTo>
                  <a:lnTo>
                    <a:pt x="278" y="138"/>
                  </a:lnTo>
                  <a:lnTo>
                    <a:pt x="173" y="100"/>
                  </a:lnTo>
                  <a:lnTo>
                    <a:pt x="97" y="60"/>
                  </a:lnTo>
                  <a:lnTo>
                    <a:pt x="62" y="43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11" name="Freeform 401"/>
            <p:cNvSpPr>
              <a:spLocks/>
            </p:cNvSpPr>
            <p:nvPr/>
          </p:nvSpPr>
          <p:spPr bwMode="auto">
            <a:xfrm>
              <a:off x="3772" y="4318"/>
              <a:ext cx="138" cy="1462"/>
            </a:xfrm>
            <a:custGeom>
              <a:avLst/>
              <a:gdLst>
                <a:gd name="T0" fmla="*/ 65 w 138"/>
                <a:gd name="T1" fmla="*/ 24 h 1462"/>
                <a:gd name="T2" fmla="*/ 84 w 138"/>
                <a:gd name="T3" fmla="*/ 333 h 1462"/>
                <a:gd name="T4" fmla="*/ 115 w 138"/>
                <a:gd name="T5" fmla="*/ 644 h 1462"/>
                <a:gd name="T6" fmla="*/ 131 w 138"/>
                <a:gd name="T7" fmla="*/ 979 h 1462"/>
                <a:gd name="T8" fmla="*/ 136 w 138"/>
                <a:gd name="T9" fmla="*/ 1176 h 1462"/>
                <a:gd name="T10" fmla="*/ 138 w 138"/>
                <a:gd name="T11" fmla="*/ 1421 h 1462"/>
                <a:gd name="T12" fmla="*/ 129 w 138"/>
                <a:gd name="T13" fmla="*/ 1450 h 1462"/>
                <a:gd name="T14" fmla="*/ 103 w 138"/>
                <a:gd name="T15" fmla="*/ 1462 h 1462"/>
                <a:gd name="T16" fmla="*/ 62 w 138"/>
                <a:gd name="T17" fmla="*/ 1426 h 1462"/>
                <a:gd name="T18" fmla="*/ 43 w 138"/>
                <a:gd name="T19" fmla="*/ 1186 h 1462"/>
                <a:gd name="T20" fmla="*/ 36 w 138"/>
                <a:gd name="T21" fmla="*/ 982 h 1462"/>
                <a:gd name="T22" fmla="*/ 22 w 138"/>
                <a:gd name="T23" fmla="*/ 651 h 1462"/>
                <a:gd name="T24" fmla="*/ 5 w 138"/>
                <a:gd name="T25" fmla="*/ 330 h 1462"/>
                <a:gd name="T26" fmla="*/ 0 w 138"/>
                <a:gd name="T27" fmla="*/ 12 h 1462"/>
                <a:gd name="T28" fmla="*/ 8 w 138"/>
                <a:gd name="T29" fmla="*/ 0 h 1462"/>
                <a:gd name="T30" fmla="*/ 31 w 138"/>
                <a:gd name="T31" fmla="*/ 0 h 1462"/>
                <a:gd name="T32" fmla="*/ 65 w 138"/>
                <a:gd name="T33" fmla="*/ 24 h 1462"/>
                <a:gd name="T34" fmla="*/ 65 w 138"/>
                <a:gd name="T35" fmla="*/ 24 h 14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462"/>
                <a:gd name="T56" fmla="*/ 138 w 138"/>
                <a:gd name="T57" fmla="*/ 1462 h 14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462">
                  <a:moveTo>
                    <a:pt x="65" y="24"/>
                  </a:moveTo>
                  <a:lnTo>
                    <a:pt x="84" y="333"/>
                  </a:lnTo>
                  <a:lnTo>
                    <a:pt x="115" y="644"/>
                  </a:lnTo>
                  <a:lnTo>
                    <a:pt x="131" y="979"/>
                  </a:lnTo>
                  <a:lnTo>
                    <a:pt x="136" y="1176"/>
                  </a:lnTo>
                  <a:lnTo>
                    <a:pt x="138" y="1421"/>
                  </a:lnTo>
                  <a:lnTo>
                    <a:pt x="129" y="1450"/>
                  </a:lnTo>
                  <a:lnTo>
                    <a:pt x="103" y="1462"/>
                  </a:lnTo>
                  <a:lnTo>
                    <a:pt x="62" y="1426"/>
                  </a:lnTo>
                  <a:lnTo>
                    <a:pt x="43" y="1186"/>
                  </a:lnTo>
                  <a:lnTo>
                    <a:pt x="36" y="982"/>
                  </a:lnTo>
                  <a:lnTo>
                    <a:pt x="22" y="651"/>
                  </a:lnTo>
                  <a:lnTo>
                    <a:pt x="5" y="33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1" y="0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12" name="Freeform 402"/>
            <p:cNvSpPr>
              <a:spLocks/>
            </p:cNvSpPr>
            <p:nvPr/>
          </p:nvSpPr>
          <p:spPr bwMode="auto">
            <a:xfrm>
              <a:off x="4547" y="4399"/>
              <a:ext cx="102" cy="1195"/>
            </a:xfrm>
            <a:custGeom>
              <a:avLst/>
              <a:gdLst>
                <a:gd name="T0" fmla="*/ 102 w 102"/>
                <a:gd name="T1" fmla="*/ 17 h 1195"/>
                <a:gd name="T2" fmla="*/ 93 w 102"/>
                <a:gd name="T3" fmla="*/ 573 h 1195"/>
                <a:gd name="T4" fmla="*/ 88 w 102"/>
                <a:gd name="T5" fmla="*/ 841 h 1195"/>
                <a:gd name="T6" fmla="*/ 100 w 102"/>
                <a:gd name="T7" fmla="*/ 1157 h 1195"/>
                <a:gd name="T8" fmla="*/ 88 w 102"/>
                <a:gd name="T9" fmla="*/ 1186 h 1195"/>
                <a:gd name="T10" fmla="*/ 62 w 102"/>
                <a:gd name="T11" fmla="*/ 1195 h 1195"/>
                <a:gd name="T12" fmla="*/ 24 w 102"/>
                <a:gd name="T13" fmla="*/ 1157 h 1195"/>
                <a:gd name="T14" fmla="*/ 17 w 102"/>
                <a:gd name="T15" fmla="*/ 1000 h 1195"/>
                <a:gd name="T16" fmla="*/ 0 w 102"/>
                <a:gd name="T17" fmla="*/ 846 h 1195"/>
                <a:gd name="T18" fmla="*/ 5 w 102"/>
                <a:gd name="T19" fmla="*/ 570 h 1195"/>
                <a:gd name="T20" fmla="*/ 19 w 102"/>
                <a:gd name="T21" fmla="*/ 423 h 1195"/>
                <a:gd name="T22" fmla="*/ 41 w 102"/>
                <a:gd name="T23" fmla="*/ 295 h 1195"/>
                <a:gd name="T24" fmla="*/ 67 w 102"/>
                <a:gd name="T25" fmla="*/ 17 h 1195"/>
                <a:gd name="T26" fmla="*/ 86 w 102"/>
                <a:gd name="T27" fmla="*/ 0 h 1195"/>
                <a:gd name="T28" fmla="*/ 102 w 102"/>
                <a:gd name="T29" fmla="*/ 17 h 1195"/>
                <a:gd name="T30" fmla="*/ 102 w 102"/>
                <a:gd name="T31" fmla="*/ 17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95"/>
                <a:gd name="T50" fmla="*/ 102 w 102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95">
                  <a:moveTo>
                    <a:pt x="102" y="17"/>
                  </a:moveTo>
                  <a:lnTo>
                    <a:pt x="93" y="573"/>
                  </a:lnTo>
                  <a:lnTo>
                    <a:pt x="88" y="841"/>
                  </a:lnTo>
                  <a:lnTo>
                    <a:pt x="100" y="1157"/>
                  </a:lnTo>
                  <a:lnTo>
                    <a:pt x="88" y="1186"/>
                  </a:lnTo>
                  <a:lnTo>
                    <a:pt x="62" y="1195"/>
                  </a:lnTo>
                  <a:lnTo>
                    <a:pt x="24" y="1157"/>
                  </a:lnTo>
                  <a:lnTo>
                    <a:pt x="17" y="1000"/>
                  </a:lnTo>
                  <a:lnTo>
                    <a:pt x="0" y="846"/>
                  </a:lnTo>
                  <a:lnTo>
                    <a:pt x="5" y="570"/>
                  </a:lnTo>
                  <a:lnTo>
                    <a:pt x="19" y="423"/>
                  </a:lnTo>
                  <a:lnTo>
                    <a:pt x="41" y="295"/>
                  </a:lnTo>
                  <a:lnTo>
                    <a:pt x="67" y="17"/>
                  </a:lnTo>
                  <a:lnTo>
                    <a:pt x="86" y="0"/>
                  </a:lnTo>
                  <a:lnTo>
                    <a:pt x="1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13" name="Freeform 403"/>
            <p:cNvSpPr>
              <a:spLocks/>
            </p:cNvSpPr>
            <p:nvPr/>
          </p:nvSpPr>
          <p:spPr bwMode="auto">
            <a:xfrm>
              <a:off x="5676" y="4221"/>
              <a:ext cx="109" cy="1573"/>
            </a:xfrm>
            <a:custGeom>
              <a:avLst/>
              <a:gdLst>
                <a:gd name="T0" fmla="*/ 102 w 109"/>
                <a:gd name="T1" fmla="*/ 33 h 1573"/>
                <a:gd name="T2" fmla="*/ 102 w 109"/>
                <a:gd name="T3" fmla="*/ 47 h 1573"/>
                <a:gd name="T4" fmla="*/ 102 w 109"/>
                <a:gd name="T5" fmla="*/ 64 h 1573"/>
                <a:gd name="T6" fmla="*/ 102 w 109"/>
                <a:gd name="T7" fmla="*/ 90 h 1573"/>
                <a:gd name="T8" fmla="*/ 102 w 109"/>
                <a:gd name="T9" fmla="*/ 104 h 1573"/>
                <a:gd name="T10" fmla="*/ 102 w 109"/>
                <a:gd name="T11" fmla="*/ 119 h 1573"/>
                <a:gd name="T12" fmla="*/ 102 w 109"/>
                <a:gd name="T13" fmla="*/ 123 h 1573"/>
                <a:gd name="T14" fmla="*/ 102 w 109"/>
                <a:gd name="T15" fmla="*/ 126 h 1573"/>
                <a:gd name="T16" fmla="*/ 102 w 109"/>
                <a:gd name="T17" fmla="*/ 128 h 1573"/>
                <a:gd name="T18" fmla="*/ 102 w 109"/>
                <a:gd name="T19" fmla="*/ 130 h 1573"/>
                <a:gd name="T20" fmla="*/ 102 w 109"/>
                <a:gd name="T21" fmla="*/ 142 h 1573"/>
                <a:gd name="T22" fmla="*/ 104 w 109"/>
                <a:gd name="T23" fmla="*/ 240 h 1573"/>
                <a:gd name="T24" fmla="*/ 104 w 109"/>
                <a:gd name="T25" fmla="*/ 335 h 1573"/>
                <a:gd name="T26" fmla="*/ 104 w 109"/>
                <a:gd name="T27" fmla="*/ 347 h 1573"/>
                <a:gd name="T28" fmla="*/ 104 w 109"/>
                <a:gd name="T29" fmla="*/ 354 h 1573"/>
                <a:gd name="T30" fmla="*/ 104 w 109"/>
                <a:gd name="T31" fmla="*/ 356 h 1573"/>
                <a:gd name="T32" fmla="*/ 104 w 109"/>
                <a:gd name="T33" fmla="*/ 359 h 1573"/>
                <a:gd name="T34" fmla="*/ 104 w 109"/>
                <a:gd name="T35" fmla="*/ 361 h 1573"/>
                <a:gd name="T36" fmla="*/ 104 w 109"/>
                <a:gd name="T37" fmla="*/ 373 h 1573"/>
                <a:gd name="T38" fmla="*/ 104 w 109"/>
                <a:gd name="T39" fmla="*/ 387 h 1573"/>
                <a:gd name="T40" fmla="*/ 104 w 109"/>
                <a:gd name="T41" fmla="*/ 416 h 1573"/>
                <a:gd name="T42" fmla="*/ 104 w 109"/>
                <a:gd name="T43" fmla="*/ 430 h 1573"/>
                <a:gd name="T44" fmla="*/ 104 w 109"/>
                <a:gd name="T45" fmla="*/ 432 h 1573"/>
                <a:gd name="T46" fmla="*/ 104 w 109"/>
                <a:gd name="T47" fmla="*/ 437 h 1573"/>
                <a:gd name="T48" fmla="*/ 104 w 109"/>
                <a:gd name="T49" fmla="*/ 442 h 1573"/>
                <a:gd name="T50" fmla="*/ 104 w 109"/>
                <a:gd name="T51" fmla="*/ 444 h 1573"/>
                <a:gd name="T52" fmla="*/ 109 w 109"/>
                <a:gd name="T53" fmla="*/ 629 h 1573"/>
                <a:gd name="T54" fmla="*/ 107 w 109"/>
                <a:gd name="T55" fmla="*/ 796 h 1573"/>
                <a:gd name="T56" fmla="*/ 100 w 109"/>
                <a:gd name="T57" fmla="*/ 1145 h 1573"/>
                <a:gd name="T58" fmla="*/ 83 w 109"/>
                <a:gd name="T59" fmla="*/ 1523 h 1573"/>
                <a:gd name="T60" fmla="*/ 71 w 109"/>
                <a:gd name="T61" fmla="*/ 1554 h 1573"/>
                <a:gd name="T62" fmla="*/ 43 w 109"/>
                <a:gd name="T63" fmla="*/ 1573 h 1573"/>
                <a:gd name="T64" fmla="*/ 14 w 109"/>
                <a:gd name="T65" fmla="*/ 1573 h 1573"/>
                <a:gd name="T66" fmla="*/ 0 w 109"/>
                <a:gd name="T67" fmla="*/ 1551 h 1573"/>
                <a:gd name="T68" fmla="*/ 0 w 109"/>
                <a:gd name="T69" fmla="*/ 1145 h 1573"/>
                <a:gd name="T70" fmla="*/ 7 w 109"/>
                <a:gd name="T71" fmla="*/ 796 h 1573"/>
                <a:gd name="T72" fmla="*/ 9 w 109"/>
                <a:gd name="T73" fmla="*/ 632 h 1573"/>
                <a:gd name="T74" fmla="*/ 5 w 109"/>
                <a:gd name="T75" fmla="*/ 446 h 1573"/>
                <a:gd name="T76" fmla="*/ 21 w 109"/>
                <a:gd name="T77" fmla="*/ 240 h 1573"/>
                <a:gd name="T78" fmla="*/ 38 w 109"/>
                <a:gd name="T79" fmla="*/ 33 h 1573"/>
                <a:gd name="T80" fmla="*/ 47 w 109"/>
                <a:gd name="T81" fmla="*/ 9 h 1573"/>
                <a:gd name="T82" fmla="*/ 69 w 109"/>
                <a:gd name="T83" fmla="*/ 0 h 1573"/>
                <a:gd name="T84" fmla="*/ 102 w 109"/>
                <a:gd name="T85" fmla="*/ 33 h 1573"/>
                <a:gd name="T86" fmla="*/ 102 w 109"/>
                <a:gd name="T87" fmla="*/ 33 h 1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3"/>
                <a:gd name="T134" fmla="*/ 109 w 109"/>
                <a:gd name="T135" fmla="*/ 1573 h 1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3">
                  <a:moveTo>
                    <a:pt x="102" y="33"/>
                  </a:moveTo>
                  <a:lnTo>
                    <a:pt x="102" y="47"/>
                  </a:lnTo>
                  <a:lnTo>
                    <a:pt x="102" y="64"/>
                  </a:lnTo>
                  <a:lnTo>
                    <a:pt x="102" y="90"/>
                  </a:lnTo>
                  <a:lnTo>
                    <a:pt x="102" y="10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2" y="142"/>
                  </a:lnTo>
                  <a:lnTo>
                    <a:pt x="104" y="240"/>
                  </a:lnTo>
                  <a:lnTo>
                    <a:pt x="104" y="335"/>
                  </a:lnTo>
                  <a:lnTo>
                    <a:pt x="104" y="347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4" y="359"/>
                  </a:lnTo>
                  <a:lnTo>
                    <a:pt x="104" y="361"/>
                  </a:lnTo>
                  <a:lnTo>
                    <a:pt x="104" y="373"/>
                  </a:lnTo>
                  <a:lnTo>
                    <a:pt x="104" y="387"/>
                  </a:lnTo>
                  <a:lnTo>
                    <a:pt x="104" y="416"/>
                  </a:lnTo>
                  <a:lnTo>
                    <a:pt x="104" y="430"/>
                  </a:lnTo>
                  <a:lnTo>
                    <a:pt x="104" y="432"/>
                  </a:lnTo>
                  <a:lnTo>
                    <a:pt x="104" y="437"/>
                  </a:lnTo>
                  <a:lnTo>
                    <a:pt x="104" y="442"/>
                  </a:lnTo>
                  <a:lnTo>
                    <a:pt x="104" y="444"/>
                  </a:lnTo>
                  <a:lnTo>
                    <a:pt x="109" y="629"/>
                  </a:lnTo>
                  <a:lnTo>
                    <a:pt x="107" y="796"/>
                  </a:lnTo>
                  <a:lnTo>
                    <a:pt x="100" y="1145"/>
                  </a:lnTo>
                  <a:lnTo>
                    <a:pt x="83" y="1523"/>
                  </a:lnTo>
                  <a:lnTo>
                    <a:pt x="71" y="1554"/>
                  </a:lnTo>
                  <a:lnTo>
                    <a:pt x="43" y="1573"/>
                  </a:lnTo>
                  <a:lnTo>
                    <a:pt x="14" y="1573"/>
                  </a:lnTo>
                  <a:lnTo>
                    <a:pt x="0" y="1551"/>
                  </a:lnTo>
                  <a:lnTo>
                    <a:pt x="0" y="1145"/>
                  </a:lnTo>
                  <a:lnTo>
                    <a:pt x="7" y="796"/>
                  </a:lnTo>
                  <a:lnTo>
                    <a:pt x="9" y="632"/>
                  </a:lnTo>
                  <a:lnTo>
                    <a:pt x="5" y="446"/>
                  </a:lnTo>
                  <a:lnTo>
                    <a:pt x="21" y="240"/>
                  </a:lnTo>
                  <a:lnTo>
                    <a:pt x="38" y="33"/>
                  </a:lnTo>
                  <a:lnTo>
                    <a:pt x="47" y="9"/>
                  </a:lnTo>
                  <a:lnTo>
                    <a:pt x="69" y="0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14" name="Freeform 404"/>
            <p:cNvSpPr>
              <a:spLocks/>
            </p:cNvSpPr>
            <p:nvPr/>
          </p:nvSpPr>
          <p:spPr bwMode="auto">
            <a:xfrm>
              <a:off x="4012" y="5708"/>
              <a:ext cx="1711" cy="121"/>
            </a:xfrm>
            <a:custGeom>
              <a:avLst/>
              <a:gdLst>
                <a:gd name="T0" fmla="*/ 27 w 1711"/>
                <a:gd name="T1" fmla="*/ 29 h 121"/>
                <a:gd name="T2" fmla="*/ 200 w 1711"/>
                <a:gd name="T3" fmla="*/ 41 h 121"/>
                <a:gd name="T4" fmla="*/ 625 w 1711"/>
                <a:gd name="T5" fmla="*/ 48 h 121"/>
                <a:gd name="T6" fmla="*/ 1048 w 1711"/>
                <a:gd name="T7" fmla="*/ 31 h 121"/>
                <a:gd name="T8" fmla="*/ 1248 w 1711"/>
                <a:gd name="T9" fmla="*/ 19 h 121"/>
                <a:gd name="T10" fmla="*/ 1298 w 1711"/>
                <a:gd name="T11" fmla="*/ 24 h 121"/>
                <a:gd name="T12" fmla="*/ 1642 w 1711"/>
                <a:gd name="T13" fmla="*/ 3 h 121"/>
                <a:gd name="T14" fmla="*/ 1664 w 1711"/>
                <a:gd name="T15" fmla="*/ 0 h 121"/>
                <a:gd name="T16" fmla="*/ 1699 w 1711"/>
                <a:gd name="T17" fmla="*/ 12 h 121"/>
                <a:gd name="T18" fmla="*/ 1711 w 1711"/>
                <a:gd name="T19" fmla="*/ 48 h 121"/>
                <a:gd name="T20" fmla="*/ 1699 w 1711"/>
                <a:gd name="T21" fmla="*/ 81 h 121"/>
                <a:gd name="T22" fmla="*/ 1664 w 1711"/>
                <a:gd name="T23" fmla="*/ 93 h 121"/>
                <a:gd name="T24" fmla="*/ 1642 w 1711"/>
                <a:gd name="T25" fmla="*/ 91 h 121"/>
                <a:gd name="T26" fmla="*/ 1298 w 1711"/>
                <a:gd name="T27" fmla="*/ 112 h 121"/>
                <a:gd name="T28" fmla="*/ 1250 w 1711"/>
                <a:gd name="T29" fmla="*/ 114 h 121"/>
                <a:gd name="T30" fmla="*/ 1048 w 1711"/>
                <a:gd name="T31" fmla="*/ 121 h 121"/>
                <a:gd name="T32" fmla="*/ 623 w 1711"/>
                <a:gd name="T33" fmla="*/ 110 h 121"/>
                <a:gd name="T34" fmla="*/ 198 w 1711"/>
                <a:gd name="T35" fmla="*/ 76 h 121"/>
                <a:gd name="T36" fmla="*/ 27 w 1711"/>
                <a:gd name="T37" fmla="*/ 83 h 121"/>
                <a:gd name="T38" fmla="*/ 0 w 1711"/>
                <a:gd name="T39" fmla="*/ 55 h 121"/>
                <a:gd name="T40" fmla="*/ 5 w 1711"/>
                <a:gd name="T41" fmla="*/ 38 h 121"/>
                <a:gd name="T42" fmla="*/ 27 w 1711"/>
                <a:gd name="T43" fmla="*/ 29 h 121"/>
                <a:gd name="T44" fmla="*/ 27 w 1711"/>
                <a:gd name="T45" fmla="*/ 29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1"/>
                <a:gd name="T70" fmla="*/ 0 h 121"/>
                <a:gd name="T71" fmla="*/ 1711 w 1711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1" h="121">
                  <a:moveTo>
                    <a:pt x="27" y="29"/>
                  </a:moveTo>
                  <a:lnTo>
                    <a:pt x="200" y="41"/>
                  </a:lnTo>
                  <a:lnTo>
                    <a:pt x="625" y="48"/>
                  </a:lnTo>
                  <a:lnTo>
                    <a:pt x="1048" y="31"/>
                  </a:lnTo>
                  <a:lnTo>
                    <a:pt x="1248" y="19"/>
                  </a:lnTo>
                  <a:lnTo>
                    <a:pt x="1298" y="24"/>
                  </a:lnTo>
                  <a:lnTo>
                    <a:pt x="1642" y="3"/>
                  </a:lnTo>
                  <a:lnTo>
                    <a:pt x="1664" y="0"/>
                  </a:lnTo>
                  <a:lnTo>
                    <a:pt x="1699" y="12"/>
                  </a:lnTo>
                  <a:lnTo>
                    <a:pt x="1711" y="48"/>
                  </a:lnTo>
                  <a:lnTo>
                    <a:pt x="1699" y="81"/>
                  </a:lnTo>
                  <a:lnTo>
                    <a:pt x="1664" y="93"/>
                  </a:lnTo>
                  <a:lnTo>
                    <a:pt x="1642" y="91"/>
                  </a:lnTo>
                  <a:lnTo>
                    <a:pt x="1298" y="112"/>
                  </a:lnTo>
                  <a:lnTo>
                    <a:pt x="1250" y="114"/>
                  </a:lnTo>
                  <a:lnTo>
                    <a:pt x="1048" y="121"/>
                  </a:lnTo>
                  <a:lnTo>
                    <a:pt x="623" y="110"/>
                  </a:lnTo>
                  <a:lnTo>
                    <a:pt x="198" y="76"/>
                  </a:lnTo>
                  <a:lnTo>
                    <a:pt x="27" y="83"/>
                  </a:lnTo>
                  <a:lnTo>
                    <a:pt x="0" y="55"/>
                  </a:lnTo>
                  <a:lnTo>
                    <a:pt x="5" y="38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15" name="Freeform 405"/>
            <p:cNvSpPr>
              <a:spLocks/>
            </p:cNvSpPr>
            <p:nvPr/>
          </p:nvSpPr>
          <p:spPr bwMode="auto">
            <a:xfrm>
              <a:off x="4994" y="4824"/>
              <a:ext cx="508" cy="963"/>
            </a:xfrm>
            <a:custGeom>
              <a:avLst/>
              <a:gdLst>
                <a:gd name="T0" fmla="*/ 45 w 508"/>
                <a:gd name="T1" fmla="*/ 5 h 963"/>
                <a:gd name="T2" fmla="*/ 256 w 508"/>
                <a:gd name="T3" fmla="*/ 0 h 963"/>
                <a:gd name="T4" fmla="*/ 466 w 508"/>
                <a:gd name="T5" fmla="*/ 22 h 963"/>
                <a:gd name="T6" fmla="*/ 499 w 508"/>
                <a:gd name="T7" fmla="*/ 38 h 963"/>
                <a:gd name="T8" fmla="*/ 508 w 508"/>
                <a:gd name="T9" fmla="*/ 74 h 963"/>
                <a:gd name="T10" fmla="*/ 487 w 508"/>
                <a:gd name="T11" fmla="*/ 366 h 963"/>
                <a:gd name="T12" fmla="*/ 470 w 508"/>
                <a:gd name="T13" fmla="*/ 649 h 963"/>
                <a:gd name="T14" fmla="*/ 447 w 508"/>
                <a:gd name="T15" fmla="*/ 932 h 963"/>
                <a:gd name="T16" fmla="*/ 435 w 508"/>
                <a:gd name="T17" fmla="*/ 956 h 963"/>
                <a:gd name="T18" fmla="*/ 411 w 508"/>
                <a:gd name="T19" fmla="*/ 963 h 963"/>
                <a:gd name="T20" fmla="*/ 380 w 508"/>
                <a:gd name="T21" fmla="*/ 929 h 963"/>
                <a:gd name="T22" fmla="*/ 387 w 508"/>
                <a:gd name="T23" fmla="*/ 362 h 963"/>
                <a:gd name="T24" fmla="*/ 404 w 508"/>
                <a:gd name="T25" fmla="*/ 114 h 963"/>
                <a:gd name="T26" fmla="*/ 230 w 508"/>
                <a:gd name="T27" fmla="*/ 98 h 963"/>
                <a:gd name="T28" fmla="*/ 50 w 508"/>
                <a:gd name="T29" fmla="*/ 98 h 963"/>
                <a:gd name="T30" fmla="*/ 14 w 508"/>
                <a:gd name="T31" fmla="*/ 86 h 963"/>
                <a:gd name="T32" fmla="*/ 0 w 508"/>
                <a:gd name="T33" fmla="*/ 53 h 963"/>
                <a:gd name="T34" fmla="*/ 12 w 508"/>
                <a:gd name="T35" fmla="*/ 19 h 963"/>
                <a:gd name="T36" fmla="*/ 45 w 508"/>
                <a:gd name="T37" fmla="*/ 5 h 963"/>
                <a:gd name="T38" fmla="*/ 45 w 508"/>
                <a:gd name="T39" fmla="*/ 5 h 9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8"/>
                <a:gd name="T61" fmla="*/ 0 h 963"/>
                <a:gd name="T62" fmla="*/ 508 w 508"/>
                <a:gd name="T63" fmla="*/ 963 h 9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8" h="963">
                  <a:moveTo>
                    <a:pt x="45" y="5"/>
                  </a:moveTo>
                  <a:lnTo>
                    <a:pt x="256" y="0"/>
                  </a:lnTo>
                  <a:lnTo>
                    <a:pt x="466" y="22"/>
                  </a:lnTo>
                  <a:lnTo>
                    <a:pt x="499" y="38"/>
                  </a:lnTo>
                  <a:lnTo>
                    <a:pt x="508" y="74"/>
                  </a:lnTo>
                  <a:lnTo>
                    <a:pt x="487" y="366"/>
                  </a:lnTo>
                  <a:lnTo>
                    <a:pt x="470" y="649"/>
                  </a:lnTo>
                  <a:lnTo>
                    <a:pt x="447" y="932"/>
                  </a:lnTo>
                  <a:lnTo>
                    <a:pt x="435" y="956"/>
                  </a:lnTo>
                  <a:lnTo>
                    <a:pt x="411" y="963"/>
                  </a:lnTo>
                  <a:lnTo>
                    <a:pt x="380" y="929"/>
                  </a:lnTo>
                  <a:lnTo>
                    <a:pt x="387" y="362"/>
                  </a:lnTo>
                  <a:lnTo>
                    <a:pt x="404" y="114"/>
                  </a:lnTo>
                  <a:lnTo>
                    <a:pt x="230" y="98"/>
                  </a:lnTo>
                  <a:lnTo>
                    <a:pt x="50" y="98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12" y="19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16" name="Freeform 406"/>
            <p:cNvSpPr>
              <a:spLocks/>
            </p:cNvSpPr>
            <p:nvPr/>
          </p:nvSpPr>
          <p:spPr bwMode="auto">
            <a:xfrm>
              <a:off x="5084" y="3833"/>
              <a:ext cx="418" cy="568"/>
            </a:xfrm>
            <a:custGeom>
              <a:avLst/>
              <a:gdLst>
                <a:gd name="T0" fmla="*/ 19 w 418"/>
                <a:gd name="T1" fmla="*/ 24 h 568"/>
                <a:gd name="T2" fmla="*/ 183 w 418"/>
                <a:gd name="T3" fmla="*/ 19 h 568"/>
                <a:gd name="T4" fmla="*/ 345 w 418"/>
                <a:gd name="T5" fmla="*/ 8 h 568"/>
                <a:gd name="T6" fmla="*/ 383 w 418"/>
                <a:gd name="T7" fmla="*/ 0 h 568"/>
                <a:gd name="T8" fmla="*/ 416 w 418"/>
                <a:gd name="T9" fmla="*/ 12 h 568"/>
                <a:gd name="T10" fmla="*/ 418 w 418"/>
                <a:gd name="T11" fmla="*/ 53 h 568"/>
                <a:gd name="T12" fmla="*/ 414 w 418"/>
                <a:gd name="T13" fmla="*/ 138 h 568"/>
                <a:gd name="T14" fmla="*/ 418 w 418"/>
                <a:gd name="T15" fmla="*/ 224 h 568"/>
                <a:gd name="T16" fmla="*/ 411 w 418"/>
                <a:gd name="T17" fmla="*/ 480 h 568"/>
                <a:gd name="T18" fmla="*/ 404 w 418"/>
                <a:gd name="T19" fmla="*/ 523 h 568"/>
                <a:gd name="T20" fmla="*/ 390 w 418"/>
                <a:gd name="T21" fmla="*/ 554 h 568"/>
                <a:gd name="T22" fmla="*/ 368 w 418"/>
                <a:gd name="T23" fmla="*/ 568 h 568"/>
                <a:gd name="T24" fmla="*/ 342 w 418"/>
                <a:gd name="T25" fmla="*/ 561 h 568"/>
                <a:gd name="T26" fmla="*/ 323 w 418"/>
                <a:gd name="T27" fmla="*/ 535 h 568"/>
                <a:gd name="T28" fmla="*/ 302 w 418"/>
                <a:gd name="T29" fmla="*/ 488 h 568"/>
                <a:gd name="T30" fmla="*/ 309 w 418"/>
                <a:gd name="T31" fmla="*/ 224 h 568"/>
                <a:gd name="T32" fmla="*/ 326 w 418"/>
                <a:gd name="T33" fmla="*/ 72 h 568"/>
                <a:gd name="T34" fmla="*/ 17 w 418"/>
                <a:gd name="T35" fmla="*/ 60 h 568"/>
                <a:gd name="T36" fmla="*/ 0 w 418"/>
                <a:gd name="T37" fmla="*/ 41 h 568"/>
                <a:gd name="T38" fmla="*/ 19 w 418"/>
                <a:gd name="T39" fmla="*/ 24 h 568"/>
                <a:gd name="T40" fmla="*/ 19 w 418"/>
                <a:gd name="T41" fmla="*/ 24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568"/>
                <a:gd name="T65" fmla="*/ 418 w 418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568">
                  <a:moveTo>
                    <a:pt x="19" y="24"/>
                  </a:moveTo>
                  <a:lnTo>
                    <a:pt x="183" y="19"/>
                  </a:lnTo>
                  <a:lnTo>
                    <a:pt x="345" y="8"/>
                  </a:lnTo>
                  <a:lnTo>
                    <a:pt x="383" y="0"/>
                  </a:lnTo>
                  <a:lnTo>
                    <a:pt x="416" y="12"/>
                  </a:lnTo>
                  <a:lnTo>
                    <a:pt x="418" y="53"/>
                  </a:lnTo>
                  <a:lnTo>
                    <a:pt x="414" y="138"/>
                  </a:lnTo>
                  <a:lnTo>
                    <a:pt x="418" y="224"/>
                  </a:lnTo>
                  <a:lnTo>
                    <a:pt x="411" y="480"/>
                  </a:lnTo>
                  <a:lnTo>
                    <a:pt x="404" y="523"/>
                  </a:lnTo>
                  <a:lnTo>
                    <a:pt x="390" y="554"/>
                  </a:lnTo>
                  <a:lnTo>
                    <a:pt x="368" y="568"/>
                  </a:lnTo>
                  <a:lnTo>
                    <a:pt x="342" y="561"/>
                  </a:lnTo>
                  <a:lnTo>
                    <a:pt x="323" y="535"/>
                  </a:lnTo>
                  <a:lnTo>
                    <a:pt x="302" y="488"/>
                  </a:lnTo>
                  <a:lnTo>
                    <a:pt x="309" y="224"/>
                  </a:lnTo>
                  <a:lnTo>
                    <a:pt x="326" y="72"/>
                  </a:lnTo>
                  <a:lnTo>
                    <a:pt x="17" y="60"/>
                  </a:lnTo>
                  <a:lnTo>
                    <a:pt x="0" y="4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17" name="Freeform 407"/>
            <p:cNvSpPr>
              <a:spLocks/>
            </p:cNvSpPr>
            <p:nvPr/>
          </p:nvSpPr>
          <p:spPr bwMode="auto">
            <a:xfrm>
              <a:off x="4999" y="5017"/>
              <a:ext cx="85" cy="784"/>
            </a:xfrm>
            <a:custGeom>
              <a:avLst/>
              <a:gdLst>
                <a:gd name="T0" fmla="*/ 61 w 85"/>
                <a:gd name="T1" fmla="*/ 16 h 784"/>
                <a:gd name="T2" fmla="*/ 66 w 85"/>
                <a:gd name="T3" fmla="*/ 335 h 784"/>
                <a:gd name="T4" fmla="*/ 80 w 85"/>
                <a:gd name="T5" fmla="*/ 653 h 784"/>
                <a:gd name="T6" fmla="*/ 80 w 85"/>
                <a:gd name="T7" fmla="*/ 701 h 784"/>
                <a:gd name="T8" fmla="*/ 85 w 85"/>
                <a:gd name="T9" fmla="*/ 741 h 784"/>
                <a:gd name="T10" fmla="*/ 71 w 85"/>
                <a:gd name="T11" fmla="*/ 774 h 784"/>
                <a:gd name="T12" fmla="*/ 42 w 85"/>
                <a:gd name="T13" fmla="*/ 784 h 784"/>
                <a:gd name="T14" fmla="*/ 2 w 85"/>
                <a:gd name="T15" fmla="*/ 741 h 784"/>
                <a:gd name="T16" fmla="*/ 4 w 85"/>
                <a:gd name="T17" fmla="*/ 701 h 784"/>
                <a:gd name="T18" fmla="*/ 0 w 85"/>
                <a:gd name="T19" fmla="*/ 653 h 784"/>
                <a:gd name="T20" fmla="*/ 7 w 85"/>
                <a:gd name="T21" fmla="*/ 335 h 784"/>
                <a:gd name="T22" fmla="*/ 26 w 85"/>
                <a:gd name="T23" fmla="*/ 16 h 784"/>
                <a:gd name="T24" fmla="*/ 45 w 85"/>
                <a:gd name="T25" fmla="*/ 0 h 784"/>
                <a:gd name="T26" fmla="*/ 61 w 85"/>
                <a:gd name="T27" fmla="*/ 16 h 784"/>
                <a:gd name="T28" fmla="*/ 61 w 85"/>
                <a:gd name="T29" fmla="*/ 16 h 7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84"/>
                <a:gd name="T47" fmla="*/ 85 w 85"/>
                <a:gd name="T48" fmla="*/ 784 h 7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84">
                  <a:moveTo>
                    <a:pt x="61" y="16"/>
                  </a:moveTo>
                  <a:lnTo>
                    <a:pt x="66" y="335"/>
                  </a:lnTo>
                  <a:lnTo>
                    <a:pt x="80" y="653"/>
                  </a:lnTo>
                  <a:lnTo>
                    <a:pt x="80" y="701"/>
                  </a:lnTo>
                  <a:lnTo>
                    <a:pt x="85" y="741"/>
                  </a:lnTo>
                  <a:lnTo>
                    <a:pt x="71" y="774"/>
                  </a:lnTo>
                  <a:lnTo>
                    <a:pt x="42" y="784"/>
                  </a:lnTo>
                  <a:lnTo>
                    <a:pt x="2" y="741"/>
                  </a:lnTo>
                  <a:lnTo>
                    <a:pt x="4" y="701"/>
                  </a:lnTo>
                  <a:lnTo>
                    <a:pt x="0" y="653"/>
                  </a:lnTo>
                  <a:lnTo>
                    <a:pt x="7" y="335"/>
                  </a:lnTo>
                  <a:lnTo>
                    <a:pt x="26" y="16"/>
                  </a:lnTo>
                  <a:lnTo>
                    <a:pt x="45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18" name="Freeform 408"/>
            <p:cNvSpPr>
              <a:spLocks/>
            </p:cNvSpPr>
            <p:nvPr/>
          </p:nvSpPr>
          <p:spPr bwMode="auto">
            <a:xfrm>
              <a:off x="3984" y="4646"/>
              <a:ext cx="409" cy="131"/>
            </a:xfrm>
            <a:custGeom>
              <a:avLst/>
              <a:gdLst>
                <a:gd name="T0" fmla="*/ 21 w 409"/>
                <a:gd name="T1" fmla="*/ 0 h 131"/>
                <a:gd name="T2" fmla="*/ 135 w 409"/>
                <a:gd name="T3" fmla="*/ 14 h 131"/>
                <a:gd name="T4" fmla="*/ 347 w 409"/>
                <a:gd name="T5" fmla="*/ 62 h 131"/>
                <a:gd name="T6" fmla="*/ 394 w 409"/>
                <a:gd name="T7" fmla="*/ 81 h 131"/>
                <a:gd name="T8" fmla="*/ 409 w 409"/>
                <a:gd name="T9" fmla="*/ 100 h 131"/>
                <a:gd name="T10" fmla="*/ 392 w 409"/>
                <a:gd name="T11" fmla="*/ 117 h 131"/>
                <a:gd name="T12" fmla="*/ 337 w 409"/>
                <a:gd name="T13" fmla="*/ 131 h 131"/>
                <a:gd name="T14" fmla="*/ 119 w 409"/>
                <a:gd name="T15" fmla="*/ 83 h 131"/>
                <a:gd name="T16" fmla="*/ 9 w 409"/>
                <a:gd name="T17" fmla="*/ 33 h 131"/>
                <a:gd name="T18" fmla="*/ 0 w 409"/>
                <a:gd name="T19" fmla="*/ 10 h 131"/>
                <a:gd name="T20" fmla="*/ 21 w 409"/>
                <a:gd name="T21" fmla="*/ 0 h 131"/>
                <a:gd name="T22" fmla="*/ 21 w 409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131"/>
                <a:gd name="T38" fmla="*/ 409 w 409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131">
                  <a:moveTo>
                    <a:pt x="21" y="0"/>
                  </a:moveTo>
                  <a:lnTo>
                    <a:pt x="135" y="14"/>
                  </a:lnTo>
                  <a:lnTo>
                    <a:pt x="347" y="62"/>
                  </a:lnTo>
                  <a:lnTo>
                    <a:pt x="394" y="81"/>
                  </a:lnTo>
                  <a:lnTo>
                    <a:pt x="409" y="100"/>
                  </a:lnTo>
                  <a:lnTo>
                    <a:pt x="392" y="117"/>
                  </a:lnTo>
                  <a:lnTo>
                    <a:pt x="337" y="131"/>
                  </a:lnTo>
                  <a:lnTo>
                    <a:pt x="119" y="83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19" name="Freeform 409"/>
            <p:cNvSpPr>
              <a:spLocks/>
            </p:cNvSpPr>
            <p:nvPr/>
          </p:nvSpPr>
          <p:spPr bwMode="auto">
            <a:xfrm>
              <a:off x="3979" y="4658"/>
              <a:ext cx="107" cy="494"/>
            </a:xfrm>
            <a:custGeom>
              <a:avLst/>
              <a:gdLst>
                <a:gd name="T0" fmla="*/ 50 w 107"/>
                <a:gd name="T1" fmla="*/ 19 h 494"/>
                <a:gd name="T2" fmla="*/ 107 w 107"/>
                <a:gd name="T3" fmla="*/ 440 h 494"/>
                <a:gd name="T4" fmla="*/ 100 w 107"/>
                <a:gd name="T5" fmla="*/ 475 h 494"/>
                <a:gd name="T6" fmla="*/ 71 w 107"/>
                <a:gd name="T7" fmla="*/ 494 h 494"/>
                <a:gd name="T8" fmla="*/ 38 w 107"/>
                <a:gd name="T9" fmla="*/ 489 h 494"/>
                <a:gd name="T10" fmla="*/ 14 w 107"/>
                <a:gd name="T11" fmla="*/ 459 h 494"/>
                <a:gd name="T12" fmla="*/ 0 w 107"/>
                <a:gd name="T13" fmla="*/ 342 h 494"/>
                <a:gd name="T14" fmla="*/ 5 w 107"/>
                <a:gd name="T15" fmla="*/ 242 h 494"/>
                <a:gd name="T16" fmla="*/ 7 w 107"/>
                <a:gd name="T17" fmla="*/ 24 h 494"/>
                <a:gd name="T18" fmla="*/ 12 w 107"/>
                <a:gd name="T19" fmla="*/ 7 h 494"/>
                <a:gd name="T20" fmla="*/ 26 w 107"/>
                <a:gd name="T21" fmla="*/ 0 h 494"/>
                <a:gd name="T22" fmla="*/ 50 w 107"/>
                <a:gd name="T23" fmla="*/ 19 h 494"/>
                <a:gd name="T24" fmla="*/ 50 w 107"/>
                <a:gd name="T25" fmla="*/ 19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94"/>
                <a:gd name="T41" fmla="*/ 107 w 107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94">
                  <a:moveTo>
                    <a:pt x="50" y="19"/>
                  </a:moveTo>
                  <a:lnTo>
                    <a:pt x="107" y="440"/>
                  </a:lnTo>
                  <a:lnTo>
                    <a:pt x="100" y="475"/>
                  </a:lnTo>
                  <a:lnTo>
                    <a:pt x="71" y="494"/>
                  </a:lnTo>
                  <a:lnTo>
                    <a:pt x="38" y="489"/>
                  </a:lnTo>
                  <a:lnTo>
                    <a:pt x="14" y="459"/>
                  </a:lnTo>
                  <a:lnTo>
                    <a:pt x="0" y="342"/>
                  </a:lnTo>
                  <a:lnTo>
                    <a:pt x="5" y="242"/>
                  </a:lnTo>
                  <a:lnTo>
                    <a:pt x="7" y="24"/>
                  </a:lnTo>
                  <a:lnTo>
                    <a:pt x="12" y="7"/>
                  </a:lnTo>
                  <a:lnTo>
                    <a:pt x="26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20" name="Freeform 410"/>
            <p:cNvSpPr>
              <a:spLocks/>
            </p:cNvSpPr>
            <p:nvPr/>
          </p:nvSpPr>
          <p:spPr bwMode="auto">
            <a:xfrm>
              <a:off x="4367" y="4292"/>
              <a:ext cx="149" cy="276"/>
            </a:xfrm>
            <a:custGeom>
              <a:avLst/>
              <a:gdLst>
                <a:gd name="T0" fmla="*/ 28 w 149"/>
                <a:gd name="T1" fmla="*/ 0 h 276"/>
                <a:gd name="T2" fmla="*/ 106 w 149"/>
                <a:gd name="T3" fmla="*/ 102 h 276"/>
                <a:gd name="T4" fmla="*/ 149 w 149"/>
                <a:gd name="T5" fmla="*/ 223 h 276"/>
                <a:gd name="T6" fmla="*/ 142 w 149"/>
                <a:gd name="T7" fmla="*/ 259 h 276"/>
                <a:gd name="T8" fmla="*/ 116 w 149"/>
                <a:gd name="T9" fmla="*/ 276 h 276"/>
                <a:gd name="T10" fmla="*/ 85 w 149"/>
                <a:gd name="T11" fmla="*/ 273 h 276"/>
                <a:gd name="T12" fmla="*/ 61 w 149"/>
                <a:gd name="T13" fmla="*/ 245 h 276"/>
                <a:gd name="T14" fmla="*/ 49 w 149"/>
                <a:gd name="T15" fmla="*/ 126 h 276"/>
                <a:gd name="T16" fmla="*/ 38 w 149"/>
                <a:gd name="T17" fmla="*/ 74 h 276"/>
                <a:gd name="T18" fmla="*/ 23 w 149"/>
                <a:gd name="T19" fmla="*/ 50 h 276"/>
                <a:gd name="T20" fmla="*/ 4 w 149"/>
                <a:gd name="T21" fmla="*/ 26 h 276"/>
                <a:gd name="T22" fmla="*/ 0 w 149"/>
                <a:gd name="T23" fmla="*/ 12 h 276"/>
                <a:gd name="T24" fmla="*/ 4 w 149"/>
                <a:gd name="T25" fmla="*/ 0 h 276"/>
                <a:gd name="T26" fmla="*/ 28 w 149"/>
                <a:gd name="T27" fmla="*/ 0 h 276"/>
                <a:gd name="T28" fmla="*/ 28 w 149"/>
                <a:gd name="T29" fmla="*/ 0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276"/>
                <a:gd name="T47" fmla="*/ 149 w 149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276">
                  <a:moveTo>
                    <a:pt x="28" y="0"/>
                  </a:moveTo>
                  <a:lnTo>
                    <a:pt x="106" y="102"/>
                  </a:lnTo>
                  <a:lnTo>
                    <a:pt x="149" y="223"/>
                  </a:lnTo>
                  <a:lnTo>
                    <a:pt x="142" y="259"/>
                  </a:lnTo>
                  <a:lnTo>
                    <a:pt x="116" y="276"/>
                  </a:lnTo>
                  <a:lnTo>
                    <a:pt x="85" y="273"/>
                  </a:lnTo>
                  <a:lnTo>
                    <a:pt x="61" y="245"/>
                  </a:lnTo>
                  <a:lnTo>
                    <a:pt x="49" y="126"/>
                  </a:lnTo>
                  <a:lnTo>
                    <a:pt x="38" y="74"/>
                  </a:lnTo>
                  <a:lnTo>
                    <a:pt x="23" y="50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21" name="Freeform 411"/>
            <p:cNvSpPr>
              <a:spLocks/>
            </p:cNvSpPr>
            <p:nvPr/>
          </p:nvSpPr>
          <p:spPr bwMode="auto">
            <a:xfrm>
              <a:off x="5091" y="3867"/>
              <a:ext cx="131" cy="252"/>
            </a:xfrm>
            <a:custGeom>
              <a:avLst/>
              <a:gdLst>
                <a:gd name="T0" fmla="*/ 19 w 131"/>
                <a:gd name="T1" fmla="*/ 45 h 252"/>
                <a:gd name="T2" fmla="*/ 34 w 131"/>
                <a:gd name="T3" fmla="*/ 218 h 252"/>
                <a:gd name="T4" fmla="*/ 131 w 131"/>
                <a:gd name="T5" fmla="*/ 206 h 252"/>
                <a:gd name="T6" fmla="*/ 126 w 131"/>
                <a:gd name="T7" fmla="*/ 233 h 252"/>
                <a:gd name="T8" fmla="*/ 0 w 131"/>
                <a:gd name="T9" fmla="*/ 252 h 252"/>
                <a:gd name="T10" fmla="*/ 3 w 131"/>
                <a:gd name="T11" fmla="*/ 7 h 252"/>
                <a:gd name="T12" fmla="*/ 19 w 131"/>
                <a:gd name="T13" fmla="*/ 0 h 252"/>
                <a:gd name="T14" fmla="*/ 19 w 131"/>
                <a:gd name="T15" fmla="*/ 45 h 252"/>
                <a:gd name="T16" fmla="*/ 19 w 131"/>
                <a:gd name="T17" fmla="*/ 45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252"/>
                <a:gd name="T29" fmla="*/ 131 w 131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252">
                  <a:moveTo>
                    <a:pt x="19" y="45"/>
                  </a:moveTo>
                  <a:lnTo>
                    <a:pt x="34" y="218"/>
                  </a:lnTo>
                  <a:lnTo>
                    <a:pt x="131" y="206"/>
                  </a:lnTo>
                  <a:lnTo>
                    <a:pt x="126" y="233"/>
                  </a:lnTo>
                  <a:lnTo>
                    <a:pt x="0" y="252"/>
                  </a:lnTo>
                  <a:lnTo>
                    <a:pt x="3" y="7"/>
                  </a:lnTo>
                  <a:lnTo>
                    <a:pt x="19" y="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22" name="Freeform 412"/>
            <p:cNvSpPr>
              <a:spLocks/>
            </p:cNvSpPr>
            <p:nvPr/>
          </p:nvSpPr>
          <p:spPr bwMode="auto">
            <a:xfrm>
              <a:off x="5084" y="4166"/>
              <a:ext cx="178" cy="221"/>
            </a:xfrm>
            <a:custGeom>
              <a:avLst/>
              <a:gdLst>
                <a:gd name="T0" fmla="*/ 26 w 178"/>
                <a:gd name="T1" fmla="*/ 2 h 221"/>
                <a:gd name="T2" fmla="*/ 41 w 178"/>
                <a:gd name="T3" fmla="*/ 183 h 221"/>
                <a:gd name="T4" fmla="*/ 126 w 178"/>
                <a:gd name="T5" fmla="*/ 183 h 221"/>
                <a:gd name="T6" fmla="*/ 171 w 178"/>
                <a:gd name="T7" fmla="*/ 136 h 221"/>
                <a:gd name="T8" fmla="*/ 178 w 178"/>
                <a:gd name="T9" fmla="*/ 209 h 221"/>
                <a:gd name="T10" fmla="*/ 22 w 178"/>
                <a:gd name="T11" fmla="*/ 221 h 221"/>
                <a:gd name="T12" fmla="*/ 0 w 178"/>
                <a:gd name="T13" fmla="*/ 204 h 221"/>
                <a:gd name="T14" fmla="*/ 5 w 178"/>
                <a:gd name="T15" fmla="*/ 0 h 221"/>
                <a:gd name="T16" fmla="*/ 26 w 178"/>
                <a:gd name="T17" fmla="*/ 2 h 221"/>
                <a:gd name="T18" fmla="*/ 26 w 178"/>
                <a:gd name="T19" fmla="*/ 2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21"/>
                <a:gd name="T32" fmla="*/ 178 w 178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21">
                  <a:moveTo>
                    <a:pt x="26" y="2"/>
                  </a:moveTo>
                  <a:lnTo>
                    <a:pt x="41" y="183"/>
                  </a:lnTo>
                  <a:lnTo>
                    <a:pt x="126" y="183"/>
                  </a:lnTo>
                  <a:lnTo>
                    <a:pt x="171" y="136"/>
                  </a:lnTo>
                  <a:lnTo>
                    <a:pt x="178" y="209"/>
                  </a:lnTo>
                  <a:lnTo>
                    <a:pt x="22" y="221"/>
                  </a:lnTo>
                  <a:lnTo>
                    <a:pt x="0" y="204"/>
                  </a:lnTo>
                  <a:lnTo>
                    <a:pt x="5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23" name="Freeform 413"/>
            <p:cNvSpPr>
              <a:spLocks/>
            </p:cNvSpPr>
            <p:nvPr/>
          </p:nvSpPr>
          <p:spPr bwMode="auto">
            <a:xfrm>
              <a:off x="5296" y="4128"/>
              <a:ext cx="192" cy="283"/>
            </a:xfrm>
            <a:custGeom>
              <a:avLst/>
              <a:gdLst>
                <a:gd name="T0" fmla="*/ 38 w 192"/>
                <a:gd name="T1" fmla="*/ 38 h 283"/>
                <a:gd name="T2" fmla="*/ 28 w 192"/>
                <a:gd name="T3" fmla="*/ 245 h 283"/>
                <a:gd name="T4" fmla="*/ 192 w 192"/>
                <a:gd name="T5" fmla="*/ 228 h 283"/>
                <a:gd name="T6" fmla="*/ 183 w 192"/>
                <a:gd name="T7" fmla="*/ 283 h 283"/>
                <a:gd name="T8" fmla="*/ 54 w 192"/>
                <a:gd name="T9" fmla="*/ 276 h 283"/>
                <a:gd name="T10" fmla="*/ 4 w 192"/>
                <a:gd name="T11" fmla="*/ 264 h 283"/>
                <a:gd name="T12" fmla="*/ 0 w 192"/>
                <a:gd name="T13" fmla="*/ 40 h 283"/>
                <a:gd name="T14" fmla="*/ 14 w 192"/>
                <a:gd name="T15" fmla="*/ 19 h 283"/>
                <a:gd name="T16" fmla="*/ 130 w 192"/>
                <a:gd name="T17" fmla="*/ 0 h 283"/>
                <a:gd name="T18" fmla="*/ 118 w 192"/>
                <a:gd name="T19" fmla="*/ 62 h 283"/>
                <a:gd name="T20" fmla="*/ 38 w 192"/>
                <a:gd name="T21" fmla="*/ 38 h 283"/>
                <a:gd name="T22" fmla="*/ 38 w 192"/>
                <a:gd name="T23" fmla="*/ 38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83"/>
                <a:gd name="T38" fmla="*/ 192 w 192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83">
                  <a:moveTo>
                    <a:pt x="38" y="38"/>
                  </a:moveTo>
                  <a:lnTo>
                    <a:pt x="28" y="245"/>
                  </a:lnTo>
                  <a:lnTo>
                    <a:pt x="192" y="228"/>
                  </a:lnTo>
                  <a:lnTo>
                    <a:pt x="183" y="283"/>
                  </a:lnTo>
                  <a:lnTo>
                    <a:pt x="54" y="276"/>
                  </a:lnTo>
                  <a:lnTo>
                    <a:pt x="4" y="264"/>
                  </a:lnTo>
                  <a:lnTo>
                    <a:pt x="0" y="40"/>
                  </a:lnTo>
                  <a:lnTo>
                    <a:pt x="14" y="19"/>
                  </a:lnTo>
                  <a:lnTo>
                    <a:pt x="130" y="0"/>
                  </a:lnTo>
                  <a:lnTo>
                    <a:pt x="118" y="6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24" name="Freeform 414"/>
            <p:cNvSpPr>
              <a:spLocks/>
            </p:cNvSpPr>
            <p:nvPr/>
          </p:nvSpPr>
          <p:spPr bwMode="auto">
            <a:xfrm>
              <a:off x="5291" y="3876"/>
              <a:ext cx="138" cy="243"/>
            </a:xfrm>
            <a:custGeom>
              <a:avLst/>
              <a:gdLst>
                <a:gd name="T0" fmla="*/ 0 w 138"/>
                <a:gd name="T1" fmla="*/ 12 h 243"/>
                <a:gd name="T2" fmla="*/ 12 w 138"/>
                <a:gd name="T3" fmla="*/ 243 h 243"/>
                <a:gd name="T4" fmla="*/ 135 w 138"/>
                <a:gd name="T5" fmla="*/ 212 h 243"/>
                <a:gd name="T6" fmla="*/ 138 w 138"/>
                <a:gd name="T7" fmla="*/ 188 h 243"/>
                <a:gd name="T8" fmla="*/ 40 w 138"/>
                <a:gd name="T9" fmla="*/ 205 h 243"/>
                <a:gd name="T10" fmla="*/ 38 w 138"/>
                <a:gd name="T11" fmla="*/ 0 h 243"/>
                <a:gd name="T12" fmla="*/ 0 w 138"/>
                <a:gd name="T13" fmla="*/ 12 h 243"/>
                <a:gd name="T14" fmla="*/ 0 w 138"/>
                <a:gd name="T15" fmla="*/ 12 h 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43"/>
                <a:gd name="T26" fmla="*/ 138 w 138"/>
                <a:gd name="T27" fmla="*/ 243 h 2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43">
                  <a:moveTo>
                    <a:pt x="0" y="12"/>
                  </a:moveTo>
                  <a:lnTo>
                    <a:pt x="12" y="243"/>
                  </a:lnTo>
                  <a:lnTo>
                    <a:pt x="135" y="212"/>
                  </a:lnTo>
                  <a:lnTo>
                    <a:pt x="138" y="188"/>
                  </a:lnTo>
                  <a:lnTo>
                    <a:pt x="40" y="205"/>
                  </a:lnTo>
                  <a:lnTo>
                    <a:pt x="3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25" name="Freeform 415"/>
            <p:cNvSpPr>
              <a:spLocks/>
            </p:cNvSpPr>
            <p:nvPr/>
          </p:nvSpPr>
          <p:spPr bwMode="auto">
            <a:xfrm>
              <a:off x="5196" y="3876"/>
              <a:ext cx="45" cy="214"/>
            </a:xfrm>
            <a:custGeom>
              <a:avLst/>
              <a:gdLst>
                <a:gd name="T0" fmla="*/ 9 w 45"/>
                <a:gd name="T1" fmla="*/ 10 h 214"/>
                <a:gd name="T2" fmla="*/ 0 w 45"/>
                <a:gd name="T3" fmla="*/ 212 h 214"/>
                <a:gd name="T4" fmla="*/ 33 w 45"/>
                <a:gd name="T5" fmla="*/ 214 h 214"/>
                <a:gd name="T6" fmla="*/ 45 w 45"/>
                <a:gd name="T7" fmla="*/ 0 h 214"/>
                <a:gd name="T8" fmla="*/ 9 w 45"/>
                <a:gd name="T9" fmla="*/ 10 h 214"/>
                <a:gd name="T10" fmla="*/ 9 w 45"/>
                <a:gd name="T11" fmla="*/ 1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4"/>
                <a:gd name="T20" fmla="*/ 45 w 45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4">
                  <a:moveTo>
                    <a:pt x="9" y="10"/>
                  </a:moveTo>
                  <a:lnTo>
                    <a:pt x="0" y="212"/>
                  </a:lnTo>
                  <a:lnTo>
                    <a:pt x="33" y="214"/>
                  </a:lnTo>
                  <a:lnTo>
                    <a:pt x="45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26" name="Freeform 416"/>
            <p:cNvSpPr>
              <a:spLocks/>
            </p:cNvSpPr>
            <p:nvPr/>
          </p:nvSpPr>
          <p:spPr bwMode="auto">
            <a:xfrm>
              <a:off x="5094" y="4145"/>
              <a:ext cx="164" cy="216"/>
            </a:xfrm>
            <a:custGeom>
              <a:avLst/>
              <a:gdLst>
                <a:gd name="T0" fmla="*/ 0 w 164"/>
                <a:gd name="T1" fmla="*/ 7 h 216"/>
                <a:gd name="T2" fmla="*/ 142 w 164"/>
                <a:gd name="T3" fmla="*/ 0 h 216"/>
                <a:gd name="T4" fmla="*/ 164 w 164"/>
                <a:gd name="T5" fmla="*/ 166 h 216"/>
                <a:gd name="T6" fmla="*/ 154 w 164"/>
                <a:gd name="T7" fmla="*/ 214 h 216"/>
                <a:gd name="T8" fmla="*/ 121 w 164"/>
                <a:gd name="T9" fmla="*/ 216 h 216"/>
                <a:gd name="T10" fmla="*/ 116 w 164"/>
                <a:gd name="T11" fmla="*/ 28 h 216"/>
                <a:gd name="T12" fmla="*/ 2 w 164"/>
                <a:gd name="T13" fmla="*/ 57 h 216"/>
                <a:gd name="T14" fmla="*/ 0 w 164"/>
                <a:gd name="T15" fmla="*/ 7 h 216"/>
                <a:gd name="T16" fmla="*/ 0 w 164"/>
                <a:gd name="T17" fmla="*/ 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216"/>
                <a:gd name="T29" fmla="*/ 164 w 164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216">
                  <a:moveTo>
                    <a:pt x="0" y="7"/>
                  </a:moveTo>
                  <a:lnTo>
                    <a:pt x="142" y="0"/>
                  </a:lnTo>
                  <a:lnTo>
                    <a:pt x="164" y="166"/>
                  </a:lnTo>
                  <a:lnTo>
                    <a:pt x="154" y="214"/>
                  </a:lnTo>
                  <a:lnTo>
                    <a:pt x="121" y="216"/>
                  </a:lnTo>
                  <a:lnTo>
                    <a:pt x="116" y="28"/>
                  </a:lnTo>
                  <a:lnTo>
                    <a:pt x="2" y="5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27" name="Freeform 417"/>
            <p:cNvSpPr>
              <a:spLocks/>
            </p:cNvSpPr>
            <p:nvPr/>
          </p:nvSpPr>
          <p:spPr bwMode="auto">
            <a:xfrm>
              <a:off x="4024" y="4729"/>
              <a:ext cx="290" cy="483"/>
            </a:xfrm>
            <a:custGeom>
              <a:avLst/>
              <a:gdLst>
                <a:gd name="T0" fmla="*/ 152 w 290"/>
                <a:gd name="T1" fmla="*/ 0 h 483"/>
                <a:gd name="T2" fmla="*/ 150 w 290"/>
                <a:gd name="T3" fmla="*/ 238 h 483"/>
                <a:gd name="T4" fmla="*/ 0 w 290"/>
                <a:gd name="T5" fmla="*/ 176 h 483"/>
                <a:gd name="T6" fmla="*/ 15 w 290"/>
                <a:gd name="T7" fmla="*/ 228 h 483"/>
                <a:gd name="T8" fmla="*/ 150 w 290"/>
                <a:gd name="T9" fmla="*/ 290 h 483"/>
                <a:gd name="T10" fmla="*/ 138 w 290"/>
                <a:gd name="T11" fmla="*/ 426 h 483"/>
                <a:gd name="T12" fmla="*/ 7 w 290"/>
                <a:gd name="T13" fmla="*/ 390 h 483"/>
                <a:gd name="T14" fmla="*/ 3 w 290"/>
                <a:gd name="T15" fmla="*/ 428 h 483"/>
                <a:gd name="T16" fmla="*/ 276 w 290"/>
                <a:gd name="T17" fmla="*/ 483 h 483"/>
                <a:gd name="T18" fmla="*/ 281 w 290"/>
                <a:gd name="T19" fmla="*/ 452 h 483"/>
                <a:gd name="T20" fmla="*/ 176 w 290"/>
                <a:gd name="T21" fmla="*/ 428 h 483"/>
                <a:gd name="T22" fmla="*/ 179 w 290"/>
                <a:gd name="T23" fmla="*/ 304 h 483"/>
                <a:gd name="T24" fmla="*/ 290 w 290"/>
                <a:gd name="T25" fmla="*/ 331 h 483"/>
                <a:gd name="T26" fmla="*/ 290 w 290"/>
                <a:gd name="T27" fmla="*/ 290 h 483"/>
                <a:gd name="T28" fmla="*/ 183 w 290"/>
                <a:gd name="T29" fmla="*/ 231 h 483"/>
                <a:gd name="T30" fmla="*/ 179 w 290"/>
                <a:gd name="T31" fmla="*/ 7 h 483"/>
                <a:gd name="T32" fmla="*/ 152 w 290"/>
                <a:gd name="T33" fmla="*/ 0 h 483"/>
                <a:gd name="T34" fmla="*/ 152 w 290"/>
                <a:gd name="T35" fmla="*/ 0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483"/>
                <a:gd name="T56" fmla="*/ 290 w 290"/>
                <a:gd name="T57" fmla="*/ 483 h 4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483">
                  <a:moveTo>
                    <a:pt x="152" y="0"/>
                  </a:moveTo>
                  <a:lnTo>
                    <a:pt x="150" y="238"/>
                  </a:lnTo>
                  <a:lnTo>
                    <a:pt x="0" y="176"/>
                  </a:lnTo>
                  <a:lnTo>
                    <a:pt x="15" y="228"/>
                  </a:lnTo>
                  <a:lnTo>
                    <a:pt x="150" y="290"/>
                  </a:lnTo>
                  <a:lnTo>
                    <a:pt x="138" y="426"/>
                  </a:lnTo>
                  <a:lnTo>
                    <a:pt x="7" y="390"/>
                  </a:lnTo>
                  <a:lnTo>
                    <a:pt x="3" y="428"/>
                  </a:lnTo>
                  <a:lnTo>
                    <a:pt x="276" y="483"/>
                  </a:lnTo>
                  <a:lnTo>
                    <a:pt x="281" y="452"/>
                  </a:lnTo>
                  <a:lnTo>
                    <a:pt x="176" y="428"/>
                  </a:lnTo>
                  <a:lnTo>
                    <a:pt x="179" y="304"/>
                  </a:lnTo>
                  <a:lnTo>
                    <a:pt x="290" y="331"/>
                  </a:lnTo>
                  <a:lnTo>
                    <a:pt x="290" y="290"/>
                  </a:lnTo>
                  <a:lnTo>
                    <a:pt x="183" y="231"/>
                  </a:lnTo>
                  <a:lnTo>
                    <a:pt x="17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28" name="Freeform 418"/>
            <p:cNvSpPr>
              <a:spLocks/>
            </p:cNvSpPr>
            <p:nvPr/>
          </p:nvSpPr>
          <p:spPr bwMode="auto">
            <a:xfrm>
              <a:off x="5106" y="5290"/>
              <a:ext cx="92" cy="178"/>
            </a:xfrm>
            <a:custGeom>
              <a:avLst/>
              <a:gdLst>
                <a:gd name="T0" fmla="*/ 0 w 92"/>
                <a:gd name="T1" fmla="*/ 36 h 178"/>
                <a:gd name="T2" fmla="*/ 16 w 92"/>
                <a:gd name="T3" fmla="*/ 67 h 178"/>
                <a:gd name="T4" fmla="*/ 52 w 92"/>
                <a:gd name="T5" fmla="*/ 59 h 178"/>
                <a:gd name="T6" fmla="*/ 61 w 92"/>
                <a:gd name="T7" fmla="*/ 0 h 178"/>
                <a:gd name="T8" fmla="*/ 92 w 92"/>
                <a:gd name="T9" fmla="*/ 24 h 178"/>
                <a:gd name="T10" fmla="*/ 83 w 92"/>
                <a:gd name="T11" fmla="*/ 69 h 178"/>
                <a:gd name="T12" fmla="*/ 52 w 92"/>
                <a:gd name="T13" fmla="*/ 93 h 178"/>
                <a:gd name="T14" fmla="*/ 33 w 92"/>
                <a:gd name="T15" fmla="*/ 105 h 178"/>
                <a:gd name="T16" fmla="*/ 33 w 92"/>
                <a:gd name="T17" fmla="*/ 178 h 178"/>
                <a:gd name="T18" fmla="*/ 0 w 92"/>
                <a:gd name="T19" fmla="*/ 174 h 178"/>
                <a:gd name="T20" fmla="*/ 0 w 92"/>
                <a:gd name="T21" fmla="*/ 36 h 178"/>
                <a:gd name="T22" fmla="*/ 0 w 92"/>
                <a:gd name="T23" fmla="*/ 36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8"/>
                <a:gd name="T38" fmla="*/ 92 w 92"/>
                <a:gd name="T39" fmla="*/ 178 h 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8">
                  <a:moveTo>
                    <a:pt x="0" y="36"/>
                  </a:moveTo>
                  <a:lnTo>
                    <a:pt x="16" y="67"/>
                  </a:lnTo>
                  <a:lnTo>
                    <a:pt x="52" y="59"/>
                  </a:lnTo>
                  <a:lnTo>
                    <a:pt x="61" y="0"/>
                  </a:lnTo>
                  <a:lnTo>
                    <a:pt x="92" y="24"/>
                  </a:lnTo>
                  <a:lnTo>
                    <a:pt x="83" y="69"/>
                  </a:lnTo>
                  <a:lnTo>
                    <a:pt x="52" y="93"/>
                  </a:lnTo>
                  <a:lnTo>
                    <a:pt x="33" y="105"/>
                  </a:lnTo>
                  <a:lnTo>
                    <a:pt x="33" y="178"/>
                  </a:lnTo>
                  <a:lnTo>
                    <a:pt x="0" y="1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629" name="Freeform 419"/>
            <p:cNvSpPr>
              <a:spLocks/>
            </p:cNvSpPr>
            <p:nvPr/>
          </p:nvSpPr>
          <p:spPr bwMode="auto">
            <a:xfrm>
              <a:off x="5101" y="4972"/>
              <a:ext cx="254" cy="689"/>
            </a:xfrm>
            <a:custGeom>
              <a:avLst/>
              <a:gdLst>
                <a:gd name="T0" fmla="*/ 0 w 254"/>
                <a:gd name="T1" fmla="*/ 273 h 689"/>
                <a:gd name="T2" fmla="*/ 0 w 254"/>
                <a:gd name="T3" fmla="*/ 0 h 689"/>
                <a:gd name="T4" fmla="*/ 254 w 254"/>
                <a:gd name="T5" fmla="*/ 0 h 689"/>
                <a:gd name="T6" fmla="*/ 233 w 254"/>
                <a:gd name="T7" fmla="*/ 689 h 689"/>
                <a:gd name="T8" fmla="*/ 12 w 254"/>
                <a:gd name="T9" fmla="*/ 689 h 689"/>
                <a:gd name="T10" fmla="*/ 16 w 254"/>
                <a:gd name="T11" fmla="*/ 527 h 689"/>
                <a:gd name="T12" fmla="*/ 38 w 254"/>
                <a:gd name="T13" fmla="*/ 648 h 689"/>
                <a:gd name="T14" fmla="*/ 195 w 254"/>
                <a:gd name="T15" fmla="*/ 655 h 689"/>
                <a:gd name="T16" fmla="*/ 211 w 254"/>
                <a:gd name="T17" fmla="*/ 47 h 689"/>
                <a:gd name="T18" fmla="*/ 35 w 254"/>
                <a:gd name="T19" fmla="*/ 38 h 689"/>
                <a:gd name="T20" fmla="*/ 31 w 254"/>
                <a:gd name="T21" fmla="*/ 271 h 689"/>
                <a:gd name="T22" fmla="*/ 0 w 254"/>
                <a:gd name="T23" fmla="*/ 273 h 689"/>
                <a:gd name="T24" fmla="*/ 0 w 254"/>
                <a:gd name="T25" fmla="*/ 273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689"/>
                <a:gd name="T41" fmla="*/ 254 w 254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689">
                  <a:moveTo>
                    <a:pt x="0" y="273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33" y="689"/>
                  </a:lnTo>
                  <a:lnTo>
                    <a:pt x="12" y="689"/>
                  </a:lnTo>
                  <a:lnTo>
                    <a:pt x="16" y="527"/>
                  </a:lnTo>
                  <a:lnTo>
                    <a:pt x="38" y="648"/>
                  </a:lnTo>
                  <a:lnTo>
                    <a:pt x="195" y="655"/>
                  </a:lnTo>
                  <a:lnTo>
                    <a:pt x="211" y="47"/>
                  </a:lnTo>
                  <a:lnTo>
                    <a:pt x="35" y="38"/>
                  </a:lnTo>
                  <a:lnTo>
                    <a:pt x="31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grpSp>
        <p:nvGrpSpPr>
          <p:cNvPr id="18446" name="Group 420"/>
          <p:cNvGrpSpPr>
            <a:grpSpLocks/>
          </p:cNvGrpSpPr>
          <p:nvPr/>
        </p:nvGrpSpPr>
        <p:grpSpPr bwMode="auto">
          <a:xfrm flipH="1">
            <a:off x="6400800" y="762000"/>
            <a:ext cx="1189038" cy="1381125"/>
            <a:chOff x="3428" y="2320"/>
            <a:chExt cx="2801" cy="3509"/>
          </a:xfrm>
        </p:grpSpPr>
        <p:sp>
          <p:nvSpPr>
            <p:cNvPr id="18516" name="Freeform 421"/>
            <p:cNvSpPr>
              <a:spLocks/>
            </p:cNvSpPr>
            <p:nvPr/>
          </p:nvSpPr>
          <p:spPr bwMode="auto">
            <a:xfrm>
              <a:off x="5657" y="2417"/>
              <a:ext cx="309" cy="271"/>
            </a:xfrm>
            <a:custGeom>
              <a:avLst/>
              <a:gdLst>
                <a:gd name="T0" fmla="*/ 38 w 309"/>
                <a:gd name="T1" fmla="*/ 0 h 271"/>
                <a:gd name="T2" fmla="*/ 130 w 309"/>
                <a:gd name="T3" fmla="*/ 14 h 271"/>
                <a:gd name="T4" fmla="*/ 309 w 309"/>
                <a:gd name="T5" fmla="*/ 64 h 271"/>
                <a:gd name="T6" fmla="*/ 204 w 309"/>
                <a:gd name="T7" fmla="*/ 271 h 271"/>
                <a:gd name="T8" fmla="*/ 0 w 309"/>
                <a:gd name="T9" fmla="*/ 188 h 271"/>
                <a:gd name="T10" fmla="*/ 38 w 309"/>
                <a:gd name="T11" fmla="*/ 0 h 271"/>
                <a:gd name="T12" fmla="*/ 38 w 309"/>
                <a:gd name="T13" fmla="*/ 0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71"/>
                <a:gd name="T23" fmla="*/ 309 w 30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71">
                  <a:moveTo>
                    <a:pt x="38" y="0"/>
                  </a:moveTo>
                  <a:lnTo>
                    <a:pt x="130" y="14"/>
                  </a:lnTo>
                  <a:lnTo>
                    <a:pt x="309" y="64"/>
                  </a:lnTo>
                  <a:lnTo>
                    <a:pt x="204" y="271"/>
                  </a:lnTo>
                  <a:lnTo>
                    <a:pt x="0" y="1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17" name="Freeform 422"/>
            <p:cNvSpPr>
              <a:spLocks/>
            </p:cNvSpPr>
            <p:nvPr/>
          </p:nvSpPr>
          <p:spPr bwMode="auto">
            <a:xfrm>
              <a:off x="5350" y="2382"/>
              <a:ext cx="312" cy="213"/>
            </a:xfrm>
            <a:custGeom>
              <a:avLst/>
              <a:gdLst>
                <a:gd name="T0" fmla="*/ 0 w 312"/>
                <a:gd name="T1" fmla="*/ 197 h 213"/>
                <a:gd name="T2" fmla="*/ 45 w 312"/>
                <a:gd name="T3" fmla="*/ 28 h 213"/>
                <a:gd name="T4" fmla="*/ 312 w 312"/>
                <a:gd name="T5" fmla="*/ 0 h 213"/>
                <a:gd name="T6" fmla="*/ 307 w 312"/>
                <a:gd name="T7" fmla="*/ 213 h 213"/>
                <a:gd name="T8" fmla="*/ 0 w 312"/>
                <a:gd name="T9" fmla="*/ 197 h 213"/>
                <a:gd name="T10" fmla="*/ 0 w 312"/>
                <a:gd name="T11" fmla="*/ 19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13"/>
                <a:gd name="T20" fmla="*/ 312 w 312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13">
                  <a:moveTo>
                    <a:pt x="0" y="197"/>
                  </a:moveTo>
                  <a:lnTo>
                    <a:pt x="45" y="28"/>
                  </a:lnTo>
                  <a:lnTo>
                    <a:pt x="312" y="0"/>
                  </a:lnTo>
                  <a:lnTo>
                    <a:pt x="307" y="21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18" name="Freeform 423"/>
            <p:cNvSpPr>
              <a:spLocks/>
            </p:cNvSpPr>
            <p:nvPr/>
          </p:nvSpPr>
          <p:spPr bwMode="auto">
            <a:xfrm>
              <a:off x="5443" y="2543"/>
              <a:ext cx="295" cy="580"/>
            </a:xfrm>
            <a:custGeom>
              <a:avLst/>
              <a:gdLst>
                <a:gd name="T0" fmla="*/ 19 w 295"/>
                <a:gd name="T1" fmla="*/ 0 h 580"/>
                <a:gd name="T2" fmla="*/ 0 w 295"/>
                <a:gd name="T3" fmla="*/ 204 h 580"/>
                <a:gd name="T4" fmla="*/ 178 w 295"/>
                <a:gd name="T5" fmla="*/ 580 h 580"/>
                <a:gd name="T6" fmla="*/ 295 w 295"/>
                <a:gd name="T7" fmla="*/ 52 h 580"/>
                <a:gd name="T8" fmla="*/ 19 w 295"/>
                <a:gd name="T9" fmla="*/ 0 h 580"/>
                <a:gd name="T10" fmla="*/ 19 w 295"/>
                <a:gd name="T11" fmla="*/ 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580"/>
                <a:gd name="T20" fmla="*/ 295 w 295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580">
                  <a:moveTo>
                    <a:pt x="19" y="0"/>
                  </a:moveTo>
                  <a:lnTo>
                    <a:pt x="0" y="204"/>
                  </a:lnTo>
                  <a:lnTo>
                    <a:pt x="178" y="580"/>
                  </a:lnTo>
                  <a:lnTo>
                    <a:pt x="295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19" name="Freeform 424"/>
            <p:cNvSpPr>
              <a:spLocks/>
            </p:cNvSpPr>
            <p:nvPr/>
          </p:nvSpPr>
          <p:spPr bwMode="auto">
            <a:xfrm>
              <a:off x="5455" y="2543"/>
              <a:ext cx="385" cy="839"/>
            </a:xfrm>
            <a:custGeom>
              <a:avLst/>
              <a:gdLst>
                <a:gd name="T0" fmla="*/ 7 w 385"/>
                <a:gd name="T1" fmla="*/ 0 h 839"/>
                <a:gd name="T2" fmla="*/ 0 w 385"/>
                <a:gd name="T3" fmla="*/ 107 h 839"/>
                <a:gd name="T4" fmla="*/ 237 w 385"/>
                <a:gd name="T5" fmla="*/ 164 h 839"/>
                <a:gd name="T6" fmla="*/ 185 w 385"/>
                <a:gd name="T7" fmla="*/ 452 h 839"/>
                <a:gd name="T8" fmla="*/ 330 w 385"/>
                <a:gd name="T9" fmla="*/ 839 h 839"/>
                <a:gd name="T10" fmla="*/ 385 w 385"/>
                <a:gd name="T11" fmla="*/ 76 h 839"/>
                <a:gd name="T12" fmla="*/ 202 w 385"/>
                <a:gd name="T13" fmla="*/ 62 h 839"/>
                <a:gd name="T14" fmla="*/ 7 w 385"/>
                <a:gd name="T15" fmla="*/ 0 h 839"/>
                <a:gd name="T16" fmla="*/ 7 w 385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839"/>
                <a:gd name="T29" fmla="*/ 385 w 385"/>
                <a:gd name="T30" fmla="*/ 839 h 8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839">
                  <a:moveTo>
                    <a:pt x="7" y="0"/>
                  </a:moveTo>
                  <a:lnTo>
                    <a:pt x="0" y="107"/>
                  </a:lnTo>
                  <a:lnTo>
                    <a:pt x="237" y="164"/>
                  </a:lnTo>
                  <a:lnTo>
                    <a:pt x="185" y="452"/>
                  </a:lnTo>
                  <a:lnTo>
                    <a:pt x="330" y="839"/>
                  </a:lnTo>
                  <a:lnTo>
                    <a:pt x="385" y="76"/>
                  </a:lnTo>
                  <a:lnTo>
                    <a:pt x="202" y="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20" name="Freeform 425"/>
            <p:cNvSpPr>
              <a:spLocks/>
            </p:cNvSpPr>
            <p:nvPr/>
          </p:nvSpPr>
          <p:spPr bwMode="auto">
            <a:xfrm>
              <a:off x="3599" y="2745"/>
              <a:ext cx="1899" cy="1573"/>
            </a:xfrm>
            <a:custGeom>
              <a:avLst/>
              <a:gdLst>
                <a:gd name="T0" fmla="*/ 0 w 1899"/>
                <a:gd name="T1" fmla="*/ 1264 h 1573"/>
                <a:gd name="T2" fmla="*/ 197 w 1899"/>
                <a:gd name="T3" fmla="*/ 1079 h 1573"/>
                <a:gd name="T4" fmla="*/ 166 w 1899"/>
                <a:gd name="T5" fmla="*/ 1036 h 1573"/>
                <a:gd name="T6" fmla="*/ 440 w 1899"/>
                <a:gd name="T7" fmla="*/ 851 h 1573"/>
                <a:gd name="T8" fmla="*/ 380 w 1899"/>
                <a:gd name="T9" fmla="*/ 810 h 1573"/>
                <a:gd name="T10" fmla="*/ 672 w 1899"/>
                <a:gd name="T11" fmla="*/ 601 h 1573"/>
                <a:gd name="T12" fmla="*/ 637 w 1899"/>
                <a:gd name="T13" fmla="*/ 573 h 1573"/>
                <a:gd name="T14" fmla="*/ 851 w 1899"/>
                <a:gd name="T15" fmla="*/ 340 h 1573"/>
                <a:gd name="T16" fmla="*/ 858 w 1899"/>
                <a:gd name="T17" fmla="*/ 285 h 1573"/>
                <a:gd name="T18" fmla="*/ 965 w 1899"/>
                <a:gd name="T19" fmla="*/ 159 h 1573"/>
                <a:gd name="T20" fmla="*/ 1499 w 1899"/>
                <a:gd name="T21" fmla="*/ 159 h 1573"/>
                <a:gd name="T22" fmla="*/ 1899 w 1899"/>
                <a:gd name="T23" fmla="*/ 0 h 1573"/>
                <a:gd name="T24" fmla="*/ 763 w 1899"/>
                <a:gd name="T25" fmla="*/ 1573 h 1573"/>
                <a:gd name="T26" fmla="*/ 17 w 1899"/>
                <a:gd name="T27" fmla="*/ 1312 h 1573"/>
                <a:gd name="T28" fmla="*/ 0 w 1899"/>
                <a:gd name="T29" fmla="*/ 1264 h 1573"/>
                <a:gd name="T30" fmla="*/ 0 w 1899"/>
                <a:gd name="T31" fmla="*/ 1264 h 1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573"/>
                <a:gd name="T50" fmla="*/ 1899 w 1899"/>
                <a:gd name="T51" fmla="*/ 1573 h 15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573">
                  <a:moveTo>
                    <a:pt x="0" y="1264"/>
                  </a:moveTo>
                  <a:lnTo>
                    <a:pt x="197" y="1079"/>
                  </a:lnTo>
                  <a:lnTo>
                    <a:pt x="166" y="1036"/>
                  </a:lnTo>
                  <a:lnTo>
                    <a:pt x="440" y="851"/>
                  </a:lnTo>
                  <a:lnTo>
                    <a:pt x="380" y="810"/>
                  </a:lnTo>
                  <a:lnTo>
                    <a:pt x="672" y="601"/>
                  </a:lnTo>
                  <a:lnTo>
                    <a:pt x="637" y="573"/>
                  </a:lnTo>
                  <a:lnTo>
                    <a:pt x="851" y="340"/>
                  </a:lnTo>
                  <a:lnTo>
                    <a:pt x="858" y="285"/>
                  </a:lnTo>
                  <a:lnTo>
                    <a:pt x="965" y="159"/>
                  </a:lnTo>
                  <a:lnTo>
                    <a:pt x="1499" y="159"/>
                  </a:lnTo>
                  <a:lnTo>
                    <a:pt x="1899" y="0"/>
                  </a:lnTo>
                  <a:lnTo>
                    <a:pt x="763" y="1573"/>
                  </a:lnTo>
                  <a:lnTo>
                    <a:pt x="17" y="1312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21" name="Freeform 426"/>
            <p:cNvSpPr>
              <a:spLocks/>
            </p:cNvSpPr>
            <p:nvPr/>
          </p:nvSpPr>
          <p:spPr bwMode="auto">
            <a:xfrm>
              <a:off x="5027" y="4896"/>
              <a:ext cx="430" cy="848"/>
            </a:xfrm>
            <a:custGeom>
              <a:avLst/>
              <a:gdLst>
                <a:gd name="T0" fmla="*/ 24 w 430"/>
                <a:gd name="T1" fmla="*/ 0 h 848"/>
                <a:gd name="T2" fmla="*/ 0 w 430"/>
                <a:gd name="T3" fmla="*/ 848 h 848"/>
                <a:gd name="T4" fmla="*/ 364 w 430"/>
                <a:gd name="T5" fmla="*/ 829 h 848"/>
                <a:gd name="T6" fmla="*/ 430 w 430"/>
                <a:gd name="T7" fmla="*/ 19 h 848"/>
                <a:gd name="T8" fmla="*/ 24 w 430"/>
                <a:gd name="T9" fmla="*/ 0 h 848"/>
                <a:gd name="T10" fmla="*/ 24 w 430"/>
                <a:gd name="T11" fmla="*/ 0 h 8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848"/>
                <a:gd name="T20" fmla="*/ 430 w 430"/>
                <a:gd name="T21" fmla="*/ 848 h 8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848">
                  <a:moveTo>
                    <a:pt x="24" y="0"/>
                  </a:moveTo>
                  <a:lnTo>
                    <a:pt x="0" y="848"/>
                  </a:lnTo>
                  <a:lnTo>
                    <a:pt x="364" y="829"/>
                  </a:lnTo>
                  <a:lnTo>
                    <a:pt x="43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22" name="Freeform 427"/>
            <p:cNvSpPr>
              <a:spLocks/>
            </p:cNvSpPr>
            <p:nvPr/>
          </p:nvSpPr>
          <p:spPr bwMode="auto">
            <a:xfrm>
              <a:off x="3825" y="4508"/>
              <a:ext cx="786" cy="1276"/>
            </a:xfrm>
            <a:custGeom>
              <a:avLst/>
              <a:gdLst>
                <a:gd name="T0" fmla="*/ 202 w 786"/>
                <a:gd name="T1" fmla="*/ 174 h 1276"/>
                <a:gd name="T2" fmla="*/ 209 w 786"/>
                <a:gd name="T3" fmla="*/ 692 h 1276"/>
                <a:gd name="T4" fmla="*/ 501 w 786"/>
                <a:gd name="T5" fmla="*/ 735 h 1276"/>
                <a:gd name="T6" fmla="*/ 549 w 786"/>
                <a:gd name="T7" fmla="*/ 174 h 1276"/>
                <a:gd name="T8" fmla="*/ 786 w 786"/>
                <a:gd name="T9" fmla="*/ 245 h 1276"/>
                <a:gd name="T10" fmla="*/ 774 w 786"/>
                <a:gd name="T11" fmla="*/ 1276 h 1276"/>
                <a:gd name="T12" fmla="*/ 59 w 786"/>
                <a:gd name="T13" fmla="*/ 1253 h 1276"/>
                <a:gd name="T14" fmla="*/ 31 w 786"/>
                <a:gd name="T15" fmla="*/ 1129 h 1276"/>
                <a:gd name="T16" fmla="*/ 0 w 786"/>
                <a:gd name="T17" fmla="*/ 0 h 1276"/>
                <a:gd name="T18" fmla="*/ 202 w 786"/>
                <a:gd name="T19" fmla="*/ 174 h 1276"/>
                <a:gd name="T20" fmla="*/ 202 w 786"/>
                <a:gd name="T21" fmla="*/ 174 h 1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6"/>
                <a:gd name="T34" fmla="*/ 0 h 1276"/>
                <a:gd name="T35" fmla="*/ 786 w 786"/>
                <a:gd name="T36" fmla="*/ 1276 h 1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6" h="1276">
                  <a:moveTo>
                    <a:pt x="202" y="174"/>
                  </a:moveTo>
                  <a:lnTo>
                    <a:pt x="209" y="692"/>
                  </a:lnTo>
                  <a:lnTo>
                    <a:pt x="501" y="735"/>
                  </a:lnTo>
                  <a:lnTo>
                    <a:pt x="549" y="174"/>
                  </a:lnTo>
                  <a:lnTo>
                    <a:pt x="786" y="245"/>
                  </a:lnTo>
                  <a:lnTo>
                    <a:pt x="774" y="1276"/>
                  </a:lnTo>
                  <a:lnTo>
                    <a:pt x="59" y="1253"/>
                  </a:lnTo>
                  <a:lnTo>
                    <a:pt x="31" y="1129"/>
                  </a:lnTo>
                  <a:lnTo>
                    <a:pt x="0" y="0"/>
                  </a:lnTo>
                  <a:lnTo>
                    <a:pt x="202" y="174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23" name="Freeform 428"/>
            <p:cNvSpPr>
              <a:spLocks/>
            </p:cNvSpPr>
            <p:nvPr/>
          </p:nvSpPr>
          <p:spPr bwMode="auto">
            <a:xfrm>
              <a:off x="3777" y="3030"/>
              <a:ext cx="1965" cy="2754"/>
            </a:xfrm>
            <a:custGeom>
              <a:avLst/>
              <a:gdLst>
                <a:gd name="T0" fmla="*/ 36 w 1965"/>
                <a:gd name="T1" fmla="*/ 1533 h 2754"/>
                <a:gd name="T2" fmla="*/ 79 w 1965"/>
                <a:gd name="T3" fmla="*/ 1671 h 2754"/>
                <a:gd name="T4" fmla="*/ 238 w 1965"/>
                <a:gd name="T5" fmla="*/ 1759 h 2754"/>
                <a:gd name="T6" fmla="*/ 250 w 1965"/>
                <a:gd name="T7" fmla="*/ 1652 h 2754"/>
                <a:gd name="T8" fmla="*/ 566 w 1965"/>
                <a:gd name="T9" fmla="*/ 1711 h 2754"/>
                <a:gd name="T10" fmla="*/ 566 w 1965"/>
                <a:gd name="T11" fmla="*/ 1861 h 2754"/>
                <a:gd name="T12" fmla="*/ 799 w 1965"/>
                <a:gd name="T13" fmla="*/ 1968 h 2754"/>
                <a:gd name="T14" fmla="*/ 822 w 1965"/>
                <a:gd name="T15" fmla="*/ 2754 h 2754"/>
                <a:gd name="T16" fmla="*/ 1238 w 1965"/>
                <a:gd name="T17" fmla="*/ 2750 h 2754"/>
                <a:gd name="T18" fmla="*/ 1262 w 1965"/>
                <a:gd name="T19" fmla="*/ 1842 h 2754"/>
                <a:gd name="T20" fmla="*/ 1656 w 1965"/>
                <a:gd name="T21" fmla="*/ 1856 h 2754"/>
                <a:gd name="T22" fmla="*/ 1637 w 1965"/>
                <a:gd name="T23" fmla="*/ 2738 h 2754"/>
                <a:gd name="T24" fmla="*/ 1946 w 1965"/>
                <a:gd name="T25" fmla="*/ 2719 h 2754"/>
                <a:gd name="T26" fmla="*/ 1965 w 1965"/>
                <a:gd name="T27" fmla="*/ 1193 h 2754"/>
                <a:gd name="T28" fmla="*/ 1633 w 1965"/>
                <a:gd name="T29" fmla="*/ 0 h 2754"/>
                <a:gd name="T30" fmla="*/ 661 w 1965"/>
                <a:gd name="T31" fmla="*/ 1414 h 2754"/>
                <a:gd name="T32" fmla="*/ 0 w 1965"/>
                <a:gd name="T33" fmla="*/ 1234 h 2754"/>
                <a:gd name="T34" fmla="*/ 36 w 1965"/>
                <a:gd name="T35" fmla="*/ 1533 h 2754"/>
                <a:gd name="T36" fmla="*/ 36 w 1965"/>
                <a:gd name="T37" fmla="*/ 1533 h 2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5"/>
                <a:gd name="T58" fmla="*/ 0 h 2754"/>
                <a:gd name="T59" fmla="*/ 1965 w 1965"/>
                <a:gd name="T60" fmla="*/ 2754 h 2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5" h="2754">
                  <a:moveTo>
                    <a:pt x="36" y="1533"/>
                  </a:moveTo>
                  <a:lnTo>
                    <a:pt x="79" y="1671"/>
                  </a:lnTo>
                  <a:lnTo>
                    <a:pt x="238" y="1759"/>
                  </a:lnTo>
                  <a:lnTo>
                    <a:pt x="250" y="1652"/>
                  </a:lnTo>
                  <a:lnTo>
                    <a:pt x="566" y="1711"/>
                  </a:lnTo>
                  <a:lnTo>
                    <a:pt x="566" y="1861"/>
                  </a:lnTo>
                  <a:lnTo>
                    <a:pt x="799" y="1968"/>
                  </a:lnTo>
                  <a:lnTo>
                    <a:pt x="822" y="2754"/>
                  </a:lnTo>
                  <a:lnTo>
                    <a:pt x="1238" y="2750"/>
                  </a:lnTo>
                  <a:lnTo>
                    <a:pt x="1262" y="1842"/>
                  </a:lnTo>
                  <a:lnTo>
                    <a:pt x="1656" y="1856"/>
                  </a:lnTo>
                  <a:lnTo>
                    <a:pt x="1637" y="2738"/>
                  </a:lnTo>
                  <a:lnTo>
                    <a:pt x="1946" y="2719"/>
                  </a:lnTo>
                  <a:lnTo>
                    <a:pt x="1965" y="1193"/>
                  </a:lnTo>
                  <a:lnTo>
                    <a:pt x="1633" y="0"/>
                  </a:lnTo>
                  <a:lnTo>
                    <a:pt x="661" y="1414"/>
                  </a:lnTo>
                  <a:lnTo>
                    <a:pt x="0" y="1234"/>
                  </a:lnTo>
                  <a:lnTo>
                    <a:pt x="36" y="1533"/>
                  </a:lnTo>
                  <a:close/>
                </a:path>
              </a:pathLst>
            </a:custGeom>
            <a:solidFill>
              <a:srgbClr val="C2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24" name="Freeform 429"/>
            <p:cNvSpPr>
              <a:spLocks/>
            </p:cNvSpPr>
            <p:nvPr/>
          </p:nvSpPr>
          <p:spPr bwMode="auto">
            <a:xfrm>
              <a:off x="3473" y="4062"/>
              <a:ext cx="1019" cy="501"/>
            </a:xfrm>
            <a:custGeom>
              <a:avLst/>
              <a:gdLst>
                <a:gd name="T0" fmla="*/ 0 w 1019"/>
                <a:gd name="T1" fmla="*/ 0 h 501"/>
                <a:gd name="T2" fmla="*/ 865 w 1019"/>
                <a:gd name="T3" fmla="*/ 197 h 501"/>
                <a:gd name="T4" fmla="*/ 917 w 1019"/>
                <a:gd name="T5" fmla="*/ 249 h 501"/>
                <a:gd name="T6" fmla="*/ 1019 w 1019"/>
                <a:gd name="T7" fmla="*/ 434 h 501"/>
                <a:gd name="T8" fmla="*/ 977 w 1019"/>
                <a:gd name="T9" fmla="*/ 501 h 501"/>
                <a:gd name="T10" fmla="*/ 894 w 1019"/>
                <a:gd name="T11" fmla="*/ 501 h 501"/>
                <a:gd name="T12" fmla="*/ 364 w 1019"/>
                <a:gd name="T13" fmla="*/ 280 h 501"/>
                <a:gd name="T14" fmla="*/ 83 w 1019"/>
                <a:gd name="T15" fmla="*/ 161 h 501"/>
                <a:gd name="T16" fmla="*/ 19 w 1019"/>
                <a:gd name="T17" fmla="*/ 71 h 501"/>
                <a:gd name="T18" fmla="*/ 0 w 1019"/>
                <a:gd name="T19" fmla="*/ 0 h 501"/>
                <a:gd name="T20" fmla="*/ 0 w 1019"/>
                <a:gd name="T21" fmla="*/ 0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501"/>
                <a:gd name="T35" fmla="*/ 1019 w 1019"/>
                <a:gd name="T36" fmla="*/ 501 h 5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501">
                  <a:moveTo>
                    <a:pt x="0" y="0"/>
                  </a:moveTo>
                  <a:lnTo>
                    <a:pt x="865" y="197"/>
                  </a:lnTo>
                  <a:lnTo>
                    <a:pt x="917" y="249"/>
                  </a:lnTo>
                  <a:lnTo>
                    <a:pt x="1019" y="434"/>
                  </a:lnTo>
                  <a:lnTo>
                    <a:pt x="977" y="501"/>
                  </a:lnTo>
                  <a:lnTo>
                    <a:pt x="894" y="501"/>
                  </a:lnTo>
                  <a:lnTo>
                    <a:pt x="364" y="280"/>
                  </a:lnTo>
                  <a:lnTo>
                    <a:pt x="83" y="161"/>
                  </a:lnTo>
                  <a:lnTo>
                    <a:pt x="1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25" name="Freeform 430"/>
            <p:cNvSpPr>
              <a:spLocks/>
            </p:cNvSpPr>
            <p:nvPr/>
          </p:nvSpPr>
          <p:spPr bwMode="auto">
            <a:xfrm>
              <a:off x="5343" y="2911"/>
              <a:ext cx="815" cy="1450"/>
            </a:xfrm>
            <a:custGeom>
              <a:avLst/>
              <a:gdLst>
                <a:gd name="T0" fmla="*/ 126 w 815"/>
                <a:gd name="T1" fmla="*/ 0 h 1450"/>
                <a:gd name="T2" fmla="*/ 0 w 815"/>
                <a:gd name="T3" fmla="*/ 257 h 1450"/>
                <a:gd name="T4" fmla="*/ 114 w 815"/>
                <a:gd name="T5" fmla="*/ 435 h 1450"/>
                <a:gd name="T6" fmla="*/ 399 w 815"/>
                <a:gd name="T7" fmla="*/ 1312 h 1450"/>
                <a:gd name="T8" fmla="*/ 620 w 815"/>
                <a:gd name="T9" fmla="*/ 1431 h 1450"/>
                <a:gd name="T10" fmla="*/ 704 w 815"/>
                <a:gd name="T11" fmla="*/ 1450 h 1450"/>
                <a:gd name="T12" fmla="*/ 815 w 815"/>
                <a:gd name="T13" fmla="*/ 1379 h 1450"/>
                <a:gd name="T14" fmla="*/ 661 w 815"/>
                <a:gd name="T15" fmla="*/ 1051 h 1450"/>
                <a:gd name="T16" fmla="*/ 214 w 815"/>
                <a:gd name="T17" fmla="*/ 72 h 1450"/>
                <a:gd name="T18" fmla="*/ 126 w 815"/>
                <a:gd name="T19" fmla="*/ 0 h 1450"/>
                <a:gd name="T20" fmla="*/ 126 w 815"/>
                <a:gd name="T21" fmla="*/ 0 h 1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5"/>
                <a:gd name="T34" fmla="*/ 0 h 1450"/>
                <a:gd name="T35" fmla="*/ 815 w 815"/>
                <a:gd name="T36" fmla="*/ 1450 h 1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5" h="1450">
                  <a:moveTo>
                    <a:pt x="126" y="0"/>
                  </a:moveTo>
                  <a:lnTo>
                    <a:pt x="0" y="257"/>
                  </a:lnTo>
                  <a:lnTo>
                    <a:pt x="114" y="435"/>
                  </a:lnTo>
                  <a:lnTo>
                    <a:pt x="399" y="1312"/>
                  </a:lnTo>
                  <a:lnTo>
                    <a:pt x="620" y="1431"/>
                  </a:lnTo>
                  <a:lnTo>
                    <a:pt x="704" y="1450"/>
                  </a:lnTo>
                  <a:lnTo>
                    <a:pt x="815" y="1379"/>
                  </a:lnTo>
                  <a:lnTo>
                    <a:pt x="661" y="1051"/>
                  </a:lnTo>
                  <a:lnTo>
                    <a:pt x="214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26" name="Freeform 431"/>
            <p:cNvSpPr>
              <a:spLocks/>
            </p:cNvSpPr>
            <p:nvPr/>
          </p:nvSpPr>
          <p:spPr bwMode="auto">
            <a:xfrm>
              <a:off x="4386" y="2745"/>
              <a:ext cx="1827" cy="1799"/>
            </a:xfrm>
            <a:custGeom>
              <a:avLst/>
              <a:gdLst>
                <a:gd name="T0" fmla="*/ 1083 w 1827"/>
                <a:gd name="T1" fmla="*/ 40 h 1799"/>
                <a:gd name="T2" fmla="*/ 786 w 1827"/>
                <a:gd name="T3" fmla="*/ 447 h 1799"/>
                <a:gd name="T4" fmla="*/ 166 w 1827"/>
                <a:gd name="T5" fmla="*/ 1312 h 1799"/>
                <a:gd name="T6" fmla="*/ 0 w 1827"/>
                <a:gd name="T7" fmla="*/ 1526 h 1799"/>
                <a:gd name="T8" fmla="*/ 99 w 1827"/>
                <a:gd name="T9" fmla="*/ 1799 h 1799"/>
                <a:gd name="T10" fmla="*/ 242 w 1827"/>
                <a:gd name="T11" fmla="*/ 1675 h 1799"/>
                <a:gd name="T12" fmla="*/ 993 w 1827"/>
                <a:gd name="T13" fmla="*/ 482 h 1799"/>
                <a:gd name="T14" fmla="*/ 1095 w 1827"/>
                <a:gd name="T15" fmla="*/ 269 h 1799"/>
                <a:gd name="T16" fmla="*/ 1154 w 1827"/>
                <a:gd name="T17" fmla="*/ 499 h 1799"/>
                <a:gd name="T18" fmla="*/ 1518 w 1827"/>
                <a:gd name="T19" fmla="*/ 1233 h 1799"/>
                <a:gd name="T20" fmla="*/ 1720 w 1827"/>
                <a:gd name="T21" fmla="*/ 1557 h 1799"/>
                <a:gd name="T22" fmla="*/ 1827 w 1827"/>
                <a:gd name="T23" fmla="*/ 1423 h 1799"/>
                <a:gd name="T24" fmla="*/ 1820 w 1827"/>
                <a:gd name="T25" fmla="*/ 1312 h 1799"/>
                <a:gd name="T26" fmla="*/ 1399 w 1827"/>
                <a:gd name="T27" fmla="*/ 637 h 1799"/>
                <a:gd name="T28" fmla="*/ 1230 w 1827"/>
                <a:gd name="T29" fmla="*/ 226 h 1799"/>
                <a:gd name="T30" fmla="*/ 1159 w 1827"/>
                <a:gd name="T31" fmla="*/ 0 h 1799"/>
                <a:gd name="T32" fmla="*/ 1112 w 1827"/>
                <a:gd name="T33" fmla="*/ 0 h 1799"/>
                <a:gd name="T34" fmla="*/ 1083 w 1827"/>
                <a:gd name="T35" fmla="*/ 40 h 1799"/>
                <a:gd name="T36" fmla="*/ 1083 w 1827"/>
                <a:gd name="T37" fmla="*/ 4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7"/>
                <a:gd name="T58" fmla="*/ 0 h 1799"/>
                <a:gd name="T59" fmla="*/ 1827 w 1827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7" h="1799">
                  <a:moveTo>
                    <a:pt x="1083" y="40"/>
                  </a:moveTo>
                  <a:lnTo>
                    <a:pt x="786" y="447"/>
                  </a:lnTo>
                  <a:lnTo>
                    <a:pt x="166" y="1312"/>
                  </a:lnTo>
                  <a:lnTo>
                    <a:pt x="0" y="1526"/>
                  </a:lnTo>
                  <a:lnTo>
                    <a:pt x="99" y="1799"/>
                  </a:lnTo>
                  <a:lnTo>
                    <a:pt x="242" y="1675"/>
                  </a:lnTo>
                  <a:lnTo>
                    <a:pt x="993" y="482"/>
                  </a:lnTo>
                  <a:lnTo>
                    <a:pt x="1095" y="269"/>
                  </a:lnTo>
                  <a:lnTo>
                    <a:pt x="1154" y="499"/>
                  </a:lnTo>
                  <a:lnTo>
                    <a:pt x="1518" y="1233"/>
                  </a:lnTo>
                  <a:lnTo>
                    <a:pt x="1720" y="1557"/>
                  </a:lnTo>
                  <a:lnTo>
                    <a:pt x="1827" y="1423"/>
                  </a:lnTo>
                  <a:lnTo>
                    <a:pt x="1820" y="1312"/>
                  </a:lnTo>
                  <a:lnTo>
                    <a:pt x="1399" y="637"/>
                  </a:lnTo>
                  <a:lnTo>
                    <a:pt x="1230" y="226"/>
                  </a:lnTo>
                  <a:lnTo>
                    <a:pt x="1159" y="0"/>
                  </a:lnTo>
                  <a:lnTo>
                    <a:pt x="1112" y="0"/>
                  </a:lnTo>
                  <a:lnTo>
                    <a:pt x="1083" y="40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27" name="Freeform 432"/>
            <p:cNvSpPr>
              <a:spLocks/>
            </p:cNvSpPr>
            <p:nvPr/>
          </p:nvSpPr>
          <p:spPr bwMode="auto">
            <a:xfrm>
              <a:off x="5041" y="4886"/>
              <a:ext cx="392" cy="875"/>
            </a:xfrm>
            <a:custGeom>
              <a:avLst/>
              <a:gdLst>
                <a:gd name="T0" fmla="*/ 0 w 392"/>
                <a:gd name="T1" fmla="*/ 12 h 875"/>
                <a:gd name="T2" fmla="*/ 0 w 392"/>
                <a:gd name="T3" fmla="*/ 169 h 875"/>
                <a:gd name="T4" fmla="*/ 200 w 392"/>
                <a:gd name="T5" fmla="*/ 238 h 875"/>
                <a:gd name="T6" fmla="*/ 274 w 392"/>
                <a:gd name="T7" fmla="*/ 875 h 875"/>
                <a:gd name="T8" fmla="*/ 350 w 392"/>
                <a:gd name="T9" fmla="*/ 839 h 875"/>
                <a:gd name="T10" fmla="*/ 392 w 392"/>
                <a:gd name="T11" fmla="*/ 0 h 875"/>
                <a:gd name="T12" fmla="*/ 0 w 392"/>
                <a:gd name="T13" fmla="*/ 12 h 875"/>
                <a:gd name="T14" fmla="*/ 0 w 392"/>
                <a:gd name="T15" fmla="*/ 12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2"/>
                <a:gd name="T25" fmla="*/ 0 h 875"/>
                <a:gd name="T26" fmla="*/ 392 w 392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2" h="875">
                  <a:moveTo>
                    <a:pt x="0" y="12"/>
                  </a:moveTo>
                  <a:lnTo>
                    <a:pt x="0" y="169"/>
                  </a:lnTo>
                  <a:lnTo>
                    <a:pt x="200" y="238"/>
                  </a:lnTo>
                  <a:lnTo>
                    <a:pt x="274" y="875"/>
                  </a:lnTo>
                  <a:lnTo>
                    <a:pt x="350" y="839"/>
                  </a:lnTo>
                  <a:lnTo>
                    <a:pt x="39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28" name="Freeform 433"/>
            <p:cNvSpPr>
              <a:spLocks/>
            </p:cNvSpPr>
            <p:nvPr/>
          </p:nvSpPr>
          <p:spPr bwMode="auto">
            <a:xfrm>
              <a:off x="4022" y="2745"/>
              <a:ext cx="1476" cy="1526"/>
            </a:xfrm>
            <a:custGeom>
              <a:avLst/>
              <a:gdLst>
                <a:gd name="T0" fmla="*/ 1476 w 1476"/>
                <a:gd name="T1" fmla="*/ 0 h 1526"/>
                <a:gd name="T2" fmla="*/ 1100 w 1476"/>
                <a:gd name="T3" fmla="*/ 297 h 1526"/>
                <a:gd name="T4" fmla="*/ 1155 w 1476"/>
                <a:gd name="T5" fmla="*/ 352 h 1526"/>
                <a:gd name="T6" fmla="*/ 953 w 1476"/>
                <a:gd name="T7" fmla="*/ 554 h 1526"/>
                <a:gd name="T8" fmla="*/ 1005 w 1476"/>
                <a:gd name="T9" fmla="*/ 597 h 1526"/>
                <a:gd name="T10" fmla="*/ 708 w 1476"/>
                <a:gd name="T11" fmla="*/ 839 h 1526"/>
                <a:gd name="T12" fmla="*/ 772 w 1476"/>
                <a:gd name="T13" fmla="*/ 863 h 1526"/>
                <a:gd name="T14" fmla="*/ 523 w 1476"/>
                <a:gd name="T15" fmla="*/ 1067 h 1526"/>
                <a:gd name="T16" fmla="*/ 606 w 1476"/>
                <a:gd name="T17" fmla="*/ 1096 h 1526"/>
                <a:gd name="T18" fmla="*/ 328 w 1476"/>
                <a:gd name="T19" fmla="*/ 1312 h 1526"/>
                <a:gd name="T20" fmla="*/ 423 w 1476"/>
                <a:gd name="T21" fmla="*/ 1347 h 1526"/>
                <a:gd name="T22" fmla="*/ 297 w 1476"/>
                <a:gd name="T23" fmla="*/ 1478 h 1526"/>
                <a:gd name="T24" fmla="*/ 135 w 1476"/>
                <a:gd name="T25" fmla="*/ 1419 h 1526"/>
                <a:gd name="T26" fmla="*/ 0 w 1476"/>
                <a:gd name="T27" fmla="*/ 1471 h 1526"/>
                <a:gd name="T28" fmla="*/ 364 w 1476"/>
                <a:gd name="T29" fmla="*/ 1526 h 1526"/>
                <a:gd name="T30" fmla="*/ 511 w 1476"/>
                <a:gd name="T31" fmla="*/ 1340 h 1526"/>
                <a:gd name="T32" fmla="*/ 1476 w 1476"/>
                <a:gd name="T33" fmla="*/ 0 h 1526"/>
                <a:gd name="T34" fmla="*/ 1476 w 1476"/>
                <a:gd name="T35" fmla="*/ 0 h 1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6"/>
                <a:gd name="T55" fmla="*/ 0 h 1526"/>
                <a:gd name="T56" fmla="*/ 1476 w 1476"/>
                <a:gd name="T57" fmla="*/ 1526 h 1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6" h="1526">
                  <a:moveTo>
                    <a:pt x="1476" y="0"/>
                  </a:moveTo>
                  <a:lnTo>
                    <a:pt x="1100" y="297"/>
                  </a:lnTo>
                  <a:lnTo>
                    <a:pt x="1155" y="352"/>
                  </a:lnTo>
                  <a:lnTo>
                    <a:pt x="953" y="554"/>
                  </a:lnTo>
                  <a:lnTo>
                    <a:pt x="1005" y="597"/>
                  </a:lnTo>
                  <a:lnTo>
                    <a:pt x="708" y="839"/>
                  </a:lnTo>
                  <a:lnTo>
                    <a:pt x="772" y="863"/>
                  </a:lnTo>
                  <a:lnTo>
                    <a:pt x="523" y="1067"/>
                  </a:lnTo>
                  <a:lnTo>
                    <a:pt x="606" y="1096"/>
                  </a:lnTo>
                  <a:lnTo>
                    <a:pt x="328" y="1312"/>
                  </a:lnTo>
                  <a:lnTo>
                    <a:pt x="423" y="1347"/>
                  </a:lnTo>
                  <a:lnTo>
                    <a:pt x="297" y="1478"/>
                  </a:lnTo>
                  <a:lnTo>
                    <a:pt x="135" y="1419"/>
                  </a:lnTo>
                  <a:lnTo>
                    <a:pt x="0" y="1471"/>
                  </a:lnTo>
                  <a:lnTo>
                    <a:pt x="364" y="1526"/>
                  </a:lnTo>
                  <a:lnTo>
                    <a:pt x="511" y="134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29" name="Freeform 434"/>
            <p:cNvSpPr>
              <a:spLocks/>
            </p:cNvSpPr>
            <p:nvPr/>
          </p:nvSpPr>
          <p:spPr bwMode="auto">
            <a:xfrm>
              <a:off x="5101" y="3867"/>
              <a:ext cx="128" cy="237"/>
            </a:xfrm>
            <a:custGeom>
              <a:avLst/>
              <a:gdLst>
                <a:gd name="T0" fmla="*/ 0 w 128"/>
                <a:gd name="T1" fmla="*/ 26 h 237"/>
                <a:gd name="T2" fmla="*/ 14 w 128"/>
                <a:gd name="T3" fmla="*/ 237 h 237"/>
                <a:gd name="T4" fmla="*/ 109 w 128"/>
                <a:gd name="T5" fmla="*/ 211 h 237"/>
                <a:gd name="T6" fmla="*/ 128 w 128"/>
                <a:gd name="T7" fmla="*/ 0 h 237"/>
                <a:gd name="T8" fmla="*/ 0 w 128"/>
                <a:gd name="T9" fmla="*/ 26 h 237"/>
                <a:gd name="T10" fmla="*/ 0 w 128"/>
                <a:gd name="T11" fmla="*/ 2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37"/>
                <a:gd name="T20" fmla="*/ 128 w 128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37">
                  <a:moveTo>
                    <a:pt x="0" y="26"/>
                  </a:moveTo>
                  <a:lnTo>
                    <a:pt x="14" y="237"/>
                  </a:lnTo>
                  <a:lnTo>
                    <a:pt x="109" y="211"/>
                  </a:lnTo>
                  <a:lnTo>
                    <a:pt x="1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30" name="Freeform 435"/>
            <p:cNvSpPr>
              <a:spLocks/>
            </p:cNvSpPr>
            <p:nvPr/>
          </p:nvSpPr>
          <p:spPr bwMode="auto">
            <a:xfrm>
              <a:off x="5308" y="3869"/>
              <a:ext cx="194" cy="235"/>
            </a:xfrm>
            <a:custGeom>
              <a:avLst/>
              <a:gdLst>
                <a:gd name="T0" fmla="*/ 0 w 194"/>
                <a:gd name="T1" fmla="*/ 7 h 235"/>
                <a:gd name="T2" fmla="*/ 16 w 194"/>
                <a:gd name="T3" fmla="*/ 235 h 235"/>
                <a:gd name="T4" fmla="*/ 194 w 194"/>
                <a:gd name="T5" fmla="*/ 188 h 235"/>
                <a:gd name="T6" fmla="*/ 130 w 194"/>
                <a:gd name="T7" fmla="*/ 0 h 235"/>
                <a:gd name="T8" fmla="*/ 0 w 194"/>
                <a:gd name="T9" fmla="*/ 7 h 235"/>
                <a:gd name="T10" fmla="*/ 0 w 194"/>
                <a:gd name="T11" fmla="*/ 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35"/>
                <a:gd name="T20" fmla="*/ 194 w 19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35">
                  <a:moveTo>
                    <a:pt x="0" y="7"/>
                  </a:moveTo>
                  <a:lnTo>
                    <a:pt x="16" y="235"/>
                  </a:lnTo>
                  <a:lnTo>
                    <a:pt x="194" y="188"/>
                  </a:lnTo>
                  <a:lnTo>
                    <a:pt x="13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31" name="Freeform 436"/>
            <p:cNvSpPr>
              <a:spLocks/>
            </p:cNvSpPr>
            <p:nvPr/>
          </p:nvSpPr>
          <p:spPr bwMode="auto">
            <a:xfrm>
              <a:off x="5089" y="4157"/>
              <a:ext cx="166" cy="211"/>
            </a:xfrm>
            <a:custGeom>
              <a:avLst/>
              <a:gdLst>
                <a:gd name="T0" fmla="*/ 140 w 166"/>
                <a:gd name="T1" fmla="*/ 0 h 211"/>
                <a:gd name="T2" fmla="*/ 0 w 166"/>
                <a:gd name="T3" fmla="*/ 9 h 211"/>
                <a:gd name="T4" fmla="*/ 17 w 166"/>
                <a:gd name="T5" fmla="*/ 211 h 211"/>
                <a:gd name="T6" fmla="*/ 166 w 166"/>
                <a:gd name="T7" fmla="*/ 202 h 211"/>
                <a:gd name="T8" fmla="*/ 140 w 166"/>
                <a:gd name="T9" fmla="*/ 0 h 211"/>
                <a:gd name="T10" fmla="*/ 140 w 16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11"/>
                <a:gd name="T20" fmla="*/ 166 w 16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11">
                  <a:moveTo>
                    <a:pt x="140" y="0"/>
                  </a:moveTo>
                  <a:lnTo>
                    <a:pt x="0" y="9"/>
                  </a:lnTo>
                  <a:lnTo>
                    <a:pt x="17" y="211"/>
                  </a:lnTo>
                  <a:lnTo>
                    <a:pt x="166" y="20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32" name="Freeform 437"/>
            <p:cNvSpPr>
              <a:spLocks/>
            </p:cNvSpPr>
            <p:nvPr/>
          </p:nvSpPr>
          <p:spPr bwMode="auto">
            <a:xfrm>
              <a:off x="5300" y="4157"/>
              <a:ext cx="202" cy="254"/>
            </a:xfrm>
            <a:custGeom>
              <a:avLst/>
              <a:gdLst>
                <a:gd name="T0" fmla="*/ 24 w 202"/>
                <a:gd name="T1" fmla="*/ 19 h 254"/>
                <a:gd name="T2" fmla="*/ 202 w 202"/>
                <a:gd name="T3" fmla="*/ 0 h 254"/>
                <a:gd name="T4" fmla="*/ 179 w 202"/>
                <a:gd name="T5" fmla="*/ 254 h 254"/>
                <a:gd name="T6" fmla="*/ 0 w 202"/>
                <a:gd name="T7" fmla="*/ 235 h 254"/>
                <a:gd name="T8" fmla="*/ 24 w 202"/>
                <a:gd name="T9" fmla="*/ 19 h 254"/>
                <a:gd name="T10" fmla="*/ 24 w 202"/>
                <a:gd name="T11" fmla="*/ 19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254"/>
                <a:gd name="T20" fmla="*/ 202 w 20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254">
                  <a:moveTo>
                    <a:pt x="24" y="19"/>
                  </a:moveTo>
                  <a:lnTo>
                    <a:pt x="202" y="0"/>
                  </a:lnTo>
                  <a:lnTo>
                    <a:pt x="179" y="254"/>
                  </a:lnTo>
                  <a:lnTo>
                    <a:pt x="0" y="23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33" name="Freeform 438"/>
            <p:cNvSpPr>
              <a:spLocks/>
            </p:cNvSpPr>
            <p:nvPr/>
          </p:nvSpPr>
          <p:spPr bwMode="auto">
            <a:xfrm>
              <a:off x="3986" y="4682"/>
              <a:ext cx="357" cy="437"/>
            </a:xfrm>
            <a:custGeom>
              <a:avLst/>
              <a:gdLst>
                <a:gd name="T0" fmla="*/ 45 w 357"/>
                <a:gd name="T1" fmla="*/ 437 h 437"/>
                <a:gd name="T2" fmla="*/ 131 w 357"/>
                <a:gd name="T3" fmla="*/ 437 h 437"/>
                <a:gd name="T4" fmla="*/ 131 w 357"/>
                <a:gd name="T5" fmla="*/ 133 h 437"/>
                <a:gd name="T6" fmla="*/ 343 w 357"/>
                <a:gd name="T7" fmla="*/ 149 h 437"/>
                <a:gd name="T8" fmla="*/ 357 w 357"/>
                <a:gd name="T9" fmla="*/ 59 h 437"/>
                <a:gd name="T10" fmla="*/ 0 w 357"/>
                <a:gd name="T11" fmla="*/ 0 h 437"/>
                <a:gd name="T12" fmla="*/ 45 w 357"/>
                <a:gd name="T13" fmla="*/ 437 h 437"/>
                <a:gd name="T14" fmla="*/ 45 w 357"/>
                <a:gd name="T15" fmla="*/ 437 h 4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437"/>
                <a:gd name="T26" fmla="*/ 357 w 357"/>
                <a:gd name="T27" fmla="*/ 437 h 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437">
                  <a:moveTo>
                    <a:pt x="45" y="437"/>
                  </a:moveTo>
                  <a:lnTo>
                    <a:pt x="131" y="437"/>
                  </a:lnTo>
                  <a:lnTo>
                    <a:pt x="131" y="133"/>
                  </a:lnTo>
                  <a:lnTo>
                    <a:pt x="343" y="149"/>
                  </a:lnTo>
                  <a:lnTo>
                    <a:pt x="357" y="59"/>
                  </a:lnTo>
                  <a:lnTo>
                    <a:pt x="0" y="0"/>
                  </a:lnTo>
                  <a:lnTo>
                    <a:pt x="45" y="43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34" name="Freeform 439"/>
            <p:cNvSpPr>
              <a:spLocks/>
            </p:cNvSpPr>
            <p:nvPr/>
          </p:nvSpPr>
          <p:spPr bwMode="auto">
            <a:xfrm>
              <a:off x="3478" y="2838"/>
              <a:ext cx="1036" cy="1143"/>
            </a:xfrm>
            <a:custGeom>
              <a:avLst/>
              <a:gdLst>
                <a:gd name="T0" fmla="*/ 1036 w 1036"/>
                <a:gd name="T1" fmla="*/ 24 h 1143"/>
                <a:gd name="T2" fmla="*/ 984 w 1036"/>
                <a:gd name="T3" fmla="*/ 119 h 1143"/>
                <a:gd name="T4" fmla="*/ 936 w 1036"/>
                <a:gd name="T5" fmla="*/ 202 h 1143"/>
                <a:gd name="T6" fmla="*/ 912 w 1036"/>
                <a:gd name="T7" fmla="*/ 242 h 1143"/>
                <a:gd name="T8" fmla="*/ 884 w 1036"/>
                <a:gd name="T9" fmla="*/ 283 h 1143"/>
                <a:gd name="T10" fmla="*/ 855 w 1036"/>
                <a:gd name="T11" fmla="*/ 325 h 1143"/>
                <a:gd name="T12" fmla="*/ 820 w 1036"/>
                <a:gd name="T13" fmla="*/ 368 h 1143"/>
                <a:gd name="T14" fmla="*/ 765 w 1036"/>
                <a:gd name="T15" fmla="*/ 430 h 1143"/>
                <a:gd name="T16" fmla="*/ 710 w 1036"/>
                <a:gd name="T17" fmla="*/ 492 h 1143"/>
                <a:gd name="T18" fmla="*/ 656 w 1036"/>
                <a:gd name="T19" fmla="*/ 549 h 1143"/>
                <a:gd name="T20" fmla="*/ 601 w 1036"/>
                <a:gd name="T21" fmla="*/ 610 h 1143"/>
                <a:gd name="T22" fmla="*/ 544 w 1036"/>
                <a:gd name="T23" fmla="*/ 656 h 1143"/>
                <a:gd name="T24" fmla="*/ 492 w 1036"/>
                <a:gd name="T25" fmla="*/ 698 h 1143"/>
                <a:gd name="T26" fmla="*/ 442 w 1036"/>
                <a:gd name="T27" fmla="*/ 739 h 1143"/>
                <a:gd name="T28" fmla="*/ 394 w 1036"/>
                <a:gd name="T29" fmla="*/ 779 h 1143"/>
                <a:gd name="T30" fmla="*/ 349 w 1036"/>
                <a:gd name="T31" fmla="*/ 820 h 1143"/>
                <a:gd name="T32" fmla="*/ 304 w 1036"/>
                <a:gd name="T33" fmla="*/ 865 h 1143"/>
                <a:gd name="T34" fmla="*/ 254 w 1036"/>
                <a:gd name="T35" fmla="*/ 917 h 1143"/>
                <a:gd name="T36" fmla="*/ 204 w 1036"/>
                <a:gd name="T37" fmla="*/ 974 h 1143"/>
                <a:gd name="T38" fmla="*/ 164 w 1036"/>
                <a:gd name="T39" fmla="*/ 1019 h 1143"/>
                <a:gd name="T40" fmla="*/ 128 w 1036"/>
                <a:gd name="T41" fmla="*/ 1055 h 1143"/>
                <a:gd name="T42" fmla="*/ 57 w 1036"/>
                <a:gd name="T43" fmla="*/ 1128 h 1143"/>
                <a:gd name="T44" fmla="*/ 28 w 1036"/>
                <a:gd name="T45" fmla="*/ 1143 h 1143"/>
                <a:gd name="T46" fmla="*/ 2 w 1036"/>
                <a:gd name="T47" fmla="*/ 1133 h 1143"/>
                <a:gd name="T48" fmla="*/ 0 w 1036"/>
                <a:gd name="T49" fmla="*/ 1079 h 1143"/>
                <a:gd name="T50" fmla="*/ 38 w 1036"/>
                <a:gd name="T51" fmla="*/ 1038 h 1143"/>
                <a:gd name="T52" fmla="*/ 69 w 1036"/>
                <a:gd name="T53" fmla="*/ 1003 h 1143"/>
                <a:gd name="T54" fmla="*/ 102 w 1036"/>
                <a:gd name="T55" fmla="*/ 967 h 1143"/>
                <a:gd name="T56" fmla="*/ 140 w 1036"/>
                <a:gd name="T57" fmla="*/ 922 h 1143"/>
                <a:gd name="T58" fmla="*/ 192 w 1036"/>
                <a:gd name="T59" fmla="*/ 862 h 1143"/>
                <a:gd name="T60" fmla="*/ 242 w 1036"/>
                <a:gd name="T61" fmla="*/ 810 h 1143"/>
                <a:gd name="T62" fmla="*/ 290 w 1036"/>
                <a:gd name="T63" fmla="*/ 763 h 1143"/>
                <a:gd name="T64" fmla="*/ 337 w 1036"/>
                <a:gd name="T65" fmla="*/ 722 h 1143"/>
                <a:gd name="T66" fmla="*/ 382 w 1036"/>
                <a:gd name="T67" fmla="*/ 679 h 1143"/>
                <a:gd name="T68" fmla="*/ 435 w 1036"/>
                <a:gd name="T69" fmla="*/ 639 h 1143"/>
                <a:gd name="T70" fmla="*/ 487 w 1036"/>
                <a:gd name="T71" fmla="*/ 596 h 1143"/>
                <a:gd name="T72" fmla="*/ 544 w 1036"/>
                <a:gd name="T73" fmla="*/ 549 h 1143"/>
                <a:gd name="T74" fmla="*/ 599 w 1036"/>
                <a:gd name="T75" fmla="*/ 489 h 1143"/>
                <a:gd name="T76" fmla="*/ 653 w 1036"/>
                <a:gd name="T77" fmla="*/ 435 h 1143"/>
                <a:gd name="T78" fmla="*/ 710 w 1036"/>
                <a:gd name="T79" fmla="*/ 380 h 1143"/>
                <a:gd name="T80" fmla="*/ 770 w 1036"/>
                <a:gd name="T81" fmla="*/ 328 h 1143"/>
                <a:gd name="T82" fmla="*/ 803 w 1036"/>
                <a:gd name="T83" fmla="*/ 285 h 1143"/>
                <a:gd name="T84" fmla="*/ 836 w 1036"/>
                <a:gd name="T85" fmla="*/ 247 h 1143"/>
                <a:gd name="T86" fmla="*/ 867 w 1036"/>
                <a:gd name="T87" fmla="*/ 209 h 1143"/>
                <a:gd name="T88" fmla="*/ 896 w 1036"/>
                <a:gd name="T89" fmla="*/ 173 h 1143"/>
                <a:gd name="T90" fmla="*/ 922 w 1036"/>
                <a:gd name="T91" fmla="*/ 135 h 1143"/>
                <a:gd name="T92" fmla="*/ 950 w 1036"/>
                <a:gd name="T93" fmla="*/ 97 h 1143"/>
                <a:gd name="T94" fmla="*/ 1005 w 1036"/>
                <a:gd name="T95" fmla="*/ 7 h 1143"/>
                <a:gd name="T96" fmla="*/ 1029 w 1036"/>
                <a:gd name="T97" fmla="*/ 0 h 1143"/>
                <a:gd name="T98" fmla="*/ 1036 w 1036"/>
                <a:gd name="T99" fmla="*/ 24 h 1143"/>
                <a:gd name="T100" fmla="*/ 1036 w 1036"/>
                <a:gd name="T101" fmla="*/ 24 h 1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143"/>
                <a:gd name="T155" fmla="*/ 1036 w 1036"/>
                <a:gd name="T156" fmla="*/ 1143 h 1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143">
                  <a:moveTo>
                    <a:pt x="1036" y="24"/>
                  </a:moveTo>
                  <a:lnTo>
                    <a:pt x="984" y="119"/>
                  </a:lnTo>
                  <a:lnTo>
                    <a:pt x="936" y="202"/>
                  </a:lnTo>
                  <a:lnTo>
                    <a:pt x="912" y="242"/>
                  </a:lnTo>
                  <a:lnTo>
                    <a:pt x="884" y="283"/>
                  </a:lnTo>
                  <a:lnTo>
                    <a:pt x="855" y="325"/>
                  </a:lnTo>
                  <a:lnTo>
                    <a:pt x="820" y="368"/>
                  </a:lnTo>
                  <a:lnTo>
                    <a:pt x="765" y="430"/>
                  </a:lnTo>
                  <a:lnTo>
                    <a:pt x="710" y="492"/>
                  </a:lnTo>
                  <a:lnTo>
                    <a:pt x="656" y="549"/>
                  </a:lnTo>
                  <a:lnTo>
                    <a:pt x="601" y="610"/>
                  </a:lnTo>
                  <a:lnTo>
                    <a:pt x="544" y="656"/>
                  </a:lnTo>
                  <a:lnTo>
                    <a:pt x="492" y="698"/>
                  </a:lnTo>
                  <a:lnTo>
                    <a:pt x="442" y="739"/>
                  </a:lnTo>
                  <a:lnTo>
                    <a:pt x="394" y="779"/>
                  </a:lnTo>
                  <a:lnTo>
                    <a:pt x="349" y="820"/>
                  </a:lnTo>
                  <a:lnTo>
                    <a:pt x="304" y="865"/>
                  </a:lnTo>
                  <a:lnTo>
                    <a:pt x="254" y="917"/>
                  </a:lnTo>
                  <a:lnTo>
                    <a:pt x="204" y="974"/>
                  </a:lnTo>
                  <a:lnTo>
                    <a:pt x="164" y="1019"/>
                  </a:lnTo>
                  <a:lnTo>
                    <a:pt x="128" y="1055"/>
                  </a:lnTo>
                  <a:lnTo>
                    <a:pt x="57" y="1128"/>
                  </a:lnTo>
                  <a:lnTo>
                    <a:pt x="28" y="1143"/>
                  </a:lnTo>
                  <a:lnTo>
                    <a:pt x="2" y="1133"/>
                  </a:lnTo>
                  <a:lnTo>
                    <a:pt x="0" y="1079"/>
                  </a:lnTo>
                  <a:lnTo>
                    <a:pt x="38" y="1038"/>
                  </a:lnTo>
                  <a:lnTo>
                    <a:pt x="69" y="1003"/>
                  </a:lnTo>
                  <a:lnTo>
                    <a:pt x="102" y="967"/>
                  </a:lnTo>
                  <a:lnTo>
                    <a:pt x="140" y="922"/>
                  </a:lnTo>
                  <a:lnTo>
                    <a:pt x="192" y="862"/>
                  </a:lnTo>
                  <a:lnTo>
                    <a:pt x="242" y="810"/>
                  </a:lnTo>
                  <a:lnTo>
                    <a:pt x="290" y="763"/>
                  </a:lnTo>
                  <a:lnTo>
                    <a:pt x="337" y="722"/>
                  </a:lnTo>
                  <a:lnTo>
                    <a:pt x="382" y="679"/>
                  </a:lnTo>
                  <a:lnTo>
                    <a:pt x="435" y="639"/>
                  </a:lnTo>
                  <a:lnTo>
                    <a:pt x="487" y="596"/>
                  </a:lnTo>
                  <a:lnTo>
                    <a:pt x="544" y="549"/>
                  </a:lnTo>
                  <a:lnTo>
                    <a:pt x="599" y="489"/>
                  </a:lnTo>
                  <a:lnTo>
                    <a:pt x="653" y="435"/>
                  </a:lnTo>
                  <a:lnTo>
                    <a:pt x="710" y="380"/>
                  </a:lnTo>
                  <a:lnTo>
                    <a:pt x="770" y="328"/>
                  </a:lnTo>
                  <a:lnTo>
                    <a:pt x="803" y="285"/>
                  </a:lnTo>
                  <a:lnTo>
                    <a:pt x="836" y="247"/>
                  </a:lnTo>
                  <a:lnTo>
                    <a:pt x="867" y="209"/>
                  </a:lnTo>
                  <a:lnTo>
                    <a:pt x="896" y="173"/>
                  </a:lnTo>
                  <a:lnTo>
                    <a:pt x="922" y="135"/>
                  </a:lnTo>
                  <a:lnTo>
                    <a:pt x="950" y="97"/>
                  </a:lnTo>
                  <a:lnTo>
                    <a:pt x="1005" y="7"/>
                  </a:lnTo>
                  <a:lnTo>
                    <a:pt x="1029" y="0"/>
                  </a:lnTo>
                  <a:lnTo>
                    <a:pt x="10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35" name="Freeform 440"/>
            <p:cNvSpPr>
              <a:spLocks/>
            </p:cNvSpPr>
            <p:nvPr/>
          </p:nvSpPr>
          <p:spPr bwMode="auto">
            <a:xfrm>
              <a:off x="4495" y="2721"/>
              <a:ext cx="1038" cy="164"/>
            </a:xfrm>
            <a:custGeom>
              <a:avLst/>
              <a:gdLst>
                <a:gd name="T0" fmla="*/ 19 w 1038"/>
                <a:gd name="T1" fmla="*/ 114 h 164"/>
                <a:gd name="T2" fmla="*/ 249 w 1038"/>
                <a:gd name="T3" fmla="*/ 122 h 164"/>
                <a:gd name="T4" fmla="*/ 480 w 1038"/>
                <a:gd name="T5" fmla="*/ 100 h 164"/>
                <a:gd name="T6" fmla="*/ 829 w 1038"/>
                <a:gd name="T7" fmla="*/ 41 h 164"/>
                <a:gd name="T8" fmla="*/ 1014 w 1038"/>
                <a:gd name="T9" fmla="*/ 0 h 164"/>
                <a:gd name="T10" fmla="*/ 1038 w 1038"/>
                <a:gd name="T11" fmla="*/ 10 h 164"/>
                <a:gd name="T12" fmla="*/ 1026 w 1038"/>
                <a:gd name="T13" fmla="*/ 34 h 164"/>
                <a:gd name="T14" fmla="*/ 936 w 1038"/>
                <a:gd name="T15" fmla="*/ 69 h 164"/>
                <a:gd name="T16" fmla="*/ 841 w 1038"/>
                <a:gd name="T17" fmla="*/ 93 h 164"/>
                <a:gd name="T18" fmla="*/ 665 w 1038"/>
                <a:gd name="T19" fmla="*/ 129 h 164"/>
                <a:gd name="T20" fmla="*/ 485 w 1038"/>
                <a:gd name="T21" fmla="*/ 152 h 164"/>
                <a:gd name="T22" fmla="*/ 249 w 1038"/>
                <a:gd name="T23" fmla="*/ 164 h 164"/>
                <a:gd name="T24" fmla="*/ 14 w 1038"/>
                <a:gd name="T25" fmla="*/ 150 h 164"/>
                <a:gd name="T26" fmla="*/ 0 w 1038"/>
                <a:gd name="T27" fmla="*/ 129 h 164"/>
                <a:gd name="T28" fmla="*/ 5 w 1038"/>
                <a:gd name="T29" fmla="*/ 119 h 164"/>
                <a:gd name="T30" fmla="*/ 19 w 1038"/>
                <a:gd name="T31" fmla="*/ 114 h 164"/>
                <a:gd name="T32" fmla="*/ 19 w 1038"/>
                <a:gd name="T33" fmla="*/ 1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8"/>
                <a:gd name="T52" fmla="*/ 0 h 164"/>
                <a:gd name="T53" fmla="*/ 1038 w 103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8" h="164">
                  <a:moveTo>
                    <a:pt x="19" y="114"/>
                  </a:moveTo>
                  <a:lnTo>
                    <a:pt x="249" y="122"/>
                  </a:lnTo>
                  <a:lnTo>
                    <a:pt x="480" y="100"/>
                  </a:lnTo>
                  <a:lnTo>
                    <a:pt x="829" y="41"/>
                  </a:lnTo>
                  <a:lnTo>
                    <a:pt x="1014" y="0"/>
                  </a:lnTo>
                  <a:lnTo>
                    <a:pt x="1038" y="10"/>
                  </a:lnTo>
                  <a:lnTo>
                    <a:pt x="1026" y="34"/>
                  </a:lnTo>
                  <a:lnTo>
                    <a:pt x="936" y="69"/>
                  </a:lnTo>
                  <a:lnTo>
                    <a:pt x="841" y="93"/>
                  </a:lnTo>
                  <a:lnTo>
                    <a:pt x="665" y="129"/>
                  </a:lnTo>
                  <a:lnTo>
                    <a:pt x="485" y="152"/>
                  </a:lnTo>
                  <a:lnTo>
                    <a:pt x="249" y="164"/>
                  </a:lnTo>
                  <a:lnTo>
                    <a:pt x="14" y="150"/>
                  </a:lnTo>
                  <a:lnTo>
                    <a:pt x="0" y="129"/>
                  </a:lnTo>
                  <a:lnTo>
                    <a:pt x="5" y="11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36" name="Freeform 441"/>
            <p:cNvSpPr>
              <a:spLocks/>
            </p:cNvSpPr>
            <p:nvPr/>
          </p:nvSpPr>
          <p:spPr bwMode="auto">
            <a:xfrm>
              <a:off x="4395" y="2826"/>
              <a:ext cx="1038" cy="1409"/>
            </a:xfrm>
            <a:custGeom>
              <a:avLst/>
              <a:gdLst>
                <a:gd name="T0" fmla="*/ 1005 w 1038"/>
                <a:gd name="T1" fmla="*/ 81 h 1409"/>
                <a:gd name="T2" fmla="*/ 941 w 1038"/>
                <a:gd name="T3" fmla="*/ 173 h 1409"/>
                <a:gd name="T4" fmla="*/ 877 w 1038"/>
                <a:gd name="T5" fmla="*/ 268 h 1409"/>
                <a:gd name="T6" fmla="*/ 803 w 1038"/>
                <a:gd name="T7" fmla="*/ 392 h 1409"/>
                <a:gd name="T8" fmla="*/ 720 w 1038"/>
                <a:gd name="T9" fmla="*/ 544 h 1409"/>
                <a:gd name="T10" fmla="*/ 632 w 1038"/>
                <a:gd name="T11" fmla="*/ 694 h 1409"/>
                <a:gd name="T12" fmla="*/ 577 w 1038"/>
                <a:gd name="T13" fmla="*/ 770 h 1409"/>
                <a:gd name="T14" fmla="*/ 513 w 1038"/>
                <a:gd name="T15" fmla="*/ 853 h 1409"/>
                <a:gd name="T16" fmla="*/ 430 w 1038"/>
                <a:gd name="T17" fmla="*/ 972 h 1409"/>
                <a:gd name="T18" fmla="*/ 354 w 1038"/>
                <a:gd name="T19" fmla="*/ 1072 h 1409"/>
                <a:gd name="T20" fmla="*/ 276 w 1038"/>
                <a:gd name="T21" fmla="*/ 1171 h 1409"/>
                <a:gd name="T22" fmla="*/ 188 w 1038"/>
                <a:gd name="T23" fmla="*/ 1285 h 1409"/>
                <a:gd name="T24" fmla="*/ 107 w 1038"/>
                <a:gd name="T25" fmla="*/ 1347 h 1409"/>
                <a:gd name="T26" fmla="*/ 26 w 1038"/>
                <a:gd name="T27" fmla="*/ 1409 h 1409"/>
                <a:gd name="T28" fmla="*/ 0 w 1038"/>
                <a:gd name="T29" fmla="*/ 1383 h 1409"/>
                <a:gd name="T30" fmla="*/ 88 w 1038"/>
                <a:gd name="T31" fmla="*/ 1266 h 1409"/>
                <a:gd name="T32" fmla="*/ 166 w 1038"/>
                <a:gd name="T33" fmla="*/ 1169 h 1409"/>
                <a:gd name="T34" fmla="*/ 247 w 1038"/>
                <a:gd name="T35" fmla="*/ 1064 h 1409"/>
                <a:gd name="T36" fmla="*/ 323 w 1038"/>
                <a:gd name="T37" fmla="*/ 969 h 1409"/>
                <a:gd name="T38" fmla="*/ 402 w 1038"/>
                <a:gd name="T39" fmla="*/ 862 h 1409"/>
                <a:gd name="T40" fmla="*/ 478 w 1038"/>
                <a:gd name="T41" fmla="*/ 758 h 1409"/>
                <a:gd name="T42" fmla="*/ 539 w 1038"/>
                <a:gd name="T43" fmla="*/ 682 h 1409"/>
                <a:gd name="T44" fmla="*/ 594 w 1038"/>
                <a:gd name="T45" fmla="*/ 611 h 1409"/>
                <a:gd name="T46" fmla="*/ 644 w 1038"/>
                <a:gd name="T47" fmla="*/ 542 h 1409"/>
                <a:gd name="T48" fmla="*/ 694 w 1038"/>
                <a:gd name="T49" fmla="*/ 473 h 1409"/>
                <a:gd name="T50" fmla="*/ 744 w 1038"/>
                <a:gd name="T51" fmla="*/ 401 h 1409"/>
                <a:gd name="T52" fmla="*/ 794 w 1038"/>
                <a:gd name="T53" fmla="*/ 328 h 1409"/>
                <a:gd name="T54" fmla="*/ 848 w 1038"/>
                <a:gd name="T55" fmla="*/ 249 h 1409"/>
                <a:gd name="T56" fmla="*/ 910 w 1038"/>
                <a:gd name="T57" fmla="*/ 154 h 1409"/>
                <a:gd name="T58" fmla="*/ 974 w 1038"/>
                <a:gd name="T59" fmla="*/ 62 h 1409"/>
                <a:gd name="T60" fmla="*/ 1034 w 1038"/>
                <a:gd name="T61" fmla="*/ 0 h 1409"/>
                <a:gd name="T62" fmla="*/ 1038 w 1038"/>
                <a:gd name="T63" fmla="*/ 24 h 1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8"/>
                <a:gd name="T97" fmla="*/ 0 h 1409"/>
                <a:gd name="T98" fmla="*/ 1038 w 1038"/>
                <a:gd name="T99" fmla="*/ 1409 h 14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8" h="1409">
                  <a:moveTo>
                    <a:pt x="1038" y="24"/>
                  </a:moveTo>
                  <a:lnTo>
                    <a:pt x="1005" y="81"/>
                  </a:lnTo>
                  <a:lnTo>
                    <a:pt x="972" y="128"/>
                  </a:lnTo>
                  <a:lnTo>
                    <a:pt x="941" y="173"/>
                  </a:lnTo>
                  <a:lnTo>
                    <a:pt x="905" y="226"/>
                  </a:lnTo>
                  <a:lnTo>
                    <a:pt x="877" y="268"/>
                  </a:lnTo>
                  <a:lnTo>
                    <a:pt x="851" y="311"/>
                  </a:lnTo>
                  <a:lnTo>
                    <a:pt x="803" y="392"/>
                  </a:lnTo>
                  <a:lnTo>
                    <a:pt x="760" y="468"/>
                  </a:lnTo>
                  <a:lnTo>
                    <a:pt x="720" y="544"/>
                  </a:lnTo>
                  <a:lnTo>
                    <a:pt x="677" y="618"/>
                  </a:lnTo>
                  <a:lnTo>
                    <a:pt x="632" y="694"/>
                  </a:lnTo>
                  <a:lnTo>
                    <a:pt x="606" y="732"/>
                  </a:lnTo>
                  <a:lnTo>
                    <a:pt x="577" y="770"/>
                  </a:lnTo>
                  <a:lnTo>
                    <a:pt x="547" y="810"/>
                  </a:lnTo>
                  <a:lnTo>
                    <a:pt x="513" y="853"/>
                  </a:lnTo>
                  <a:lnTo>
                    <a:pt x="471" y="915"/>
                  </a:lnTo>
                  <a:lnTo>
                    <a:pt x="430" y="972"/>
                  </a:lnTo>
                  <a:lnTo>
                    <a:pt x="392" y="1024"/>
                  </a:lnTo>
                  <a:lnTo>
                    <a:pt x="354" y="1072"/>
                  </a:lnTo>
                  <a:lnTo>
                    <a:pt x="316" y="1121"/>
                  </a:lnTo>
                  <a:lnTo>
                    <a:pt x="276" y="1171"/>
                  </a:lnTo>
                  <a:lnTo>
                    <a:pt x="233" y="1226"/>
                  </a:lnTo>
                  <a:lnTo>
                    <a:pt x="188" y="1285"/>
                  </a:lnTo>
                  <a:lnTo>
                    <a:pt x="147" y="1321"/>
                  </a:lnTo>
                  <a:lnTo>
                    <a:pt x="107" y="1347"/>
                  </a:lnTo>
                  <a:lnTo>
                    <a:pt x="67" y="1376"/>
                  </a:lnTo>
                  <a:lnTo>
                    <a:pt x="26" y="1409"/>
                  </a:lnTo>
                  <a:lnTo>
                    <a:pt x="0" y="1407"/>
                  </a:lnTo>
                  <a:lnTo>
                    <a:pt x="0" y="1383"/>
                  </a:lnTo>
                  <a:lnTo>
                    <a:pt x="62" y="1307"/>
                  </a:lnTo>
                  <a:lnTo>
                    <a:pt x="88" y="1266"/>
                  </a:lnTo>
                  <a:lnTo>
                    <a:pt x="121" y="1228"/>
                  </a:lnTo>
                  <a:lnTo>
                    <a:pt x="166" y="1169"/>
                  </a:lnTo>
                  <a:lnTo>
                    <a:pt x="209" y="1114"/>
                  </a:lnTo>
                  <a:lnTo>
                    <a:pt x="247" y="1064"/>
                  </a:lnTo>
                  <a:lnTo>
                    <a:pt x="285" y="1017"/>
                  </a:lnTo>
                  <a:lnTo>
                    <a:pt x="323" y="969"/>
                  </a:lnTo>
                  <a:lnTo>
                    <a:pt x="361" y="917"/>
                  </a:lnTo>
                  <a:lnTo>
                    <a:pt x="402" y="862"/>
                  </a:lnTo>
                  <a:lnTo>
                    <a:pt x="444" y="801"/>
                  </a:lnTo>
                  <a:lnTo>
                    <a:pt x="478" y="758"/>
                  </a:lnTo>
                  <a:lnTo>
                    <a:pt x="509" y="720"/>
                  </a:lnTo>
                  <a:lnTo>
                    <a:pt x="539" y="682"/>
                  </a:lnTo>
                  <a:lnTo>
                    <a:pt x="566" y="646"/>
                  </a:lnTo>
                  <a:lnTo>
                    <a:pt x="594" y="611"/>
                  </a:lnTo>
                  <a:lnTo>
                    <a:pt x="620" y="575"/>
                  </a:lnTo>
                  <a:lnTo>
                    <a:pt x="644" y="542"/>
                  </a:lnTo>
                  <a:lnTo>
                    <a:pt x="670" y="506"/>
                  </a:lnTo>
                  <a:lnTo>
                    <a:pt x="694" y="473"/>
                  </a:lnTo>
                  <a:lnTo>
                    <a:pt x="718" y="437"/>
                  </a:lnTo>
                  <a:lnTo>
                    <a:pt x="744" y="401"/>
                  </a:lnTo>
                  <a:lnTo>
                    <a:pt x="768" y="366"/>
                  </a:lnTo>
                  <a:lnTo>
                    <a:pt x="794" y="328"/>
                  </a:lnTo>
                  <a:lnTo>
                    <a:pt x="820" y="290"/>
                  </a:lnTo>
                  <a:lnTo>
                    <a:pt x="848" y="249"/>
                  </a:lnTo>
                  <a:lnTo>
                    <a:pt x="877" y="204"/>
                  </a:lnTo>
                  <a:lnTo>
                    <a:pt x="910" y="154"/>
                  </a:lnTo>
                  <a:lnTo>
                    <a:pt x="943" y="109"/>
                  </a:lnTo>
                  <a:lnTo>
                    <a:pt x="974" y="62"/>
                  </a:lnTo>
                  <a:lnTo>
                    <a:pt x="1008" y="5"/>
                  </a:lnTo>
                  <a:lnTo>
                    <a:pt x="1034" y="0"/>
                  </a:lnTo>
                  <a:lnTo>
                    <a:pt x="10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37" name="Freeform 442"/>
            <p:cNvSpPr>
              <a:spLocks/>
            </p:cNvSpPr>
            <p:nvPr/>
          </p:nvSpPr>
          <p:spPr bwMode="auto">
            <a:xfrm>
              <a:off x="5400" y="2562"/>
              <a:ext cx="90" cy="223"/>
            </a:xfrm>
            <a:custGeom>
              <a:avLst/>
              <a:gdLst>
                <a:gd name="T0" fmla="*/ 14 w 90"/>
                <a:gd name="T1" fmla="*/ 207 h 223"/>
                <a:gd name="T2" fmla="*/ 10 w 90"/>
                <a:gd name="T3" fmla="*/ 117 h 223"/>
                <a:gd name="T4" fmla="*/ 0 w 90"/>
                <a:gd name="T5" fmla="*/ 41 h 223"/>
                <a:gd name="T6" fmla="*/ 7 w 90"/>
                <a:gd name="T7" fmla="*/ 12 h 223"/>
                <a:gd name="T8" fmla="*/ 29 w 90"/>
                <a:gd name="T9" fmla="*/ 0 h 223"/>
                <a:gd name="T10" fmla="*/ 55 w 90"/>
                <a:gd name="T11" fmla="*/ 5 h 223"/>
                <a:gd name="T12" fmla="*/ 69 w 90"/>
                <a:gd name="T13" fmla="*/ 29 h 223"/>
                <a:gd name="T14" fmla="*/ 90 w 90"/>
                <a:gd name="T15" fmla="*/ 112 h 223"/>
                <a:gd name="T16" fmla="*/ 86 w 90"/>
                <a:gd name="T17" fmla="*/ 181 h 223"/>
                <a:gd name="T18" fmla="*/ 48 w 90"/>
                <a:gd name="T19" fmla="*/ 216 h 223"/>
                <a:gd name="T20" fmla="*/ 26 w 90"/>
                <a:gd name="T21" fmla="*/ 223 h 223"/>
                <a:gd name="T22" fmla="*/ 14 w 90"/>
                <a:gd name="T23" fmla="*/ 207 h 223"/>
                <a:gd name="T24" fmla="*/ 14 w 90"/>
                <a:gd name="T25" fmla="*/ 20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223"/>
                <a:gd name="T41" fmla="*/ 90 w 90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223">
                  <a:moveTo>
                    <a:pt x="14" y="207"/>
                  </a:moveTo>
                  <a:lnTo>
                    <a:pt x="10" y="117"/>
                  </a:lnTo>
                  <a:lnTo>
                    <a:pt x="0" y="41"/>
                  </a:lnTo>
                  <a:lnTo>
                    <a:pt x="7" y="12"/>
                  </a:lnTo>
                  <a:lnTo>
                    <a:pt x="29" y="0"/>
                  </a:lnTo>
                  <a:lnTo>
                    <a:pt x="55" y="5"/>
                  </a:lnTo>
                  <a:lnTo>
                    <a:pt x="69" y="29"/>
                  </a:lnTo>
                  <a:lnTo>
                    <a:pt x="90" y="112"/>
                  </a:lnTo>
                  <a:lnTo>
                    <a:pt x="86" y="181"/>
                  </a:lnTo>
                  <a:lnTo>
                    <a:pt x="48" y="216"/>
                  </a:lnTo>
                  <a:lnTo>
                    <a:pt x="26" y="223"/>
                  </a:lnTo>
                  <a:lnTo>
                    <a:pt x="1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38" name="Freeform 443"/>
            <p:cNvSpPr>
              <a:spLocks/>
            </p:cNvSpPr>
            <p:nvPr/>
          </p:nvSpPr>
          <p:spPr bwMode="auto">
            <a:xfrm>
              <a:off x="5666" y="2576"/>
              <a:ext cx="72" cy="561"/>
            </a:xfrm>
            <a:custGeom>
              <a:avLst/>
              <a:gdLst>
                <a:gd name="T0" fmla="*/ 72 w 72"/>
                <a:gd name="T1" fmla="*/ 19 h 561"/>
                <a:gd name="T2" fmla="*/ 64 w 72"/>
                <a:gd name="T3" fmla="*/ 316 h 561"/>
                <a:gd name="T4" fmla="*/ 48 w 72"/>
                <a:gd name="T5" fmla="*/ 542 h 561"/>
                <a:gd name="T6" fmla="*/ 43 w 72"/>
                <a:gd name="T7" fmla="*/ 556 h 561"/>
                <a:gd name="T8" fmla="*/ 34 w 72"/>
                <a:gd name="T9" fmla="*/ 561 h 561"/>
                <a:gd name="T10" fmla="*/ 12 w 72"/>
                <a:gd name="T11" fmla="*/ 549 h 561"/>
                <a:gd name="T12" fmla="*/ 0 w 72"/>
                <a:gd name="T13" fmla="*/ 309 h 561"/>
                <a:gd name="T14" fmla="*/ 36 w 72"/>
                <a:gd name="T15" fmla="*/ 15 h 561"/>
                <a:gd name="T16" fmla="*/ 55 w 72"/>
                <a:gd name="T17" fmla="*/ 0 h 561"/>
                <a:gd name="T18" fmla="*/ 72 w 72"/>
                <a:gd name="T19" fmla="*/ 19 h 561"/>
                <a:gd name="T20" fmla="*/ 72 w 72"/>
                <a:gd name="T21" fmla="*/ 19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1"/>
                <a:gd name="T35" fmla="*/ 72 w 72"/>
                <a:gd name="T36" fmla="*/ 561 h 5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1">
                  <a:moveTo>
                    <a:pt x="72" y="19"/>
                  </a:moveTo>
                  <a:lnTo>
                    <a:pt x="64" y="316"/>
                  </a:lnTo>
                  <a:lnTo>
                    <a:pt x="48" y="542"/>
                  </a:lnTo>
                  <a:lnTo>
                    <a:pt x="43" y="556"/>
                  </a:lnTo>
                  <a:lnTo>
                    <a:pt x="34" y="561"/>
                  </a:lnTo>
                  <a:lnTo>
                    <a:pt x="12" y="549"/>
                  </a:lnTo>
                  <a:lnTo>
                    <a:pt x="0" y="309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39" name="Freeform 444"/>
            <p:cNvSpPr>
              <a:spLocks/>
            </p:cNvSpPr>
            <p:nvPr/>
          </p:nvSpPr>
          <p:spPr bwMode="auto">
            <a:xfrm>
              <a:off x="5766" y="2598"/>
              <a:ext cx="86" cy="791"/>
            </a:xfrm>
            <a:custGeom>
              <a:avLst/>
              <a:gdLst>
                <a:gd name="T0" fmla="*/ 74 w 86"/>
                <a:gd name="T1" fmla="*/ 21 h 791"/>
                <a:gd name="T2" fmla="*/ 62 w 86"/>
                <a:gd name="T3" fmla="*/ 192 h 791"/>
                <a:gd name="T4" fmla="*/ 71 w 86"/>
                <a:gd name="T5" fmla="*/ 363 h 791"/>
                <a:gd name="T6" fmla="*/ 86 w 86"/>
                <a:gd name="T7" fmla="*/ 473 h 791"/>
                <a:gd name="T8" fmla="*/ 71 w 86"/>
                <a:gd name="T9" fmla="*/ 625 h 791"/>
                <a:gd name="T10" fmla="*/ 38 w 86"/>
                <a:gd name="T11" fmla="*/ 777 h 791"/>
                <a:gd name="T12" fmla="*/ 31 w 86"/>
                <a:gd name="T13" fmla="*/ 789 h 791"/>
                <a:gd name="T14" fmla="*/ 17 w 86"/>
                <a:gd name="T15" fmla="*/ 791 h 791"/>
                <a:gd name="T16" fmla="*/ 5 w 86"/>
                <a:gd name="T17" fmla="*/ 770 h 791"/>
                <a:gd name="T18" fmla="*/ 19 w 86"/>
                <a:gd name="T19" fmla="*/ 622 h 791"/>
                <a:gd name="T20" fmla="*/ 14 w 86"/>
                <a:gd name="T21" fmla="*/ 477 h 791"/>
                <a:gd name="T22" fmla="*/ 0 w 86"/>
                <a:gd name="T23" fmla="*/ 368 h 791"/>
                <a:gd name="T24" fmla="*/ 7 w 86"/>
                <a:gd name="T25" fmla="*/ 192 h 791"/>
                <a:gd name="T26" fmla="*/ 41 w 86"/>
                <a:gd name="T27" fmla="*/ 14 h 791"/>
                <a:gd name="T28" fmla="*/ 48 w 86"/>
                <a:gd name="T29" fmla="*/ 2 h 791"/>
                <a:gd name="T30" fmla="*/ 60 w 86"/>
                <a:gd name="T31" fmla="*/ 0 h 791"/>
                <a:gd name="T32" fmla="*/ 74 w 86"/>
                <a:gd name="T33" fmla="*/ 21 h 791"/>
                <a:gd name="T34" fmla="*/ 74 w 86"/>
                <a:gd name="T35" fmla="*/ 21 h 7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91"/>
                <a:gd name="T56" fmla="*/ 86 w 86"/>
                <a:gd name="T57" fmla="*/ 791 h 7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91">
                  <a:moveTo>
                    <a:pt x="74" y="21"/>
                  </a:moveTo>
                  <a:lnTo>
                    <a:pt x="62" y="192"/>
                  </a:lnTo>
                  <a:lnTo>
                    <a:pt x="71" y="363"/>
                  </a:lnTo>
                  <a:lnTo>
                    <a:pt x="86" y="473"/>
                  </a:lnTo>
                  <a:lnTo>
                    <a:pt x="71" y="625"/>
                  </a:lnTo>
                  <a:lnTo>
                    <a:pt x="38" y="777"/>
                  </a:lnTo>
                  <a:lnTo>
                    <a:pt x="31" y="789"/>
                  </a:lnTo>
                  <a:lnTo>
                    <a:pt x="17" y="791"/>
                  </a:lnTo>
                  <a:lnTo>
                    <a:pt x="5" y="770"/>
                  </a:lnTo>
                  <a:lnTo>
                    <a:pt x="19" y="622"/>
                  </a:lnTo>
                  <a:lnTo>
                    <a:pt x="14" y="477"/>
                  </a:lnTo>
                  <a:lnTo>
                    <a:pt x="0" y="368"/>
                  </a:lnTo>
                  <a:lnTo>
                    <a:pt x="7" y="192"/>
                  </a:lnTo>
                  <a:lnTo>
                    <a:pt x="41" y="1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40" name="Freeform 445"/>
            <p:cNvSpPr>
              <a:spLocks/>
            </p:cNvSpPr>
            <p:nvPr/>
          </p:nvSpPr>
          <p:spPr bwMode="auto">
            <a:xfrm>
              <a:off x="5536" y="2790"/>
              <a:ext cx="686" cy="1331"/>
            </a:xfrm>
            <a:custGeom>
              <a:avLst/>
              <a:gdLst>
                <a:gd name="T0" fmla="*/ 33 w 686"/>
                <a:gd name="T1" fmla="*/ 15 h 1331"/>
                <a:gd name="T2" fmla="*/ 59 w 686"/>
                <a:gd name="T3" fmla="*/ 114 h 1331"/>
                <a:gd name="T4" fmla="*/ 80 w 686"/>
                <a:gd name="T5" fmla="*/ 157 h 1331"/>
                <a:gd name="T6" fmla="*/ 104 w 686"/>
                <a:gd name="T7" fmla="*/ 205 h 1331"/>
                <a:gd name="T8" fmla="*/ 216 w 686"/>
                <a:gd name="T9" fmla="*/ 433 h 1331"/>
                <a:gd name="T10" fmla="*/ 271 w 686"/>
                <a:gd name="T11" fmla="*/ 580 h 1331"/>
                <a:gd name="T12" fmla="*/ 294 w 686"/>
                <a:gd name="T13" fmla="*/ 628 h 1331"/>
                <a:gd name="T14" fmla="*/ 318 w 686"/>
                <a:gd name="T15" fmla="*/ 673 h 1331"/>
                <a:gd name="T16" fmla="*/ 366 w 686"/>
                <a:gd name="T17" fmla="*/ 756 h 1331"/>
                <a:gd name="T18" fmla="*/ 413 w 686"/>
                <a:gd name="T19" fmla="*/ 834 h 1331"/>
                <a:gd name="T20" fmla="*/ 437 w 686"/>
                <a:gd name="T21" fmla="*/ 870 h 1331"/>
                <a:gd name="T22" fmla="*/ 461 w 686"/>
                <a:gd name="T23" fmla="*/ 906 h 1331"/>
                <a:gd name="T24" fmla="*/ 487 w 686"/>
                <a:gd name="T25" fmla="*/ 941 h 1331"/>
                <a:gd name="T26" fmla="*/ 511 w 686"/>
                <a:gd name="T27" fmla="*/ 979 h 1331"/>
                <a:gd name="T28" fmla="*/ 537 w 686"/>
                <a:gd name="T29" fmla="*/ 1015 h 1331"/>
                <a:gd name="T30" fmla="*/ 560 w 686"/>
                <a:gd name="T31" fmla="*/ 1053 h 1331"/>
                <a:gd name="T32" fmla="*/ 587 w 686"/>
                <a:gd name="T33" fmla="*/ 1091 h 1331"/>
                <a:gd name="T34" fmla="*/ 615 w 686"/>
                <a:gd name="T35" fmla="*/ 1131 h 1331"/>
                <a:gd name="T36" fmla="*/ 641 w 686"/>
                <a:gd name="T37" fmla="*/ 1172 h 1331"/>
                <a:gd name="T38" fmla="*/ 670 w 686"/>
                <a:gd name="T39" fmla="*/ 1217 h 1331"/>
                <a:gd name="T40" fmla="*/ 686 w 686"/>
                <a:gd name="T41" fmla="*/ 1302 h 1331"/>
                <a:gd name="T42" fmla="*/ 677 w 686"/>
                <a:gd name="T43" fmla="*/ 1331 h 1331"/>
                <a:gd name="T44" fmla="*/ 648 w 686"/>
                <a:gd name="T45" fmla="*/ 1321 h 1331"/>
                <a:gd name="T46" fmla="*/ 582 w 686"/>
                <a:gd name="T47" fmla="*/ 1267 h 1331"/>
                <a:gd name="T48" fmla="*/ 527 w 686"/>
                <a:gd name="T49" fmla="*/ 1179 h 1331"/>
                <a:gd name="T50" fmla="*/ 480 w 686"/>
                <a:gd name="T51" fmla="*/ 1096 h 1331"/>
                <a:gd name="T52" fmla="*/ 434 w 686"/>
                <a:gd name="T53" fmla="*/ 1020 h 1331"/>
                <a:gd name="T54" fmla="*/ 392 w 686"/>
                <a:gd name="T55" fmla="*/ 944 h 1331"/>
                <a:gd name="T56" fmla="*/ 351 w 686"/>
                <a:gd name="T57" fmla="*/ 868 h 1331"/>
                <a:gd name="T58" fmla="*/ 309 w 686"/>
                <a:gd name="T59" fmla="*/ 787 h 1331"/>
                <a:gd name="T60" fmla="*/ 263 w 686"/>
                <a:gd name="T61" fmla="*/ 701 h 1331"/>
                <a:gd name="T62" fmla="*/ 240 w 686"/>
                <a:gd name="T63" fmla="*/ 654 h 1331"/>
                <a:gd name="T64" fmla="*/ 216 w 686"/>
                <a:gd name="T65" fmla="*/ 606 h 1331"/>
                <a:gd name="T66" fmla="*/ 164 w 686"/>
                <a:gd name="T67" fmla="*/ 456 h 1331"/>
                <a:gd name="T68" fmla="*/ 121 w 686"/>
                <a:gd name="T69" fmla="*/ 335 h 1331"/>
                <a:gd name="T70" fmla="*/ 104 w 686"/>
                <a:gd name="T71" fmla="*/ 281 h 1331"/>
                <a:gd name="T72" fmla="*/ 73 w 686"/>
                <a:gd name="T73" fmla="*/ 221 h 1331"/>
                <a:gd name="T74" fmla="*/ 0 w 686"/>
                <a:gd name="T75" fmla="*/ 19 h 1331"/>
                <a:gd name="T76" fmla="*/ 14 w 686"/>
                <a:gd name="T77" fmla="*/ 0 h 1331"/>
                <a:gd name="T78" fmla="*/ 33 w 686"/>
                <a:gd name="T79" fmla="*/ 15 h 1331"/>
                <a:gd name="T80" fmla="*/ 33 w 686"/>
                <a:gd name="T81" fmla="*/ 15 h 1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1331"/>
                <a:gd name="T125" fmla="*/ 686 w 686"/>
                <a:gd name="T126" fmla="*/ 1331 h 1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1331">
                  <a:moveTo>
                    <a:pt x="33" y="15"/>
                  </a:moveTo>
                  <a:lnTo>
                    <a:pt x="59" y="114"/>
                  </a:lnTo>
                  <a:lnTo>
                    <a:pt x="80" y="157"/>
                  </a:lnTo>
                  <a:lnTo>
                    <a:pt x="104" y="205"/>
                  </a:lnTo>
                  <a:lnTo>
                    <a:pt x="216" y="433"/>
                  </a:lnTo>
                  <a:lnTo>
                    <a:pt x="271" y="580"/>
                  </a:lnTo>
                  <a:lnTo>
                    <a:pt x="294" y="628"/>
                  </a:lnTo>
                  <a:lnTo>
                    <a:pt x="318" y="673"/>
                  </a:lnTo>
                  <a:lnTo>
                    <a:pt x="366" y="756"/>
                  </a:lnTo>
                  <a:lnTo>
                    <a:pt x="413" y="834"/>
                  </a:lnTo>
                  <a:lnTo>
                    <a:pt x="437" y="870"/>
                  </a:lnTo>
                  <a:lnTo>
                    <a:pt x="461" y="906"/>
                  </a:lnTo>
                  <a:lnTo>
                    <a:pt x="487" y="941"/>
                  </a:lnTo>
                  <a:lnTo>
                    <a:pt x="511" y="979"/>
                  </a:lnTo>
                  <a:lnTo>
                    <a:pt x="537" y="1015"/>
                  </a:lnTo>
                  <a:lnTo>
                    <a:pt x="560" y="1053"/>
                  </a:lnTo>
                  <a:lnTo>
                    <a:pt x="587" y="1091"/>
                  </a:lnTo>
                  <a:lnTo>
                    <a:pt x="615" y="1131"/>
                  </a:lnTo>
                  <a:lnTo>
                    <a:pt x="641" y="1172"/>
                  </a:lnTo>
                  <a:lnTo>
                    <a:pt x="670" y="1217"/>
                  </a:lnTo>
                  <a:lnTo>
                    <a:pt x="686" y="1302"/>
                  </a:lnTo>
                  <a:lnTo>
                    <a:pt x="677" y="1331"/>
                  </a:lnTo>
                  <a:lnTo>
                    <a:pt x="648" y="1321"/>
                  </a:lnTo>
                  <a:lnTo>
                    <a:pt x="582" y="1267"/>
                  </a:lnTo>
                  <a:lnTo>
                    <a:pt x="527" y="1179"/>
                  </a:lnTo>
                  <a:lnTo>
                    <a:pt x="480" y="1096"/>
                  </a:lnTo>
                  <a:lnTo>
                    <a:pt x="434" y="1020"/>
                  </a:lnTo>
                  <a:lnTo>
                    <a:pt x="392" y="944"/>
                  </a:lnTo>
                  <a:lnTo>
                    <a:pt x="351" y="868"/>
                  </a:lnTo>
                  <a:lnTo>
                    <a:pt x="309" y="787"/>
                  </a:lnTo>
                  <a:lnTo>
                    <a:pt x="263" y="701"/>
                  </a:lnTo>
                  <a:lnTo>
                    <a:pt x="240" y="654"/>
                  </a:lnTo>
                  <a:lnTo>
                    <a:pt x="216" y="606"/>
                  </a:lnTo>
                  <a:lnTo>
                    <a:pt x="164" y="456"/>
                  </a:lnTo>
                  <a:lnTo>
                    <a:pt x="121" y="335"/>
                  </a:lnTo>
                  <a:lnTo>
                    <a:pt x="104" y="281"/>
                  </a:lnTo>
                  <a:lnTo>
                    <a:pt x="73" y="221"/>
                  </a:lnTo>
                  <a:lnTo>
                    <a:pt x="0" y="19"/>
                  </a:lnTo>
                  <a:lnTo>
                    <a:pt x="1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41" name="Freeform 446"/>
            <p:cNvSpPr>
              <a:spLocks/>
            </p:cNvSpPr>
            <p:nvPr/>
          </p:nvSpPr>
          <p:spPr bwMode="auto">
            <a:xfrm>
              <a:off x="4481" y="2985"/>
              <a:ext cx="1031" cy="1585"/>
            </a:xfrm>
            <a:custGeom>
              <a:avLst/>
              <a:gdLst>
                <a:gd name="T0" fmla="*/ 1026 w 1031"/>
                <a:gd name="T1" fmla="*/ 29 h 1585"/>
                <a:gd name="T2" fmla="*/ 969 w 1031"/>
                <a:gd name="T3" fmla="*/ 100 h 1585"/>
                <a:gd name="T4" fmla="*/ 936 w 1031"/>
                <a:gd name="T5" fmla="*/ 193 h 1585"/>
                <a:gd name="T6" fmla="*/ 912 w 1031"/>
                <a:gd name="T7" fmla="*/ 247 h 1585"/>
                <a:gd name="T8" fmla="*/ 888 w 1031"/>
                <a:gd name="T9" fmla="*/ 300 h 1585"/>
                <a:gd name="T10" fmla="*/ 867 w 1031"/>
                <a:gd name="T11" fmla="*/ 347 h 1585"/>
                <a:gd name="T12" fmla="*/ 846 w 1031"/>
                <a:gd name="T13" fmla="*/ 392 h 1585"/>
                <a:gd name="T14" fmla="*/ 822 w 1031"/>
                <a:gd name="T15" fmla="*/ 437 h 1585"/>
                <a:gd name="T16" fmla="*/ 798 w 1031"/>
                <a:gd name="T17" fmla="*/ 482 h 1585"/>
                <a:gd name="T18" fmla="*/ 769 w 1031"/>
                <a:gd name="T19" fmla="*/ 530 h 1585"/>
                <a:gd name="T20" fmla="*/ 739 w 1031"/>
                <a:gd name="T21" fmla="*/ 580 h 1585"/>
                <a:gd name="T22" fmla="*/ 698 w 1031"/>
                <a:gd name="T23" fmla="*/ 646 h 1585"/>
                <a:gd name="T24" fmla="*/ 660 w 1031"/>
                <a:gd name="T25" fmla="*/ 706 h 1585"/>
                <a:gd name="T26" fmla="*/ 625 w 1031"/>
                <a:gd name="T27" fmla="*/ 761 h 1585"/>
                <a:gd name="T28" fmla="*/ 591 w 1031"/>
                <a:gd name="T29" fmla="*/ 815 h 1585"/>
                <a:gd name="T30" fmla="*/ 558 w 1031"/>
                <a:gd name="T31" fmla="*/ 867 h 1585"/>
                <a:gd name="T32" fmla="*/ 522 w 1031"/>
                <a:gd name="T33" fmla="*/ 922 h 1585"/>
                <a:gd name="T34" fmla="*/ 482 w 1031"/>
                <a:gd name="T35" fmla="*/ 979 h 1585"/>
                <a:gd name="T36" fmla="*/ 437 w 1031"/>
                <a:gd name="T37" fmla="*/ 1041 h 1585"/>
                <a:gd name="T38" fmla="*/ 404 w 1031"/>
                <a:gd name="T39" fmla="*/ 1091 h 1585"/>
                <a:gd name="T40" fmla="*/ 375 w 1031"/>
                <a:gd name="T41" fmla="*/ 1136 h 1585"/>
                <a:gd name="T42" fmla="*/ 347 w 1031"/>
                <a:gd name="T43" fmla="*/ 1181 h 1585"/>
                <a:gd name="T44" fmla="*/ 313 w 1031"/>
                <a:gd name="T45" fmla="*/ 1233 h 1585"/>
                <a:gd name="T46" fmla="*/ 273 w 1031"/>
                <a:gd name="T47" fmla="*/ 1288 h 1585"/>
                <a:gd name="T48" fmla="*/ 237 w 1031"/>
                <a:gd name="T49" fmla="*/ 1338 h 1585"/>
                <a:gd name="T50" fmla="*/ 171 w 1031"/>
                <a:gd name="T51" fmla="*/ 1445 h 1585"/>
                <a:gd name="T52" fmla="*/ 137 w 1031"/>
                <a:gd name="T53" fmla="*/ 1483 h 1585"/>
                <a:gd name="T54" fmla="*/ 99 w 1031"/>
                <a:gd name="T55" fmla="*/ 1516 h 1585"/>
                <a:gd name="T56" fmla="*/ 26 w 1031"/>
                <a:gd name="T57" fmla="*/ 1583 h 1585"/>
                <a:gd name="T58" fmla="*/ 0 w 1031"/>
                <a:gd name="T59" fmla="*/ 1585 h 1585"/>
                <a:gd name="T60" fmla="*/ 0 w 1031"/>
                <a:gd name="T61" fmla="*/ 1561 h 1585"/>
                <a:gd name="T62" fmla="*/ 45 w 1031"/>
                <a:gd name="T63" fmla="*/ 1478 h 1585"/>
                <a:gd name="T64" fmla="*/ 61 w 1031"/>
                <a:gd name="T65" fmla="*/ 1435 h 1585"/>
                <a:gd name="T66" fmla="*/ 85 w 1031"/>
                <a:gd name="T67" fmla="*/ 1393 h 1585"/>
                <a:gd name="T68" fmla="*/ 121 w 1031"/>
                <a:gd name="T69" fmla="*/ 1333 h 1585"/>
                <a:gd name="T70" fmla="*/ 156 w 1031"/>
                <a:gd name="T71" fmla="*/ 1283 h 1585"/>
                <a:gd name="T72" fmla="*/ 194 w 1031"/>
                <a:gd name="T73" fmla="*/ 1236 h 1585"/>
                <a:gd name="T74" fmla="*/ 237 w 1031"/>
                <a:gd name="T75" fmla="*/ 1179 h 1585"/>
                <a:gd name="T76" fmla="*/ 270 w 1031"/>
                <a:gd name="T77" fmla="*/ 1126 h 1585"/>
                <a:gd name="T78" fmla="*/ 299 w 1031"/>
                <a:gd name="T79" fmla="*/ 1081 h 1585"/>
                <a:gd name="T80" fmla="*/ 327 w 1031"/>
                <a:gd name="T81" fmla="*/ 1036 h 1585"/>
                <a:gd name="T82" fmla="*/ 361 w 1031"/>
                <a:gd name="T83" fmla="*/ 986 h 1585"/>
                <a:gd name="T84" fmla="*/ 406 w 1031"/>
                <a:gd name="T85" fmla="*/ 924 h 1585"/>
                <a:gd name="T86" fmla="*/ 449 w 1031"/>
                <a:gd name="T87" fmla="*/ 870 h 1585"/>
                <a:gd name="T88" fmla="*/ 487 w 1031"/>
                <a:gd name="T89" fmla="*/ 820 h 1585"/>
                <a:gd name="T90" fmla="*/ 525 w 1031"/>
                <a:gd name="T91" fmla="*/ 770 h 1585"/>
                <a:gd name="T92" fmla="*/ 563 w 1031"/>
                <a:gd name="T93" fmla="*/ 720 h 1585"/>
                <a:gd name="T94" fmla="*/ 603 w 1031"/>
                <a:gd name="T95" fmla="*/ 668 h 1585"/>
                <a:gd name="T96" fmla="*/ 641 w 1031"/>
                <a:gd name="T97" fmla="*/ 611 h 1585"/>
                <a:gd name="T98" fmla="*/ 684 w 1031"/>
                <a:gd name="T99" fmla="*/ 547 h 1585"/>
                <a:gd name="T100" fmla="*/ 715 w 1031"/>
                <a:gd name="T101" fmla="*/ 497 h 1585"/>
                <a:gd name="T102" fmla="*/ 746 w 1031"/>
                <a:gd name="T103" fmla="*/ 452 h 1585"/>
                <a:gd name="T104" fmla="*/ 774 w 1031"/>
                <a:gd name="T105" fmla="*/ 409 h 1585"/>
                <a:gd name="T106" fmla="*/ 800 w 1031"/>
                <a:gd name="T107" fmla="*/ 368 h 1585"/>
                <a:gd name="T108" fmla="*/ 853 w 1031"/>
                <a:gd name="T109" fmla="*/ 283 h 1585"/>
                <a:gd name="T110" fmla="*/ 903 w 1031"/>
                <a:gd name="T111" fmla="*/ 178 h 1585"/>
                <a:gd name="T112" fmla="*/ 941 w 1031"/>
                <a:gd name="T113" fmla="*/ 76 h 1585"/>
                <a:gd name="T114" fmla="*/ 967 w 1031"/>
                <a:gd name="T115" fmla="*/ 36 h 1585"/>
                <a:gd name="T116" fmla="*/ 1007 w 1031"/>
                <a:gd name="T117" fmla="*/ 0 h 1585"/>
                <a:gd name="T118" fmla="*/ 1031 w 1031"/>
                <a:gd name="T119" fmla="*/ 5 h 1585"/>
                <a:gd name="T120" fmla="*/ 1026 w 1031"/>
                <a:gd name="T121" fmla="*/ 29 h 1585"/>
                <a:gd name="T122" fmla="*/ 1026 w 1031"/>
                <a:gd name="T123" fmla="*/ 29 h 15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1"/>
                <a:gd name="T187" fmla="*/ 0 h 1585"/>
                <a:gd name="T188" fmla="*/ 1031 w 1031"/>
                <a:gd name="T189" fmla="*/ 1585 h 15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1" h="1585">
                  <a:moveTo>
                    <a:pt x="1026" y="29"/>
                  </a:moveTo>
                  <a:lnTo>
                    <a:pt x="969" y="100"/>
                  </a:lnTo>
                  <a:lnTo>
                    <a:pt x="936" y="193"/>
                  </a:lnTo>
                  <a:lnTo>
                    <a:pt x="912" y="247"/>
                  </a:lnTo>
                  <a:lnTo>
                    <a:pt x="888" y="300"/>
                  </a:lnTo>
                  <a:lnTo>
                    <a:pt x="867" y="347"/>
                  </a:lnTo>
                  <a:lnTo>
                    <a:pt x="846" y="392"/>
                  </a:lnTo>
                  <a:lnTo>
                    <a:pt x="822" y="437"/>
                  </a:lnTo>
                  <a:lnTo>
                    <a:pt x="798" y="482"/>
                  </a:lnTo>
                  <a:lnTo>
                    <a:pt x="769" y="530"/>
                  </a:lnTo>
                  <a:lnTo>
                    <a:pt x="739" y="580"/>
                  </a:lnTo>
                  <a:lnTo>
                    <a:pt x="698" y="646"/>
                  </a:lnTo>
                  <a:lnTo>
                    <a:pt x="660" y="706"/>
                  </a:lnTo>
                  <a:lnTo>
                    <a:pt x="625" y="761"/>
                  </a:lnTo>
                  <a:lnTo>
                    <a:pt x="591" y="815"/>
                  </a:lnTo>
                  <a:lnTo>
                    <a:pt x="558" y="867"/>
                  </a:lnTo>
                  <a:lnTo>
                    <a:pt x="522" y="922"/>
                  </a:lnTo>
                  <a:lnTo>
                    <a:pt x="482" y="979"/>
                  </a:lnTo>
                  <a:lnTo>
                    <a:pt x="437" y="1041"/>
                  </a:lnTo>
                  <a:lnTo>
                    <a:pt x="404" y="1091"/>
                  </a:lnTo>
                  <a:lnTo>
                    <a:pt x="375" y="1136"/>
                  </a:lnTo>
                  <a:lnTo>
                    <a:pt x="347" y="1181"/>
                  </a:lnTo>
                  <a:lnTo>
                    <a:pt x="313" y="1233"/>
                  </a:lnTo>
                  <a:lnTo>
                    <a:pt x="273" y="1288"/>
                  </a:lnTo>
                  <a:lnTo>
                    <a:pt x="237" y="1338"/>
                  </a:lnTo>
                  <a:lnTo>
                    <a:pt x="171" y="1445"/>
                  </a:lnTo>
                  <a:lnTo>
                    <a:pt x="137" y="1483"/>
                  </a:lnTo>
                  <a:lnTo>
                    <a:pt x="99" y="1516"/>
                  </a:lnTo>
                  <a:lnTo>
                    <a:pt x="26" y="1583"/>
                  </a:lnTo>
                  <a:lnTo>
                    <a:pt x="0" y="1585"/>
                  </a:lnTo>
                  <a:lnTo>
                    <a:pt x="0" y="1561"/>
                  </a:lnTo>
                  <a:lnTo>
                    <a:pt x="45" y="1478"/>
                  </a:lnTo>
                  <a:lnTo>
                    <a:pt x="61" y="1435"/>
                  </a:lnTo>
                  <a:lnTo>
                    <a:pt x="85" y="1393"/>
                  </a:lnTo>
                  <a:lnTo>
                    <a:pt x="121" y="1333"/>
                  </a:lnTo>
                  <a:lnTo>
                    <a:pt x="156" y="1283"/>
                  </a:lnTo>
                  <a:lnTo>
                    <a:pt x="194" y="1236"/>
                  </a:lnTo>
                  <a:lnTo>
                    <a:pt x="237" y="1179"/>
                  </a:lnTo>
                  <a:lnTo>
                    <a:pt x="270" y="1126"/>
                  </a:lnTo>
                  <a:lnTo>
                    <a:pt x="299" y="1081"/>
                  </a:lnTo>
                  <a:lnTo>
                    <a:pt x="327" y="1036"/>
                  </a:lnTo>
                  <a:lnTo>
                    <a:pt x="361" y="986"/>
                  </a:lnTo>
                  <a:lnTo>
                    <a:pt x="406" y="924"/>
                  </a:lnTo>
                  <a:lnTo>
                    <a:pt x="449" y="870"/>
                  </a:lnTo>
                  <a:lnTo>
                    <a:pt x="487" y="820"/>
                  </a:lnTo>
                  <a:lnTo>
                    <a:pt x="525" y="770"/>
                  </a:lnTo>
                  <a:lnTo>
                    <a:pt x="563" y="720"/>
                  </a:lnTo>
                  <a:lnTo>
                    <a:pt x="603" y="668"/>
                  </a:lnTo>
                  <a:lnTo>
                    <a:pt x="641" y="611"/>
                  </a:lnTo>
                  <a:lnTo>
                    <a:pt x="684" y="547"/>
                  </a:lnTo>
                  <a:lnTo>
                    <a:pt x="715" y="497"/>
                  </a:lnTo>
                  <a:lnTo>
                    <a:pt x="746" y="452"/>
                  </a:lnTo>
                  <a:lnTo>
                    <a:pt x="774" y="409"/>
                  </a:lnTo>
                  <a:lnTo>
                    <a:pt x="800" y="368"/>
                  </a:lnTo>
                  <a:lnTo>
                    <a:pt x="853" y="283"/>
                  </a:lnTo>
                  <a:lnTo>
                    <a:pt x="903" y="178"/>
                  </a:lnTo>
                  <a:lnTo>
                    <a:pt x="941" y="76"/>
                  </a:lnTo>
                  <a:lnTo>
                    <a:pt x="967" y="36"/>
                  </a:lnTo>
                  <a:lnTo>
                    <a:pt x="1007" y="0"/>
                  </a:lnTo>
                  <a:lnTo>
                    <a:pt x="1031" y="5"/>
                  </a:lnTo>
                  <a:lnTo>
                    <a:pt x="102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42" name="Freeform 447"/>
            <p:cNvSpPr>
              <a:spLocks/>
            </p:cNvSpPr>
            <p:nvPr/>
          </p:nvSpPr>
          <p:spPr bwMode="auto">
            <a:xfrm>
              <a:off x="5476" y="2990"/>
              <a:ext cx="573" cy="1195"/>
            </a:xfrm>
            <a:custGeom>
              <a:avLst/>
              <a:gdLst>
                <a:gd name="T0" fmla="*/ 36 w 573"/>
                <a:gd name="T1" fmla="*/ 14 h 1195"/>
                <a:gd name="T2" fmla="*/ 55 w 573"/>
                <a:gd name="T3" fmla="*/ 74 h 1195"/>
                <a:gd name="T4" fmla="*/ 76 w 573"/>
                <a:gd name="T5" fmla="*/ 131 h 1195"/>
                <a:gd name="T6" fmla="*/ 112 w 573"/>
                <a:gd name="T7" fmla="*/ 249 h 1195"/>
                <a:gd name="T8" fmla="*/ 150 w 573"/>
                <a:gd name="T9" fmla="*/ 378 h 1195"/>
                <a:gd name="T10" fmla="*/ 171 w 573"/>
                <a:gd name="T11" fmla="*/ 432 h 1195"/>
                <a:gd name="T12" fmla="*/ 202 w 573"/>
                <a:gd name="T13" fmla="*/ 496 h 1195"/>
                <a:gd name="T14" fmla="*/ 243 w 573"/>
                <a:gd name="T15" fmla="*/ 582 h 1195"/>
                <a:gd name="T16" fmla="*/ 281 w 573"/>
                <a:gd name="T17" fmla="*/ 656 h 1195"/>
                <a:gd name="T18" fmla="*/ 321 w 573"/>
                <a:gd name="T19" fmla="*/ 729 h 1195"/>
                <a:gd name="T20" fmla="*/ 371 w 573"/>
                <a:gd name="T21" fmla="*/ 815 h 1195"/>
                <a:gd name="T22" fmla="*/ 397 w 573"/>
                <a:gd name="T23" fmla="*/ 855 h 1195"/>
                <a:gd name="T24" fmla="*/ 421 w 573"/>
                <a:gd name="T25" fmla="*/ 891 h 1195"/>
                <a:gd name="T26" fmla="*/ 471 w 573"/>
                <a:gd name="T27" fmla="*/ 969 h 1195"/>
                <a:gd name="T28" fmla="*/ 516 w 573"/>
                <a:gd name="T29" fmla="*/ 1050 h 1195"/>
                <a:gd name="T30" fmla="*/ 563 w 573"/>
                <a:gd name="T31" fmla="*/ 1131 h 1195"/>
                <a:gd name="T32" fmla="*/ 573 w 573"/>
                <a:gd name="T33" fmla="*/ 1171 h 1195"/>
                <a:gd name="T34" fmla="*/ 566 w 573"/>
                <a:gd name="T35" fmla="*/ 1195 h 1195"/>
                <a:gd name="T36" fmla="*/ 542 w 573"/>
                <a:gd name="T37" fmla="*/ 1190 h 1195"/>
                <a:gd name="T38" fmla="*/ 509 w 573"/>
                <a:gd name="T39" fmla="*/ 1164 h 1195"/>
                <a:gd name="T40" fmla="*/ 461 w 573"/>
                <a:gd name="T41" fmla="*/ 1083 h 1195"/>
                <a:gd name="T42" fmla="*/ 414 w 573"/>
                <a:gd name="T43" fmla="*/ 1000 h 1195"/>
                <a:gd name="T44" fmla="*/ 371 w 573"/>
                <a:gd name="T45" fmla="*/ 919 h 1195"/>
                <a:gd name="T46" fmla="*/ 331 w 573"/>
                <a:gd name="T47" fmla="*/ 839 h 1195"/>
                <a:gd name="T48" fmla="*/ 283 w 573"/>
                <a:gd name="T49" fmla="*/ 753 h 1195"/>
                <a:gd name="T50" fmla="*/ 245 w 573"/>
                <a:gd name="T51" fmla="*/ 675 h 1195"/>
                <a:gd name="T52" fmla="*/ 209 w 573"/>
                <a:gd name="T53" fmla="*/ 599 h 1195"/>
                <a:gd name="T54" fmla="*/ 169 w 573"/>
                <a:gd name="T55" fmla="*/ 511 h 1195"/>
                <a:gd name="T56" fmla="*/ 133 w 573"/>
                <a:gd name="T57" fmla="*/ 442 h 1195"/>
                <a:gd name="T58" fmla="*/ 100 w 573"/>
                <a:gd name="T59" fmla="*/ 378 h 1195"/>
                <a:gd name="T60" fmla="*/ 48 w 573"/>
                <a:gd name="T61" fmla="*/ 237 h 1195"/>
                <a:gd name="T62" fmla="*/ 0 w 573"/>
                <a:gd name="T63" fmla="*/ 21 h 1195"/>
                <a:gd name="T64" fmla="*/ 12 w 573"/>
                <a:gd name="T65" fmla="*/ 0 h 1195"/>
                <a:gd name="T66" fmla="*/ 36 w 573"/>
                <a:gd name="T67" fmla="*/ 14 h 1195"/>
                <a:gd name="T68" fmla="*/ 36 w 573"/>
                <a:gd name="T69" fmla="*/ 14 h 1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195"/>
                <a:gd name="T107" fmla="*/ 573 w 573"/>
                <a:gd name="T108" fmla="*/ 1195 h 1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195">
                  <a:moveTo>
                    <a:pt x="36" y="14"/>
                  </a:moveTo>
                  <a:lnTo>
                    <a:pt x="55" y="74"/>
                  </a:lnTo>
                  <a:lnTo>
                    <a:pt x="76" y="131"/>
                  </a:lnTo>
                  <a:lnTo>
                    <a:pt x="112" y="249"/>
                  </a:lnTo>
                  <a:lnTo>
                    <a:pt x="150" y="378"/>
                  </a:lnTo>
                  <a:lnTo>
                    <a:pt x="171" y="432"/>
                  </a:lnTo>
                  <a:lnTo>
                    <a:pt x="202" y="496"/>
                  </a:lnTo>
                  <a:lnTo>
                    <a:pt x="243" y="582"/>
                  </a:lnTo>
                  <a:lnTo>
                    <a:pt x="281" y="656"/>
                  </a:lnTo>
                  <a:lnTo>
                    <a:pt x="321" y="729"/>
                  </a:lnTo>
                  <a:lnTo>
                    <a:pt x="371" y="815"/>
                  </a:lnTo>
                  <a:lnTo>
                    <a:pt x="397" y="855"/>
                  </a:lnTo>
                  <a:lnTo>
                    <a:pt x="421" y="891"/>
                  </a:lnTo>
                  <a:lnTo>
                    <a:pt x="471" y="969"/>
                  </a:lnTo>
                  <a:lnTo>
                    <a:pt x="516" y="1050"/>
                  </a:lnTo>
                  <a:lnTo>
                    <a:pt x="563" y="1131"/>
                  </a:lnTo>
                  <a:lnTo>
                    <a:pt x="573" y="1171"/>
                  </a:lnTo>
                  <a:lnTo>
                    <a:pt x="566" y="1195"/>
                  </a:lnTo>
                  <a:lnTo>
                    <a:pt x="542" y="1190"/>
                  </a:lnTo>
                  <a:lnTo>
                    <a:pt x="509" y="1164"/>
                  </a:lnTo>
                  <a:lnTo>
                    <a:pt x="461" y="1083"/>
                  </a:lnTo>
                  <a:lnTo>
                    <a:pt x="414" y="1000"/>
                  </a:lnTo>
                  <a:lnTo>
                    <a:pt x="371" y="919"/>
                  </a:lnTo>
                  <a:lnTo>
                    <a:pt x="331" y="839"/>
                  </a:lnTo>
                  <a:lnTo>
                    <a:pt x="283" y="753"/>
                  </a:lnTo>
                  <a:lnTo>
                    <a:pt x="245" y="675"/>
                  </a:lnTo>
                  <a:lnTo>
                    <a:pt x="209" y="599"/>
                  </a:lnTo>
                  <a:lnTo>
                    <a:pt x="169" y="511"/>
                  </a:lnTo>
                  <a:lnTo>
                    <a:pt x="133" y="442"/>
                  </a:lnTo>
                  <a:lnTo>
                    <a:pt x="100" y="378"/>
                  </a:lnTo>
                  <a:lnTo>
                    <a:pt x="48" y="23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43" name="Freeform 448"/>
            <p:cNvSpPr>
              <a:spLocks/>
            </p:cNvSpPr>
            <p:nvPr/>
          </p:nvSpPr>
          <p:spPr bwMode="auto">
            <a:xfrm>
              <a:off x="5384" y="3206"/>
              <a:ext cx="354" cy="977"/>
            </a:xfrm>
            <a:custGeom>
              <a:avLst/>
              <a:gdLst>
                <a:gd name="T0" fmla="*/ 28 w 354"/>
                <a:gd name="T1" fmla="*/ 5 h 977"/>
                <a:gd name="T2" fmla="*/ 97 w 354"/>
                <a:gd name="T3" fmla="*/ 114 h 977"/>
                <a:gd name="T4" fmla="*/ 140 w 354"/>
                <a:gd name="T5" fmla="*/ 219 h 977"/>
                <a:gd name="T6" fmla="*/ 178 w 354"/>
                <a:gd name="T7" fmla="*/ 330 h 977"/>
                <a:gd name="T8" fmla="*/ 197 w 354"/>
                <a:gd name="T9" fmla="*/ 392 h 977"/>
                <a:gd name="T10" fmla="*/ 221 w 354"/>
                <a:gd name="T11" fmla="*/ 461 h 977"/>
                <a:gd name="T12" fmla="*/ 247 w 354"/>
                <a:gd name="T13" fmla="*/ 575 h 977"/>
                <a:gd name="T14" fmla="*/ 273 w 354"/>
                <a:gd name="T15" fmla="*/ 673 h 977"/>
                <a:gd name="T16" fmla="*/ 287 w 354"/>
                <a:gd name="T17" fmla="*/ 720 h 977"/>
                <a:gd name="T18" fmla="*/ 354 w 354"/>
                <a:gd name="T19" fmla="*/ 953 h 977"/>
                <a:gd name="T20" fmla="*/ 346 w 354"/>
                <a:gd name="T21" fmla="*/ 977 h 977"/>
                <a:gd name="T22" fmla="*/ 323 w 354"/>
                <a:gd name="T23" fmla="*/ 970 h 977"/>
                <a:gd name="T24" fmla="*/ 289 w 354"/>
                <a:gd name="T25" fmla="*/ 910 h 977"/>
                <a:gd name="T26" fmla="*/ 256 w 354"/>
                <a:gd name="T27" fmla="*/ 860 h 977"/>
                <a:gd name="T28" fmla="*/ 197 w 354"/>
                <a:gd name="T29" fmla="*/ 746 h 977"/>
                <a:gd name="T30" fmla="*/ 187 w 354"/>
                <a:gd name="T31" fmla="*/ 696 h 977"/>
                <a:gd name="T32" fmla="*/ 154 w 354"/>
                <a:gd name="T33" fmla="*/ 592 h 977"/>
                <a:gd name="T34" fmla="*/ 130 w 354"/>
                <a:gd name="T35" fmla="*/ 482 h 977"/>
                <a:gd name="T36" fmla="*/ 97 w 354"/>
                <a:gd name="T37" fmla="*/ 354 h 977"/>
                <a:gd name="T38" fmla="*/ 80 w 354"/>
                <a:gd name="T39" fmla="*/ 240 h 977"/>
                <a:gd name="T40" fmla="*/ 57 w 354"/>
                <a:gd name="T41" fmla="*/ 133 h 977"/>
                <a:gd name="T42" fmla="*/ 35 w 354"/>
                <a:gd name="T43" fmla="*/ 81 h 977"/>
                <a:gd name="T44" fmla="*/ 0 w 354"/>
                <a:gd name="T45" fmla="*/ 24 h 977"/>
                <a:gd name="T46" fmla="*/ 4 w 354"/>
                <a:gd name="T47" fmla="*/ 0 h 977"/>
                <a:gd name="T48" fmla="*/ 28 w 354"/>
                <a:gd name="T49" fmla="*/ 5 h 977"/>
                <a:gd name="T50" fmla="*/ 28 w 354"/>
                <a:gd name="T51" fmla="*/ 5 h 9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4"/>
                <a:gd name="T79" fmla="*/ 0 h 977"/>
                <a:gd name="T80" fmla="*/ 354 w 354"/>
                <a:gd name="T81" fmla="*/ 977 h 9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4" h="977">
                  <a:moveTo>
                    <a:pt x="28" y="5"/>
                  </a:moveTo>
                  <a:lnTo>
                    <a:pt x="97" y="114"/>
                  </a:lnTo>
                  <a:lnTo>
                    <a:pt x="140" y="219"/>
                  </a:lnTo>
                  <a:lnTo>
                    <a:pt x="178" y="330"/>
                  </a:lnTo>
                  <a:lnTo>
                    <a:pt x="197" y="392"/>
                  </a:lnTo>
                  <a:lnTo>
                    <a:pt x="221" y="461"/>
                  </a:lnTo>
                  <a:lnTo>
                    <a:pt x="247" y="575"/>
                  </a:lnTo>
                  <a:lnTo>
                    <a:pt x="273" y="673"/>
                  </a:lnTo>
                  <a:lnTo>
                    <a:pt x="287" y="720"/>
                  </a:lnTo>
                  <a:lnTo>
                    <a:pt x="354" y="953"/>
                  </a:lnTo>
                  <a:lnTo>
                    <a:pt x="346" y="977"/>
                  </a:lnTo>
                  <a:lnTo>
                    <a:pt x="323" y="970"/>
                  </a:lnTo>
                  <a:lnTo>
                    <a:pt x="289" y="910"/>
                  </a:lnTo>
                  <a:lnTo>
                    <a:pt x="256" y="860"/>
                  </a:lnTo>
                  <a:lnTo>
                    <a:pt x="197" y="746"/>
                  </a:lnTo>
                  <a:lnTo>
                    <a:pt x="187" y="696"/>
                  </a:lnTo>
                  <a:lnTo>
                    <a:pt x="154" y="592"/>
                  </a:lnTo>
                  <a:lnTo>
                    <a:pt x="130" y="482"/>
                  </a:lnTo>
                  <a:lnTo>
                    <a:pt x="97" y="354"/>
                  </a:lnTo>
                  <a:lnTo>
                    <a:pt x="80" y="240"/>
                  </a:lnTo>
                  <a:lnTo>
                    <a:pt x="57" y="133"/>
                  </a:lnTo>
                  <a:lnTo>
                    <a:pt x="35" y="81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44" name="Freeform 449"/>
            <p:cNvSpPr>
              <a:spLocks/>
            </p:cNvSpPr>
            <p:nvPr/>
          </p:nvSpPr>
          <p:spPr bwMode="auto">
            <a:xfrm>
              <a:off x="5733" y="4223"/>
              <a:ext cx="302" cy="150"/>
            </a:xfrm>
            <a:custGeom>
              <a:avLst/>
              <a:gdLst>
                <a:gd name="T0" fmla="*/ 33 w 302"/>
                <a:gd name="T1" fmla="*/ 0 h 150"/>
                <a:gd name="T2" fmla="*/ 133 w 302"/>
                <a:gd name="T3" fmla="*/ 36 h 150"/>
                <a:gd name="T4" fmla="*/ 211 w 302"/>
                <a:gd name="T5" fmla="*/ 79 h 150"/>
                <a:gd name="T6" fmla="*/ 247 w 302"/>
                <a:gd name="T7" fmla="*/ 100 h 150"/>
                <a:gd name="T8" fmla="*/ 290 w 302"/>
                <a:gd name="T9" fmla="*/ 117 h 150"/>
                <a:gd name="T10" fmla="*/ 302 w 302"/>
                <a:gd name="T11" fmla="*/ 138 h 150"/>
                <a:gd name="T12" fmla="*/ 294 w 302"/>
                <a:gd name="T13" fmla="*/ 150 h 150"/>
                <a:gd name="T14" fmla="*/ 280 w 302"/>
                <a:gd name="T15" fmla="*/ 150 h 150"/>
                <a:gd name="T16" fmla="*/ 104 w 302"/>
                <a:gd name="T17" fmla="*/ 100 h 150"/>
                <a:gd name="T18" fmla="*/ 12 w 302"/>
                <a:gd name="T19" fmla="*/ 48 h 150"/>
                <a:gd name="T20" fmla="*/ 0 w 302"/>
                <a:gd name="T21" fmla="*/ 12 h 150"/>
                <a:gd name="T22" fmla="*/ 12 w 302"/>
                <a:gd name="T23" fmla="*/ 0 h 150"/>
                <a:gd name="T24" fmla="*/ 33 w 302"/>
                <a:gd name="T25" fmla="*/ 0 h 150"/>
                <a:gd name="T26" fmla="*/ 33 w 302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50"/>
                <a:gd name="T44" fmla="*/ 302 w 30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50">
                  <a:moveTo>
                    <a:pt x="33" y="0"/>
                  </a:moveTo>
                  <a:lnTo>
                    <a:pt x="133" y="36"/>
                  </a:lnTo>
                  <a:lnTo>
                    <a:pt x="211" y="79"/>
                  </a:lnTo>
                  <a:lnTo>
                    <a:pt x="247" y="100"/>
                  </a:lnTo>
                  <a:lnTo>
                    <a:pt x="290" y="117"/>
                  </a:lnTo>
                  <a:lnTo>
                    <a:pt x="302" y="138"/>
                  </a:lnTo>
                  <a:lnTo>
                    <a:pt x="294" y="150"/>
                  </a:lnTo>
                  <a:lnTo>
                    <a:pt x="280" y="150"/>
                  </a:lnTo>
                  <a:lnTo>
                    <a:pt x="104" y="10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45" name="Freeform 450"/>
            <p:cNvSpPr>
              <a:spLocks/>
            </p:cNvSpPr>
            <p:nvPr/>
          </p:nvSpPr>
          <p:spPr bwMode="auto">
            <a:xfrm>
              <a:off x="6101" y="4161"/>
              <a:ext cx="128" cy="162"/>
            </a:xfrm>
            <a:custGeom>
              <a:avLst/>
              <a:gdLst>
                <a:gd name="T0" fmla="*/ 128 w 128"/>
                <a:gd name="T1" fmla="*/ 26 h 162"/>
                <a:gd name="T2" fmla="*/ 71 w 128"/>
                <a:gd name="T3" fmla="*/ 131 h 162"/>
                <a:gd name="T4" fmla="*/ 29 w 128"/>
                <a:gd name="T5" fmla="*/ 160 h 162"/>
                <a:gd name="T6" fmla="*/ 5 w 128"/>
                <a:gd name="T7" fmla="*/ 162 h 162"/>
                <a:gd name="T8" fmla="*/ 0 w 128"/>
                <a:gd name="T9" fmla="*/ 141 h 162"/>
                <a:gd name="T10" fmla="*/ 12 w 128"/>
                <a:gd name="T11" fmla="*/ 86 h 162"/>
                <a:gd name="T12" fmla="*/ 95 w 128"/>
                <a:gd name="T13" fmla="*/ 7 h 162"/>
                <a:gd name="T14" fmla="*/ 121 w 128"/>
                <a:gd name="T15" fmla="*/ 0 h 162"/>
                <a:gd name="T16" fmla="*/ 128 w 128"/>
                <a:gd name="T17" fmla="*/ 26 h 162"/>
                <a:gd name="T18" fmla="*/ 128 w 128"/>
                <a:gd name="T19" fmla="*/ 26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62"/>
                <a:gd name="T32" fmla="*/ 128 w 12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62">
                  <a:moveTo>
                    <a:pt x="128" y="26"/>
                  </a:moveTo>
                  <a:lnTo>
                    <a:pt x="71" y="131"/>
                  </a:lnTo>
                  <a:lnTo>
                    <a:pt x="29" y="160"/>
                  </a:lnTo>
                  <a:lnTo>
                    <a:pt x="5" y="162"/>
                  </a:lnTo>
                  <a:lnTo>
                    <a:pt x="0" y="141"/>
                  </a:lnTo>
                  <a:lnTo>
                    <a:pt x="12" y="86"/>
                  </a:lnTo>
                  <a:lnTo>
                    <a:pt x="95" y="7"/>
                  </a:lnTo>
                  <a:lnTo>
                    <a:pt x="121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46" name="Freeform 451"/>
            <p:cNvSpPr>
              <a:spLocks/>
            </p:cNvSpPr>
            <p:nvPr/>
          </p:nvSpPr>
          <p:spPr bwMode="auto">
            <a:xfrm>
              <a:off x="5393" y="2320"/>
              <a:ext cx="573" cy="173"/>
            </a:xfrm>
            <a:custGeom>
              <a:avLst/>
              <a:gdLst>
                <a:gd name="T0" fmla="*/ 14 w 573"/>
                <a:gd name="T1" fmla="*/ 24 h 173"/>
                <a:gd name="T2" fmla="*/ 174 w 573"/>
                <a:gd name="T3" fmla="*/ 0 h 173"/>
                <a:gd name="T4" fmla="*/ 328 w 573"/>
                <a:gd name="T5" fmla="*/ 9 h 173"/>
                <a:gd name="T6" fmla="*/ 544 w 573"/>
                <a:gd name="T7" fmla="*/ 95 h 173"/>
                <a:gd name="T8" fmla="*/ 568 w 573"/>
                <a:gd name="T9" fmla="*/ 116 h 173"/>
                <a:gd name="T10" fmla="*/ 573 w 573"/>
                <a:gd name="T11" fmla="*/ 161 h 173"/>
                <a:gd name="T12" fmla="*/ 554 w 573"/>
                <a:gd name="T13" fmla="*/ 173 h 173"/>
                <a:gd name="T14" fmla="*/ 528 w 573"/>
                <a:gd name="T15" fmla="*/ 168 h 173"/>
                <a:gd name="T16" fmla="*/ 504 w 573"/>
                <a:gd name="T17" fmla="*/ 154 h 173"/>
                <a:gd name="T18" fmla="*/ 459 w 573"/>
                <a:gd name="T19" fmla="*/ 121 h 173"/>
                <a:gd name="T20" fmla="*/ 416 w 573"/>
                <a:gd name="T21" fmla="*/ 90 h 173"/>
                <a:gd name="T22" fmla="*/ 373 w 573"/>
                <a:gd name="T23" fmla="*/ 64 h 173"/>
                <a:gd name="T24" fmla="*/ 321 w 573"/>
                <a:gd name="T25" fmla="*/ 43 h 173"/>
                <a:gd name="T26" fmla="*/ 171 w 573"/>
                <a:gd name="T27" fmla="*/ 35 h 173"/>
                <a:gd name="T28" fmla="*/ 19 w 573"/>
                <a:gd name="T29" fmla="*/ 59 h 173"/>
                <a:gd name="T30" fmla="*/ 0 w 573"/>
                <a:gd name="T31" fmla="*/ 43 h 173"/>
                <a:gd name="T32" fmla="*/ 14 w 573"/>
                <a:gd name="T33" fmla="*/ 24 h 173"/>
                <a:gd name="T34" fmla="*/ 14 w 573"/>
                <a:gd name="T35" fmla="*/ 24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3"/>
                <a:gd name="T55" fmla="*/ 0 h 173"/>
                <a:gd name="T56" fmla="*/ 573 w 5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3" h="173">
                  <a:moveTo>
                    <a:pt x="14" y="24"/>
                  </a:moveTo>
                  <a:lnTo>
                    <a:pt x="174" y="0"/>
                  </a:lnTo>
                  <a:lnTo>
                    <a:pt x="328" y="9"/>
                  </a:lnTo>
                  <a:lnTo>
                    <a:pt x="544" y="95"/>
                  </a:lnTo>
                  <a:lnTo>
                    <a:pt x="568" y="116"/>
                  </a:lnTo>
                  <a:lnTo>
                    <a:pt x="573" y="161"/>
                  </a:lnTo>
                  <a:lnTo>
                    <a:pt x="554" y="173"/>
                  </a:lnTo>
                  <a:lnTo>
                    <a:pt x="528" y="168"/>
                  </a:lnTo>
                  <a:lnTo>
                    <a:pt x="504" y="154"/>
                  </a:lnTo>
                  <a:lnTo>
                    <a:pt x="459" y="121"/>
                  </a:lnTo>
                  <a:lnTo>
                    <a:pt x="416" y="90"/>
                  </a:lnTo>
                  <a:lnTo>
                    <a:pt x="373" y="64"/>
                  </a:lnTo>
                  <a:lnTo>
                    <a:pt x="321" y="43"/>
                  </a:lnTo>
                  <a:lnTo>
                    <a:pt x="171" y="35"/>
                  </a:lnTo>
                  <a:lnTo>
                    <a:pt x="19" y="59"/>
                  </a:lnTo>
                  <a:lnTo>
                    <a:pt x="0" y="4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47" name="Freeform 452"/>
            <p:cNvSpPr>
              <a:spLocks/>
            </p:cNvSpPr>
            <p:nvPr/>
          </p:nvSpPr>
          <p:spPr bwMode="auto">
            <a:xfrm>
              <a:off x="5883" y="2460"/>
              <a:ext cx="83" cy="204"/>
            </a:xfrm>
            <a:custGeom>
              <a:avLst/>
              <a:gdLst>
                <a:gd name="T0" fmla="*/ 83 w 83"/>
                <a:gd name="T1" fmla="*/ 21 h 204"/>
                <a:gd name="T2" fmla="*/ 76 w 83"/>
                <a:gd name="T3" fmla="*/ 119 h 204"/>
                <a:gd name="T4" fmla="*/ 40 w 83"/>
                <a:gd name="T5" fmla="*/ 188 h 204"/>
                <a:gd name="T6" fmla="*/ 30 w 83"/>
                <a:gd name="T7" fmla="*/ 202 h 204"/>
                <a:gd name="T8" fmla="*/ 16 w 83"/>
                <a:gd name="T9" fmla="*/ 204 h 204"/>
                <a:gd name="T10" fmla="*/ 0 w 83"/>
                <a:gd name="T11" fmla="*/ 178 h 204"/>
                <a:gd name="T12" fmla="*/ 7 w 83"/>
                <a:gd name="T13" fmla="*/ 100 h 204"/>
                <a:gd name="T14" fmla="*/ 28 w 83"/>
                <a:gd name="T15" fmla="*/ 57 h 204"/>
                <a:gd name="T16" fmla="*/ 47 w 83"/>
                <a:gd name="T17" fmla="*/ 14 h 204"/>
                <a:gd name="T18" fmla="*/ 57 w 83"/>
                <a:gd name="T19" fmla="*/ 2 h 204"/>
                <a:gd name="T20" fmla="*/ 68 w 83"/>
                <a:gd name="T21" fmla="*/ 0 h 204"/>
                <a:gd name="T22" fmla="*/ 83 w 83"/>
                <a:gd name="T23" fmla="*/ 21 h 204"/>
                <a:gd name="T24" fmla="*/ 83 w 83"/>
                <a:gd name="T25" fmla="*/ 2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204"/>
                <a:gd name="T41" fmla="*/ 83 w 83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204">
                  <a:moveTo>
                    <a:pt x="83" y="21"/>
                  </a:moveTo>
                  <a:lnTo>
                    <a:pt x="76" y="119"/>
                  </a:lnTo>
                  <a:lnTo>
                    <a:pt x="40" y="188"/>
                  </a:lnTo>
                  <a:lnTo>
                    <a:pt x="30" y="202"/>
                  </a:lnTo>
                  <a:lnTo>
                    <a:pt x="16" y="204"/>
                  </a:lnTo>
                  <a:lnTo>
                    <a:pt x="0" y="178"/>
                  </a:lnTo>
                  <a:lnTo>
                    <a:pt x="7" y="100"/>
                  </a:lnTo>
                  <a:lnTo>
                    <a:pt x="28" y="57"/>
                  </a:lnTo>
                  <a:lnTo>
                    <a:pt x="47" y="14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48" name="Freeform 453"/>
            <p:cNvSpPr>
              <a:spLocks/>
            </p:cNvSpPr>
            <p:nvPr/>
          </p:nvSpPr>
          <p:spPr bwMode="auto">
            <a:xfrm>
              <a:off x="5331" y="2536"/>
              <a:ext cx="587" cy="152"/>
            </a:xfrm>
            <a:custGeom>
              <a:avLst/>
              <a:gdLst>
                <a:gd name="T0" fmla="*/ 15 w 587"/>
                <a:gd name="T1" fmla="*/ 17 h 152"/>
                <a:gd name="T2" fmla="*/ 176 w 587"/>
                <a:gd name="T3" fmla="*/ 0 h 152"/>
                <a:gd name="T4" fmla="*/ 338 w 587"/>
                <a:gd name="T5" fmla="*/ 5 h 152"/>
                <a:gd name="T6" fmla="*/ 554 w 587"/>
                <a:gd name="T7" fmla="*/ 62 h 152"/>
                <a:gd name="T8" fmla="*/ 585 w 587"/>
                <a:gd name="T9" fmla="*/ 86 h 152"/>
                <a:gd name="T10" fmla="*/ 587 w 587"/>
                <a:gd name="T11" fmla="*/ 121 h 152"/>
                <a:gd name="T12" fmla="*/ 568 w 587"/>
                <a:gd name="T13" fmla="*/ 150 h 152"/>
                <a:gd name="T14" fmla="*/ 530 w 587"/>
                <a:gd name="T15" fmla="*/ 152 h 152"/>
                <a:gd name="T16" fmla="*/ 428 w 587"/>
                <a:gd name="T17" fmla="*/ 112 h 152"/>
                <a:gd name="T18" fmla="*/ 383 w 587"/>
                <a:gd name="T19" fmla="*/ 88 h 152"/>
                <a:gd name="T20" fmla="*/ 326 w 587"/>
                <a:gd name="T21" fmla="*/ 69 h 152"/>
                <a:gd name="T22" fmla="*/ 171 w 587"/>
                <a:gd name="T23" fmla="*/ 50 h 152"/>
                <a:gd name="T24" fmla="*/ 19 w 587"/>
                <a:gd name="T25" fmla="*/ 52 h 152"/>
                <a:gd name="T26" fmla="*/ 0 w 587"/>
                <a:gd name="T27" fmla="*/ 36 h 152"/>
                <a:gd name="T28" fmla="*/ 15 w 587"/>
                <a:gd name="T29" fmla="*/ 17 h 152"/>
                <a:gd name="T30" fmla="*/ 15 w 587"/>
                <a:gd name="T31" fmla="*/ 1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7"/>
                <a:gd name="T49" fmla="*/ 0 h 152"/>
                <a:gd name="T50" fmla="*/ 587 w 58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7" h="152">
                  <a:moveTo>
                    <a:pt x="15" y="17"/>
                  </a:moveTo>
                  <a:lnTo>
                    <a:pt x="176" y="0"/>
                  </a:lnTo>
                  <a:lnTo>
                    <a:pt x="338" y="5"/>
                  </a:lnTo>
                  <a:lnTo>
                    <a:pt x="554" y="62"/>
                  </a:lnTo>
                  <a:lnTo>
                    <a:pt x="585" y="86"/>
                  </a:lnTo>
                  <a:lnTo>
                    <a:pt x="587" y="121"/>
                  </a:lnTo>
                  <a:lnTo>
                    <a:pt x="568" y="150"/>
                  </a:lnTo>
                  <a:lnTo>
                    <a:pt x="530" y="152"/>
                  </a:lnTo>
                  <a:lnTo>
                    <a:pt x="428" y="112"/>
                  </a:lnTo>
                  <a:lnTo>
                    <a:pt x="383" y="88"/>
                  </a:lnTo>
                  <a:lnTo>
                    <a:pt x="326" y="69"/>
                  </a:lnTo>
                  <a:lnTo>
                    <a:pt x="171" y="50"/>
                  </a:lnTo>
                  <a:lnTo>
                    <a:pt x="19" y="52"/>
                  </a:lnTo>
                  <a:lnTo>
                    <a:pt x="0" y="3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49" name="Freeform 454"/>
            <p:cNvSpPr>
              <a:spLocks/>
            </p:cNvSpPr>
            <p:nvPr/>
          </p:nvSpPr>
          <p:spPr bwMode="auto">
            <a:xfrm>
              <a:off x="5329" y="2412"/>
              <a:ext cx="55" cy="167"/>
            </a:xfrm>
            <a:custGeom>
              <a:avLst/>
              <a:gdLst>
                <a:gd name="T0" fmla="*/ 55 w 55"/>
                <a:gd name="T1" fmla="*/ 27 h 167"/>
                <a:gd name="T2" fmla="*/ 40 w 55"/>
                <a:gd name="T3" fmla="*/ 114 h 167"/>
                <a:gd name="T4" fmla="*/ 45 w 55"/>
                <a:gd name="T5" fmla="*/ 141 h 167"/>
                <a:gd name="T6" fmla="*/ 31 w 55"/>
                <a:gd name="T7" fmla="*/ 167 h 167"/>
                <a:gd name="T8" fmla="*/ 5 w 55"/>
                <a:gd name="T9" fmla="*/ 150 h 167"/>
                <a:gd name="T10" fmla="*/ 0 w 55"/>
                <a:gd name="T11" fmla="*/ 117 h 167"/>
                <a:gd name="T12" fmla="*/ 2 w 55"/>
                <a:gd name="T13" fmla="*/ 60 h 167"/>
                <a:gd name="T14" fmla="*/ 26 w 55"/>
                <a:gd name="T15" fmla="*/ 8 h 167"/>
                <a:gd name="T16" fmla="*/ 50 w 55"/>
                <a:gd name="T17" fmla="*/ 0 h 167"/>
                <a:gd name="T18" fmla="*/ 55 w 55"/>
                <a:gd name="T19" fmla="*/ 27 h 167"/>
                <a:gd name="T20" fmla="*/ 55 w 55"/>
                <a:gd name="T21" fmla="*/ 2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67"/>
                <a:gd name="T35" fmla="*/ 55 w 55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67">
                  <a:moveTo>
                    <a:pt x="55" y="27"/>
                  </a:moveTo>
                  <a:lnTo>
                    <a:pt x="40" y="114"/>
                  </a:lnTo>
                  <a:lnTo>
                    <a:pt x="45" y="141"/>
                  </a:lnTo>
                  <a:lnTo>
                    <a:pt x="31" y="167"/>
                  </a:lnTo>
                  <a:lnTo>
                    <a:pt x="5" y="150"/>
                  </a:lnTo>
                  <a:lnTo>
                    <a:pt x="0" y="117"/>
                  </a:lnTo>
                  <a:lnTo>
                    <a:pt x="2" y="6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50" name="Freeform 455"/>
            <p:cNvSpPr>
              <a:spLocks/>
            </p:cNvSpPr>
            <p:nvPr/>
          </p:nvSpPr>
          <p:spPr bwMode="auto">
            <a:xfrm>
              <a:off x="5635" y="2398"/>
              <a:ext cx="60" cy="176"/>
            </a:xfrm>
            <a:custGeom>
              <a:avLst/>
              <a:gdLst>
                <a:gd name="T0" fmla="*/ 60 w 60"/>
                <a:gd name="T1" fmla="*/ 19 h 176"/>
                <a:gd name="T2" fmla="*/ 53 w 60"/>
                <a:gd name="T3" fmla="*/ 150 h 176"/>
                <a:gd name="T4" fmla="*/ 46 w 60"/>
                <a:gd name="T5" fmla="*/ 171 h 176"/>
                <a:gd name="T6" fmla="*/ 27 w 60"/>
                <a:gd name="T7" fmla="*/ 176 h 176"/>
                <a:gd name="T8" fmla="*/ 0 w 60"/>
                <a:gd name="T9" fmla="*/ 150 h 176"/>
                <a:gd name="T10" fmla="*/ 24 w 60"/>
                <a:gd name="T11" fmla="*/ 17 h 176"/>
                <a:gd name="T12" fmla="*/ 43 w 60"/>
                <a:gd name="T13" fmla="*/ 0 h 176"/>
                <a:gd name="T14" fmla="*/ 60 w 60"/>
                <a:gd name="T15" fmla="*/ 19 h 176"/>
                <a:gd name="T16" fmla="*/ 60 w 60"/>
                <a:gd name="T17" fmla="*/ 19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6"/>
                <a:gd name="T29" fmla="*/ 60 w 6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6">
                  <a:moveTo>
                    <a:pt x="60" y="19"/>
                  </a:moveTo>
                  <a:lnTo>
                    <a:pt x="53" y="150"/>
                  </a:lnTo>
                  <a:lnTo>
                    <a:pt x="46" y="171"/>
                  </a:lnTo>
                  <a:lnTo>
                    <a:pt x="27" y="176"/>
                  </a:lnTo>
                  <a:lnTo>
                    <a:pt x="0" y="150"/>
                  </a:lnTo>
                  <a:lnTo>
                    <a:pt x="24" y="17"/>
                  </a:lnTo>
                  <a:lnTo>
                    <a:pt x="43" y="0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51" name="Freeform 456"/>
            <p:cNvSpPr>
              <a:spLocks/>
            </p:cNvSpPr>
            <p:nvPr/>
          </p:nvSpPr>
          <p:spPr bwMode="auto">
            <a:xfrm>
              <a:off x="3466" y="4040"/>
              <a:ext cx="715" cy="209"/>
            </a:xfrm>
            <a:custGeom>
              <a:avLst/>
              <a:gdLst>
                <a:gd name="T0" fmla="*/ 31 w 715"/>
                <a:gd name="T1" fmla="*/ 0 h 209"/>
                <a:gd name="T2" fmla="*/ 119 w 715"/>
                <a:gd name="T3" fmla="*/ 31 h 209"/>
                <a:gd name="T4" fmla="*/ 207 w 715"/>
                <a:gd name="T5" fmla="*/ 62 h 209"/>
                <a:gd name="T6" fmla="*/ 437 w 715"/>
                <a:gd name="T7" fmla="*/ 119 h 209"/>
                <a:gd name="T8" fmla="*/ 565 w 715"/>
                <a:gd name="T9" fmla="*/ 138 h 209"/>
                <a:gd name="T10" fmla="*/ 632 w 715"/>
                <a:gd name="T11" fmla="*/ 157 h 209"/>
                <a:gd name="T12" fmla="*/ 699 w 715"/>
                <a:gd name="T13" fmla="*/ 174 h 209"/>
                <a:gd name="T14" fmla="*/ 715 w 715"/>
                <a:gd name="T15" fmla="*/ 193 h 209"/>
                <a:gd name="T16" fmla="*/ 696 w 715"/>
                <a:gd name="T17" fmla="*/ 209 h 209"/>
                <a:gd name="T18" fmla="*/ 556 w 715"/>
                <a:gd name="T19" fmla="*/ 202 h 209"/>
                <a:gd name="T20" fmla="*/ 425 w 715"/>
                <a:gd name="T21" fmla="*/ 183 h 209"/>
                <a:gd name="T22" fmla="*/ 311 w 715"/>
                <a:gd name="T23" fmla="*/ 143 h 209"/>
                <a:gd name="T24" fmla="*/ 259 w 715"/>
                <a:gd name="T25" fmla="*/ 119 h 209"/>
                <a:gd name="T26" fmla="*/ 197 w 715"/>
                <a:gd name="T27" fmla="*/ 95 h 209"/>
                <a:gd name="T28" fmla="*/ 19 w 715"/>
                <a:gd name="T29" fmla="*/ 52 h 209"/>
                <a:gd name="T30" fmla="*/ 0 w 715"/>
                <a:gd name="T31" fmla="*/ 19 h 209"/>
                <a:gd name="T32" fmla="*/ 9 w 715"/>
                <a:gd name="T33" fmla="*/ 5 h 209"/>
                <a:gd name="T34" fmla="*/ 31 w 715"/>
                <a:gd name="T35" fmla="*/ 0 h 209"/>
                <a:gd name="T36" fmla="*/ 31 w 71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5"/>
                <a:gd name="T58" fmla="*/ 0 h 209"/>
                <a:gd name="T59" fmla="*/ 715 w 71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5" h="209">
                  <a:moveTo>
                    <a:pt x="31" y="0"/>
                  </a:moveTo>
                  <a:lnTo>
                    <a:pt x="119" y="31"/>
                  </a:lnTo>
                  <a:lnTo>
                    <a:pt x="207" y="62"/>
                  </a:lnTo>
                  <a:lnTo>
                    <a:pt x="437" y="119"/>
                  </a:lnTo>
                  <a:lnTo>
                    <a:pt x="565" y="138"/>
                  </a:lnTo>
                  <a:lnTo>
                    <a:pt x="632" y="157"/>
                  </a:lnTo>
                  <a:lnTo>
                    <a:pt x="699" y="174"/>
                  </a:lnTo>
                  <a:lnTo>
                    <a:pt x="715" y="193"/>
                  </a:lnTo>
                  <a:lnTo>
                    <a:pt x="696" y="209"/>
                  </a:lnTo>
                  <a:lnTo>
                    <a:pt x="556" y="202"/>
                  </a:lnTo>
                  <a:lnTo>
                    <a:pt x="425" y="183"/>
                  </a:lnTo>
                  <a:lnTo>
                    <a:pt x="311" y="143"/>
                  </a:lnTo>
                  <a:lnTo>
                    <a:pt x="259" y="119"/>
                  </a:lnTo>
                  <a:lnTo>
                    <a:pt x="197" y="95"/>
                  </a:lnTo>
                  <a:lnTo>
                    <a:pt x="19" y="52"/>
                  </a:lnTo>
                  <a:lnTo>
                    <a:pt x="0" y="19"/>
                  </a:lnTo>
                  <a:lnTo>
                    <a:pt x="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52" name="Freeform 457"/>
            <p:cNvSpPr>
              <a:spLocks/>
            </p:cNvSpPr>
            <p:nvPr/>
          </p:nvSpPr>
          <p:spPr bwMode="auto">
            <a:xfrm>
              <a:off x="3428" y="4033"/>
              <a:ext cx="166" cy="202"/>
            </a:xfrm>
            <a:custGeom>
              <a:avLst/>
              <a:gdLst>
                <a:gd name="T0" fmla="*/ 55 w 166"/>
                <a:gd name="T1" fmla="*/ 10 h 202"/>
                <a:gd name="T2" fmla="*/ 116 w 166"/>
                <a:gd name="T3" fmla="*/ 95 h 202"/>
                <a:gd name="T4" fmla="*/ 161 w 166"/>
                <a:gd name="T5" fmla="*/ 178 h 202"/>
                <a:gd name="T6" fmla="*/ 166 w 166"/>
                <a:gd name="T7" fmla="*/ 190 h 202"/>
                <a:gd name="T8" fmla="*/ 161 w 166"/>
                <a:gd name="T9" fmla="*/ 202 h 202"/>
                <a:gd name="T10" fmla="*/ 135 w 166"/>
                <a:gd name="T11" fmla="*/ 202 h 202"/>
                <a:gd name="T12" fmla="*/ 47 w 166"/>
                <a:gd name="T13" fmla="*/ 138 h 202"/>
                <a:gd name="T14" fmla="*/ 5 w 166"/>
                <a:gd name="T15" fmla="*/ 40 h 202"/>
                <a:gd name="T16" fmla="*/ 0 w 166"/>
                <a:gd name="T17" fmla="*/ 17 h 202"/>
                <a:gd name="T18" fmla="*/ 14 w 166"/>
                <a:gd name="T19" fmla="*/ 0 h 202"/>
                <a:gd name="T20" fmla="*/ 55 w 166"/>
                <a:gd name="T21" fmla="*/ 10 h 202"/>
                <a:gd name="T22" fmla="*/ 55 w 166"/>
                <a:gd name="T23" fmla="*/ 1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02"/>
                <a:gd name="T38" fmla="*/ 166 w 166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02">
                  <a:moveTo>
                    <a:pt x="55" y="10"/>
                  </a:moveTo>
                  <a:lnTo>
                    <a:pt x="116" y="95"/>
                  </a:lnTo>
                  <a:lnTo>
                    <a:pt x="16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35" y="202"/>
                  </a:lnTo>
                  <a:lnTo>
                    <a:pt x="47" y="138"/>
                  </a:lnTo>
                  <a:lnTo>
                    <a:pt x="5" y="40"/>
                  </a:lnTo>
                  <a:lnTo>
                    <a:pt x="0" y="17"/>
                  </a:lnTo>
                  <a:lnTo>
                    <a:pt x="14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53" name="Freeform 458"/>
            <p:cNvSpPr>
              <a:spLocks/>
            </p:cNvSpPr>
            <p:nvPr/>
          </p:nvSpPr>
          <p:spPr bwMode="auto">
            <a:xfrm>
              <a:off x="3561" y="4223"/>
              <a:ext cx="846" cy="352"/>
            </a:xfrm>
            <a:custGeom>
              <a:avLst/>
              <a:gdLst>
                <a:gd name="T0" fmla="*/ 17 w 846"/>
                <a:gd name="T1" fmla="*/ 0 h 352"/>
                <a:gd name="T2" fmla="*/ 105 w 846"/>
                <a:gd name="T3" fmla="*/ 24 h 352"/>
                <a:gd name="T4" fmla="*/ 143 w 846"/>
                <a:gd name="T5" fmla="*/ 45 h 352"/>
                <a:gd name="T6" fmla="*/ 185 w 846"/>
                <a:gd name="T7" fmla="*/ 67 h 352"/>
                <a:gd name="T8" fmla="*/ 240 w 846"/>
                <a:gd name="T9" fmla="*/ 88 h 352"/>
                <a:gd name="T10" fmla="*/ 290 w 846"/>
                <a:gd name="T11" fmla="*/ 105 h 352"/>
                <a:gd name="T12" fmla="*/ 385 w 846"/>
                <a:gd name="T13" fmla="*/ 136 h 352"/>
                <a:gd name="T14" fmla="*/ 478 w 846"/>
                <a:gd name="T15" fmla="*/ 166 h 352"/>
                <a:gd name="T16" fmla="*/ 582 w 846"/>
                <a:gd name="T17" fmla="*/ 209 h 352"/>
                <a:gd name="T18" fmla="*/ 646 w 846"/>
                <a:gd name="T19" fmla="*/ 233 h 352"/>
                <a:gd name="T20" fmla="*/ 701 w 846"/>
                <a:gd name="T21" fmla="*/ 252 h 352"/>
                <a:gd name="T22" fmla="*/ 829 w 846"/>
                <a:gd name="T23" fmla="*/ 281 h 352"/>
                <a:gd name="T24" fmla="*/ 846 w 846"/>
                <a:gd name="T25" fmla="*/ 319 h 352"/>
                <a:gd name="T26" fmla="*/ 841 w 846"/>
                <a:gd name="T27" fmla="*/ 342 h 352"/>
                <a:gd name="T28" fmla="*/ 827 w 846"/>
                <a:gd name="T29" fmla="*/ 352 h 352"/>
                <a:gd name="T30" fmla="*/ 694 w 846"/>
                <a:gd name="T31" fmla="*/ 304 h 352"/>
                <a:gd name="T32" fmla="*/ 634 w 846"/>
                <a:gd name="T33" fmla="*/ 273 h 352"/>
                <a:gd name="T34" fmla="*/ 568 w 846"/>
                <a:gd name="T35" fmla="*/ 240 h 352"/>
                <a:gd name="T36" fmla="*/ 516 w 846"/>
                <a:gd name="T37" fmla="*/ 219 h 352"/>
                <a:gd name="T38" fmla="*/ 466 w 846"/>
                <a:gd name="T39" fmla="*/ 200 h 352"/>
                <a:gd name="T40" fmla="*/ 371 w 846"/>
                <a:gd name="T41" fmla="*/ 169 h 352"/>
                <a:gd name="T42" fmla="*/ 278 w 846"/>
                <a:gd name="T43" fmla="*/ 138 h 352"/>
                <a:gd name="T44" fmla="*/ 173 w 846"/>
                <a:gd name="T45" fmla="*/ 100 h 352"/>
                <a:gd name="T46" fmla="*/ 97 w 846"/>
                <a:gd name="T47" fmla="*/ 60 h 352"/>
                <a:gd name="T48" fmla="*/ 62 w 846"/>
                <a:gd name="T49" fmla="*/ 43 h 352"/>
                <a:gd name="T50" fmla="*/ 17 w 846"/>
                <a:gd name="T51" fmla="*/ 36 h 352"/>
                <a:gd name="T52" fmla="*/ 0 w 846"/>
                <a:gd name="T53" fmla="*/ 19 h 352"/>
                <a:gd name="T54" fmla="*/ 17 w 846"/>
                <a:gd name="T55" fmla="*/ 0 h 352"/>
                <a:gd name="T56" fmla="*/ 17 w 846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6"/>
                <a:gd name="T88" fmla="*/ 0 h 352"/>
                <a:gd name="T89" fmla="*/ 846 w 846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6" h="352">
                  <a:moveTo>
                    <a:pt x="17" y="0"/>
                  </a:moveTo>
                  <a:lnTo>
                    <a:pt x="105" y="24"/>
                  </a:lnTo>
                  <a:lnTo>
                    <a:pt x="143" y="45"/>
                  </a:lnTo>
                  <a:lnTo>
                    <a:pt x="185" y="67"/>
                  </a:lnTo>
                  <a:lnTo>
                    <a:pt x="240" y="88"/>
                  </a:lnTo>
                  <a:lnTo>
                    <a:pt x="290" y="105"/>
                  </a:lnTo>
                  <a:lnTo>
                    <a:pt x="385" y="136"/>
                  </a:lnTo>
                  <a:lnTo>
                    <a:pt x="478" y="166"/>
                  </a:lnTo>
                  <a:lnTo>
                    <a:pt x="582" y="209"/>
                  </a:lnTo>
                  <a:lnTo>
                    <a:pt x="646" y="233"/>
                  </a:lnTo>
                  <a:lnTo>
                    <a:pt x="701" y="252"/>
                  </a:lnTo>
                  <a:lnTo>
                    <a:pt x="829" y="281"/>
                  </a:lnTo>
                  <a:lnTo>
                    <a:pt x="846" y="319"/>
                  </a:lnTo>
                  <a:lnTo>
                    <a:pt x="841" y="342"/>
                  </a:lnTo>
                  <a:lnTo>
                    <a:pt x="827" y="352"/>
                  </a:lnTo>
                  <a:lnTo>
                    <a:pt x="694" y="304"/>
                  </a:lnTo>
                  <a:lnTo>
                    <a:pt x="634" y="273"/>
                  </a:lnTo>
                  <a:lnTo>
                    <a:pt x="568" y="240"/>
                  </a:lnTo>
                  <a:lnTo>
                    <a:pt x="516" y="219"/>
                  </a:lnTo>
                  <a:lnTo>
                    <a:pt x="466" y="200"/>
                  </a:lnTo>
                  <a:lnTo>
                    <a:pt x="371" y="169"/>
                  </a:lnTo>
                  <a:lnTo>
                    <a:pt x="278" y="138"/>
                  </a:lnTo>
                  <a:lnTo>
                    <a:pt x="173" y="100"/>
                  </a:lnTo>
                  <a:lnTo>
                    <a:pt x="97" y="60"/>
                  </a:lnTo>
                  <a:lnTo>
                    <a:pt x="62" y="43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54" name="Freeform 459"/>
            <p:cNvSpPr>
              <a:spLocks/>
            </p:cNvSpPr>
            <p:nvPr/>
          </p:nvSpPr>
          <p:spPr bwMode="auto">
            <a:xfrm>
              <a:off x="3772" y="4318"/>
              <a:ext cx="138" cy="1462"/>
            </a:xfrm>
            <a:custGeom>
              <a:avLst/>
              <a:gdLst>
                <a:gd name="T0" fmla="*/ 65 w 138"/>
                <a:gd name="T1" fmla="*/ 24 h 1462"/>
                <a:gd name="T2" fmla="*/ 84 w 138"/>
                <a:gd name="T3" fmla="*/ 333 h 1462"/>
                <a:gd name="T4" fmla="*/ 115 w 138"/>
                <a:gd name="T5" fmla="*/ 644 h 1462"/>
                <a:gd name="T6" fmla="*/ 131 w 138"/>
                <a:gd name="T7" fmla="*/ 979 h 1462"/>
                <a:gd name="T8" fmla="*/ 136 w 138"/>
                <a:gd name="T9" fmla="*/ 1176 h 1462"/>
                <a:gd name="T10" fmla="*/ 138 w 138"/>
                <a:gd name="T11" fmla="*/ 1421 h 1462"/>
                <a:gd name="T12" fmla="*/ 129 w 138"/>
                <a:gd name="T13" fmla="*/ 1450 h 1462"/>
                <a:gd name="T14" fmla="*/ 103 w 138"/>
                <a:gd name="T15" fmla="*/ 1462 h 1462"/>
                <a:gd name="T16" fmla="*/ 62 w 138"/>
                <a:gd name="T17" fmla="*/ 1426 h 1462"/>
                <a:gd name="T18" fmla="*/ 43 w 138"/>
                <a:gd name="T19" fmla="*/ 1186 h 1462"/>
                <a:gd name="T20" fmla="*/ 36 w 138"/>
                <a:gd name="T21" fmla="*/ 982 h 1462"/>
                <a:gd name="T22" fmla="*/ 22 w 138"/>
                <a:gd name="T23" fmla="*/ 651 h 1462"/>
                <a:gd name="T24" fmla="*/ 5 w 138"/>
                <a:gd name="T25" fmla="*/ 330 h 1462"/>
                <a:gd name="T26" fmla="*/ 0 w 138"/>
                <a:gd name="T27" fmla="*/ 12 h 1462"/>
                <a:gd name="T28" fmla="*/ 8 w 138"/>
                <a:gd name="T29" fmla="*/ 0 h 1462"/>
                <a:gd name="T30" fmla="*/ 31 w 138"/>
                <a:gd name="T31" fmla="*/ 0 h 1462"/>
                <a:gd name="T32" fmla="*/ 65 w 138"/>
                <a:gd name="T33" fmla="*/ 24 h 1462"/>
                <a:gd name="T34" fmla="*/ 65 w 138"/>
                <a:gd name="T35" fmla="*/ 24 h 14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462"/>
                <a:gd name="T56" fmla="*/ 138 w 138"/>
                <a:gd name="T57" fmla="*/ 1462 h 14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462">
                  <a:moveTo>
                    <a:pt x="65" y="24"/>
                  </a:moveTo>
                  <a:lnTo>
                    <a:pt x="84" y="333"/>
                  </a:lnTo>
                  <a:lnTo>
                    <a:pt x="115" y="644"/>
                  </a:lnTo>
                  <a:lnTo>
                    <a:pt x="131" y="979"/>
                  </a:lnTo>
                  <a:lnTo>
                    <a:pt x="136" y="1176"/>
                  </a:lnTo>
                  <a:lnTo>
                    <a:pt x="138" y="1421"/>
                  </a:lnTo>
                  <a:lnTo>
                    <a:pt x="129" y="1450"/>
                  </a:lnTo>
                  <a:lnTo>
                    <a:pt x="103" y="1462"/>
                  </a:lnTo>
                  <a:lnTo>
                    <a:pt x="62" y="1426"/>
                  </a:lnTo>
                  <a:lnTo>
                    <a:pt x="43" y="1186"/>
                  </a:lnTo>
                  <a:lnTo>
                    <a:pt x="36" y="982"/>
                  </a:lnTo>
                  <a:lnTo>
                    <a:pt x="22" y="651"/>
                  </a:lnTo>
                  <a:lnTo>
                    <a:pt x="5" y="33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1" y="0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55" name="Freeform 460"/>
            <p:cNvSpPr>
              <a:spLocks/>
            </p:cNvSpPr>
            <p:nvPr/>
          </p:nvSpPr>
          <p:spPr bwMode="auto">
            <a:xfrm>
              <a:off x="4547" y="4399"/>
              <a:ext cx="102" cy="1195"/>
            </a:xfrm>
            <a:custGeom>
              <a:avLst/>
              <a:gdLst>
                <a:gd name="T0" fmla="*/ 102 w 102"/>
                <a:gd name="T1" fmla="*/ 17 h 1195"/>
                <a:gd name="T2" fmla="*/ 93 w 102"/>
                <a:gd name="T3" fmla="*/ 573 h 1195"/>
                <a:gd name="T4" fmla="*/ 88 w 102"/>
                <a:gd name="T5" fmla="*/ 841 h 1195"/>
                <a:gd name="T6" fmla="*/ 100 w 102"/>
                <a:gd name="T7" fmla="*/ 1157 h 1195"/>
                <a:gd name="T8" fmla="*/ 88 w 102"/>
                <a:gd name="T9" fmla="*/ 1186 h 1195"/>
                <a:gd name="T10" fmla="*/ 62 w 102"/>
                <a:gd name="T11" fmla="*/ 1195 h 1195"/>
                <a:gd name="T12" fmla="*/ 24 w 102"/>
                <a:gd name="T13" fmla="*/ 1157 h 1195"/>
                <a:gd name="T14" fmla="*/ 17 w 102"/>
                <a:gd name="T15" fmla="*/ 1000 h 1195"/>
                <a:gd name="T16" fmla="*/ 0 w 102"/>
                <a:gd name="T17" fmla="*/ 846 h 1195"/>
                <a:gd name="T18" fmla="*/ 5 w 102"/>
                <a:gd name="T19" fmla="*/ 570 h 1195"/>
                <a:gd name="T20" fmla="*/ 19 w 102"/>
                <a:gd name="T21" fmla="*/ 423 h 1195"/>
                <a:gd name="T22" fmla="*/ 41 w 102"/>
                <a:gd name="T23" fmla="*/ 295 h 1195"/>
                <a:gd name="T24" fmla="*/ 67 w 102"/>
                <a:gd name="T25" fmla="*/ 17 h 1195"/>
                <a:gd name="T26" fmla="*/ 86 w 102"/>
                <a:gd name="T27" fmla="*/ 0 h 1195"/>
                <a:gd name="T28" fmla="*/ 102 w 102"/>
                <a:gd name="T29" fmla="*/ 17 h 1195"/>
                <a:gd name="T30" fmla="*/ 102 w 102"/>
                <a:gd name="T31" fmla="*/ 17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95"/>
                <a:gd name="T50" fmla="*/ 102 w 102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95">
                  <a:moveTo>
                    <a:pt x="102" y="17"/>
                  </a:moveTo>
                  <a:lnTo>
                    <a:pt x="93" y="573"/>
                  </a:lnTo>
                  <a:lnTo>
                    <a:pt x="88" y="841"/>
                  </a:lnTo>
                  <a:lnTo>
                    <a:pt x="100" y="1157"/>
                  </a:lnTo>
                  <a:lnTo>
                    <a:pt x="88" y="1186"/>
                  </a:lnTo>
                  <a:lnTo>
                    <a:pt x="62" y="1195"/>
                  </a:lnTo>
                  <a:lnTo>
                    <a:pt x="24" y="1157"/>
                  </a:lnTo>
                  <a:lnTo>
                    <a:pt x="17" y="1000"/>
                  </a:lnTo>
                  <a:lnTo>
                    <a:pt x="0" y="846"/>
                  </a:lnTo>
                  <a:lnTo>
                    <a:pt x="5" y="570"/>
                  </a:lnTo>
                  <a:lnTo>
                    <a:pt x="19" y="423"/>
                  </a:lnTo>
                  <a:lnTo>
                    <a:pt x="41" y="295"/>
                  </a:lnTo>
                  <a:lnTo>
                    <a:pt x="67" y="17"/>
                  </a:lnTo>
                  <a:lnTo>
                    <a:pt x="86" y="0"/>
                  </a:lnTo>
                  <a:lnTo>
                    <a:pt x="1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56" name="Freeform 461"/>
            <p:cNvSpPr>
              <a:spLocks/>
            </p:cNvSpPr>
            <p:nvPr/>
          </p:nvSpPr>
          <p:spPr bwMode="auto">
            <a:xfrm>
              <a:off x="5676" y="4221"/>
              <a:ext cx="109" cy="1573"/>
            </a:xfrm>
            <a:custGeom>
              <a:avLst/>
              <a:gdLst>
                <a:gd name="T0" fmla="*/ 102 w 109"/>
                <a:gd name="T1" fmla="*/ 33 h 1573"/>
                <a:gd name="T2" fmla="*/ 102 w 109"/>
                <a:gd name="T3" fmla="*/ 47 h 1573"/>
                <a:gd name="T4" fmla="*/ 102 w 109"/>
                <a:gd name="T5" fmla="*/ 64 h 1573"/>
                <a:gd name="T6" fmla="*/ 102 w 109"/>
                <a:gd name="T7" fmla="*/ 90 h 1573"/>
                <a:gd name="T8" fmla="*/ 102 w 109"/>
                <a:gd name="T9" fmla="*/ 104 h 1573"/>
                <a:gd name="T10" fmla="*/ 102 w 109"/>
                <a:gd name="T11" fmla="*/ 119 h 1573"/>
                <a:gd name="T12" fmla="*/ 102 w 109"/>
                <a:gd name="T13" fmla="*/ 123 h 1573"/>
                <a:gd name="T14" fmla="*/ 102 w 109"/>
                <a:gd name="T15" fmla="*/ 126 h 1573"/>
                <a:gd name="T16" fmla="*/ 102 w 109"/>
                <a:gd name="T17" fmla="*/ 128 h 1573"/>
                <a:gd name="T18" fmla="*/ 102 w 109"/>
                <a:gd name="T19" fmla="*/ 130 h 1573"/>
                <a:gd name="T20" fmla="*/ 102 w 109"/>
                <a:gd name="T21" fmla="*/ 142 h 1573"/>
                <a:gd name="T22" fmla="*/ 104 w 109"/>
                <a:gd name="T23" fmla="*/ 240 h 1573"/>
                <a:gd name="T24" fmla="*/ 104 w 109"/>
                <a:gd name="T25" fmla="*/ 335 h 1573"/>
                <a:gd name="T26" fmla="*/ 104 w 109"/>
                <a:gd name="T27" fmla="*/ 347 h 1573"/>
                <a:gd name="T28" fmla="*/ 104 w 109"/>
                <a:gd name="T29" fmla="*/ 354 h 1573"/>
                <a:gd name="T30" fmla="*/ 104 w 109"/>
                <a:gd name="T31" fmla="*/ 356 h 1573"/>
                <a:gd name="T32" fmla="*/ 104 w 109"/>
                <a:gd name="T33" fmla="*/ 359 h 1573"/>
                <a:gd name="T34" fmla="*/ 104 w 109"/>
                <a:gd name="T35" fmla="*/ 361 h 1573"/>
                <a:gd name="T36" fmla="*/ 104 w 109"/>
                <a:gd name="T37" fmla="*/ 373 h 1573"/>
                <a:gd name="T38" fmla="*/ 104 w 109"/>
                <a:gd name="T39" fmla="*/ 387 h 1573"/>
                <a:gd name="T40" fmla="*/ 104 w 109"/>
                <a:gd name="T41" fmla="*/ 416 h 1573"/>
                <a:gd name="T42" fmla="*/ 104 w 109"/>
                <a:gd name="T43" fmla="*/ 430 h 1573"/>
                <a:gd name="T44" fmla="*/ 104 w 109"/>
                <a:gd name="T45" fmla="*/ 432 h 1573"/>
                <a:gd name="T46" fmla="*/ 104 w 109"/>
                <a:gd name="T47" fmla="*/ 437 h 1573"/>
                <a:gd name="T48" fmla="*/ 104 w 109"/>
                <a:gd name="T49" fmla="*/ 442 h 1573"/>
                <a:gd name="T50" fmla="*/ 104 w 109"/>
                <a:gd name="T51" fmla="*/ 444 h 1573"/>
                <a:gd name="T52" fmla="*/ 109 w 109"/>
                <a:gd name="T53" fmla="*/ 629 h 1573"/>
                <a:gd name="T54" fmla="*/ 107 w 109"/>
                <a:gd name="T55" fmla="*/ 796 h 1573"/>
                <a:gd name="T56" fmla="*/ 100 w 109"/>
                <a:gd name="T57" fmla="*/ 1145 h 1573"/>
                <a:gd name="T58" fmla="*/ 83 w 109"/>
                <a:gd name="T59" fmla="*/ 1523 h 1573"/>
                <a:gd name="T60" fmla="*/ 71 w 109"/>
                <a:gd name="T61" fmla="*/ 1554 h 1573"/>
                <a:gd name="T62" fmla="*/ 43 w 109"/>
                <a:gd name="T63" fmla="*/ 1573 h 1573"/>
                <a:gd name="T64" fmla="*/ 14 w 109"/>
                <a:gd name="T65" fmla="*/ 1573 h 1573"/>
                <a:gd name="T66" fmla="*/ 0 w 109"/>
                <a:gd name="T67" fmla="*/ 1551 h 1573"/>
                <a:gd name="T68" fmla="*/ 0 w 109"/>
                <a:gd name="T69" fmla="*/ 1145 h 1573"/>
                <a:gd name="T70" fmla="*/ 7 w 109"/>
                <a:gd name="T71" fmla="*/ 796 h 1573"/>
                <a:gd name="T72" fmla="*/ 9 w 109"/>
                <a:gd name="T73" fmla="*/ 632 h 1573"/>
                <a:gd name="T74" fmla="*/ 5 w 109"/>
                <a:gd name="T75" fmla="*/ 446 h 1573"/>
                <a:gd name="T76" fmla="*/ 21 w 109"/>
                <a:gd name="T77" fmla="*/ 240 h 1573"/>
                <a:gd name="T78" fmla="*/ 38 w 109"/>
                <a:gd name="T79" fmla="*/ 33 h 1573"/>
                <a:gd name="T80" fmla="*/ 47 w 109"/>
                <a:gd name="T81" fmla="*/ 9 h 1573"/>
                <a:gd name="T82" fmla="*/ 69 w 109"/>
                <a:gd name="T83" fmla="*/ 0 h 1573"/>
                <a:gd name="T84" fmla="*/ 102 w 109"/>
                <a:gd name="T85" fmla="*/ 33 h 1573"/>
                <a:gd name="T86" fmla="*/ 102 w 109"/>
                <a:gd name="T87" fmla="*/ 33 h 1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3"/>
                <a:gd name="T134" fmla="*/ 109 w 109"/>
                <a:gd name="T135" fmla="*/ 1573 h 1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3">
                  <a:moveTo>
                    <a:pt x="102" y="33"/>
                  </a:moveTo>
                  <a:lnTo>
                    <a:pt x="102" y="47"/>
                  </a:lnTo>
                  <a:lnTo>
                    <a:pt x="102" y="64"/>
                  </a:lnTo>
                  <a:lnTo>
                    <a:pt x="102" y="90"/>
                  </a:lnTo>
                  <a:lnTo>
                    <a:pt x="102" y="10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2" y="142"/>
                  </a:lnTo>
                  <a:lnTo>
                    <a:pt x="104" y="240"/>
                  </a:lnTo>
                  <a:lnTo>
                    <a:pt x="104" y="335"/>
                  </a:lnTo>
                  <a:lnTo>
                    <a:pt x="104" y="347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4" y="359"/>
                  </a:lnTo>
                  <a:lnTo>
                    <a:pt x="104" y="361"/>
                  </a:lnTo>
                  <a:lnTo>
                    <a:pt x="104" y="373"/>
                  </a:lnTo>
                  <a:lnTo>
                    <a:pt x="104" y="387"/>
                  </a:lnTo>
                  <a:lnTo>
                    <a:pt x="104" y="416"/>
                  </a:lnTo>
                  <a:lnTo>
                    <a:pt x="104" y="430"/>
                  </a:lnTo>
                  <a:lnTo>
                    <a:pt x="104" y="432"/>
                  </a:lnTo>
                  <a:lnTo>
                    <a:pt x="104" y="437"/>
                  </a:lnTo>
                  <a:lnTo>
                    <a:pt x="104" y="442"/>
                  </a:lnTo>
                  <a:lnTo>
                    <a:pt x="104" y="444"/>
                  </a:lnTo>
                  <a:lnTo>
                    <a:pt x="109" y="629"/>
                  </a:lnTo>
                  <a:lnTo>
                    <a:pt x="107" y="796"/>
                  </a:lnTo>
                  <a:lnTo>
                    <a:pt x="100" y="1145"/>
                  </a:lnTo>
                  <a:lnTo>
                    <a:pt x="83" y="1523"/>
                  </a:lnTo>
                  <a:lnTo>
                    <a:pt x="71" y="1554"/>
                  </a:lnTo>
                  <a:lnTo>
                    <a:pt x="43" y="1573"/>
                  </a:lnTo>
                  <a:lnTo>
                    <a:pt x="14" y="1573"/>
                  </a:lnTo>
                  <a:lnTo>
                    <a:pt x="0" y="1551"/>
                  </a:lnTo>
                  <a:lnTo>
                    <a:pt x="0" y="1145"/>
                  </a:lnTo>
                  <a:lnTo>
                    <a:pt x="7" y="796"/>
                  </a:lnTo>
                  <a:lnTo>
                    <a:pt x="9" y="632"/>
                  </a:lnTo>
                  <a:lnTo>
                    <a:pt x="5" y="446"/>
                  </a:lnTo>
                  <a:lnTo>
                    <a:pt x="21" y="240"/>
                  </a:lnTo>
                  <a:lnTo>
                    <a:pt x="38" y="33"/>
                  </a:lnTo>
                  <a:lnTo>
                    <a:pt x="47" y="9"/>
                  </a:lnTo>
                  <a:lnTo>
                    <a:pt x="69" y="0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57" name="Freeform 462"/>
            <p:cNvSpPr>
              <a:spLocks/>
            </p:cNvSpPr>
            <p:nvPr/>
          </p:nvSpPr>
          <p:spPr bwMode="auto">
            <a:xfrm>
              <a:off x="4012" y="5708"/>
              <a:ext cx="1711" cy="121"/>
            </a:xfrm>
            <a:custGeom>
              <a:avLst/>
              <a:gdLst>
                <a:gd name="T0" fmla="*/ 27 w 1711"/>
                <a:gd name="T1" fmla="*/ 29 h 121"/>
                <a:gd name="T2" fmla="*/ 200 w 1711"/>
                <a:gd name="T3" fmla="*/ 41 h 121"/>
                <a:gd name="T4" fmla="*/ 625 w 1711"/>
                <a:gd name="T5" fmla="*/ 48 h 121"/>
                <a:gd name="T6" fmla="*/ 1048 w 1711"/>
                <a:gd name="T7" fmla="*/ 31 h 121"/>
                <a:gd name="T8" fmla="*/ 1248 w 1711"/>
                <a:gd name="T9" fmla="*/ 19 h 121"/>
                <a:gd name="T10" fmla="*/ 1298 w 1711"/>
                <a:gd name="T11" fmla="*/ 24 h 121"/>
                <a:gd name="T12" fmla="*/ 1642 w 1711"/>
                <a:gd name="T13" fmla="*/ 3 h 121"/>
                <a:gd name="T14" fmla="*/ 1664 w 1711"/>
                <a:gd name="T15" fmla="*/ 0 h 121"/>
                <a:gd name="T16" fmla="*/ 1699 w 1711"/>
                <a:gd name="T17" fmla="*/ 12 h 121"/>
                <a:gd name="T18" fmla="*/ 1711 w 1711"/>
                <a:gd name="T19" fmla="*/ 48 h 121"/>
                <a:gd name="T20" fmla="*/ 1699 w 1711"/>
                <a:gd name="T21" fmla="*/ 81 h 121"/>
                <a:gd name="T22" fmla="*/ 1664 w 1711"/>
                <a:gd name="T23" fmla="*/ 93 h 121"/>
                <a:gd name="T24" fmla="*/ 1642 w 1711"/>
                <a:gd name="T25" fmla="*/ 91 h 121"/>
                <a:gd name="T26" fmla="*/ 1298 w 1711"/>
                <a:gd name="T27" fmla="*/ 112 h 121"/>
                <a:gd name="T28" fmla="*/ 1250 w 1711"/>
                <a:gd name="T29" fmla="*/ 114 h 121"/>
                <a:gd name="T30" fmla="*/ 1048 w 1711"/>
                <a:gd name="T31" fmla="*/ 121 h 121"/>
                <a:gd name="T32" fmla="*/ 623 w 1711"/>
                <a:gd name="T33" fmla="*/ 110 h 121"/>
                <a:gd name="T34" fmla="*/ 198 w 1711"/>
                <a:gd name="T35" fmla="*/ 76 h 121"/>
                <a:gd name="T36" fmla="*/ 27 w 1711"/>
                <a:gd name="T37" fmla="*/ 83 h 121"/>
                <a:gd name="T38" fmla="*/ 0 w 1711"/>
                <a:gd name="T39" fmla="*/ 55 h 121"/>
                <a:gd name="T40" fmla="*/ 5 w 1711"/>
                <a:gd name="T41" fmla="*/ 38 h 121"/>
                <a:gd name="T42" fmla="*/ 27 w 1711"/>
                <a:gd name="T43" fmla="*/ 29 h 121"/>
                <a:gd name="T44" fmla="*/ 27 w 1711"/>
                <a:gd name="T45" fmla="*/ 29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1"/>
                <a:gd name="T70" fmla="*/ 0 h 121"/>
                <a:gd name="T71" fmla="*/ 1711 w 1711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1" h="121">
                  <a:moveTo>
                    <a:pt x="27" y="29"/>
                  </a:moveTo>
                  <a:lnTo>
                    <a:pt x="200" y="41"/>
                  </a:lnTo>
                  <a:lnTo>
                    <a:pt x="625" y="48"/>
                  </a:lnTo>
                  <a:lnTo>
                    <a:pt x="1048" y="31"/>
                  </a:lnTo>
                  <a:lnTo>
                    <a:pt x="1248" y="19"/>
                  </a:lnTo>
                  <a:lnTo>
                    <a:pt x="1298" y="24"/>
                  </a:lnTo>
                  <a:lnTo>
                    <a:pt x="1642" y="3"/>
                  </a:lnTo>
                  <a:lnTo>
                    <a:pt x="1664" y="0"/>
                  </a:lnTo>
                  <a:lnTo>
                    <a:pt x="1699" y="12"/>
                  </a:lnTo>
                  <a:lnTo>
                    <a:pt x="1711" y="48"/>
                  </a:lnTo>
                  <a:lnTo>
                    <a:pt x="1699" y="81"/>
                  </a:lnTo>
                  <a:lnTo>
                    <a:pt x="1664" y="93"/>
                  </a:lnTo>
                  <a:lnTo>
                    <a:pt x="1642" y="91"/>
                  </a:lnTo>
                  <a:lnTo>
                    <a:pt x="1298" y="112"/>
                  </a:lnTo>
                  <a:lnTo>
                    <a:pt x="1250" y="114"/>
                  </a:lnTo>
                  <a:lnTo>
                    <a:pt x="1048" y="121"/>
                  </a:lnTo>
                  <a:lnTo>
                    <a:pt x="623" y="110"/>
                  </a:lnTo>
                  <a:lnTo>
                    <a:pt x="198" y="76"/>
                  </a:lnTo>
                  <a:lnTo>
                    <a:pt x="27" y="83"/>
                  </a:lnTo>
                  <a:lnTo>
                    <a:pt x="0" y="55"/>
                  </a:lnTo>
                  <a:lnTo>
                    <a:pt x="5" y="38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58" name="Freeform 463"/>
            <p:cNvSpPr>
              <a:spLocks/>
            </p:cNvSpPr>
            <p:nvPr/>
          </p:nvSpPr>
          <p:spPr bwMode="auto">
            <a:xfrm>
              <a:off x="4994" y="4824"/>
              <a:ext cx="508" cy="963"/>
            </a:xfrm>
            <a:custGeom>
              <a:avLst/>
              <a:gdLst>
                <a:gd name="T0" fmla="*/ 45 w 508"/>
                <a:gd name="T1" fmla="*/ 5 h 963"/>
                <a:gd name="T2" fmla="*/ 256 w 508"/>
                <a:gd name="T3" fmla="*/ 0 h 963"/>
                <a:gd name="T4" fmla="*/ 466 w 508"/>
                <a:gd name="T5" fmla="*/ 22 h 963"/>
                <a:gd name="T6" fmla="*/ 499 w 508"/>
                <a:gd name="T7" fmla="*/ 38 h 963"/>
                <a:gd name="T8" fmla="*/ 508 w 508"/>
                <a:gd name="T9" fmla="*/ 74 h 963"/>
                <a:gd name="T10" fmla="*/ 487 w 508"/>
                <a:gd name="T11" fmla="*/ 366 h 963"/>
                <a:gd name="T12" fmla="*/ 470 w 508"/>
                <a:gd name="T13" fmla="*/ 649 h 963"/>
                <a:gd name="T14" fmla="*/ 447 w 508"/>
                <a:gd name="T15" fmla="*/ 932 h 963"/>
                <a:gd name="T16" fmla="*/ 435 w 508"/>
                <a:gd name="T17" fmla="*/ 956 h 963"/>
                <a:gd name="T18" fmla="*/ 411 w 508"/>
                <a:gd name="T19" fmla="*/ 963 h 963"/>
                <a:gd name="T20" fmla="*/ 380 w 508"/>
                <a:gd name="T21" fmla="*/ 929 h 963"/>
                <a:gd name="T22" fmla="*/ 387 w 508"/>
                <a:gd name="T23" fmla="*/ 362 h 963"/>
                <a:gd name="T24" fmla="*/ 404 w 508"/>
                <a:gd name="T25" fmla="*/ 114 h 963"/>
                <a:gd name="T26" fmla="*/ 230 w 508"/>
                <a:gd name="T27" fmla="*/ 98 h 963"/>
                <a:gd name="T28" fmla="*/ 50 w 508"/>
                <a:gd name="T29" fmla="*/ 98 h 963"/>
                <a:gd name="T30" fmla="*/ 14 w 508"/>
                <a:gd name="T31" fmla="*/ 86 h 963"/>
                <a:gd name="T32" fmla="*/ 0 w 508"/>
                <a:gd name="T33" fmla="*/ 53 h 963"/>
                <a:gd name="T34" fmla="*/ 12 w 508"/>
                <a:gd name="T35" fmla="*/ 19 h 963"/>
                <a:gd name="T36" fmla="*/ 45 w 508"/>
                <a:gd name="T37" fmla="*/ 5 h 963"/>
                <a:gd name="T38" fmla="*/ 45 w 508"/>
                <a:gd name="T39" fmla="*/ 5 h 9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8"/>
                <a:gd name="T61" fmla="*/ 0 h 963"/>
                <a:gd name="T62" fmla="*/ 508 w 508"/>
                <a:gd name="T63" fmla="*/ 963 h 9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8" h="963">
                  <a:moveTo>
                    <a:pt x="45" y="5"/>
                  </a:moveTo>
                  <a:lnTo>
                    <a:pt x="256" y="0"/>
                  </a:lnTo>
                  <a:lnTo>
                    <a:pt x="466" y="22"/>
                  </a:lnTo>
                  <a:lnTo>
                    <a:pt x="499" y="38"/>
                  </a:lnTo>
                  <a:lnTo>
                    <a:pt x="508" y="74"/>
                  </a:lnTo>
                  <a:lnTo>
                    <a:pt x="487" y="366"/>
                  </a:lnTo>
                  <a:lnTo>
                    <a:pt x="470" y="649"/>
                  </a:lnTo>
                  <a:lnTo>
                    <a:pt x="447" y="932"/>
                  </a:lnTo>
                  <a:lnTo>
                    <a:pt x="435" y="956"/>
                  </a:lnTo>
                  <a:lnTo>
                    <a:pt x="411" y="963"/>
                  </a:lnTo>
                  <a:lnTo>
                    <a:pt x="380" y="929"/>
                  </a:lnTo>
                  <a:lnTo>
                    <a:pt x="387" y="362"/>
                  </a:lnTo>
                  <a:lnTo>
                    <a:pt x="404" y="114"/>
                  </a:lnTo>
                  <a:lnTo>
                    <a:pt x="230" y="98"/>
                  </a:lnTo>
                  <a:lnTo>
                    <a:pt x="50" y="98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12" y="19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59" name="Freeform 464"/>
            <p:cNvSpPr>
              <a:spLocks/>
            </p:cNvSpPr>
            <p:nvPr/>
          </p:nvSpPr>
          <p:spPr bwMode="auto">
            <a:xfrm>
              <a:off x="5084" y="3833"/>
              <a:ext cx="418" cy="568"/>
            </a:xfrm>
            <a:custGeom>
              <a:avLst/>
              <a:gdLst>
                <a:gd name="T0" fmla="*/ 19 w 418"/>
                <a:gd name="T1" fmla="*/ 24 h 568"/>
                <a:gd name="T2" fmla="*/ 183 w 418"/>
                <a:gd name="T3" fmla="*/ 19 h 568"/>
                <a:gd name="T4" fmla="*/ 345 w 418"/>
                <a:gd name="T5" fmla="*/ 8 h 568"/>
                <a:gd name="T6" fmla="*/ 383 w 418"/>
                <a:gd name="T7" fmla="*/ 0 h 568"/>
                <a:gd name="T8" fmla="*/ 416 w 418"/>
                <a:gd name="T9" fmla="*/ 12 h 568"/>
                <a:gd name="T10" fmla="*/ 418 w 418"/>
                <a:gd name="T11" fmla="*/ 53 h 568"/>
                <a:gd name="T12" fmla="*/ 414 w 418"/>
                <a:gd name="T13" fmla="*/ 138 h 568"/>
                <a:gd name="T14" fmla="*/ 418 w 418"/>
                <a:gd name="T15" fmla="*/ 224 h 568"/>
                <a:gd name="T16" fmla="*/ 411 w 418"/>
                <a:gd name="T17" fmla="*/ 480 h 568"/>
                <a:gd name="T18" fmla="*/ 404 w 418"/>
                <a:gd name="T19" fmla="*/ 523 h 568"/>
                <a:gd name="T20" fmla="*/ 390 w 418"/>
                <a:gd name="T21" fmla="*/ 554 h 568"/>
                <a:gd name="T22" fmla="*/ 368 w 418"/>
                <a:gd name="T23" fmla="*/ 568 h 568"/>
                <a:gd name="T24" fmla="*/ 342 w 418"/>
                <a:gd name="T25" fmla="*/ 561 h 568"/>
                <a:gd name="T26" fmla="*/ 323 w 418"/>
                <a:gd name="T27" fmla="*/ 535 h 568"/>
                <a:gd name="T28" fmla="*/ 302 w 418"/>
                <a:gd name="T29" fmla="*/ 488 h 568"/>
                <a:gd name="T30" fmla="*/ 309 w 418"/>
                <a:gd name="T31" fmla="*/ 224 h 568"/>
                <a:gd name="T32" fmla="*/ 326 w 418"/>
                <a:gd name="T33" fmla="*/ 72 h 568"/>
                <a:gd name="T34" fmla="*/ 17 w 418"/>
                <a:gd name="T35" fmla="*/ 60 h 568"/>
                <a:gd name="T36" fmla="*/ 0 w 418"/>
                <a:gd name="T37" fmla="*/ 41 h 568"/>
                <a:gd name="T38" fmla="*/ 19 w 418"/>
                <a:gd name="T39" fmla="*/ 24 h 568"/>
                <a:gd name="T40" fmla="*/ 19 w 418"/>
                <a:gd name="T41" fmla="*/ 24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568"/>
                <a:gd name="T65" fmla="*/ 418 w 418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568">
                  <a:moveTo>
                    <a:pt x="19" y="24"/>
                  </a:moveTo>
                  <a:lnTo>
                    <a:pt x="183" y="19"/>
                  </a:lnTo>
                  <a:lnTo>
                    <a:pt x="345" y="8"/>
                  </a:lnTo>
                  <a:lnTo>
                    <a:pt x="383" y="0"/>
                  </a:lnTo>
                  <a:lnTo>
                    <a:pt x="416" y="12"/>
                  </a:lnTo>
                  <a:lnTo>
                    <a:pt x="418" y="53"/>
                  </a:lnTo>
                  <a:lnTo>
                    <a:pt x="414" y="138"/>
                  </a:lnTo>
                  <a:lnTo>
                    <a:pt x="418" y="224"/>
                  </a:lnTo>
                  <a:lnTo>
                    <a:pt x="411" y="480"/>
                  </a:lnTo>
                  <a:lnTo>
                    <a:pt x="404" y="523"/>
                  </a:lnTo>
                  <a:lnTo>
                    <a:pt x="390" y="554"/>
                  </a:lnTo>
                  <a:lnTo>
                    <a:pt x="368" y="568"/>
                  </a:lnTo>
                  <a:lnTo>
                    <a:pt x="342" y="561"/>
                  </a:lnTo>
                  <a:lnTo>
                    <a:pt x="323" y="535"/>
                  </a:lnTo>
                  <a:lnTo>
                    <a:pt x="302" y="488"/>
                  </a:lnTo>
                  <a:lnTo>
                    <a:pt x="309" y="224"/>
                  </a:lnTo>
                  <a:lnTo>
                    <a:pt x="326" y="72"/>
                  </a:lnTo>
                  <a:lnTo>
                    <a:pt x="17" y="60"/>
                  </a:lnTo>
                  <a:lnTo>
                    <a:pt x="0" y="4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60" name="Freeform 465"/>
            <p:cNvSpPr>
              <a:spLocks/>
            </p:cNvSpPr>
            <p:nvPr/>
          </p:nvSpPr>
          <p:spPr bwMode="auto">
            <a:xfrm>
              <a:off x="4999" y="5017"/>
              <a:ext cx="85" cy="784"/>
            </a:xfrm>
            <a:custGeom>
              <a:avLst/>
              <a:gdLst>
                <a:gd name="T0" fmla="*/ 61 w 85"/>
                <a:gd name="T1" fmla="*/ 16 h 784"/>
                <a:gd name="T2" fmla="*/ 66 w 85"/>
                <a:gd name="T3" fmla="*/ 335 h 784"/>
                <a:gd name="T4" fmla="*/ 80 w 85"/>
                <a:gd name="T5" fmla="*/ 653 h 784"/>
                <a:gd name="T6" fmla="*/ 80 w 85"/>
                <a:gd name="T7" fmla="*/ 701 h 784"/>
                <a:gd name="T8" fmla="*/ 85 w 85"/>
                <a:gd name="T9" fmla="*/ 741 h 784"/>
                <a:gd name="T10" fmla="*/ 71 w 85"/>
                <a:gd name="T11" fmla="*/ 774 h 784"/>
                <a:gd name="T12" fmla="*/ 42 w 85"/>
                <a:gd name="T13" fmla="*/ 784 h 784"/>
                <a:gd name="T14" fmla="*/ 2 w 85"/>
                <a:gd name="T15" fmla="*/ 741 h 784"/>
                <a:gd name="T16" fmla="*/ 4 w 85"/>
                <a:gd name="T17" fmla="*/ 701 h 784"/>
                <a:gd name="T18" fmla="*/ 0 w 85"/>
                <a:gd name="T19" fmla="*/ 653 h 784"/>
                <a:gd name="T20" fmla="*/ 7 w 85"/>
                <a:gd name="T21" fmla="*/ 335 h 784"/>
                <a:gd name="T22" fmla="*/ 26 w 85"/>
                <a:gd name="T23" fmla="*/ 16 h 784"/>
                <a:gd name="T24" fmla="*/ 45 w 85"/>
                <a:gd name="T25" fmla="*/ 0 h 784"/>
                <a:gd name="T26" fmla="*/ 61 w 85"/>
                <a:gd name="T27" fmla="*/ 16 h 784"/>
                <a:gd name="T28" fmla="*/ 61 w 85"/>
                <a:gd name="T29" fmla="*/ 16 h 7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84"/>
                <a:gd name="T47" fmla="*/ 85 w 85"/>
                <a:gd name="T48" fmla="*/ 784 h 7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84">
                  <a:moveTo>
                    <a:pt x="61" y="16"/>
                  </a:moveTo>
                  <a:lnTo>
                    <a:pt x="66" y="335"/>
                  </a:lnTo>
                  <a:lnTo>
                    <a:pt x="80" y="653"/>
                  </a:lnTo>
                  <a:lnTo>
                    <a:pt x="80" y="701"/>
                  </a:lnTo>
                  <a:lnTo>
                    <a:pt x="85" y="741"/>
                  </a:lnTo>
                  <a:lnTo>
                    <a:pt x="71" y="774"/>
                  </a:lnTo>
                  <a:lnTo>
                    <a:pt x="42" y="784"/>
                  </a:lnTo>
                  <a:lnTo>
                    <a:pt x="2" y="741"/>
                  </a:lnTo>
                  <a:lnTo>
                    <a:pt x="4" y="701"/>
                  </a:lnTo>
                  <a:lnTo>
                    <a:pt x="0" y="653"/>
                  </a:lnTo>
                  <a:lnTo>
                    <a:pt x="7" y="335"/>
                  </a:lnTo>
                  <a:lnTo>
                    <a:pt x="26" y="16"/>
                  </a:lnTo>
                  <a:lnTo>
                    <a:pt x="45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61" name="Freeform 466"/>
            <p:cNvSpPr>
              <a:spLocks/>
            </p:cNvSpPr>
            <p:nvPr/>
          </p:nvSpPr>
          <p:spPr bwMode="auto">
            <a:xfrm>
              <a:off x="3984" y="4646"/>
              <a:ext cx="409" cy="131"/>
            </a:xfrm>
            <a:custGeom>
              <a:avLst/>
              <a:gdLst>
                <a:gd name="T0" fmla="*/ 21 w 409"/>
                <a:gd name="T1" fmla="*/ 0 h 131"/>
                <a:gd name="T2" fmla="*/ 135 w 409"/>
                <a:gd name="T3" fmla="*/ 14 h 131"/>
                <a:gd name="T4" fmla="*/ 347 w 409"/>
                <a:gd name="T5" fmla="*/ 62 h 131"/>
                <a:gd name="T6" fmla="*/ 394 w 409"/>
                <a:gd name="T7" fmla="*/ 81 h 131"/>
                <a:gd name="T8" fmla="*/ 409 w 409"/>
                <a:gd name="T9" fmla="*/ 100 h 131"/>
                <a:gd name="T10" fmla="*/ 392 w 409"/>
                <a:gd name="T11" fmla="*/ 117 h 131"/>
                <a:gd name="T12" fmla="*/ 337 w 409"/>
                <a:gd name="T13" fmla="*/ 131 h 131"/>
                <a:gd name="T14" fmla="*/ 119 w 409"/>
                <a:gd name="T15" fmla="*/ 83 h 131"/>
                <a:gd name="T16" fmla="*/ 9 w 409"/>
                <a:gd name="T17" fmla="*/ 33 h 131"/>
                <a:gd name="T18" fmla="*/ 0 w 409"/>
                <a:gd name="T19" fmla="*/ 10 h 131"/>
                <a:gd name="T20" fmla="*/ 21 w 409"/>
                <a:gd name="T21" fmla="*/ 0 h 131"/>
                <a:gd name="T22" fmla="*/ 21 w 409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131"/>
                <a:gd name="T38" fmla="*/ 409 w 409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131">
                  <a:moveTo>
                    <a:pt x="21" y="0"/>
                  </a:moveTo>
                  <a:lnTo>
                    <a:pt x="135" y="14"/>
                  </a:lnTo>
                  <a:lnTo>
                    <a:pt x="347" y="62"/>
                  </a:lnTo>
                  <a:lnTo>
                    <a:pt x="394" y="81"/>
                  </a:lnTo>
                  <a:lnTo>
                    <a:pt x="409" y="100"/>
                  </a:lnTo>
                  <a:lnTo>
                    <a:pt x="392" y="117"/>
                  </a:lnTo>
                  <a:lnTo>
                    <a:pt x="337" y="131"/>
                  </a:lnTo>
                  <a:lnTo>
                    <a:pt x="119" y="83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62" name="Freeform 467"/>
            <p:cNvSpPr>
              <a:spLocks/>
            </p:cNvSpPr>
            <p:nvPr/>
          </p:nvSpPr>
          <p:spPr bwMode="auto">
            <a:xfrm>
              <a:off x="3979" y="4658"/>
              <a:ext cx="107" cy="494"/>
            </a:xfrm>
            <a:custGeom>
              <a:avLst/>
              <a:gdLst>
                <a:gd name="T0" fmla="*/ 50 w 107"/>
                <a:gd name="T1" fmla="*/ 19 h 494"/>
                <a:gd name="T2" fmla="*/ 107 w 107"/>
                <a:gd name="T3" fmla="*/ 440 h 494"/>
                <a:gd name="T4" fmla="*/ 100 w 107"/>
                <a:gd name="T5" fmla="*/ 475 h 494"/>
                <a:gd name="T6" fmla="*/ 71 w 107"/>
                <a:gd name="T7" fmla="*/ 494 h 494"/>
                <a:gd name="T8" fmla="*/ 38 w 107"/>
                <a:gd name="T9" fmla="*/ 489 h 494"/>
                <a:gd name="T10" fmla="*/ 14 w 107"/>
                <a:gd name="T11" fmla="*/ 459 h 494"/>
                <a:gd name="T12" fmla="*/ 0 w 107"/>
                <a:gd name="T13" fmla="*/ 342 h 494"/>
                <a:gd name="T14" fmla="*/ 5 w 107"/>
                <a:gd name="T15" fmla="*/ 242 h 494"/>
                <a:gd name="T16" fmla="*/ 7 w 107"/>
                <a:gd name="T17" fmla="*/ 24 h 494"/>
                <a:gd name="T18" fmla="*/ 12 w 107"/>
                <a:gd name="T19" fmla="*/ 7 h 494"/>
                <a:gd name="T20" fmla="*/ 26 w 107"/>
                <a:gd name="T21" fmla="*/ 0 h 494"/>
                <a:gd name="T22" fmla="*/ 50 w 107"/>
                <a:gd name="T23" fmla="*/ 19 h 494"/>
                <a:gd name="T24" fmla="*/ 50 w 107"/>
                <a:gd name="T25" fmla="*/ 19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94"/>
                <a:gd name="T41" fmla="*/ 107 w 107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94">
                  <a:moveTo>
                    <a:pt x="50" y="19"/>
                  </a:moveTo>
                  <a:lnTo>
                    <a:pt x="107" y="440"/>
                  </a:lnTo>
                  <a:lnTo>
                    <a:pt x="100" y="475"/>
                  </a:lnTo>
                  <a:lnTo>
                    <a:pt x="71" y="494"/>
                  </a:lnTo>
                  <a:lnTo>
                    <a:pt x="38" y="489"/>
                  </a:lnTo>
                  <a:lnTo>
                    <a:pt x="14" y="459"/>
                  </a:lnTo>
                  <a:lnTo>
                    <a:pt x="0" y="342"/>
                  </a:lnTo>
                  <a:lnTo>
                    <a:pt x="5" y="242"/>
                  </a:lnTo>
                  <a:lnTo>
                    <a:pt x="7" y="24"/>
                  </a:lnTo>
                  <a:lnTo>
                    <a:pt x="12" y="7"/>
                  </a:lnTo>
                  <a:lnTo>
                    <a:pt x="26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63" name="Freeform 468"/>
            <p:cNvSpPr>
              <a:spLocks/>
            </p:cNvSpPr>
            <p:nvPr/>
          </p:nvSpPr>
          <p:spPr bwMode="auto">
            <a:xfrm>
              <a:off x="4367" y="4292"/>
              <a:ext cx="149" cy="276"/>
            </a:xfrm>
            <a:custGeom>
              <a:avLst/>
              <a:gdLst>
                <a:gd name="T0" fmla="*/ 28 w 149"/>
                <a:gd name="T1" fmla="*/ 0 h 276"/>
                <a:gd name="T2" fmla="*/ 106 w 149"/>
                <a:gd name="T3" fmla="*/ 102 h 276"/>
                <a:gd name="T4" fmla="*/ 149 w 149"/>
                <a:gd name="T5" fmla="*/ 223 h 276"/>
                <a:gd name="T6" fmla="*/ 142 w 149"/>
                <a:gd name="T7" fmla="*/ 259 h 276"/>
                <a:gd name="T8" fmla="*/ 116 w 149"/>
                <a:gd name="T9" fmla="*/ 276 h 276"/>
                <a:gd name="T10" fmla="*/ 85 w 149"/>
                <a:gd name="T11" fmla="*/ 273 h 276"/>
                <a:gd name="T12" fmla="*/ 61 w 149"/>
                <a:gd name="T13" fmla="*/ 245 h 276"/>
                <a:gd name="T14" fmla="*/ 49 w 149"/>
                <a:gd name="T15" fmla="*/ 126 h 276"/>
                <a:gd name="T16" fmla="*/ 38 w 149"/>
                <a:gd name="T17" fmla="*/ 74 h 276"/>
                <a:gd name="T18" fmla="*/ 23 w 149"/>
                <a:gd name="T19" fmla="*/ 50 h 276"/>
                <a:gd name="T20" fmla="*/ 4 w 149"/>
                <a:gd name="T21" fmla="*/ 26 h 276"/>
                <a:gd name="T22" fmla="*/ 0 w 149"/>
                <a:gd name="T23" fmla="*/ 12 h 276"/>
                <a:gd name="T24" fmla="*/ 4 w 149"/>
                <a:gd name="T25" fmla="*/ 0 h 276"/>
                <a:gd name="T26" fmla="*/ 28 w 149"/>
                <a:gd name="T27" fmla="*/ 0 h 276"/>
                <a:gd name="T28" fmla="*/ 28 w 149"/>
                <a:gd name="T29" fmla="*/ 0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276"/>
                <a:gd name="T47" fmla="*/ 149 w 149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276">
                  <a:moveTo>
                    <a:pt x="28" y="0"/>
                  </a:moveTo>
                  <a:lnTo>
                    <a:pt x="106" y="102"/>
                  </a:lnTo>
                  <a:lnTo>
                    <a:pt x="149" y="223"/>
                  </a:lnTo>
                  <a:lnTo>
                    <a:pt x="142" y="259"/>
                  </a:lnTo>
                  <a:lnTo>
                    <a:pt x="116" y="276"/>
                  </a:lnTo>
                  <a:lnTo>
                    <a:pt x="85" y="273"/>
                  </a:lnTo>
                  <a:lnTo>
                    <a:pt x="61" y="245"/>
                  </a:lnTo>
                  <a:lnTo>
                    <a:pt x="49" y="126"/>
                  </a:lnTo>
                  <a:lnTo>
                    <a:pt x="38" y="74"/>
                  </a:lnTo>
                  <a:lnTo>
                    <a:pt x="23" y="50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64" name="Freeform 469"/>
            <p:cNvSpPr>
              <a:spLocks/>
            </p:cNvSpPr>
            <p:nvPr/>
          </p:nvSpPr>
          <p:spPr bwMode="auto">
            <a:xfrm>
              <a:off x="5091" y="3867"/>
              <a:ext cx="131" cy="252"/>
            </a:xfrm>
            <a:custGeom>
              <a:avLst/>
              <a:gdLst>
                <a:gd name="T0" fmla="*/ 19 w 131"/>
                <a:gd name="T1" fmla="*/ 45 h 252"/>
                <a:gd name="T2" fmla="*/ 34 w 131"/>
                <a:gd name="T3" fmla="*/ 218 h 252"/>
                <a:gd name="T4" fmla="*/ 131 w 131"/>
                <a:gd name="T5" fmla="*/ 206 h 252"/>
                <a:gd name="T6" fmla="*/ 126 w 131"/>
                <a:gd name="T7" fmla="*/ 233 h 252"/>
                <a:gd name="T8" fmla="*/ 0 w 131"/>
                <a:gd name="T9" fmla="*/ 252 h 252"/>
                <a:gd name="T10" fmla="*/ 3 w 131"/>
                <a:gd name="T11" fmla="*/ 7 h 252"/>
                <a:gd name="T12" fmla="*/ 19 w 131"/>
                <a:gd name="T13" fmla="*/ 0 h 252"/>
                <a:gd name="T14" fmla="*/ 19 w 131"/>
                <a:gd name="T15" fmla="*/ 45 h 252"/>
                <a:gd name="T16" fmla="*/ 19 w 131"/>
                <a:gd name="T17" fmla="*/ 45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252"/>
                <a:gd name="T29" fmla="*/ 131 w 131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252">
                  <a:moveTo>
                    <a:pt x="19" y="45"/>
                  </a:moveTo>
                  <a:lnTo>
                    <a:pt x="34" y="218"/>
                  </a:lnTo>
                  <a:lnTo>
                    <a:pt x="131" y="206"/>
                  </a:lnTo>
                  <a:lnTo>
                    <a:pt x="126" y="233"/>
                  </a:lnTo>
                  <a:lnTo>
                    <a:pt x="0" y="252"/>
                  </a:lnTo>
                  <a:lnTo>
                    <a:pt x="3" y="7"/>
                  </a:lnTo>
                  <a:lnTo>
                    <a:pt x="19" y="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65" name="Freeform 470"/>
            <p:cNvSpPr>
              <a:spLocks/>
            </p:cNvSpPr>
            <p:nvPr/>
          </p:nvSpPr>
          <p:spPr bwMode="auto">
            <a:xfrm>
              <a:off x="5084" y="4166"/>
              <a:ext cx="178" cy="221"/>
            </a:xfrm>
            <a:custGeom>
              <a:avLst/>
              <a:gdLst>
                <a:gd name="T0" fmla="*/ 26 w 178"/>
                <a:gd name="T1" fmla="*/ 2 h 221"/>
                <a:gd name="T2" fmla="*/ 41 w 178"/>
                <a:gd name="T3" fmla="*/ 183 h 221"/>
                <a:gd name="T4" fmla="*/ 126 w 178"/>
                <a:gd name="T5" fmla="*/ 183 h 221"/>
                <a:gd name="T6" fmla="*/ 171 w 178"/>
                <a:gd name="T7" fmla="*/ 136 h 221"/>
                <a:gd name="T8" fmla="*/ 178 w 178"/>
                <a:gd name="T9" fmla="*/ 209 h 221"/>
                <a:gd name="T10" fmla="*/ 22 w 178"/>
                <a:gd name="T11" fmla="*/ 221 h 221"/>
                <a:gd name="T12" fmla="*/ 0 w 178"/>
                <a:gd name="T13" fmla="*/ 204 h 221"/>
                <a:gd name="T14" fmla="*/ 5 w 178"/>
                <a:gd name="T15" fmla="*/ 0 h 221"/>
                <a:gd name="T16" fmla="*/ 26 w 178"/>
                <a:gd name="T17" fmla="*/ 2 h 221"/>
                <a:gd name="T18" fmla="*/ 26 w 178"/>
                <a:gd name="T19" fmla="*/ 2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21"/>
                <a:gd name="T32" fmla="*/ 178 w 178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21">
                  <a:moveTo>
                    <a:pt x="26" y="2"/>
                  </a:moveTo>
                  <a:lnTo>
                    <a:pt x="41" y="183"/>
                  </a:lnTo>
                  <a:lnTo>
                    <a:pt x="126" y="183"/>
                  </a:lnTo>
                  <a:lnTo>
                    <a:pt x="171" y="136"/>
                  </a:lnTo>
                  <a:lnTo>
                    <a:pt x="178" y="209"/>
                  </a:lnTo>
                  <a:lnTo>
                    <a:pt x="22" y="221"/>
                  </a:lnTo>
                  <a:lnTo>
                    <a:pt x="0" y="204"/>
                  </a:lnTo>
                  <a:lnTo>
                    <a:pt x="5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66" name="Freeform 471"/>
            <p:cNvSpPr>
              <a:spLocks/>
            </p:cNvSpPr>
            <p:nvPr/>
          </p:nvSpPr>
          <p:spPr bwMode="auto">
            <a:xfrm>
              <a:off x="5296" y="4128"/>
              <a:ext cx="192" cy="283"/>
            </a:xfrm>
            <a:custGeom>
              <a:avLst/>
              <a:gdLst>
                <a:gd name="T0" fmla="*/ 38 w 192"/>
                <a:gd name="T1" fmla="*/ 38 h 283"/>
                <a:gd name="T2" fmla="*/ 28 w 192"/>
                <a:gd name="T3" fmla="*/ 245 h 283"/>
                <a:gd name="T4" fmla="*/ 192 w 192"/>
                <a:gd name="T5" fmla="*/ 228 h 283"/>
                <a:gd name="T6" fmla="*/ 183 w 192"/>
                <a:gd name="T7" fmla="*/ 283 h 283"/>
                <a:gd name="T8" fmla="*/ 54 w 192"/>
                <a:gd name="T9" fmla="*/ 276 h 283"/>
                <a:gd name="T10" fmla="*/ 4 w 192"/>
                <a:gd name="T11" fmla="*/ 264 h 283"/>
                <a:gd name="T12" fmla="*/ 0 w 192"/>
                <a:gd name="T13" fmla="*/ 40 h 283"/>
                <a:gd name="T14" fmla="*/ 14 w 192"/>
                <a:gd name="T15" fmla="*/ 19 h 283"/>
                <a:gd name="T16" fmla="*/ 130 w 192"/>
                <a:gd name="T17" fmla="*/ 0 h 283"/>
                <a:gd name="T18" fmla="*/ 118 w 192"/>
                <a:gd name="T19" fmla="*/ 62 h 283"/>
                <a:gd name="T20" fmla="*/ 38 w 192"/>
                <a:gd name="T21" fmla="*/ 38 h 283"/>
                <a:gd name="T22" fmla="*/ 38 w 192"/>
                <a:gd name="T23" fmla="*/ 38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83"/>
                <a:gd name="T38" fmla="*/ 192 w 192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83">
                  <a:moveTo>
                    <a:pt x="38" y="38"/>
                  </a:moveTo>
                  <a:lnTo>
                    <a:pt x="28" y="245"/>
                  </a:lnTo>
                  <a:lnTo>
                    <a:pt x="192" y="228"/>
                  </a:lnTo>
                  <a:lnTo>
                    <a:pt x="183" y="283"/>
                  </a:lnTo>
                  <a:lnTo>
                    <a:pt x="54" y="276"/>
                  </a:lnTo>
                  <a:lnTo>
                    <a:pt x="4" y="264"/>
                  </a:lnTo>
                  <a:lnTo>
                    <a:pt x="0" y="40"/>
                  </a:lnTo>
                  <a:lnTo>
                    <a:pt x="14" y="19"/>
                  </a:lnTo>
                  <a:lnTo>
                    <a:pt x="130" y="0"/>
                  </a:lnTo>
                  <a:lnTo>
                    <a:pt x="118" y="6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67" name="Freeform 472"/>
            <p:cNvSpPr>
              <a:spLocks/>
            </p:cNvSpPr>
            <p:nvPr/>
          </p:nvSpPr>
          <p:spPr bwMode="auto">
            <a:xfrm>
              <a:off x="5291" y="3876"/>
              <a:ext cx="138" cy="243"/>
            </a:xfrm>
            <a:custGeom>
              <a:avLst/>
              <a:gdLst>
                <a:gd name="T0" fmla="*/ 0 w 138"/>
                <a:gd name="T1" fmla="*/ 12 h 243"/>
                <a:gd name="T2" fmla="*/ 12 w 138"/>
                <a:gd name="T3" fmla="*/ 243 h 243"/>
                <a:gd name="T4" fmla="*/ 135 w 138"/>
                <a:gd name="T5" fmla="*/ 212 h 243"/>
                <a:gd name="T6" fmla="*/ 138 w 138"/>
                <a:gd name="T7" fmla="*/ 188 h 243"/>
                <a:gd name="T8" fmla="*/ 40 w 138"/>
                <a:gd name="T9" fmla="*/ 205 h 243"/>
                <a:gd name="T10" fmla="*/ 38 w 138"/>
                <a:gd name="T11" fmla="*/ 0 h 243"/>
                <a:gd name="T12" fmla="*/ 0 w 138"/>
                <a:gd name="T13" fmla="*/ 12 h 243"/>
                <a:gd name="T14" fmla="*/ 0 w 138"/>
                <a:gd name="T15" fmla="*/ 12 h 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43"/>
                <a:gd name="T26" fmla="*/ 138 w 138"/>
                <a:gd name="T27" fmla="*/ 243 h 2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43">
                  <a:moveTo>
                    <a:pt x="0" y="12"/>
                  </a:moveTo>
                  <a:lnTo>
                    <a:pt x="12" y="243"/>
                  </a:lnTo>
                  <a:lnTo>
                    <a:pt x="135" y="212"/>
                  </a:lnTo>
                  <a:lnTo>
                    <a:pt x="138" y="188"/>
                  </a:lnTo>
                  <a:lnTo>
                    <a:pt x="40" y="205"/>
                  </a:lnTo>
                  <a:lnTo>
                    <a:pt x="3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68" name="Freeform 473"/>
            <p:cNvSpPr>
              <a:spLocks/>
            </p:cNvSpPr>
            <p:nvPr/>
          </p:nvSpPr>
          <p:spPr bwMode="auto">
            <a:xfrm>
              <a:off x="5196" y="3876"/>
              <a:ext cx="45" cy="214"/>
            </a:xfrm>
            <a:custGeom>
              <a:avLst/>
              <a:gdLst>
                <a:gd name="T0" fmla="*/ 9 w 45"/>
                <a:gd name="T1" fmla="*/ 10 h 214"/>
                <a:gd name="T2" fmla="*/ 0 w 45"/>
                <a:gd name="T3" fmla="*/ 212 h 214"/>
                <a:gd name="T4" fmla="*/ 33 w 45"/>
                <a:gd name="T5" fmla="*/ 214 h 214"/>
                <a:gd name="T6" fmla="*/ 45 w 45"/>
                <a:gd name="T7" fmla="*/ 0 h 214"/>
                <a:gd name="T8" fmla="*/ 9 w 45"/>
                <a:gd name="T9" fmla="*/ 10 h 214"/>
                <a:gd name="T10" fmla="*/ 9 w 45"/>
                <a:gd name="T11" fmla="*/ 1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4"/>
                <a:gd name="T20" fmla="*/ 45 w 45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4">
                  <a:moveTo>
                    <a:pt x="9" y="10"/>
                  </a:moveTo>
                  <a:lnTo>
                    <a:pt x="0" y="212"/>
                  </a:lnTo>
                  <a:lnTo>
                    <a:pt x="33" y="214"/>
                  </a:lnTo>
                  <a:lnTo>
                    <a:pt x="45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69" name="Freeform 474"/>
            <p:cNvSpPr>
              <a:spLocks/>
            </p:cNvSpPr>
            <p:nvPr/>
          </p:nvSpPr>
          <p:spPr bwMode="auto">
            <a:xfrm>
              <a:off x="5094" y="4145"/>
              <a:ext cx="164" cy="216"/>
            </a:xfrm>
            <a:custGeom>
              <a:avLst/>
              <a:gdLst>
                <a:gd name="T0" fmla="*/ 0 w 164"/>
                <a:gd name="T1" fmla="*/ 7 h 216"/>
                <a:gd name="T2" fmla="*/ 142 w 164"/>
                <a:gd name="T3" fmla="*/ 0 h 216"/>
                <a:gd name="T4" fmla="*/ 164 w 164"/>
                <a:gd name="T5" fmla="*/ 166 h 216"/>
                <a:gd name="T6" fmla="*/ 154 w 164"/>
                <a:gd name="T7" fmla="*/ 214 h 216"/>
                <a:gd name="T8" fmla="*/ 121 w 164"/>
                <a:gd name="T9" fmla="*/ 216 h 216"/>
                <a:gd name="T10" fmla="*/ 116 w 164"/>
                <a:gd name="T11" fmla="*/ 28 h 216"/>
                <a:gd name="T12" fmla="*/ 2 w 164"/>
                <a:gd name="T13" fmla="*/ 57 h 216"/>
                <a:gd name="T14" fmla="*/ 0 w 164"/>
                <a:gd name="T15" fmla="*/ 7 h 216"/>
                <a:gd name="T16" fmla="*/ 0 w 164"/>
                <a:gd name="T17" fmla="*/ 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216"/>
                <a:gd name="T29" fmla="*/ 164 w 164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216">
                  <a:moveTo>
                    <a:pt x="0" y="7"/>
                  </a:moveTo>
                  <a:lnTo>
                    <a:pt x="142" y="0"/>
                  </a:lnTo>
                  <a:lnTo>
                    <a:pt x="164" y="166"/>
                  </a:lnTo>
                  <a:lnTo>
                    <a:pt x="154" y="214"/>
                  </a:lnTo>
                  <a:lnTo>
                    <a:pt x="121" y="216"/>
                  </a:lnTo>
                  <a:lnTo>
                    <a:pt x="116" y="28"/>
                  </a:lnTo>
                  <a:lnTo>
                    <a:pt x="2" y="5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70" name="Freeform 475"/>
            <p:cNvSpPr>
              <a:spLocks/>
            </p:cNvSpPr>
            <p:nvPr/>
          </p:nvSpPr>
          <p:spPr bwMode="auto">
            <a:xfrm>
              <a:off x="4024" y="4729"/>
              <a:ext cx="290" cy="483"/>
            </a:xfrm>
            <a:custGeom>
              <a:avLst/>
              <a:gdLst>
                <a:gd name="T0" fmla="*/ 152 w 290"/>
                <a:gd name="T1" fmla="*/ 0 h 483"/>
                <a:gd name="T2" fmla="*/ 150 w 290"/>
                <a:gd name="T3" fmla="*/ 238 h 483"/>
                <a:gd name="T4" fmla="*/ 0 w 290"/>
                <a:gd name="T5" fmla="*/ 176 h 483"/>
                <a:gd name="T6" fmla="*/ 15 w 290"/>
                <a:gd name="T7" fmla="*/ 228 h 483"/>
                <a:gd name="T8" fmla="*/ 150 w 290"/>
                <a:gd name="T9" fmla="*/ 290 h 483"/>
                <a:gd name="T10" fmla="*/ 138 w 290"/>
                <a:gd name="T11" fmla="*/ 426 h 483"/>
                <a:gd name="T12" fmla="*/ 7 w 290"/>
                <a:gd name="T13" fmla="*/ 390 h 483"/>
                <a:gd name="T14" fmla="*/ 3 w 290"/>
                <a:gd name="T15" fmla="*/ 428 h 483"/>
                <a:gd name="T16" fmla="*/ 276 w 290"/>
                <a:gd name="T17" fmla="*/ 483 h 483"/>
                <a:gd name="T18" fmla="*/ 281 w 290"/>
                <a:gd name="T19" fmla="*/ 452 h 483"/>
                <a:gd name="T20" fmla="*/ 176 w 290"/>
                <a:gd name="T21" fmla="*/ 428 h 483"/>
                <a:gd name="T22" fmla="*/ 179 w 290"/>
                <a:gd name="T23" fmla="*/ 304 h 483"/>
                <a:gd name="T24" fmla="*/ 290 w 290"/>
                <a:gd name="T25" fmla="*/ 331 h 483"/>
                <a:gd name="T26" fmla="*/ 290 w 290"/>
                <a:gd name="T27" fmla="*/ 290 h 483"/>
                <a:gd name="T28" fmla="*/ 183 w 290"/>
                <a:gd name="T29" fmla="*/ 231 h 483"/>
                <a:gd name="T30" fmla="*/ 179 w 290"/>
                <a:gd name="T31" fmla="*/ 7 h 483"/>
                <a:gd name="T32" fmla="*/ 152 w 290"/>
                <a:gd name="T33" fmla="*/ 0 h 483"/>
                <a:gd name="T34" fmla="*/ 152 w 290"/>
                <a:gd name="T35" fmla="*/ 0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483"/>
                <a:gd name="T56" fmla="*/ 290 w 290"/>
                <a:gd name="T57" fmla="*/ 483 h 4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483">
                  <a:moveTo>
                    <a:pt x="152" y="0"/>
                  </a:moveTo>
                  <a:lnTo>
                    <a:pt x="150" y="238"/>
                  </a:lnTo>
                  <a:lnTo>
                    <a:pt x="0" y="176"/>
                  </a:lnTo>
                  <a:lnTo>
                    <a:pt x="15" y="228"/>
                  </a:lnTo>
                  <a:lnTo>
                    <a:pt x="150" y="290"/>
                  </a:lnTo>
                  <a:lnTo>
                    <a:pt x="138" y="426"/>
                  </a:lnTo>
                  <a:lnTo>
                    <a:pt x="7" y="390"/>
                  </a:lnTo>
                  <a:lnTo>
                    <a:pt x="3" y="428"/>
                  </a:lnTo>
                  <a:lnTo>
                    <a:pt x="276" y="483"/>
                  </a:lnTo>
                  <a:lnTo>
                    <a:pt x="281" y="452"/>
                  </a:lnTo>
                  <a:lnTo>
                    <a:pt x="176" y="428"/>
                  </a:lnTo>
                  <a:lnTo>
                    <a:pt x="179" y="304"/>
                  </a:lnTo>
                  <a:lnTo>
                    <a:pt x="290" y="331"/>
                  </a:lnTo>
                  <a:lnTo>
                    <a:pt x="290" y="290"/>
                  </a:lnTo>
                  <a:lnTo>
                    <a:pt x="183" y="231"/>
                  </a:lnTo>
                  <a:lnTo>
                    <a:pt x="17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71" name="Freeform 476"/>
            <p:cNvSpPr>
              <a:spLocks/>
            </p:cNvSpPr>
            <p:nvPr/>
          </p:nvSpPr>
          <p:spPr bwMode="auto">
            <a:xfrm>
              <a:off x="5106" y="5290"/>
              <a:ext cx="92" cy="178"/>
            </a:xfrm>
            <a:custGeom>
              <a:avLst/>
              <a:gdLst>
                <a:gd name="T0" fmla="*/ 0 w 92"/>
                <a:gd name="T1" fmla="*/ 36 h 178"/>
                <a:gd name="T2" fmla="*/ 16 w 92"/>
                <a:gd name="T3" fmla="*/ 67 h 178"/>
                <a:gd name="T4" fmla="*/ 52 w 92"/>
                <a:gd name="T5" fmla="*/ 59 h 178"/>
                <a:gd name="T6" fmla="*/ 61 w 92"/>
                <a:gd name="T7" fmla="*/ 0 h 178"/>
                <a:gd name="T8" fmla="*/ 92 w 92"/>
                <a:gd name="T9" fmla="*/ 24 h 178"/>
                <a:gd name="T10" fmla="*/ 83 w 92"/>
                <a:gd name="T11" fmla="*/ 69 h 178"/>
                <a:gd name="T12" fmla="*/ 52 w 92"/>
                <a:gd name="T13" fmla="*/ 93 h 178"/>
                <a:gd name="T14" fmla="*/ 33 w 92"/>
                <a:gd name="T15" fmla="*/ 105 h 178"/>
                <a:gd name="T16" fmla="*/ 33 w 92"/>
                <a:gd name="T17" fmla="*/ 178 h 178"/>
                <a:gd name="T18" fmla="*/ 0 w 92"/>
                <a:gd name="T19" fmla="*/ 174 h 178"/>
                <a:gd name="T20" fmla="*/ 0 w 92"/>
                <a:gd name="T21" fmla="*/ 36 h 178"/>
                <a:gd name="T22" fmla="*/ 0 w 92"/>
                <a:gd name="T23" fmla="*/ 36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8"/>
                <a:gd name="T38" fmla="*/ 92 w 92"/>
                <a:gd name="T39" fmla="*/ 178 h 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8">
                  <a:moveTo>
                    <a:pt x="0" y="36"/>
                  </a:moveTo>
                  <a:lnTo>
                    <a:pt x="16" y="67"/>
                  </a:lnTo>
                  <a:lnTo>
                    <a:pt x="52" y="59"/>
                  </a:lnTo>
                  <a:lnTo>
                    <a:pt x="61" y="0"/>
                  </a:lnTo>
                  <a:lnTo>
                    <a:pt x="92" y="24"/>
                  </a:lnTo>
                  <a:lnTo>
                    <a:pt x="83" y="69"/>
                  </a:lnTo>
                  <a:lnTo>
                    <a:pt x="52" y="93"/>
                  </a:lnTo>
                  <a:lnTo>
                    <a:pt x="33" y="105"/>
                  </a:lnTo>
                  <a:lnTo>
                    <a:pt x="33" y="178"/>
                  </a:lnTo>
                  <a:lnTo>
                    <a:pt x="0" y="1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72" name="Freeform 477"/>
            <p:cNvSpPr>
              <a:spLocks/>
            </p:cNvSpPr>
            <p:nvPr/>
          </p:nvSpPr>
          <p:spPr bwMode="auto">
            <a:xfrm>
              <a:off x="5101" y="4972"/>
              <a:ext cx="254" cy="689"/>
            </a:xfrm>
            <a:custGeom>
              <a:avLst/>
              <a:gdLst>
                <a:gd name="T0" fmla="*/ 0 w 254"/>
                <a:gd name="T1" fmla="*/ 273 h 689"/>
                <a:gd name="T2" fmla="*/ 0 w 254"/>
                <a:gd name="T3" fmla="*/ 0 h 689"/>
                <a:gd name="T4" fmla="*/ 254 w 254"/>
                <a:gd name="T5" fmla="*/ 0 h 689"/>
                <a:gd name="T6" fmla="*/ 233 w 254"/>
                <a:gd name="T7" fmla="*/ 689 h 689"/>
                <a:gd name="T8" fmla="*/ 12 w 254"/>
                <a:gd name="T9" fmla="*/ 689 h 689"/>
                <a:gd name="T10" fmla="*/ 16 w 254"/>
                <a:gd name="T11" fmla="*/ 527 h 689"/>
                <a:gd name="T12" fmla="*/ 38 w 254"/>
                <a:gd name="T13" fmla="*/ 648 h 689"/>
                <a:gd name="T14" fmla="*/ 195 w 254"/>
                <a:gd name="T15" fmla="*/ 655 h 689"/>
                <a:gd name="T16" fmla="*/ 211 w 254"/>
                <a:gd name="T17" fmla="*/ 47 h 689"/>
                <a:gd name="T18" fmla="*/ 35 w 254"/>
                <a:gd name="T19" fmla="*/ 38 h 689"/>
                <a:gd name="T20" fmla="*/ 31 w 254"/>
                <a:gd name="T21" fmla="*/ 271 h 689"/>
                <a:gd name="T22" fmla="*/ 0 w 254"/>
                <a:gd name="T23" fmla="*/ 273 h 689"/>
                <a:gd name="T24" fmla="*/ 0 w 254"/>
                <a:gd name="T25" fmla="*/ 273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689"/>
                <a:gd name="T41" fmla="*/ 254 w 254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689">
                  <a:moveTo>
                    <a:pt x="0" y="273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33" y="689"/>
                  </a:lnTo>
                  <a:lnTo>
                    <a:pt x="12" y="689"/>
                  </a:lnTo>
                  <a:lnTo>
                    <a:pt x="16" y="527"/>
                  </a:lnTo>
                  <a:lnTo>
                    <a:pt x="38" y="648"/>
                  </a:lnTo>
                  <a:lnTo>
                    <a:pt x="195" y="655"/>
                  </a:lnTo>
                  <a:lnTo>
                    <a:pt x="211" y="47"/>
                  </a:lnTo>
                  <a:lnTo>
                    <a:pt x="35" y="38"/>
                  </a:lnTo>
                  <a:lnTo>
                    <a:pt x="31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pic>
        <p:nvPicPr>
          <p:cNvPr id="18447" name="Picture 536" descr="j01601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2" y="762000"/>
            <a:ext cx="22209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8" name="Group 478"/>
          <p:cNvGrpSpPr>
            <a:grpSpLocks/>
          </p:cNvGrpSpPr>
          <p:nvPr/>
        </p:nvGrpSpPr>
        <p:grpSpPr bwMode="auto">
          <a:xfrm flipH="1">
            <a:off x="6705600" y="1676400"/>
            <a:ext cx="1447800" cy="3057525"/>
            <a:chOff x="3428" y="2320"/>
            <a:chExt cx="2801" cy="3509"/>
          </a:xfrm>
        </p:grpSpPr>
        <p:sp>
          <p:nvSpPr>
            <p:cNvPr id="18459" name="Freeform 479"/>
            <p:cNvSpPr>
              <a:spLocks/>
            </p:cNvSpPr>
            <p:nvPr/>
          </p:nvSpPr>
          <p:spPr bwMode="auto">
            <a:xfrm>
              <a:off x="5657" y="2417"/>
              <a:ext cx="309" cy="271"/>
            </a:xfrm>
            <a:custGeom>
              <a:avLst/>
              <a:gdLst>
                <a:gd name="T0" fmla="*/ 38 w 309"/>
                <a:gd name="T1" fmla="*/ 0 h 271"/>
                <a:gd name="T2" fmla="*/ 130 w 309"/>
                <a:gd name="T3" fmla="*/ 14 h 271"/>
                <a:gd name="T4" fmla="*/ 309 w 309"/>
                <a:gd name="T5" fmla="*/ 64 h 271"/>
                <a:gd name="T6" fmla="*/ 204 w 309"/>
                <a:gd name="T7" fmla="*/ 271 h 271"/>
                <a:gd name="T8" fmla="*/ 0 w 309"/>
                <a:gd name="T9" fmla="*/ 188 h 271"/>
                <a:gd name="T10" fmla="*/ 38 w 309"/>
                <a:gd name="T11" fmla="*/ 0 h 271"/>
                <a:gd name="T12" fmla="*/ 38 w 309"/>
                <a:gd name="T13" fmla="*/ 0 h 2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271"/>
                <a:gd name="T23" fmla="*/ 309 w 309"/>
                <a:gd name="T24" fmla="*/ 271 h 2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271">
                  <a:moveTo>
                    <a:pt x="38" y="0"/>
                  </a:moveTo>
                  <a:lnTo>
                    <a:pt x="130" y="14"/>
                  </a:lnTo>
                  <a:lnTo>
                    <a:pt x="309" y="64"/>
                  </a:lnTo>
                  <a:lnTo>
                    <a:pt x="204" y="271"/>
                  </a:lnTo>
                  <a:lnTo>
                    <a:pt x="0" y="1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3BD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60" name="Freeform 480"/>
            <p:cNvSpPr>
              <a:spLocks/>
            </p:cNvSpPr>
            <p:nvPr/>
          </p:nvSpPr>
          <p:spPr bwMode="auto">
            <a:xfrm>
              <a:off x="5350" y="2382"/>
              <a:ext cx="312" cy="213"/>
            </a:xfrm>
            <a:custGeom>
              <a:avLst/>
              <a:gdLst>
                <a:gd name="T0" fmla="*/ 0 w 312"/>
                <a:gd name="T1" fmla="*/ 197 h 213"/>
                <a:gd name="T2" fmla="*/ 45 w 312"/>
                <a:gd name="T3" fmla="*/ 28 h 213"/>
                <a:gd name="T4" fmla="*/ 312 w 312"/>
                <a:gd name="T5" fmla="*/ 0 h 213"/>
                <a:gd name="T6" fmla="*/ 307 w 312"/>
                <a:gd name="T7" fmla="*/ 213 h 213"/>
                <a:gd name="T8" fmla="*/ 0 w 312"/>
                <a:gd name="T9" fmla="*/ 197 h 213"/>
                <a:gd name="T10" fmla="*/ 0 w 312"/>
                <a:gd name="T11" fmla="*/ 197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2"/>
                <a:gd name="T19" fmla="*/ 0 h 213"/>
                <a:gd name="T20" fmla="*/ 312 w 312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2" h="213">
                  <a:moveTo>
                    <a:pt x="0" y="197"/>
                  </a:moveTo>
                  <a:lnTo>
                    <a:pt x="45" y="28"/>
                  </a:lnTo>
                  <a:lnTo>
                    <a:pt x="312" y="0"/>
                  </a:lnTo>
                  <a:lnTo>
                    <a:pt x="307" y="213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rgbClr val="FFE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61" name="Freeform 481"/>
            <p:cNvSpPr>
              <a:spLocks/>
            </p:cNvSpPr>
            <p:nvPr/>
          </p:nvSpPr>
          <p:spPr bwMode="auto">
            <a:xfrm>
              <a:off x="5443" y="2543"/>
              <a:ext cx="295" cy="580"/>
            </a:xfrm>
            <a:custGeom>
              <a:avLst/>
              <a:gdLst>
                <a:gd name="T0" fmla="*/ 19 w 295"/>
                <a:gd name="T1" fmla="*/ 0 h 580"/>
                <a:gd name="T2" fmla="*/ 0 w 295"/>
                <a:gd name="T3" fmla="*/ 204 h 580"/>
                <a:gd name="T4" fmla="*/ 178 w 295"/>
                <a:gd name="T5" fmla="*/ 580 h 580"/>
                <a:gd name="T6" fmla="*/ 295 w 295"/>
                <a:gd name="T7" fmla="*/ 52 h 580"/>
                <a:gd name="T8" fmla="*/ 19 w 295"/>
                <a:gd name="T9" fmla="*/ 0 h 580"/>
                <a:gd name="T10" fmla="*/ 19 w 295"/>
                <a:gd name="T11" fmla="*/ 0 h 5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"/>
                <a:gd name="T19" fmla="*/ 0 h 580"/>
                <a:gd name="T20" fmla="*/ 295 w 295"/>
                <a:gd name="T21" fmla="*/ 580 h 5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" h="580">
                  <a:moveTo>
                    <a:pt x="19" y="0"/>
                  </a:moveTo>
                  <a:lnTo>
                    <a:pt x="0" y="204"/>
                  </a:lnTo>
                  <a:lnTo>
                    <a:pt x="178" y="580"/>
                  </a:lnTo>
                  <a:lnTo>
                    <a:pt x="295" y="5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62" name="Freeform 482"/>
            <p:cNvSpPr>
              <a:spLocks/>
            </p:cNvSpPr>
            <p:nvPr/>
          </p:nvSpPr>
          <p:spPr bwMode="auto">
            <a:xfrm>
              <a:off x="5455" y="2543"/>
              <a:ext cx="385" cy="839"/>
            </a:xfrm>
            <a:custGeom>
              <a:avLst/>
              <a:gdLst>
                <a:gd name="T0" fmla="*/ 7 w 385"/>
                <a:gd name="T1" fmla="*/ 0 h 839"/>
                <a:gd name="T2" fmla="*/ 0 w 385"/>
                <a:gd name="T3" fmla="*/ 107 h 839"/>
                <a:gd name="T4" fmla="*/ 237 w 385"/>
                <a:gd name="T5" fmla="*/ 164 h 839"/>
                <a:gd name="T6" fmla="*/ 185 w 385"/>
                <a:gd name="T7" fmla="*/ 452 h 839"/>
                <a:gd name="T8" fmla="*/ 330 w 385"/>
                <a:gd name="T9" fmla="*/ 839 h 839"/>
                <a:gd name="T10" fmla="*/ 385 w 385"/>
                <a:gd name="T11" fmla="*/ 76 h 839"/>
                <a:gd name="T12" fmla="*/ 202 w 385"/>
                <a:gd name="T13" fmla="*/ 62 h 839"/>
                <a:gd name="T14" fmla="*/ 7 w 385"/>
                <a:gd name="T15" fmla="*/ 0 h 839"/>
                <a:gd name="T16" fmla="*/ 7 w 385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5"/>
                <a:gd name="T28" fmla="*/ 0 h 839"/>
                <a:gd name="T29" fmla="*/ 385 w 385"/>
                <a:gd name="T30" fmla="*/ 839 h 8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5" h="839">
                  <a:moveTo>
                    <a:pt x="7" y="0"/>
                  </a:moveTo>
                  <a:lnTo>
                    <a:pt x="0" y="107"/>
                  </a:lnTo>
                  <a:lnTo>
                    <a:pt x="237" y="164"/>
                  </a:lnTo>
                  <a:lnTo>
                    <a:pt x="185" y="452"/>
                  </a:lnTo>
                  <a:lnTo>
                    <a:pt x="330" y="839"/>
                  </a:lnTo>
                  <a:lnTo>
                    <a:pt x="385" y="76"/>
                  </a:lnTo>
                  <a:lnTo>
                    <a:pt x="202" y="6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78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63" name="Freeform 483"/>
            <p:cNvSpPr>
              <a:spLocks/>
            </p:cNvSpPr>
            <p:nvPr/>
          </p:nvSpPr>
          <p:spPr bwMode="auto">
            <a:xfrm>
              <a:off x="3599" y="2745"/>
              <a:ext cx="1899" cy="1573"/>
            </a:xfrm>
            <a:custGeom>
              <a:avLst/>
              <a:gdLst>
                <a:gd name="T0" fmla="*/ 0 w 1899"/>
                <a:gd name="T1" fmla="*/ 1264 h 1573"/>
                <a:gd name="T2" fmla="*/ 197 w 1899"/>
                <a:gd name="T3" fmla="*/ 1079 h 1573"/>
                <a:gd name="T4" fmla="*/ 166 w 1899"/>
                <a:gd name="T5" fmla="*/ 1036 h 1573"/>
                <a:gd name="T6" fmla="*/ 440 w 1899"/>
                <a:gd name="T7" fmla="*/ 851 h 1573"/>
                <a:gd name="T8" fmla="*/ 380 w 1899"/>
                <a:gd name="T9" fmla="*/ 810 h 1573"/>
                <a:gd name="T10" fmla="*/ 672 w 1899"/>
                <a:gd name="T11" fmla="*/ 601 h 1573"/>
                <a:gd name="T12" fmla="*/ 637 w 1899"/>
                <a:gd name="T13" fmla="*/ 573 h 1573"/>
                <a:gd name="T14" fmla="*/ 851 w 1899"/>
                <a:gd name="T15" fmla="*/ 340 h 1573"/>
                <a:gd name="T16" fmla="*/ 858 w 1899"/>
                <a:gd name="T17" fmla="*/ 285 h 1573"/>
                <a:gd name="T18" fmla="*/ 965 w 1899"/>
                <a:gd name="T19" fmla="*/ 159 h 1573"/>
                <a:gd name="T20" fmla="*/ 1499 w 1899"/>
                <a:gd name="T21" fmla="*/ 159 h 1573"/>
                <a:gd name="T22" fmla="*/ 1899 w 1899"/>
                <a:gd name="T23" fmla="*/ 0 h 1573"/>
                <a:gd name="T24" fmla="*/ 763 w 1899"/>
                <a:gd name="T25" fmla="*/ 1573 h 1573"/>
                <a:gd name="T26" fmla="*/ 17 w 1899"/>
                <a:gd name="T27" fmla="*/ 1312 h 1573"/>
                <a:gd name="T28" fmla="*/ 0 w 1899"/>
                <a:gd name="T29" fmla="*/ 1264 h 1573"/>
                <a:gd name="T30" fmla="*/ 0 w 1899"/>
                <a:gd name="T31" fmla="*/ 1264 h 15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99"/>
                <a:gd name="T49" fmla="*/ 0 h 1573"/>
                <a:gd name="T50" fmla="*/ 1899 w 1899"/>
                <a:gd name="T51" fmla="*/ 1573 h 15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99" h="1573">
                  <a:moveTo>
                    <a:pt x="0" y="1264"/>
                  </a:moveTo>
                  <a:lnTo>
                    <a:pt x="197" y="1079"/>
                  </a:lnTo>
                  <a:lnTo>
                    <a:pt x="166" y="1036"/>
                  </a:lnTo>
                  <a:lnTo>
                    <a:pt x="440" y="851"/>
                  </a:lnTo>
                  <a:lnTo>
                    <a:pt x="380" y="810"/>
                  </a:lnTo>
                  <a:lnTo>
                    <a:pt x="672" y="601"/>
                  </a:lnTo>
                  <a:lnTo>
                    <a:pt x="637" y="573"/>
                  </a:lnTo>
                  <a:lnTo>
                    <a:pt x="851" y="340"/>
                  </a:lnTo>
                  <a:lnTo>
                    <a:pt x="858" y="285"/>
                  </a:lnTo>
                  <a:lnTo>
                    <a:pt x="965" y="159"/>
                  </a:lnTo>
                  <a:lnTo>
                    <a:pt x="1499" y="159"/>
                  </a:lnTo>
                  <a:lnTo>
                    <a:pt x="1899" y="0"/>
                  </a:lnTo>
                  <a:lnTo>
                    <a:pt x="763" y="1573"/>
                  </a:lnTo>
                  <a:lnTo>
                    <a:pt x="17" y="1312"/>
                  </a:lnTo>
                  <a:lnTo>
                    <a:pt x="0" y="126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64" name="Freeform 484"/>
            <p:cNvSpPr>
              <a:spLocks/>
            </p:cNvSpPr>
            <p:nvPr/>
          </p:nvSpPr>
          <p:spPr bwMode="auto">
            <a:xfrm>
              <a:off x="5027" y="4896"/>
              <a:ext cx="430" cy="848"/>
            </a:xfrm>
            <a:custGeom>
              <a:avLst/>
              <a:gdLst>
                <a:gd name="T0" fmla="*/ 24 w 430"/>
                <a:gd name="T1" fmla="*/ 0 h 848"/>
                <a:gd name="T2" fmla="*/ 0 w 430"/>
                <a:gd name="T3" fmla="*/ 848 h 848"/>
                <a:gd name="T4" fmla="*/ 364 w 430"/>
                <a:gd name="T5" fmla="*/ 829 h 848"/>
                <a:gd name="T6" fmla="*/ 430 w 430"/>
                <a:gd name="T7" fmla="*/ 19 h 848"/>
                <a:gd name="T8" fmla="*/ 24 w 430"/>
                <a:gd name="T9" fmla="*/ 0 h 848"/>
                <a:gd name="T10" fmla="*/ 24 w 430"/>
                <a:gd name="T11" fmla="*/ 0 h 8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848"/>
                <a:gd name="T20" fmla="*/ 430 w 430"/>
                <a:gd name="T21" fmla="*/ 848 h 8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848">
                  <a:moveTo>
                    <a:pt x="24" y="0"/>
                  </a:moveTo>
                  <a:lnTo>
                    <a:pt x="0" y="848"/>
                  </a:lnTo>
                  <a:lnTo>
                    <a:pt x="364" y="829"/>
                  </a:lnTo>
                  <a:lnTo>
                    <a:pt x="430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0AD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65" name="Freeform 485"/>
            <p:cNvSpPr>
              <a:spLocks/>
            </p:cNvSpPr>
            <p:nvPr/>
          </p:nvSpPr>
          <p:spPr bwMode="auto">
            <a:xfrm>
              <a:off x="3825" y="4508"/>
              <a:ext cx="786" cy="1276"/>
            </a:xfrm>
            <a:custGeom>
              <a:avLst/>
              <a:gdLst>
                <a:gd name="T0" fmla="*/ 202 w 786"/>
                <a:gd name="T1" fmla="*/ 174 h 1276"/>
                <a:gd name="T2" fmla="*/ 209 w 786"/>
                <a:gd name="T3" fmla="*/ 692 h 1276"/>
                <a:gd name="T4" fmla="*/ 501 w 786"/>
                <a:gd name="T5" fmla="*/ 735 h 1276"/>
                <a:gd name="T6" fmla="*/ 549 w 786"/>
                <a:gd name="T7" fmla="*/ 174 h 1276"/>
                <a:gd name="T8" fmla="*/ 786 w 786"/>
                <a:gd name="T9" fmla="*/ 245 h 1276"/>
                <a:gd name="T10" fmla="*/ 774 w 786"/>
                <a:gd name="T11" fmla="*/ 1276 h 1276"/>
                <a:gd name="T12" fmla="*/ 59 w 786"/>
                <a:gd name="T13" fmla="*/ 1253 h 1276"/>
                <a:gd name="T14" fmla="*/ 31 w 786"/>
                <a:gd name="T15" fmla="*/ 1129 h 1276"/>
                <a:gd name="T16" fmla="*/ 0 w 786"/>
                <a:gd name="T17" fmla="*/ 0 h 1276"/>
                <a:gd name="T18" fmla="*/ 202 w 786"/>
                <a:gd name="T19" fmla="*/ 174 h 1276"/>
                <a:gd name="T20" fmla="*/ 202 w 786"/>
                <a:gd name="T21" fmla="*/ 174 h 1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6"/>
                <a:gd name="T34" fmla="*/ 0 h 1276"/>
                <a:gd name="T35" fmla="*/ 786 w 786"/>
                <a:gd name="T36" fmla="*/ 1276 h 1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6" h="1276">
                  <a:moveTo>
                    <a:pt x="202" y="174"/>
                  </a:moveTo>
                  <a:lnTo>
                    <a:pt x="209" y="692"/>
                  </a:lnTo>
                  <a:lnTo>
                    <a:pt x="501" y="735"/>
                  </a:lnTo>
                  <a:lnTo>
                    <a:pt x="549" y="174"/>
                  </a:lnTo>
                  <a:lnTo>
                    <a:pt x="786" y="245"/>
                  </a:lnTo>
                  <a:lnTo>
                    <a:pt x="774" y="1276"/>
                  </a:lnTo>
                  <a:lnTo>
                    <a:pt x="59" y="1253"/>
                  </a:lnTo>
                  <a:lnTo>
                    <a:pt x="31" y="1129"/>
                  </a:lnTo>
                  <a:lnTo>
                    <a:pt x="0" y="0"/>
                  </a:lnTo>
                  <a:lnTo>
                    <a:pt x="202" y="174"/>
                  </a:lnTo>
                  <a:close/>
                </a:path>
              </a:pathLst>
            </a:custGeom>
            <a:solidFill>
              <a:srgbClr val="EDA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66" name="Freeform 486"/>
            <p:cNvSpPr>
              <a:spLocks/>
            </p:cNvSpPr>
            <p:nvPr/>
          </p:nvSpPr>
          <p:spPr bwMode="auto">
            <a:xfrm>
              <a:off x="3777" y="3030"/>
              <a:ext cx="1965" cy="2754"/>
            </a:xfrm>
            <a:custGeom>
              <a:avLst/>
              <a:gdLst>
                <a:gd name="T0" fmla="*/ 36 w 1965"/>
                <a:gd name="T1" fmla="*/ 1533 h 2754"/>
                <a:gd name="T2" fmla="*/ 79 w 1965"/>
                <a:gd name="T3" fmla="*/ 1671 h 2754"/>
                <a:gd name="T4" fmla="*/ 238 w 1965"/>
                <a:gd name="T5" fmla="*/ 1759 h 2754"/>
                <a:gd name="T6" fmla="*/ 250 w 1965"/>
                <a:gd name="T7" fmla="*/ 1652 h 2754"/>
                <a:gd name="T8" fmla="*/ 566 w 1965"/>
                <a:gd name="T9" fmla="*/ 1711 h 2754"/>
                <a:gd name="T10" fmla="*/ 566 w 1965"/>
                <a:gd name="T11" fmla="*/ 1861 h 2754"/>
                <a:gd name="T12" fmla="*/ 799 w 1965"/>
                <a:gd name="T13" fmla="*/ 1968 h 2754"/>
                <a:gd name="T14" fmla="*/ 822 w 1965"/>
                <a:gd name="T15" fmla="*/ 2754 h 2754"/>
                <a:gd name="T16" fmla="*/ 1238 w 1965"/>
                <a:gd name="T17" fmla="*/ 2750 h 2754"/>
                <a:gd name="T18" fmla="*/ 1262 w 1965"/>
                <a:gd name="T19" fmla="*/ 1842 h 2754"/>
                <a:gd name="T20" fmla="*/ 1656 w 1965"/>
                <a:gd name="T21" fmla="*/ 1856 h 2754"/>
                <a:gd name="T22" fmla="*/ 1637 w 1965"/>
                <a:gd name="T23" fmla="*/ 2738 h 2754"/>
                <a:gd name="T24" fmla="*/ 1946 w 1965"/>
                <a:gd name="T25" fmla="*/ 2719 h 2754"/>
                <a:gd name="T26" fmla="*/ 1965 w 1965"/>
                <a:gd name="T27" fmla="*/ 1193 h 2754"/>
                <a:gd name="T28" fmla="*/ 1633 w 1965"/>
                <a:gd name="T29" fmla="*/ 0 h 2754"/>
                <a:gd name="T30" fmla="*/ 661 w 1965"/>
                <a:gd name="T31" fmla="*/ 1414 h 2754"/>
                <a:gd name="T32" fmla="*/ 0 w 1965"/>
                <a:gd name="T33" fmla="*/ 1234 h 2754"/>
                <a:gd name="T34" fmla="*/ 36 w 1965"/>
                <a:gd name="T35" fmla="*/ 1533 h 2754"/>
                <a:gd name="T36" fmla="*/ 36 w 1965"/>
                <a:gd name="T37" fmla="*/ 1533 h 27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5"/>
                <a:gd name="T58" fmla="*/ 0 h 2754"/>
                <a:gd name="T59" fmla="*/ 1965 w 1965"/>
                <a:gd name="T60" fmla="*/ 2754 h 27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5" h="2754">
                  <a:moveTo>
                    <a:pt x="36" y="1533"/>
                  </a:moveTo>
                  <a:lnTo>
                    <a:pt x="79" y="1671"/>
                  </a:lnTo>
                  <a:lnTo>
                    <a:pt x="238" y="1759"/>
                  </a:lnTo>
                  <a:lnTo>
                    <a:pt x="250" y="1652"/>
                  </a:lnTo>
                  <a:lnTo>
                    <a:pt x="566" y="1711"/>
                  </a:lnTo>
                  <a:lnTo>
                    <a:pt x="566" y="1861"/>
                  </a:lnTo>
                  <a:lnTo>
                    <a:pt x="799" y="1968"/>
                  </a:lnTo>
                  <a:lnTo>
                    <a:pt x="822" y="2754"/>
                  </a:lnTo>
                  <a:lnTo>
                    <a:pt x="1238" y="2750"/>
                  </a:lnTo>
                  <a:lnTo>
                    <a:pt x="1262" y="1842"/>
                  </a:lnTo>
                  <a:lnTo>
                    <a:pt x="1656" y="1856"/>
                  </a:lnTo>
                  <a:lnTo>
                    <a:pt x="1637" y="2738"/>
                  </a:lnTo>
                  <a:lnTo>
                    <a:pt x="1946" y="2719"/>
                  </a:lnTo>
                  <a:lnTo>
                    <a:pt x="1965" y="1193"/>
                  </a:lnTo>
                  <a:lnTo>
                    <a:pt x="1633" y="0"/>
                  </a:lnTo>
                  <a:lnTo>
                    <a:pt x="661" y="1414"/>
                  </a:lnTo>
                  <a:lnTo>
                    <a:pt x="0" y="1234"/>
                  </a:lnTo>
                  <a:lnTo>
                    <a:pt x="36" y="1533"/>
                  </a:lnTo>
                  <a:close/>
                </a:path>
              </a:pathLst>
            </a:custGeom>
            <a:solidFill>
              <a:srgbClr val="C280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67" name="Freeform 487"/>
            <p:cNvSpPr>
              <a:spLocks/>
            </p:cNvSpPr>
            <p:nvPr/>
          </p:nvSpPr>
          <p:spPr bwMode="auto">
            <a:xfrm>
              <a:off x="3473" y="4062"/>
              <a:ext cx="1019" cy="501"/>
            </a:xfrm>
            <a:custGeom>
              <a:avLst/>
              <a:gdLst>
                <a:gd name="T0" fmla="*/ 0 w 1019"/>
                <a:gd name="T1" fmla="*/ 0 h 501"/>
                <a:gd name="T2" fmla="*/ 865 w 1019"/>
                <a:gd name="T3" fmla="*/ 197 h 501"/>
                <a:gd name="T4" fmla="*/ 917 w 1019"/>
                <a:gd name="T5" fmla="*/ 249 h 501"/>
                <a:gd name="T6" fmla="*/ 1019 w 1019"/>
                <a:gd name="T7" fmla="*/ 434 h 501"/>
                <a:gd name="T8" fmla="*/ 977 w 1019"/>
                <a:gd name="T9" fmla="*/ 501 h 501"/>
                <a:gd name="T10" fmla="*/ 894 w 1019"/>
                <a:gd name="T11" fmla="*/ 501 h 501"/>
                <a:gd name="T12" fmla="*/ 364 w 1019"/>
                <a:gd name="T13" fmla="*/ 280 h 501"/>
                <a:gd name="T14" fmla="*/ 83 w 1019"/>
                <a:gd name="T15" fmla="*/ 161 h 501"/>
                <a:gd name="T16" fmla="*/ 19 w 1019"/>
                <a:gd name="T17" fmla="*/ 71 h 501"/>
                <a:gd name="T18" fmla="*/ 0 w 1019"/>
                <a:gd name="T19" fmla="*/ 0 h 501"/>
                <a:gd name="T20" fmla="*/ 0 w 1019"/>
                <a:gd name="T21" fmla="*/ 0 h 5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9"/>
                <a:gd name="T34" fmla="*/ 0 h 501"/>
                <a:gd name="T35" fmla="*/ 1019 w 1019"/>
                <a:gd name="T36" fmla="*/ 501 h 5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9" h="501">
                  <a:moveTo>
                    <a:pt x="0" y="0"/>
                  </a:moveTo>
                  <a:lnTo>
                    <a:pt x="865" y="197"/>
                  </a:lnTo>
                  <a:lnTo>
                    <a:pt x="917" y="249"/>
                  </a:lnTo>
                  <a:lnTo>
                    <a:pt x="1019" y="434"/>
                  </a:lnTo>
                  <a:lnTo>
                    <a:pt x="977" y="501"/>
                  </a:lnTo>
                  <a:lnTo>
                    <a:pt x="894" y="501"/>
                  </a:lnTo>
                  <a:lnTo>
                    <a:pt x="364" y="280"/>
                  </a:lnTo>
                  <a:lnTo>
                    <a:pt x="83" y="161"/>
                  </a:lnTo>
                  <a:lnTo>
                    <a:pt x="19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68" name="Freeform 488"/>
            <p:cNvSpPr>
              <a:spLocks/>
            </p:cNvSpPr>
            <p:nvPr/>
          </p:nvSpPr>
          <p:spPr bwMode="auto">
            <a:xfrm>
              <a:off x="5343" y="2911"/>
              <a:ext cx="815" cy="1450"/>
            </a:xfrm>
            <a:custGeom>
              <a:avLst/>
              <a:gdLst>
                <a:gd name="T0" fmla="*/ 126 w 815"/>
                <a:gd name="T1" fmla="*/ 0 h 1450"/>
                <a:gd name="T2" fmla="*/ 0 w 815"/>
                <a:gd name="T3" fmla="*/ 257 h 1450"/>
                <a:gd name="T4" fmla="*/ 114 w 815"/>
                <a:gd name="T5" fmla="*/ 435 h 1450"/>
                <a:gd name="T6" fmla="*/ 399 w 815"/>
                <a:gd name="T7" fmla="*/ 1312 h 1450"/>
                <a:gd name="T8" fmla="*/ 620 w 815"/>
                <a:gd name="T9" fmla="*/ 1431 h 1450"/>
                <a:gd name="T10" fmla="*/ 704 w 815"/>
                <a:gd name="T11" fmla="*/ 1450 h 1450"/>
                <a:gd name="T12" fmla="*/ 815 w 815"/>
                <a:gd name="T13" fmla="*/ 1379 h 1450"/>
                <a:gd name="T14" fmla="*/ 661 w 815"/>
                <a:gd name="T15" fmla="*/ 1051 h 1450"/>
                <a:gd name="T16" fmla="*/ 214 w 815"/>
                <a:gd name="T17" fmla="*/ 72 h 1450"/>
                <a:gd name="T18" fmla="*/ 126 w 815"/>
                <a:gd name="T19" fmla="*/ 0 h 1450"/>
                <a:gd name="T20" fmla="*/ 126 w 815"/>
                <a:gd name="T21" fmla="*/ 0 h 14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5"/>
                <a:gd name="T34" fmla="*/ 0 h 1450"/>
                <a:gd name="T35" fmla="*/ 815 w 815"/>
                <a:gd name="T36" fmla="*/ 1450 h 14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5" h="1450">
                  <a:moveTo>
                    <a:pt x="126" y="0"/>
                  </a:moveTo>
                  <a:lnTo>
                    <a:pt x="0" y="257"/>
                  </a:lnTo>
                  <a:lnTo>
                    <a:pt x="114" y="435"/>
                  </a:lnTo>
                  <a:lnTo>
                    <a:pt x="399" y="1312"/>
                  </a:lnTo>
                  <a:lnTo>
                    <a:pt x="620" y="1431"/>
                  </a:lnTo>
                  <a:lnTo>
                    <a:pt x="704" y="1450"/>
                  </a:lnTo>
                  <a:lnTo>
                    <a:pt x="815" y="1379"/>
                  </a:lnTo>
                  <a:lnTo>
                    <a:pt x="661" y="1051"/>
                  </a:lnTo>
                  <a:lnTo>
                    <a:pt x="214" y="7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69" name="Freeform 489"/>
            <p:cNvSpPr>
              <a:spLocks/>
            </p:cNvSpPr>
            <p:nvPr/>
          </p:nvSpPr>
          <p:spPr bwMode="auto">
            <a:xfrm>
              <a:off x="4386" y="2745"/>
              <a:ext cx="1827" cy="1799"/>
            </a:xfrm>
            <a:custGeom>
              <a:avLst/>
              <a:gdLst>
                <a:gd name="T0" fmla="*/ 1083 w 1827"/>
                <a:gd name="T1" fmla="*/ 40 h 1799"/>
                <a:gd name="T2" fmla="*/ 786 w 1827"/>
                <a:gd name="T3" fmla="*/ 447 h 1799"/>
                <a:gd name="T4" fmla="*/ 166 w 1827"/>
                <a:gd name="T5" fmla="*/ 1312 h 1799"/>
                <a:gd name="T6" fmla="*/ 0 w 1827"/>
                <a:gd name="T7" fmla="*/ 1526 h 1799"/>
                <a:gd name="T8" fmla="*/ 99 w 1827"/>
                <a:gd name="T9" fmla="*/ 1799 h 1799"/>
                <a:gd name="T10" fmla="*/ 242 w 1827"/>
                <a:gd name="T11" fmla="*/ 1675 h 1799"/>
                <a:gd name="T12" fmla="*/ 993 w 1827"/>
                <a:gd name="T13" fmla="*/ 482 h 1799"/>
                <a:gd name="T14" fmla="*/ 1095 w 1827"/>
                <a:gd name="T15" fmla="*/ 269 h 1799"/>
                <a:gd name="T16" fmla="*/ 1154 w 1827"/>
                <a:gd name="T17" fmla="*/ 499 h 1799"/>
                <a:gd name="T18" fmla="*/ 1518 w 1827"/>
                <a:gd name="T19" fmla="*/ 1233 h 1799"/>
                <a:gd name="T20" fmla="*/ 1720 w 1827"/>
                <a:gd name="T21" fmla="*/ 1557 h 1799"/>
                <a:gd name="T22" fmla="*/ 1827 w 1827"/>
                <a:gd name="T23" fmla="*/ 1423 h 1799"/>
                <a:gd name="T24" fmla="*/ 1820 w 1827"/>
                <a:gd name="T25" fmla="*/ 1312 h 1799"/>
                <a:gd name="T26" fmla="*/ 1399 w 1827"/>
                <a:gd name="T27" fmla="*/ 637 h 1799"/>
                <a:gd name="T28" fmla="*/ 1230 w 1827"/>
                <a:gd name="T29" fmla="*/ 226 h 1799"/>
                <a:gd name="T30" fmla="*/ 1159 w 1827"/>
                <a:gd name="T31" fmla="*/ 0 h 1799"/>
                <a:gd name="T32" fmla="*/ 1112 w 1827"/>
                <a:gd name="T33" fmla="*/ 0 h 1799"/>
                <a:gd name="T34" fmla="*/ 1083 w 1827"/>
                <a:gd name="T35" fmla="*/ 40 h 1799"/>
                <a:gd name="T36" fmla="*/ 1083 w 1827"/>
                <a:gd name="T37" fmla="*/ 40 h 179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27"/>
                <a:gd name="T58" fmla="*/ 0 h 1799"/>
                <a:gd name="T59" fmla="*/ 1827 w 1827"/>
                <a:gd name="T60" fmla="*/ 1799 h 179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27" h="1799">
                  <a:moveTo>
                    <a:pt x="1083" y="40"/>
                  </a:moveTo>
                  <a:lnTo>
                    <a:pt x="786" y="447"/>
                  </a:lnTo>
                  <a:lnTo>
                    <a:pt x="166" y="1312"/>
                  </a:lnTo>
                  <a:lnTo>
                    <a:pt x="0" y="1526"/>
                  </a:lnTo>
                  <a:lnTo>
                    <a:pt x="99" y="1799"/>
                  </a:lnTo>
                  <a:lnTo>
                    <a:pt x="242" y="1675"/>
                  </a:lnTo>
                  <a:lnTo>
                    <a:pt x="993" y="482"/>
                  </a:lnTo>
                  <a:lnTo>
                    <a:pt x="1095" y="269"/>
                  </a:lnTo>
                  <a:lnTo>
                    <a:pt x="1154" y="499"/>
                  </a:lnTo>
                  <a:lnTo>
                    <a:pt x="1518" y="1233"/>
                  </a:lnTo>
                  <a:lnTo>
                    <a:pt x="1720" y="1557"/>
                  </a:lnTo>
                  <a:lnTo>
                    <a:pt x="1827" y="1423"/>
                  </a:lnTo>
                  <a:lnTo>
                    <a:pt x="1820" y="1312"/>
                  </a:lnTo>
                  <a:lnTo>
                    <a:pt x="1399" y="637"/>
                  </a:lnTo>
                  <a:lnTo>
                    <a:pt x="1230" y="226"/>
                  </a:lnTo>
                  <a:lnTo>
                    <a:pt x="1159" y="0"/>
                  </a:lnTo>
                  <a:lnTo>
                    <a:pt x="1112" y="0"/>
                  </a:lnTo>
                  <a:lnTo>
                    <a:pt x="1083" y="40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70" name="Freeform 490"/>
            <p:cNvSpPr>
              <a:spLocks/>
            </p:cNvSpPr>
            <p:nvPr/>
          </p:nvSpPr>
          <p:spPr bwMode="auto">
            <a:xfrm>
              <a:off x="5041" y="4886"/>
              <a:ext cx="392" cy="875"/>
            </a:xfrm>
            <a:custGeom>
              <a:avLst/>
              <a:gdLst>
                <a:gd name="T0" fmla="*/ 0 w 392"/>
                <a:gd name="T1" fmla="*/ 12 h 875"/>
                <a:gd name="T2" fmla="*/ 0 w 392"/>
                <a:gd name="T3" fmla="*/ 169 h 875"/>
                <a:gd name="T4" fmla="*/ 200 w 392"/>
                <a:gd name="T5" fmla="*/ 238 h 875"/>
                <a:gd name="T6" fmla="*/ 274 w 392"/>
                <a:gd name="T7" fmla="*/ 875 h 875"/>
                <a:gd name="T8" fmla="*/ 350 w 392"/>
                <a:gd name="T9" fmla="*/ 839 h 875"/>
                <a:gd name="T10" fmla="*/ 392 w 392"/>
                <a:gd name="T11" fmla="*/ 0 h 875"/>
                <a:gd name="T12" fmla="*/ 0 w 392"/>
                <a:gd name="T13" fmla="*/ 12 h 875"/>
                <a:gd name="T14" fmla="*/ 0 w 392"/>
                <a:gd name="T15" fmla="*/ 12 h 8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2"/>
                <a:gd name="T25" fmla="*/ 0 h 875"/>
                <a:gd name="T26" fmla="*/ 392 w 392"/>
                <a:gd name="T27" fmla="*/ 875 h 8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2" h="875">
                  <a:moveTo>
                    <a:pt x="0" y="12"/>
                  </a:moveTo>
                  <a:lnTo>
                    <a:pt x="0" y="169"/>
                  </a:lnTo>
                  <a:lnTo>
                    <a:pt x="200" y="238"/>
                  </a:lnTo>
                  <a:lnTo>
                    <a:pt x="274" y="875"/>
                  </a:lnTo>
                  <a:lnTo>
                    <a:pt x="350" y="839"/>
                  </a:lnTo>
                  <a:lnTo>
                    <a:pt x="39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27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71" name="Freeform 491"/>
            <p:cNvSpPr>
              <a:spLocks/>
            </p:cNvSpPr>
            <p:nvPr/>
          </p:nvSpPr>
          <p:spPr bwMode="auto">
            <a:xfrm>
              <a:off x="4022" y="2745"/>
              <a:ext cx="1476" cy="1526"/>
            </a:xfrm>
            <a:custGeom>
              <a:avLst/>
              <a:gdLst>
                <a:gd name="T0" fmla="*/ 1476 w 1476"/>
                <a:gd name="T1" fmla="*/ 0 h 1526"/>
                <a:gd name="T2" fmla="*/ 1100 w 1476"/>
                <a:gd name="T3" fmla="*/ 297 h 1526"/>
                <a:gd name="T4" fmla="*/ 1155 w 1476"/>
                <a:gd name="T5" fmla="*/ 352 h 1526"/>
                <a:gd name="T6" fmla="*/ 953 w 1476"/>
                <a:gd name="T7" fmla="*/ 554 h 1526"/>
                <a:gd name="T8" fmla="*/ 1005 w 1476"/>
                <a:gd name="T9" fmla="*/ 597 h 1526"/>
                <a:gd name="T10" fmla="*/ 708 w 1476"/>
                <a:gd name="T11" fmla="*/ 839 h 1526"/>
                <a:gd name="T12" fmla="*/ 772 w 1476"/>
                <a:gd name="T13" fmla="*/ 863 h 1526"/>
                <a:gd name="T14" fmla="*/ 523 w 1476"/>
                <a:gd name="T15" fmla="*/ 1067 h 1526"/>
                <a:gd name="T16" fmla="*/ 606 w 1476"/>
                <a:gd name="T17" fmla="*/ 1096 h 1526"/>
                <a:gd name="T18" fmla="*/ 328 w 1476"/>
                <a:gd name="T19" fmla="*/ 1312 h 1526"/>
                <a:gd name="T20" fmla="*/ 423 w 1476"/>
                <a:gd name="T21" fmla="*/ 1347 h 1526"/>
                <a:gd name="T22" fmla="*/ 297 w 1476"/>
                <a:gd name="T23" fmla="*/ 1478 h 1526"/>
                <a:gd name="T24" fmla="*/ 135 w 1476"/>
                <a:gd name="T25" fmla="*/ 1419 h 1526"/>
                <a:gd name="T26" fmla="*/ 0 w 1476"/>
                <a:gd name="T27" fmla="*/ 1471 h 1526"/>
                <a:gd name="T28" fmla="*/ 364 w 1476"/>
                <a:gd name="T29" fmla="*/ 1526 h 1526"/>
                <a:gd name="T30" fmla="*/ 511 w 1476"/>
                <a:gd name="T31" fmla="*/ 1340 h 1526"/>
                <a:gd name="T32" fmla="*/ 1476 w 1476"/>
                <a:gd name="T33" fmla="*/ 0 h 1526"/>
                <a:gd name="T34" fmla="*/ 1476 w 1476"/>
                <a:gd name="T35" fmla="*/ 0 h 15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76"/>
                <a:gd name="T55" fmla="*/ 0 h 1526"/>
                <a:gd name="T56" fmla="*/ 1476 w 1476"/>
                <a:gd name="T57" fmla="*/ 1526 h 15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76" h="1526">
                  <a:moveTo>
                    <a:pt x="1476" y="0"/>
                  </a:moveTo>
                  <a:lnTo>
                    <a:pt x="1100" y="297"/>
                  </a:lnTo>
                  <a:lnTo>
                    <a:pt x="1155" y="352"/>
                  </a:lnTo>
                  <a:lnTo>
                    <a:pt x="953" y="554"/>
                  </a:lnTo>
                  <a:lnTo>
                    <a:pt x="1005" y="597"/>
                  </a:lnTo>
                  <a:lnTo>
                    <a:pt x="708" y="839"/>
                  </a:lnTo>
                  <a:lnTo>
                    <a:pt x="772" y="863"/>
                  </a:lnTo>
                  <a:lnTo>
                    <a:pt x="523" y="1067"/>
                  </a:lnTo>
                  <a:lnTo>
                    <a:pt x="606" y="1096"/>
                  </a:lnTo>
                  <a:lnTo>
                    <a:pt x="328" y="1312"/>
                  </a:lnTo>
                  <a:lnTo>
                    <a:pt x="423" y="1347"/>
                  </a:lnTo>
                  <a:lnTo>
                    <a:pt x="297" y="1478"/>
                  </a:lnTo>
                  <a:lnTo>
                    <a:pt x="135" y="1419"/>
                  </a:lnTo>
                  <a:lnTo>
                    <a:pt x="0" y="1471"/>
                  </a:lnTo>
                  <a:lnTo>
                    <a:pt x="364" y="1526"/>
                  </a:lnTo>
                  <a:lnTo>
                    <a:pt x="511" y="134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72" name="Freeform 492"/>
            <p:cNvSpPr>
              <a:spLocks/>
            </p:cNvSpPr>
            <p:nvPr/>
          </p:nvSpPr>
          <p:spPr bwMode="auto">
            <a:xfrm>
              <a:off x="5101" y="3867"/>
              <a:ext cx="128" cy="237"/>
            </a:xfrm>
            <a:custGeom>
              <a:avLst/>
              <a:gdLst>
                <a:gd name="T0" fmla="*/ 0 w 128"/>
                <a:gd name="T1" fmla="*/ 26 h 237"/>
                <a:gd name="T2" fmla="*/ 14 w 128"/>
                <a:gd name="T3" fmla="*/ 237 h 237"/>
                <a:gd name="T4" fmla="*/ 109 w 128"/>
                <a:gd name="T5" fmla="*/ 211 h 237"/>
                <a:gd name="T6" fmla="*/ 128 w 128"/>
                <a:gd name="T7" fmla="*/ 0 h 237"/>
                <a:gd name="T8" fmla="*/ 0 w 128"/>
                <a:gd name="T9" fmla="*/ 26 h 237"/>
                <a:gd name="T10" fmla="*/ 0 w 128"/>
                <a:gd name="T11" fmla="*/ 26 h 2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"/>
                <a:gd name="T19" fmla="*/ 0 h 237"/>
                <a:gd name="T20" fmla="*/ 128 w 128"/>
                <a:gd name="T21" fmla="*/ 237 h 2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" h="237">
                  <a:moveTo>
                    <a:pt x="0" y="26"/>
                  </a:moveTo>
                  <a:lnTo>
                    <a:pt x="14" y="237"/>
                  </a:lnTo>
                  <a:lnTo>
                    <a:pt x="109" y="211"/>
                  </a:lnTo>
                  <a:lnTo>
                    <a:pt x="128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73" name="Freeform 493"/>
            <p:cNvSpPr>
              <a:spLocks/>
            </p:cNvSpPr>
            <p:nvPr/>
          </p:nvSpPr>
          <p:spPr bwMode="auto">
            <a:xfrm>
              <a:off x="5308" y="3869"/>
              <a:ext cx="194" cy="235"/>
            </a:xfrm>
            <a:custGeom>
              <a:avLst/>
              <a:gdLst>
                <a:gd name="T0" fmla="*/ 0 w 194"/>
                <a:gd name="T1" fmla="*/ 7 h 235"/>
                <a:gd name="T2" fmla="*/ 16 w 194"/>
                <a:gd name="T3" fmla="*/ 235 h 235"/>
                <a:gd name="T4" fmla="*/ 194 w 194"/>
                <a:gd name="T5" fmla="*/ 188 h 235"/>
                <a:gd name="T6" fmla="*/ 130 w 194"/>
                <a:gd name="T7" fmla="*/ 0 h 235"/>
                <a:gd name="T8" fmla="*/ 0 w 194"/>
                <a:gd name="T9" fmla="*/ 7 h 235"/>
                <a:gd name="T10" fmla="*/ 0 w 194"/>
                <a:gd name="T11" fmla="*/ 7 h 2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4"/>
                <a:gd name="T19" fmla="*/ 0 h 235"/>
                <a:gd name="T20" fmla="*/ 194 w 194"/>
                <a:gd name="T21" fmla="*/ 235 h 2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4" h="235">
                  <a:moveTo>
                    <a:pt x="0" y="7"/>
                  </a:moveTo>
                  <a:lnTo>
                    <a:pt x="16" y="235"/>
                  </a:lnTo>
                  <a:lnTo>
                    <a:pt x="194" y="188"/>
                  </a:lnTo>
                  <a:lnTo>
                    <a:pt x="13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74" name="Freeform 494"/>
            <p:cNvSpPr>
              <a:spLocks/>
            </p:cNvSpPr>
            <p:nvPr/>
          </p:nvSpPr>
          <p:spPr bwMode="auto">
            <a:xfrm>
              <a:off x="5089" y="4157"/>
              <a:ext cx="166" cy="211"/>
            </a:xfrm>
            <a:custGeom>
              <a:avLst/>
              <a:gdLst>
                <a:gd name="T0" fmla="*/ 140 w 166"/>
                <a:gd name="T1" fmla="*/ 0 h 211"/>
                <a:gd name="T2" fmla="*/ 0 w 166"/>
                <a:gd name="T3" fmla="*/ 9 h 211"/>
                <a:gd name="T4" fmla="*/ 17 w 166"/>
                <a:gd name="T5" fmla="*/ 211 h 211"/>
                <a:gd name="T6" fmla="*/ 166 w 166"/>
                <a:gd name="T7" fmla="*/ 202 h 211"/>
                <a:gd name="T8" fmla="*/ 140 w 166"/>
                <a:gd name="T9" fmla="*/ 0 h 211"/>
                <a:gd name="T10" fmla="*/ 140 w 166"/>
                <a:gd name="T11" fmla="*/ 0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211"/>
                <a:gd name="T20" fmla="*/ 166 w 166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211">
                  <a:moveTo>
                    <a:pt x="140" y="0"/>
                  </a:moveTo>
                  <a:lnTo>
                    <a:pt x="0" y="9"/>
                  </a:lnTo>
                  <a:lnTo>
                    <a:pt x="17" y="211"/>
                  </a:lnTo>
                  <a:lnTo>
                    <a:pt x="166" y="20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75" name="Freeform 495"/>
            <p:cNvSpPr>
              <a:spLocks/>
            </p:cNvSpPr>
            <p:nvPr/>
          </p:nvSpPr>
          <p:spPr bwMode="auto">
            <a:xfrm>
              <a:off x="5300" y="4157"/>
              <a:ext cx="202" cy="254"/>
            </a:xfrm>
            <a:custGeom>
              <a:avLst/>
              <a:gdLst>
                <a:gd name="T0" fmla="*/ 24 w 202"/>
                <a:gd name="T1" fmla="*/ 19 h 254"/>
                <a:gd name="T2" fmla="*/ 202 w 202"/>
                <a:gd name="T3" fmla="*/ 0 h 254"/>
                <a:gd name="T4" fmla="*/ 179 w 202"/>
                <a:gd name="T5" fmla="*/ 254 h 254"/>
                <a:gd name="T6" fmla="*/ 0 w 202"/>
                <a:gd name="T7" fmla="*/ 235 h 254"/>
                <a:gd name="T8" fmla="*/ 24 w 202"/>
                <a:gd name="T9" fmla="*/ 19 h 254"/>
                <a:gd name="T10" fmla="*/ 24 w 202"/>
                <a:gd name="T11" fmla="*/ 19 h 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254"/>
                <a:gd name="T20" fmla="*/ 202 w 202"/>
                <a:gd name="T21" fmla="*/ 254 h 2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254">
                  <a:moveTo>
                    <a:pt x="24" y="19"/>
                  </a:moveTo>
                  <a:lnTo>
                    <a:pt x="202" y="0"/>
                  </a:lnTo>
                  <a:lnTo>
                    <a:pt x="179" y="254"/>
                  </a:lnTo>
                  <a:lnTo>
                    <a:pt x="0" y="23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76" name="Freeform 496"/>
            <p:cNvSpPr>
              <a:spLocks/>
            </p:cNvSpPr>
            <p:nvPr/>
          </p:nvSpPr>
          <p:spPr bwMode="auto">
            <a:xfrm>
              <a:off x="3986" y="4682"/>
              <a:ext cx="357" cy="437"/>
            </a:xfrm>
            <a:custGeom>
              <a:avLst/>
              <a:gdLst>
                <a:gd name="T0" fmla="*/ 45 w 357"/>
                <a:gd name="T1" fmla="*/ 437 h 437"/>
                <a:gd name="T2" fmla="*/ 131 w 357"/>
                <a:gd name="T3" fmla="*/ 437 h 437"/>
                <a:gd name="T4" fmla="*/ 131 w 357"/>
                <a:gd name="T5" fmla="*/ 133 h 437"/>
                <a:gd name="T6" fmla="*/ 343 w 357"/>
                <a:gd name="T7" fmla="*/ 149 h 437"/>
                <a:gd name="T8" fmla="*/ 357 w 357"/>
                <a:gd name="T9" fmla="*/ 59 h 437"/>
                <a:gd name="T10" fmla="*/ 0 w 357"/>
                <a:gd name="T11" fmla="*/ 0 h 437"/>
                <a:gd name="T12" fmla="*/ 45 w 357"/>
                <a:gd name="T13" fmla="*/ 437 h 437"/>
                <a:gd name="T14" fmla="*/ 45 w 357"/>
                <a:gd name="T15" fmla="*/ 437 h 4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7"/>
                <a:gd name="T25" fmla="*/ 0 h 437"/>
                <a:gd name="T26" fmla="*/ 357 w 357"/>
                <a:gd name="T27" fmla="*/ 437 h 4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7" h="437">
                  <a:moveTo>
                    <a:pt x="45" y="437"/>
                  </a:moveTo>
                  <a:lnTo>
                    <a:pt x="131" y="437"/>
                  </a:lnTo>
                  <a:lnTo>
                    <a:pt x="131" y="133"/>
                  </a:lnTo>
                  <a:lnTo>
                    <a:pt x="343" y="149"/>
                  </a:lnTo>
                  <a:lnTo>
                    <a:pt x="357" y="59"/>
                  </a:lnTo>
                  <a:lnTo>
                    <a:pt x="0" y="0"/>
                  </a:lnTo>
                  <a:lnTo>
                    <a:pt x="45" y="437"/>
                  </a:lnTo>
                  <a:close/>
                </a:path>
              </a:pathLst>
            </a:custGeom>
            <a:solidFill>
              <a:srgbClr val="BFB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77" name="Freeform 497"/>
            <p:cNvSpPr>
              <a:spLocks/>
            </p:cNvSpPr>
            <p:nvPr/>
          </p:nvSpPr>
          <p:spPr bwMode="auto">
            <a:xfrm>
              <a:off x="3478" y="2838"/>
              <a:ext cx="1036" cy="1143"/>
            </a:xfrm>
            <a:custGeom>
              <a:avLst/>
              <a:gdLst>
                <a:gd name="T0" fmla="*/ 1036 w 1036"/>
                <a:gd name="T1" fmla="*/ 24 h 1143"/>
                <a:gd name="T2" fmla="*/ 984 w 1036"/>
                <a:gd name="T3" fmla="*/ 119 h 1143"/>
                <a:gd name="T4" fmla="*/ 936 w 1036"/>
                <a:gd name="T5" fmla="*/ 202 h 1143"/>
                <a:gd name="T6" fmla="*/ 912 w 1036"/>
                <a:gd name="T7" fmla="*/ 242 h 1143"/>
                <a:gd name="T8" fmla="*/ 884 w 1036"/>
                <a:gd name="T9" fmla="*/ 283 h 1143"/>
                <a:gd name="T10" fmla="*/ 855 w 1036"/>
                <a:gd name="T11" fmla="*/ 325 h 1143"/>
                <a:gd name="T12" fmla="*/ 820 w 1036"/>
                <a:gd name="T13" fmla="*/ 368 h 1143"/>
                <a:gd name="T14" fmla="*/ 765 w 1036"/>
                <a:gd name="T15" fmla="*/ 430 h 1143"/>
                <a:gd name="T16" fmla="*/ 710 w 1036"/>
                <a:gd name="T17" fmla="*/ 492 h 1143"/>
                <a:gd name="T18" fmla="*/ 656 w 1036"/>
                <a:gd name="T19" fmla="*/ 549 h 1143"/>
                <a:gd name="T20" fmla="*/ 601 w 1036"/>
                <a:gd name="T21" fmla="*/ 610 h 1143"/>
                <a:gd name="T22" fmla="*/ 544 w 1036"/>
                <a:gd name="T23" fmla="*/ 656 h 1143"/>
                <a:gd name="T24" fmla="*/ 492 w 1036"/>
                <a:gd name="T25" fmla="*/ 698 h 1143"/>
                <a:gd name="T26" fmla="*/ 442 w 1036"/>
                <a:gd name="T27" fmla="*/ 739 h 1143"/>
                <a:gd name="T28" fmla="*/ 394 w 1036"/>
                <a:gd name="T29" fmla="*/ 779 h 1143"/>
                <a:gd name="T30" fmla="*/ 349 w 1036"/>
                <a:gd name="T31" fmla="*/ 820 h 1143"/>
                <a:gd name="T32" fmla="*/ 304 w 1036"/>
                <a:gd name="T33" fmla="*/ 865 h 1143"/>
                <a:gd name="T34" fmla="*/ 254 w 1036"/>
                <a:gd name="T35" fmla="*/ 917 h 1143"/>
                <a:gd name="T36" fmla="*/ 204 w 1036"/>
                <a:gd name="T37" fmla="*/ 974 h 1143"/>
                <a:gd name="T38" fmla="*/ 164 w 1036"/>
                <a:gd name="T39" fmla="*/ 1019 h 1143"/>
                <a:gd name="T40" fmla="*/ 128 w 1036"/>
                <a:gd name="T41" fmla="*/ 1055 h 1143"/>
                <a:gd name="T42" fmla="*/ 57 w 1036"/>
                <a:gd name="T43" fmla="*/ 1128 h 1143"/>
                <a:gd name="T44" fmla="*/ 28 w 1036"/>
                <a:gd name="T45" fmla="*/ 1143 h 1143"/>
                <a:gd name="T46" fmla="*/ 2 w 1036"/>
                <a:gd name="T47" fmla="*/ 1133 h 1143"/>
                <a:gd name="T48" fmla="*/ 0 w 1036"/>
                <a:gd name="T49" fmla="*/ 1079 h 1143"/>
                <a:gd name="T50" fmla="*/ 38 w 1036"/>
                <a:gd name="T51" fmla="*/ 1038 h 1143"/>
                <a:gd name="T52" fmla="*/ 69 w 1036"/>
                <a:gd name="T53" fmla="*/ 1003 h 1143"/>
                <a:gd name="T54" fmla="*/ 102 w 1036"/>
                <a:gd name="T55" fmla="*/ 967 h 1143"/>
                <a:gd name="T56" fmla="*/ 140 w 1036"/>
                <a:gd name="T57" fmla="*/ 922 h 1143"/>
                <a:gd name="T58" fmla="*/ 192 w 1036"/>
                <a:gd name="T59" fmla="*/ 862 h 1143"/>
                <a:gd name="T60" fmla="*/ 242 w 1036"/>
                <a:gd name="T61" fmla="*/ 810 h 1143"/>
                <a:gd name="T62" fmla="*/ 290 w 1036"/>
                <a:gd name="T63" fmla="*/ 763 h 1143"/>
                <a:gd name="T64" fmla="*/ 337 w 1036"/>
                <a:gd name="T65" fmla="*/ 722 h 1143"/>
                <a:gd name="T66" fmla="*/ 382 w 1036"/>
                <a:gd name="T67" fmla="*/ 679 h 1143"/>
                <a:gd name="T68" fmla="*/ 435 w 1036"/>
                <a:gd name="T69" fmla="*/ 639 h 1143"/>
                <a:gd name="T70" fmla="*/ 487 w 1036"/>
                <a:gd name="T71" fmla="*/ 596 h 1143"/>
                <a:gd name="T72" fmla="*/ 544 w 1036"/>
                <a:gd name="T73" fmla="*/ 549 h 1143"/>
                <a:gd name="T74" fmla="*/ 599 w 1036"/>
                <a:gd name="T75" fmla="*/ 489 h 1143"/>
                <a:gd name="T76" fmla="*/ 653 w 1036"/>
                <a:gd name="T77" fmla="*/ 435 h 1143"/>
                <a:gd name="T78" fmla="*/ 710 w 1036"/>
                <a:gd name="T79" fmla="*/ 380 h 1143"/>
                <a:gd name="T80" fmla="*/ 770 w 1036"/>
                <a:gd name="T81" fmla="*/ 328 h 1143"/>
                <a:gd name="T82" fmla="*/ 803 w 1036"/>
                <a:gd name="T83" fmla="*/ 285 h 1143"/>
                <a:gd name="T84" fmla="*/ 836 w 1036"/>
                <a:gd name="T85" fmla="*/ 247 h 1143"/>
                <a:gd name="T86" fmla="*/ 867 w 1036"/>
                <a:gd name="T87" fmla="*/ 209 h 1143"/>
                <a:gd name="T88" fmla="*/ 896 w 1036"/>
                <a:gd name="T89" fmla="*/ 173 h 1143"/>
                <a:gd name="T90" fmla="*/ 922 w 1036"/>
                <a:gd name="T91" fmla="*/ 135 h 1143"/>
                <a:gd name="T92" fmla="*/ 950 w 1036"/>
                <a:gd name="T93" fmla="*/ 97 h 1143"/>
                <a:gd name="T94" fmla="*/ 1005 w 1036"/>
                <a:gd name="T95" fmla="*/ 7 h 1143"/>
                <a:gd name="T96" fmla="*/ 1029 w 1036"/>
                <a:gd name="T97" fmla="*/ 0 h 1143"/>
                <a:gd name="T98" fmla="*/ 1036 w 1036"/>
                <a:gd name="T99" fmla="*/ 24 h 1143"/>
                <a:gd name="T100" fmla="*/ 1036 w 1036"/>
                <a:gd name="T101" fmla="*/ 24 h 1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6"/>
                <a:gd name="T154" fmla="*/ 0 h 1143"/>
                <a:gd name="T155" fmla="*/ 1036 w 1036"/>
                <a:gd name="T156" fmla="*/ 1143 h 1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6" h="1143">
                  <a:moveTo>
                    <a:pt x="1036" y="24"/>
                  </a:moveTo>
                  <a:lnTo>
                    <a:pt x="984" y="119"/>
                  </a:lnTo>
                  <a:lnTo>
                    <a:pt x="936" y="202"/>
                  </a:lnTo>
                  <a:lnTo>
                    <a:pt x="912" y="242"/>
                  </a:lnTo>
                  <a:lnTo>
                    <a:pt x="884" y="283"/>
                  </a:lnTo>
                  <a:lnTo>
                    <a:pt x="855" y="325"/>
                  </a:lnTo>
                  <a:lnTo>
                    <a:pt x="820" y="368"/>
                  </a:lnTo>
                  <a:lnTo>
                    <a:pt x="765" y="430"/>
                  </a:lnTo>
                  <a:lnTo>
                    <a:pt x="710" y="492"/>
                  </a:lnTo>
                  <a:lnTo>
                    <a:pt x="656" y="549"/>
                  </a:lnTo>
                  <a:lnTo>
                    <a:pt x="601" y="610"/>
                  </a:lnTo>
                  <a:lnTo>
                    <a:pt x="544" y="656"/>
                  </a:lnTo>
                  <a:lnTo>
                    <a:pt x="492" y="698"/>
                  </a:lnTo>
                  <a:lnTo>
                    <a:pt x="442" y="739"/>
                  </a:lnTo>
                  <a:lnTo>
                    <a:pt x="394" y="779"/>
                  </a:lnTo>
                  <a:lnTo>
                    <a:pt x="349" y="820"/>
                  </a:lnTo>
                  <a:lnTo>
                    <a:pt x="304" y="865"/>
                  </a:lnTo>
                  <a:lnTo>
                    <a:pt x="254" y="917"/>
                  </a:lnTo>
                  <a:lnTo>
                    <a:pt x="204" y="974"/>
                  </a:lnTo>
                  <a:lnTo>
                    <a:pt x="164" y="1019"/>
                  </a:lnTo>
                  <a:lnTo>
                    <a:pt x="128" y="1055"/>
                  </a:lnTo>
                  <a:lnTo>
                    <a:pt x="57" y="1128"/>
                  </a:lnTo>
                  <a:lnTo>
                    <a:pt x="28" y="1143"/>
                  </a:lnTo>
                  <a:lnTo>
                    <a:pt x="2" y="1133"/>
                  </a:lnTo>
                  <a:lnTo>
                    <a:pt x="0" y="1079"/>
                  </a:lnTo>
                  <a:lnTo>
                    <a:pt x="38" y="1038"/>
                  </a:lnTo>
                  <a:lnTo>
                    <a:pt x="69" y="1003"/>
                  </a:lnTo>
                  <a:lnTo>
                    <a:pt x="102" y="967"/>
                  </a:lnTo>
                  <a:lnTo>
                    <a:pt x="140" y="922"/>
                  </a:lnTo>
                  <a:lnTo>
                    <a:pt x="192" y="862"/>
                  </a:lnTo>
                  <a:lnTo>
                    <a:pt x="242" y="810"/>
                  </a:lnTo>
                  <a:lnTo>
                    <a:pt x="290" y="763"/>
                  </a:lnTo>
                  <a:lnTo>
                    <a:pt x="337" y="722"/>
                  </a:lnTo>
                  <a:lnTo>
                    <a:pt x="382" y="679"/>
                  </a:lnTo>
                  <a:lnTo>
                    <a:pt x="435" y="639"/>
                  </a:lnTo>
                  <a:lnTo>
                    <a:pt x="487" y="596"/>
                  </a:lnTo>
                  <a:lnTo>
                    <a:pt x="544" y="549"/>
                  </a:lnTo>
                  <a:lnTo>
                    <a:pt x="599" y="489"/>
                  </a:lnTo>
                  <a:lnTo>
                    <a:pt x="653" y="435"/>
                  </a:lnTo>
                  <a:lnTo>
                    <a:pt x="710" y="380"/>
                  </a:lnTo>
                  <a:lnTo>
                    <a:pt x="770" y="328"/>
                  </a:lnTo>
                  <a:lnTo>
                    <a:pt x="803" y="285"/>
                  </a:lnTo>
                  <a:lnTo>
                    <a:pt x="836" y="247"/>
                  </a:lnTo>
                  <a:lnTo>
                    <a:pt x="867" y="209"/>
                  </a:lnTo>
                  <a:lnTo>
                    <a:pt x="896" y="173"/>
                  </a:lnTo>
                  <a:lnTo>
                    <a:pt x="922" y="135"/>
                  </a:lnTo>
                  <a:lnTo>
                    <a:pt x="950" y="97"/>
                  </a:lnTo>
                  <a:lnTo>
                    <a:pt x="1005" y="7"/>
                  </a:lnTo>
                  <a:lnTo>
                    <a:pt x="1029" y="0"/>
                  </a:lnTo>
                  <a:lnTo>
                    <a:pt x="103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78" name="Freeform 498"/>
            <p:cNvSpPr>
              <a:spLocks/>
            </p:cNvSpPr>
            <p:nvPr/>
          </p:nvSpPr>
          <p:spPr bwMode="auto">
            <a:xfrm>
              <a:off x="4495" y="2721"/>
              <a:ext cx="1038" cy="164"/>
            </a:xfrm>
            <a:custGeom>
              <a:avLst/>
              <a:gdLst>
                <a:gd name="T0" fmla="*/ 19 w 1038"/>
                <a:gd name="T1" fmla="*/ 114 h 164"/>
                <a:gd name="T2" fmla="*/ 249 w 1038"/>
                <a:gd name="T3" fmla="*/ 122 h 164"/>
                <a:gd name="T4" fmla="*/ 480 w 1038"/>
                <a:gd name="T5" fmla="*/ 100 h 164"/>
                <a:gd name="T6" fmla="*/ 829 w 1038"/>
                <a:gd name="T7" fmla="*/ 41 h 164"/>
                <a:gd name="T8" fmla="*/ 1014 w 1038"/>
                <a:gd name="T9" fmla="*/ 0 h 164"/>
                <a:gd name="T10" fmla="*/ 1038 w 1038"/>
                <a:gd name="T11" fmla="*/ 10 h 164"/>
                <a:gd name="T12" fmla="*/ 1026 w 1038"/>
                <a:gd name="T13" fmla="*/ 34 h 164"/>
                <a:gd name="T14" fmla="*/ 936 w 1038"/>
                <a:gd name="T15" fmla="*/ 69 h 164"/>
                <a:gd name="T16" fmla="*/ 841 w 1038"/>
                <a:gd name="T17" fmla="*/ 93 h 164"/>
                <a:gd name="T18" fmla="*/ 665 w 1038"/>
                <a:gd name="T19" fmla="*/ 129 h 164"/>
                <a:gd name="T20" fmla="*/ 485 w 1038"/>
                <a:gd name="T21" fmla="*/ 152 h 164"/>
                <a:gd name="T22" fmla="*/ 249 w 1038"/>
                <a:gd name="T23" fmla="*/ 164 h 164"/>
                <a:gd name="T24" fmla="*/ 14 w 1038"/>
                <a:gd name="T25" fmla="*/ 150 h 164"/>
                <a:gd name="T26" fmla="*/ 0 w 1038"/>
                <a:gd name="T27" fmla="*/ 129 h 164"/>
                <a:gd name="T28" fmla="*/ 5 w 1038"/>
                <a:gd name="T29" fmla="*/ 119 h 164"/>
                <a:gd name="T30" fmla="*/ 19 w 1038"/>
                <a:gd name="T31" fmla="*/ 114 h 164"/>
                <a:gd name="T32" fmla="*/ 19 w 1038"/>
                <a:gd name="T33" fmla="*/ 114 h 1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8"/>
                <a:gd name="T52" fmla="*/ 0 h 164"/>
                <a:gd name="T53" fmla="*/ 1038 w 1038"/>
                <a:gd name="T54" fmla="*/ 164 h 1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8" h="164">
                  <a:moveTo>
                    <a:pt x="19" y="114"/>
                  </a:moveTo>
                  <a:lnTo>
                    <a:pt x="249" y="122"/>
                  </a:lnTo>
                  <a:lnTo>
                    <a:pt x="480" y="100"/>
                  </a:lnTo>
                  <a:lnTo>
                    <a:pt x="829" y="41"/>
                  </a:lnTo>
                  <a:lnTo>
                    <a:pt x="1014" y="0"/>
                  </a:lnTo>
                  <a:lnTo>
                    <a:pt x="1038" y="10"/>
                  </a:lnTo>
                  <a:lnTo>
                    <a:pt x="1026" y="34"/>
                  </a:lnTo>
                  <a:lnTo>
                    <a:pt x="936" y="69"/>
                  </a:lnTo>
                  <a:lnTo>
                    <a:pt x="841" y="93"/>
                  </a:lnTo>
                  <a:lnTo>
                    <a:pt x="665" y="129"/>
                  </a:lnTo>
                  <a:lnTo>
                    <a:pt x="485" y="152"/>
                  </a:lnTo>
                  <a:lnTo>
                    <a:pt x="249" y="164"/>
                  </a:lnTo>
                  <a:lnTo>
                    <a:pt x="14" y="150"/>
                  </a:lnTo>
                  <a:lnTo>
                    <a:pt x="0" y="129"/>
                  </a:lnTo>
                  <a:lnTo>
                    <a:pt x="5" y="119"/>
                  </a:lnTo>
                  <a:lnTo>
                    <a:pt x="19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79" name="Freeform 499"/>
            <p:cNvSpPr>
              <a:spLocks/>
            </p:cNvSpPr>
            <p:nvPr/>
          </p:nvSpPr>
          <p:spPr bwMode="auto">
            <a:xfrm>
              <a:off x="4395" y="2826"/>
              <a:ext cx="1038" cy="1409"/>
            </a:xfrm>
            <a:custGeom>
              <a:avLst/>
              <a:gdLst>
                <a:gd name="T0" fmla="*/ 1005 w 1038"/>
                <a:gd name="T1" fmla="*/ 81 h 1409"/>
                <a:gd name="T2" fmla="*/ 941 w 1038"/>
                <a:gd name="T3" fmla="*/ 173 h 1409"/>
                <a:gd name="T4" fmla="*/ 877 w 1038"/>
                <a:gd name="T5" fmla="*/ 268 h 1409"/>
                <a:gd name="T6" fmla="*/ 803 w 1038"/>
                <a:gd name="T7" fmla="*/ 392 h 1409"/>
                <a:gd name="T8" fmla="*/ 720 w 1038"/>
                <a:gd name="T9" fmla="*/ 544 h 1409"/>
                <a:gd name="T10" fmla="*/ 632 w 1038"/>
                <a:gd name="T11" fmla="*/ 694 h 1409"/>
                <a:gd name="T12" fmla="*/ 577 w 1038"/>
                <a:gd name="T13" fmla="*/ 770 h 1409"/>
                <a:gd name="T14" fmla="*/ 513 w 1038"/>
                <a:gd name="T15" fmla="*/ 853 h 1409"/>
                <a:gd name="T16" fmla="*/ 430 w 1038"/>
                <a:gd name="T17" fmla="*/ 972 h 1409"/>
                <a:gd name="T18" fmla="*/ 354 w 1038"/>
                <a:gd name="T19" fmla="*/ 1072 h 1409"/>
                <a:gd name="T20" fmla="*/ 276 w 1038"/>
                <a:gd name="T21" fmla="*/ 1171 h 1409"/>
                <a:gd name="T22" fmla="*/ 188 w 1038"/>
                <a:gd name="T23" fmla="*/ 1285 h 1409"/>
                <a:gd name="T24" fmla="*/ 107 w 1038"/>
                <a:gd name="T25" fmla="*/ 1347 h 1409"/>
                <a:gd name="T26" fmla="*/ 26 w 1038"/>
                <a:gd name="T27" fmla="*/ 1409 h 1409"/>
                <a:gd name="T28" fmla="*/ 0 w 1038"/>
                <a:gd name="T29" fmla="*/ 1383 h 1409"/>
                <a:gd name="T30" fmla="*/ 88 w 1038"/>
                <a:gd name="T31" fmla="*/ 1266 h 1409"/>
                <a:gd name="T32" fmla="*/ 166 w 1038"/>
                <a:gd name="T33" fmla="*/ 1169 h 1409"/>
                <a:gd name="T34" fmla="*/ 247 w 1038"/>
                <a:gd name="T35" fmla="*/ 1064 h 1409"/>
                <a:gd name="T36" fmla="*/ 323 w 1038"/>
                <a:gd name="T37" fmla="*/ 969 h 1409"/>
                <a:gd name="T38" fmla="*/ 402 w 1038"/>
                <a:gd name="T39" fmla="*/ 862 h 1409"/>
                <a:gd name="T40" fmla="*/ 478 w 1038"/>
                <a:gd name="T41" fmla="*/ 758 h 1409"/>
                <a:gd name="T42" fmla="*/ 539 w 1038"/>
                <a:gd name="T43" fmla="*/ 682 h 1409"/>
                <a:gd name="T44" fmla="*/ 594 w 1038"/>
                <a:gd name="T45" fmla="*/ 611 h 1409"/>
                <a:gd name="T46" fmla="*/ 644 w 1038"/>
                <a:gd name="T47" fmla="*/ 542 h 1409"/>
                <a:gd name="T48" fmla="*/ 694 w 1038"/>
                <a:gd name="T49" fmla="*/ 473 h 1409"/>
                <a:gd name="T50" fmla="*/ 744 w 1038"/>
                <a:gd name="T51" fmla="*/ 401 h 1409"/>
                <a:gd name="T52" fmla="*/ 794 w 1038"/>
                <a:gd name="T53" fmla="*/ 328 h 1409"/>
                <a:gd name="T54" fmla="*/ 848 w 1038"/>
                <a:gd name="T55" fmla="*/ 249 h 1409"/>
                <a:gd name="T56" fmla="*/ 910 w 1038"/>
                <a:gd name="T57" fmla="*/ 154 h 1409"/>
                <a:gd name="T58" fmla="*/ 974 w 1038"/>
                <a:gd name="T59" fmla="*/ 62 h 1409"/>
                <a:gd name="T60" fmla="*/ 1034 w 1038"/>
                <a:gd name="T61" fmla="*/ 0 h 1409"/>
                <a:gd name="T62" fmla="*/ 1038 w 1038"/>
                <a:gd name="T63" fmla="*/ 24 h 14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8"/>
                <a:gd name="T97" fmla="*/ 0 h 1409"/>
                <a:gd name="T98" fmla="*/ 1038 w 1038"/>
                <a:gd name="T99" fmla="*/ 1409 h 140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8" h="1409">
                  <a:moveTo>
                    <a:pt x="1038" y="24"/>
                  </a:moveTo>
                  <a:lnTo>
                    <a:pt x="1005" y="81"/>
                  </a:lnTo>
                  <a:lnTo>
                    <a:pt x="972" y="128"/>
                  </a:lnTo>
                  <a:lnTo>
                    <a:pt x="941" y="173"/>
                  </a:lnTo>
                  <a:lnTo>
                    <a:pt x="905" y="226"/>
                  </a:lnTo>
                  <a:lnTo>
                    <a:pt x="877" y="268"/>
                  </a:lnTo>
                  <a:lnTo>
                    <a:pt x="851" y="311"/>
                  </a:lnTo>
                  <a:lnTo>
                    <a:pt x="803" y="392"/>
                  </a:lnTo>
                  <a:lnTo>
                    <a:pt x="760" y="468"/>
                  </a:lnTo>
                  <a:lnTo>
                    <a:pt x="720" y="544"/>
                  </a:lnTo>
                  <a:lnTo>
                    <a:pt x="677" y="618"/>
                  </a:lnTo>
                  <a:lnTo>
                    <a:pt x="632" y="694"/>
                  </a:lnTo>
                  <a:lnTo>
                    <a:pt x="606" y="732"/>
                  </a:lnTo>
                  <a:lnTo>
                    <a:pt x="577" y="770"/>
                  </a:lnTo>
                  <a:lnTo>
                    <a:pt x="547" y="810"/>
                  </a:lnTo>
                  <a:lnTo>
                    <a:pt x="513" y="853"/>
                  </a:lnTo>
                  <a:lnTo>
                    <a:pt x="471" y="915"/>
                  </a:lnTo>
                  <a:lnTo>
                    <a:pt x="430" y="972"/>
                  </a:lnTo>
                  <a:lnTo>
                    <a:pt x="392" y="1024"/>
                  </a:lnTo>
                  <a:lnTo>
                    <a:pt x="354" y="1072"/>
                  </a:lnTo>
                  <a:lnTo>
                    <a:pt x="316" y="1121"/>
                  </a:lnTo>
                  <a:lnTo>
                    <a:pt x="276" y="1171"/>
                  </a:lnTo>
                  <a:lnTo>
                    <a:pt x="233" y="1226"/>
                  </a:lnTo>
                  <a:lnTo>
                    <a:pt x="188" y="1285"/>
                  </a:lnTo>
                  <a:lnTo>
                    <a:pt x="147" y="1321"/>
                  </a:lnTo>
                  <a:lnTo>
                    <a:pt x="107" y="1347"/>
                  </a:lnTo>
                  <a:lnTo>
                    <a:pt x="67" y="1376"/>
                  </a:lnTo>
                  <a:lnTo>
                    <a:pt x="26" y="1409"/>
                  </a:lnTo>
                  <a:lnTo>
                    <a:pt x="0" y="1407"/>
                  </a:lnTo>
                  <a:lnTo>
                    <a:pt x="0" y="1383"/>
                  </a:lnTo>
                  <a:lnTo>
                    <a:pt x="62" y="1307"/>
                  </a:lnTo>
                  <a:lnTo>
                    <a:pt x="88" y="1266"/>
                  </a:lnTo>
                  <a:lnTo>
                    <a:pt x="121" y="1228"/>
                  </a:lnTo>
                  <a:lnTo>
                    <a:pt x="166" y="1169"/>
                  </a:lnTo>
                  <a:lnTo>
                    <a:pt x="209" y="1114"/>
                  </a:lnTo>
                  <a:lnTo>
                    <a:pt x="247" y="1064"/>
                  </a:lnTo>
                  <a:lnTo>
                    <a:pt x="285" y="1017"/>
                  </a:lnTo>
                  <a:lnTo>
                    <a:pt x="323" y="969"/>
                  </a:lnTo>
                  <a:lnTo>
                    <a:pt x="361" y="917"/>
                  </a:lnTo>
                  <a:lnTo>
                    <a:pt x="402" y="862"/>
                  </a:lnTo>
                  <a:lnTo>
                    <a:pt x="444" y="801"/>
                  </a:lnTo>
                  <a:lnTo>
                    <a:pt x="478" y="758"/>
                  </a:lnTo>
                  <a:lnTo>
                    <a:pt x="509" y="720"/>
                  </a:lnTo>
                  <a:lnTo>
                    <a:pt x="539" y="682"/>
                  </a:lnTo>
                  <a:lnTo>
                    <a:pt x="566" y="646"/>
                  </a:lnTo>
                  <a:lnTo>
                    <a:pt x="594" y="611"/>
                  </a:lnTo>
                  <a:lnTo>
                    <a:pt x="620" y="575"/>
                  </a:lnTo>
                  <a:lnTo>
                    <a:pt x="644" y="542"/>
                  </a:lnTo>
                  <a:lnTo>
                    <a:pt x="670" y="506"/>
                  </a:lnTo>
                  <a:lnTo>
                    <a:pt x="694" y="473"/>
                  </a:lnTo>
                  <a:lnTo>
                    <a:pt x="718" y="437"/>
                  </a:lnTo>
                  <a:lnTo>
                    <a:pt x="744" y="401"/>
                  </a:lnTo>
                  <a:lnTo>
                    <a:pt x="768" y="366"/>
                  </a:lnTo>
                  <a:lnTo>
                    <a:pt x="794" y="328"/>
                  </a:lnTo>
                  <a:lnTo>
                    <a:pt x="820" y="290"/>
                  </a:lnTo>
                  <a:lnTo>
                    <a:pt x="848" y="249"/>
                  </a:lnTo>
                  <a:lnTo>
                    <a:pt x="877" y="204"/>
                  </a:lnTo>
                  <a:lnTo>
                    <a:pt x="910" y="154"/>
                  </a:lnTo>
                  <a:lnTo>
                    <a:pt x="943" y="109"/>
                  </a:lnTo>
                  <a:lnTo>
                    <a:pt x="974" y="62"/>
                  </a:lnTo>
                  <a:lnTo>
                    <a:pt x="1008" y="5"/>
                  </a:lnTo>
                  <a:lnTo>
                    <a:pt x="1034" y="0"/>
                  </a:lnTo>
                  <a:lnTo>
                    <a:pt x="10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80" name="Freeform 500"/>
            <p:cNvSpPr>
              <a:spLocks/>
            </p:cNvSpPr>
            <p:nvPr/>
          </p:nvSpPr>
          <p:spPr bwMode="auto">
            <a:xfrm>
              <a:off x="5400" y="2562"/>
              <a:ext cx="90" cy="223"/>
            </a:xfrm>
            <a:custGeom>
              <a:avLst/>
              <a:gdLst>
                <a:gd name="T0" fmla="*/ 14 w 90"/>
                <a:gd name="T1" fmla="*/ 207 h 223"/>
                <a:gd name="T2" fmla="*/ 10 w 90"/>
                <a:gd name="T3" fmla="*/ 117 h 223"/>
                <a:gd name="T4" fmla="*/ 0 w 90"/>
                <a:gd name="T5" fmla="*/ 41 h 223"/>
                <a:gd name="T6" fmla="*/ 7 w 90"/>
                <a:gd name="T7" fmla="*/ 12 h 223"/>
                <a:gd name="T8" fmla="*/ 29 w 90"/>
                <a:gd name="T9" fmla="*/ 0 h 223"/>
                <a:gd name="T10" fmla="*/ 55 w 90"/>
                <a:gd name="T11" fmla="*/ 5 h 223"/>
                <a:gd name="T12" fmla="*/ 69 w 90"/>
                <a:gd name="T13" fmla="*/ 29 h 223"/>
                <a:gd name="T14" fmla="*/ 90 w 90"/>
                <a:gd name="T15" fmla="*/ 112 h 223"/>
                <a:gd name="T16" fmla="*/ 86 w 90"/>
                <a:gd name="T17" fmla="*/ 181 h 223"/>
                <a:gd name="T18" fmla="*/ 48 w 90"/>
                <a:gd name="T19" fmla="*/ 216 h 223"/>
                <a:gd name="T20" fmla="*/ 26 w 90"/>
                <a:gd name="T21" fmla="*/ 223 h 223"/>
                <a:gd name="T22" fmla="*/ 14 w 90"/>
                <a:gd name="T23" fmla="*/ 207 h 223"/>
                <a:gd name="T24" fmla="*/ 14 w 90"/>
                <a:gd name="T25" fmla="*/ 207 h 2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0"/>
                <a:gd name="T40" fmla="*/ 0 h 223"/>
                <a:gd name="T41" fmla="*/ 90 w 90"/>
                <a:gd name="T42" fmla="*/ 223 h 2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0" h="223">
                  <a:moveTo>
                    <a:pt x="14" y="207"/>
                  </a:moveTo>
                  <a:lnTo>
                    <a:pt x="10" y="117"/>
                  </a:lnTo>
                  <a:lnTo>
                    <a:pt x="0" y="41"/>
                  </a:lnTo>
                  <a:lnTo>
                    <a:pt x="7" y="12"/>
                  </a:lnTo>
                  <a:lnTo>
                    <a:pt x="29" y="0"/>
                  </a:lnTo>
                  <a:lnTo>
                    <a:pt x="55" y="5"/>
                  </a:lnTo>
                  <a:lnTo>
                    <a:pt x="69" y="29"/>
                  </a:lnTo>
                  <a:lnTo>
                    <a:pt x="90" y="112"/>
                  </a:lnTo>
                  <a:lnTo>
                    <a:pt x="86" y="181"/>
                  </a:lnTo>
                  <a:lnTo>
                    <a:pt x="48" y="216"/>
                  </a:lnTo>
                  <a:lnTo>
                    <a:pt x="26" y="223"/>
                  </a:lnTo>
                  <a:lnTo>
                    <a:pt x="14" y="2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81" name="Freeform 501"/>
            <p:cNvSpPr>
              <a:spLocks/>
            </p:cNvSpPr>
            <p:nvPr/>
          </p:nvSpPr>
          <p:spPr bwMode="auto">
            <a:xfrm>
              <a:off x="5666" y="2576"/>
              <a:ext cx="72" cy="561"/>
            </a:xfrm>
            <a:custGeom>
              <a:avLst/>
              <a:gdLst>
                <a:gd name="T0" fmla="*/ 72 w 72"/>
                <a:gd name="T1" fmla="*/ 19 h 561"/>
                <a:gd name="T2" fmla="*/ 64 w 72"/>
                <a:gd name="T3" fmla="*/ 316 h 561"/>
                <a:gd name="T4" fmla="*/ 48 w 72"/>
                <a:gd name="T5" fmla="*/ 542 h 561"/>
                <a:gd name="T6" fmla="*/ 43 w 72"/>
                <a:gd name="T7" fmla="*/ 556 h 561"/>
                <a:gd name="T8" fmla="*/ 34 w 72"/>
                <a:gd name="T9" fmla="*/ 561 h 561"/>
                <a:gd name="T10" fmla="*/ 12 w 72"/>
                <a:gd name="T11" fmla="*/ 549 h 561"/>
                <a:gd name="T12" fmla="*/ 0 w 72"/>
                <a:gd name="T13" fmla="*/ 309 h 561"/>
                <a:gd name="T14" fmla="*/ 36 w 72"/>
                <a:gd name="T15" fmla="*/ 15 h 561"/>
                <a:gd name="T16" fmla="*/ 55 w 72"/>
                <a:gd name="T17" fmla="*/ 0 h 561"/>
                <a:gd name="T18" fmla="*/ 72 w 72"/>
                <a:gd name="T19" fmla="*/ 19 h 561"/>
                <a:gd name="T20" fmla="*/ 72 w 72"/>
                <a:gd name="T21" fmla="*/ 19 h 5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1"/>
                <a:gd name="T35" fmla="*/ 72 w 72"/>
                <a:gd name="T36" fmla="*/ 561 h 5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1">
                  <a:moveTo>
                    <a:pt x="72" y="19"/>
                  </a:moveTo>
                  <a:lnTo>
                    <a:pt x="64" y="316"/>
                  </a:lnTo>
                  <a:lnTo>
                    <a:pt x="48" y="542"/>
                  </a:lnTo>
                  <a:lnTo>
                    <a:pt x="43" y="556"/>
                  </a:lnTo>
                  <a:lnTo>
                    <a:pt x="34" y="561"/>
                  </a:lnTo>
                  <a:lnTo>
                    <a:pt x="12" y="549"/>
                  </a:lnTo>
                  <a:lnTo>
                    <a:pt x="0" y="309"/>
                  </a:lnTo>
                  <a:lnTo>
                    <a:pt x="36" y="15"/>
                  </a:lnTo>
                  <a:lnTo>
                    <a:pt x="55" y="0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82" name="Freeform 502"/>
            <p:cNvSpPr>
              <a:spLocks/>
            </p:cNvSpPr>
            <p:nvPr/>
          </p:nvSpPr>
          <p:spPr bwMode="auto">
            <a:xfrm>
              <a:off x="5766" y="2598"/>
              <a:ext cx="86" cy="791"/>
            </a:xfrm>
            <a:custGeom>
              <a:avLst/>
              <a:gdLst>
                <a:gd name="T0" fmla="*/ 74 w 86"/>
                <a:gd name="T1" fmla="*/ 21 h 791"/>
                <a:gd name="T2" fmla="*/ 62 w 86"/>
                <a:gd name="T3" fmla="*/ 192 h 791"/>
                <a:gd name="T4" fmla="*/ 71 w 86"/>
                <a:gd name="T5" fmla="*/ 363 h 791"/>
                <a:gd name="T6" fmla="*/ 86 w 86"/>
                <a:gd name="T7" fmla="*/ 473 h 791"/>
                <a:gd name="T8" fmla="*/ 71 w 86"/>
                <a:gd name="T9" fmla="*/ 625 h 791"/>
                <a:gd name="T10" fmla="*/ 38 w 86"/>
                <a:gd name="T11" fmla="*/ 777 h 791"/>
                <a:gd name="T12" fmla="*/ 31 w 86"/>
                <a:gd name="T13" fmla="*/ 789 h 791"/>
                <a:gd name="T14" fmla="*/ 17 w 86"/>
                <a:gd name="T15" fmla="*/ 791 h 791"/>
                <a:gd name="T16" fmla="*/ 5 w 86"/>
                <a:gd name="T17" fmla="*/ 770 h 791"/>
                <a:gd name="T18" fmla="*/ 19 w 86"/>
                <a:gd name="T19" fmla="*/ 622 h 791"/>
                <a:gd name="T20" fmla="*/ 14 w 86"/>
                <a:gd name="T21" fmla="*/ 477 h 791"/>
                <a:gd name="T22" fmla="*/ 0 w 86"/>
                <a:gd name="T23" fmla="*/ 368 h 791"/>
                <a:gd name="T24" fmla="*/ 7 w 86"/>
                <a:gd name="T25" fmla="*/ 192 h 791"/>
                <a:gd name="T26" fmla="*/ 41 w 86"/>
                <a:gd name="T27" fmla="*/ 14 h 791"/>
                <a:gd name="T28" fmla="*/ 48 w 86"/>
                <a:gd name="T29" fmla="*/ 2 h 791"/>
                <a:gd name="T30" fmla="*/ 60 w 86"/>
                <a:gd name="T31" fmla="*/ 0 h 791"/>
                <a:gd name="T32" fmla="*/ 74 w 86"/>
                <a:gd name="T33" fmla="*/ 21 h 791"/>
                <a:gd name="T34" fmla="*/ 74 w 86"/>
                <a:gd name="T35" fmla="*/ 21 h 7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791"/>
                <a:gd name="T56" fmla="*/ 86 w 86"/>
                <a:gd name="T57" fmla="*/ 791 h 7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791">
                  <a:moveTo>
                    <a:pt x="74" y="21"/>
                  </a:moveTo>
                  <a:lnTo>
                    <a:pt x="62" y="192"/>
                  </a:lnTo>
                  <a:lnTo>
                    <a:pt x="71" y="363"/>
                  </a:lnTo>
                  <a:lnTo>
                    <a:pt x="86" y="473"/>
                  </a:lnTo>
                  <a:lnTo>
                    <a:pt x="71" y="625"/>
                  </a:lnTo>
                  <a:lnTo>
                    <a:pt x="38" y="777"/>
                  </a:lnTo>
                  <a:lnTo>
                    <a:pt x="31" y="789"/>
                  </a:lnTo>
                  <a:lnTo>
                    <a:pt x="17" y="791"/>
                  </a:lnTo>
                  <a:lnTo>
                    <a:pt x="5" y="770"/>
                  </a:lnTo>
                  <a:lnTo>
                    <a:pt x="19" y="622"/>
                  </a:lnTo>
                  <a:lnTo>
                    <a:pt x="14" y="477"/>
                  </a:lnTo>
                  <a:lnTo>
                    <a:pt x="0" y="368"/>
                  </a:lnTo>
                  <a:lnTo>
                    <a:pt x="7" y="192"/>
                  </a:lnTo>
                  <a:lnTo>
                    <a:pt x="41" y="1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83" name="Freeform 503"/>
            <p:cNvSpPr>
              <a:spLocks/>
            </p:cNvSpPr>
            <p:nvPr/>
          </p:nvSpPr>
          <p:spPr bwMode="auto">
            <a:xfrm>
              <a:off x="5536" y="2790"/>
              <a:ext cx="686" cy="1331"/>
            </a:xfrm>
            <a:custGeom>
              <a:avLst/>
              <a:gdLst>
                <a:gd name="T0" fmla="*/ 33 w 686"/>
                <a:gd name="T1" fmla="*/ 15 h 1331"/>
                <a:gd name="T2" fmla="*/ 59 w 686"/>
                <a:gd name="T3" fmla="*/ 114 h 1331"/>
                <a:gd name="T4" fmla="*/ 80 w 686"/>
                <a:gd name="T5" fmla="*/ 157 h 1331"/>
                <a:gd name="T6" fmla="*/ 104 w 686"/>
                <a:gd name="T7" fmla="*/ 205 h 1331"/>
                <a:gd name="T8" fmla="*/ 216 w 686"/>
                <a:gd name="T9" fmla="*/ 433 h 1331"/>
                <a:gd name="T10" fmla="*/ 271 w 686"/>
                <a:gd name="T11" fmla="*/ 580 h 1331"/>
                <a:gd name="T12" fmla="*/ 294 w 686"/>
                <a:gd name="T13" fmla="*/ 628 h 1331"/>
                <a:gd name="T14" fmla="*/ 318 w 686"/>
                <a:gd name="T15" fmla="*/ 673 h 1331"/>
                <a:gd name="T16" fmla="*/ 366 w 686"/>
                <a:gd name="T17" fmla="*/ 756 h 1331"/>
                <a:gd name="T18" fmla="*/ 413 w 686"/>
                <a:gd name="T19" fmla="*/ 834 h 1331"/>
                <a:gd name="T20" fmla="*/ 437 w 686"/>
                <a:gd name="T21" fmla="*/ 870 h 1331"/>
                <a:gd name="T22" fmla="*/ 461 w 686"/>
                <a:gd name="T23" fmla="*/ 906 h 1331"/>
                <a:gd name="T24" fmla="*/ 487 w 686"/>
                <a:gd name="T25" fmla="*/ 941 h 1331"/>
                <a:gd name="T26" fmla="*/ 511 w 686"/>
                <a:gd name="T27" fmla="*/ 979 h 1331"/>
                <a:gd name="T28" fmla="*/ 537 w 686"/>
                <a:gd name="T29" fmla="*/ 1015 h 1331"/>
                <a:gd name="T30" fmla="*/ 560 w 686"/>
                <a:gd name="T31" fmla="*/ 1053 h 1331"/>
                <a:gd name="T32" fmla="*/ 587 w 686"/>
                <a:gd name="T33" fmla="*/ 1091 h 1331"/>
                <a:gd name="T34" fmla="*/ 615 w 686"/>
                <a:gd name="T35" fmla="*/ 1131 h 1331"/>
                <a:gd name="T36" fmla="*/ 641 w 686"/>
                <a:gd name="T37" fmla="*/ 1172 h 1331"/>
                <a:gd name="T38" fmla="*/ 670 w 686"/>
                <a:gd name="T39" fmla="*/ 1217 h 1331"/>
                <a:gd name="T40" fmla="*/ 686 w 686"/>
                <a:gd name="T41" fmla="*/ 1302 h 1331"/>
                <a:gd name="T42" fmla="*/ 677 w 686"/>
                <a:gd name="T43" fmla="*/ 1331 h 1331"/>
                <a:gd name="T44" fmla="*/ 648 w 686"/>
                <a:gd name="T45" fmla="*/ 1321 h 1331"/>
                <a:gd name="T46" fmla="*/ 582 w 686"/>
                <a:gd name="T47" fmla="*/ 1267 h 1331"/>
                <a:gd name="T48" fmla="*/ 527 w 686"/>
                <a:gd name="T49" fmla="*/ 1179 h 1331"/>
                <a:gd name="T50" fmla="*/ 480 w 686"/>
                <a:gd name="T51" fmla="*/ 1096 h 1331"/>
                <a:gd name="T52" fmla="*/ 434 w 686"/>
                <a:gd name="T53" fmla="*/ 1020 h 1331"/>
                <a:gd name="T54" fmla="*/ 392 w 686"/>
                <a:gd name="T55" fmla="*/ 944 h 1331"/>
                <a:gd name="T56" fmla="*/ 351 w 686"/>
                <a:gd name="T57" fmla="*/ 868 h 1331"/>
                <a:gd name="T58" fmla="*/ 309 w 686"/>
                <a:gd name="T59" fmla="*/ 787 h 1331"/>
                <a:gd name="T60" fmla="*/ 263 w 686"/>
                <a:gd name="T61" fmla="*/ 701 h 1331"/>
                <a:gd name="T62" fmla="*/ 240 w 686"/>
                <a:gd name="T63" fmla="*/ 654 h 1331"/>
                <a:gd name="T64" fmla="*/ 216 w 686"/>
                <a:gd name="T65" fmla="*/ 606 h 1331"/>
                <a:gd name="T66" fmla="*/ 164 w 686"/>
                <a:gd name="T67" fmla="*/ 456 h 1331"/>
                <a:gd name="T68" fmla="*/ 121 w 686"/>
                <a:gd name="T69" fmla="*/ 335 h 1331"/>
                <a:gd name="T70" fmla="*/ 104 w 686"/>
                <a:gd name="T71" fmla="*/ 281 h 1331"/>
                <a:gd name="T72" fmla="*/ 73 w 686"/>
                <a:gd name="T73" fmla="*/ 221 h 1331"/>
                <a:gd name="T74" fmla="*/ 0 w 686"/>
                <a:gd name="T75" fmla="*/ 19 h 1331"/>
                <a:gd name="T76" fmla="*/ 14 w 686"/>
                <a:gd name="T77" fmla="*/ 0 h 1331"/>
                <a:gd name="T78" fmla="*/ 33 w 686"/>
                <a:gd name="T79" fmla="*/ 15 h 1331"/>
                <a:gd name="T80" fmla="*/ 33 w 686"/>
                <a:gd name="T81" fmla="*/ 15 h 13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6"/>
                <a:gd name="T124" fmla="*/ 0 h 1331"/>
                <a:gd name="T125" fmla="*/ 686 w 686"/>
                <a:gd name="T126" fmla="*/ 1331 h 13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6" h="1331">
                  <a:moveTo>
                    <a:pt x="33" y="15"/>
                  </a:moveTo>
                  <a:lnTo>
                    <a:pt x="59" y="114"/>
                  </a:lnTo>
                  <a:lnTo>
                    <a:pt x="80" y="157"/>
                  </a:lnTo>
                  <a:lnTo>
                    <a:pt x="104" y="205"/>
                  </a:lnTo>
                  <a:lnTo>
                    <a:pt x="216" y="433"/>
                  </a:lnTo>
                  <a:lnTo>
                    <a:pt x="271" y="580"/>
                  </a:lnTo>
                  <a:lnTo>
                    <a:pt x="294" y="628"/>
                  </a:lnTo>
                  <a:lnTo>
                    <a:pt x="318" y="673"/>
                  </a:lnTo>
                  <a:lnTo>
                    <a:pt x="366" y="756"/>
                  </a:lnTo>
                  <a:lnTo>
                    <a:pt x="413" y="834"/>
                  </a:lnTo>
                  <a:lnTo>
                    <a:pt x="437" y="870"/>
                  </a:lnTo>
                  <a:lnTo>
                    <a:pt x="461" y="906"/>
                  </a:lnTo>
                  <a:lnTo>
                    <a:pt x="487" y="941"/>
                  </a:lnTo>
                  <a:lnTo>
                    <a:pt x="511" y="979"/>
                  </a:lnTo>
                  <a:lnTo>
                    <a:pt x="537" y="1015"/>
                  </a:lnTo>
                  <a:lnTo>
                    <a:pt x="560" y="1053"/>
                  </a:lnTo>
                  <a:lnTo>
                    <a:pt x="587" y="1091"/>
                  </a:lnTo>
                  <a:lnTo>
                    <a:pt x="615" y="1131"/>
                  </a:lnTo>
                  <a:lnTo>
                    <a:pt x="641" y="1172"/>
                  </a:lnTo>
                  <a:lnTo>
                    <a:pt x="670" y="1217"/>
                  </a:lnTo>
                  <a:lnTo>
                    <a:pt x="686" y="1302"/>
                  </a:lnTo>
                  <a:lnTo>
                    <a:pt x="677" y="1331"/>
                  </a:lnTo>
                  <a:lnTo>
                    <a:pt x="648" y="1321"/>
                  </a:lnTo>
                  <a:lnTo>
                    <a:pt x="582" y="1267"/>
                  </a:lnTo>
                  <a:lnTo>
                    <a:pt x="527" y="1179"/>
                  </a:lnTo>
                  <a:lnTo>
                    <a:pt x="480" y="1096"/>
                  </a:lnTo>
                  <a:lnTo>
                    <a:pt x="434" y="1020"/>
                  </a:lnTo>
                  <a:lnTo>
                    <a:pt x="392" y="944"/>
                  </a:lnTo>
                  <a:lnTo>
                    <a:pt x="351" y="868"/>
                  </a:lnTo>
                  <a:lnTo>
                    <a:pt x="309" y="787"/>
                  </a:lnTo>
                  <a:lnTo>
                    <a:pt x="263" y="701"/>
                  </a:lnTo>
                  <a:lnTo>
                    <a:pt x="240" y="654"/>
                  </a:lnTo>
                  <a:lnTo>
                    <a:pt x="216" y="606"/>
                  </a:lnTo>
                  <a:lnTo>
                    <a:pt x="164" y="456"/>
                  </a:lnTo>
                  <a:lnTo>
                    <a:pt x="121" y="335"/>
                  </a:lnTo>
                  <a:lnTo>
                    <a:pt x="104" y="281"/>
                  </a:lnTo>
                  <a:lnTo>
                    <a:pt x="73" y="221"/>
                  </a:lnTo>
                  <a:lnTo>
                    <a:pt x="0" y="19"/>
                  </a:lnTo>
                  <a:lnTo>
                    <a:pt x="14" y="0"/>
                  </a:lnTo>
                  <a:lnTo>
                    <a:pt x="3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84" name="Freeform 504"/>
            <p:cNvSpPr>
              <a:spLocks/>
            </p:cNvSpPr>
            <p:nvPr/>
          </p:nvSpPr>
          <p:spPr bwMode="auto">
            <a:xfrm>
              <a:off x="4481" y="2985"/>
              <a:ext cx="1031" cy="1585"/>
            </a:xfrm>
            <a:custGeom>
              <a:avLst/>
              <a:gdLst>
                <a:gd name="T0" fmla="*/ 1026 w 1031"/>
                <a:gd name="T1" fmla="*/ 29 h 1585"/>
                <a:gd name="T2" fmla="*/ 969 w 1031"/>
                <a:gd name="T3" fmla="*/ 100 h 1585"/>
                <a:gd name="T4" fmla="*/ 936 w 1031"/>
                <a:gd name="T5" fmla="*/ 193 h 1585"/>
                <a:gd name="T6" fmla="*/ 912 w 1031"/>
                <a:gd name="T7" fmla="*/ 247 h 1585"/>
                <a:gd name="T8" fmla="*/ 888 w 1031"/>
                <a:gd name="T9" fmla="*/ 300 h 1585"/>
                <a:gd name="T10" fmla="*/ 867 w 1031"/>
                <a:gd name="T11" fmla="*/ 347 h 1585"/>
                <a:gd name="T12" fmla="*/ 846 w 1031"/>
                <a:gd name="T13" fmla="*/ 392 h 1585"/>
                <a:gd name="T14" fmla="*/ 822 w 1031"/>
                <a:gd name="T15" fmla="*/ 437 h 1585"/>
                <a:gd name="T16" fmla="*/ 798 w 1031"/>
                <a:gd name="T17" fmla="*/ 482 h 1585"/>
                <a:gd name="T18" fmla="*/ 769 w 1031"/>
                <a:gd name="T19" fmla="*/ 530 h 1585"/>
                <a:gd name="T20" fmla="*/ 739 w 1031"/>
                <a:gd name="T21" fmla="*/ 580 h 1585"/>
                <a:gd name="T22" fmla="*/ 698 w 1031"/>
                <a:gd name="T23" fmla="*/ 646 h 1585"/>
                <a:gd name="T24" fmla="*/ 660 w 1031"/>
                <a:gd name="T25" fmla="*/ 706 h 1585"/>
                <a:gd name="T26" fmla="*/ 625 w 1031"/>
                <a:gd name="T27" fmla="*/ 761 h 1585"/>
                <a:gd name="T28" fmla="*/ 591 w 1031"/>
                <a:gd name="T29" fmla="*/ 815 h 1585"/>
                <a:gd name="T30" fmla="*/ 558 w 1031"/>
                <a:gd name="T31" fmla="*/ 867 h 1585"/>
                <a:gd name="T32" fmla="*/ 522 w 1031"/>
                <a:gd name="T33" fmla="*/ 922 h 1585"/>
                <a:gd name="T34" fmla="*/ 482 w 1031"/>
                <a:gd name="T35" fmla="*/ 979 h 1585"/>
                <a:gd name="T36" fmla="*/ 437 w 1031"/>
                <a:gd name="T37" fmla="*/ 1041 h 1585"/>
                <a:gd name="T38" fmla="*/ 404 w 1031"/>
                <a:gd name="T39" fmla="*/ 1091 h 1585"/>
                <a:gd name="T40" fmla="*/ 375 w 1031"/>
                <a:gd name="T41" fmla="*/ 1136 h 1585"/>
                <a:gd name="T42" fmla="*/ 347 w 1031"/>
                <a:gd name="T43" fmla="*/ 1181 h 1585"/>
                <a:gd name="T44" fmla="*/ 313 w 1031"/>
                <a:gd name="T45" fmla="*/ 1233 h 1585"/>
                <a:gd name="T46" fmla="*/ 273 w 1031"/>
                <a:gd name="T47" fmla="*/ 1288 h 1585"/>
                <a:gd name="T48" fmla="*/ 237 w 1031"/>
                <a:gd name="T49" fmla="*/ 1338 h 1585"/>
                <a:gd name="T50" fmla="*/ 171 w 1031"/>
                <a:gd name="T51" fmla="*/ 1445 h 1585"/>
                <a:gd name="T52" fmla="*/ 137 w 1031"/>
                <a:gd name="T53" fmla="*/ 1483 h 1585"/>
                <a:gd name="T54" fmla="*/ 99 w 1031"/>
                <a:gd name="T55" fmla="*/ 1516 h 1585"/>
                <a:gd name="T56" fmla="*/ 26 w 1031"/>
                <a:gd name="T57" fmla="*/ 1583 h 1585"/>
                <a:gd name="T58" fmla="*/ 0 w 1031"/>
                <a:gd name="T59" fmla="*/ 1585 h 1585"/>
                <a:gd name="T60" fmla="*/ 0 w 1031"/>
                <a:gd name="T61" fmla="*/ 1561 h 1585"/>
                <a:gd name="T62" fmla="*/ 45 w 1031"/>
                <a:gd name="T63" fmla="*/ 1478 h 1585"/>
                <a:gd name="T64" fmla="*/ 61 w 1031"/>
                <a:gd name="T65" fmla="*/ 1435 h 1585"/>
                <a:gd name="T66" fmla="*/ 85 w 1031"/>
                <a:gd name="T67" fmla="*/ 1393 h 1585"/>
                <a:gd name="T68" fmla="*/ 121 w 1031"/>
                <a:gd name="T69" fmla="*/ 1333 h 1585"/>
                <a:gd name="T70" fmla="*/ 156 w 1031"/>
                <a:gd name="T71" fmla="*/ 1283 h 1585"/>
                <a:gd name="T72" fmla="*/ 194 w 1031"/>
                <a:gd name="T73" fmla="*/ 1236 h 1585"/>
                <a:gd name="T74" fmla="*/ 237 w 1031"/>
                <a:gd name="T75" fmla="*/ 1179 h 1585"/>
                <a:gd name="T76" fmla="*/ 270 w 1031"/>
                <a:gd name="T77" fmla="*/ 1126 h 1585"/>
                <a:gd name="T78" fmla="*/ 299 w 1031"/>
                <a:gd name="T79" fmla="*/ 1081 h 1585"/>
                <a:gd name="T80" fmla="*/ 327 w 1031"/>
                <a:gd name="T81" fmla="*/ 1036 h 1585"/>
                <a:gd name="T82" fmla="*/ 361 w 1031"/>
                <a:gd name="T83" fmla="*/ 986 h 1585"/>
                <a:gd name="T84" fmla="*/ 406 w 1031"/>
                <a:gd name="T85" fmla="*/ 924 h 1585"/>
                <a:gd name="T86" fmla="*/ 449 w 1031"/>
                <a:gd name="T87" fmla="*/ 870 h 1585"/>
                <a:gd name="T88" fmla="*/ 487 w 1031"/>
                <a:gd name="T89" fmla="*/ 820 h 1585"/>
                <a:gd name="T90" fmla="*/ 525 w 1031"/>
                <a:gd name="T91" fmla="*/ 770 h 1585"/>
                <a:gd name="T92" fmla="*/ 563 w 1031"/>
                <a:gd name="T93" fmla="*/ 720 h 1585"/>
                <a:gd name="T94" fmla="*/ 603 w 1031"/>
                <a:gd name="T95" fmla="*/ 668 h 1585"/>
                <a:gd name="T96" fmla="*/ 641 w 1031"/>
                <a:gd name="T97" fmla="*/ 611 h 1585"/>
                <a:gd name="T98" fmla="*/ 684 w 1031"/>
                <a:gd name="T99" fmla="*/ 547 h 1585"/>
                <a:gd name="T100" fmla="*/ 715 w 1031"/>
                <a:gd name="T101" fmla="*/ 497 h 1585"/>
                <a:gd name="T102" fmla="*/ 746 w 1031"/>
                <a:gd name="T103" fmla="*/ 452 h 1585"/>
                <a:gd name="T104" fmla="*/ 774 w 1031"/>
                <a:gd name="T105" fmla="*/ 409 h 1585"/>
                <a:gd name="T106" fmla="*/ 800 w 1031"/>
                <a:gd name="T107" fmla="*/ 368 h 1585"/>
                <a:gd name="T108" fmla="*/ 853 w 1031"/>
                <a:gd name="T109" fmla="*/ 283 h 1585"/>
                <a:gd name="T110" fmla="*/ 903 w 1031"/>
                <a:gd name="T111" fmla="*/ 178 h 1585"/>
                <a:gd name="T112" fmla="*/ 941 w 1031"/>
                <a:gd name="T113" fmla="*/ 76 h 1585"/>
                <a:gd name="T114" fmla="*/ 967 w 1031"/>
                <a:gd name="T115" fmla="*/ 36 h 1585"/>
                <a:gd name="T116" fmla="*/ 1007 w 1031"/>
                <a:gd name="T117" fmla="*/ 0 h 1585"/>
                <a:gd name="T118" fmla="*/ 1031 w 1031"/>
                <a:gd name="T119" fmla="*/ 5 h 1585"/>
                <a:gd name="T120" fmla="*/ 1026 w 1031"/>
                <a:gd name="T121" fmla="*/ 29 h 1585"/>
                <a:gd name="T122" fmla="*/ 1026 w 1031"/>
                <a:gd name="T123" fmla="*/ 29 h 15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1"/>
                <a:gd name="T187" fmla="*/ 0 h 1585"/>
                <a:gd name="T188" fmla="*/ 1031 w 1031"/>
                <a:gd name="T189" fmla="*/ 1585 h 15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1" h="1585">
                  <a:moveTo>
                    <a:pt x="1026" y="29"/>
                  </a:moveTo>
                  <a:lnTo>
                    <a:pt x="969" y="100"/>
                  </a:lnTo>
                  <a:lnTo>
                    <a:pt x="936" y="193"/>
                  </a:lnTo>
                  <a:lnTo>
                    <a:pt x="912" y="247"/>
                  </a:lnTo>
                  <a:lnTo>
                    <a:pt x="888" y="300"/>
                  </a:lnTo>
                  <a:lnTo>
                    <a:pt x="867" y="347"/>
                  </a:lnTo>
                  <a:lnTo>
                    <a:pt x="846" y="392"/>
                  </a:lnTo>
                  <a:lnTo>
                    <a:pt x="822" y="437"/>
                  </a:lnTo>
                  <a:lnTo>
                    <a:pt x="798" y="482"/>
                  </a:lnTo>
                  <a:lnTo>
                    <a:pt x="769" y="530"/>
                  </a:lnTo>
                  <a:lnTo>
                    <a:pt x="739" y="580"/>
                  </a:lnTo>
                  <a:lnTo>
                    <a:pt x="698" y="646"/>
                  </a:lnTo>
                  <a:lnTo>
                    <a:pt x="660" y="706"/>
                  </a:lnTo>
                  <a:lnTo>
                    <a:pt x="625" y="761"/>
                  </a:lnTo>
                  <a:lnTo>
                    <a:pt x="591" y="815"/>
                  </a:lnTo>
                  <a:lnTo>
                    <a:pt x="558" y="867"/>
                  </a:lnTo>
                  <a:lnTo>
                    <a:pt x="522" y="922"/>
                  </a:lnTo>
                  <a:lnTo>
                    <a:pt x="482" y="979"/>
                  </a:lnTo>
                  <a:lnTo>
                    <a:pt x="437" y="1041"/>
                  </a:lnTo>
                  <a:lnTo>
                    <a:pt x="404" y="1091"/>
                  </a:lnTo>
                  <a:lnTo>
                    <a:pt x="375" y="1136"/>
                  </a:lnTo>
                  <a:lnTo>
                    <a:pt x="347" y="1181"/>
                  </a:lnTo>
                  <a:lnTo>
                    <a:pt x="313" y="1233"/>
                  </a:lnTo>
                  <a:lnTo>
                    <a:pt x="273" y="1288"/>
                  </a:lnTo>
                  <a:lnTo>
                    <a:pt x="237" y="1338"/>
                  </a:lnTo>
                  <a:lnTo>
                    <a:pt x="171" y="1445"/>
                  </a:lnTo>
                  <a:lnTo>
                    <a:pt x="137" y="1483"/>
                  </a:lnTo>
                  <a:lnTo>
                    <a:pt x="99" y="1516"/>
                  </a:lnTo>
                  <a:lnTo>
                    <a:pt x="26" y="1583"/>
                  </a:lnTo>
                  <a:lnTo>
                    <a:pt x="0" y="1585"/>
                  </a:lnTo>
                  <a:lnTo>
                    <a:pt x="0" y="1561"/>
                  </a:lnTo>
                  <a:lnTo>
                    <a:pt x="45" y="1478"/>
                  </a:lnTo>
                  <a:lnTo>
                    <a:pt x="61" y="1435"/>
                  </a:lnTo>
                  <a:lnTo>
                    <a:pt x="85" y="1393"/>
                  </a:lnTo>
                  <a:lnTo>
                    <a:pt x="121" y="1333"/>
                  </a:lnTo>
                  <a:lnTo>
                    <a:pt x="156" y="1283"/>
                  </a:lnTo>
                  <a:lnTo>
                    <a:pt x="194" y="1236"/>
                  </a:lnTo>
                  <a:lnTo>
                    <a:pt x="237" y="1179"/>
                  </a:lnTo>
                  <a:lnTo>
                    <a:pt x="270" y="1126"/>
                  </a:lnTo>
                  <a:lnTo>
                    <a:pt x="299" y="1081"/>
                  </a:lnTo>
                  <a:lnTo>
                    <a:pt x="327" y="1036"/>
                  </a:lnTo>
                  <a:lnTo>
                    <a:pt x="361" y="986"/>
                  </a:lnTo>
                  <a:lnTo>
                    <a:pt x="406" y="924"/>
                  </a:lnTo>
                  <a:lnTo>
                    <a:pt x="449" y="870"/>
                  </a:lnTo>
                  <a:lnTo>
                    <a:pt x="487" y="820"/>
                  </a:lnTo>
                  <a:lnTo>
                    <a:pt x="525" y="770"/>
                  </a:lnTo>
                  <a:lnTo>
                    <a:pt x="563" y="720"/>
                  </a:lnTo>
                  <a:lnTo>
                    <a:pt x="603" y="668"/>
                  </a:lnTo>
                  <a:lnTo>
                    <a:pt x="641" y="611"/>
                  </a:lnTo>
                  <a:lnTo>
                    <a:pt x="684" y="547"/>
                  </a:lnTo>
                  <a:lnTo>
                    <a:pt x="715" y="497"/>
                  </a:lnTo>
                  <a:lnTo>
                    <a:pt x="746" y="452"/>
                  </a:lnTo>
                  <a:lnTo>
                    <a:pt x="774" y="409"/>
                  </a:lnTo>
                  <a:lnTo>
                    <a:pt x="800" y="368"/>
                  </a:lnTo>
                  <a:lnTo>
                    <a:pt x="853" y="283"/>
                  </a:lnTo>
                  <a:lnTo>
                    <a:pt x="903" y="178"/>
                  </a:lnTo>
                  <a:lnTo>
                    <a:pt x="941" y="76"/>
                  </a:lnTo>
                  <a:lnTo>
                    <a:pt x="967" y="36"/>
                  </a:lnTo>
                  <a:lnTo>
                    <a:pt x="1007" y="0"/>
                  </a:lnTo>
                  <a:lnTo>
                    <a:pt x="1031" y="5"/>
                  </a:lnTo>
                  <a:lnTo>
                    <a:pt x="102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85" name="Freeform 505"/>
            <p:cNvSpPr>
              <a:spLocks/>
            </p:cNvSpPr>
            <p:nvPr/>
          </p:nvSpPr>
          <p:spPr bwMode="auto">
            <a:xfrm>
              <a:off x="5476" y="2990"/>
              <a:ext cx="573" cy="1195"/>
            </a:xfrm>
            <a:custGeom>
              <a:avLst/>
              <a:gdLst>
                <a:gd name="T0" fmla="*/ 36 w 573"/>
                <a:gd name="T1" fmla="*/ 14 h 1195"/>
                <a:gd name="T2" fmla="*/ 55 w 573"/>
                <a:gd name="T3" fmla="*/ 74 h 1195"/>
                <a:gd name="T4" fmla="*/ 76 w 573"/>
                <a:gd name="T5" fmla="*/ 131 h 1195"/>
                <a:gd name="T6" fmla="*/ 112 w 573"/>
                <a:gd name="T7" fmla="*/ 249 h 1195"/>
                <a:gd name="T8" fmla="*/ 150 w 573"/>
                <a:gd name="T9" fmla="*/ 378 h 1195"/>
                <a:gd name="T10" fmla="*/ 171 w 573"/>
                <a:gd name="T11" fmla="*/ 432 h 1195"/>
                <a:gd name="T12" fmla="*/ 202 w 573"/>
                <a:gd name="T13" fmla="*/ 496 h 1195"/>
                <a:gd name="T14" fmla="*/ 243 w 573"/>
                <a:gd name="T15" fmla="*/ 582 h 1195"/>
                <a:gd name="T16" fmla="*/ 281 w 573"/>
                <a:gd name="T17" fmla="*/ 656 h 1195"/>
                <a:gd name="T18" fmla="*/ 321 w 573"/>
                <a:gd name="T19" fmla="*/ 729 h 1195"/>
                <a:gd name="T20" fmla="*/ 371 w 573"/>
                <a:gd name="T21" fmla="*/ 815 h 1195"/>
                <a:gd name="T22" fmla="*/ 397 w 573"/>
                <a:gd name="T23" fmla="*/ 855 h 1195"/>
                <a:gd name="T24" fmla="*/ 421 w 573"/>
                <a:gd name="T25" fmla="*/ 891 h 1195"/>
                <a:gd name="T26" fmla="*/ 471 w 573"/>
                <a:gd name="T27" fmla="*/ 969 h 1195"/>
                <a:gd name="T28" fmla="*/ 516 w 573"/>
                <a:gd name="T29" fmla="*/ 1050 h 1195"/>
                <a:gd name="T30" fmla="*/ 563 w 573"/>
                <a:gd name="T31" fmla="*/ 1131 h 1195"/>
                <a:gd name="T32" fmla="*/ 573 w 573"/>
                <a:gd name="T33" fmla="*/ 1171 h 1195"/>
                <a:gd name="T34" fmla="*/ 566 w 573"/>
                <a:gd name="T35" fmla="*/ 1195 h 1195"/>
                <a:gd name="T36" fmla="*/ 542 w 573"/>
                <a:gd name="T37" fmla="*/ 1190 h 1195"/>
                <a:gd name="T38" fmla="*/ 509 w 573"/>
                <a:gd name="T39" fmla="*/ 1164 h 1195"/>
                <a:gd name="T40" fmla="*/ 461 w 573"/>
                <a:gd name="T41" fmla="*/ 1083 h 1195"/>
                <a:gd name="T42" fmla="*/ 414 w 573"/>
                <a:gd name="T43" fmla="*/ 1000 h 1195"/>
                <a:gd name="T44" fmla="*/ 371 w 573"/>
                <a:gd name="T45" fmla="*/ 919 h 1195"/>
                <a:gd name="T46" fmla="*/ 331 w 573"/>
                <a:gd name="T47" fmla="*/ 839 h 1195"/>
                <a:gd name="T48" fmla="*/ 283 w 573"/>
                <a:gd name="T49" fmla="*/ 753 h 1195"/>
                <a:gd name="T50" fmla="*/ 245 w 573"/>
                <a:gd name="T51" fmla="*/ 675 h 1195"/>
                <a:gd name="T52" fmla="*/ 209 w 573"/>
                <a:gd name="T53" fmla="*/ 599 h 1195"/>
                <a:gd name="T54" fmla="*/ 169 w 573"/>
                <a:gd name="T55" fmla="*/ 511 h 1195"/>
                <a:gd name="T56" fmla="*/ 133 w 573"/>
                <a:gd name="T57" fmla="*/ 442 h 1195"/>
                <a:gd name="T58" fmla="*/ 100 w 573"/>
                <a:gd name="T59" fmla="*/ 378 h 1195"/>
                <a:gd name="T60" fmla="*/ 48 w 573"/>
                <a:gd name="T61" fmla="*/ 237 h 1195"/>
                <a:gd name="T62" fmla="*/ 0 w 573"/>
                <a:gd name="T63" fmla="*/ 21 h 1195"/>
                <a:gd name="T64" fmla="*/ 12 w 573"/>
                <a:gd name="T65" fmla="*/ 0 h 1195"/>
                <a:gd name="T66" fmla="*/ 36 w 573"/>
                <a:gd name="T67" fmla="*/ 14 h 1195"/>
                <a:gd name="T68" fmla="*/ 36 w 573"/>
                <a:gd name="T69" fmla="*/ 14 h 1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3"/>
                <a:gd name="T106" fmla="*/ 0 h 1195"/>
                <a:gd name="T107" fmla="*/ 573 w 573"/>
                <a:gd name="T108" fmla="*/ 1195 h 1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3" h="1195">
                  <a:moveTo>
                    <a:pt x="36" y="14"/>
                  </a:moveTo>
                  <a:lnTo>
                    <a:pt x="55" y="74"/>
                  </a:lnTo>
                  <a:lnTo>
                    <a:pt x="76" y="131"/>
                  </a:lnTo>
                  <a:lnTo>
                    <a:pt x="112" y="249"/>
                  </a:lnTo>
                  <a:lnTo>
                    <a:pt x="150" y="378"/>
                  </a:lnTo>
                  <a:lnTo>
                    <a:pt x="171" y="432"/>
                  </a:lnTo>
                  <a:lnTo>
                    <a:pt x="202" y="496"/>
                  </a:lnTo>
                  <a:lnTo>
                    <a:pt x="243" y="582"/>
                  </a:lnTo>
                  <a:lnTo>
                    <a:pt x="281" y="656"/>
                  </a:lnTo>
                  <a:lnTo>
                    <a:pt x="321" y="729"/>
                  </a:lnTo>
                  <a:lnTo>
                    <a:pt x="371" y="815"/>
                  </a:lnTo>
                  <a:lnTo>
                    <a:pt x="397" y="855"/>
                  </a:lnTo>
                  <a:lnTo>
                    <a:pt x="421" y="891"/>
                  </a:lnTo>
                  <a:lnTo>
                    <a:pt x="471" y="969"/>
                  </a:lnTo>
                  <a:lnTo>
                    <a:pt x="516" y="1050"/>
                  </a:lnTo>
                  <a:lnTo>
                    <a:pt x="563" y="1131"/>
                  </a:lnTo>
                  <a:lnTo>
                    <a:pt x="573" y="1171"/>
                  </a:lnTo>
                  <a:lnTo>
                    <a:pt x="566" y="1195"/>
                  </a:lnTo>
                  <a:lnTo>
                    <a:pt x="542" y="1190"/>
                  </a:lnTo>
                  <a:lnTo>
                    <a:pt x="509" y="1164"/>
                  </a:lnTo>
                  <a:lnTo>
                    <a:pt x="461" y="1083"/>
                  </a:lnTo>
                  <a:lnTo>
                    <a:pt x="414" y="1000"/>
                  </a:lnTo>
                  <a:lnTo>
                    <a:pt x="371" y="919"/>
                  </a:lnTo>
                  <a:lnTo>
                    <a:pt x="331" y="839"/>
                  </a:lnTo>
                  <a:lnTo>
                    <a:pt x="283" y="753"/>
                  </a:lnTo>
                  <a:lnTo>
                    <a:pt x="245" y="675"/>
                  </a:lnTo>
                  <a:lnTo>
                    <a:pt x="209" y="599"/>
                  </a:lnTo>
                  <a:lnTo>
                    <a:pt x="169" y="511"/>
                  </a:lnTo>
                  <a:lnTo>
                    <a:pt x="133" y="442"/>
                  </a:lnTo>
                  <a:lnTo>
                    <a:pt x="100" y="378"/>
                  </a:lnTo>
                  <a:lnTo>
                    <a:pt x="48" y="237"/>
                  </a:lnTo>
                  <a:lnTo>
                    <a:pt x="0" y="21"/>
                  </a:lnTo>
                  <a:lnTo>
                    <a:pt x="12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86" name="Freeform 506"/>
            <p:cNvSpPr>
              <a:spLocks/>
            </p:cNvSpPr>
            <p:nvPr/>
          </p:nvSpPr>
          <p:spPr bwMode="auto">
            <a:xfrm>
              <a:off x="5384" y="3206"/>
              <a:ext cx="354" cy="977"/>
            </a:xfrm>
            <a:custGeom>
              <a:avLst/>
              <a:gdLst>
                <a:gd name="T0" fmla="*/ 28 w 354"/>
                <a:gd name="T1" fmla="*/ 5 h 977"/>
                <a:gd name="T2" fmla="*/ 97 w 354"/>
                <a:gd name="T3" fmla="*/ 114 h 977"/>
                <a:gd name="T4" fmla="*/ 140 w 354"/>
                <a:gd name="T5" fmla="*/ 219 h 977"/>
                <a:gd name="T6" fmla="*/ 178 w 354"/>
                <a:gd name="T7" fmla="*/ 330 h 977"/>
                <a:gd name="T8" fmla="*/ 197 w 354"/>
                <a:gd name="T9" fmla="*/ 392 h 977"/>
                <a:gd name="T10" fmla="*/ 221 w 354"/>
                <a:gd name="T11" fmla="*/ 461 h 977"/>
                <a:gd name="T12" fmla="*/ 247 w 354"/>
                <a:gd name="T13" fmla="*/ 575 h 977"/>
                <a:gd name="T14" fmla="*/ 273 w 354"/>
                <a:gd name="T15" fmla="*/ 673 h 977"/>
                <a:gd name="T16" fmla="*/ 287 w 354"/>
                <a:gd name="T17" fmla="*/ 720 h 977"/>
                <a:gd name="T18" fmla="*/ 354 w 354"/>
                <a:gd name="T19" fmla="*/ 953 h 977"/>
                <a:gd name="T20" fmla="*/ 346 w 354"/>
                <a:gd name="T21" fmla="*/ 977 h 977"/>
                <a:gd name="T22" fmla="*/ 323 w 354"/>
                <a:gd name="T23" fmla="*/ 970 h 977"/>
                <a:gd name="T24" fmla="*/ 289 w 354"/>
                <a:gd name="T25" fmla="*/ 910 h 977"/>
                <a:gd name="T26" fmla="*/ 256 w 354"/>
                <a:gd name="T27" fmla="*/ 860 h 977"/>
                <a:gd name="T28" fmla="*/ 197 w 354"/>
                <a:gd name="T29" fmla="*/ 746 h 977"/>
                <a:gd name="T30" fmla="*/ 187 w 354"/>
                <a:gd name="T31" fmla="*/ 696 h 977"/>
                <a:gd name="T32" fmla="*/ 154 w 354"/>
                <a:gd name="T33" fmla="*/ 592 h 977"/>
                <a:gd name="T34" fmla="*/ 130 w 354"/>
                <a:gd name="T35" fmla="*/ 482 h 977"/>
                <a:gd name="T36" fmla="*/ 97 w 354"/>
                <a:gd name="T37" fmla="*/ 354 h 977"/>
                <a:gd name="T38" fmla="*/ 80 w 354"/>
                <a:gd name="T39" fmla="*/ 240 h 977"/>
                <a:gd name="T40" fmla="*/ 57 w 354"/>
                <a:gd name="T41" fmla="*/ 133 h 977"/>
                <a:gd name="T42" fmla="*/ 35 w 354"/>
                <a:gd name="T43" fmla="*/ 81 h 977"/>
                <a:gd name="T44" fmla="*/ 0 w 354"/>
                <a:gd name="T45" fmla="*/ 24 h 977"/>
                <a:gd name="T46" fmla="*/ 4 w 354"/>
                <a:gd name="T47" fmla="*/ 0 h 977"/>
                <a:gd name="T48" fmla="*/ 28 w 354"/>
                <a:gd name="T49" fmla="*/ 5 h 977"/>
                <a:gd name="T50" fmla="*/ 28 w 354"/>
                <a:gd name="T51" fmla="*/ 5 h 9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4"/>
                <a:gd name="T79" fmla="*/ 0 h 977"/>
                <a:gd name="T80" fmla="*/ 354 w 354"/>
                <a:gd name="T81" fmla="*/ 977 h 9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4" h="977">
                  <a:moveTo>
                    <a:pt x="28" y="5"/>
                  </a:moveTo>
                  <a:lnTo>
                    <a:pt x="97" y="114"/>
                  </a:lnTo>
                  <a:lnTo>
                    <a:pt x="140" y="219"/>
                  </a:lnTo>
                  <a:lnTo>
                    <a:pt x="178" y="330"/>
                  </a:lnTo>
                  <a:lnTo>
                    <a:pt x="197" y="392"/>
                  </a:lnTo>
                  <a:lnTo>
                    <a:pt x="221" y="461"/>
                  </a:lnTo>
                  <a:lnTo>
                    <a:pt x="247" y="575"/>
                  </a:lnTo>
                  <a:lnTo>
                    <a:pt x="273" y="673"/>
                  </a:lnTo>
                  <a:lnTo>
                    <a:pt x="287" y="720"/>
                  </a:lnTo>
                  <a:lnTo>
                    <a:pt x="354" y="953"/>
                  </a:lnTo>
                  <a:lnTo>
                    <a:pt x="346" y="977"/>
                  </a:lnTo>
                  <a:lnTo>
                    <a:pt x="323" y="970"/>
                  </a:lnTo>
                  <a:lnTo>
                    <a:pt x="289" y="910"/>
                  </a:lnTo>
                  <a:lnTo>
                    <a:pt x="256" y="860"/>
                  </a:lnTo>
                  <a:lnTo>
                    <a:pt x="197" y="746"/>
                  </a:lnTo>
                  <a:lnTo>
                    <a:pt x="187" y="696"/>
                  </a:lnTo>
                  <a:lnTo>
                    <a:pt x="154" y="592"/>
                  </a:lnTo>
                  <a:lnTo>
                    <a:pt x="130" y="482"/>
                  </a:lnTo>
                  <a:lnTo>
                    <a:pt x="97" y="354"/>
                  </a:lnTo>
                  <a:lnTo>
                    <a:pt x="80" y="240"/>
                  </a:lnTo>
                  <a:lnTo>
                    <a:pt x="57" y="133"/>
                  </a:lnTo>
                  <a:lnTo>
                    <a:pt x="35" y="81"/>
                  </a:lnTo>
                  <a:lnTo>
                    <a:pt x="0" y="24"/>
                  </a:lnTo>
                  <a:lnTo>
                    <a:pt x="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87" name="Freeform 507"/>
            <p:cNvSpPr>
              <a:spLocks/>
            </p:cNvSpPr>
            <p:nvPr/>
          </p:nvSpPr>
          <p:spPr bwMode="auto">
            <a:xfrm>
              <a:off x="5733" y="4223"/>
              <a:ext cx="302" cy="150"/>
            </a:xfrm>
            <a:custGeom>
              <a:avLst/>
              <a:gdLst>
                <a:gd name="T0" fmla="*/ 33 w 302"/>
                <a:gd name="T1" fmla="*/ 0 h 150"/>
                <a:gd name="T2" fmla="*/ 133 w 302"/>
                <a:gd name="T3" fmla="*/ 36 h 150"/>
                <a:gd name="T4" fmla="*/ 211 w 302"/>
                <a:gd name="T5" fmla="*/ 79 h 150"/>
                <a:gd name="T6" fmla="*/ 247 w 302"/>
                <a:gd name="T7" fmla="*/ 100 h 150"/>
                <a:gd name="T8" fmla="*/ 290 w 302"/>
                <a:gd name="T9" fmla="*/ 117 h 150"/>
                <a:gd name="T10" fmla="*/ 302 w 302"/>
                <a:gd name="T11" fmla="*/ 138 h 150"/>
                <a:gd name="T12" fmla="*/ 294 w 302"/>
                <a:gd name="T13" fmla="*/ 150 h 150"/>
                <a:gd name="T14" fmla="*/ 280 w 302"/>
                <a:gd name="T15" fmla="*/ 150 h 150"/>
                <a:gd name="T16" fmla="*/ 104 w 302"/>
                <a:gd name="T17" fmla="*/ 100 h 150"/>
                <a:gd name="T18" fmla="*/ 12 w 302"/>
                <a:gd name="T19" fmla="*/ 48 h 150"/>
                <a:gd name="T20" fmla="*/ 0 w 302"/>
                <a:gd name="T21" fmla="*/ 12 h 150"/>
                <a:gd name="T22" fmla="*/ 12 w 302"/>
                <a:gd name="T23" fmla="*/ 0 h 150"/>
                <a:gd name="T24" fmla="*/ 33 w 302"/>
                <a:gd name="T25" fmla="*/ 0 h 150"/>
                <a:gd name="T26" fmla="*/ 33 w 302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150"/>
                <a:gd name="T44" fmla="*/ 302 w 302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150">
                  <a:moveTo>
                    <a:pt x="33" y="0"/>
                  </a:moveTo>
                  <a:lnTo>
                    <a:pt x="133" y="36"/>
                  </a:lnTo>
                  <a:lnTo>
                    <a:pt x="211" y="79"/>
                  </a:lnTo>
                  <a:lnTo>
                    <a:pt x="247" y="100"/>
                  </a:lnTo>
                  <a:lnTo>
                    <a:pt x="290" y="117"/>
                  </a:lnTo>
                  <a:lnTo>
                    <a:pt x="302" y="138"/>
                  </a:lnTo>
                  <a:lnTo>
                    <a:pt x="294" y="150"/>
                  </a:lnTo>
                  <a:lnTo>
                    <a:pt x="280" y="150"/>
                  </a:lnTo>
                  <a:lnTo>
                    <a:pt x="104" y="100"/>
                  </a:lnTo>
                  <a:lnTo>
                    <a:pt x="12" y="4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88" name="Freeform 508"/>
            <p:cNvSpPr>
              <a:spLocks/>
            </p:cNvSpPr>
            <p:nvPr/>
          </p:nvSpPr>
          <p:spPr bwMode="auto">
            <a:xfrm>
              <a:off x="6101" y="4161"/>
              <a:ext cx="128" cy="162"/>
            </a:xfrm>
            <a:custGeom>
              <a:avLst/>
              <a:gdLst>
                <a:gd name="T0" fmla="*/ 128 w 128"/>
                <a:gd name="T1" fmla="*/ 26 h 162"/>
                <a:gd name="T2" fmla="*/ 71 w 128"/>
                <a:gd name="T3" fmla="*/ 131 h 162"/>
                <a:gd name="T4" fmla="*/ 29 w 128"/>
                <a:gd name="T5" fmla="*/ 160 h 162"/>
                <a:gd name="T6" fmla="*/ 5 w 128"/>
                <a:gd name="T7" fmla="*/ 162 h 162"/>
                <a:gd name="T8" fmla="*/ 0 w 128"/>
                <a:gd name="T9" fmla="*/ 141 h 162"/>
                <a:gd name="T10" fmla="*/ 12 w 128"/>
                <a:gd name="T11" fmla="*/ 86 h 162"/>
                <a:gd name="T12" fmla="*/ 95 w 128"/>
                <a:gd name="T13" fmla="*/ 7 h 162"/>
                <a:gd name="T14" fmla="*/ 121 w 128"/>
                <a:gd name="T15" fmla="*/ 0 h 162"/>
                <a:gd name="T16" fmla="*/ 128 w 128"/>
                <a:gd name="T17" fmla="*/ 26 h 162"/>
                <a:gd name="T18" fmla="*/ 128 w 128"/>
                <a:gd name="T19" fmla="*/ 26 h 1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162"/>
                <a:gd name="T32" fmla="*/ 128 w 128"/>
                <a:gd name="T33" fmla="*/ 162 h 1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162">
                  <a:moveTo>
                    <a:pt x="128" y="26"/>
                  </a:moveTo>
                  <a:lnTo>
                    <a:pt x="71" y="131"/>
                  </a:lnTo>
                  <a:lnTo>
                    <a:pt x="29" y="160"/>
                  </a:lnTo>
                  <a:lnTo>
                    <a:pt x="5" y="162"/>
                  </a:lnTo>
                  <a:lnTo>
                    <a:pt x="0" y="141"/>
                  </a:lnTo>
                  <a:lnTo>
                    <a:pt x="12" y="86"/>
                  </a:lnTo>
                  <a:lnTo>
                    <a:pt x="95" y="7"/>
                  </a:lnTo>
                  <a:lnTo>
                    <a:pt x="121" y="0"/>
                  </a:lnTo>
                  <a:lnTo>
                    <a:pt x="128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89" name="Freeform 509"/>
            <p:cNvSpPr>
              <a:spLocks/>
            </p:cNvSpPr>
            <p:nvPr/>
          </p:nvSpPr>
          <p:spPr bwMode="auto">
            <a:xfrm>
              <a:off x="5393" y="2320"/>
              <a:ext cx="573" cy="173"/>
            </a:xfrm>
            <a:custGeom>
              <a:avLst/>
              <a:gdLst>
                <a:gd name="T0" fmla="*/ 14 w 573"/>
                <a:gd name="T1" fmla="*/ 24 h 173"/>
                <a:gd name="T2" fmla="*/ 174 w 573"/>
                <a:gd name="T3" fmla="*/ 0 h 173"/>
                <a:gd name="T4" fmla="*/ 328 w 573"/>
                <a:gd name="T5" fmla="*/ 9 h 173"/>
                <a:gd name="T6" fmla="*/ 544 w 573"/>
                <a:gd name="T7" fmla="*/ 95 h 173"/>
                <a:gd name="T8" fmla="*/ 568 w 573"/>
                <a:gd name="T9" fmla="*/ 116 h 173"/>
                <a:gd name="T10" fmla="*/ 573 w 573"/>
                <a:gd name="T11" fmla="*/ 161 h 173"/>
                <a:gd name="T12" fmla="*/ 554 w 573"/>
                <a:gd name="T13" fmla="*/ 173 h 173"/>
                <a:gd name="T14" fmla="*/ 528 w 573"/>
                <a:gd name="T15" fmla="*/ 168 h 173"/>
                <a:gd name="T16" fmla="*/ 504 w 573"/>
                <a:gd name="T17" fmla="*/ 154 h 173"/>
                <a:gd name="T18" fmla="*/ 459 w 573"/>
                <a:gd name="T19" fmla="*/ 121 h 173"/>
                <a:gd name="T20" fmla="*/ 416 w 573"/>
                <a:gd name="T21" fmla="*/ 90 h 173"/>
                <a:gd name="T22" fmla="*/ 373 w 573"/>
                <a:gd name="T23" fmla="*/ 64 h 173"/>
                <a:gd name="T24" fmla="*/ 321 w 573"/>
                <a:gd name="T25" fmla="*/ 43 h 173"/>
                <a:gd name="T26" fmla="*/ 171 w 573"/>
                <a:gd name="T27" fmla="*/ 35 h 173"/>
                <a:gd name="T28" fmla="*/ 19 w 573"/>
                <a:gd name="T29" fmla="*/ 59 h 173"/>
                <a:gd name="T30" fmla="*/ 0 w 573"/>
                <a:gd name="T31" fmla="*/ 43 h 173"/>
                <a:gd name="T32" fmla="*/ 14 w 573"/>
                <a:gd name="T33" fmla="*/ 24 h 173"/>
                <a:gd name="T34" fmla="*/ 14 w 573"/>
                <a:gd name="T35" fmla="*/ 24 h 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3"/>
                <a:gd name="T55" fmla="*/ 0 h 173"/>
                <a:gd name="T56" fmla="*/ 573 w 573"/>
                <a:gd name="T57" fmla="*/ 173 h 1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3" h="173">
                  <a:moveTo>
                    <a:pt x="14" y="24"/>
                  </a:moveTo>
                  <a:lnTo>
                    <a:pt x="174" y="0"/>
                  </a:lnTo>
                  <a:lnTo>
                    <a:pt x="328" y="9"/>
                  </a:lnTo>
                  <a:lnTo>
                    <a:pt x="544" y="95"/>
                  </a:lnTo>
                  <a:lnTo>
                    <a:pt x="568" y="116"/>
                  </a:lnTo>
                  <a:lnTo>
                    <a:pt x="573" y="161"/>
                  </a:lnTo>
                  <a:lnTo>
                    <a:pt x="554" y="173"/>
                  </a:lnTo>
                  <a:lnTo>
                    <a:pt x="528" y="168"/>
                  </a:lnTo>
                  <a:lnTo>
                    <a:pt x="504" y="154"/>
                  </a:lnTo>
                  <a:lnTo>
                    <a:pt x="459" y="121"/>
                  </a:lnTo>
                  <a:lnTo>
                    <a:pt x="416" y="90"/>
                  </a:lnTo>
                  <a:lnTo>
                    <a:pt x="373" y="64"/>
                  </a:lnTo>
                  <a:lnTo>
                    <a:pt x="321" y="43"/>
                  </a:lnTo>
                  <a:lnTo>
                    <a:pt x="171" y="35"/>
                  </a:lnTo>
                  <a:lnTo>
                    <a:pt x="19" y="59"/>
                  </a:lnTo>
                  <a:lnTo>
                    <a:pt x="0" y="43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90" name="Freeform 510"/>
            <p:cNvSpPr>
              <a:spLocks/>
            </p:cNvSpPr>
            <p:nvPr/>
          </p:nvSpPr>
          <p:spPr bwMode="auto">
            <a:xfrm>
              <a:off x="5883" y="2460"/>
              <a:ext cx="83" cy="204"/>
            </a:xfrm>
            <a:custGeom>
              <a:avLst/>
              <a:gdLst>
                <a:gd name="T0" fmla="*/ 83 w 83"/>
                <a:gd name="T1" fmla="*/ 21 h 204"/>
                <a:gd name="T2" fmla="*/ 76 w 83"/>
                <a:gd name="T3" fmla="*/ 119 h 204"/>
                <a:gd name="T4" fmla="*/ 40 w 83"/>
                <a:gd name="T5" fmla="*/ 188 h 204"/>
                <a:gd name="T6" fmla="*/ 30 w 83"/>
                <a:gd name="T7" fmla="*/ 202 h 204"/>
                <a:gd name="T8" fmla="*/ 16 w 83"/>
                <a:gd name="T9" fmla="*/ 204 h 204"/>
                <a:gd name="T10" fmla="*/ 0 w 83"/>
                <a:gd name="T11" fmla="*/ 178 h 204"/>
                <a:gd name="T12" fmla="*/ 7 w 83"/>
                <a:gd name="T13" fmla="*/ 100 h 204"/>
                <a:gd name="T14" fmla="*/ 28 w 83"/>
                <a:gd name="T15" fmla="*/ 57 h 204"/>
                <a:gd name="T16" fmla="*/ 47 w 83"/>
                <a:gd name="T17" fmla="*/ 14 h 204"/>
                <a:gd name="T18" fmla="*/ 57 w 83"/>
                <a:gd name="T19" fmla="*/ 2 h 204"/>
                <a:gd name="T20" fmla="*/ 68 w 83"/>
                <a:gd name="T21" fmla="*/ 0 h 204"/>
                <a:gd name="T22" fmla="*/ 83 w 83"/>
                <a:gd name="T23" fmla="*/ 21 h 204"/>
                <a:gd name="T24" fmla="*/ 83 w 83"/>
                <a:gd name="T25" fmla="*/ 2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204"/>
                <a:gd name="T41" fmla="*/ 83 w 83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204">
                  <a:moveTo>
                    <a:pt x="83" y="21"/>
                  </a:moveTo>
                  <a:lnTo>
                    <a:pt x="76" y="119"/>
                  </a:lnTo>
                  <a:lnTo>
                    <a:pt x="40" y="188"/>
                  </a:lnTo>
                  <a:lnTo>
                    <a:pt x="30" y="202"/>
                  </a:lnTo>
                  <a:lnTo>
                    <a:pt x="16" y="204"/>
                  </a:lnTo>
                  <a:lnTo>
                    <a:pt x="0" y="178"/>
                  </a:lnTo>
                  <a:lnTo>
                    <a:pt x="7" y="100"/>
                  </a:lnTo>
                  <a:lnTo>
                    <a:pt x="28" y="57"/>
                  </a:lnTo>
                  <a:lnTo>
                    <a:pt x="47" y="14"/>
                  </a:lnTo>
                  <a:lnTo>
                    <a:pt x="57" y="2"/>
                  </a:lnTo>
                  <a:lnTo>
                    <a:pt x="68" y="0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91" name="Freeform 511"/>
            <p:cNvSpPr>
              <a:spLocks/>
            </p:cNvSpPr>
            <p:nvPr/>
          </p:nvSpPr>
          <p:spPr bwMode="auto">
            <a:xfrm>
              <a:off x="5331" y="2536"/>
              <a:ext cx="587" cy="152"/>
            </a:xfrm>
            <a:custGeom>
              <a:avLst/>
              <a:gdLst>
                <a:gd name="T0" fmla="*/ 15 w 587"/>
                <a:gd name="T1" fmla="*/ 17 h 152"/>
                <a:gd name="T2" fmla="*/ 176 w 587"/>
                <a:gd name="T3" fmla="*/ 0 h 152"/>
                <a:gd name="T4" fmla="*/ 338 w 587"/>
                <a:gd name="T5" fmla="*/ 5 h 152"/>
                <a:gd name="T6" fmla="*/ 554 w 587"/>
                <a:gd name="T7" fmla="*/ 62 h 152"/>
                <a:gd name="T8" fmla="*/ 585 w 587"/>
                <a:gd name="T9" fmla="*/ 86 h 152"/>
                <a:gd name="T10" fmla="*/ 587 w 587"/>
                <a:gd name="T11" fmla="*/ 121 h 152"/>
                <a:gd name="T12" fmla="*/ 568 w 587"/>
                <a:gd name="T13" fmla="*/ 150 h 152"/>
                <a:gd name="T14" fmla="*/ 530 w 587"/>
                <a:gd name="T15" fmla="*/ 152 h 152"/>
                <a:gd name="T16" fmla="*/ 428 w 587"/>
                <a:gd name="T17" fmla="*/ 112 h 152"/>
                <a:gd name="T18" fmla="*/ 383 w 587"/>
                <a:gd name="T19" fmla="*/ 88 h 152"/>
                <a:gd name="T20" fmla="*/ 326 w 587"/>
                <a:gd name="T21" fmla="*/ 69 h 152"/>
                <a:gd name="T22" fmla="*/ 171 w 587"/>
                <a:gd name="T23" fmla="*/ 50 h 152"/>
                <a:gd name="T24" fmla="*/ 19 w 587"/>
                <a:gd name="T25" fmla="*/ 52 h 152"/>
                <a:gd name="T26" fmla="*/ 0 w 587"/>
                <a:gd name="T27" fmla="*/ 36 h 152"/>
                <a:gd name="T28" fmla="*/ 15 w 587"/>
                <a:gd name="T29" fmla="*/ 17 h 152"/>
                <a:gd name="T30" fmla="*/ 15 w 587"/>
                <a:gd name="T31" fmla="*/ 1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87"/>
                <a:gd name="T49" fmla="*/ 0 h 152"/>
                <a:gd name="T50" fmla="*/ 587 w 587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87" h="152">
                  <a:moveTo>
                    <a:pt x="15" y="17"/>
                  </a:moveTo>
                  <a:lnTo>
                    <a:pt x="176" y="0"/>
                  </a:lnTo>
                  <a:lnTo>
                    <a:pt x="338" y="5"/>
                  </a:lnTo>
                  <a:lnTo>
                    <a:pt x="554" y="62"/>
                  </a:lnTo>
                  <a:lnTo>
                    <a:pt x="585" y="86"/>
                  </a:lnTo>
                  <a:lnTo>
                    <a:pt x="587" y="121"/>
                  </a:lnTo>
                  <a:lnTo>
                    <a:pt x="568" y="150"/>
                  </a:lnTo>
                  <a:lnTo>
                    <a:pt x="530" y="152"/>
                  </a:lnTo>
                  <a:lnTo>
                    <a:pt x="428" y="112"/>
                  </a:lnTo>
                  <a:lnTo>
                    <a:pt x="383" y="88"/>
                  </a:lnTo>
                  <a:lnTo>
                    <a:pt x="326" y="69"/>
                  </a:lnTo>
                  <a:lnTo>
                    <a:pt x="171" y="50"/>
                  </a:lnTo>
                  <a:lnTo>
                    <a:pt x="19" y="52"/>
                  </a:lnTo>
                  <a:lnTo>
                    <a:pt x="0" y="3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92" name="Freeform 512"/>
            <p:cNvSpPr>
              <a:spLocks/>
            </p:cNvSpPr>
            <p:nvPr/>
          </p:nvSpPr>
          <p:spPr bwMode="auto">
            <a:xfrm>
              <a:off x="5329" y="2412"/>
              <a:ext cx="55" cy="167"/>
            </a:xfrm>
            <a:custGeom>
              <a:avLst/>
              <a:gdLst>
                <a:gd name="T0" fmla="*/ 55 w 55"/>
                <a:gd name="T1" fmla="*/ 27 h 167"/>
                <a:gd name="T2" fmla="*/ 40 w 55"/>
                <a:gd name="T3" fmla="*/ 114 h 167"/>
                <a:gd name="T4" fmla="*/ 45 w 55"/>
                <a:gd name="T5" fmla="*/ 141 h 167"/>
                <a:gd name="T6" fmla="*/ 31 w 55"/>
                <a:gd name="T7" fmla="*/ 167 h 167"/>
                <a:gd name="T8" fmla="*/ 5 w 55"/>
                <a:gd name="T9" fmla="*/ 150 h 167"/>
                <a:gd name="T10" fmla="*/ 0 w 55"/>
                <a:gd name="T11" fmla="*/ 117 h 167"/>
                <a:gd name="T12" fmla="*/ 2 w 55"/>
                <a:gd name="T13" fmla="*/ 60 h 167"/>
                <a:gd name="T14" fmla="*/ 26 w 55"/>
                <a:gd name="T15" fmla="*/ 8 h 167"/>
                <a:gd name="T16" fmla="*/ 50 w 55"/>
                <a:gd name="T17" fmla="*/ 0 h 167"/>
                <a:gd name="T18" fmla="*/ 55 w 55"/>
                <a:gd name="T19" fmla="*/ 27 h 167"/>
                <a:gd name="T20" fmla="*/ 55 w 55"/>
                <a:gd name="T21" fmla="*/ 27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67"/>
                <a:gd name="T35" fmla="*/ 55 w 55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67">
                  <a:moveTo>
                    <a:pt x="55" y="27"/>
                  </a:moveTo>
                  <a:lnTo>
                    <a:pt x="40" y="114"/>
                  </a:lnTo>
                  <a:lnTo>
                    <a:pt x="45" y="141"/>
                  </a:lnTo>
                  <a:lnTo>
                    <a:pt x="31" y="167"/>
                  </a:lnTo>
                  <a:lnTo>
                    <a:pt x="5" y="150"/>
                  </a:lnTo>
                  <a:lnTo>
                    <a:pt x="0" y="117"/>
                  </a:lnTo>
                  <a:lnTo>
                    <a:pt x="2" y="60"/>
                  </a:lnTo>
                  <a:lnTo>
                    <a:pt x="26" y="8"/>
                  </a:lnTo>
                  <a:lnTo>
                    <a:pt x="50" y="0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93" name="Freeform 513"/>
            <p:cNvSpPr>
              <a:spLocks/>
            </p:cNvSpPr>
            <p:nvPr/>
          </p:nvSpPr>
          <p:spPr bwMode="auto">
            <a:xfrm>
              <a:off x="5635" y="2398"/>
              <a:ext cx="60" cy="176"/>
            </a:xfrm>
            <a:custGeom>
              <a:avLst/>
              <a:gdLst>
                <a:gd name="T0" fmla="*/ 60 w 60"/>
                <a:gd name="T1" fmla="*/ 19 h 176"/>
                <a:gd name="T2" fmla="*/ 53 w 60"/>
                <a:gd name="T3" fmla="*/ 150 h 176"/>
                <a:gd name="T4" fmla="*/ 46 w 60"/>
                <a:gd name="T5" fmla="*/ 171 h 176"/>
                <a:gd name="T6" fmla="*/ 27 w 60"/>
                <a:gd name="T7" fmla="*/ 176 h 176"/>
                <a:gd name="T8" fmla="*/ 0 w 60"/>
                <a:gd name="T9" fmla="*/ 150 h 176"/>
                <a:gd name="T10" fmla="*/ 24 w 60"/>
                <a:gd name="T11" fmla="*/ 17 h 176"/>
                <a:gd name="T12" fmla="*/ 43 w 60"/>
                <a:gd name="T13" fmla="*/ 0 h 176"/>
                <a:gd name="T14" fmla="*/ 60 w 60"/>
                <a:gd name="T15" fmla="*/ 19 h 176"/>
                <a:gd name="T16" fmla="*/ 60 w 60"/>
                <a:gd name="T17" fmla="*/ 19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176"/>
                <a:gd name="T29" fmla="*/ 60 w 60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176">
                  <a:moveTo>
                    <a:pt x="60" y="19"/>
                  </a:moveTo>
                  <a:lnTo>
                    <a:pt x="53" y="150"/>
                  </a:lnTo>
                  <a:lnTo>
                    <a:pt x="46" y="171"/>
                  </a:lnTo>
                  <a:lnTo>
                    <a:pt x="27" y="176"/>
                  </a:lnTo>
                  <a:lnTo>
                    <a:pt x="0" y="150"/>
                  </a:lnTo>
                  <a:lnTo>
                    <a:pt x="24" y="17"/>
                  </a:lnTo>
                  <a:lnTo>
                    <a:pt x="43" y="0"/>
                  </a:lnTo>
                  <a:lnTo>
                    <a:pt x="6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94" name="Freeform 514"/>
            <p:cNvSpPr>
              <a:spLocks/>
            </p:cNvSpPr>
            <p:nvPr/>
          </p:nvSpPr>
          <p:spPr bwMode="auto">
            <a:xfrm>
              <a:off x="3466" y="4040"/>
              <a:ext cx="715" cy="209"/>
            </a:xfrm>
            <a:custGeom>
              <a:avLst/>
              <a:gdLst>
                <a:gd name="T0" fmla="*/ 31 w 715"/>
                <a:gd name="T1" fmla="*/ 0 h 209"/>
                <a:gd name="T2" fmla="*/ 119 w 715"/>
                <a:gd name="T3" fmla="*/ 31 h 209"/>
                <a:gd name="T4" fmla="*/ 207 w 715"/>
                <a:gd name="T5" fmla="*/ 62 h 209"/>
                <a:gd name="T6" fmla="*/ 437 w 715"/>
                <a:gd name="T7" fmla="*/ 119 h 209"/>
                <a:gd name="T8" fmla="*/ 565 w 715"/>
                <a:gd name="T9" fmla="*/ 138 h 209"/>
                <a:gd name="T10" fmla="*/ 632 w 715"/>
                <a:gd name="T11" fmla="*/ 157 h 209"/>
                <a:gd name="T12" fmla="*/ 699 w 715"/>
                <a:gd name="T13" fmla="*/ 174 h 209"/>
                <a:gd name="T14" fmla="*/ 715 w 715"/>
                <a:gd name="T15" fmla="*/ 193 h 209"/>
                <a:gd name="T16" fmla="*/ 696 w 715"/>
                <a:gd name="T17" fmla="*/ 209 h 209"/>
                <a:gd name="T18" fmla="*/ 556 w 715"/>
                <a:gd name="T19" fmla="*/ 202 h 209"/>
                <a:gd name="T20" fmla="*/ 425 w 715"/>
                <a:gd name="T21" fmla="*/ 183 h 209"/>
                <a:gd name="T22" fmla="*/ 311 w 715"/>
                <a:gd name="T23" fmla="*/ 143 h 209"/>
                <a:gd name="T24" fmla="*/ 259 w 715"/>
                <a:gd name="T25" fmla="*/ 119 h 209"/>
                <a:gd name="T26" fmla="*/ 197 w 715"/>
                <a:gd name="T27" fmla="*/ 95 h 209"/>
                <a:gd name="T28" fmla="*/ 19 w 715"/>
                <a:gd name="T29" fmla="*/ 52 h 209"/>
                <a:gd name="T30" fmla="*/ 0 w 715"/>
                <a:gd name="T31" fmla="*/ 19 h 209"/>
                <a:gd name="T32" fmla="*/ 9 w 715"/>
                <a:gd name="T33" fmla="*/ 5 h 209"/>
                <a:gd name="T34" fmla="*/ 31 w 715"/>
                <a:gd name="T35" fmla="*/ 0 h 209"/>
                <a:gd name="T36" fmla="*/ 31 w 715"/>
                <a:gd name="T37" fmla="*/ 0 h 2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5"/>
                <a:gd name="T58" fmla="*/ 0 h 209"/>
                <a:gd name="T59" fmla="*/ 715 w 715"/>
                <a:gd name="T60" fmla="*/ 209 h 2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5" h="209">
                  <a:moveTo>
                    <a:pt x="31" y="0"/>
                  </a:moveTo>
                  <a:lnTo>
                    <a:pt x="119" y="31"/>
                  </a:lnTo>
                  <a:lnTo>
                    <a:pt x="207" y="62"/>
                  </a:lnTo>
                  <a:lnTo>
                    <a:pt x="437" y="119"/>
                  </a:lnTo>
                  <a:lnTo>
                    <a:pt x="565" y="138"/>
                  </a:lnTo>
                  <a:lnTo>
                    <a:pt x="632" y="157"/>
                  </a:lnTo>
                  <a:lnTo>
                    <a:pt x="699" y="174"/>
                  </a:lnTo>
                  <a:lnTo>
                    <a:pt x="715" y="193"/>
                  </a:lnTo>
                  <a:lnTo>
                    <a:pt x="696" y="209"/>
                  </a:lnTo>
                  <a:lnTo>
                    <a:pt x="556" y="202"/>
                  </a:lnTo>
                  <a:lnTo>
                    <a:pt x="425" y="183"/>
                  </a:lnTo>
                  <a:lnTo>
                    <a:pt x="311" y="143"/>
                  </a:lnTo>
                  <a:lnTo>
                    <a:pt x="259" y="119"/>
                  </a:lnTo>
                  <a:lnTo>
                    <a:pt x="197" y="95"/>
                  </a:lnTo>
                  <a:lnTo>
                    <a:pt x="19" y="52"/>
                  </a:lnTo>
                  <a:lnTo>
                    <a:pt x="0" y="19"/>
                  </a:lnTo>
                  <a:lnTo>
                    <a:pt x="9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95" name="Freeform 515"/>
            <p:cNvSpPr>
              <a:spLocks/>
            </p:cNvSpPr>
            <p:nvPr/>
          </p:nvSpPr>
          <p:spPr bwMode="auto">
            <a:xfrm>
              <a:off x="3428" y="4033"/>
              <a:ext cx="166" cy="202"/>
            </a:xfrm>
            <a:custGeom>
              <a:avLst/>
              <a:gdLst>
                <a:gd name="T0" fmla="*/ 55 w 166"/>
                <a:gd name="T1" fmla="*/ 10 h 202"/>
                <a:gd name="T2" fmla="*/ 116 w 166"/>
                <a:gd name="T3" fmla="*/ 95 h 202"/>
                <a:gd name="T4" fmla="*/ 161 w 166"/>
                <a:gd name="T5" fmla="*/ 178 h 202"/>
                <a:gd name="T6" fmla="*/ 166 w 166"/>
                <a:gd name="T7" fmla="*/ 190 h 202"/>
                <a:gd name="T8" fmla="*/ 161 w 166"/>
                <a:gd name="T9" fmla="*/ 202 h 202"/>
                <a:gd name="T10" fmla="*/ 135 w 166"/>
                <a:gd name="T11" fmla="*/ 202 h 202"/>
                <a:gd name="T12" fmla="*/ 47 w 166"/>
                <a:gd name="T13" fmla="*/ 138 h 202"/>
                <a:gd name="T14" fmla="*/ 5 w 166"/>
                <a:gd name="T15" fmla="*/ 40 h 202"/>
                <a:gd name="T16" fmla="*/ 0 w 166"/>
                <a:gd name="T17" fmla="*/ 17 h 202"/>
                <a:gd name="T18" fmla="*/ 14 w 166"/>
                <a:gd name="T19" fmla="*/ 0 h 202"/>
                <a:gd name="T20" fmla="*/ 55 w 166"/>
                <a:gd name="T21" fmla="*/ 10 h 202"/>
                <a:gd name="T22" fmla="*/ 55 w 166"/>
                <a:gd name="T23" fmla="*/ 10 h 2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202"/>
                <a:gd name="T38" fmla="*/ 166 w 166"/>
                <a:gd name="T39" fmla="*/ 202 h 2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202">
                  <a:moveTo>
                    <a:pt x="55" y="10"/>
                  </a:moveTo>
                  <a:lnTo>
                    <a:pt x="116" y="95"/>
                  </a:lnTo>
                  <a:lnTo>
                    <a:pt x="161" y="178"/>
                  </a:lnTo>
                  <a:lnTo>
                    <a:pt x="166" y="190"/>
                  </a:lnTo>
                  <a:lnTo>
                    <a:pt x="161" y="202"/>
                  </a:lnTo>
                  <a:lnTo>
                    <a:pt x="135" y="202"/>
                  </a:lnTo>
                  <a:lnTo>
                    <a:pt x="47" y="138"/>
                  </a:lnTo>
                  <a:lnTo>
                    <a:pt x="5" y="40"/>
                  </a:lnTo>
                  <a:lnTo>
                    <a:pt x="0" y="17"/>
                  </a:lnTo>
                  <a:lnTo>
                    <a:pt x="14" y="0"/>
                  </a:lnTo>
                  <a:lnTo>
                    <a:pt x="5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96" name="Freeform 516"/>
            <p:cNvSpPr>
              <a:spLocks/>
            </p:cNvSpPr>
            <p:nvPr/>
          </p:nvSpPr>
          <p:spPr bwMode="auto">
            <a:xfrm>
              <a:off x="3561" y="4223"/>
              <a:ext cx="846" cy="352"/>
            </a:xfrm>
            <a:custGeom>
              <a:avLst/>
              <a:gdLst>
                <a:gd name="T0" fmla="*/ 17 w 846"/>
                <a:gd name="T1" fmla="*/ 0 h 352"/>
                <a:gd name="T2" fmla="*/ 105 w 846"/>
                <a:gd name="T3" fmla="*/ 24 h 352"/>
                <a:gd name="T4" fmla="*/ 143 w 846"/>
                <a:gd name="T5" fmla="*/ 45 h 352"/>
                <a:gd name="T6" fmla="*/ 185 w 846"/>
                <a:gd name="T7" fmla="*/ 67 h 352"/>
                <a:gd name="T8" fmla="*/ 240 w 846"/>
                <a:gd name="T9" fmla="*/ 88 h 352"/>
                <a:gd name="T10" fmla="*/ 290 w 846"/>
                <a:gd name="T11" fmla="*/ 105 h 352"/>
                <a:gd name="T12" fmla="*/ 385 w 846"/>
                <a:gd name="T13" fmla="*/ 136 h 352"/>
                <a:gd name="T14" fmla="*/ 478 w 846"/>
                <a:gd name="T15" fmla="*/ 166 h 352"/>
                <a:gd name="T16" fmla="*/ 582 w 846"/>
                <a:gd name="T17" fmla="*/ 209 h 352"/>
                <a:gd name="T18" fmla="*/ 646 w 846"/>
                <a:gd name="T19" fmla="*/ 233 h 352"/>
                <a:gd name="T20" fmla="*/ 701 w 846"/>
                <a:gd name="T21" fmla="*/ 252 h 352"/>
                <a:gd name="T22" fmla="*/ 829 w 846"/>
                <a:gd name="T23" fmla="*/ 281 h 352"/>
                <a:gd name="T24" fmla="*/ 846 w 846"/>
                <a:gd name="T25" fmla="*/ 319 h 352"/>
                <a:gd name="T26" fmla="*/ 841 w 846"/>
                <a:gd name="T27" fmla="*/ 342 h 352"/>
                <a:gd name="T28" fmla="*/ 827 w 846"/>
                <a:gd name="T29" fmla="*/ 352 h 352"/>
                <a:gd name="T30" fmla="*/ 694 w 846"/>
                <a:gd name="T31" fmla="*/ 304 h 352"/>
                <a:gd name="T32" fmla="*/ 634 w 846"/>
                <a:gd name="T33" fmla="*/ 273 h 352"/>
                <a:gd name="T34" fmla="*/ 568 w 846"/>
                <a:gd name="T35" fmla="*/ 240 h 352"/>
                <a:gd name="T36" fmla="*/ 516 w 846"/>
                <a:gd name="T37" fmla="*/ 219 h 352"/>
                <a:gd name="T38" fmla="*/ 466 w 846"/>
                <a:gd name="T39" fmla="*/ 200 h 352"/>
                <a:gd name="T40" fmla="*/ 371 w 846"/>
                <a:gd name="T41" fmla="*/ 169 h 352"/>
                <a:gd name="T42" fmla="*/ 278 w 846"/>
                <a:gd name="T43" fmla="*/ 138 h 352"/>
                <a:gd name="T44" fmla="*/ 173 w 846"/>
                <a:gd name="T45" fmla="*/ 100 h 352"/>
                <a:gd name="T46" fmla="*/ 97 w 846"/>
                <a:gd name="T47" fmla="*/ 60 h 352"/>
                <a:gd name="T48" fmla="*/ 62 w 846"/>
                <a:gd name="T49" fmla="*/ 43 h 352"/>
                <a:gd name="T50" fmla="*/ 17 w 846"/>
                <a:gd name="T51" fmla="*/ 36 h 352"/>
                <a:gd name="T52" fmla="*/ 0 w 846"/>
                <a:gd name="T53" fmla="*/ 19 h 352"/>
                <a:gd name="T54" fmla="*/ 17 w 846"/>
                <a:gd name="T55" fmla="*/ 0 h 352"/>
                <a:gd name="T56" fmla="*/ 17 w 846"/>
                <a:gd name="T57" fmla="*/ 0 h 3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6"/>
                <a:gd name="T88" fmla="*/ 0 h 352"/>
                <a:gd name="T89" fmla="*/ 846 w 846"/>
                <a:gd name="T90" fmla="*/ 352 h 3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6" h="352">
                  <a:moveTo>
                    <a:pt x="17" y="0"/>
                  </a:moveTo>
                  <a:lnTo>
                    <a:pt x="105" y="24"/>
                  </a:lnTo>
                  <a:lnTo>
                    <a:pt x="143" y="45"/>
                  </a:lnTo>
                  <a:lnTo>
                    <a:pt x="185" y="67"/>
                  </a:lnTo>
                  <a:lnTo>
                    <a:pt x="240" y="88"/>
                  </a:lnTo>
                  <a:lnTo>
                    <a:pt x="290" y="105"/>
                  </a:lnTo>
                  <a:lnTo>
                    <a:pt x="385" y="136"/>
                  </a:lnTo>
                  <a:lnTo>
                    <a:pt x="478" y="166"/>
                  </a:lnTo>
                  <a:lnTo>
                    <a:pt x="582" y="209"/>
                  </a:lnTo>
                  <a:lnTo>
                    <a:pt x="646" y="233"/>
                  </a:lnTo>
                  <a:lnTo>
                    <a:pt x="701" y="252"/>
                  </a:lnTo>
                  <a:lnTo>
                    <a:pt x="829" y="281"/>
                  </a:lnTo>
                  <a:lnTo>
                    <a:pt x="846" y="319"/>
                  </a:lnTo>
                  <a:lnTo>
                    <a:pt x="841" y="342"/>
                  </a:lnTo>
                  <a:lnTo>
                    <a:pt x="827" y="352"/>
                  </a:lnTo>
                  <a:lnTo>
                    <a:pt x="694" y="304"/>
                  </a:lnTo>
                  <a:lnTo>
                    <a:pt x="634" y="273"/>
                  </a:lnTo>
                  <a:lnTo>
                    <a:pt x="568" y="240"/>
                  </a:lnTo>
                  <a:lnTo>
                    <a:pt x="516" y="219"/>
                  </a:lnTo>
                  <a:lnTo>
                    <a:pt x="466" y="200"/>
                  </a:lnTo>
                  <a:lnTo>
                    <a:pt x="371" y="169"/>
                  </a:lnTo>
                  <a:lnTo>
                    <a:pt x="278" y="138"/>
                  </a:lnTo>
                  <a:lnTo>
                    <a:pt x="173" y="100"/>
                  </a:lnTo>
                  <a:lnTo>
                    <a:pt x="97" y="60"/>
                  </a:lnTo>
                  <a:lnTo>
                    <a:pt x="62" y="43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97" name="Freeform 517"/>
            <p:cNvSpPr>
              <a:spLocks/>
            </p:cNvSpPr>
            <p:nvPr/>
          </p:nvSpPr>
          <p:spPr bwMode="auto">
            <a:xfrm>
              <a:off x="3772" y="4318"/>
              <a:ext cx="138" cy="1462"/>
            </a:xfrm>
            <a:custGeom>
              <a:avLst/>
              <a:gdLst>
                <a:gd name="T0" fmla="*/ 65 w 138"/>
                <a:gd name="T1" fmla="*/ 24 h 1462"/>
                <a:gd name="T2" fmla="*/ 84 w 138"/>
                <a:gd name="T3" fmla="*/ 333 h 1462"/>
                <a:gd name="T4" fmla="*/ 115 w 138"/>
                <a:gd name="T5" fmla="*/ 644 h 1462"/>
                <a:gd name="T6" fmla="*/ 131 w 138"/>
                <a:gd name="T7" fmla="*/ 979 h 1462"/>
                <a:gd name="T8" fmla="*/ 136 w 138"/>
                <a:gd name="T9" fmla="*/ 1176 h 1462"/>
                <a:gd name="T10" fmla="*/ 138 w 138"/>
                <a:gd name="T11" fmla="*/ 1421 h 1462"/>
                <a:gd name="T12" fmla="*/ 129 w 138"/>
                <a:gd name="T13" fmla="*/ 1450 h 1462"/>
                <a:gd name="T14" fmla="*/ 103 w 138"/>
                <a:gd name="T15" fmla="*/ 1462 h 1462"/>
                <a:gd name="T16" fmla="*/ 62 w 138"/>
                <a:gd name="T17" fmla="*/ 1426 h 1462"/>
                <a:gd name="T18" fmla="*/ 43 w 138"/>
                <a:gd name="T19" fmla="*/ 1186 h 1462"/>
                <a:gd name="T20" fmla="*/ 36 w 138"/>
                <a:gd name="T21" fmla="*/ 982 h 1462"/>
                <a:gd name="T22" fmla="*/ 22 w 138"/>
                <a:gd name="T23" fmla="*/ 651 h 1462"/>
                <a:gd name="T24" fmla="*/ 5 w 138"/>
                <a:gd name="T25" fmla="*/ 330 h 1462"/>
                <a:gd name="T26" fmla="*/ 0 w 138"/>
                <a:gd name="T27" fmla="*/ 12 h 1462"/>
                <a:gd name="T28" fmla="*/ 8 w 138"/>
                <a:gd name="T29" fmla="*/ 0 h 1462"/>
                <a:gd name="T30" fmla="*/ 31 w 138"/>
                <a:gd name="T31" fmla="*/ 0 h 1462"/>
                <a:gd name="T32" fmla="*/ 65 w 138"/>
                <a:gd name="T33" fmla="*/ 24 h 1462"/>
                <a:gd name="T34" fmla="*/ 65 w 138"/>
                <a:gd name="T35" fmla="*/ 24 h 14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1462"/>
                <a:gd name="T56" fmla="*/ 138 w 138"/>
                <a:gd name="T57" fmla="*/ 1462 h 14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1462">
                  <a:moveTo>
                    <a:pt x="65" y="24"/>
                  </a:moveTo>
                  <a:lnTo>
                    <a:pt x="84" y="333"/>
                  </a:lnTo>
                  <a:lnTo>
                    <a:pt x="115" y="644"/>
                  </a:lnTo>
                  <a:lnTo>
                    <a:pt x="131" y="979"/>
                  </a:lnTo>
                  <a:lnTo>
                    <a:pt x="136" y="1176"/>
                  </a:lnTo>
                  <a:lnTo>
                    <a:pt x="138" y="1421"/>
                  </a:lnTo>
                  <a:lnTo>
                    <a:pt x="129" y="1450"/>
                  </a:lnTo>
                  <a:lnTo>
                    <a:pt x="103" y="1462"/>
                  </a:lnTo>
                  <a:lnTo>
                    <a:pt x="62" y="1426"/>
                  </a:lnTo>
                  <a:lnTo>
                    <a:pt x="43" y="1186"/>
                  </a:lnTo>
                  <a:lnTo>
                    <a:pt x="36" y="982"/>
                  </a:lnTo>
                  <a:lnTo>
                    <a:pt x="22" y="651"/>
                  </a:lnTo>
                  <a:lnTo>
                    <a:pt x="5" y="330"/>
                  </a:lnTo>
                  <a:lnTo>
                    <a:pt x="0" y="12"/>
                  </a:lnTo>
                  <a:lnTo>
                    <a:pt x="8" y="0"/>
                  </a:lnTo>
                  <a:lnTo>
                    <a:pt x="31" y="0"/>
                  </a:lnTo>
                  <a:lnTo>
                    <a:pt x="65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98" name="Freeform 518"/>
            <p:cNvSpPr>
              <a:spLocks/>
            </p:cNvSpPr>
            <p:nvPr/>
          </p:nvSpPr>
          <p:spPr bwMode="auto">
            <a:xfrm>
              <a:off x="4547" y="4399"/>
              <a:ext cx="102" cy="1195"/>
            </a:xfrm>
            <a:custGeom>
              <a:avLst/>
              <a:gdLst>
                <a:gd name="T0" fmla="*/ 102 w 102"/>
                <a:gd name="T1" fmla="*/ 17 h 1195"/>
                <a:gd name="T2" fmla="*/ 93 w 102"/>
                <a:gd name="T3" fmla="*/ 573 h 1195"/>
                <a:gd name="T4" fmla="*/ 88 w 102"/>
                <a:gd name="T5" fmla="*/ 841 h 1195"/>
                <a:gd name="T6" fmla="*/ 100 w 102"/>
                <a:gd name="T7" fmla="*/ 1157 h 1195"/>
                <a:gd name="T8" fmla="*/ 88 w 102"/>
                <a:gd name="T9" fmla="*/ 1186 h 1195"/>
                <a:gd name="T10" fmla="*/ 62 w 102"/>
                <a:gd name="T11" fmla="*/ 1195 h 1195"/>
                <a:gd name="T12" fmla="*/ 24 w 102"/>
                <a:gd name="T13" fmla="*/ 1157 h 1195"/>
                <a:gd name="T14" fmla="*/ 17 w 102"/>
                <a:gd name="T15" fmla="*/ 1000 h 1195"/>
                <a:gd name="T16" fmla="*/ 0 w 102"/>
                <a:gd name="T17" fmla="*/ 846 h 1195"/>
                <a:gd name="T18" fmla="*/ 5 w 102"/>
                <a:gd name="T19" fmla="*/ 570 h 1195"/>
                <a:gd name="T20" fmla="*/ 19 w 102"/>
                <a:gd name="T21" fmla="*/ 423 h 1195"/>
                <a:gd name="T22" fmla="*/ 41 w 102"/>
                <a:gd name="T23" fmla="*/ 295 h 1195"/>
                <a:gd name="T24" fmla="*/ 67 w 102"/>
                <a:gd name="T25" fmla="*/ 17 h 1195"/>
                <a:gd name="T26" fmla="*/ 86 w 102"/>
                <a:gd name="T27" fmla="*/ 0 h 1195"/>
                <a:gd name="T28" fmla="*/ 102 w 102"/>
                <a:gd name="T29" fmla="*/ 17 h 1195"/>
                <a:gd name="T30" fmla="*/ 102 w 102"/>
                <a:gd name="T31" fmla="*/ 17 h 11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2"/>
                <a:gd name="T49" fmla="*/ 0 h 1195"/>
                <a:gd name="T50" fmla="*/ 102 w 102"/>
                <a:gd name="T51" fmla="*/ 1195 h 11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2" h="1195">
                  <a:moveTo>
                    <a:pt x="102" y="17"/>
                  </a:moveTo>
                  <a:lnTo>
                    <a:pt x="93" y="573"/>
                  </a:lnTo>
                  <a:lnTo>
                    <a:pt x="88" y="841"/>
                  </a:lnTo>
                  <a:lnTo>
                    <a:pt x="100" y="1157"/>
                  </a:lnTo>
                  <a:lnTo>
                    <a:pt x="88" y="1186"/>
                  </a:lnTo>
                  <a:lnTo>
                    <a:pt x="62" y="1195"/>
                  </a:lnTo>
                  <a:lnTo>
                    <a:pt x="24" y="1157"/>
                  </a:lnTo>
                  <a:lnTo>
                    <a:pt x="17" y="1000"/>
                  </a:lnTo>
                  <a:lnTo>
                    <a:pt x="0" y="846"/>
                  </a:lnTo>
                  <a:lnTo>
                    <a:pt x="5" y="570"/>
                  </a:lnTo>
                  <a:lnTo>
                    <a:pt x="19" y="423"/>
                  </a:lnTo>
                  <a:lnTo>
                    <a:pt x="41" y="295"/>
                  </a:lnTo>
                  <a:lnTo>
                    <a:pt x="67" y="17"/>
                  </a:lnTo>
                  <a:lnTo>
                    <a:pt x="86" y="0"/>
                  </a:lnTo>
                  <a:lnTo>
                    <a:pt x="10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499" name="Freeform 519"/>
            <p:cNvSpPr>
              <a:spLocks/>
            </p:cNvSpPr>
            <p:nvPr/>
          </p:nvSpPr>
          <p:spPr bwMode="auto">
            <a:xfrm>
              <a:off x="5676" y="4221"/>
              <a:ext cx="109" cy="1573"/>
            </a:xfrm>
            <a:custGeom>
              <a:avLst/>
              <a:gdLst>
                <a:gd name="T0" fmla="*/ 102 w 109"/>
                <a:gd name="T1" fmla="*/ 33 h 1573"/>
                <a:gd name="T2" fmla="*/ 102 w 109"/>
                <a:gd name="T3" fmla="*/ 47 h 1573"/>
                <a:gd name="T4" fmla="*/ 102 w 109"/>
                <a:gd name="T5" fmla="*/ 64 h 1573"/>
                <a:gd name="T6" fmla="*/ 102 w 109"/>
                <a:gd name="T7" fmla="*/ 90 h 1573"/>
                <a:gd name="T8" fmla="*/ 102 w 109"/>
                <a:gd name="T9" fmla="*/ 104 h 1573"/>
                <a:gd name="T10" fmla="*/ 102 w 109"/>
                <a:gd name="T11" fmla="*/ 119 h 1573"/>
                <a:gd name="T12" fmla="*/ 102 w 109"/>
                <a:gd name="T13" fmla="*/ 123 h 1573"/>
                <a:gd name="T14" fmla="*/ 102 w 109"/>
                <a:gd name="T15" fmla="*/ 126 h 1573"/>
                <a:gd name="T16" fmla="*/ 102 w 109"/>
                <a:gd name="T17" fmla="*/ 128 h 1573"/>
                <a:gd name="T18" fmla="*/ 102 w 109"/>
                <a:gd name="T19" fmla="*/ 130 h 1573"/>
                <a:gd name="T20" fmla="*/ 102 w 109"/>
                <a:gd name="T21" fmla="*/ 142 h 1573"/>
                <a:gd name="T22" fmla="*/ 104 w 109"/>
                <a:gd name="T23" fmla="*/ 240 h 1573"/>
                <a:gd name="T24" fmla="*/ 104 w 109"/>
                <a:gd name="T25" fmla="*/ 335 h 1573"/>
                <a:gd name="T26" fmla="*/ 104 w 109"/>
                <a:gd name="T27" fmla="*/ 347 h 1573"/>
                <a:gd name="T28" fmla="*/ 104 w 109"/>
                <a:gd name="T29" fmla="*/ 354 h 1573"/>
                <a:gd name="T30" fmla="*/ 104 w 109"/>
                <a:gd name="T31" fmla="*/ 356 h 1573"/>
                <a:gd name="T32" fmla="*/ 104 w 109"/>
                <a:gd name="T33" fmla="*/ 359 h 1573"/>
                <a:gd name="T34" fmla="*/ 104 w 109"/>
                <a:gd name="T35" fmla="*/ 361 h 1573"/>
                <a:gd name="T36" fmla="*/ 104 w 109"/>
                <a:gd name="T37" fmla="*/ 373 h 1573"/>
                <a:gd name="T38" fmla="*/ 104 w 109"/>
                <a:gd name="T39" fmla="*/ 387 h 1573"/>
                <a:gd name="T40" fmla="*/ 104 w 109"/>
                <a:gd name="T41" fmla="*/ 416 h 1573"/>
                <a:gd name="T42" fmla="*/ 104 w 109"/>
                <a:gd name="T43" fmla="*/ 430 h 1573"/>
                <a:gd name="T44" fmla="*/ 104 w 109"/>
                <a:gd name="T45" fmla="*/ 432 h 1573"/>
                <a:gd name="T46" fmla="*/ 104 w 109"/>
                <a:gd name="T47" fmla="*/ 437 h 1573"/>
                <a:gd name="T48" fmla="*/ 104 w 109"/>
                <a:gd name="T49" fmla="*/ 442 h 1573"/>
                <a:gd name="T50" fmla="*/ 104 w 109"/>
                <a:gd name="T51" fmla="*/ 444 h 1573"/>
                <a:gd name="T52" fmla="*/ 109 w 109"/>
                <a:gd name="T53" fmla="*/ 629 h 1573"/>
                <a:gd name="T54" fmla="*/ 107 w 109"/>
                <a:gd name="T55" fmla="*/ 796 h 1573"/>
                <a:gd name="T56" fmla="*/ 100 w 109"/>
                <a:gd name="T57" fmla="*/ 1145 h 1573"/>
                <a:gd name="T58" fmla="*/ 83 w 109"/>
                <a:gd name="T59" fmla="*/ 1523 h 1573"/>
                <a:gd name="T60" fmla="*/ 71 w 109"/>
                <a:gd name="T61" fmla="*/ 1554 h 1573"/>
                <a:gd name="T62" fmla="*/ 43 w 109"/>
                <a:gd name="T63" fmla="*/ 1573 h 1573"/>
                <a:gd name="T64" fmla="*/ 14 w 109"/>
                <a:gd name="T65" fmla="*/ 1573 h 1573"/>
                <a:gd name="T66" fmla="*/ 0 w 109"/>
                <a:gd name="T67" fmla="*/ 1551 h 1573"/>
                <a:gd name="T68" fmla="*/ 0 w 109"/>
                <a:gd name="T69" fmla="*/ 1145 h 1573"/>
                <a:gd name="T70" fmla="*/ 7 w 109"/>
                <a:gd name="T71" fmla="*/ 796 h 1573"/>
                <a:gd name="T72" fmla="*/ 9 w 109"/>
                <a:gd name="T73" fmla="*/ 632 h 1573"/>
                <a:gd name="T74" fmla="*/ 5 w 109"/>
                <a:gd name="T75" fmla="*/ 446 h 1573"/>
                <a:gd name="T76" fmla="*/ 21 w 109"/>
                <a:gd name="T77" fmla="*/ 240 h 1573"/>
                <a:gd name="T78" fmla="*/ 38 w 109"/>
                <a:gd name="T79" fmla="*/ 33 h 1573"/>
                <a:gd name="T80" fmla="*/ 47 w 109"/>
                <a:gd name="T81" fmla="*/ 9 h 1573"/>
                <a:gd name="T82" fmla="*/ 69 w 109"/>
                <a:gd name="T83" fmla="*/ 0 h 1573"/>
                <a:gd name="T84" fmla="*/ 102 w 109"/>
                <a:gd name="T85" fmla="*/ 33 h 1573"/>
                <a:gd name="T86" fmla="*/ 102 w 109"/>
                <a:gd name="T87" fmla="*/ 33 h 15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573"/>
                <a:gd name="T134" fmla="*/ 109 w 109"/>
                <a:gd name="T135" fmla="*/ 1573 h 15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573">
                  <a:moveTo>
                    <a:pt x="102" y="33"/>
                  </a:moveTo>
                  <a:lnTo>
                    <a:pt x="102" y="47"/>
                  </a:lnTo>
                  <a:lnTo>
                    <a:pt x="102" y="64"/>
                  </a:lnTo>
                  <a:lnTo>
                    <a:pt x="102" y="90"/>
                  </a:lnTo>
                  <a:lnTo>
                    <a:pt x="102" y="104"/>
                  </a:lnTo>
                  <a:lnTo>
                    <a:pt x="102" y="119"/>
                  </a:lnTo>
                  <a:lnTo>
                    <a:pt x="102" y="123"/>
                  </a:lnTo>
                  <a:lnTo>
                    <a:pt x="102" y="126"/>
                  </a:lnTo>
                  <a:lnTo>
                    <a:pt x="102" y="128"/>
                  </a:lnTo>
                  <a:lnTo>
                    <a:pt x="102" y="130"/>
                  </a:lnTo>
                  <a:lnTo>
                    <a:pt x="102" y="142"/>
                  </a:lnTo>
                  <a:lnTo>
                    <a:pt x="104" y="240"/>
                  </a:lnTo>
                  <a:lnTo>
                    <a:pt x="104" y="335"/>
                  </a:lnTo>
                  <a:lnTo>
                    <a:pt x="104" y="347"/>
                  </a:lnTo>
                  <a:lnTo>
                    <a:pt x="104" y="354"/>
                  </a:lnTo>
                  <a:lnTo>
                    <a:pt x="104" y="356"/>
                  </a:lnTo>
                  <a:lnTo>
                    <a:pt x="104" y="359"/>
                  </a:lnTo>
                  <a:lnTo>
                    <a:pt x="104" y="361"/>
                  </a:lnTo>
                  <a:lnTo>
                    <a:pt x="104" y="373"/>
                  </a:lnTo>
                  <a:lnTo>
                    <a:pt x="104" y="387"/>
                  </a:lnTo>
                  <a:lnTo>
                    <a:pt x="104" y="416"/>
                  </a:lnTo>
                  <a:lnTo>
                    <a:pt x="104" y="430"/>
                  </a:lnTo>
                  <a:lnTo>
                    <a:pt x="104" y="432"/>
                  </a:lnTo>
                  <a:lnTo>
                    <a:pt x="104" y="437"/>
                  </a:lnTo>
                  <a:lnTo>
                    <a:pt x="104" y="442"/>
                  </a:lnTo>
                  <a:lnTo>
                    <a:pt x="104" y="444"/>
                  </a:lnTo>
                  <a:lnTo>
                    <a:pt x="109" y="629"/>
                  </a:lnTo>
                  <a:lnTo>
                    <a:pt x="107" y="796"/>
                  </a:lnTo>
                  <a:lnTo>
                    <a:pt x="100" y="1145"/>
                  </a:lnTo>
                  <a:lnTo>
                    <a:pt x="83" y="1523"/>
                  </a:lnTo>
                  <a:lnTo>
                    <a:pt x="71" y="1554"/>
                  </a:lnTo>
                  <a:lnTo>
                    <a:pt x="43" y="1573"/>
                  </a:lnTo>
                  <a:lnTo>
                    <a:pt x="14" y="1573"/>
                  </a:lnTo>
                  <a:lnTo>
                    <a:pt x="0" y="1551"/>
                  </a:lnTo>
                  <a:lnTo>
                    <a:pt x="0" y="1145"/>
                  </a:lnTo>
                  <a:lnTo>
                    <a:pt x="7" y="796"/>
                  </a:lnTo>
                  <a:lnTo>
                    <a:pt x="9" y="632"/>
                  </a:lnTo>
                  <a:lnTo>
                    <a:pt x="5" y="446"/>
                  </a:lnTo>
                  <a:lnTo>
                    <a:pt x="21" y="240"/>
                  </a:lnTo>
                  <a:lnTo>
                    <a:pt x="38" y="33"/>
                  </a:lnTo>
                  <a:lnTo>
                    <a:pt x="47" y="9"/>
                  </a:lnTo>
                  <a:lnTo>
                    <a:pt x="69" y="0"/>
                  </a:lnTo>
                  <a:lnTo>
                    <a:pt x="10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00" name="Freeform 520"/>
            <p:cNvSpPr>
              <a:spLocks/>
            </p:cNvSpPr>
            <p:nvPr/>
          </p:nvSpPr>
          <p:spPr bwMode="auto">
            <a:xfrm>
              <a:off x="4012" y="5708"/>
              <a:ext cx="1711" cy="121"/>
            </a:xfrm>
            <a:custGeom>
              <a:avLst/>
              <a:gdLst>
                <a:gd name="T0" fmla="*/ 27 w 1711"/>
                <a:gd name="T1" fmla="*/ 29 h 121"/>
                <a:gd name="T2" fmla="*/ 200 w 1711"/>
                <a:gd name="T3" fmla="*/ 41 h 121"/>
                <a:gd name="T4" fmla="*/ 625 w 1711"/>
                <a:gd name="T5" fmla="*/ 48 h 121"/>
                <a:gd name="T6" fmla="*/ 1048 w 1711"/>
                <a:gd name="T7" fmla="*/ 31 h 121"/>
                <a:gd name="T8" fmla="*/ 1248 w 1711"/>
                <a:gd name="T9" fmla="*/ 19 h 121"/>
                <a:gd name="T10" fmla="*/ 1298 w 1711"/>
                <a:gd name="T11" fmla="*/ 24 h 121"/>
                <a:gd name="T12" fmla="*/ 1642 w 1711"/>
                <a:gd name="T13" fmla="*/ 3 h 121"/>
                <a:gd name="T14" fmla="*/ 1664 w 1711"/>
                <a:gd name="T15" fmla="*/ 0 h 121"/>
                <a:gd name="T16" fmla="*/ 1699 w 1711"/>
                <a:gd name="T17" fmla="*/ 12 h 121"/>
                <a:gd name="T18" fmla="*/ 1711 w 1711"/>
                <a:gd name="T19" fmla="*/ 48 h 121"/>
                <a:gd name="T20" fmla="*/ 1699 w 1711"/>
                <a:gd name="T21" fmla="*/ 81 h 121"/>
                <a:gd name="T22" fmla="*/ 1664 w 1711"/>
                <a:gd name="T23" fmla="*/ 93 h 121"/>
                <a:gd name="T24" fmla="*/ 1642 w 1711"/>
                <a:gd name="T25" fmla="*/ 91 h 121"/>
                <a:gd name="T26" fmla="*/ 1298 w 1711"/>
                <a:gd name="T27" fmla="*/ 112 h 121"/>
                <a:gd name="T28" fmla="*/ 1250 w 1711"/>
                <a:gd name="T29" fmla="*/ 114 h 121"/>
                <a:gd name="T30" fmla="*/ 1048 w 1711"/>
                <a:gd name="T31" fmla="*/ 121 h 121"/>
                <a:gd name="T32" fmla="*/ 623 w 1711"/>
                <a:gd name="T33" fmla="*/ 110 h 121"/>
                <a:gd name="T34" fmla="*/ 198 w 1711"/>
                <a:gd name="T35" fmla="*/ 76 h 121"/>
                <a:gd name="T36" fmla="*/ 27 w 1711"/>
                <a:gd name="T37" fmla="*/ 83 h 121"/>
                <a:gd name="T38" fmla="*/ 0 w 1711"/>
                <a:gd name="T39" fmla="*/ 55 h 121"/>
                <a:gd name="T40" fmla="*/ 5 w 1711"/>
                <a:gd name="T41" fmla="*/ 38 h 121"/>
                <a:gd name="T42" fmla="*/ 27 w 1711"/>
                <a:gd name="T43" fmla="*/ 29 h 121"/>
                <a:gd name="T44" fmla="*/ 27 w 1711"/>
                <a:gd name="T45" fmla="*/ 29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11"/>
                <a:gd name="T70" fmla="*/ 0 h 121"/>
                <a:gd name="T71" fmla="*/ 1711 w 1711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11" h="121">
                  <a:moveTo>
                    <a:pt x="27" y="29"/>
                  </a:moveTo>
                  <a:lnTo>
                    <a:pt x="200" y="41"/>
                  </a:lnTo>
                  <a:lnTo>
                    <a:pt x="625" y="48"/>
                  </a:lnTo>
                  <a:lnTo>
                    <a:pt x="1048" y="31"/>
                  </a:lnTo>
                  <a:lnTo>
                    <a:pt x="1248" y="19"/>
                  </a:lnTo>
                  <a:lnTo>
                    <a:pt x="1298" y="24"/>
                  </a:lnTo>
                  <a:lnTo>
                    <a:pt x="1642" y="3"/>
                  </a:lnTo>
                  <a:lnTo>
                    <a:pt x="1664" y="0"/>
                  </a:lnTo>
                  <a:lnTo>
                    <a:pt x="1699" y="12"/>
                  </a:lnTo>
                  <a:lnTo>
                    <a:pt x="1711" y="48"/>
                  </a:lnTo>
                  <a:lnTo>
                    <a:pt x="1699" y="81"/>
                  </a:lnTo>
                  <a:lnTo>
                    <a:pt x="1664" y="93"/>
                  </a:lnTo>
                  <a:lnTo>
                    <a:pt x="1642" y="91"/>
                  </a:lnTo>
                  <a:lnTo>
                    <a:pt x="1298" y="112"/>
                  </a:lnTo>
                  <a:lnTo>
                    <a:pt x="1250" y="114"/>
                  </a:lnTo>
                  <a:lnTo>
                    <a:pt x="1048" y="121"/>
                  </a:lnTo>
                  <a:lnTo>
                    <a:pt x="623" y="110"/>
                  </a:lnTo>
                  <a:lnTo>
                    <a:pt x="198" y="76"/>
                  </a:lnTo>
                  <a:lnTo>
                    <a:pt x="27" y="83"/>
                  </a:lnTo>
                  <a:lnTo>
                    <a:pt x="0" y="55"/>
                  </a:lnTo>
                  <a:lnTo>
                    <a:pt x="5" y="38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01" name="Freeform 521"/>
            <p:cNvSpPr>
              <a:spLocks/>
            </p:cNvSpPr>
            <p:nvPr/>
          </p:nvSpPr>
          <p:spPr bwMode="auto">
            <a:xfrm>
              <a:off x="4994" y="4824"/>
              <a:ext cx="508" cy="963"/>
            </a:xfrm>
            <a:custGeom>
              <a:avLst/>
              <a:gdLst>
                <a:gd name="T0" fmla="*/ 45 w 508"/>
                <a:gd name="T1" fmla="*/ 5 h 963"/>
                <a:gd name="T2" fmla="*/ 256 w 508"/>
                <a:gd name="T3" fmla="*/ 0 h 963"/>
                <a:gd name="T4" fmla="*/ 466 w 508"/>
                <a:gd name="T5" fmla="*/ 22 h 963"/>
                <a:gd name="T6" fmla="*/ 499 w 508"/>
                <a:gd name="T7" fmla="*/ 38 h 963"/>
                <a:gd name="T8" fmla="*/ 508 w 508"/>
                <a:gd name="T9" fmla="*/ 74 h 963"/>
                <a:gd name="T10" fmla="*/ 487 w 508"/>
                <a:gd name="T11" fmla="*/ 366 h 963"/>
                <a:gd name="T12" fmla="*/ 470 w 508"/>
                <a:gd name="T13" fmla="*/ 649 h 963"/>
                <a:gd name="T14" fmla="*/ 447 w 508"/>
                <a:gd name="T15" fmla="*/ 932 h 963"/>
                <a:gd name="T16" fmla="*/ 435 w 508"/>
                <a:gd name="T17" fmla="*/ 956 h 963"/>
                <a:gd name="T18" fmla="*/ 411 w 508"/>
                <a:gd name="T19" fmla="*/ 963 h 963"/>
                <a:gd name="T20" fmla="*/ 380 w 508"/>
                <a:gd name="T21" fmla="*/ 929 h 963"/>
                <a:gd name="T22" fmla="*/ 387 w 508"/>
                <a:gd name="T23" fmla="*/ 362 h 963"/>
                <a:gd name="T24" fmla="*/ 404 w 508"/>
                <a:gd name="T25" fmla="*/ 114 h 963"/>
                <a:gd name="T26" fmla="*/ 230 w 508"/>
                <a:gd name="T27" fmla="*/ 98 h 963"/>
                <a:gd name="T28" fmla="*/ 50 w 508"/>
                <a:gd name="T29" fmla="*/ 98 h 963"/>
                <a:gd name="T30" fmla="*/ 14 w 508"/>
                <a:gd name="T31" fmla="*/ 86 h 963"/>
                <a:gd name="T32" fmla="*/ 0 w 508"/>
                <a:gd name="T33" fmla="*/ 53 h 963"/>
                <a:gd name="T34" fmla="*/ 12 w 508"/>
                <a:gd name="T35" fmla="*/ 19 h 963"/>
                <a:gd name="T36" fmla="*/ 45 w 508"/>
                <a:gd name="T37" fmla="*/ 5 h 963"/>
                <a:gd name="T38" fmla="*/ 45 w 508"/>
                <a:gd name="T39" fmla="*/ 5 h 9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8"/>
                <a:gd name="T61" fmla="*/ 0 h 963"/>
                <a:gd name="T62" fmla="*/ 508 w 508"/>
                <a:gd name="T63" fmla="*/ 963 h 9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8" h="963">
                  <a:moveTo>
                    <a:pt x="45" y="5"/>
                  </a:moveTo>
                  <a:lnTo>
                    <a:pt x="256" y="0"/>
                  </a:lnTo>
                  <a:lnTo>
                    <a:pt x="466" y="22"/>
                  </a:lnTo>
                  <a:lnTo>
                    <a:pt x="499" y="38"/>
                  </a:lnTo>
                  <a:lnTo>
                    <a:pt x="508" y="74"/>
                  </a:lnTo>
                  <a:lnTo>
                    <a:pt x="487" y="366"/>
                  </a:lnTo>
                  <a:lnTo>
                    <a:pt x="470" y="649"/>
                  </a:lnTo>
                  <a:lnTo>
                    <a:pt x="447" y="932"/>
                  </a:lnTo>
                  <a:lnTo>
                    <a:pt x="435" y="956"/>
                  </a:lnTo>
                  <a:lnTo>
                    <a:pt x="411" y="963"/>
                  </a:lnTo>
                  <a:lnTo>
                    <a:pt x="380" y="929"/>
                  </a:lnTo>
                  <a:lnTo>
                    <a:pt x="387" y="362"/>
                  </a:lnTo>
                  <a:lnTo>
                    <a:pt x="404" y="114"/>
                  </a:lnTo>
                  <a:lnTo>
                    <a:pt x="230" y="98"/>
                  </a:lnTo>
                  <a:lnTo>
                    <a:pt x="50" y="98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12" y="19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02" name="Freeform 522"/>
            <p:cNvSpPr>
              <a:spLocks/>
            </p:cNvSpPr>
            <p:nvPr/>
          </p:nvSpPr>
          <p:spPr bwMode="auto">
            <a:xfrm>
              <a:off x="5084" y="3833"/>
              <a:ext cx="418" cy="568"/>
            </a:xfrm>
            <a:custGeom>
              <a:avLst/>
              <a:gdLst>
                <a:gd name="T0" fmla="*/ 19 w 418"/>
                <a:gd name="T1" fmla="*/ 24 h 568"/>
                <a:gd name="T2" fmla="*/ 183 w 418"/>
                <a:gd name="T3" fmla="*/ 19 h 568"/>
                <a:gd name="T4" fmla="*/ 345 w 418"/>
                <a:gd name="T5" fmla="*/ 8 h 568"/>
                <a:gd name="T6" fmla="*/ 383 w 418"/>
                <a:gd name="T7" fmla="*/ 0 h 568"/>
                <a:gd name="T8" fmla="*/ 416 w 418"/>
                <a:gd name="T9" fmla="*/ 12 h 568"/>
                <a:gd name="T10" fmla="*/ 418 w 418"/>
                <a:gd name="T11" fmla="*/ 53 h 568"/>
                <a:gd name="T12" fmla="*/ 414 w 418"/>
                <a:gd name="T13" fmla="*/ 138 h 568"/>
                <a:gd name="T14" fmla="*/ 418 w 418"/>
                <a:gd name="T15" fmla="*/ 224 h 568"/>
                <a:gd name="T16" fmla="*/ 411 w 418"/>
                <a:gd name="T17" fmla="*/ 480 h 568"/>
                <a:gd name="T18" fmla="*/ 404 w 418"/>
                <a:gd name="T19" fmla="*/ 523 h 568"/>
                <a:gd name="T20" fmla="*/ 390 w 418"/>
                <a:gd name="T21" fmla="*/ 554 h 568"/>
                <a:gd name="T22" fmla="*/ 368 w 418"/>
                <a:gd name="T23" fmla="*/ 568 h 568"/>
                <a:gd name="T24" fmla="*/ 342 w 418"/>
                <a:gd name="T25" fmla="*/ 561 h 568"/>
                <a:gd name="T26" fmla="*/ 323 w 418"/>
                <a:gd name="T27" fmla="*/ 535 h 568"/>
                <a:gd name="T28" fmla="*/ 302 w 418"/>
                <a:gd name="T29" fmla="*/ 488 h 568"/>
                <a:gd name="T30" fmla="*/ 309 w 418"/>
                <a:gd name="T31" fmla="*/ 224 h 568"/>
                <a:gd name="T32" fmla="*/ 326 w 418"/>
                <a:gd name="T33" fmla="*/ 72 h 568"/>
                <a:gd name="T34" fmla="*/ 17 w 418"/>
                <a:gd name="T35" fmla="*/ 60 h 568"/>
                <a:gd name="T36" fmla="*/ 0 w 418"/>
                <a:gd name="T37" fmla="*/ 41 h 568"/>
                <a:gd name="T38" fmla="*/ 19 w 418"/>
                <a:gd name="T39" fmla="*/ 24 h 568"/>
                <a:gd name="T40" fmla="*/ 19 w 418"/>
                <a:gd name="T41" fmla="*/ 24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8"/>
                <a:gd name="T64" fmla="*/ 0 h 568"/>
                <a:gd name="T65" fmla="*/ 418 w 418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8" h="568">
                  <a:moveTo>
                    <a:pt x="19" y="24"/>
                  </a:moveTo>
                  <a:lnTo>
                    <a:pt x="183" y="19"/>
                  </a:lnTo>
                  <a:lnTo>
                    <a:pt x="345" y="8"/>
                  </a:lnTo>
                  <a:lnTo>
                    <a:pt x="383" y="0"/>
                  </a:lnTo>
                  <a:lnTo>
                    <a:pt x="416" y="12"/>
                  </a:lnTo>
                  <a:lnTo>
                    <a:pt x="418" y="53"/>
                  </a:lnTo>
                  <a:lnTo>
                    <a:pt x="414" y="138"/>
                  </a:lnTo>
                  <a:lnTo>
                    <a:pt x="418" y="224"/>
                  </a:lnTo>
                  <a:lnTo>
                    <a:pt x="411" y="480"/>
                  </a:lnTo>
                  <a:lnTo>
                    <a:pt x="404" y="523"/>
                  </a:lnTo>
                  <a:lnTo>
                    <a:pt x="390" y="554"/>
                  </a:lnTo>
                  <a:lnTo>
                    <a:pt x="368" y="568"/>
                  </a:lnTo>
                  <a:lnTo>
                    <a:pt x="342" y="561"/>
                  </a:lnTo>
                  <a:lnTo>
                    <a:pt x="323" y="535"/>
                  </a:lnTo>
                  <a:lnTo>
                    <a:pt x="302" y="488"/>
                  </a:lnTo>
                  <a:lnTo>
                    <a:pt x="309" y="224"/>
                  </a:lnTo>
                  <a:lnTo>
                    <a:pt x="326" y="72"/>
                  </a:lnTo>
                  <a:lnTo>
                    <a:pt x="17" y="60"/>
                  </a:lnTo>
                  <a:lnTo>
                    <a:pt x="0" y="4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03" name="Freeform 523"/>
            <p:cNvSpPr>
              <a:spLocks/>
            </p:cNvSpPr>
            <p:nvPr/>
          </p:nvSpPr>
          <p:spPr bwMode="auto">
            <a:xfrm>
              <a:off x="4999" y="5017"/>
              <a:ext cx="85" cy="784"/>
            </a:xfrm>
            <a:custGeom>
              <a:avLst/>
              <a:gdLst>
                <a:gd name="T0" fmla="*/ 61 w 85"/>
                <a:gd name="T1" fmla="*/ 16 h 784"/>
                <a:gd name="T2" fmla="*/ 66 w 85"/>
                <a:gd name="T3" fmla="*/ 335 h 784"/>
                <a:gd name="T4" fmla="*/ 80 w 85"/>
                <a:gd name="T5" fmla="*/ 653 h 784"/>
                <a:gd name="T6" fmla="*/ 80 w 85"/>
                <a:gd name="T7" fmla="*/ 701 h 784"/>
                <a:gd name="T8" fmla="*/ 85 w 85"/>
                <a:gd name="T9" fmla="*/ 741 h 784"/>
                <a:gd name="T10" fmla="*/ 71 w 85"/>
                <a:gd name="T11" fmla="*/ 774 h 784"/>
                <a:gd name="T12" fmla="*/ 42 w 85"/>
                <a:gd name="T13" fmla="*/ 784 h 784"/>
                <a:gd name="T14" fmla="*/ 2 w 85"/>
                <a:gd name="T15" fmla="*/ 741 h 784"/>
                <a:gd name="T16" fmla="*/ 4 w 85"/>
                <a:gd name="T17" fmla="*/ 701 h 784"/>
                <a:gd name="T18" fmla="*/ 0 w 85"/>
                <a:gd name="T19" fmla="*/ 653 h 784"/>
                <a:gd name="T20" fmla="*/ 7 w 85"/>
                <a:gd name="T21" fmla="*/ 335 h 784"/>
                <a:gd name="T22" fmla="*/ 26 w 85"/>
                <a:gd name="T23" fmla="*/ 16 h 784"/>
                <a:gd name="T24" fmla="*/ 45 w 85"/>
                <a:gd name="T25" fmla="*/ 0 h 784"/>
                <a:gd name="T26" fmla="*/ 61 w 85"/>
                <a:gd name="T27" fmla="*/ 16 h 784"/>
                <a:gd name="T28" fmla="*/ 61 w 85"/>
                <a:gd name="T29" fmla="*/ 16 h 7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5"/>
                <a:gd name="T46" fmla="*/ 0 h 784"/>
                <a:gd name="T47" fmla="*/ 85 w 85"/>
                <a:gd name="T48" fmla="*/ 784 h 7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5" h="784">
                  <a:moveTo>
                    <a:pt x="61" y="16"/>
                  </a:moveTo>
                  <a:lnTo>
                    <a:pt x="66" y="335"/>
                  </a:lnTo>
                  <a:lnTo>
                    <a:pt x="80" y="653"/>
                  </a:lnTo>
                  <a:lnTo>
                    <a:pt x="80" y="701"/>
                  </a:lnTo>
                  <a:lnTo>
                    <a:pt x="85" y="741"/>
                  </a:lnTo>
                  <a:lnTo>
                    <a:pt x="71" y="774"/>
                  </a:lnTo>
                  <a:lnTo>
                    <a:pt x="42" y="784"/>
                  </a:lnTo>
                  <a:lnTo>
                    <a:pt x="2" y="741"/>
                  </a:lnTo>
                  <a:lnTo>
                    <a:pt x="4" y="701"/>
                  </a:lnTo>
                  <a:lnTo>
                    <a:pt x="0" y="653"/>
                  </a:lnTo>
                  <a:lnTo>
                    <a:pt x="7" y="335"/>
                  </a:lnTo>
                  <a:lnTo>
                    <a:pt x="26" y="16"/>
                  </a:lnTo>
                  <a:lnTo>
                    <a:pt x="45" y="0"/>
                  </a:lnTo>
                  <a:lnTo>
                    <a:pt x="6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04" name="Freeform 524"/>
            <p:cNvSpPr>
              <a:spLocks/>
            </p:cNvSpPr>
            <p:nvPr/>
          </p:nvSpPr>
          <p:spPr bwMode="auto">
            <a:xfrm>
              <a:off x="3984" y="4646"/>
              <a:ext cx="409" cy="131"/>
            </a:xfrm>
            <a:custGeom>
              <a:avLst/>
              <a:gdLst>
                <a:gd name="T0" fmla="*/ 21 w 409"/>
                <a:gd name="T1" fmla="*/ 0 h 131"/>
                <a:gd name="T2" fmla="*/ 135 w 409"/>
                <a:gd name="T3" fmla="*/ 14 h 131"/>
                <a:gd name="T4" fmla="*/ 347 w 409"/>
                <a:gd name="T5" fmla="*/ 62 h 131"/>
                <a:gd name="T6" fmla="*/ 394 w 409"/>
                <a:gd name="T7" fmla="*/ 81 h 131"/>
                <a:gd name="T8" fmla="*/ 409 w 409"/>
                <a:gd name="T9" fmla="*/ 100 h 131"/>
                <a:gd name="T10" fmla="*/ 392 w 409"/>
                <a:gd name="T11" fmla="*/ 117 h 131"/>
                <a:gd name="T12" fmla="*/ 337 w 409"/>
                <a:gd name="T13" fmla="*/ 131 h 131"/>
                <a:gd name="T14" fmla="*/ 119 w 409"/>
                <a:gd name="T15" fmla="*/ 83 h 131"/>
                <a:gd name="T16" fmla="*/ 9 w 409"/>
                <a:gd name="T17" fmla="*/ 33 h 131"/>
                <a:gd name="T18" fmla="*/ 0 w 409"/>
                <a:gd name="T19" fmla="*/ 10 h 131"/>
                <a:gd name="T20" fmla="*/ 21 w 409"/>
                <a:gd name="T21" fmla="*/ 0 h 131"/>
                <a:gd name="T22" fmla="*/ 21 w 409"/>
                <a:gd name="T23" fmla="*/ 0 h 1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9"/>
                <a:gd name="T37" fmla="*/ 0 h 131"/>
                <a:gd name="T38" fmla="*/ 409 w 409"/>
                <a:gd name="T39" fmla="*/ 131 h 1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9" h="131">
                  <a:moveTo>
                    <a:pt x="21" y="0"/>
                  </a:moveTo>
                  <a:lnTo>
                    <a:pt x="135" y="14"/>
                  </a:lnTo>
                  <a:lnTo>
                    <a:pt x="347" y="62"/>
                  </a:lnTo>
                  <a:lnTo>
                    <a:pt x="394" y="81"/>
                  </a:lnTo>
                  <a:lnTo>
                    <a:pt x="409" y="100"/>
                  </a:lnTo>
                  <a:lnTo>
                    <a:pt x="392" y="117"/>
                  </a:lnTo>
                  <a:lnTo>
                    <a:pt x="337" y="131"/>
                  </a:lnTo>
                  <a:lnTo>
                    <a:pt x="119" y="83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05" name="Freeform 525"/>
            <p:cNvSpPr>
              <a:spLocks/>
            </p:cNvSpPr>
            <p:nvPr/>
          </p:nvSpPr>
          <p:spPr bwMode="auto">
            <a:xfrm>
              <a:off x="3979" y="4658"/>
              <a:ext cx="107" cy="494"/>
            </a:xfrm>
            <a:custGeom>
              <a:avLst/>
              <a:gdLst>
                <a:gd name="T0" fmla="*/ 50 w 107"/>
                <a:gd name="T1" fmla="*/ 19 h 494"/>
                <a:gd name="T2" fmla="*/ 107 w 107"/>
                <a:gd name="T3" fmla="*/ 440 h 494"/>
                <a:gd name="T4" fmla="*/ 100 w 107"/>
                <a:gd name="T5" fmla="*/ 475 h 494"/>
                <a:gd name="T6" fmla="*/ 71 w 107"/>
                <a:gd name="T7" fmla="*/ 494 h 494"/>
                <a:gd name="T8" fmla="*/ 38 w 107"/>
                <a:gd name="T9" fmla="*/ 489 h 494"/>
                <a:gd name="T10" fmla="*/ 14 w 107"/>
                <a:gd name="T11" fmla="*/ 459 h 494"/>
                <a:gd name="T12" fmla="*/ 0 w 107"/>
                <a:gd name="T13" fmla="*/ 342 h 494"/>
                <a:gd name="T14" fmla="*/ 5 w 107"/>
                <a:gd name="T15" fmla="*/ 242 h 494"/>
                <a:gd name="T16" fmla="*/ 7 w 107"/>
                <a:gd name="T17" fmla="*/ 24 h 494"/>
                <a:gd name="T18" fmla="*/ 12 w 107"/>
                <a:gd name="T19" fmla="*/ 7 h 494"/>
                <a:gd name="T20" fmla="*/ 26 w 107"/>
                <a:gd name="T21" fmla="*/ 0 h 494"/>
                <a:gd name="T22" fmla="*/ 50 w 107"/>
                <a:gd name="T23" fmla="*/ 19 h 494"/>
                <a:gd name="T24" fmla="*/ 50 w 107"/>
                <a:gd name="T25" fmla="*/ 19 h 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494"/>
                <a:gd name="T41" fmla="*/ 107 w 107"/>
                <a:gd name="T42" fmla="*/ 494 h 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494">
                  <a:moveTo>
                    <a:pt x="50" y="19"/>
                  </a:moveTo>
                  <a:lnTo>
                    <a:pt x="107" y="440"/>
                  </a:lnTo>
                  <a:lnTo>
                    <a:pt x="100" y="475"/>
                  </a:lnTo>
                  <a:lnTo>
                    <a:pt x="71" y="494"/>
                  </a:lnTo>
                  <a:lnTo>
                    <a:pt x="38" y="489"/>
                  </a:lnTo>
                  <a:lnTo>
                    <a:pt x="14" y="459"/>
                  </a:lnTo>
                  <a:lnTo>
                    <a:pt x="0" y="342"/>
                  </a:lnTo>
                  <a:lnTo>
                    <a:pt x="5" y="242"/>
                  </a:lnTo>
                  <a:lnTo>
                    <a:pt x="7" y="24"/>
                  </a:lnTo>
                  <a:lnTo>
                    <a:pt x="12" y="7"/>
                  </a:lnTo>
                  <a:lnTo>
                    <a:pt x="26" y="0"/>
                  </a:lnTo>
                  <a:lnTo>
                    <a:pt x="5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06" name="Freeform 526"/>
            <p:cNvSpPr>
              <a:spLocks/>
            </p:cNvSpPr>
            <p:nvPr/>
          </p:nvSpPr>
          <p:spPr bwMode="auto">
            <a:xfrm>
              <a:off x="4367" y="4292"/>
              <a:ext cx="149" cy="276"/>
            </a:xfrm>
            <a:custGeom>
              <a:avLst/>
              <a:gdLst>
                <a:gd name="T0" fmla="*/ 28 w 149"/>
                <a:gd name="T1" fmla="*/ 0 h 276"/>
                <a:gd name="T2" fmla="*/ 106 w 149"/>
                <a:gd name="T3" fmla="*/ 102 h 276"/>
                <a:gd name="T4" fmla="*/ 149 w 149"/>
                <a:gd name="T5" fmla="*/ 223 h 276"/>
                <a:gd name="T6" fmla="*/ 142 w 149"/>
                <a:gd name="T7" fmla="*/ 259 h 276"/>
                <a:gd name="T8" fmla="*/ 116 w 149"/>
                <a:gd name="T9" fmla="*/ 276 h 276"/>
                <a:gd name="T10" fmla="*/ 85 w 149"/>
                <a:gd name="T11" fmla="*/ 273 h 276"/>
                <a:gd name="T12" fmla="*/ 61 w 149"/>
                <a:gd name="T13" fmla="*/ 245 h 276"/>
                <a:gd name="T14" fmla="*/ 49 w 149"/>
                <a:gd name="T15" fmla="*/ 126 h 276"/>
                <a:gd name="T16" fmla="*/ 38 w 149"/>
                <a:gd name="T17" fmla="*/ 74 h 276"/>
                <a:gd name="T18" fmla="*/ 23 w 149"/>
                <a:gd name="T19" fmla="*/ 50 h 276"/>
                <a:gd name="T20" fmla="*/ 4 w 149"/>
                <a:gd name="T21" fmla="*/ 26 h 276"/>
                <a:gd name="T22" fmla="*/ 0 w 149"/>
                <a:gd name="T23" fmla="*/ 12 h 276"/>
                <a:gd name="T24" fmla="*/ 4 w 149"/>
                <a:gd name="T25" fmla="*/ 0 h 276"/>
                <a:gd name="T26" fmla="*/ 28 w 149"/>
                <a:gd name="T27" fmla="*/ 0 h 276"/>
                <a:gd name="T28" fmla="*/ 28 w 149"/>
                <a:gd name="T29" fmla="*/ 0 h 2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9"/>
                <a:gd name="T46" fmla="*/ 0 h 276"/>
                <a:gd name="T47" fmla="*/ 149 w 149"/>
                <a:gd name="T48" fmla="*/ 276 h 2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9" h="276">
                  <a:moveTo>
                    <a:pt x="28" y="0"/>
                  </a:moveTo>
                  <a:lnTo>
                    <a:pt x="106" y="102"/>
                  </a:lnTo>
                  <a:lnTo>
                    <a:pt x="149" y="223"/>
                  </a:lnTo>
                  <a:lnTo>
                    <a:pt x="142" y="259"/>
                  </a:lnTo>
                  <a:lnTo>
                    <a:pt x="116" y="276"/>
                  </a:lnTo>
                  <a:lnTo>
                    <a:pt x="85" y="273"/>
                  </a:lnTo>
                  <a:lnTo>
                    <a:pt x="61" y="245"/>
                  </a:lnTo>
                  <a:lnTo>
                    <a:pt x="49" y="126"/>
                  </a:lnTo>
                  <a:lnTo>
                    <a:pt x="38" y="74"/>
                  </a:lnTo>
                  <a:lnTo>
                    <a:pt x="23" y="50"/>
                  </a:lnTo>
                  <a:lnTo>
                    <a:pt x="4" y="26"/>
                  </a:lnTo>
                  <a:lnTo>
                    <a:pt x="0" y="12"/>
                  </a:lnTo>
                  <a:lnTo>
                    <a:pt x="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07" name="Freeform 527"/>
            <p:cNvSpPr>
              <a:spLocks/>
            </p:cNvSpPr>
            <p:nvPr/>
          </p:nvSpPr>
          <p:spPr bwMode="auto">
            <a:xfrm>
              <a:off x="5091" y="3867"/>
              <a:ext cx="131" cy="252"/>
            </a:xfrm>
            <a:custGeom>
              <a:avLst/>
              <a:gdLst>
                <a:gd name="T0" fmla="*/ 19 w 131"/>
                <a:gd name="T1" fmla="*/ 45 h 252"/>
                <a:gd name="T2" fmla="*/ 34 w 131"/>
                <a:gd name="T3" fmla="*/ 218 h 252"/>
                <a:gd name="T4" fmla="*/ 131 w 131"/>
                <a:gd name="T5" fmla="*/ 206 h 252"/>
                <a:gd name="T6" fmla="*/ 126 w 131"/>
                <a:gd name="T7" fmla="*/ 233 h 252"/>
                <a:gd name="T8" fmla="*/ 0 w 131"/>
                <a:gd name="T9" fmla="*/ 252 h 252"/>
                <a:gd name="T10" fmla="*/ 3 w 131"/>
                <a:gd name="T11" fmla="*/ 7 h 252"/>
                <a:gd name="T12" fmla="*/ 19 w 131"/>
                <a:gd name="T13" fmla="*/ 0 h 252"/>
                <a:gd name="T14" fmla="*/ 19 w 131"/>
                <a:gd name="T15" fmla="*/ 45 h 252"/>
                <a:gd name="T16" fmla="*/ 19 w 131"/>
                <a:gd name="T17" fmla="*/ 45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"/>
                <a:gd name="T28" fmla="*/ 0 h 252"/>
                <a:gd name="T29" fmla="*/ 131 w 131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" h="252">
                  <a:moveTo>
                    <a:pt x="19" y="45"/>
                  </a:moveTo>
                  <a:lnTo>
                    <a:pt x="34" y="218"/>
                  </a:lnTo>
                  <a:lnTo>
                    <a:pt x="131" y="206"/>
                  </a:lnTo>
                  <a:lnTo>
                    <a:pt x="126" y="233"/>
                  </a:lnTo>
                  <a:lnTo>
                    <a:pt x="0" y="252"/>
                  </a:lnTo>
                  <a:lnTo>
                    <a:pt x="3" y="7"/>
                  </a:lnTo>
                  <a:lnTo>
                    <a:pt x="19" y="0"/>
                  </a:lnTo>
                  <a:lnTo>
                    <a:pt x="1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08" name="Freeform 528"/>
            <p:cNvSpPr>
              <a:spLocks/>
            </p:cNvSpPr>
            <p:nvPr/>
          </p:nvSpPr>
          <p:spPr bwMode="auto">
            <a:xfrm>
              <a:off x="5084" y="4166"/>
              <a:ext cx="178" cy="221"/>
            </a:xfrm>
            <a:custGeom>
              <a:avLst/>
              <a:gdLst>
                <a:gd name="T0" fmla="*/ 26 w 178"/>
                <a:gd name="T1" fmla="*/ 2 h 221"/>
                <a:gd name="T2" fmla="*/ 41 w 178"/>
                <a:gd name="T3" fmla="*/ 183 h 221"/>
                <a:gd name="T4" fmla="*/ 126 w 178"/>
                <a:gd name="T5" fmla="*/ 183 h 221"/>
                <a:gd name="T6" fmla="*/ 171 w 178"/>
                <a:gd name="T7" fmla="*/ 136 h 221"/>
                <a:gd name="T8" fmla="*/ 178 w 178"/>
                <a:gd name="T9" fmla="*/ 209 h 221"/>
                <a:gd name="T10" fmla="*/ 22 w 178"/>
                <a:gd name="T11" fmla="*/ 221 h 221"/>
                <a:gd name="T12" fmla="*/ 0 w 178"/>
                <a:gd name="T13" fmla="*/ 204 h 221"/>
                <a:gd name="T14" fmla="*/ 5 w 178"/>
                <a:gd name="T15" fmla="*/ 0 h 221"/>
                <a:gd name="T16" fmla="*/ 26 w 178"/>
                <a:gd name="T17" fmla="*/ 2 h 221"/>
                <a:gd name="T18" fmla="*/ 26 w 178"/>
                <a:gd name="T19" fmla="*/ 2 h 2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8"/>
                <a:gd name="T31" fmla="*/ 0 h 221"/>
                <a:gd name="T32" fmla="*/ 178 w 178"/>
                <a:gd name="T33" fmla="*/ 221 h 2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8" h="221">
                  <a:moveTo>
                    <a:pt x="26" y="2"/>
                  </a:moveTo>
                  <a:lnTo>
                    <a:pt x="41" y="183"/>
                  </a:lnTo>
                  <a:lnTo>
                    <a:pt x="126" y="183"/>
                  </a:lnTo>
                  <a:lnTo>
                    <a:pt x="171" y="136"/>
                  </a:lnTo>
                  <a:lnTo>
                    <a:pt x="178" y="209"/>
                  </a:lnTo>
                  <a:lnTo>
                    <a:pt x="22" y="221"/>
                  </a:lnTo>
                  <a:lnTo>
                    <a:pt x="0" y="204"/>
                  </a:lnTo>
                  <a:lnTo>
                    <a:pt x="5" y="0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09" name="Freeform 529"/>
            <p:cNvSpPr>
              <a:spLocks/>
            </p:cNvSpPr>
            <p:nvPr/>
          </p:nvSpPr>
          <p:spPr bwMode="auto">
            <a:xfrm>
              <a:off x="5296" y="4128"/>
              <a:ext cx="192" cy="283"/>
            </a:xfrm>
            <a:custGeom>
              <a:avLst/>
              <a:gdLst>
                <a:gd name="T0" fmla="*/ 38 w 192"/>
                <a:gd name="T1" fmla="*/ 38 h 283"/>
                <a:gd name="T2" fmla="*/ 28 w 192"/>
                <a:gd name="T3" fmla="*/ 245 h 283"/>
                <a:gd name="T4" fmla="*/ 192 w 192"/>
                <a:gd name="T5" fmla="*/ 228 h 283"/>
                <a:gd name="T6" fmla="*/ 183 w 192"/>
                <a:gd name="T7" fmla="*/ 283 h 283"/>
                <a:gd name="T8" fmla="*/ 54 w 192"/>
                <a:gd name="T9" fmla="*/ 276 h 283"/>
                <a:gd name="T10" fmla="*/ 4 w 192"/>
                <a:gd name="T11" fmla="*/ 264 h 283"/>
                <a:gd name="T12" fmla="*/ 0 w 192"/>
                <a:gd name="T13" fmla="*/ 40 h 283"/>
                <a:gd name="T14" fmla="*/ 14 w 192"/>
                <a:gd name="T15" fmla="*/ 19 h 283"/>
                <a:gd name="T16" fmla="*/ 130 w 192"/>
                <a:gd name="T17" fmla="*/ 0 h 283"/>
                <a:gd name="T18" fmla="*/ 118 w 192"/>
                <a:gd name="T19" fmla="*/ 62 h 283"/>
                <a:gd name="T20" fmla="*/ 38 w 192"/>
                <a:gd name="T21" fmla="*/ 38 h 283"/>
                <a:gd name="T22" fmla="*/ 38 w 192"/>
                <a:gd name="T23" fmla="*/ 38 h 2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2"/>
                <a:gd name="T37" fmla="*/ 0 h 283"/>
                <a:gd name="T38" fmla="*/ 192 w 192"/>
                <a:gd name="T39" fmla="*/ 283 h 2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2" h="283">
                  <a:moveTo>
                    <a:pt x="38" y="38"/>
                  </a:moveTo>
                  <a:lnTo>
                    <a:pt x="28" y="245"/>
                  </a:lnTo>
                  <a:lnTo>
                    <a:pt x="192" y="228"/>
                  </a:lnTo>
                  <a:lnTo>
                    <a:pt x="183" y="283"/>
                  </a:lnTo>
                  <a:lnTo>
                    <a:pt x="54" y="276"/>
                  </a:lnTo>
                  <a:lnTo>
                    <a:pt x="4" y="264"/>
                  </a:lnTo>
                  <a:lnTo>
                    <a:pt x="0" y="40"/>
                  </a:lnTo>
                  <a:lnTo>
                    <a:pt x="14" y="19"/>
                  </a:lnTo>
                  <a:lnTo>
                    <a:pt x="130" y="0"/>
                  </a:lnTo>
                  <a:lnTo>
                    <a:pt x="118" y="62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10" name="Freeform 530"/>
            <p:cNvSpPr>
              <a:spLocks/>
            </p:cNvSpPr>
            <p:nvPr/>
          </p:nvSpPr>
          <p:spPr bwMode="auto">
            <a:xfrm>
              <a:off x="5291" y="3876"/>
              <a:ext cx="138" cy="243"/>
            </a:xfrm>
            <a:custGeom>
              <a:avLst/>
              <a:gdLst>
                <a:gd name="T0" fmla="*/ 0 w 138"/>
                <a:gd name="T1" fmla="*/ 12 h 243"/>
                <a:gd name="T2" fmla="*/ 12 w 138"/>
                <a:gd name="T3" fmla="*/ 243 h 243"/>
                <a:gd name="T4" fmla="*/ 135 w 138"/>
                <a:gd name="T5" fmla="*/ 212 h 243"/>
                <a:gd name="T6" fmla="*/ 138 w 138"/>
                <a:gd name="T7" fmla="*/ 188 h 243"/>
                <a:gd name="T8" fmla="*/ 40 w 138"/>
                <a:gd name="T9" fmla="*/ 205 h 243"/>
                <a:gd name="T10" fmla="*/ 38 w 138"/>
                <a:gd name="T11" fmla="*/ 0 h 243"/>
                <a:gd name="T12" fmla="*/ 0 w 138"/>
                <a:gd name="T13" fmla="*/ 12 h 243"/>
                <a:gd name="T14" fmla="*/ 0 w 138"/>
                <a:gd name="T15" fmla="*/ 12 h 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243"/>
                <a:gd name="T26" fmla="*/ 138 w 138"/>
                <a:gd name="T27" fmla="*/ 243 h 2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243">
                  <a:moveTo>
                    <a:pt x="0" y="12"/>
                  </a:moveTo>
                  <a:lnTo>
                    <a:pt x="12" y="243"/>
                  </a:lnTo>
                  <a:lnTo>
                    <a:pt x="135" y="212"/>
                  </a:lnTo>
                  <a:lnTo>
                    <a:pt x="138" y="188"/>
                  </a:lnTo>
                  <a:lnTo>
                    <a:pt x="40" y="205"/>
                  </a:lnTo>
                  <a:lnTo>
                    <a:pt x="3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11" name="Freeform 531"/>
            <p:cNvSpPr>
              <a:spLocks/>
            </p:cNvSpPr>
            <p:nvPr/>
          </p:nvSpPr>
          <p:spPr bwMode="auto">
            <a:xfrm>
              <a:off x="5196" y="3876"/>
              <a:ext cx="45" cy="214"/>
            </a:xfrm>
            <a:custGeom>
              <a:avLst/>
              <a:gdLst>
                <a:gd name="T0" fmla="*/ 9 w 45"/>
                <a:gd name="T1" fmla="*/ 10 h 214"/>
                <a:gd name="T2" fmla="*/ 0 w 45"/>
                <a:gd name="T3" fmla="*/ 212 h 214"/>
                <a:gd name="T4" fmla="*/ 33 w 45"/>
                <a:gd name="T5" fmla="*/ 214 h 214"/>
                <a:gd name="T6" fmla="*/ 45 w 45"/>
                <a:gd name="T7" fmla="*/ 0 h 214"/>
                <a:gd name="T8" fmla="*/ 9 w 45"/>
                <a:gd name="T9" fmla="*/ 10 h 214"/>
                <a:gd name="T10" fmla="*/ 9 w 45"/>
                <a:gd name="T11" fmla="*/ 10 h 2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214"/>
                <a:gd name="T20" fmla="*/ 45 w 45"/>
                <a:gd name="T21" fmla="*/ 214 h 2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214">
                  <a:moveTo>
                    <a:pt x="9" y="10"/>
                  </a:moveTo>
                  <a:lnTo>
                    <a:pt x="0" y="212"/>
                  </a:lnTo>
                  <a:lnTo>
                    <a:pt x="33" y="214"/>
                  </a:lnTo>
                  <a:lnTo>
                    <a:pt x="45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12" name="Freeform 532"/>
            <p:cNvSpPr>
              <a:spLocks/>
            </p:cNvSpPr>
            <p:nvPr/>
          </p:nvSpPr>
          <p:spPr bwMode="auto">
            <a:xfrm>
              <a:off x="5094" y="4145"/>
              <a:ext cx="164" cy="216"/>
            </a:xfrm>
            <a:custGeom>
              <a:avLst/>
              <a:gdLst>
                <a:gd name="T0" fmla="*/ 0 w 164"/>
                <a:gd name="T1" fmla="*/ 7 h 216"/>
                <a:gd name="T2" fmla="*/ 142 w 164"/>
                <a:gd name="T3" fmla="*/ 0 h 216"/>
                <a:gd name="T4" fmla="*/ 164 w 164"/>
                <a:gd name="T5" fmla="*/ 166 h 216"/>
                <a:gd name="T6" fmla="*/ 154 w 164"/>
                <a:gd name="T7" fmla="*/ 214 h 216"/>
                <a:gd name="T8" fmla="*/ 121 w 164"/>
                <a:gd name="T9" fmla="*/ 216 h 216"/>
                <a:gd name="T10" fmla="*/ 116 w 164"/>
                <a:gd name="T11" fmla="*/ 28 h 216"/>
                <a:gd name="T12" fmla="*/ 2 w 164"/>
                <a:gd name="T13" fmla="*/ 57 h 216"/>
                <a:gd name="T14" fmla="*/ 0 w 164"/>
                <a:gd name="T15" fmla="*/ 7 h 216"/>
                <a:gd name="T16" fmla="*/ 0 w 164"/>
                <a:gd name="T17" fmla="*/ 7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216"/>
                <a:gd name="T29" fmla="*/ 164 w 164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216">
                  <a:moveTo>
                    <a:pt x="0" y="7"/>
                  </a:moveTo>
                  <a:lnTo>
                    <a:pt x="142" y="0"/>
                  </a:lnTo>
                  <a:lnTo>
                    <a:pt x="164" y="166"/>
                  </a:lnTo>
                  <a:lnTo>
                    <a:pt x="154" y="214"/>
                  </a:lnTo>
                  <a:lnTo>
                    <a:pt x="121" y="216"/>
                  </a:lnTo>
                  <a:lnTo>
                    <a:pt x="116" y="28"/>
                  </a:lnTo>
                  <a:lnTo>
                    <a:pt x="2" y="5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13" name="Freeform 533"/>
            <p:cNvSpPr>
              <a:spLocks/>
            </p:cNvSpPr>
            <p:nvPr/>
          </p:nvSpPr>
          <p:spPr bwMode="auto">
            <a:xfrm>
              <a:off x="4024" y="4729"/>
              <a:ext cx="290" cy="483"/>
            </a:xfrm>
            <a:custGeom>
              <a:avLst/>
              <a:gdLst>
                <a:gd name="T0" fmla="*/ 152 w 290"/>
                <a:gd name="T1" fmla="*/ 0 h 483"/>
                <a:gd name="T2" fmla="*/ 150 w 290"/>
                <a:gd name="T3" fmla="*/ 238 h 483"/>
                <a:gd name="T4" fmla="*/ 0 w 290"/>
                <a:gd name="T5" fmla="*/ 176 h 483"/>
                <a:gd name="T6" fmla="*/ 15 w 290"/>
                <a:gd name="T7" fmla="*/ 228 h 483"/>
                <a:gd name="T8" fmla="*/ 150 w 290"/>
                <a:gd name="T9" fmla="*/ 290 h 483"/>
                <a:gd name="T10" fmla="*/ 138 w 290"/>
                <a:gd name="T11" fmla="*/ 426 h 483"/>
                <a:gd name="T12" fmla="*/ 7 w 290"/>
                <a:gd name="T13" fmla="*/ 390 h 483"/>
                <a:gd name="T14" fmla="*/ 3 w 290"/>
                <a:gd name="T15" fmla="*/ 428 h 483"/>
                <a:gd name="T16" fmla="*/ 276 w 290"/>
                <a:gd name="T17" fmla="*/ 483 h 483"/>
                <a:gd name="T18" fmla="*/ 281 w 290"/>
                <a:gd name="T19" fmla="*/ 452 h 483"/>
                <a:gd name="T20" fmla="*/ 176 w 290"/>
                <a:gd name="T21" fmla="*/ 428 h 483"/>
                <a:gd name="T22" fmla="*/ 179 w 290"/>
                <a:gd name="T23" fmla="*/ 304 h 483"/>
                <a:gd name="T24" fmla="*/ 290 w 290"/>
                <a:gd name="T25" fmla="*/ 331 h 483"/>
                <a:gd name="T26" fmla="*/ 290 w 290"/>
                <a:gd name="T27" fmla="*/ 290 h 483"/>
                <a:gd name="T28" fmla="*/ 183 w 290"/>
                <a:gd name="T29" fmla="*/ 231 h 483"/>
                <a:gd name="T30" fmla="*/ 179 w 290"/>
                <a:gd name="T31" fmla="*/ 7 h 483"/>
                <a:gd name="T32" fmla="*/ 152 w 290"/>
                <a:gd name="T33" fmla="*/ 0 h 483"/>
                <a:gd name="T34" fmla="*/ 152 w 290"/>
                <a:gd name="T35" fmla="*/ 0 h 4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0"/>
                <a:gd name="T55" fmla="*/ 0 h 483"/>
                <a:gd name="T56" fmla="*/ 290 w 290"/>
                <a:gd name="T57" fmla="*/ 483 h 4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0" h="483">
                  <a:moveTo>
                    <a:pt x="152" y="0"/>
                  </a:moveTo>
                  <a:lnTo>
                    <a:pt x="150" y="238"/>
                  </a:lnTo>
                  <a:lnTo>
                    <a:pt x="0" y="176"/>
                  </a:lnTo>
                  <a:lnTo>
                    <a:pt x="15" y="228"/>
                  </a:lnTo>
                  <a:lnTo>
                    <a:pt x="150" y="290"/>
                  </a:lnTo>
                  <a:lnTo>
                    <a:pt x="138" y="426"/>
                  </a:lnTo>
                  <a:lnTo>
                    <a:pt x="7" y="390"/>
                  </a:lnTo>
                  <a:lnTo>
                    <a:pt x="3" y="428"/>
                  </a:lnTo>
                  <a:lnTo>
                    <a:pt x="276" y="483"/>
                  </a:lnTo>
                  <a:lnTo>
                    <a:pt x="281" y="452"/>
                  </a:lnTo>
                  <a:lnTo>
                    <a:pt x="176" y="428"/>
                  </a:lnTo>
                  <a:lnTo>
                    <a:pt x="179" y="304"/>
                  </a:lnTo>
                  <a:lnTo>
                    <a:pt x="290" y="331"/>
                  </a:lnTo>
                  <a:lnTo>
                    <a:pt x="290" y="290"/>
                  </a:lnTo>
                  <a:lnTo>
                    <a:pt x="183" y="231"/>
                  </a:lnTo>
                  <a:lnTo>
                    <a:pt x="179" y="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14" name="Freeform 534"/>
            <p:cNvSpPr>
              <a:spLocks/>
            </p:cNvSpPr>
            <p:nvPr/>
          </p:nvSpPr>
          <p:spPr bwMode="auto">
            <a:xfrm>
              <a:off x="5106" y="5290"/>
              <a:ext cx="92" cy="178"/>
            </a:xfrm>
            <a:custGeom>
              <a:avLst/>
              <a:gdLst>
                <a:gd name="T0" fmla="*/ 0 w 92"/>
                <a:gd name="T1" fmla="*/ 36 h 178"/>
                <a:gd name="T2" fmla="*/ 16 w 92"/>
                <a:gd name="T3" fmla="*/ 67 h 178"/>
                <a:gd name="T4" fmla="*/ 52 w 92"/>
                <a:gd name="T5" fmla="*/ 59 h 178"/>
                <a:gd name="T6" fmla="*/ 61 w 92"/>
                <a:gd name="T7" fmla="*/ 0 h 178"/>
                <a:gd name="T8" fmla="*/ 92 w 92"/>
                <a:gd name="T9" fmla="*/ 24 h 178"/>
                <a:gd name="T10" fmla="*/ 83 w 92"/>
                <a:gd name="T11" fmla="*/ 69 h 178"/>
                <a:gd name="T12" fmla="*/ 52 w 92"/>
                <a:gd name="T13" fmla="*/ 93 h 178"/>
                <a:gd name="T14" fmla="*/ 33 w 92"/>
                <a:gd name="T15" fmla="*/ 105 h 178"/>
                <a:gd name="T16" fmla="*/ 33 w 92"/>
                <a:gd name="T17" fmla="*/ 178 h 178"/>
                <a:gd name="T18" fmla="*/ 0 w 92"/>
                <a:gd name="T19" fmla="*/ 174 h 178"/>
                <a:gd name="T20" fmla="*/ 0 w 92"/>
                <a:gd name="T21" fmla="*/ 36 h 178"/>
                <a:gd name="T22" fmla="*/ 0 w 92"/>
                <a:gd name="T23" fmla="*/ 36 h 1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8"/>
                <a:gd name="T38" fmla="*/ 92 w 92"/>
                <a:gd name="T39" fmla="*/ 178 h 1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8">
                  <a:moveTo>
                    <a:pt x="0" y="36"/>
                  </a:moveTo>
                  <a:lnTo>
                    <a:pt x="16" y="67"/>
                  </a:lnTo>
                  <a:lnTo>
                    <a:pt x="52" y="59"/>
                  </a:lnTo>
                  <a:lnTo>
                    <a:pt x="61" y="0"/>
                  </a:lnTo>
                  <a:lnTo>
                    <a:pt x="92" y="24"/>
                  </a:lnTo>
                  <a:lnTo>
                    <a:pt x="83" y="69"/>
                  </a:lnTo>
                  <a:lnTo>
                    <a:pt x="52" y="93"/>
                  </a:lnTo>
                  <a:lnTo>
                    <a:pt x="33" y="105"/>
                  </a:lnTo>
                  <a:lnTo>
                    <a:pt x="33" y="178"/>
                  </a:lnTo>
                  <a:lnTo>
                    <a:pt x="0" y="17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515" name="Freeform 535"/>
            <p:cNvSpPr>
              <a:spLocks/>
            </p:cNvSpPr>
            <p:nvPr/>
          </p:nvSpPr>
          <p:spPr bwMode="auto">
            <a:xfrm>
              <a:off x="5101" y="4972"/>
              <a:ext cx="254" cy="689"/>
            </a:xfrm>
            <a:custGeom>
              <a:avLst/>
              <a:gdLst>
                <a:gd name="T0" fmla="*/ 0 w 254"/>
                <a:gd name="T1" fmla="*/ 273 h 689"/>
                <a:gd name="T2" fmla="*/ 0 w 254"/>
                <a:gd name="T3" fmla="*/ 0 h 689"/>
                <a:gd name="T4" fmla="*/ 254 w 254"/>
                <a:gd name="T5" fmla="*/ 0 h 689"/>
                <a:gd name="T6" fmla="*/ 233 w 254"/>
                <a:gd name="T7" fmla="*/ 689 h 689"/>
                <a:gd name="T8" fmla="*/ 12 w 254"/>
                <a:gd name="T9" fmla="*/ 689 h 689"/>
                <a:gd name="T10" fmla="*/ 16 w 254"/>
                <a:gd name="T11" fmla="*/ 527 h 689"/>
                <a:gd name="T12" fmla="*/ 38 w 254"/>
                <a:gd name="T13" fmla="*/ 648 h 689"/>
                <a:gd name="T14" fmla="*/ 195 w 254"/>
                <a:gd name="T15" fmla="*/ 655 h 689"/>
                <a:gd name="T16" fmla="*/ 211 w 254"/>
                <a:gd name="T17" fmla="*/ 47 h 689"/>
                <a:gd name="T18" fmla="*/ 35 w 254"/>
                <a:gd name="T19" fmla="*/ 38 h 689"/>
                <a:gd name="T20" fmla="*/ 31 w 254"/>
                <a:gd name="T21" fmla="*/ 271 h 689"/>
                <a:gd name="T22" fmla="*/ 0 w 254"/>
                <a:gd name="T23" fmla="*/ 273 h 689"/>
                <a:gd name="T24" fmla="*/ 0 w 254"/>
                <a:gd name="T25" fmla="*/ 273 h 6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4"/>
                <a:gd name="T40" fmla="*/ 0 h 689"/>
                <a:gd name="T41" fmla="*/ 254 w 254"/>
                <a:gd name="T42" fmla="*/ 689 h 6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4" h="689">
                  <a:moveTo>
                    <a:pt x="0" y="273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233" y="689"/>
                  </a:lnTo>
                  <a:lnTo>
                    <a:pt x="12" y="689"/>
                  </a:lnTo>
                  <a:lnTo>
                    <a:pt x="16" y="527"/>
                  </a:lnTo>
                  <a:lnTo>
                    <a:pt x="38" y="648"/>
                  </a:lnTo>
                  <a:lnTo>
                    <a:pt x="195" y="655"/>
                  </a:lnTo>
                  <a:lnTo>
                    <a:pt x="211" y="47"/>
                  </a:lnTo>
                  <a:lnTo>
                    <a:pt x="35" y="38"/>
                  </a:lnTo>
                  <a:lnTo>
                    <a:pt x="31" y="271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sp>
        <p:nvSpPr>
          <p:cNvPr id="18449" name="Line 596"/>
          <p:cNvSpPr>
            <a:spLocks noChangeShapeType="1"/>
          </p:cNvSpPr>
          <p:nvPr/>
        </p:nvSpPr>
        <p:spPr bwMode="auto">
          <a:xfrm>
            <a:off x="6324600" y="46482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50" name="Line 600"/>
          <p:cNvSpPr>
            <a:spLocks noChangeShapeType="1"/>
          </p:cNvSpPr>
          <p:nvPr/>
        </p:nvSpPr>
        <p:spPr bwMode="auto">
          <a:xfrm>
            <a:off x="3419475" y="511175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451" name="Picture 602" descr="NA0144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601" descr="NA0144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493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AutoShape 595" descr="Газетная бумага"/>
          <p:cNvSpPr>
            <a:spLocks noChangeArrowheads="1"/>
          </p:cNvSpPr>
          <p:nvPr/>
        </p:nvSpPr>
        <p:spPr bwMode="auto">
          <a:xfrm>
            <a:off x="2214563" y="-26988"/>
            <a:ext cx="2286000" cy="827088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6600" b="1">
                <a:solidFill>
                  <a:srgbClr val="FF0000"/>
                </a:solidFill>
                <a:latin typeface="Bookman Old Style" pitchFamily="18" charset="0"/>
              </a:rPr>
              <a:t>tag</a:t>
            </a:r>
            <a:endParaRPr lang="ru-RU" sz="6600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4878" name="Line 606"/>
          <p:cNvSpPr>
            <a:spLocks noChangeShapeType="1"/>
          </p:cNvSpPr>
          <p:nvPr/>
        </p:nvSpPr>
        <p:spPr bwMode="auto">
          <a:xfrm flipH="1">
            <a:off x="6324600" y="6096000"/>
            <a:ext cx="28194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79" name="Line 607"/>
          <p:cNvSpPr>
            <a:spLocks noChangeShapeType="1"/>
          </p:cNvSpPr>
          <p:nvPr/>
        </p:nvSpPr>
        <p:spPr bwMode="auto">
          <a:xfrm flipH="1">
            <a:off x="3457577" y="1196975"/>
            <a:ext cx="56864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880" name="AutoShape 608"/>
          <p:cNvSpPr>
            <a:spLocks noChangeArrowheads="1"/>
          </p:cNvSpPr>
          <p:nvPr/>
        </p:nvSpPr>
        <p:spPr bwMode="auto">
          <a:xfrm flipV="1">
            <a:off x="2195515" y="1196974"/>
            <a:ext cx="4105275" cy="4895851"/>
          </a:xfrm>
          <a:custGeom>
            <a:avLst/>
            <a:gdLst>
              <a:gd name="T0" fmla="*/ 3471048 w 21600"/>
              <a:gd name="T1" fmla="*/ 2447926 h 21600"/>
              <a:gd name="T2" fmla="*/ 2052638 w 21600"/>
              <a:gd name="T3" fmla="*/ 4895851 h 21600"/>
              <a:gd name="T4" fmla="*/ 634227 w 21600"/>
              <a:gd name="T5" fmla="*/ 2447926 h 21600"/>
              <a:gd name="T6" fmla="*/ 205263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137 w 21600"/>
              <a:gd name="T13" fmla="*/ 5137 h 21600"/>
              <a:gd name="T14" fmla="*/ 16463 w 21600"/>
              <a:gd name="T15" fmla="*/ 1646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673" y="21600"/>
                </a:lnTo>
                <a:lnTo>
                  <a:pt x="14927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8457" name="AutoShape 610" descr="Газетная бумага"/>
          <p:cNvSpPr>
            <a:spLocks noChangeArrowheads="1"/>
          </p:cNvSpPr>
          <p:nvPr/>
        </p:nvSpPr>
        <p:spPr bwMode="auto">
          <a:xfrm>
            <a:off x="5604564" y="4478562"/>
            <a:ext cx="2286000" cy="827087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6600" b="1" dirty="0">
                <a:solidFill>
                  <a:srgbClr val="FF0000"/>
                </a:solidFill>
                <a:latin typeface="Bookman Old Style" pitchFamily="18" charset="0"/>
              </a:rPr>
              <a:t>/tag</a:t>
            </a:r>
            <a:endParaRPr lang="ru-RU" sz="6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4285" name="Picture 13" descr="IN00561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92151"/>
            <a:ext cx="2139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0" name="Picture 2" descr="C:\Documents and Settings\User\Рабочий стол\hhh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359" y="6166901"/>
            <a:ext cx="668833" cy="718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-0.12067 L -0.06962 0.4036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26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78" grpId="0" animBg="1"/>
      <p:bldP spid="54879" grpId="0" animBg="1"/>
      <p:bldP spid="548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8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5000" b="1" dirty="0" err="1" smtClean="0">
                <a:solidFill>
                  <a:schemeClr val="accent2"/>
                </a:solidFill>
                <a:latin typeface="Corbel" pitchFamily="34" charset="0"/>
              </a:rPr>
              <a:t>Atributtin</a:t>
            </a:r>
            <a:r>
              <a:rPr lang="en-US" sz="5000" b="1" dirty="0" smtClean="0">
                <a:solidFill>
                  <a:schemeClr val="accent2"/>
                </a:solidFill>
                <a:latin typeface="Corbel" pitchFamily="34" charset="0"/>
              </a:rPr>
              <a:t>’ </a:t>
            </a:r>
            <a:r>
              <a:rPr lang="en-US" sz="5000" b="1" dirty="0" err="1" smtClean="0">
                <a:solidFill>
                  <a:schemeClr val="accent2"/>
                </a:solidFill>
                <a:latin typeface="Corbel" pitchFamily="34" charset="0"/>
              </a:rPr>
              <a:t>uliwmaliq</a:t>
            </a:r>
            <a:r>
              <a:rPr lang="en-US" sz="5000" b="1" dirty="0" smtClean="0">
                <a:solidFill>
                  <a:schemeClr val="accent2"/>
                </a:solidFill>
                <a:latin typeface="Corbel" pitchFamily="34" charset="0"/>
              </a:rPr>
              <a:t> </a:t>
            </a:r>
            <a:r>
              <a:rPr lang="en-US" sz="5000" b="1" dirty="0" err="1" smtClean="0">
                <a:solidFill>
                  <a:schemeClr val="accent2"/>
                </a:solidFill>
                <a:latin typeface="Corbel" pitchFamily="34" charset="0"/>
              </a:rPr>
              <a:t>ko’rinisi</a:t>
            </a:r>
            <a:endParaRPr lang="ru-RU" sz="5000" b="1" i="1" dirty="0">
              <a:solidFill>
                <a:schemeClr val="accent2"/>
              </a:solidFill>
              <a:latin typeface="Corbel" pitchFamily="34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1484313"/>
            <a:ext cx="91440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6838" indent="-96838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5400" b="1" dirty="0" err="1" smtClean="0">
                <a:latin typeface="Bookman Old Style" pitchFamily="18" charset="0"/>
                <a:cs typeface="Times New Roman" pitchFamily="18" charset="0"/>
              </a:rPr>
              <a:t>Atributtin</a:t>
            </a:r>
            <a:r>
              <a:rPr lang="en-US" sz="5400" b="1" dirty="0" smtClean="0">
                <a:latin typeface="Bookman Old Style" pitchFamily="18" charset="0"/>
                <a:cs typeface="Times New Roman" pitchFamily="18" charset="0"/>
              </a:rPr>
              <a:t>’ </a:t>
            </a:r>
            <a:r>
              <a:rPr lang="en-US" sz="5400" b="1" dirty="0" err="1" smtClean="0">
                <a:latin typeface="Bookman Old Style" pitchFamily="18" charset="0"/>
                <a:cs typeface="Times New Roman" pitchFamily="18" charset="0"/>
              </a:rPr>
              <a:t>ati</a:t>
            </a:r>
            <a:r>
              <a:rPr lang="ru-RU" sz="5400" b="1" dirty="0" smtClean="0">
                <a:latin typeface="Bookman Old Style" pitchFamily="18" charset="0"/>
                <a:cs typeface="Times New Roman" pitchFamily="18" charset="0"/>
              </a:rPr>
              <a:t>=</a:t>
            </a:r>
            <a:r>
              <a:rPr lang="en-US" sz="5400" b="1" dirty="0" smtClean="0">
                <a:latin typeface="Bookman Old Style" pitchFamily="18" charset="0"/>
                <a:cs typeface="Times New Roman" pitchFamily="18" charset="0"/>
              </a:rPr>
              <a:t>“</a:t>
            </a:r>
            <a:r>
              <a:rPr lang="en-US" sz="5400" b="1" dirty="0" err="1" smtClean="0">
                <a:latin typeface="Bookman Old Style" pitchFamily="18" charset="0"/>
                <a:cs typeface="Times New Roman" pitchFamily="18" charset="0"/>
              </a:rPr>
              <a:t>ma’nisi</a:t>
            </a:r>
            <a:r>
              <a:rPr lang="en-US" sz="5400" b="1" dirty="0" smtClean="0">
                <a:latin typeface="Bookman Old Style" pitchFamily="18" charset="0"/>
                <a:cs typeface="Times New Roman" pitchFamily="18" charset="0"/>
              </a:rPr>
              <a:t>”</a:t>
            </a:r>
            <a:endParaRPr lang="ru-RU" sz="5400" b="1" dirty="0">
              <a:latin typeface="Bookman Old Style" pitchFamily="18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5013797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6838" indent="-96838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800" b="1" i="1" dirty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&lt;</a:t>
            </a:r>
            <a:r>
              <a:rPr lang="ru-RU" sz="4800" b="1" i="1" dirty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Тэг</a:t>
            </a:r>
            <a:r>
              <a:rPr lang="ru-RU" sz="4800" b="1" i="1" dirty="0">
                <a:latin typeface="Corbel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Corbel" pitchFamily="34" charset="0"/>
                <a:cs typeface="Times New Roman" pitchFamily="18" charset="0"/>
              </a:rPr>
              <a:t>atributtin</a:t>
            </a:r>
            <a:r>
              <a:rPr lang="en-US" sz="4800" b="1" dirty="0" smtClean="0">
                <a:latin typeface="Corbel" pitchFamily="34" charset="0"/>
                <a:cs typeface="Times New Roman" pitchFamily="18" charset="0"/>
              </a:rPr>
              <a:t>’ </a:t>
            </a:r>
            <a:r>
              <a:rPr lang="en-US" sz="4800" b="1" dirty="0" err="1" smtClean="0">
                <a:latin typeface="Corbel" pitchFamily="34" charset="0"/>
                <a:cs typeface="Times New Roman" pitchFamily="18" charset="0"/>
              </a:rPr>
              <a:t>ati</a:t>
            </a:r>
            <a:r>
              <a:rPr lang="ru-RU" sz="4800" b="1" dirty="0" smtClean="0">
                <a:latin typeface="Corbel" pitchFamily="34" charset="0"/>
                <a:cs typeface="Times New Roman" pitchFamily="18" charset="0"/>
              </a:rPr>
              <a:t>=</a:t>
            </a:r>
            <a:r>
              <a:rPr lang="en-US" sz="4800" b="1" dirty="0" smtClean="0">
                <a:latin typeface="Corbel" pitchFamily="34" charset="0"/>
                <a:cs typeface="Times New Roman" pitchFamily="18" charset="0"/>
              </a:rPr>
              <a:t>“</a:t>
            </a:r>
            <a:r>
              <a:rPr lang="en-US" sz="4800" b="1" dirty="0" err="1" smtClean="0">
                <a:latin typeface="Corbel" pitchFamily="34" charset="0"/>
                <a:cs typeface="Times New Roman" pitchFamily="18" charset="0"/>
              </a:rPr>
              <a:t>ma’nisi</a:t>
            </a:r>
            <a:r>
              <a:rPr lang="en-US" sz="4800" b="1" dirty="0" smtClean="0">
                <a:latin typeface="Corbel" pitchFamily="34" charset="0"/>
                <a:cs typeface="Times New Roman" pitchFamily="18" charset="0"/>
              </a:rPr>
              <a:t>”</a:t>
            </a:r>
            <a:r>
              <a:rPr lang="en-US" sz="4800" b="1" dirty="0" smtClean="0">
                <a:solidFill>
                  <a:srgbClr val="FF0000"/>
                </a:solidFill>
                <a:latin typeface="Corbel" pitchFamily="34" charset="0"/>
                <a:cs typeface="Times New Roman" pitchFamily="18" charset="0"/>
              </a:rPr>
              <a:t>&gt;</a:t>
            </a:r>
            <a:endParaRPr lang="ru-RU" sz="4800" b="1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2781300"/>
            <a:ext cx="9144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6838" indent="-96838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5000" b="1" dirty="0" err="1"/>
              <a:t>T</a:t>
            </a:r>
            <a:r>
              <a:rPr lang="en-US" sz="5000" b="1" dirty="0" err="1" smtClean="0"/>
              <a:t>eglerdin</a:t>
            </a:r>
            <a:r>
              <a:rPr lang="en-US" sz="5000" b="1" dirty="0"/>
              <a:t>` </a:t>
            </a:r>
            <a:r>
              <a:rPr lang="en-US" sz="5000" b="1" dirty="0" err="1" smtClean="0"/>
              <a:t>o’zinin</a:t>
            </a:r>
            <a:r>
              <a:rPr lang="en-US" sz="5000" b="1" dirty="0"/>
              <a:t>` </a:t>
            </a:r>
            <a:r>
              <a:rPr lang="en-US" sz="5000" b="1" dirty="0" err="1" smtClean="0"/>
              <a:t>atributlari</a:t>
            </a:r>
            <a:r>
              <a:rPr lang="en-US" sz="5000" b="1" dirty="0" smtClean="0"/>
              <a:t> </a:t>
            </a:r>
            <a:r>
              <a:rPr lang="en-US" sz="5000" b="1" dirty="0" err="1"/>
              <a:t>menen</a:t>
            </a:r>
            <a:r>
              <a:rPr lang="en-US" sz="5000" b="1" dirty="0"/>
              <a:t> </a:t>
            </a:r>
            <a:r>
              <a:rPr lang="en-US" sz="5000" b="1" dirty="0" err="1"/>
              <a:t>birge</a:t>
            </a:r>
            <a:r>
              <a:rPr lang="en-US" sz="5000" b="1" dirty="0"/>
              <a:t> </a:t>
            </a:r>
            <a:r>
              <a:rPr lang="en-US" sz="5000" b="1" dirty="0" err="1" smtClean="0"/>
              <a:t>jaziliw</a:t>
            </a:r>
            <a:r>
              <a:rPr lang="en-US" sz="5000" b="1" dirty="0" smtClean="0"/>
              <a:t> </a:t>
            </a:r>
            <a:r>
              <a:rPr lang="en-US" sz="5000" b="1" dirty="0" err="1"/>
              <a:t>sintaksisi</a:t>
            </a:r>
            <a:r>
              <a:rPr lang="en-US" sz="5000" b="1" dirty="0"/>
              <a:t> </a:t>
            </a:r>
            <a:r>
              <a:rPr lang="en-US" sz="5000" b="1" dirty="0" err="1"/>
              <a:t>to`mendegishe</a:t>
            </a:r>
            <a:r>
              <a:rPr lang="en-US" sz="5000" b="1" dirty="0"/>
              <a:t>:</a:t>
            </a:r>
            <a:endParaRPr lang="ru-RU" sz="5000" b="1" i="1" dirty="0">
              <a:latin typeface="Corbel" pitchFamily="34" charset="0"/>
            </a:endParaRPr>
          </a:p>
        </p:txBody>
      </p:sp>
      <p:pic>
        <p:nvPicPr>
          <p:cNvPr id="6" name="Picture 3" descr="C:\Documents and Settings\User\Рабочий стол\nnn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08" y="5949741"/>
            <a:ext cx="845492" cy="90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23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5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autoUpdateAnimBg="0"/>
      <p:bldP spid="79877" grpId="0" autoUpdateAnimBg="0"/>
      <p:bldP spid="79880" grpId="0" autoUpdateAnimBg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Знакомство с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315</Words>
  <Application>Microsoft Office PowerPoint</Application>
  <PresentationFormat>Экран (4:3)</PresentationFormat>
  <Paragraphs>56</Paragraphs>
  <Slides>10</Slides>
  <Notes>1</Notes>
  <HiddenSlides>8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Воздушный поток</vt:lpstr>
      <vt:lpstr>Техническая</vt:lpstr>
      <vt:lpstr>Diseño predeterminado</vt:lpstr>
      <vt:lpstr>2_Техническая</vt:lpstr>
      <vt:lpstr>Шаблон оформления 'Часы'</vt:lpstr>
      <vt:lpstr>1_Знакомство с PowerPoint 2010</vt:lpstr>
      <vt:lpstr>Multimediali elektron qollanbalar jaratiw pa’ninen “Home sayt da’stu’ri tiykarlari” temasi boyinsha O’Z BETINSHE JUMISI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sayt  da`stu`ri tiykarlari’ </dc:title>
  <dc:creator>ALiK</dc:creator>
  <cp:lastModifiedBy>Allamurat</cp:lastModifiedBy>
  <cp:revision>117</cp:revision>
  <dcterms:created xsi:type="dcterms:W3CDTF">2012-12-09T14:55:30Z</dcterms:created>
  <dcterms:modified xsi:type="dcterms:W3CDTF">2013-02-21T18:51:07Z</dcterms:modified>
</cp:coreProperties>
</file>