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7" r:id="rId2"/>
    <p:sldId id="258" r:id="rId3"/>
    <p:sldId id="261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95" r:id="rId34"/>
    <p:sldId id="296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pPr/>
              <a:t>Thursday, December 24,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pPr/>
              <a:t>Thursday, December 24,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0B385921-A91A-409C-921C-0E0EC1E750EC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780928"/>
            <a:ext cx="8458200" cy="1932406"/>
          </a:xfrm>
        </p:spPr>
        <p:txBody>
          <a:bodyPr>
            <a:normAutofit/>
          </a:bodyPr>
          <a:lstStyle/>
          <a:p>
            <a:pPr algn="ctr"/>
            <a:r>
              <a:rPr lang="en-US" sz="6600" dirty="0" err="1" smtClean="0"/>
              <a:t>Kurs</a:t>
            </a:r>
            <a:r>
              <a:rPr lang="en-US" sz="6600" dirty="0" smtClean="0"/>
              <a:t> </a:t>
            </a:r>
            <a:r>
              <a:rPr lang="en-US" sz="6600" dirty="0" err="1" smtClean="0"/>
              <a:t>ishi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0557"/>
            <a:ext cx="8458200" cy="4654870"/>
          </a:xfrm>
        </p:spPr>
        <p:txBody>
          <a:bodyPr>
            <a:normAutofit/>
          </a:bodyPr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en-US" dirty="0" smtClean="0"/>
              <a:t>Al-</a:t>
            </a:r>
            <a:r>
              <a:rPr lang="en-US" dirty="0" err="1" smtClean="0"/>
              <a:t>Xorazmiy</a:t>
            </a:r>
            <a:r>
              <a:rPr lang="en-US" dirty="0" smtClean="0"/>
              <a:t> </a:t>
            </a:r>
            <a:r>
              <a:rPr lang="en-US" dirty="0" err="1" smtClean="0"/>
              <a:t>nomli</a:t>
            </a:r>
            <a:r>
              <a:rPr lang="en-US" dirty="0" smtClean="0"/>
              <a:t> </a:t>
            </a:r>
            <a:r>
              <a:rPr lang="en-US" dirty="0" err="1" smtClean="0"/>
              <a:t>Urganch</a:t>
            </a:r>
            <a:r>
              <a:rPr lang="en-US" dirty="0" smtClean="0"/>
              <a:t> </a:t>
            </a:r>
            <a:r>
              <a:rPr lang="en-US" dirty="0" err="1" smtClean="0"/>
              <a:t>Davlat</a:t>
            </a:r>
            <a:r>
              <a:rPr lang="en-US" dirty="0" smtClean="0"/>
              <a:t> </a:t>
            </a:r>
            <a:r>
              <a:rPr lang="en-US" dirty="0" err="1" smtClean="0"/>
              <a:t>Universiteti</a:t>
            </a:r>
            <a:r>
              <a:rPr lang="en-US" dirty="0" smtClean="0"/>
              <a:t> </a:t>
            </a:r>
            <a:endParaRPr lang="ru-RU" dirty="0" smtClean="0"/>
          </a:p>
          <a:p>
            <a:pPr algn="ctr"/>
            <a:r>
              <a:rPr lang="en-US" dirty="0" err="1" smtClean="0"/>
              <a:t>Tarix</a:t>
            </a:r>
            <a:r>
              <a:rPr lang="en-US" dirty="0" smtClean="0"/>
              <a:t> </a:t>
            </a:r>
            <a:r>
              <a:rPr lang="en-US" dirty="0" err="1" smtClean="0"/>
              <a:t>fakulteti</a:t>
            </a:r>
            <a:r>
              <a:rPr lang="en-US" dirty="0" smtClean="0"/>
              <a:t> 20</a:t>
            </a:r>
            <a:r>
              <a:rPr lang="ru-RU" dirty="0" smtClean="0"/>
              <a:t>3-</a:t>
            </a:r>
            <a:r>
              <a:rPr lang="en-US" dirty="0" err="1" smtClean="0"/>
              <a:t>tarix</a:t>
            </a:r>
            <a:r>
              <a:rPr lang="en-US" dirty="0" smtClean="0"/>
              <a:t> </a:t>
            </a:r>
            <a:r>
              <a:rPr lang="en-US" dirty="0" err="1" smtClean="0"/>
              <a:t>guru</a:t>
            </a:r>
            <a:r>
              <a:rPr lang="en-US" dirty="0" err="1"/>
              <a:t>h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talabasi</a:t>
            </a:r>
            <a:r>
              <a:rPr lang="en-US" dirty="0" smtClean="0"/>
              <a:t> </a:t>
            </a:r>
            <a:r>
              <a:rPr lang="en-US" dirty="0" err="1" smtClean="0"/>
              <a:t>Raximova</a:t>
            </a:r>
            <a:r>
              <a:rPr lang="en-US" dirty="0" smtClean="0"/>
              <a:t> </a:t>
            </a:r>
            <a:r>
              <a:rPr lang="en-US" dirty="0" err="1" smtClean="0"/>
              <a:t>Oltinoyning</a:t>
            </a: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“</a:t>
            </a:r>
            <a:r>
              <a:rPr lang="en-US" dirty="0" err="1" smtClean="0"/>
              <a:t>Ma’naviyatshunoslik</a:t>
            </a:r>
            <a:r>
              <a:rPr lang="en-US" dirty="0" smtClean="0"/>
              <a:t>”</a:t>
            </a:r>
            <a:r>
              <a:rPr lang="ru-RU" dirty="0" smtClean="0"/>
              <a:t> </a:t>
            </a:r>
            <a:r>
              <a:rPr lang="en-US" dirty="0" err="1" smtClean="0"/>
              <a:t>fanidan</a:t>
            </a:r>
            <a:endParaRPr lang="en-US" dirty="0" smtClean="0"/>
          </a:p>
          <a:p>
            <a:pPr algn="ctr"/>
            <a:endParaRPr lang="ru-RU" sz="1400" dirty="0"/>
          </a:p>
        </p:txBody>
      </p:sp>
      <p:pic>
        <p:nvPicPr>
          <p:cNvPr id="4" name="Picture 5" descr="C:\Users\Латыпов\Desktop\gerb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43408"/>
            <a:ext cx="9144000" cy="178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83568" y="5151095"/>
            <a:ext cx="80648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err="1"/>
              <a:t>Mavzu:Turkiy</a:t>
            </a:r>
            <a:r>
              <a:rPr lang="en-US" sz="2800" dirty="0"/>
              <a:t> </a:t>
            </a:r>
            <a:r>
              <a:rPr lang="en-US" sz="2800" dirty="0" err="1"/>
              <a:t>toshbitiklarda</a:t>
            </a:r>
            <a:r>
              <a:rPr lang="ru-RU" sz="2800" dirty="0"/>
              <a:t>   </a:t>
            </a:r>
            <a:r>
              <a:rPr lang="en-US" sz="2800" dirty="0" err="1"/>
              <a:t>o’zlikni</a:t>
            </a:r>
            <a:r>
              <a:rPr lang="en-US" sz="2800" dirty="0"/>
              <a:t> </a:t>
            </a:r>
            <a:r>
              <a:rPr lang="en-US" sz="2800" dirty="0" err="1"/>
              <a:t>anglash</a:t>
            </a:r>
            <a:r>
              <a:rPr lang="en-US" sz="2800" dirty="0"/>
              <a:t> </a:t>
            </a:r>
            <a:r>
              <a:rPr lang="en-US" sz="2800" dirty="0" err="1"/>
              <a:t>masalasining</a:t>
            </a:r>
            <a:r>
              <a:rPr lang="en-US" sz="2800" dirty="0"/>
              <a:t> </a:t>
            </a:r>
            <a:r>
              <a:rPr lang="en-US" sz="2800" dirty="0" err="1"/>
              <a:t>aks</a:t>
            </a:r>
            <a:r>
              <a:rPr lang="en-US" sz="2800" dirty="0"/>
              <a:t> </a:t>
            </a:r>
            <a:r>
              <a:rPr lang="en-US" sz="2800" dirty="0" err="1" smtClean="0"/>
              <a:t>etishi</a:t>
            </a:r>
            <a:endParaRPr lang="en-US" sz="2800" dirty="0" smtClean="0"/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ishi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raxbari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:                       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Sheripov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U.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396635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118"/>
    </mc:Choice>
    <mc:Fallback>
      <p:transition spd="slow" advTm="4118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548680"/>
            <a:ext cx="7883035" cy="5347581"/>
          </a:xfrm>
        </p:spPr>
        <p:txBody>
          <a:bodyPr>
            <a:noAutofit/>
          </a:bodyPr>
          <a:lstStyle/>
          <a:p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albatta</a:t>
            </a:r>
            <a:r>
              <a:rPr lang="ru-RU" sz="2400" dirty="0"/>
              <a:t> </a:t>
            </a:r>
            <a:r>
              <a:rPr lang="ru-RU" sz="2400" dirty="0" err="1"/>
              <a:t>afsona</a:t>
            </a:r>
            <a:r>
              <a:rPr lang="ru-RU" sz="2400" dirty="0"/>
              <a:t>. </a:t>
            </a:r>
            <a:r>
              <a:rPr lang="ru-RU" sz="2400" dirty="0" err="1"/>
              <a:t>Lekin</a:t>
            </a:r>
            <a:r>
              <a:rPr lang="ru-RU" sz="2400" dirty="0"/>
              <a:t> </a:t>
            </a:r>
            <a:r>
              <a:rPr lang="ru-RU" sz="2400" dirty="0" err="1"/>
              <a:t>hozirgi</a:t>
            </a:r>
            <a:r>
              <a:rPr lang="ru-RU" sz="2400" dirty="0"/>
              <a:t> </a:t>
            </a:r>
            <a:r>
              <a:rPr lang="ru-RU" sz="2400" dirty="0" err="1"/>
              <a:t>kundagi</a:t>
            </a:r>
            <a:r>
              <a:rPr lang="ru-RU" sz="2400" dirty="0"/>
              <a:t> </a:t>
            </a:r>
            <a:r>
              <a:rPr lang="ru-RU" sz="2400" dirty="0" err="1"/>
              <a:t>ilmiy</a:t>
            </a:r>
            <a:r>
              <a:rPr lang="ru-RU" sz="2400" dirty="0"/>
              <a:t> </a:t>
            </a:r>
            <a:r>
              <a:rPr lang="ru-RU" sz="2400" dirty="0" err="1"/>
              <a:t>tadqiqotlar</a:t>
            </a:r>
            <a:r>
              <a:rPr lang="ru-RU" sz="2400" dirty="0"/>
              <a:t> </a:t>
            </a:r>
            <a:r>
              <a:rPr lang="ru-RU" sz="2400" dirty="0" err="1"/>
              <a:t>xulosasiga</a:t>
            </a:r>
            <a:r>
              <a:rPr lang="ru-RU" sz="2400" dirty="0"/>
              <a:t> </a:t>
            </a:r>
            <a:r>
              <a:rPr lang="ru-RU" sz="2400" dirty="0" err="1"/>
              <a:t>ko’ra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 </a:t>
            </a:r>
            <a:r>
              <a:rPr lang="ru-RU" sz="2400" dirty="0" err="1"/>
              <a:t>qavmlarining</a:t>
            </a:r>
            <a:r>
              <a:rPr lang="ru-RU" sz="2400" dirty="0"/>
              <a:t> </a:t>
            </a:r>
            <a:r>
              <a:rPr lang="ru-RU" sz="2400" dirty="0" err="1"/>
              <a:t>asl</a:t>
            </a:r>
            <a:r>
              <a:rPr lang="ru-RU" sz="2400" dirty="0"/>
              <a:t> </a:t>
            </a:r>
            <a:r>
              <a:rPr lang="ru-RU" sz="2400" dirty="0" err="1"/>
              <a:t>vatani</a:t>
            </a:r>
            <a:r>
              <a:rPr lang="ru-RU" sz="2400" dirty="0"/>
              <a:t> </a:t>
            </a:r>
            <a:r>
              <a:rPr lang="ru-RU" sz="2400" dirty="0" err="1"/>
              <a:t>Oltoy</a:t>
            </a:r>
            <a:r>
              <a:rPr lang="ru-RU" sz="2400" dirty="0"/>
              <a:t> </a:t>
            </a:r>
            <a:r>
              <a:rPr lang="ru-RU" sz="2400" dirty="0" err="1"/>
              <a:t>bo’lgani</a:t>
            </a:r>
            <a:r>
              <a:rPr lang="ru-RU" sz="2400" dirty="0"/>
              <a:t>, </a:t>
            </a:r>
            <a:r>
              <a:rPr lang="ru-RU" sz="2400" dirty="0" err="1"/>
              <a:t>tarixiy</a:t>
            </a:r>
            <a:r>
              <a:rPr lang="ru-RU" sz="2400" dirty="0"/>
              <a:t> </a:t>
            </a:r>
            <a:r>
              <a:rPr lang="ru-RU" sz="2400" dirty="0" err="1"/>
              <a:t>taraqqiyot</a:t>
            </a:r>
            <a:r>
              <a:rPr lang="ru-RU" sz="2400" dirty="0"/>
              <a:t> </a:t>
            </a:r>
            <a:r>
              <a:rPr lang="ru-RU" sz="2400" dirty="0" err="1"/>
              <a:t>tufayli</a:t>
            </a:r>
            <a:r>
              <a:rPr lang="ru-RU" sz="2400" dirty="0"/>
              <a:t> u </a:t>
            </a:r>
            <a:r>
              <a:rPr lang="ru-RU" sz="2400" dirty="0" err="1"/>
              <a:t>yerdagi</a:t>
            </a:r>
            <a:r>
              <a:rPr lang="ru-RU" sz="2400" dirty="0"/>
              <a:t> </a:t>
            </a:r>
            <a:r>
              <a:rPr lang="ru-RU" sz="2400" dirty="0" err="1"/>
              <a:t>xalqlarning</a:t>
            </a:r>
            <a:r>
              <a:rPr lang="ru-RU" sz="2400" dirty="0"/>
              <a:t> </a:t>
            </a:r>
            <a:r>
              <a:rPr lang="ru-RU" sz="2400" dirty="0" err="1"/>
              <a:t>turli</a:t>
            </a:r>
            <a:r>
              <a:rPr lang="ru-RU" sz="2400" dirty="0"/>
              <a:t> </a:t>
            </a:r>
            <a:r>
              <a:rPr lang="ru-RU" sz="2400" dirty="0" err="1"/>
              <a:t>tomonga</a:t>
            </a:r>
            <a:r>
              <a:rPr lang="ru-RU" sz="2400" dirty="0"/>
              <a:t> </a:t>
            </a:r>
            <a:r>
              <a:rPr lang="ru-RU" sz="2400" dirty="0" err="1"/>
              <a:t>tarqagani</a:t>
            </a:r>
            <a:r>
              <a:rPr lang="ru-RU" sz="2400" dirty="0"/>
              <a:t> </a:t>
            </a:r>
            <a:r>
              <a:rPr lang="ru-RU" sz="2400" dirty="0" err="1"/>
              <a:t>haqida</a:t>
            </a:r>
            <a:r>
              <a:rPr lang="ru-RU" sz="2400" dirty="0"/>
              <a:t> </a:t>
            </a:r>
            <a:r>
              <a:rPr lang="ru-RU" sz="2400" dirty="0" err="1"/>
              <a:t>gipotezalar</a:t>
            </a:r>
            <a:r>
              <a:rPr lang="ru-RU" sz="2400" dirty="0"/>
              <a:t> </a:t>
            </a:r>
            <a:r>
              <a:rPr lang="ru-RU" sz="2400" dirty="0" err="1"/>
              <a:t>mavjud</a:t>
            </a:r>
            <a:r>
              <a:rPr lang="ru-RU" sz="2400" dirty="0"/>
              <a:t>. “</a:t>
            </a:r>
            <a:r>
              <a:rPr lang="ru-RU" sz="2400" dirty="0" err="1"/>
              <a:t>Yaratilish</a:t>
            </a:r>
            <a:r>
              <a:rPr lang="ru-RU" sz="2400" dirty="0"/>
              <a:t> </a:t>
            </a:r>
            <a:r>
              <a:rPr lang="ru-RU" sz="2400" dirty="0" err="1"/>
              <a:t>dostoni</a:t>
            </a:r>
            <a:r>
              <a:rPr lang="ru-RU" sz="2400" dirty="0"/>
              <a:t>” </a:t>
            </a:r>
            <a:r>
              <a:rPr lang="ru-RU" sz="2400" dirty="0" err="1"/>
              <a:t>nomli</a:t>
            </a:r>
            <a:r>
              <a:rPr lang="ru-RU" sz="2400" dirty="0"/>
              <a:t> </a:t>
            </a:r>
            <a:r>
              <a:rPr lang="ru-RU" sz="2400" dirty="0" err="1"/>
              <a:t>asarda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ellarining</a:t>
            </a:r>
            <a:r>
              <a:rPr lang="ru-RU" sz="2400" dirty="0"/>
              <a:t> </a:t>
            </a:r>
            <a:r>
              <a:rPr lang="ru-RU" sz="2400" dirty="0" err="1"/>
              <a:t>kelib</a:t>
            </a:r>
            <a:r>
              <a:rPr lang="ru-RU" sz="2400" dirty="0"/>
              <a:t> </a:t>
            </a:r>
            <a:r>
              <a:rPr lang="ru-RU" sz="2400" dirty="0" err="1"/>
              <a:t>chiqishi</a:t>
            </a:r>
            <a:r>
              <a:rPr lang="ru-RU" sz="2400" dirty="0"/>
              <a:t> </a:t>
            </a:r>
            <a:r>
              <a:rPr lang="ru-RU" sz="2400" dirty="0" err="1"/>
              <a:t>haqida</a:t>
            </a:r>
            <a:r>
              <a:rPr lang="ru-RU" sz="2400" dirty="0"/>
              <a:t> </a:t>
            </a:r>
            <a:r>
              <a:rPr lang="ru-RU" sz="2400" dirty="0" err="1"/>
              <a:t>shu</a:t>
            </a:r>
            <a:r>
              <a:rPr lang="ru-RU" sz="2400" dirty="0"/>
              <a:t> </a:t>
            </a:r>
            <a:r>
              <a:rPr lang="ru-RU" sz="2400" dirty="0" err="1"/>
              <a:t>xildagi</a:t>
            </a:r>
            <a:r>
              <a:rPr lang="ru-RU" sz="2400" dirty="0"/>
              <a:t> </a:t>
            </a:r>
            <a:r>
              <a:rPr lang="ru-RU" sz="2400" dirty="0" err="1"/>
              <a:t>gaplar</a:t>
            </a:r>
            <a:r>
              <a:rPr lang="ru-RU" sz="2400" dirty="0"/>
              <a:t> </a:t>
            </a:r>
            <a:r>
              <a:rPr lang="ru-RU" sz="2400" dirty="0" err="1"/>
              <a:t>keltirilgan</a:t>
            </a:r>
            <a:r>
              <a:rPr lang="ru-RU" sz="2400" dirty="0"/>
              <a:t>. </a:t>
            </a:r>
            <a:r>
              <a:rPr lang="ru-RU" sz="2400" dirty="0" err="1"/>
              <a:t>Eng</a:t>
            </a:r>
            <a:r>
              <a:rPr lang="ru-RU" sz="2400" dirty="0"/>
              <a:t> </a:t>
            </a:r>
            <a:r>
              <a:rPr lang="ru-RU" sz="2400" dirty="0" err="1"/>
              <a:t>qadimgi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dostonlaridan</a:t>
            </a:r>
            <a:r>
              <a:rPr lang="ru-RU" sz="2400" dirty="0"/>
              <a:t> </a:t>
            </a:r>
            <a:r>
              <a:rPr lang="ru-RU" sz="2400" dirty="0" err="1"/>
              <a:t>biri</a:t>
            </a:r>
            <a:r>
              <a:rPr lang="ru-RU" sz="2400" dirty="0"/>
              <a:t> “</a:t>
            </a:r>
            <a:r>
              <a:rPr lang="ru-RU" sz="2400" dirty="0" err="1"/>
              <a:t>Alp</a:t>
            </a:r>
            <a:r>
              <a:rPr lang="ru-RU" sz="2400" dirty="0"/>
              <a:t> </a:t>
            </a:r>
            <a:r>
              <a:rPr lang="ru-RU" sz="2400" dirty="0" err="1"/>
              <a:t>er</a:t>
            </a:r>
            <a:r>
              <a:rPr lang="ru-RU" sz="2400" dirty="0"/>
              <a:t> </a:t>
            </a:r>
            <a:r>
              <a:rPr lang="ru-RU" sz="2400" dirty="0" err="1"/>
              <a:t>To’nga</a:t>
            </a:r>
            <a:r>
              <a:rPr lang="ru-RU" sz="2400" dirty="0"/>
              <a:t>” </a:t>
            </a:r>
            <a:r>
              <a:rPr lang="ru-RU" sz="2400" dirty="0" err="1"/>
              <a:t>nomli</a:t>
            </a:r>
            <a:r>
              <a:rPr lang="ru-RU" sz="2400" dirty="0"/>
              <a:t> </a:t>
            </a:r>
            <a:r>
              <a:rPr lang="ru-RU" sz="2400" dirty="0" err="1"/>
              <a:t>dostondir</a:t>
            </a:r>
            <a:r>
              <a:rPr lang="ru-RU" sz="2400" dirty="0"/>
              <a:t>.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doston</a:t>
            </a:r>
            <a:r>
              <a:rPr lang="ru-RU" sz="2400" dirty="0"/>
              <a:t> </a:t>
            </a:r>
            <a:r>
              <a:rPr lang="ru-RU" sz="2400" dirty="0" err="1"/>
              <a:t>qahramoni</a:t>
            </a:r>
            <a:r>
              <a:rPr lang="ru-RU" sz="2400" dirty="0"/>
              <a:t> </a:t>
            </a:r>
            <a:r>
              <a:rPr lang="ru-RU" sz="2400" dirty="0" err="1"/>
              <a:t>Alp</a:t>
            </a:r>
            <a:r>
              <a:rPr lang="ru-RU" sz="2400" dirty="0"/>
              <a:t> </a:t>
            </a:r>
            <a:r>
              <a:rPr lang="ru-RU" sz="2400" dirty="0" err="1"/>
              <a:t>er</a:t>
            </a:r>
            <a:r>
              <a:rPr lang="ru-RU" sz="2400" dirty="0"/>
              <a:t> </a:t>
            </a:r>
            <a:r>
              <a:rPr lang="ru-RU" sz="2400" dirty="0" err="1"/>
              <a:t>To’nga</a:t>
            </a:r>
            <a:r>
              <a:rPr lang="ru-RU" sz="2400" dirty="0"/>
              <a:t> </a:t>
            </a:r>
            <a:r>
              <a:rPr lang="ru-RU" sz="2400" dirty="0" err="1"/>
              <a:t>tarixiy</a:t>
            </a:r>
            <a:r>
              <a:rPr lang="ru-RU" sz="2400" dirty="0"/>
              <a:t> </a:t>
            </a:r>
            <a:r>
              <a:rPr lang="ru-RU" sz="2400" dirty="0" err="1"/>
              <a:t>shaxs</a:t>
            </a:r>
            <a:r>
              <a:rPr lang="ru-RU" sz="2400" dirty="0"/>
              <a:t> </a:t>
            </a:r>
            <a:r>
              <a:rPr lang="ru-RU" sz="2400" dirty="0" err="1"/>
              <a:t>bo’lib</a:t>
            </a:r>
            <a:r>
              <a:rPr lang="ru-RU" sz="2400" dirty="0"/>
              <a:t>, </a:t>
            </a:r>
            <a:r>
              <a:rPr lang="ru-RU" sz="2400" dirty="0" err="1"/>
              <a:t>ayrim</a:t>
            </a:r>
            <a:r>
              <a:rPr lang="ru-RU" sz="2400" dirty="0"/>
              <a:t> </a:t>
            </a:r>
            <a:r>
              <a:rPr lang="ru-RU" sz="2400" dirty="0" err="1"/>
              <a:t>tarixiy</a:t>
            </a:r>
            <a:r>
              <a:rPr lang="ru-RU" sz="2400" dirty="0"/>
              <a:t> </a:t>
            </a:r>
            <a:r>
              <a:rPr lang="ru-RU" sz="2400" dirty="0" err="1"/>
              <a:t>ma’lumotlarga</a:t>
            </a:r>
            <a:r>
              <a:rPr lang="ru-RU" sz="2400" dirty="0"/>
              <a:t> </a:t>
            </a:r>
            <a:r>
              <a:rPr lang="ru-RU" sz="2400" dirty="0" err="1"/>
              <a:t>qaraganda</a:t>
            </a:r>
            <a:r>
              <a:rPr lang="ru-RU" sz="2400" dirty="0"/>
              <a:t> </a:t>
            </a:r>
            <a:r>
              <a:rPr lang="ru-RU" sz="2400" dirty="0" err="1"/>
              <a:t>eramizdan</a:t>
            </a:r>
            <a:r>
              <a:rPr lang="ru-RU" sz="2400" dirty="0"/>
              <a:t> </a:t>
            </a:r>
            <a:r>
              <a:rPr lang="ru-RU" sz="2400" dirty="0" err="1"/>
              <a:t>oldingi</a:t>
            </a:r>
            <a:r>
              <a:rPr lang="ru-RU" sz="2400" dirty="0"/>
              <a:t> VII </a:t>
            </a:r>
            <a:r>
              <a:rPr lang="ru-RU" sz="2400" dirty="0" err="1"/>
              <a:t>asrlarda</a:t>
            </a:r>
            <a:r>
              <a:rPr lang="ru-RU" sz="2400" dirty="0"/>
              <a:t> </a:t>
            </a:r>
            <a:r>
              <a:rPr lang="ru-RU" sz="2400" dirty="0" err="1"/>
              <a:t>yashagan</a:t>
            </a:r>
            <a:r>
              <a:rPr lang="ru-RU" sz="2400" dirty="0"/>
              <a:t>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0417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5"/>
            <a:ext cx="8352928" cy="5976664"/>
          </a:xfrm>
        </p:spPr>
        <p:txBody>
          <a:bodyPr>
            <a:normAutofit/>
          </a:bodyPr>
          <a:lstStyle/>
          <a:p>
            <a:pPr fontAlgn="t"/>
            <a:r>
              <a:rPr lang="ru-RU" sz="2000" dirty="0"/>
              <a:t> </a:t>
            </a:r>
            <a:r>
              <a:rPr lang="ru-RU" sz="2000" dirty="0" err="1"/>
              <a:t>Bu</a:t>
            </a:r>
            <a:r>
              <a:rPr lang="ru-RU" sz="2000" dirty="0"/>
              <a:t> </a:t>
            </a:r>
            <a:r>
              <a:rPr lang="ru-RU" sz="2000" dirty="0" err="1"/>
              <a:t>shaxs</a:t>
            </a:r>
            <a:r>
              <a:rPr lang="ru-RU" sz="2000" dirty="0"/>
              <a:t> </a:t>
            </a:r>
            <a:r>
              <a:rPr lang="ru-RU" sz="2000" dirty="0" err="1"/>
              <a:t>haqida</a:t>
            </a:r>
            <a:r>
              <a:rPr lang="ru-RU" sz="2000" dirty="0"/>
              <a:t> </a:t>
            </a:r>
            <a:r>
              <a:rPr lang="ru-RU" sz="2000" dirty="0" err="1"/>
              <a:t>ko’plab</a:t>
            </a:r>
            <a:r>
              <a:rPr lang="ru-RU" sz="2000" dirty="0"/>
              <a:t> </a:t>
            </a:r>
            <a:r>
              <a:rPr lang="ru-RU" sz="2000" dirty="0" err="1"/>
              <a:t>asarlarda</a:t>
            </a:r>
            <a:r>
              <a:rPr lang="ru-RU" sz="2000" dirty="0"/>
              <a:t> </a:t>
            </a:r>
            <a:r>
              <a:rPr lang="ru-RU" sz="2000" dirty="0" err="1"/>
              <a:t>ma’lumot</a:t>
            </a:r>
            <a:r>
              <a:rPr lang="ru-RU" sz="2000" dirty="0"/>
              <a:t> </a:t>
            </a:r>
            <a:r>
              <a:rPr lang="ru-RU" sz="2000" dirty="0" err="1"/>
              <a:t>beriladi</a:t>
            </a:r>
            <a:r>
              <a:rPr lang="ru-RU" sz="2000" dirty="0"/>
              <a:t>. </a:t>
            </a:r>
            <a:r>
              <a:rPr lang="ru-RU" sz="2000" dirty="0" err="1"/>
              <a:t>Jumladan</a:t>
            </a:r>
            <a:r>
              <a:rPr lang="ru-RU" sz="2000" dirty="0"/>
              <a:t>, </a:t>
            </a:r>
            <a:r>
              <a:rPr lang="ru-RU" sz="2000" dirty="0" err="1"/>
              <a:t>Mahmud</a:t>
            </a:r>
            <a:r>
              <a:rPr lang="ru-RU" sz="2000" dirty="0"/>
              <a:t> </a:t>
            </a:r>
            <a:r>
              <a:rPr lang="ru-RU" sz="2000" dirty="0" err="1"/>
              <a:t>Koshg’ariy</a:t>
            </a:r>
            <a:r>
              <a:rPr lang="ru-RU" sz="2000" dirty="0"/>
              <a:t> </a:t>
            </a:r>
            <a:r>
              <a:rPr lang="ru-RU" sz="2000" dirty="0" err="1"/>
              <a:t>o’z</a:t>
            </a:r>
            <a:r>
              <a:rPr lang="ru-RU" sz="2000" dirty="0"/>
              <a:t> </a:t>
            </a:r>
            <a:r>
              <a:rPr lang="ru-RU" sz="2000" dirty="0" err="1"/>
              <a:t>asarida</a:t>
            </a:r>
            <a:r>
              <a:rPr lang="ru-RU" sz="2000" dirty="0"/>
              <a:t> </a:t>
            </a:r>
            <a:r>
              <a:rPr lang="ru-RU" sz="2000" dirty="0" err="1"/>
              <a:t>Alp</a:t>
            </a:r>
            <a:r>
              <a:rPr lang="ru-RU" sz="2000" dirty="0"/>
              <a:t> </a:t>
            </a:r>
            <a:r>
              <a:rPr lang="ru-RU" sz="2000" dirty="0" err="1"/>
              <a:t>er</a:t>
            </a:r>
            <a:r>
              <a:rPr lang="ru-RU" sz="2000" dirty="0"/>
              <a:t> </a:t>
            </a:r>
            <a:r>
              <a:rPr lang="ru-RU" sz="2000" dirty="0" err="1"/>
              <a:t>To’nganing</a:t>
            </a:r>
            <a:r>
              <a:rPr lang="ru-RU" sz="2000" dirty="0"/>
              <a:t> </a:t>
            </a:r>
            <a:r>
              <a:rPr lang="ru-RU" sz="2000" dirty="0" err="1"/>
              <a:t>forscha</a:t>
            </a:r>
            <a:r>
              <a:rPr lang="ru-RU" sz="2000" dirty="0"/>
              <a:t> </a:t>
            </a:r>
            <a:r>
              <a:rPr lang="ru-RU" sz="2000" dirty="0" err="1"/>
              <a:t>nomi</a:t>
            </a:r>
            <a:r>
              <a:rPr lang="ru-RU" sz="2000" dirty="0"/>
              <a:t> </a:t>
            </a:r>
            <a:r>
              <a:rPr lang="ru-RU" sz="2000" dirty="0" err="1"/>
              <a:t>Afrosiyob</a:t>
            </a:r>
            <a:r>
              <a:rPr lang="ru-RU" sz="2000" dirty="0"/>
              <a:t> </a:t>
            </a:r>
            <a:r>
              <a:rPr lang="ru-RU" sz="2000" dirty="0" err="1"/>
              <a:t>deb</a:t>
            </a:r>
            <a:r>
              <a:rPr lang="ru-RU" sz="2000" dirty="0"/>
              <a:t> </a:t>
            </a:r>
            <a:r>
              <a:rPr lang="ru-RU" sz="2000" dirty="0" err="1"/>
              <a:t>ta’kidlab</a:t>
            </a:r>
            <a:r>
              <a:rPr lang="ru-RU" sz="2000" dirty="0"/>
              <a:t> </a:t>
            </a:r>
            <a:r>
              <a:rPr lang="ru-RU" sz="2000" dirty="0" err="1"/>
              <a:t>o’tgan</a:t>
            </a:r>
            <a:r>
              <a:rPr lang="ru-RU" sz="2000" dirty="0"/>
              <a:t>. </a:t>
            </a:r>
            <a:r>
              <a:rPr lang="ru-RU" sz="2000" dirty="0" err="1"/>
              <a:t>Firdavsiyning</a:t>
            </a:r>
            <a:r>
              <a:rPr lang="ru-RU" sz="2000" dirty="0"/>
              <a:t> “</a:t>
            </a:r>
            <a:r>
              <a:rPr lang="ru-RU" sz="2000" dirty="0" err="1"/>
              <a:t>Shohnoma</a:t>
            </a:r>
            <a:r>
              <a:rPr lang="ru-RU" sz="2000" dirty="0"/>
              <a:t>” </a:t>
            </a:r>
            <a:r>
              <a:rPr lang="ru-RU" sz="2000" dirty="0" err="1"/>
              <a:t>asarida</a:t>
            </a:r>
            <a:r>
              <a:rPr lang="ru-RU" sz="2000" dirty="0"/>
              <a:t> </a:t>
            </a:r>
            <a:r>
              <a:rPr lang="ru-RU" sz="2000" dirty="0" err="1"/>
              <a:t>ham</a:t>
            </a:r>
            <a:r>
              <a:rPr lang="ru-RU" sz="2000" dirty="0"/>
              <a:t> </a:t>
            </a:r>
            <a:r>
              <a:rPr lang="ru-RU" sz="2000" dirty="0" err="1"/>
              <a:t>Afrosiyob</a:t>
            </a:r>
            <a:r>
              <a:rPr lang="ru-RU" sz="2000" dirty="0"/>
              <a:t> </a:t>
            </a:r>
            <a:r>
              <a:rPr lang="ru-RU" sz="2000" dirty="0" err="1"/>
              <a:t>Turonning</a:t>
            </a:r>
            <a:r>
              <a:rPr lang="ru-RU" sz="2000" dirty="0"/>
              <a:t> </a:t>
            </a:r>
            <a:r>
              <a:rPr lang="ru-RU" sz="2000" dirty="0" err="1"/>
              <a:t>podshosi</a:t>
            </a:r>
            <a:r>
              <a:rPr lang="ru-RU" sz="2000" dirty="0"/>
              <a:t> </a:t>
            </a:r>
            <a:r>
              <a:rPr lang="ru-RU" sz="2000" dirty="0" err="1"/>
              <a:t>bo’lganligi</a:t>
            </a:r>
            <a:r>
              <a:rPr lang="ru-RU" sz="2000" dirty="0"/>
              <a:t>, </a:t>
            </a:r>
            <a:r>
              <a:rPr lang="ru-RU" sz="2000" dirty="0" err="1"/>
              <a:t>uning</a:t>
            </a:r>
            <a:r>
              <a:rPr lang="ru-RU" sz="2000" dirty="0"/>
              <a:t> </a:t>
            </a:r>
            <a:r>
              <a:rPr lang="ru-RU" sz="2000" dirty="0" err="1"/>
              <a:t>mard</a:t>
            </a:r>
            <a:r>
              <a:rPr lang="ru-RU" sz="2000" dirty="0"/>
              <a:t>, </a:t>
            </a:r>
            <a:r>
              <a:rPr lang="ru-RU" sz="2000" dirty="0" err="1"/>
              <a:t>jasur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tadbirkor</a:t>
            </a:r>
            <a:r>
              <a:rPr lang="ru-RU" sz="2000" dirty="0"/>
              <a:t> </a:t>
            </a:r>
            <a:r>
              <a:rPr lang="ru-RU" sz="2000" dirty="0" err="1"/>
              <a:t>podshoh</a:t>
            </a:r>
            <a:r>
              <a:rPr lang="ru-RU" sz="2000" dirty="0"/>
              <a:t> </a:t>
            </a:r>
            <a:r>
              <a:rPr lang="ru-RU" sz="2000" dirty="0" err="1"/>
              <a:t>bo’lganligi</a:t>
            </a:r>
            <a:r>
              <a:rPr lang="ru-RU" sz="2000" dirty="0"/>
              <a:t> </a:t>
            </a:r>
            <a:r>
              <a:rPr lang="ru-RU" sz="2000" dirty="0" err="1"/>
              <a:t>haqida</a:t>
            </a:r>
            <a:r>
              <a:rPr lang="ru-RU" sz="2000" dirty="0"/>
              <a:t> </a:t>
            </a:r>
            <a:r>
              <a:rPr lang="ru-RU" sz="2000" dirty="0" err="1"/>
              <a:t>ma’lumotlar</a:t>
            </a:r>
            <a:r>
              <a:rPr lang="ru-RU" sz="2000" dirty="0"/>
              <a:t> </a:t>
            </a:r>
            <a:r>
              <a:rPr lang="ru-RU" sz="2000" dirty="0" err="1"/>
              <a:t>beriladi</a:t>
            </a:r>
            <a:r>
              <a:rPr lang="ru-RU" sz="2000" dirty="0"/>
              <a:t>.</a:t>
            </a:r>
          </a:p>
          <a:p>
            <a:pPr fontAlgn="t"/>
            <a:r>
              <a:rPr lang="ru-RU" sz="2000" dirty="0" err="1"/>
              <a:t>Umuman</a:t>
            </a:r>
            <a:r>
              <a:rPr lang="ru-RU" sz="2000" dirty="0"/>
              <a:t>, </a:t>
            </a:r>
            <a:r>
              <a:rPr lang="ru-RU" sz="2000" dirty="0" err="1"/>
              <a:t>Alp</a:t>
            </a:r>
            <a:r>
              <a:rPr lang="ru-RU" sz="2000" dirty="0"/>
              <a:t> </a:t>
            </a:r>
            <a:r>
              <a:rPr lang="ru-RU" sz="2000" dirty="0" err="1"/>
              <a:t>er</a:t>
            </a:r>
            <a:r>
              <a:rPr lang="ru-RU" sz="2000" dirty="0"/>
              <a:t> </a:t>
            </a:r>
            <a:r>
              <a:rPr lang="ru-RU" sz="2000" dirty="0" err="1"/>
              <a:t>To’nga</a:t>
            </a:r>
            <a:r>
              <a:rPr lang="ru-RU" sz="2000" dirty="0"/>
              <a:t> </a:t>
            </a:r>
            <a:r>
              <a:rPr lang="ru-RU" sz="2000" dirty="0" err="1"/>
              <a:t>haqida</a:t>
            </a:r>
            <a:r>
              <a:rPr lang="ru-RU" sz="2000" dirty="0"/>
              <a:t> </a:t>
            </a:r>
            <a:r>
              <a:rPr lang="ru-RU" sz="2000" dirty="0" err="1"/>
              <a:t>Sharq</a:t>
            </a:r>
            <a:r>
              <a:rPr lang="ru-RU" sz="2000" dirty="0"/>
              <a:t> </a:t>
            </a:r>
            <a:r>
              <a:rPr lang="ru-RU" sz="2000" dirty="0" err="1"/>
              <a:t>adabiyotida</a:t>
            </a:r>
            <a:r>
              <a:rPr lang="ru-RU" sz="2000" dirty="0"/>
              <a:t> </a:t>
            </a:r>
            <a:r>
              <a:rPr lang="ru-RU" sz="2000" dirty="0" err="1"/>
              <a:t>ko’plab</a:t>
            </a:r>
            <a:r>
              <a:rPr lang="ru-RU" sz="2000" dirty="0"/>
              <a:t> </a:t>
            </a:r>
            <a:r>
              <a:rPr lang="ru-RU" sz="2000" dirty="0" err="1"/>
              <a:t>asarlar</a:t>
            </a:r>
            <a:r>
              <a:rPr lang="ru-RU" sz="2000" dirty="0"/>
              <a:t> </a:t>
            </a:r>
            <a:r>
              <a:rPr lang="ru-RU" sz="2000" dirty="0" err="1"/>
              <a:t>yozilgan</a:t>
            </a:r>
            <a:r>
              <a:rPr lang="ru-RU" sz="2000" dirty="0"/>
              <a:t>. </a:t>
            </a:r>
            <a:r>
              <a:rPr lang="ru-RU" sz="2000" dirty="0" err="1"/>
              <a:t>Mahmud</a:t>
            </a:r>
            <a:r>
              <a:rPr lang="ru-RU" sz="2000" dirty="0"/>
              <a:t> </a:t>
            </a:r>
            <a:r>
              <a:rPr lang="ru-RU" sz="2000" dirty="0" err="1"/>
              <a:t>Koshg’ariyning</a:t>
            </a:r>
            <a:r>
              <a:rPr lang="ru-RU" sz="2000" dirty="0"/>
              <a:t> “</a:t>
            </a:r>
            <a:r>
              <a:rPr lang="ru-RU" sz="2000" dirty="0" err="1"/>
              <a:t>Devoni</a:t>
            </a:r>
            <a:r>
              <a:rPr lang="ru-RU" sz="2000" dirty="0"/>
              <a:t> </a:t>
            </a:r>
            <a:r>
              <a:rPr lang="ru-RU" sz="2000" dirty="0" err="1"/>
              <a:t>lug’atit</a:t>
            </a:r>
            <a:r>
              <a:rPr lang="ru-RU" sz="2000" dirty="0"/>
              <a:t> </a:t>
            </a:r>
            <a:r>
              <a:rPr lang="ru-RU" sz="2000" dirty="0" err="1"/>
              <a:t>turk</a:t>
            </a:r>
            <a:r>
              <a:rPr lang="ru-RU" sz="2000" dirty="0"/>
              <a:t>” </a:t>
            </a:r>
            <a:r>
              <a:rPr lang="ru-RU" sz="2000" dirty="0" err="1"/>
              <a:t>kitobida</a:t>
            </a:r>
            <a:r>
              <a:rPr lang="ru-RU" sz="2000" dirty="0"/>
              <a:t> </a:t>
            </a:r>
            <a:r>
              <a:rPr lang="ru-RU" sz="2000" dirty="0" err="1"/>
              <a:t>Alp</a:t>
            </a:r>
            <a:r>
              <a:rPr lang="ru-RU" sz="2000" dirty="0"/>
              <a:t> </a:t>
            </a:r>
            <a:r>
              <a:rPr lang="ru-RU" sz="2000" dirty="0" err="1"/>
              <a:t>er</a:t>
            </a:r>
            <a:r>
              <a:rPr lang="ru-RU" sz="2000" dirty="0"/>
              <a:t> </a:t>
            </a:r>
            <a:r>
              <a:rPr lang="ru-RU" sz="2000" dirty="0" err="1"/>
              <a:t>To’nga</a:t>
            </a:r>
            <a:r>
              <a:rPr lang="ru-RU" sz="2000" dirty="0"/>
              <a:t> </a:t>
            </a:r>
            <a:r>
              <a:rPr lang="ru-RU" sz="2000" dirty="0" err="1"/>
              <a:t>haqida</a:t>
            </a:r>
            <a:r>
              <a:rPr lang="ru-RU" sz="2000" dirty="0"/>
              <a:t> </a:t>
            </a:r>
            <a:r>
              <a:rPr lang="ru-RU" sz="2000" dirty="0" err="1"/>
              <a:t>yozilgan</a:t>
            </a:r>
            <a:r>
              <a:rPr lang="ru-RU" sz="2000" dirty="0"/>
              <a:t> </a:t>
            </a:r>
            <a:r>
              <a:rPr lang="ru-RU" sz="2000" dirty="0" err="1"/>
              <a:t>dostondan</a:t>
            </a:r>
            <a:r>
              <a:rPr lang="ru-RU" sz="2000" dirty="0"/>
              <a:t> </a:t>
            </a:r>
            <a:r>
              <a:rPr lang="ru-RU" sz="2000" dirty="0" err="1"/>
              <a:t>ko’plab</a:t>
            </a:r>
            <a:r>
              <a:rPr lang="ru-RU" sz="2000" dirty="0"/>
              <a:t> </a:t>
            </a:r>
            <a:r>
              <a:rPr lang="ru-RU" sz="2000" dirty="0" err="1"/>
              <a:t>parchalar</a:t>
            </a:r>
            <a:r>
              <a:rPr lang="ru-RU" sz="2000" dirty="0"/>
              <a:t> </a:t>
            </a:r>
            <a:r>
              <a:rPr lang="ru-RU" sz="2000" dirty="0" err="1"/>
              <a:t>keltirilgan</a:t>
            </a:r>
            <a:r>
              <a:rPr lang="ru-RU" sz="2000" dirty="0"/>
              <a:t>. </a:t>
            </a:r>
            <a:r>
              <a:rPr lang="ru-RU" sz="2000" dirty="0" err="1"/>
              <a:t>Bularda</a:t>
            </a:r>
            <a:r>
              <a:rPr lang="ru-RU" sz="2000" dirty="0"/>
              <a:t> </a:t>
            </a:r>
            <a:r>
              <a:rPr lang="ru-RU" sz="2000" dirty="0" err="1"/>
              <a:t>Alp</a:t>
            </a:r>
            <a:r>
              <a:rPr lang="ru-RU" sz="2000" dirty="0"/>
              <a:t> </a:t>
            </a:r>
            <a:r>
              <a:rPr lang="ru-RU" sz="2000" dirty="0" err="1"/>
              <a:t>er</a:t>
            </a:r>
            <a:r>
              <a:rPr lang="ru-RU" sz="2000" dirty="0"/>
              <a:t> </a:t>
            </a:r>
            <a:r>
              <a:rPr lang="ru-RU" sz="2000" dirty="0" err="1"/>
              <a:t>To’nganing</a:t>
            </a:r>
            <a:r>
              <a:rPr lang="ru-RU" sz="2000" dirty="0"/>
              <a:t> </a:t>
            </a:r>
            <a:r>
              <a:rPr lang="ru-RU" sz="2000" dirty="0" err="1"/>
              <a:t>qahramonliklari</a:t>
            </a:r>
            <a:r>
              <a:rPr lang="ru-RU" sz="2000" dirty="0"/>
              <a:t>, </a:t>
            </a:r>
            <a:r>
              <a:rPr lang="ru-RU" sz="2000" dirty="0" err="1"/>
              <a:t>Turon</a:t>
            </a:r>
            <a:r>
              <a:rPr lang="ru-RU" sz="2000" dirty="0"/>
              <a:t> </a:t>
            </a:r>
            <a:r>
              <a:rPr lang="ru-RU" sz="2000" dirty="0" err="1"/>
              <a:t>tuprog’ini</a:t>
            </a:r>
            <a:r>
              <a:rPr lang="ru-RU" sz="2000" dirty="0"/>
              <a:t> </a:t>
            </a:r>
            <a:r>
              <a:rPr lang="ru-RU" sz="2000" dirty="0" err="1"/>
              <a:t>chet</a:t>
            </a:r>
            <a:r>
              <a:rPr lang="ru-RU" sz="2000" dirty="0"/>
              <a:t> </a:t>
            </a:r>
            <a:r>
              <a:rPr lang="ru-RU" sz="2000" dirty="0" err="1"/>
              <a:t>el</a:t>
            </a:r>
            <a:r>
              <a:rPr lang="ru-RU" sz="2000" dirty="0"/>
              <a:t> </a:t>
            </a:r>
            <a:r>
              <a:rPr lang="ru-RU" sz="2000" dirty="0" err="1"/>
              <a:t>bosqinchilaridan</a:t>
            </a:r>
            <a:r>
              <a:rPr lang="ru-RU" sz="2000" dirty="0"/>
              <a:t> </a:t>
            </a:r>
            <a:r>
              <a:rPr lang="ru-RU" sz="2000" dirty="0" err="1"/>
              <a:t>himoya</a:t>
            </a:r>
            <a:r>
              <a:rPr lang="ru-RU" sz="2000" dirty="0"/>
              <a:t> </a:t>
            </a:r>
            <a:r>
              <a:rPr lang="ru-RU" sz="2000" dirty="0" err="1"/>
              <a:t>qilishi</a:t>
            </a:r>
            <a:r>
              <a:rPr lang="ru-RU" sz="2000" dirty="0"/>
              <a:t>, </a:t>
            </a:r>
            <a:r>
              <a:rPr lang="ru-RU" sz="2000" dirty="0" err="1"/>
              <a:t>Eron</a:t>
            </a:r>
            <a:r>
              <a:rPr lang="ru-RU" sz="2000" dirty="0"/>
              <a:t> </a:t>
            </a:r>
            <a:r>
              <a:rPr lang="ru-RU" sz="2000" dirty="0" err="1"/>
              <a:t>bilan</a:t>
            </a:r>
            <a:r>
              <a:rPr lang="ru-RU" sz="2000" dirty="0"/>
              <a:t> </a:t>
            </a:r>
            <a:r>
              <a:rPr lang="ru-RU" sz="2000" dirty="0" err="1"/>
              <a:t>olib</a:t>
            </a:r>
            <a:r>
              <a:rPr lang="ru-RU" sz="2000" dirty="0"/>
              <a:t> </a:t>
            </a:r>
            <a:r>
              <a:rPr lang="ru-RU" sz="2000" dirty="0" err="1"/>
              <a:t>borgan</a:t>
            </a:r>
            <a:r>
              <a:rPr lang="ru-RU" sz="2000" dirty="0"/>
              <a:t> </a:t>
            </a:r>
            <a:r>
              <a:rPr lang="ru-RU" sz="2000" dirty="0" err="1"/>
              <a:t>janglari</a:t>
            </a:r>
            <a:r>
              <a:rPr lang="ru-RU" sz="2000" dirty="0"/>
              <a:t> </a:t>
            </a:r>
            <a:r>
              <a:rPr lang="ru-RU" sz="2000" dirty="0" err="1"/>
              <a:t>hikoya</a:t>
            </a:r>
            <a:r>
              <a:rPr lang="ru-RU" sz="2000" dirty="0"/>
              <a:t> </a:t>
            </a:r>
            <a:r>
              <a:rPr lang="ru-RU" sz="2000" dirty="0" err="1"/>
              <a:t>qilinadi</a:t>
            </a:r>
            <a:r>
              <a:rPr lang="ru-RU" sz="2000" dirty="0"/>
              <a:t>.</a:t>
            </a:r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42839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24936" cy="6120679"/>
          </a:xfrm>
        </p:spPr>
        <p:txBody>
          <a:bodyPr>
            <a:normAutofit/>
          </a:bodyPr>
          <a:lstStyle/>
          <a:p>
            <a:pPr fontAlgn="t"/>
            <a:r>
              <a:rPr lang="ru-RU" sz="2400" dirty="0" err="1"/>
              <a:t>Qadimgi</a:t>
            </a:r>
            <a:r>
              <a:rPr lang="ru-RU" sz="2400" dirty="0"/>
              <a:t> </a:t>
            </a:r>
            <a:r>
              <a:rPr lang="ru-RU" sz="2400" dirty="0" err="1"/>
              <a:t>totemistik</a:t>
            </a:r>
            <a:r>
              <a:rPr lang="ru-RU" sz="2400" dirty="0"/>
              <a:t> </a:t>
            </a:r>
            <a:r>
              <a:rPr lang="ru-RU" sz="2400" dirty="0" err="1"/>
              <a:t>xarakteridagi</a:t>
            </a:r>
            <a:r>
              <a:rPr lang="ru-RU" sz="2400" dirty="0"/>
              <a:t> </a:t>
            </a:r>
            <a:r>
              <a:rPr lang="ru-RU" sz="2400" dirty="0" err="1"/>
              <a:t>manbalarning</a:t>
            </a:r>
            <a:r>
              <a:rPr lang="ru-RU" sz="2400" dirty="0"/>
              <a:t> </a:t>
            </a:r>
            <a:r>
              <a:rPr lang="ru-RU" sz="2400" dirty="0" err="1"/>
              <a:t>ayrimlarida</a:t>
            </a:r>
            <a:r>
              <a:rPr lang="ru-RU" sz="2400" dirty="0"/>
              <a:t> </a:t>
            </a:r>
            <a:r>
              <a:rPr lang="ru-RU" sz="2400" dirty="0" err="1"/>
              <a:t>turklarning</a:t>
            </a:r>
            <a:r>
              <a:rPr lang="ru-RU" sz="2400" dirty="0"/>
              <a:t> </a:t>
            </a:r>
            <a:r>
              <a:rPr lang="ru-RU" sz="2400" dirty="0" err="1"/>
              <a:t>bo’riga</a:t>
            </a:r>
            <a:r>
              <a:rPr lang="ru-RU" sz="2400" dirty="0"/>
              <a:t> </a:t>
            </a:r>
            <a:r>
              <a:rPr lang="ru-RU" sz="2400" dirty="0" err="1"/>
              <a:t>sig’inganini</a:t>
            </a:r>
            <a:r>
              <a:rPr lang="ru-RU" sz="2400" dirty="0"/>
              <a:t>, </a:t>
            </a:r>
            <a:r>
              <a:rPr lang="ru-RU" sz="2400" dirty="0" err="1"/>
              <a:t>bo’rini</a:t>
            </a:r>
            <a:r>
              <a:rPr lang="ru-RU" sz="2400" dirty="0"/>
              <a:t> </a:t>
            </a:r>
            <a:r>
              <a:rPr lang="ru-RU" sz="2400" dirty="0" err="1"/>
              <a:t>o’zining</a:t>
            </a:r>
            <a:r>
              <a:rPr lang="ru-RU" sz="2400" dirty="0"/>
              <a:t> </a:t>
            </a:r>
            <a:r>
              <a:rPr lang="ru-RU" sz="2400" dirty="0" err="1"/>
              <a:t>ajdodi</a:t>
            </a:r>
            <a:r>
              <a:rPr lang="ru-RU" sz="2400" dirty="0"/>
              <a:t> </a:t>
            </a:r>
            <a:r>
              <a:rPr lang="ru-RU" sz="2400" dirty="0" err="1"/>
              <a:t>deb</a:t>
            </a:r>
            <a:r>
              <a:rPr lang="ru-RU" sz="2400" dirty="0"/>
              <a:t> </a:t>
            </a:r>
            <a:r>
              <a:rPr lang="ru-RU" sz="2400" dirty="0" err="1"/>
              <a:t>bilgani</a:t>
            </a:r>
            <a:r>
              <a:rPr lang="ru-RU" sz="2400" dirty="0"/>
              <a:t> </a:t>
            </a:r>
            <a:r>
              <a:rPr lang="ru-RU" sz="2400" dirty="0" err="1"/>
              <a:t>haqida</a:t>
            </a:r>
            <a:r>
              <a:rPr lang="ru-RU" sz="2400" dirty="0"/>
              <a:t> </a:t>
            </a:r>
            <a:r>
              <a:rPr lang="ru-RU" sz="2400" dirty="0" err="1"/>
              <a:t>ma’lumotlar</a:t>
            </a:r>
            <a:r>
              <a:rPr lang="ru-RU" sz="2400" dirty="0"/>
              <a:t> </a:t>
            </a:r>
            <a:r>
              <a:rPr lang="ru-RU" sz="2400" dirty="0" err="1"/>
              <a:t>berilgan</a:t>
            </a:r>
            <a:r>
              <a:rPr lang="ru-RU" sz="2400" dirty="0"/>
              <a:t>.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afsonada</a:t>
            </a:r>
            <a:r>
              <a:rPr lang="ru-RU" sz="2400" dirty="0"/>
              <a:t> </a:t>
            </a:r>
            <a:r>
              <a:rPr lang="ru-RU" sz="2400" dirty="0" err="1"/>
              <a:t>hikoya</a:t>
            </a:r>
            <a:r>
              <a:rPr lang="ru-RU" sz="2400" dirty="0"/>
              <a:t> </a:t>
            </a:r>
            <a:r>
              <a:rPr lang="ru-RU" sz="2400" dirty="0" err="1"/>
              <a:t>qilinishicha</a:t>
            </a:r>
            <a:r>
              <a:rPr lang="ru-RU" sz="2400" dirty="0"/>
              <a:t>, </a:t>
            </a:r>
            <a:r>
              <a:rPr lang="ru-RU" sz="2400" dirty="0" err="1"/>
              <a:t>dushmanlar</a:t>
            </a:r>
            <a:r>
              <a:rPr lang="ru-RU" sz="2400" dirty="0"/>
              <a:t> </a:t>
            </a:r>
            <a:r>
              <a:rPr lang="ru-RU" sz="2400" dirty="0" err="1"/>
              <a:t>bilan</a:t>
            </a:r>
            <a:r>
              <a:rPr lang="ru-RU" sz="2400" dirty="0"/>
              <a:t> </a:t>
            </a:r>
            <a:r>
              <a:rPr lang="ru-RU" sz="2400" dirty="0" err="1"/>
              <a:t>tengsiz</a:t>
            </a:r>
            <a:r>
              <a:rPr lang="ru-RU" sz="2400" dirty="0"/>
              <a:t> </a:t>
            </a:r>
            <a:r>
              <a:rPr lang="ru-RU" sz="2400" dirty="0" err="1"/>
              <a:t>jangda</a:t>
            </a:r>
            <a:r>
              <a:rPr lang="ru-RU" sz="2400" dirty="0"/>
              <a:t> </a:t>
            </a:r>
            <a:r>
              <a:rPr lang="ru-RU" sz="2400" dirty="0" err="1"/>
              <a:t>halok</a:t>
            </a:r>
            <a:r>
              <a:rPr lang="ru-RU" sz="2400" dirty="0"/>
              <a:t> </a:t>
            </a:r>
            <a:r>
              <a:rPr lang="ru-RU" sz="2400" dirty="0" err="1"/>
              <a:t>bo’lgan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urug’idan</a:t>
            </a:r>
            <a:r>
              <a:rPr lang="ru-RU" sz="2400" dirty="0"/>
              <a:t> </a:t>
            </a:r>
            <a:r>
              <a:rPr lang="ru-RU" sz="2400" dirty="0" err="1"/>
              <a:t>bitta</a:t>
            </a:r>
            <a:r>
              <a:rPr lang="ru-RU" sz="2400" dirty="0"/>
              <a:t> </a:t>
            </a:r>
            <a:r>
              <a:rPr lang="ru-RU" sz="2400" dirty="0" err="1"/>
              <a:t>o’g’il</a:t>
            </a:r>
            <a:r>
              <a:rPr lang="ru-RU" sz="2400" dirty="0"/>
              <a:t> </a:t>
            </a:r>
            <a:r>
              <a:rPr lang="ru-RU" sz="2400" dirty="0" err="1"/>
              <a:t>bola</a:t>
            </a:r>
            <a:r>
              <a:rPr lang="ru-RU" sz="2400" dirty="0"/>
              <a:t> </a:t>
            </a:r>
            <a:r>
              <a:rPr lang="ru-RU" sz="2400" dirty="0" err="1"/>
              <a:t>tirik</a:t>
            </a:r>
            <a:r>
              <a:rPr lang="ru-RU" sz="2400" dirty="0"/>
              <a:t> </a:t>
            </a:r>
            <a:r>
              <a:rPr lang="ru-RU" sz="2400" dirty="0" err="1"/>
              <a:t>qoladi</a:t>
            </a:r>
            <a:r>
              <a:rPr lang="ru-RU" sz="2400" dirty="0"/>
              <a:t>. U </a:t>
            </a:r>
            <a:r>
              <a:rPr lang="ru-RU" sz="2400" dirty="0" err="1"/>
              <a:t>bola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 </a:t>
            </a:r>
            <a:r>
              <a:rPr lang="ru-RU" sz="2400" dirty="0" err="1"/>
              <a:t>qattiq</a:t>
            </a:r>
            <a:r>
              <a:rPr lang="ru-RU" sz="2400" dirty="0"/>
              <a:t> </a:t>
            </a:r>
            <a:r>
              <a:rPr lang="ru-RU" sz="2400" dirty="0" err="1"/>
              <a:t>yarador</a:t>
            </a:r>
            <a:r>
              <a:rPr lang="ru-RU" sz="2400" dirty="0"/>
              <a:t> </a:t>
            </a:r>
            <a:r>
              <a:rPr lang="ru-RU" sz="2400" dirty="0" err="1"/>
              <a:t>bo’lgan</a:t>
            </a:r>
            <a:r>
              <a:rPr lang="ru-RU" sz="2400" dirty="0"/>
              <a:t>. </a:t>
            </a:r>
            <a:r>
              <a:rPr lang="ru-RU" sz="2400" dirty="0" err="1"/>
              <a:t>Bir</a:t>
            </a:r>
            <a:r>
              <a:rPr lang="ru-RU" sz="2400" dirty="0"/>
              <a:t> </a:t>
            </a:r>
            <a:r>
              <a:rPr lang="ru-RU" sz="2400" dirty="0" err="1"/>
              <a:t>ona</a:t>
            </a:r>
            <a:r>
              <a:rPr lang="ru-RU" sz="2400" dirty="0"/>
              <a:t> </a:t>
            </a:r>
            <a:r>
              <a:rPr lang="ru-RU" sz="2400" dirty="0" err="1"/>
              <a:t>bo’ri</a:t>
            </a:r>
            <a:r>
              <a:rPr lang="ru-RU" sz="2400" dirty="0"/>
              <a:t> </a:t>
            </a:r>
            <a:r>
              <a:rPr lang="ru-RU" sz="2400" dirty="0" err="1"/>
              <a:t>uni</a:t>
            </a:r>
            <a:r>
              <a:rPr lang="ru-RU" sz="2400" dirty="0"/>
              <a:t> </a:t>
            </a:r>
            <a:r>
              <a:rPr lang="ru-RU" sz="2400" dirty="0" err="1"/>
              <a:t>g’orga</a:t>
            </a:r>
            <a:r>
              <a:rPr lang="ru-RU" sz="2400" dirty="0"/>
              <a:t> </a:t>
            </a:r>
            <a:r>
              <a:rPr lang="ru-RU" sz="2400" dirty="0" err="1"/>
              <a:t>olib</a:t>
            </a:r>
            <a:r>
              <a:rPr lang="ru-RU" sz="2400" dirty="0"/>
              <a:t> </a:t>
            </a:r>
            <a:r>
              <a:rPr lang="ru-RU" sz="2400" dirty="0" err="1"/>
              <a:t>borib</a:t>
            </a:r>
            <a:r>
              <a:rPr lang="ru-RU" sz="2400" dirty="0"/>
              <a:t> </a:t>
            </a:r>
            <a:r>
              <a:rPr lang="ru-RU" sz="2400" dirty="0" err="1"/>
              <a:t>tarbiyalaydi</a:t>
            </a:r>
            <a:r>
              <a:rPr lang="ru-RU" sz="2400" dirty="0"/>
              <a:t>. </a:t>
            </a:r>
            <a:r>
              <a:rPr lang="ru-RU" sz="2400" dirty="0" err="1"/>
              <a:t>Ana</a:t>
            </a:r>
            <a:r>
              <a:rPr lang="ru-RU" sz="2400" dirty="0"/>
              <a:t> </a:t>
            </a:r>
            <a:r>
              <a:rPr lang="ru-RU" sz="2400" dirty="0" err="1"/>
              <a:t>shu</a:t>
            </a:r>
            <a:r>
              <a:rPr lang="ru-RU" sz="2400" dirty="0"/>
              <a:t> </a:t>
            </a:r>
            <a:r>
              <a:rPr lang="ru-RU" sz="2400" dirty="0" err="1"/>
              <a:t>bola</a:t>
            </a:r>
            <a:r>
              <a:rPr lang="ru-RU" sz="2400" dirty="0"/>
              <a:t> </a:t>
            </a:r>
            <a:r>
              <a:rPr lang="ru-RU" sz="2400" dirty="0" err="1"/>
              <a:t>voyaga</a:t>
            </a:r>
            <a:r>
              <a:rPr lang="ru-RU" sz="2400" dirty="0"/>
              <a:t> </a:t>
            </a:r>
            <a:r>
              <a:rPr lang="ru-RU" sz="2400" dirty="0" err="1"/>
              <a:t>yetgach</a:t>
            </a:r>
            <a:r>
              <a:rPr lang="ru-RU" sz="2400" dirty="0"/>
              <a:t>, </a:t>
            </a:r>
            <a:r>
              <a:rPr lang="ru-RU" sz="2400" dirty="0" err="1"/>
              <a:t>undan</a:t>
            </a:r>
            <a:r>
              <a:rPr lang="ru-RU" sz="2400" dirty="0"/>
              <a:t> </a:t>
            </a:r>
            <a:r>
              <a:rPr lang="ru-RU" sz="2400" dirty="0" err="1"/>
              <a:t>o’nta</a:t>
            </a:r>
            <a:r>
              <a:rPr lang="ru-RU" sz="2400" dirty="0"/>
              <a:t> </a:t>
            </a:r>
            <a:r>
              <a:rPr lang="ru-RU" sz="2400" dirty="0" err="1"/>
              <a:t>o’g’il</a:t>
            </a:r>
            <a:r>
              <a:rPr lang="ru-RU" sz="2400" dirty="0"/>
              <a:t> </a:t>
            </a:r>
            <a:r>
              <a:rPr lang="ru-RU" sz="2400" dirty="0" err="1"/>
              <a:t>bola</a:t>
            </a:r>
            <a:r>
              <a:rPr lang="ru-RU" sz="2400" dirty="0"/>
              <a:t> </a:t>
            </a:r>
            <a:r>
              <a:rPr lang="ru-RU" sz="2400" dirty="0" err="1"/>
              <a:t>tug’iladi</a:t>
            </a:r>
            <a:r>
              <a:rPr lang="ru-RU" sz="2400" dirty="0"/>
              <a:t>, </a:t>
            </a:r>
            <a:r>
              <a:rPr lang="ru-RU" sz="2400" dirty="0" err="1"/>
              <a:t>bular</a:t>
            </a:r>
            <a:r>
              <a:rPr lang="ru-RU" sz="2400" dirty="0"/>
              <a:t> </a:t>
            </a:r>
            <a:r>
              <a:rPr lang="ru-RU" sz="2400" dirty="0" err="1"/>
              <a:t>o’nta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urug’ining</a:t>
            </a:r>
            <a:r>
              <a:rPr lang="ru-RU" sz="2400" dirty="0"/>
              <a:t> </a:t>
            </a:r>
            <a:r>
              <a:rPr lang="ru-RU" sz="2400" dirty="0" err="1"/>
              <a:t>asoschilari</a:t>
            </a:r>
            <a:r>
              <a:rPr lang="ru-RU" sz="2400" dirty="0"/>
              <a:t> </a:t>
            </a:r>
            <a:r>
              <a:rPr lang="ru-RU" sz="2400" dirty="0" err="1"/>
              <a:t>bo’ladi</a:t>
            </a:r>
            <a:r>
              <a:rPr lang="ru-RU" sz="2400" dirty="0"/>
              <a:t>. </a:t>
            </a:r>
            <a:r>
              <a:rPr lang="ru-RU" sz="2400" dirty="0" err="1"/>
              <a:t>Qadimga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urug’idan</a:t>
            </a:r>
            <a:r>
              <a:rPr lang="ru-RU" sz="2400" dirty="0"/>
              <a:t> </a:t>
            </a:r>
            <a:r>
              <a:rPr lang="ru-RU" sz="2400" dirty="0" err="1"/>
              <a:t>bo’lgan</a:t>
            </a:r>
            <a:r>
              <a:rPr lang="ru-RU" sz="2400" dirty="0"/>
              <a:t> </a:t>
            </a:r>
            <a:r>
              <a:rPr lang="ru-RU" sz="2400" dirty="0" err="1"/>
              <a:t>Ashina</a:t>
            </a:r>
            <a:r>
              <a:rPr lang="ru-RU" sz="2400" dirty="0"/>
              <a:t> </a:t>
            </a:r>
            <a:r>
              <a:rPr lang="ru-RU" sz="2400" dirty="0" err="1"/>
              <a:t>qabilasining</a:t>
            </a:r>
            <a:r>
              <a:rPr lang="ru-RU" sz="2400" dirty="0"/>
              <a:t> </a:t>
            </a:r>
            <a:r>
              <a:rPr lang="ru-RU" sz="2400" dirty="0" err="1"/>
              <a:t>bayrog’ida</a:t>
            </a:r>
            <a:r>
              <a:rPr lang="ru-RU" sz="2400" dirty="0"/>
              <a:t> </a:t>
            </a:r>
            <a:r>
              <a:rPr lang="ru-RU" sz="2400" dirty="0" err="1"/>
              <a:t>bo’ri</a:t>
            </a:r>
            <a:r>
              <a:rPr lang="ru-RU" sz="2400" dirty="0"/>
              <a:t> </a:t>
            </a:r>
            <a:r>
              <a:rPr lang="ru-RU" sz="2400" dirty="0" err="1"/>
              <a:t>kallasining</a:t>
            </a:r>
            <a:r>
              <a:rPr lang="ru-RU" sz="2400" dirty="0"/>
              <a:t> </a:t>
            </a:r>
            <a:r>
              <a:rPr lang="ru-RU" sz="2400" dirty="0" err="1"/>
              <a:t>tasviri</a:t>
            </a:r>
            <a:r>
              <a:rPr lang="ru-RU" sz="2400" dirty="0"/>
              <a:t> </a:t>
            </a:r>
            <a:r>
              <a:rPr lang="ru-RU" sz="2400" dirty="0" err="1"/>
              <a:t>bo’lgan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xalqlarning</a:t>
            </a:r>
            <a:r>
              <a:rPr lang="ru-RU" sz="2400" dirty="0"/>
              <a:t> </a:t>
            </a:r>
            <a:r>
              <a:rPr lang="ru-RU" sz="2400" dirty="0" err="1"/>
              <a:t>kelib</a:t>
            </a:r>
            <a:r>
              <a:rPr lang="ru-RU" sz="2400" dirty="0"/>
              <a:t> </a:t>
            </a:r>
            <a:r>
              <a:rPr lang="ru-RU" sz="2400" dirty="0" err="1"/>
              <a:t>chiqishi</a:t>
            </a:r>
            <a:r>
              <a:rPr lang="ru-RU" sz="2400" dirty="0"/>
              <a:t> </a:t>
            </a:r>
            <a:r>
              <a:rPr lang="ru-RU" sz="2400" dirty="0" err="1"/>
              <a:t>bo’yicha</a:t>
            </a:r>
            <a:r>
              <a:rPr lang="ru-RU" sz="2400" dirty="0"/>
              <a:t> “</a:t>
            </a:r>
            <a:r>
              <a:rPr lang="ru-RU" sz="2400" dirty="0" err="1"/>
              <a:t>Alan</a:t>
            </a:r>
            <a:r>
              <a:rPr lang="ru-RU" sz="2400" dirty="0"/>
              <a:t> </a:t>
            </a:r>
            <a:r>
              <a:rPr lang="ru-RU" sz="2400" dirty="0" err="1"/>
              <a:t>Quva</a:t>
            </a:r>
            <a:r>
              <a:rPr lang="ru-RU" sz="2400" dirty="0"/>
              <a:t>” </a:t>
            </a:r>
            <a:r>
              <a:rPr lang="ru-RU" sz="2400" dirty="0" err="1"/>
              <a:t>to’g’risidagi</a:t>
            </a:r>
            <a:r>
              <a:rPr lang="ru-RU" sz="2400" dirty="0"/>
              <a:t> </a:t>
            </a:r>
            <a:r>
              <a:rPr lang="ru-RU" sz="2400" dirty="0" err="1"/>
              <a:t>afsona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diqqatga</a:t>
            </a:r>
            <a:r>
              <a:rPr lang="ru-RU" sz="2400" dirty="0"/>
              <a:t> </a:t>
            </a:r>
            <a:r>
              <a:rPr lang="ru-RU" sz="2400" dirty="0" err="1"/>
              <a:t>sazovordir</a:t>
            </a:r>
            <a:r>
              <a:rPr lang="ru-RU" sz="2400" dirty="0"/>
              <a:t>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55325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568952" cy="6336703"/>
          </a:xfrm>
        </p:spPr>
        <p:txBody>
          <a:bodyPr>
            <a:normAutofit/>
          </a:bodyPr>
          <a:lstStyle/>
          <a:p>
            <a:r>
              <a:rPr lang="ru-RU" sz="2400" dirty="0" err="1" smtClean="0"/>
              <a:t>Bunda</a:t>
            </a:r>
            <a:r>
              <a:rPr lang="ru-RU" sz="2400" dirty="0" smtClean="0"/>
              <a:t> </a:t>
            </a:r>
            <a:r>
              <a:rPr lang="ru-RU" sz="2400" dirty="0" err="1"/>
              <a:t>Alan</a:t>
            </a:r>
            <a:r>
              <a:rPr lang="ru-RU" sz="2400" dirty="0"/>
              <a:t> </a:t>
            </a:r>
            <a:r>
              <a:rPr lang="ru-RU" sz="2400" dirty="0" err="1"/>
              <a:t>Quva</a:t>
            </a:r>
            <a:r>
              <a:rPr lang="ru-RU" sz="2400" dirty="0"/>
              <a:t> </a:t>
            </a:r>
            <a:r>
              <a:rPr lang="ru-RU" sz="2400" dirty="0" err="1"/>
              <a:t>nomli</a:t>
            </a:r>
            <a:r>
              <a:rPr lang="ru-RU" sz="2400" dirty="0"/>
              <a:t> </a:t>
            </a:r>
            <a:r>
              <a:rPr lang="ru-RU" sz="2400" dirty="0" err="1"/>
              <a:t>ayol</a:t>
            </a:r>
            <a:r>
              <a:rPr lang="ru-RU" sz="2400" dirty="0"/>
              <a:t> </a:t>
            </a:r>
            <a:r>
              <a:rPr lang="ru-RU" sz="2400" dirty="0" err="1"/>
              <a:t>turklarning</a:t>
            </a:r>
            <a:r>
              <a:rPr lang="ru-RU" sz="2400" dirty="0"/>
              <a:t> </a:t>
            </a:r>
            <a:r>
              <a:rPr lang="ru-RU" sz="2400" dirty="0" err="1"/>
              <a:t>eng</a:t>
            </a:r>
            <a:r>
              <a:rPr lang="ru-RU" sz="2400" dirty="0"/>
              <a:t> </a:t>
            </a:r>
            <a:r>
              <a:rPr lang="ru-RU" sz="2400" dirty="0" err="1"/>
              <a:t>katta</a:t>
            </a:r>
            <a:r>
              <a:rPr lang="ru-RU" sz="2400" dirty="0"/>
              <a:t> </a:t>
            </a:r>
            <a:r>
              <a:rPr lang="ru-RU" sz="2400" dirty="0" err="1"/>
              <a:t>onasi</a:t>
            </a:r>
            <a:r>
              <a:rPr lang="ru-RU" sz="2400" dirty="0"/>
              <a:t> </a:t>
            </a:r>
            <a:r>
              <a:rPr lang="ru-RU" sz="2400" dirty="0" err="1"/>
              <a:t>sifatida</a:t>
            </a:r>
            <a:r>
              <a:rPr lang="ru-RU" sz="2400" dirty="0"/>
              <a:t> </a:t>
            </a:r>
            <a:r>
              <a:rPr lang="ru-RU" sz="2400" dirty="0" err="1"/>
              <a:t>tasvirlangan</a:t>
            </a:r>
            <a:r>
              <a:rPr lang="ru-RU" sz="2400" dirty="0"/>
              <a:t>. </a:t>
            </a:r>
            <a:r>
              <a:rPr lang="ru-RU" sz="2400" dirty="0" err="1"/>
              <a:t>Bunda</a:t>
            </a:r>
            <a:r>
              <a:rPr lang="ru-RU" sz="2400" dirty="0"/>
              <a:t> </a:t>
            </a:r>
            <a:r>
              <a:rPr lang="ru-RU" sz="2400" dirty="0" err="1"/>
              <a:t>aytilishicha</a:t>
            </a:r>
            <a:r>
              <a:rPr lang="ru-RU" sz="2400" dirty="0"/>
              <a:t>, </a:t>
            </a:r>
            <a:r>
              <a:rPr lang="ru-RU" sz="2400" dirty="0" err="1"/>
              <a:t>Alan</a:t>
            </a:r>
            <a:r>
              <a:rPr lang="ru-RU" sz="2400" dirty="0"/>
              <a:t> </a:t>
            </a:r>
            <a:r>
              <a:rPr lang="ru-RU" sz="2400" dirty="0" err="1"/>
              <a:t>Quva</a:t>
            </a:r>
            <a:r>
              <a:rPr lang="ru-RU" sz="2400" dirty="0"/>
              <a:t> </a:t>
            </a:r>
            <a:r>
              <a:rPr lang="ru-RU" sz="2400" dirty="0" err="1"/>
              <a:t>juda</a:t>
            </a:r>
            <a:r>
              <a:rPr lang="ru-RU" sz="2400" dirty="0"/>
              <a:t> </a:t>
            </a:r>
            <a:r>
              <a:rPr lang="ru-RU" sz="2400" dirty="0" err="1"/>
              <a:t>aqlli</a:t>
            </a:r>
            <a:r>
              <a:rPr lang="ru-RU" sz="2400" dirty="0"/>
              <a:t>, </a:t>
            </a:r>
            <a:r>
              <a:rPr lang="ru-RU" sz="2400" dirty="0" err="1"/>
              <a:t>tadbirkor</a:t>
            </a:r>
            <a:r>
              <a:rPr lang="ru-RU" sz="2400" dirty="0"/>
              <a:t>, </a:t>
            </a:r>
            <a:r>
              <a:rPr lang="ru-RU" sz="2400" dirty="0" err="1"/>
              <a:t>mehribon</a:t>
            </a:r>
            <a:r>
              <a:rPr lang="ru-RU" sz="2400" dirty="0"/>
              <a:t> </a:t>
            </a:r>
            <a:r>
              <a:rPr lang="ru-RU" sz="2400" dirty="0" err="1"/>
              <a:t>ayol</a:t>
            </a:r>
            <a:r>
              <a:rPr lang="ru-RU" sz="2400" dirty="0"/>
              <a:t> </a:t>
            </a:r>
            <a:r>
              <a:rPr lang="ru-RU" sz="2400" dirty="0" err="1"/>
              <a:t>sifatida</a:t>
            </a:r>
            <a:r>
              <a:rPr lang="ru-RU" sz="2400" dirty="0"/>
              <a:t> </a:t>
            </a:r>
            <a:r>
              <a:rPr lang="ru-RU" sz="2400" dirty="0" err="1"/>
              <a:t>tasvirlangan</a:t>
            </a:r>
            <a:r>
              <a:rPr lang="ru-RU" sz="2400" dirty="0"/>
              <a:t>. </a:t>
            </a:r>
            <a:r>
              <a:rPr lang="ru-RU" sz="2400" dirty="0" err="1"/>
              <a:t>Mazkur</a:t>
            </a:r>
            <a:r>
              <a:rPr lang="ru-RU" sz="2400" dirty="0"/>
              <a:t> </a:t>
            </a:r>
            <a:r>
              <a:rPr lang="ru-RU" sz="2400" dirty="0" err="1"/>
              <a:t>afsonada</a:t>
            </a:r>
            <a:r>
              <a:rPr lang="ru-RU" sz="2400" dirty="0"/>
              <a:t> </a:t>
            </a:r>
            <a:r>
              <a:rPr lang="ru-RU" sz="2400" dirty="0" err="1"/>
              <a:t>barcha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 </a:t>
            </a:r>
            <a:r>
              <a:rPr lang="ru-RU" sz="2400" dirty="0" err="1"/>
              <a:t>qavmlari</a:t>
            </a:r>
            <a:r>
              <a:rPr lang="ru-RU" sz="2400" dirty="0"/>
              <a:t> </a:t>
            </a:r>
            <a:r>
              <a:rPr lang="ru-RU" sz="2400" dirty="0" err="1"/>
              <a:t>Alan</a:t>
            </a:r>
            <a:r>
              <a:rPr lang="ru-RU" sz="2400" dirty="0"/>
              <a:t> </a:t>
            </a:r>
            <a:r>
              <a:rPr lang="ru-RU" sz="2400" dirty="0" err="1"/>
              <a:t>Quva</a:t>
            </a:r>
            <a:r>
              <a:rPr lang="ru-RU" sz="2400" dirty="0"/>
              <a:t> </a:t>
            </a:r>
            <a:r>
              <a:rPr lang="ru-RU" sz="2400" dirty="0" err="1"/>
              <a:t>farzandlari</a:t>
            </a:r>
            <a:r>
              <a:rPr lang="ru-RU" sz="2400" dirty="0"/>
              <a:t> </a:t>
            </a:r>
            <a:r>
              <a:rPr lang="ru-RU" sz="2400" dirty="0" err="1"/>
              <a:t>deyilgan</a:t>
            </a:r>
            <a:r>
              <a:rPr lang="ru-RU" sz="2400" dirty="0"/>
              <a:t>. </a:t>
            </a:r>
            <a:r>
              <a:rPr lang="ru-RU" sz="2400" dirty="0" err="1"/>
              <a:t>Qadimgi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xalqlarning</a:t>
            </a:r>
            <a:r>
              <a:rPr lang="ru-RU" sz="2400" dirty="0"/>
              <a:t> </a:t>
            </a:r>
            <a:r>
              <a:rPr lang="ru-RU" sz="2400" dirty="0" err="1"/>
              <a:t>umumiy</a:t>
            </a:r>
            <a:r>
              <a:rPr lang="ru-RU" sz="2400" dirty="0"/>
              <a:t> </a:t>
            </a:r>
            <a:r>
              <a:rPr lang="ru-RU" sz="2400" dirty="0" err="1"/>
              <a:t>yodgorligi</a:t>
            </a:r>
            <a:r>
              <a:rPr lang="ru-RU" sz="2400" dirty="0"/>
              <a:t> </a:t>
            </a:r>
            <a:r>
              <a:rPr lang="ru-RU" sz="2400" dirty="0" err="1"/>
              <a:t>bo’lgan</a:t>
            </a:r>
            <a:r>
              <a:rPr lang="ru-RU" sz="2400" dirty="0"/>
              <a:t> “</a:t>
            </a:r>
            <a:r>
              <a:rPr lang="ru-RU" sz="2400" dirty="0" err="1"/>
              <a:t>O’g’iznoma</a:t>
            </a:r>
            <a:r>
              <a:rPr lang="ru-RU" sz="2400" dirty="0"/>
              <a:t>”, “</a:t>
            </a:r>
            <a:r>
              <a:rPr lang="ru-RU" sz="2400" dirty="0" err="1"/>
              <a:t>Dada</a:t>
            </a:r>
            <a:r>
              <a:rPr lang="ru-RU" sz="2400" dirty="0"/>
              <a:t> </a:t>
            </a:r>
            <a:r>
              <a:rPr lang="ru-RU" sz="2400" dirty="0" err="1"/>
              <a:t>Qurqut</a:t>
            </a:r>
            <a:r>
              <a:rPr lang="ru-RU" sz="2400" dirty="0"/>
              <a:t>” </a:t>
            </a:r>
            <a:r>
              <a:rPr lang="ru-RU" sz="2400" dirty="0" err="1"/>
              <a:t>kabi</a:t>
            </a:r>
            <a:r>
              <a:rPr lang="ru-RU" sz="2400" dirty="0"/>
              <a:t> </a:t>
            </a:r>
            <a:r>
              <a:rPr lang="ru-RU" sz="2400" dirty="0" err="1"/>
              <a:t>dostonlar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mavjud</a:t>
            </a:r>
            <a:r>
              <a:rPr lang="ru-RU" sz="2400" dirty="0"/>
              <a:t>.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dostonlarda</a:t>
            </a:r>
            <a:r>
              <a:rPr lang="ru-RU" sz="2400" dirty="0"/>
              <a:t> </a:t>
            </a:r>
            <a:r>
              <a:rPr lang="ru-RU" sz="2400" dirty="0" err="1"/>
              <a:t>aks</a:t>
            </a:r>
            <a:r>
              <a:rPr lang="ru-RU" sz="2400" dirty="0"/>
              <a:t> </a:t>
            </a:r>
            <a:r>
              <a:rPr lang="ru-RU" sz="2400" dirty="0" err="1"/>
              <a:t>ettirilgan</a:t>
            </a:r>
            <a:r>
              <a:rPr lang="ru-RU" sz="2400" dirty="0"/>
              <a:t> </a:t>
            </a:r>
            <a:r>
              <a:rPr lang="ru-RU" sz="2400" dirty="0" err="1"/>
              <a:t>voqyealarning</a:t>
            </a:r>
            <a:r>
              <a:rPr lang="ru-RU" sz="2400" dirty="0"/>
              <a:t> </a:t>
            </a:r>
            <a:r>
              <a:rPr lang="ru-RU" sz="2400" dirty="0" err="1"/>
              <a:t>ko’pchiligi</a:t>
            </a:r>
            <a:r>
              <a:rPr lang="ru-RU" sz="2400" dirty="0"/>
              <a:t> </a:t>
            </a:r>
            <a:r>
              <a:rPr lang="ru-RU" sz="2400" dirty="0" err="1"/>
              <a:t>miloddan</a:t>
            </a:r>
            <a:r>
              <a:rPr lang="ru-RU" sz="2400" dirty="0"/>
              <a:t> </a:t>
            </a:r>
            <a:r>
              <a:rPr lang="ru-RU" sz="2400" dirty="0" err="1"/>
              <a:t>oldingi</a:t>
            </a:r>
            <a:r>
              <a:rPr lang="ru-RU" sz="2400" dirty="0"/>
              <a:t> </a:t>
            </a:r>
            <a:r>
              <a:rPr lang="ru-RU" sz="2400" dirty="0" err="1"/>
              <a:t>davrlarda</a:t>
            </a:r>
            <a:r>
              <a:rPr lang="ru-RU" sz="2400" dirty="0"/>
              <a:t> </a:t>
            </a:r>
            <a:r>
              <a:rPr lang="ru-RU" sz="2400" dirty="0" err="1"/>
              <a:t>bo’lib</a:t>
            </a:r>
            <a:r>
              <a:rPr lang="ru-RU" sz="2400" dirty="0"/>
              <a:t> </a:t>
            </a:r>
            <a:r>
              <a:rPr lang="ru-RU" sz="2400" dirty="0" err="1"/>
              <a:t>o’tgan</a:t>
            </a:r>
            <a:r>
              <a:rPr lang="ru-RU" sz="2400" dirty="0"/>
              <a:t>. </a:t>
            </a:r>
            <a:r>
              <a:rPr lang="ru-RU" sz="2400" dirty="0" err="1"/>
              <a:t>Bizga</a:t>
            </a:r>
            <a:r>
              <a:rPr lang="ru-RU" sz="2400" dirty="0"/>
              <a:t> </a:t>
            </a:r>
            <a:r>
              <a:rPr lang="ru-RU" sz="2400" dirty="0" err="1"/>
              <a:t>grek</a:t>
            </a:r>
            <a:r>
              <a:rPr lang="ru-RU" sz="2400" dirty="0"/>
              <a:t> </a:t>
            </a:r>
            <a:r>
              <a:rPr lang="ru-RU" sz="2400" dirty="0" err="1"/>
              <a:t>tarixchilarining</a:t>
            </a:r>
            <a:r>
              <a:rPr lang="ru-RU" sz="2400" dirty="0"/>
              <a:t> </a:t>
            </a:r>
            <a:r>
              <a:rPr lang="ru-RU" sz="2400" dirty="0" err="1"/>
              <a:t>asarlaridan</a:t>
            </a:r>
            <a:r>
              <a:rPr lang="ru-RU" sz="2400" dirty="0"/>
              <a:t> </a:t>
            </a:r>
            <a:r>
              <a:rPr lang="ru-RU" sz="2400" dirty="0" err="1"/>
              <a:t>yetib</a:t>
            </a:r>
            <a:r>
              <a:rPr lang="ru-RU" sz="2400" dirty="0"/>
              <a:t> </a:t>
            </a:r>
            <a:r>
              <a:rPr lang="ru-RU" sz="2400" dirty="0" err="1"/>
              <a:t>kelgan</a:t>
            </a:r>
            <a:r>
              <a:rPr lang="ru-RU" sz="2400" dirty="0"/>
              <a:t> “</a:t>
            </a:r>
            <a:r>
              <a:rPr lang="ru-RU" sz="2400" dirty="0" err="1"/>
              <a:t>To’maris</a:t>
            </a:r>
            <a:r>
              <a:rPr lang="ru-RU" sz="2400" dirty="0"/>
              <a:t>”, “</a:t>
            </a:r>
            <a:r>
              <a:rPr lang="ru-RU" sz="2400" dirty="0" err="1"/>
              <a:t>Shiroq</a:t>
            </a:r>
            <a:r>
              <a:rPr lang="ru-RU" sz="2400" dirty="0"/>
              <a:t>” </a:t>
            </a:r>
            <a:r>
              <a:rPr lang="ru-RU" sz="2400" dirty="0" err="1"/>
              <a:t>nomli</a:t>
            </a:r>
            <a:r>
              <a:rPr lang="ru-RU" sz="2400" dirty="0"/>
              <a:t> </a:t>
            </a:r>
            <a:r>
              <a:rPr lang="ru-RU" sz="2400" dirty="0" err="1"/>
              <a:t>afsonalar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barcha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xalqlarning</a:t>
            </a:r>
            <a:r>
              <a:rPr lang="ru-RU" sz="2400" dirty="0"/>
              <a:t> </a:t>
            </a:r>
            <a:r>
              <a:rPr lang="ru-RU" sz="2400" dirty="0" err="1"/>
              <a:t>madaniy</a:t>
            </a:r>
            <a:r>
              <a:rPr lang="ru-RU" sz="2400" dirty="0"/>
              <a:t> </a:t>
            </a:r>
            <a:r>
              <a:rPr lang="ru-RU" sz="2400" dirty="0" err="1"/>
              <a:t>yodgorligi</a:t>
            </a:r>
            <a:r>
              <a:rPr lang="ru-RU" sz="2400" dirty="0"/>
              <a:t> </a:t>
            </a:r>
            <a:r>
              <a:rPr lang="ru-RU" sz="2400" dirty="0" err="1"/>
              <a:t>bo’lib</a:t>
            </a:r>
            <a:r>
              <a:rPr lang="ru-RU" sz="2400" dirty="0"/>
              <a:t> </a:t>
            </a:r>
            <a:r>
              <a:rPr lang="ru-RU" sz="2400" dirty="0" err="1"/>
              <a:t>hisoblanadi</a:t>
            </a:r>
            <a:r>
              <a:rPr lang="ru-RU" sz="2400" dirty="0"/>
              <a:t>. 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2830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336703"/>
          </a:xfrm>
        </p:spPr>
        <p:txBody>
          <a:bodyPr>
            <a:normAutofit/>
          </a:bodyPr>
          <a:lstStyle/>
          <a:p>
            <a:r>
              <a:rPr lang="ru-RU" sz="2400" dirty="0" err="1"/>
              <a:t>Bundan</a:t>
            </a:r>
            <a:r>
              <a:rPr lang="ru-RU" sz="2400" dirty="0"/>
              <a:t> </a:t>
            </a:r>
            <a:r>
              <a:rPr lang="ru-RU" sz="2400" dirty="0" err="1"/>
              <a:t>tashqari</a:t>
            </a:r>
            <a:r>
              <a:rPr lang="ru-RU" sz="2400" dirty="0"/>
              <a:t>, </a:t>
            </a:r>
            <a:r>
              <a:rPr lang="ru-RU" sz="2400" dirty="0" err="1"/>
              <a:t>qadimiy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</a:t>
            </a:r>
            <a:r>
              <a:rPr lang="ru-RU" sz="2400" dirty="0"/>
              <a:t> </a:t>
            </a:r>
            <a:r>
              <a:rPr lang="ru-RU" sz="2400" dirty="0" err="1"/>
              <a:t>Eron</a:t>
            </a:r>
            <a:r>
              <a:rPr lang="ru-RU" sz="2400" dirty="0"/>
              <a:t> </a:t>
            </a:r>
            <a:r>
              <a:rPr lang="ru-RU" sz="2400" dirty="0" err="1"/>
              <a:t>tili</a:t>
            </a:r>
            <a:r>
              <a:rPr lang="ru-RU" sz="2400" dirty="0"/>
              <a:t> </a:t>
            </a:r>
            <a:r>
              <a:rPr lang="ru-RU" sz="2400" dirty="0" err="1"/>
              <a:t>guruhiga</a:t>
            </a:r>
            <a:r>
              <a:rPr lang="ru-RU" sz="2400" dirty="0"/>
              <a:t> </a:t>
            </a:r>
            <a:r>
              <a:rPr lang="ru-RU" sz="2400" dirty="0" err="1"/>
              <a:t>mansub</a:t>
            </a:r>
            <a:r>
              <a:rPr lang="ru-RU" sz="2400" dirty="0"/>
              <a:t> </a:t>
            </a:r>
            <a:r>
              <a:rPr lang="ru-RU" sz="2400" dirty="0" err="1"/>
              <a:t>xalqlar</a:t>
            </a:r>
            <a:r>
              <a:rPr lang="ru-RU" sz="2400" dirty="0"/>
              <a:t> </a:t>
            </a:r>
            <a:r>
              <a:rPr lang="ru-RU" sz="2400" dirty="0" err="1"/>
              <a:t>bilan</a:t>
            </a:r>
            <a:r>
              <a:rPr lang="ru-RU" sz="2400" dirty="0"/>
              <a:t> </a:t>
            </a:r>
            <a:r>
              <a:rPr lang="ru-RU" sz="2400" dirty="0" err="1"/>
              <a:t>yonma</a:t>
            </a:r>
            <a:r>
              <a:rPr lang="ru-RU" sz="2400" dirty="0"/>
              <a:t>–</a:t>
            </a:r>
            <a:r>
              <a:rPr lang="ru-RU" sz="2400" dirty="0" err="1"/>
              <a:t>yon</a:t>
            </a:r>
            <a:r>
              <a:rPr lang="ru-RU" sz="2400" dirty="0"/>
              <a:t> </a:t>
            </a:r>
            <a:r>
              <a:rPr lang="ru-RU" sz="2400" dirty="0" err="1"/>
              <a:t>yashagan</a:t>
            </a:r>
            <a:r>
              <a:rPr lang="ru-RU" sz="2400" dirty="0"/>
              <a:t>. </a:t>
            </a:r>
            <a:r>
              <a:rPr lang="ru-RU" sz="2400" dirty="0" err="1"/>
              <a:t>Tarixiy</a:t>
            </a:r>
            <a:r>
              <a:rPr lang="ru-RU" sz="2400" dirty="0"/>
              <a:t> </a:t>
            </a:r>
            <a:r>
              <a:rPr lang="ru-RU" sz="2400" dirty="0" err="1"/>
              <a:t>taraqqiyot</a:t>
            </a:r>
            <a:r>
              <a:rPr lang="ru-RU" sz="2400" dirty="0"/>
              <a:t> </a:t>
            </a:r>
            <a:r>
              <a:rPr lang="ru-RU" sz="2400" dirty="0" err="1"/>
              <a:t>natijasida</a:t>
            </a:r>
            <a:r>
              <a:rPr lang="ru-RU" sz="2400" dirty="0"/>
              <a:t> </a:t>
            </a:r>
            <a:r>
              <a:rPr lang="ru-RU" sz="2400" dirty="0" err="1"/>
              <a:t>ular</a:t>
            </a:r>
            <a:r>
              <a:rPr lang="ru-RU" sz="2400" dirty="0"/>
              <a:t> </a:t>
            </a:r>
            <a:r>
              <a:rPr lang="ru-RU" sz="2400" dirty="0" err="1"/>
              <a:t>bilan</a:t>
            </a:r>
            <a:r>
              <a:rPr lang="ru-RU" sz="2400" dirty="0"/>
              <a:t> </a:t>
            </a:r>
            <a:r>
              <a:rPr lang="ru-RU" sz="2400" dirty="0" err="1"/>
              <a:t>qo’shilib</a:t>
            </a:r>
            <a:r>
              <a:rPr lang="ru-RU" sz="2400" dirty="0"/>
              <a:t>, </a:t>
            </a:r>
            <a:r>
              <a:rPr lang="ru-RU" sz="2400" dirty="0" err="1"/>
              <a:t>aralashib</a:t>
            </a:r>
            <a:r>
              <a:rPr lang="ru-RU" sz="2400" dirty="0"/>
              <a:t> </a:t>
            </a:r>
            <a:r>
              <a:rPr lang="ru-RU" sz="2400" dirty="0" err="1"/>
              <a:t>ketgan</a:t>
            </a:r>
            <a:r>
              <a:rPr lang="ru-RU" sz="2400" dirty="0"/>
              <a:t> </a:t>
            </a:r>
            <a:r>
              <a:rPr lang="ru-RU" sz="2400" dirty="0" err="1"/>
              <a:t>turkiyqavmlar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bor</a:t>
            </a:r>
            <a:r>
              <a:rPr lang="ru-RU" sz="2400" dirty="0"/>
              <a:t>.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holat</a:t>
            </a:r>
            <a:r>
              <a:rPr lang="ru-RU" sz="2400" dirty="0"/>
              <a:t> </a:t>
            </a:r>
            <a:r>
              <a:rPr lang="ru-RU" sz="2400" dirty="0" err="1"/>
              <a:t>ko’proq</a:t>
            </a:r>
            <a:r>
              <a:rPr lang="ru-RU" sz="2400" dirty="0"/>
              <a:t> </a:t>
            </a:r>
            <a:r>
              <a:rPr lang="ru-RU" sz="2400" dirty="0" err="1"/>
              <a:t>o’zbeklarda</a:t>
            </a:r>
            <a:r>
              <a:rPr lang="ru-RU" sz="2400" dirty="0"/>
              <a:t> </a:t>
            </a:r>
            <a:r>
              <a:rPr lang="ru-RU" sz="2400" dirty="0" err="1"/>
              <a:t>ko’zga</a:t>
            </a:r>
            <a:r>
              <a:rPr lang="ru-RU" sz="2400" dirty="0"/>
              <a:t> </a:t>
            </a:r>
            <a:r>
              <a:rPr lang="ru-RU" sz="2400" dirty="0" err="1"/>
              <a:t>tashlanadi</a:t>
            </a:r>
            <a:r>
              <a:rPr lang="ru-RU" sz="2400" dirty="0"/>
              <a:t>. </a:t>
            </a:r>
            <a:r>
              <a:rPr lang="ru-RU" sz="2400" dirty="0" err="1"/>
              <a:t>Qadimgi</a:t>
            </a:r>
            <a:r>
              <a:rPr lang="ru-RU" sz="2400" dirty="0"/>
              <a:t> </a:t>
            </a:r>
            <a:r>
              <a:rPr lang="ru-RU" sz="2400" dirty="0" err="1"/>
              <a:t>Xorazm</a:t>
            </a:r>
            <a:r>
              <a:rPr lang="ru-RU" sz="2400" dirty="0"/>
              <a:t> </a:t>
            </a:r>
            <a:r>
              <a:rPr lang="ru-RU" sz="2400" dirty="0" err="1"/>
              <a:t>hududida</a:t>
            </a:r>
            <a:r>
              <a:rPr lang="ru-RU" sz="2400" dirty="0"/>
              <a:t> </a:t>
            </a:r>
            <a:r>
              <a:rPr lang="ru-RU" sz="2400" dirty="0" err="1"/>
              <a:t>paydo</a:t>
            </a:r>
            <a:r>
              <a:rPr lang="ru-RU" sz="2400" dirty="0"/>
              <a:t> </a:t>
            </a:r>
            <a:r>
              <a:rPr lang="ru-RU" sz="2400" dirty="0" err="1"/>
              <a:t>bo’lgan</a:t>
            </a:r>
            <a:r>
              <a:rPr lang="ru-RU" sz="2400" dirty="0"/>
              <a:t> </a:t>
            </a:r>
            <a:r>
              <a:rPr lang="ru-RU" sz="2400" dirty="0" err="1"/>
              <a:t>zardushtiylik</a:t>
            </a:r>
            <a:r>
              <a:rPr lang="ru-RU" sz="2400" dirty="0"/>
              <a:t> </a:t>
            </a:r>
            <a:r>
              <a:rPr lang="ru-RU" sz="2400" dirty="0" err="1"/>
              <a:t>dini</a:t>
            </a:r>
            <a:r>
              <a:rPr lang="ru-RU" sz="2400" dirty="0"/>
              <a:t> </a:t>
            </a:r>
            <a:r>
              <a:rPr lang="ru-RU" sz="2400" dirty="0" err="1"/>
              <a:t>bilan</a:t>
            </a:r>
            <a:r>
              <a:rPr lang="ru-RU" sz="2400" dirty="0"/>
              <a:t> </a:t>
            </a:r>
            <a:r>
              <a:rPr lang="ru-RU" sz="2400" dirty="0" err="1"/>
              <a:t>bog’liq</a:t>
            </a:r>
            <a:r>
              <a:rPr lang="ru-RU" sz="2400" dirty="0"/>
              <a:t> </a:t>
            </a:r>
            <a:r>
              <a:rPr lang="ru-RU" sz="2400" dirty="0" err="1"/>
              <a:t>bo’lgan</a:t>
            </a:r>
            <a:r>
              <a:rPr lang="ru-RU" sz="2400" dirty="0"/>
              <a:t> </a:t>
            </a:r>
            <a:r>
              <a:rPr lang="ru-RU" sz="2400" dirty="0" err="1"/>
              <a:t>afsona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rivoyatlar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bevosita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xalqlarningqadimgi</a:t>
            </a:r>
            <a:r>
              <a:rPr lang="ru-RU" sz="2400" dirty="0"/>
              <a:t> </a:t>
            </a:r>
            <a:r>
              <a:rPr lang="ru-RU" sz="2400" dirty="0" err="1"/>
              <a:t>o’tmishiga</a:t>
            </a:r>
            <a:r>
              <a:rPr lang="ru-RU" sz="2400" dirty="0"/>
              <a:t> </a:t>
            </a:r>
            <a:r>
              <a:rPr lang="ru-RU" sz="2400" dirty="0" err="1"/>
              <a:t>aloqadordir</a:t>
            </a:r>
            <a:r>
              <a:rPr lang="ru-RU" sz="2400" dirty="0"/>
              <a:t>. </a:t>
            </a:r>
            <a:r>
              <a:rPr lang="ru-RU" sz="2400" dirty="0" err="1"/>
              <a:t>Ayniqsa</a:t>
            </a:r>
            <a:r>
              <a:rPr lang="ru-RU" sz="2400" dirty="0"/>
              <a:t>,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dinning</a:t>
            </a:r>
            <a:r>
              <a:rPr lang="ru-RU" sz="2400" dirty="0"/>
              <a:t> </a:t>
            </a:r>
            <a:r>
              <a:rPr lang="ru-RU" sz="2400" dirty="0" err="1"/>
              <a:t>muqaddas</a:t>
            </a:r>
            <a:r>
              <a:rPr lang="ru-RU" sz="2400" dirty="0"/>
              <a:t> </a:t>
            </a:r>
            <a:r>
              <a:rPr lang="ru-RU" sz="2400" dirty="0" err="1"/>
              <a:t>kitobi</a:t>
            </a:r>
            <a:r>
              <a:rPr lang="ru-RU" sz="2400" dirty="0"/>
              <a:t> </a:t>
            </a:r>
            <a:r>
              <a:rPr lang="ru-RU" sz="2400" dirty="0" err="1"/>
              <a:t>bo’lgan</a:t>
            </a:r>
            <a:r>
              <a:rPr lang="ru-RU" sz="2400" dirty="0"/>
              <a:t> “</a:t>
            </a:r>
            <a:r>
              <a:rPr lang="ru-RU" sz="2400" dirty="0" err="1"/>
              <a:t>Avesto”dan</a:t>
            </a:r>
            <a:r>
              <a:rPr lang="ru-RU" sz="2400" dirty="0"/>
              <a:t> </a:t>
            </a:r>
            <a:r>
              <a:rPr lang="ru-RU" sz="2400" dirty="0" err="1"/>
              <a:t>bizgacha</a:t>
            </a:r>
            <a:r>
              <a:rPr lang="ru-RU" sz="2400" dirty="0"/>
              <a:t> </a:t>
            </a:r>
            <a:r>
              <a:rPr lang="ru-RU" sz="2400" dirty="0" err="1"/>
              <a:t>yetib</a:t>
            </a:r>
            <a:r>
              <a:rPr lang="ru-RU" sz="2400" dirty="0"/>
              <a:t> </a:t>
            </a:r>
            <a:r>
              <a:rPr lang="ru-RU" sz="2400" dirty="0" err="1"/>
              <a:t>kelgan</a:t>
            </a:r>
            <a:r>
              <a:rPr lang="ru-RU" sz="2400" dirty="0"/>
              <a:t> </a:t>
            </a:r>
            <a:r>
              <a:rPr lang="ru-RU" sz="2400" dirty="0" err="1"/>
              <a:t>parchalar</a:t>
            </a:r>
            <a:r>
              <a:rPr lang="ru-RU" sz="2400" dirty="0"/>
              <a:t> </a:t>
            </a:r>
            <a:r>
              <a:rPr lang="ru-RU" sz="2400" dirty="0" err="1"/>
              <a:t>madaniyatimiz</a:t>
            </a:r>
            <a:r>
              <a:rPr lang="ru-RU" sz="2400" dirty="0"/>
              <a:t> </a:t>
            </a:r>
            <a:r>
              <a:rPr lang="ru-RU" sz="2400" dirty="0" err="1"/>
              <a:t>tarixi</a:t>
            </a:r>
            <a:r>
              <a:rPr lang="ru-RU" sz="2400" dirty="0"/>
              <a:t> </a:t>
            </a:r>
            <a:r>
              <a:rPr lang="ru-RU" sz="2400" dirty="0" err="1"/>
              <a:t>juda</a:t>
            </a:r>
            <a:r>
              <a:rPr lang="ru-RU" sz="2400" dirty="0"/>
              <a:t> </a:t>
            </a:r>
            <a:r>
              <a:rPr lang="ru-RU" sz="2400" dirty="0" err="1"/>
              <a:t>boy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rang</a:t>
            </a:r>
            <a:r>
              <a:rPr lang="ru-RU" sz="2400" dirty="0"/>
              <a:t> – </a:t>
            </a:r>
            <a:r>
              <a:rPr lang="ru-RU" sz="2400" dirty="0" err="1"/>
              <a:t>barang</a:t>
            </a:r>
            <a:r>
              <a:rPr lang="ru-RU" sz="2400" dirty="0"/>
              <a:t> </a:t>
            </a:r>
            <a:r>
              <a:rPr lang="ru-RU" sz="2400" dirty="0" err="1"/>
              <a:t>bo’lganidan</a:t>
            </a:r>
            <a:r>
              <a:rPr lang="ru-RU" sz="2400" dirty="0"/>
              <a:t> </a:t>
            </a:r>
            <a:r>
              <a:rPr lang="ru-RU" sz="2400" dirty="0" err="1"/>
              <a:t>darak</a:t>
            </a:r>
            <a:r>
              <a:rPr lang="ru-RU" sz="2400" dirty="0"/>
              <a:t> </a:t>
            </a:r>
            <a:r>
              <a:rPr lang="ru-RU" sz="2400" dirty="0" err="1"/>
              <a:t>beradi</a:t>
            </a:r>
            <a:r>
              <a:rPr lang="ru-RU" sz="2400" dirty="0"/>
              <a:t>. </a:t>
            </a:r>
            <a:r>
              <a:rPr lang="ru-RU" sz="2400" dirty="0" err="1"/>
              <a:t>Zarina</a:t>
            </a:r>
            <a:r>
              <a:rPr lang="ru-RU" sz="2400" dirty="0"/>
              <a:t>, </a:t>
            </a:r>
            <a:r>
              <a:rPr lang="ru-RU" sz="2400" dirty="0" err="1"/>
              <a:t>Rustam</a:t>
            </a:r>
            <a:r>
              <a:rPr lang="ru-RU" sz="2400" dirty="0"/>
              <a:t>, </a:t>
            </a:r>
            <a:r>
              <a:rPr lang="ru-RU" sz="2400" dirty="0" err="1"/>
              <a:t>Siyovush</a:t>
            </a:r>
            <a:r>
              <a:rPr lang="ru-RU" sz="2400" dirty="0"/>
              <a:t> </a:t>
            </a:r>
            <a:r>
              <a:rPr lang="ru-RU" sz="2400" dirty="0" err="1"/>
              <a:t>haqidagi</a:t>
            </a:r>
            <a:r>
              <a:rPr lang="ru-RU" sz="2400" dirty="0"/>
              <a:t> </a:t>
            </a:r>
            <a:r>
              <a:rPr lang="ru-RU" sz="2400" dirty="0" err="1"/>
              <a:t>afsonalar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</a:t>
            </a:r>
            <a:r>
              <a:rPr lang="ru-RU" sz="2400" dirty="0"/>
              <a:t> </a:t>
            </a:r>
            <a:r>
              <a:rPr lang="ru-RU" sz="2400" dirty="0" err="1"/>
              <a:t>orasida</a:t>
            </a:r>
            <a:r>
              <a:rPr lang="ru-RU" sz="2400" dirty="0"/>
              <a:t> </a:t>
            </a:r>
            <a:r>
              <a:rPr lang="ru-RU" sz="2400" dirty="0" err="1"/>
              <a:t>keng</a:t>
            </a:r>
            <a:r>
              <a:rPr lang="ru-RU" sz="2400" dirty="0"/>
              <a:t> </a:t>
            </a:r>
            <a:r>
              <a:rPr lang="ru-RU" sz="2400" dirty="0" err="1"/>
              <a:t>tarqalgan</a:t>
            </a:r>
            <a:r>
              <a:rPr lang="ru-RU" sz="2400" dirty="0"/>
              <a:t>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9088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336703"/>
          </a:xfrm>
        </p:spPr>
        <p:txBody>
          <a:bodyPr>
            <a:normAutofit/>
          </a:bodyPr>
          <a:lstStyle/>
          <a:p>
            <a:pPr algn="just" fontAlgn="t"/>
            <a:r>
              <a:rPr lang="ru-RU" sz="2000" dirty="0" err="1" smtClean="0"/>
              <a:t>Qadimgi</a:t>
            </a:r>
            <a:r>
              <a:rPr lang="en-US" sz="2000" dirty="0" smtClean="0"/>
              <a:t>  </a:t>
            </a:r>
            <a:r>
              <a:rPr lang="ru-RU" sz="2000" dirty="0" err="1" smtClean="0"/>
              <a:t>qipchoqlarning</a:t>
            </a:r>
            <a:r>
              <a:rPr lang="ru-RU" sz="2000" dirty="0" smtClean="0"/>
              <a:t> </a:t>
            </a:r>
            <a:r>
              <a:rPr lang="ru-RU" sz="2000" dirty="0" err="1"/>
              <a:t>ham</a:t>
            </a:r>
            <a:r>
              <a:rPr lang="ru-RU" sz="2000" dirty="0"/>
              <a:t> </a:t>
            </a:r>
            <a:r>
              <a:rPr lang="ru-RU" sz="2000" dirty="0" err="1"/>
              <a:t>o’ziga</a:t>
            </a:r>
            <a:r>
              <a:rPr lang="ru-RU" sz="2000" dirty="0"/>
              <a:t> </a:t>
            </a:r>
            <a:r>
              <a:rPr lang="ru-RU" sz="2000" dirty="0" err="1"/>
              <a:t>xos</a:t>
            </a:r>
            <a:r>
              <a:rPr lang="ru-RU" sz="2000" dirty="0"/>
              <a:t> </a:t>
            </a:r>
            <a:r>
              <a:rPr lang="ru-RU" sz="2000" dirty="0" err="1"/>
              <a:t>madaniyati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folklori</a:t>
            </a:r>
            <a:r>
              <a:rPr lang="ru-RU" sz="2000" dirty="0"/>
              <a:t> </a:t>
            </a:r>
            <a:r>
              <a:rPr lang="ru-RU" sz="2000" dirty="0" err="1"/>
              <a:t>bo’lgan</a:t>
            </a:r>
            <a:r>
              <a:rPr lang="ru-RU" sz="2000" dirty="0"/>
              <a:t>. </a:t>
            </a:r>
            <a:r>
              <a:rPr lang="ru-RU" sz="2000" dirty="0" err="1"/>
              <a:t>Bu</a:t>
            </a:r>
            <a:r>
              <a:rPr lang="ru-RU" sz="2000" dirty="0"/>
              <a:t> </a:t>
            </a:r>
            <a:r>
              <a:rPr lang="ru-RU" sz="2000" dirty="0" err="1"/>
              <a:t>borada</a:t>
            </a:r>
            <a:r>
              <a:rPr lang="ru-RU" sz="2000" dirty="0"/>
              <a:t> </a:t>
            </a:r>
            <a:r>
              <a:rPr lang="ru-RU" sz="2000" dirty="0" err="1"/>
              <a:t>ham</a:t>
            </a:r>
            <a:r>
              <a:rPr lang="ru-RU" sz="2000" dirty="0"/>
              <a:t> </a:t>
            </a:r>
            <a:r>
              <a:rPr lang="ru-RU" sz="2000" dirty="0" err="1"/>
              <a:t>hozir</a:t>
            </a:r>
            <a:r>
              <a:rPr lang="ru-RU" sz="2000" dirty="0"/>
              <a:t> </a:t>
            </a:r>
            <a:r>
              <a:rPr lang="ru-RU" sz="2000" dirty="0" err="1"/>
              <a:t>katta</a:t>
            </a:r>
            <a:r>
              <a:rPr lang="ru-RU" sz="2000" dirty="0"/>
              <a:t> </a:t>
            </a:r>
            <a:r>
              <a:rPr lang="ru-RU" sz="2000" dirty="0" err="1"/>
              <a:t>tadqiqot</a:t>
            </a:r>
            <a:r>
              <a:rPr lang="ru-RU" sz="2000" dirty="0"/>
              <a:t> </a:t>
            </a:r>
            <a:r>
              <a:rPr lang="ru-RU" sz="2000" dirty="0" err="1"/>
              <a:t>ishlari</a:t>
            </a:r>
            <a:r>
              <a:rPr lang="ru-RU" sz="2000" dirty="0"/>
              <a:t> </a:t>
            </a:r>
            <a:r>
              <a:rPr lang="ru-RU" sz="2000" dirty="0" err="1"/>
              <a:t>olib</a:t>
            </a:r>
            <a:r>
              <a:rPr lang="ru-RU" sz="2000" dirty="0"/>
              <a:t> </a:t>
            </a:r>
            <a:r>
              <a:rPr lang="ru-RU" sz="2000" dirty="0" err="1"/>
              <a:t>borilmoqda</a:t>
            </a:r>
            <a:r>
              <a:rPr lang="ru-RU" sz="2000" dirty="0"/>
              <a:t>. </a:t>
            </a:r>
            <a:r>
              <a:rPr lang="ru-RU" sz="2000" dirty="0" err="1"/>
              <a:t>Yevro</a:t>
            </a:r>
            <a:r>
              <a:rPr lang="ru-RU" sz="2000" dirty="0"/>
              <a:t>–</a:t>
            </a:r>
            <a:r>
              <a:rPr lang="ru-RU" sz="2000" dirty="0" err="1"/>
              <a:t>Osiyo</a:t>
            </a:r>
            <a:r>
              <a:rPr lang="ru-RU" sz="2000" dirty="0"/>
              <a:t> </a:t>
            </a:r>
            <a:r>
              <a:rPr lang="ru-RU" sz="2000" dirty="0" err="1"/>
              <a:t>materigining</a:t>
            </a:r>
            <a:r>
              <a:rPr lang="ru-RU" sz="2000" dirty="0"/>
              <a:t> </a:t>
            </a:r>
            <a:r>
              <a:rPr lang="ru-RU" sz="2000" dirty="0" err="1"/>
              <a:t>juda</a:t>
            </a:r>
            <a:r>
              <a:rPr lang="ru-RU" sz="2000" dirty="0"/>
              <a:t> </a:t>
            </a:r>
            <a:r>
              <a:rPr lang="ru-RU" sz="2000" dirty="0" err="1"/>
              <a:t>katta</a:t>
            </a:r>
            <a:r>
              <a:rPr lang="ru-RU" sz="2000" dirty="0"/>
              <a:t> </a:t>
            </a:r>
            <a:r>
              <a:rPr lang="ru-RU" sz="2000" dirty="0" err="1"/>
              <a:t>hududida</a:t>
            </a:r>
            <a:r>
              <a:rPr lang="ru-RU" sz="2000" dirty="0"/>
              <a:t> </a:t>
            </a:r>
            <a:r>
              <a:rPr lang="ru-RU" sz="2000" dirty="0" err="1"/>
              <a:t>ko’chmanchi</a:t>
            </a:r>
            <a:r>
              <a:rPr lang="ru-RU" sz="2000" dirty="0"/>
              <a:t> </a:t>
            </a:r>
            <a:r>
              <a:rPr lang="ru-RU" sz="2000" dirty="0" err="1"/>
              <a:t>chorvador</a:t>
            </a:r>
            <a:r>
              <a:rPr lang="ru-RU" sz="2000" dirty="0"/>
              <a:t> </a:t>
            </a:r>
            <a:r>
              <a:rPr lang="ru-RU" sz="2000" dirty="0" err="1"/>
              <a:t>bo’lib</a:t>
            </a:r>
            <a:r>
              <a:rPr lang="ru-RU" sz="2000" dirty="0"/>
              <a:t> </a:t>
            </a:r>
            <a:r>
              <a:rPr lang="ru-RU" sz="2000" dirty="0" err="1"/>
              <a:t>yashagan</a:t>
            </a:r>
            <a:r>
              <a:rPr lang="ru-RU" sz="2000" dirty="0"/>
              <a:t> </a:t>
            </a:r>
            <a:r>
              <a:rPr lang="ru-RU" sz="2000" dirty="0" err="1"/>
              <a:t>qadimgi</a:t>
            </a:r>
            <a:r>
              <a:rPr lang="ru-RU" sz="2000" dirty="0"/>
              <a:t> </a:t>
            </a:r>
            <a:r>
              <a:rPr lang="ru-RU" sz="2000" dirty="0" err="1"/>
              <a:t>qipchoq</a:t>
            </a:r>
            <a:r>
              <a:rPr lang="ru-RU" sz="2000" dirty="0"/>
              <a:t> </a:t>
            </a:r>
            <a:r>
              <a:rPr lang="ru-RU" sz="2000" dirty="0" err="1"/>
              <a:t>madaniyati</a:t>
            </a:r>
            <a:r>
              <a:rPr lang="ru-RU" sz="2000" dirty="0"/>
              <a:t> </a:t>
            </a:r>
            <a:r>
              <a:rPr lang="ru-RU" sz="2000" dirty="0" err="1"/>
              <a:t>hozirgacha</a:t>
            </a:r>
            <a:r>
              <a:rPr lang="ru-RU" sz="2000" dirty="0"/>
              <a:t> </a:t>
            </a:r>
            <a:r>
              <a:rPr lang="ru-RU" sz="2000" dirty="0" err="1"/>
              <a:t>fanga</a:t>
            </a:r>
            <a:r>
              <a:rPr lang="ru-RU" sz="2000" dirty="0"/>
              <a:t> </a:t>
            </a:r>
            <a:r>
              <a:rPr lang="ru-RU" sz="2000" dirty="0" err="1"/>
              <a:t>noma’lum</a:t>
            </a:r>
            <a:r>
              <a:rPr lang="ru-RU" sz="2000" dirty="0"/>
              <a:t> </a:t>
            </a:r>
            <a:r>
              <a:rPr lang="ru-RU" sz="2000" dirty="0" err="1"/>
              <a:t>bo’lib</a:t>
            </a:r>
            <a:r>
              <a:rPr lang="ru-RU" sz="2000" dirty="0"/>
              <a:t> </a:t>
            </a:r>
            <a:r>
              <a:rPr lang="ru-RU" sz="2000" dirty="0" err="1"/>
              <a:t>keldi</a:t>
            </a:r>
            <a:r>
              <a:rPr lang="ru-RU" sz="2000" dirty="0"/>
              <a:t>. </a:t>
            </a:r>
            <a:r>
              <a:rPr lang="ru-RU" sz="2000" dirty="0" err="1"/>
              <a:t>Shuning</a:t>
            </a:r>
            <a:r>
              <a:rPr lang="ru-RU" sz="2000" dirty="0"/>
              <a:t> </a:t>
            </a:r>
            <a:r>
              <a:rPr lang="ru-RU" sz="2000" dirty="0" err="1"/>
              <a:t>uchun</a:t>
            </a:r>
            <a:r>
              <a:rPr lang="ru-RU" sz="2000" dirty="0"/>
              <a:t> </a:t>
            </a:r>
            <a:r>
              <a:rPr lang="ru-RU" sz="2000" dirty="0" err="1"/>
              <a:t>uning</a:t>
            </a:r>
            <a:r>
              <a:rPr lang="ru-RU" sz="2000" dirty="0"/>
              <a:t> </a:t>
            </a:r>
            <a:r>
              <a:rPr lang="ru-RU" sz="2000" dirty="0" err="1"/>
              <a:t>ko’plab</a:t>
            </a:r>
            <a:r>
              <a:rPr lang="ru-RU" sz="2000" dirty="0"/>
              <a:t> </a:t>
            </a:r>
            <a:r>
              <a:rPr lang="ru-RU" sz="2000" dirty="0" err="1"/>
              <a:t>obidalari</a:t>
            </a:r>
            <a:r>
              <a:rPr lang="ru-RU" sz="2000" dirty="0"/>
              <a:t> </a:t>
            </a:r>
            <a:r>
              <a:rPr lang="ru-RU" sz="2000" dirty="0" err="1"/>
              <a:t>o’z</a:t>
            </a:r>
            <a:r>
              <a:rPr lang="ru-RU" sz="2000" dirty="0"/>
              <a:t> </a:t>
            </a:r>
            <a:r>
              <a:rPr lang="ru-RU" sz="2000" dirty="0" err="1"/>
              <a:t>tadqiqotchilarini</a:t>
            </a:r>
            <a:r>
              <a:rPr lang="ru-RU" sz="2000" dirty="0"/>
              <a:t> </a:t>
            </a:r>
            <a:r>
              <a:rPr lang="ru-RU" sz="2000" dirty="0" err="1"/>
              <a:t>kutib</a:t>
            </a:r>
            <a:r>
              <a:rPr lang="ru-RU" sz="2000" dirty="0"/>
              <a:t> </a:t>
            </a:r>
            <a:r>
              <a:rPr lang="ru-RU" sz="2000" dirty="0" err="1"/>
              <a:t>yotibdi</a:t>
            </a:r>
            <a:r>
              <a:rPr lang="ru-RU" sz="2000" dirty="0"/>
              <a:t>. </a:t>
            </a:r>
            <a:r>
              <a:rPr lang="ru-RU" sz="2000" dirty="0" err="1"/>
              <a:t>Bu</a:t>
            </a:r>
            <a:r>
              <a:rPr lang="ru-RU" sz="2000" dirty="0"/>
              <a:t> </a:t>
            </a:r>
            <a:r>
              <a:rPr lang="ru-RU" sz="2000" dirty="0" err="1"/>
              <a:t>sohada</a:t>
            </a:r>
            <a:r>
              <a:rPr lang="ru-RU" sz="2000" dirty="0"/>
              <a:t> </a:t>
            </a:r>
            <a:r>
              <a:rPr lang="ru-RU" sz="2000" dirty="0" err="1"/>
              <a:t>I.Stebleva</a:t>
            </a:r>
            <a:r>
              <a:rPr lang="ru-RU" sz="2000" dirty="0"/>
              <a:t>, </a:t>
            </a:r>
            <a:r>
              <a:rPr lang="ru-RU" sz="2000" dirty="0" err="1"/>
              <a:t>N.Gumilyov</a:t>
            </a:r>
            <a:r>
              <a:rPr lang="ru-RU" sz="2000" dirty="0"/>
              <a:t>, </a:t>
            </a:r>
            <a:r>
              <a:rPr lang="ru-RU" sz="2000" dirty="0" err="1"/>
              <a:t>Adjumurod</a:t>
            </a:r>
            <a:r>
              <a:rPr lang="ru-RU" sz="2000" dirty="0"/>
              <a:t> </a:t>
            </a:r>
            <a:r>
              <a:rPr lang="ru-RU" sz="2000" dirty="0" err="1"/>
              <a:t>kabi</a:t>
            </a:r>
            <a:r>
              <a:rPr lang="ru-RU" sz="2000" dirty="0"/>
              <a:t> </a:t>
            </a:r>
            <a:r>
              <a:rPr lang="ru-RU" sz="2000" dirty="0" err="1"/>
              <a:t>olimlarning</a:t>
            </a:r>
            <a:r>
              <a:rPr lang="ru-RU" sz="2000" dirty="0"/>
              <a:t> </a:t>
            </a:r>
            <a:r>
              <a:rPr lang="ru-RU" sz="2000" dirty="0" err="1"/>
              <a:t>dastlabki</a:t>
            </a:r>
            <a:r>
              <a:rPr lang="ru-RU" sz="2000" dirty="0"/>
              <a:t> </a:t>
            </a:r>
            <a:r>
              <a:rPr lang="ru-RU" sz="2000" dirty="0" err="1"/>
              <a:t>ilmiy</a:t>
            </a:r>
            <a:r>
              <a:rPr lang="ru-RU" sz="2000" dirty="0"/>
              <a:t> </a:t>
            </a:r>
            <a:r>
              <a:rPr lang="ru-RU" sz="2000" dirty="0" err="1"/>
              <a:t>kitoblar</a:t>
            </a:r>
            <a:r>
              <a:rPr lang="ru-RU" sz="2000" dirty="0"/>
              <a:t> </a:t>
            </a:r>
            <a:r>
              <a:rPr lang="ru-RU" sz="2000" dirty="0" err="1"/>
              <a:t>e’lon</a:t>
            </a:r>
            <a:r>
              <a:rPr lang="ru-RU" sz="2000" dirty="0"/>
              <a:t> </a:t>
            </a:r>
            <a:r>
              <a:rPr lang="ru-RU" sz="2000" dirty="0" err="1"/>
              <a:t>qilindi</a:t>
            </a:r>
            <a:r>
              <a:rPr lang="ru-RU" sz="2000" dirty="0"/>
              <a:t>.</a:t>
            </a:r>
          </a:p>
          <a:p>
            <a:pPr algn="just" fontAlgn="t"/>
            <a:r>
              <a:rPr lang="ru-RU" sz="2000" dirty="0" err="1"/>
              <a:t>Xullas</a:t>
            </a:r>
            <a:r>
              <a:rPr lang="ru-RU" sz="2000" dirty="0"/>
              <a:t>, </a:t>
            </a:r>
            <a:r>
              <a:rPr lang="ru-RU" sz="2000" dirty="0" err="1"/>
              <a:t>qadimgi</a:t>
            </a:r>
            <a:r>
              <a:rPr lang="ru-RU" sz="2000" dirty="0"/>
              <a:t> </a:t>
            </a:r>
            <a:r>
              <a:rPr lang="ru-RU" sz="2000" dirty="0" err="1"/>
              <a:t>turk</a:t>
            </a:r>
            <a:r>
              <a:rPr lang="ru-RU" sz="2000" dirty="0"/>
              <a:t> </a:t>
            </a:r>
            <a:r>
              <a:rPr lang="ru-RU" sz="2000" dirty="0" err="1"/>
              <a:t>madaniyati</a:t>
            </a:r>
            <a:r>
              <a:rPr lang="ru-RU" sz="2000" dirty="0"/>
              <a:t> </a:t>
            </a:r>
            <a:r>
              <a:rPr lang="ru-RU" sz="2000" dirty="0" err="1"/>
              <a:t>juda</a:t>
            </a:r>
            <a:r>
              <a:rPr lang="ru-RU" sz="2000" dirty="0"/>
              <a:t> </a:t>
            </a:r>
            <a:r>
              <a:rPr lang="ru-RU" sz="2000" dirty="0" err="1"/>
              <a:t>boy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rang</a:t>
            </a:r>
            <a:r>
              <a:rPr lang="ru-RU" sz="2000" dirty="0"/>
              <a:t> – </a:t>
            </a:r>
            <a:r>
              <a:rPr lang="ru-RU" sz="2000" dirty="0" err="1"/>
              <a:t>barang</a:t>
            </a:r>
            <a:r>
              <a:rPr lang="ru-RU" sz="2000" dirty="0"/>
              <a:t> </a:t>
            </a:r>
            <a:r>
              <a:rPr lang="ru-RU" sz="2000" dirty="0" err="1"/>
              <a:t>bo’lib</a:t>
            </a:r>
            <a:r>
              <a:rPr lang="ru-RU" sz="2000" dirty="0"/>
              <a:t>, u </a:t>
            </a:r>
            <a:r>
              <a:rPr lang="ru-RU" sz="2000" dirty="0" err="1"/>
              <a:t>barcha</a:t>
            </a:r>
            <a:r>
              <a:rPr lang="ru-RU" sz="2000" dirty="0"/>
              <a:t> </a:t>
            </a:r>
            <a:r>
              <a:rPr lang="ru-RU" sz="2000" dirty="0" err="1"/>
              <a:t>turkiy</a:t>
            </a:r>
            <a:r>
              <a:rPr lang="ru-RU" sz="2000" dirty="0"/>
              <a:t> </a:t>
            </a:r>
            <a:r>
              <a:rPr lang="ru-RU" sz="2000" dirty="0" err="1"/>
              <a:t>millatlar</a:t>
            </a:r>
            <a:r>
              <a:rPr lang="ru-RU" sz="2000" dirty="0"/>
              <a:t> </a:t>
            </a:r>
            <a:r>
              <a:rPr lang="ru-RU" sz="2000" dirty="0" err="1"/>
              <a:t>madaniyati</a:t>
            </a:r>
            <a:r>
              <a:rPr lang="ru-RU" sz="2000" dirty="0"/>
              <a:t> </a:t>
            </a:r>
            <a:r>
              <a:rPr lang="ru-RU" sz="2000" dirty="0" err="1"/>
              <a:t>tarixiga</a:t>
            </a:r>
            <a:r>
              <a:rPr lang="ru-RU" sz="2000" dirty="0"/>
              <a:t> </a:t>
            </a:r>
            <a:r>
              <a:rPr lang="ru-RU" sz="2000" dirty="0" err="1"/>
              <a:t>bevosita</a:t>
            </a:r>
            <a:r>
              <a:rPr lang="ru-RU" sz="2000" dirty="0"/>
              <a:t> </a:t>
            </a:r>
            <a:r>
              <a:rPr lang="ru-RU" sz="2000" dirty="0" err="1"/>
              <a:t>taalluqlidir</a:t>
            </a:r>
            <a:r>
              <a:rPr lang="ru-RU" sz="2000" dirty="0"/>
              <a:t>. </a:t>
            </a:r>
            <a:r>
              <a:rPr lang="ru-RU" sz="2000" dirty="0" err="1"/>
              <a:t>Bularni</a:t>
            </a:r>
            <a:r>
              <a:rPr lang="ru-RU" sz="2000" dirty="0"/>
              <a:t> </a:t>
            </a:r>
            <a:r>
              <a:rPr lang="ru-RU" sz="2000" dirty="0" err="1"/>
              <a:t>bir</a:t>
            </a:r>
            <a:r>
              <a:rPr lang="ru-RU" sz="2000" dirty="0"/>
              <a:t> </a:t>
            </a:r>
            <a:r>
              <a:rPr lang="ru-RU" sz="2000" dirty="0" err="1"/>
              <a:t>butun</a:t>
            </a:r>
            <a:r>
              <a:rPr lang="ru-RU" sz="2000" dirty="0"/>
              <a:t> </a:t>
            </a:r>
            <a:r>
              <a:rPr lang="ru-RU" sz="2000" dirty="0" err="1"/>
              <a:t>holda</a:t>
            </a:r>
            <a:r>
              <a:rPr lang="ru-RU" sz="2000" dirty="0"/>
              <a:t> </a:t>
            </a:r>
            <a:r>
              <a:rPr lang="ru-RU" sz="2000" dirty="0" err="1"/>
              <a:t>qiyosiy</a:t>
            </a:r>
            <a:r>
              <a:rPr lang="ru-RU" sz="2000" dirty="0"/>
              <a:t> </a:t>
            </a:r>
            <a:r>
              <a:rPr lang="ru-RU" sz="2000" dirty="0" err="1"/>
              <a:t>o’rganish</a:t>
            </a:r>
            <a:r>
              <a:rPr lang="ru-RU" sz="2000" dirty="0"/>
              <a:t> </a:t>
            </a:r>
            <a:r>
              <a:rPr lang="ru-RU" sz="2000" dirty="0" err="1"/>
              <a:t>turk</a:t>
            </a:r>
            <a:r>
              <a:rPr lang="ru-RU" sz="2000" dirty="0"/>
              <a:t> </a:t>
            </a:r>
            <a:r>
              <a:rPr lang="ru-RU" sz="2000" dirty="0" err="1"/>
              <a:t>ellari</a:t>
            </a:r>
            <a:r>
              <a:rPr lang="ru-RU" sz="2000" dirty="0"/>
              <a:t> </a:t>
            </a:r>
            <a:r>
              <a:rPr lang="ru-RU" sz="2000" dirty="0" err="1"/>
              <a:t>madaniyati</a:t>
            </a:r>
            <a:r>
              <a:rPr lang="ru-RU" sz="2000" dirty="0"/>
              <a:t> </a:t>
            </a:r>
            <a:r>
              <a:rPr lang="ru-RU" sz="2000" dirty="0" err="1"/>
              <a:t>aloqasini</a:t>
            </a:r>
            <a:r>
              <a:rPr lang="ru-RU" sz="2000" dirty="0"/>
              <a:t> </a:t>
            </a:r>
            <a:r>
              <a:rPr lang="ru-RU" sz="2000" dirty="0" err="1"/>
              <a:t>mustahkamlaydi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bir</a:t>
            </a:r>
            <a:r>
              <a:rPr lang="ru-RU" sz="2000" dirty="0"/>
              <a:t> – </a:t>
            </a:r>
            <a:r>
              <a:rPr lang="ru-RU" sz="2000" dirty="0" err="1"/>
              <a:t>biriga</a:t>
            </a:r>
            <a:r>
              <a:rPr lang="ru-RU" sz="2000" dirty="0"/>
              <a:t> </a:t>
            </a:r>
            <a:r>
              <a:rPr lang="ru-RU" sz="2000" dirty="0" err="1"/>
              <a:t>yaqinlashtiradi</a:t>
            </a:r>
            <a:r>
              <a:rPr lang="ru-RU" sz="2000" dirty="0"/>
              <a:t>.</a:t>
            </a:r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82002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6480719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/>
              <a:t>Umumjahon</a:t>
            </a:r>
            <a:r>
              <a:rPr lang="ru-RU" sz="2400" dirty="0"/>
              <a:t> </a:t>
            </a:r>
            <a:r>
              <a:rPr lang="ru-RU" sz="2400" dirty="0" err="1"/>
              <a:t>sivilizasiyasini</a:t>
            </a:r>
            <a:r>
              <a:rPr lang="ru-RU" sz="2400" dirty="0"/>
              <a:t> </a:t>
            </a:r>
            <a:r>
              <a:rPr lang="ru-RU" sz="2400" dirty="0" err="1"/>
              <a:t>yaratishda</a:t>
            </a:r>
            <a:r>
              <a:rPr lang="ru-RU" sz="2400" dirty="0"/>
              <a:t>, </a:t>
            </a:r>
            <a:r>
              <a:rPr lang="ru-RU" sz="2400" dirty="0" err="1"/>
              <a:t>uni</a:t>
            </a:r>
            <a:r>
              <a:rPr lang="ru-RU" sz="2400" dirty="0"/>
              <a:t> </a:t>
            </a:r>
            <a:r>
              <a:rPr lang="ru-RU" sz="2400" dirty="0" err="1"/>
              <a:t>rivojlantirishda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xalqlarning</a:t>
            </a:r>
            <a:r>
              <a:rPr lang="ru-RU" sz="2400" dirty="0"/>
              <a:t> </a:t>
            </a:r>
            <a:r>
              <a:rPr lang="ru-RU" sz="2400" dirty="0" err="1"/>
              <a:t>roli</a:t>
            </a:r>
            <a:r>
              <a:rPr lang="ru-RU" sz="2400" dirty="0"/>
              <a:t> </a:t>
            </a:r>
            <a:r>
              <a:rPr lang="ru-RU" sz="2400" dirty="0" err="1"/>
              <a:t>juda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kattadir</a:t>
            </a:r>
            <a:r>
              <a:rPr lang="ru-RU" sz="2400" dirty="0"/>
              <a:t>. </a:t>
            </a:r>
            <a:r>
              <a:rPr lang="ru-RU" sz="2400" dirty="0" err="1"/>
              <a:t>Yevropada</a:t>
            </a:r>
            <a:r>
              <a:rPr lang="ru-RU" sz="2400" dirty="0"/>
              <a:t> </a:t>
            </a:r>
            <a:r>
              <a:rPr lang="ru-RU" sz="2400" dirty="0" err="1"/>
              <a:t>yashovchi</a:t>
            </a:r>
            <a:r>
              <a:rPr lang="ru-RU" sz="2400" dirty="0"/>
              <a:t> </a:t>
            </a:r>
            <a:r>
              <a:rPr lang="ru-RU" sz="2400" dirty="0" err="1"/>
              <a:t>xalqlarga</a:t>
            </a:r>
            <a:r>
              <a:rPr lang="ru-RU" sz="2400" dirty="0"/>
              <a:t> </a:t>
            </a:r>
            <a:r>
              <a:rPr lang="ru-RU" sz="2400" dirty="0" err="1"/>
              <a:t>temirdan</a:t>
            </a:r>
            <a:r>
              <a:rPr lang="ru-RU" sz="2400" dirty="0"/>
              <a:t> </a:t>
            </a:r>
            <a:r>
              <a:rPr lang="ru-RU" sz="2400" dirty="0" err="1"/>
              <a:t>foydalanishni</a:t>
            </a:r>
            <a:r>
              <a:rPr lang="ru-RU" sz="2400" dirty="0"/>
              <a:t> </a:t>
            </a:r>
            <a:r>
              <a:rPr lang="ru-RU" sz="2400" dirty="0" err="1"/>
              <a:t>dastlab</a:t>
            </a:r>
            <a:r>
              <a:rPr lang="ru-RU" sz="2400" dirty="0"/>
              <a:t> </a:t>
            </a:r>
            <a:r>
              <a:rPr lang="ru-RU" sz="2400" dirty="0" err="1"/>
              <a:t>o’rgatgan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turkiylar</a:t>
            </a:r>
            <a:r>
              <a:rPr lang="ru-RU" sz="2400" dirty="0"/>
              <a:t> </a:t>
            </a:r>
            <a:r>
              <a:rPr lang="ru-RU" sz="2400" dirty="0" err="1"/>
              <a:t>bo’lib</a:t>
            </a:r>
            <a:r>
              <a:rPr lang="ru-RU" sz="2400" dirty="0"/>
              <a:t> </a:t>
            </a:r>
            <a:r>
              <a:rPr lang="ru-RU" sz="2400" dirty="0" err="1"/>
              <a:t>hisoblanadi</a:t>
            </a:r>
            <a:r>
              <a:rPr lang="ru-RU" sz="2400" dirty="0"/>
              <a:t>. </a:t>
            </a:r>
            <a:r>
              <a:rPr lang="ru-RU" sz="2400" dirty="0" err="1"/>
              <a:t>Hozirgi</a:t>
            </a:r>
            <a:r>
              <a:rPr lang="ru-RU" sz="2400" dirty="0"/>
              <a:t> </a:t>
            </a:r>
            <a:r>
              <a:rPr lang="ru-RU" sz="2400" dirty="0" err="1"/>
              <a:t>paytdagi</a:t>
            </a:r>
            <a:r>
              <a:rPr lang="ru-RU" sz="2400" dirty="0"/>
              <a:t> </a:t>
            </a:r>
            <a:r>
              <a:rPr lang="ru-RU" sz="2400" dirty="0" err="1"/>
              <a:t>olib</a:t>
            </a:r>
            <a:r>
              <a:rPr lang="ru-RU" sz="2400" dirty="0"/>
              <a:t> </a:t>
            </a:r>
            <a:r>
              <a:rPr lang="ru-RU" sz="2400" dirty="0" err="1"/>
              <a:t>borilayotgan</a:t>
            </a:r>
            <a:r>
              <a:rPr lang="ru-RU" sz="2400" dirty="0"/>
              <a:t> </a:t>
            </a:r>
            <a:r>
              <a:rPr lang="ru-RU" sz="2400" dirty="0" err="1"/>
              <a:t>ilmiy</a:t>
            </a:r>
            <a:r>
              <a:rPr lang="ru-RU" sz="2400" dirty="0"/>
              <a:t> – </a:t>
            </a:r>
            <a:r>
              <a:rPr lang="ru-RU" sz="2400" dirty="0" err="1"/>
              <a:t>arxeologik</a:t>
            </a:r>
            <a:r>
              <a:rPr lang="ru-RU" sz="2400" dirty="0"/>
              <a:t> </a:t>
            </a:r>
            <a:r>
              <a:rPr lang="ru-RU" sz="2400" dirty="0" err="1"/>
              <a:t>tadqiqotlarning</a:t>
            </a:r>
            <a:r>
              <a:rPr lang="ru-RU" sz="2400" dirty="0"/>
              <a:t> </a:t>
            </a:r>
            <a:r>
              <a:rPr lang="ru-RU" sz="2400" dirty="0" err="1"/>
              <a:t>natijasiga</a:t>
            </a:r>
            <a:r>
              <a:rPr lang="ru-RU" sz="2400" dirty="0"/>
              <a:t> </a:t>
            </a:r>
            <a:r>
              <a:rPr lang="ru-RU" sz="2400" dirty="0" err="1"/>
              <a:t>ko’ra</a:t>
            </a:r>
            <a:r>
              <a:rPr lang="ru-RU" sz="2400" dirty="0"/>
              <a:t>,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</a:t>
            </a:r>
            <a:r>
              <a:rPr lang="ru-RU" sz="2400" dirty="0"/>
              <a:t> </a:t>
            </a:r>
            <a:r>
              <a:rPr lang="ru-RU" sz="2400" dirty="0" err="1"/>
              <a:t>eramizdan</a:t>
            </a:r>
            <a:r>
              <a:rPr lang="ru-RU" sz="2400" dirty="0"/>
              <a:t> </a:t>
            </a:r>
            <a:r>
              <a:rPr lang="ru-RU" sz="2400" dirty="0" err="1"/>
              <a:t>oldingi</a:t>
            </a:r>
            <a:r>
              <a:rPr lang="ru-RU" sz="2400" dirty="0"/>
              <a:t> </a:t>
            </a:r>
            <a:r>
              <a:rPr lang="ru-RU" sz="2400" dirty="0" err="1"/>
              <a:t>davrlarda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o’z</a:t>
            </a:r>
            <a:r>
              <a:rPr lang="ru-RU" sz="2400" dirty="0"/>
              <a:t> </a:t>
            </a:r>
            <a:r>
              <a:rPr lang="ru-RU" sz="2400" dirty="0" err="1"/>
              <a:t>yozuvlariga</a:t>
            </a:r>
            <a:r>
              <a:rPr lang="ru-RU" sz="2400" dirty="0"/>
              <a:t> </a:t>
            </a:r>
            <a:r>
              <a:rPr lang="ru-RU" sz="2400" dirty="0" err="1"/>
              <a:t>ega</a:t>
            </a:r>
            <a:r>
              <a:rPr lang="ru-RU" sz="2400" dirty="0"/>
              <a:t> </a:t>
            </a:r>
            <a:r>
              <a:rPr lang="ru-RU" sz="2400" dirty="0" err="1"/>
              <a:t>bo’lgan</a:t>
            </a:r>
            <a:r>
              <a:rPr lang="ru-RU" sz="2400" dirty="0"/>
              <a:t>. </a:t>
            </a:r>
            <a:r>
              <a:rPr lang="ru-RU" sz="2400" dirty="0" err="1"/>
              <a:t>Sibirdan</a:t>
            </a:r>
            <a:r>
              <a:rPr lang="ru-RU" sz="2400" dirty="0"/>
              <a:t> </a:t>
            </a:r>
            <a:r>
              <a:rPr lang="ru-RU" sz="2400" dirty="0" err="1"/>
              <a:t>topilgan</a:t>
            </a:r>
            <a:r>
              <a:rPr lang="ru-RU" sz="2400" dirty="0"/>
              <a:t> </a:t>
            </a:r>
            <a:r>
              <a:rPr lang="ru-RU" sz="2400" dirty="0" err="1"/>
              <a:t>temir</a:t>
            </a:r>
            <a:r>
              <a:rPr lang="ru-RU" sz="2400" dirty="0"/>
              <a:t> </a:t>
            </a:r>
            <a:r>
              <a:rPr lang="ru-RU" sz="2400" dirty="0" err="1"/>
              <a:t>plastinkaga</a:t>
            </a:r>
            <a:r>
              <a:rPr lang="ru-RU" sz="2400" dirty="0"/>
              <a:t> </a:t>
            </a:r>
            <a:r>
              <a:rPr lang="ru-RU" sz="2400" dirty="0" err="1"/>
              <a:t>bitilgan</a:t>
            </a:r>
            <a:r>
              <a:rPr lang="ru-RU" sz="2400" dirty="0"/>
              <a:t> </a:t>
            </a:r>
            <a:r>
              <a:rPr lang="ru-RU" sz="2400" dirty="0" err="1"/>
              <a:t>yozuvlar</a:t>
            </a:r>
            <a:r>
              <a:rPr lang="ru-RU" sz="2400" dirty="0"/>
              <a:t> </a:t>
            </a:r>
            <a:r>
              <a:rPr lang="ru-RU" sz="2400" dirty="0" err="1"/>
              <a:t>qadimgi</a:t>
            </a:r>
            <a:r>
              <a:rPr lang="ru-RU" sz="2400" dirty="0"/>
              <a:t> </a:t>
            </a:r>
            <a:r>
              <a:rPr lang="ru-RU" sz="2400" dirty="0" err="1"/>
              <a:t>davrga</a:t>
            </a:r>
            <a:r>
              <a:rPr lang="ru-RU" sz="2400" dirty="0"/>
              <a:t> </a:t>
            </a:r>
            <a:r>
              <a:rPr lang="ru-RU" sz="2400" dirty="0" err="1"/>
              <a:t>taalluqli</a:t>
            </a:r>
            <a:r>
              <a:rPr lang="ru-RU" sz="2400" dirty="0"/>
              <a:t> </a:t>
            </a:r>
            <a:r>
              <a:rPr lang="ru-RU" sz="2400" dirty="0" err="1"/>
              <a:t>ekanligi</a:t>
            </a:r>
            <a:r>
              <a:rPr lang="ru-RU" sz="2400" dirty="0"/>
              <a:t> </a:t>
            </a:r>
            <a:r>
              <a:rPr lang="ru-RU" sz="2400" dirty="0" err="1"/>
              <a:t>isbotlandi</a:t>
            </a:r>
            <a:r>
              <a:rPr lang="ru-RU" sz="2400" dirty="0"/>
              <a:t>. </a:t>
            </a:r>
            <a:r>
              <a:rPr lang="ru-RU" sz="2400" dirty="0" err="1"/>
              <a:t>Yoki</a:t>
            </a:r>
            <a:r>
              <a:rPr lang="ru-RU" sz="2400" dirty="0"/>
              <a:t> </a:t>
            </a:r>
            <a:r>
              <a:rPr lang="ru-RU" sz="2400" dirty="0" err="1"/>
              <a:t>Kichik</a:t>
            </a:r>
            <a:r>
              <a:rPr lang="ru-RU" sz="2400" dirty="0"/>
              <a:t> </a:t>
            </a:r>
            <a:r>
              <a:rPr lang="ru-RU" sz="2400" dirty="0" err="1"/>
              <a:t>Osiyodan</a:t>
            </a:r>
            <a:r>
              <a:rPr lang="ru-RU" sz="2400" dirty="0"/>
              <a:t> </a:t>
            </a:r>
            <a:r>
              <a:rPr lang="ru-RU" sz="2400" dirty="0" err="1"/>
              <a:t>topilgan</a:t>
            </a:r>
            <a:r>
              <a:rPr lang="ru-RU" sz="2400" dirty="0"/>
              <a:t> </a:t>
            </a:r>
            <a:r>
              <a:rPr lang="ru-RU" sz="2400" dirty="0" err="1"/>
              <a:t>qadimgi</a:t>
            </a:r>
            <a:r>
              <a:rPr lang="ru-RU" sz="2400" dirty="0"/>
              <a:t> </a:t>
            </a:r>
            <a:r>
              <a:rPr lang="ru-RU" sz="2400" dirty="0" err="1"/>
              <a:t>yozuvlarning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tilida</a:t>
            </a:r>
            <a:r>
              <a:rPr lang="ru-RU" sz="2400" dirty="0"/>
              <a:t> </a:t>
            </a:r>
            <a:r>
              <a:rPr lang="ru-RU" sz="2400" dirty="0" err="1"/>
              <a:t>bitilgani</a:t>
            </a:r>
            <a:r>
              <a:rPr lang="ru-RU" sz="2400" dirty="0"/>
              <a:t> </a:t>
            </a:r>
            <a:r>
              <a:rPr lang="ru-RU" sz="2400" dirty="0" err="1"/>
              <a:t>isbotlangan</a:t>
            </a:r>
            <a:r>
              <a:rPr lang="ru-RU" sz="2400" dirty="0"/>
              <a:t>. </a:t>
            </a:r>
            <a:r>
              <a:rPr lang="ru-RU" sz="2400" dirty="0" err="1"/>
              <a:t>Eng</a:t>
            </a:r>
            <a:r>
              <a:rPr lang="ru-RU" sz="2400" dirty="0"/>
              <a:t> </a:t>
            </a:r>
            <a:r>
              <a:rPr lang="ru-RU" sz="2400" dirty="0" err="1"/>
              <a:t>qadimgi</a:t>
            </a:r>
            <a:r>
              <a:rPr lang="ru-RU" sz="2400" dirty="0"/>
              <a:t> </a:t>
            </a:r>
            <a:r>
              <a:rPr lang="ru-RU" sz="2400" dirty="0" err="1"/>
              <a:t>yozuv</a:t>
            </a:r>
            <a:r>
              <a:rPr lang="ru-RU" sz="2400" dirty="0"/>
              <a:t> </a:t>
            </a:r>
            <a:r>
              <a:rPr lang="ru-RU" sz="2400" dirty="0" err="1"/>
              <a:t>hisoblangan</a:t>
            </a:r>
            <a:r>
              <a:rPr lang="ru-RU" sz="2400" dirty="0"/>
              <a:t> </a:t>
            </a:r>
            <a:r>
              <a:rPr lang="ru-RU" sz="2400" dirty="0" err="1"/>
              <a:t>shumer</a:t>
            </a:r>
            <a:r>
              <a:rPr lang="ru-RU" sz="2400" dirty="0"/>
              <a:t> </a:t>
            </a:r>
            <a:r>
              <a:rPr lang="ru-RU" sz="2400" dirty="0" err="1"/>
              <a:t>yozuvida</a:t>
            </a:r>
            <a:r>
              <a:rPr lang="ru-RU" sz="2400" dirty="0"/>
              <a:t> </a:t>
            </a:r>
            <a:r>
              <a:rPr lang="ru-RU" sz="2400" dirty="0" err="1"/>
              <a:t>bitilgan</a:t>
            </a:r>
            <a:r>
              <a:rPr lang="ru-RU" sz="2400" dirty="0"/>
              <a:t> “</a:t>
            </a:r>
            <a:r>
              <a:rPr lang="ru-RU" sz="2400" dirty="0" err="1"/>
              <a:t>Gilgamish</a:t>
            </a:r>
            <a:r>
              <a:rPr lang="ru-RU" sz="2400" dirty="0"/>
              <a:t>” </a:t>
            </a:r>
            <a:r>
              <a:rPr lang="ru-RU" sz="2400" dirty="0" err="1"/>
              <a:t>dostoni</a:t>
            </a:r>
            <a:r>
              <a:rPr lang="ru-RU" sz="2400" dirty="0"/>
              <a:t> “</a:t>
            </a:r>
            <a:r>
              <a:rPr lang="ru-RU" sz="2400" dirty="0" err="1"/>
              <a:t>Alpomish</a:t>
            </a:r>
            <a:r>
              <a:rPr lang="ru-RU" sz="2400" dirty="0"/>
              <a:t>” </a:t>
            </a:r>
            <a:r>
              <a:rPr lang="ru-RU" sz="2400" dirty="0" err="1"/>
              <a:t>dostonining</a:t>
            </a:r>
            <a:r>
              <a:rPr lang="ru-RU" sz="2400" dirty="0"/>
              <a:t> </a:t>
            </a:r>
            <a:r>
              <a:rPr lang="ru-RU" sz="2400" dirty="0" err="1"/>
              <a:t>qadimgi</a:t>
            </a:r>
            <a:r>
              <a:rPr lang="ru-RU" sz="2400" dirty="0"/>
              <a:t> </a:t>
            </a:r>
            <a:r>
              <a:rPr lang="ru-RU" sz="2400" dirty="0" err="1"/>
              <a:t>varianti</a:t>
            </a:r>
            <a:r>
              <a:rPr lang="ru-RU" sz="2400" dirty="0"/>
              <a:t> </a:t>
            </a:r>
            <a:r>
              <a:rPr lang="ru-RU" sz="2400" dirty="0" err="1"/>
              <a:t>deb</a:t>
            </a:r>
            <a:r>
              <a:rPr lang="ru-RU" sz="2400" dirty="0"/>
              <a:t> </a:t>
            </a:r>
            <a:r>
              <a:rPr lang="ru-RU" sz="2400" dirty="0" err="1"/>
              <a:t>faraz</a:t>
            </a:r>
            <a:r>
              <a:rPr lang="ru-RU" sz="2400" dirty="0"/>
              <a:t> </a:t>
            </a:r>
            <a:r>
              <a:rPr lang="ru-RU" sz="2400" dirty="0" err="1"/>
              <a:t>qilinmoqda</a:t>
            </a:r>
            <a:r>
              <a:rPr lang="ru-RU" sz="2400" dirty="0"/>
              <a:t>. </a:t>
            </a:r>
            <a:r>
              <a:rPr lang="ru-RU" sz="2400" dirty="0" err="1"/>
              <a:t>Bunga</a:t>
            </a:r>
            <a:r>
              <a:rPr lang="ru-RU" sz="2400" dirty="0"/>
              <a:t> </a:t>
            </a:r>
            <a:r>
              <a:rPr lang="ru-RU" sz="2400" dirty="0" err="1"/>
              <a:t>o’xshash</a:t>
            </a:r>
            <a:r>
              <a:rPr lang="ru-RU" sz="2400" dirty="0"/>
              <a:t> </a:t>
            </a:r>
            <a:r>
              <a:rPr lang="ru-RU" sz="2400" dirty="0" err="1"/>
              <a:t>misollar</a:t>
            </a:r>
            <a:r>
              <a:rPr lang="ru-RU" sz="2400" dirty="0"/>
              <a:t> </a:t>
            </a:r>
            <a:r>
              <a:rPr lang="ru-RU" sz="2400" dirty="0" err="1"/>
              <a:t>keyingi</a:t>
            </a:r>
            <a:r>
              <a:rPr lang="ru-RU" sz="2400" dirty="0"/>
              <a:t> </a:t>
            </a:r>
            <a:r>
              <a:rPr lang="ru-RU" sz="2400" dirty="0" err="1"/>
              <a:t>yillarda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juda</a:t>
            </a:r>
            <a:r>
              <a:rPr lang="ru-RU" sz="2400" dirty="0"/>
              <a:t> </a:t>
            </a:r>
            <a:r>
              <a:rPr lang="ru-RU" sz="2400" dirty="0" err="1"/>
              <a:t>ko’plab</a:t>
            </a:r>
            <a:r>
              <a:rPr lang="ru-RU" sz="2400" dirty="0"/>
              <a:t> </a:t>
            </a:r>
            <a:r>
              <a:rPr lang="ru-RU" sz="2400" dirty="0" err="1"/>
              <a:t>e’lon</a:t>
            </a:r>
            <a:r>
              <a:rPr lang="ru-RU" sz="2400" dirty="0"/>
              <a:t> </a:t>
            </a:r>
            <a:r>
              <a:rPr lang="ru-RU" sz="2400" dirty="0" err="1"/>
              <a:t>qilinmoqda</a:t>
            </a:r>
            <a:r>
              <a:rPr lang="ru-RU" sz="2400" dirty="0"/>
              <a:t>.</a:t>
            </a:r>
          </a:p>
          <a:p>
            <a:pPr algn="just"/>
            <a:endParaRPr lang="ru-RU" sz="2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58054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9"/>
            <a:ext cx="7883035" cy="5598150"/>
          </a:xfrm>
        </p:spPr>
        <p:txBody>
          <a:bodyPr>
            <a:normAutofit/>
          </a:bodyPr>
          <a:lstStyle/>
          <a:p>
            <a:pPr algn="just" fontAlgn="t"/>
            <a:r>
              <a:rPr lang="ru-RU" sz="2400" dirty="0" err="1"/>
              <a:t>Hozirgacha</a:t>
            </a:r>
            <a:r>
              <a:rPr lang="ru-RU" sz="2400" dirty="0"/>
              <a:t> </a:t>
            </a:r>
            <a:r>
              <a:rPr lang="ru-RU" sz="2400" dirty="0" err="1"/>
              <a:t>bizga</a:t>
            </a:r>
            <a:r>
              <a:rPr lang="ru-RU" sz="2400" dirty="0"/>
              <a:t> </a:t>
            </a:r>
            <a:r>
              <a:rPr lang="ru-RU" sz="2400" dirty="0" err="1"/>
              <a:t>eng</a:t>
            </a:r>
            <a:r>
              <a:rPr lang="ru-RU" sz="2400" dirty="0"/>
              <a:t> </a:t>
            </a:r>
            <a:r>
              <a:rPr lang="ru-RU" sz="2400" dirty="0" err="1"/>
              <a:t>qadimgi</a:t>
            </a:r>
            <a:r>
              <a:rPr lang="ru-RU" sz="2400" dirty="0"/>
              <a:t> </a:t>
            </a:r>
            <a:r>
              <a:rPr lang="ru-RU" sz="2400" dirty="0" err="1"/>
              <a:t>yodgorlik</a:t>
            </a:r>
            <a:r>
              <a:rPr lang="ru-RU" sz="2400" dirty="0"/>
              <a:t> </a:t>
            </a:r>
            <a:r>
              <a:rPr lang="ru-RU" sz="2400" dirty="0" err="1"/>
              <a:t>sifatida</a:t>
            </a:r>
            <a:r>
              <a:rPr lang="ru-RU" sz="2400" dirty="0"/>
              <a:t> </a:t>
            </a:r>
            <a:r>
              <a:rPr lang="ru-RU" sz="2400" dirty="0" err="1"/>
              <a:t>Urxun</a:t>
            </a:r>
            <a:r>
              <a:rPr lang="ru-RU" sz="2400" dirty="0"/>
              <a:t> – </a:t>
            </a:r>
            <a:r>
              <a:rPr lang="ru-RU" sz="2400" dirty="0" err="1"/>
              <a:t>Yenisey</a:t>
            </a:r>
            <a:r>
              <a:rPr lang="ru-RU" sz="2400" dirty="0"/>
              <a:t> </a:t>
            </a:r>
            <a:r>
              <a:rPr lang="ru-RU" sz="2400" dirty="0" err="1"/>
              <a:t>bitiklari</a:t>
            </a:r>
            <a:r>
              <a:rPr lang="ru-RU" sz="2400" dirty="0"/>
              <a:t> </a:t>
            </a:r>
            <a:r>
              <a:rPr lang="ru-RU" sz="2400" dirty="0" err="1"/>
              <a:t>o’rgatilar</a:t>
            </a:r>
            <a:r>
              <a:rPr lang="ru-RU" sz="2400" dirty="0"/>
              <a:t> </a:t>
            </a:r>
            <a:r>
              <a:rPr lang="ru-RU" sz="2400" dirty="0" err="1"/>
              <a:t>edi</a:t>
            </a:r>
            <a:r>
              <a:rPr lang="ru-RU" sz="2400" dirty="0"/>
              <a:t>. </a:t>
            </a:r>
            <a:r>
              <a:rPr lang="ru-RU" sz="2400" dirty="0" err="1"/>
              <a:t>Haqiqatan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, </a:t>
            </a:r>
            <a:r>
              <a:rPr lang="ru-RU" sz="2400" dirty="0" err="1"/>
              <a:t>ushbu</a:t>
            </a:r>
            <a:r>
              <a:rPr lang="ru-RU" sz="2400" dirty="0"/>
              <a:t> </a:t>
            </a:r>
            <a:r>
              <a:rPr lang="ru-RU" sz="2400" dirty="0" err="1"/>
              <a:t>bitiklar</a:t>
            </a:r>
            <a:r>
              <a:rPr lang="ru-RU" sz="2400" dirty="0"/>
              <a:t> </a:t>
            </a:r>
            <a:r>
              <a:rPr lang="ru-RU" sz="2400" dirty="0" err="1"/>
              <a:t>bizgacha</a:t>
            </a:r>
            <a:r>
              <a:rPr lang="ru-RU" sz="2400" dirty="0"/>
              <a:t> </a:t>
            </a:r>
            <a:r>
              <a:rPr lang="ru-RU" sz="2400" dirty="0" err="1"/>
              <a:t>to’liq</a:t>
            </a:r>
            <a:r>
              <a:rPr lang="ru-RU" sz="2400" dirty="0"/>
              <a:t> </a:t>
            </a:r>
            <a:r>
              <a:rPr lang="ru-RU" sz="2400" dirty="0" err="1"/>
              <a:t>yetib</a:t>
            </a:r>
            <a:r>
              <a:rPr lang="ru-RU" sz="2400" dirty="0"/>
              <a:t> </a:t>
            </a:r>
            <a:r>
              <a:rPr lang="ru-RU" sz="2400" dirty="0" err="1"/>
              <a:t>kelgan</a:t>
            </a:r>
            <a:r>
              <a:rPr lang="ru-RU" sz="2400" dirty="0"/>
              <a:t> </a:t>
            </a:r>
            <a:r>
              <a:rPr lang="ru-RU" sz="2400" dirty="0" err="1"/>
              <a:t>yagona</a:t>
            </a:r>
            <a:r>
              <a:rPr lang="ru-RU" sz="2400" dirty="0"/>
              <a:t> </a:t>
            </a:r>
            <a:r>
              <a:rPr lang="ru-RU" sz="2400" dirty="0" err="1"/>
              <a:t>yodgorlik</a:t>
            </a:r>
            <a:r>
              <a:rPr lang="ru-RU" sz="2400" dirty="0"/>
              <a:t> </a:t>
            </a:r>
            <a:r>
              <a:rPr lang="ru-RU" sz="2400" dirty="0" err="1"/>
              <a:t>hisoblanadi</a:t>
            </a:r>
            <a:r>
              <a:rPr lang="ru-RU" sz="2400" dirty="0"/>
              <a:t>. </a:t>
            </a:r>
            <a:r>
              <a:rPr lang="ru-RU" sz="2400" dirty="0" err="1"/>
              <a:t>Mazkur</a:t>
            </a:r>
            <a:r>
              <a:rPr lang="ru-RU" sz="2400" dirty="0"/>
              <a:t> </a:t>
            </a:r>
            <a:r>
              <a:rPr lang="ru-RU" sz="2400" dirty="0" err="1"/>
              <a:t>bitiklar</a:t>
            </a:r>
            <a:r>
              <a:rPr lang="ru-RU" sz="2400" dirty="0"/>
              <a:t> XVIII </a:t>
            </a:r>
            <a:r>
              <a:rPr lang="ru-RU" sz="2400" dirty="0" err="1"/>
              <a:t>asr</a:t>
            </a:r>
            <a:r>
              <a:rPr lang="ru-RU" sz="2400" dirty="0"/>
              <a:t> </a:t>
            </a:r>
            <a:r>
              <a:rPr lang="ru-RU" sz="2400" dirty="0" err="1"/>
              <a:t>oxirlari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XIX </a:t>
            </a:r>
            <a:r>
              <a:rPr lang="ru-RU" sz="2400" dirty="0" err="1"/>
              <a:t>asr</a:t>
            </a:r>
            <a:r>
              <a:rPr lang="ru-RU" sz="2400" dirty="0"/>
              <a:t> </a:t>
            </a:r>
            <a:r>
              <a:rPr lang="ru-RU" sz="2400" dirty="0" err="1"/>
              <a:t>boshlarida</a:t>
            </a:r>
            <a:r>
              <a:rPr lang="ru-RU" sz="2400" dirty="0"/>
              <a:t> </a:t>
            </a:r>
            <a:r>
              <a:rPr lang="ru-RU" sz="2400" dirty="0" err="1"/>
              <a:t>Urxun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Yenisey</a:t>
            </a:r>
            <a:r>
              <a:rPr lang="ru-RU" sz="2400" dirty="0"/>
              <a:t> </a:t>
            </a:r>
            <a:r>
              <a:rPr lang="ru-RU" sz="2400" dirty="0" err="1"/>
              <a:t>daryolari</a:t>
            </a:r>
            <a:r>
              <a:rPr lang="ru-RU" sz="2400" dirty="0"/>
              <a:t> </a:t>
            </a:r>
            <a:r>
              <a:rPr lang="ru-RU" sz="2400" dirty="0" err="1"/>
              <a:t>sohillaridan</a:t>
            </a:r>
            <a:r>
              <a:rPr lang="ru-RU" sz="2400" dirty="0"/>
              <a:t> </a:t>
            </a:r>
            <a:r>
              <a:rPr lang="ru-RU" sz="2400" dirty="0" err="1"/>
              <a:t>topilgan</a:t>
            </a:r>
            <a:r>
              <a:rPr lang="ru-RU" sz="2400" dirty="0"/>
              <a:t> </a:t>
            </a:r>
            <a:r>
              <a:rPr lang="ru-RU" sz="2400" dirty="0" err="1"/>
              <a:t>bo’lib</a:t>
            </a:r>
            <a:r>
              <a:rPr lang="ru-RU" sz="2400" dirty="0"/>
              <a:t>, </a:t>
            </a:r>
            <a:r>
              <a:rPr lang="ru-RU" sz="2400" dirty="0" err="1"/>
              <a:t>ular</a:t>
            </a:r>
            <a:r>
              <a:rPr lang="ru-RU" sz="2400" dirty="0"/>
              <a:t> V-VII </a:t>
            </a:r>
            <a:r>
              <a:rPr lang="ru-RU" sz="2400" dirty="0" err="1"/>
              <a:t>asrlarda</a:t>
            </a:r>
            <a:r>
              <a:rPr lang="ru-RU" sz="2400" dirty="0"/>
              <a:t> </a:t>
            </a:r>
            <a:r>
              <a:rPr lang="ru-RU" sz="2400" dirty="0" err="1"/>
              <a:t>yashagan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xalqlarga</a:t>
            </a:r>
            <a:r>
              <a:rPr lang="ru-RU" sz="2400" dirty="0"/>
              <a:t> </a:t>
            </a:r>
            <a:r>
              <a:rPr lang="ru-RU" sz="2400" dirty="0" err="1"/>
              <a:t>taalluqlidir</a:t>
            </a:r>
            <a:r>
              <a:rPr lang="ru-RU" sz="2400" dirty="0"/>
              <a:t>. </a:t>
            </a:r>
            <a:r>
              <a:rPr lang="ru-RU" sz="2400" dirty="0" err="1"/>
              <a:t>Ular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runiy</a:t>
            </a:r>
            <a:r>
              <a:rPr lang="ru-RU" sz="2400" dirty="0"/>
              <a:t> </a:t>
            </a:r>
            <a:r>
              <a:rPr lang="ru-RU" sz="2400" dirty="0" err="1"/>
              <a:t>yozuvlari</a:t>
            </a:r>
            <a:r>
              <a:rPr lang="ru-RU" sz="2400" dirty="0"/>
              <a:t> </a:t>
            </a:r>
            <a:r>
              <a:rPr lang="ru-RU" sz="2400" dirty="0" err="1"/>
              <a:t>deb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yuritiladi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 err="1"/>
              <a:t>Ma’lumki</a:t>
            </a:r>
            <a:r>
              <a:rPr lang="ru-RU" sz="2400" dirty="0"/>
              <a:t>, V-VII </a:t>
            </a:r>
            <a:r>
              <a:rPr lang="ru-RU" sz="2400" dirty="0" err="1"/>
              <a:t>asrlarda</a:t>
            </a:r>
            <a:r>
              <a:rPr lang="ru-RU" sz="2400" dirty="0"/>
              <a:t> </a:t>
            </a:r>
            <a:r>
              <a:rPr lang="ru-RU" sz="2400" dirty="0" err="1"/>
              <a:t>Markaziy</a:t>
            </a:r>
            <a:r>
              <a:rPr lang="ru-RU" sz="2400" dirty="0"/>
              <a:t> </a:t>
            </a:r>
            <a:r>
              <a:rPr lang="ru-RU" sz="2400" dirty="0" err="1"/>
              <a:t>Osiyoda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hoqonliklari</a:t>
            </a:r>
            <a:r>
              <a:rPr lang="ru-RU" sz="2400" dirty="0"/>
              <a:t> </a:t>
            </a:r>
            <a:r>
              <a:rPr lang="ru-RU" sz="2400" dirty="0" err="1"/>
              <a:t>hukmron</a:t>
            </a:r>
            <a:r>
              <a:rPr lang="ru-RU" sz="2400" dirty="0"/>
              <a:t> </a:t>
            </a:r>
            <a:r>
              <a:rPr lang="ru-RU" sz="2400" dirty="0" err="1"/>
              <a:t>bo’lgan</a:t>
            </a:r>
            <a:r>
              <a:rPr lang="ru-RU" sz="2400" dirty="0"/>
              <a:t>. 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42240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5"/>
            <a:ext cx="8424936" cy="4734054"/>
          </a:xfrm>
        </p:spPr>
        <p:txBody>
          <a:bodyPr>
            <a:noAutofit/>
          </a:bodyPr>
          <a:lstStyle/>
          <a:p>
            <a:pPr algn="just"/>
            <a:r>
              <a:rPr lang="ru-RU" sz="2800" dirty="0" err="1"/>
              <a:t>Bu</a:t>
            </a:r>
            <a:r>
              <a:rPr lang="ru-RU" sz="2800" dirty="0"/>
              <a:t> </a:t>
            </a:r>
            <a:r>
              <a:rPr lang="ru-RU" sz="2800" dirty="0" err="1"/>
              <a:t>hoqonliklarning</a:t>
            </a:r>
            <a:r>
              <a:rPr lang="ru-RU" sz="2800" dirty="0"/>
              <a:t> </a:t>
            </a:r>
            <a:r>
              <a:rPr lang="ru-RU" sz="2800" dirty="0" err="1"/>
              <a:t>boshliqlaridan</a:t>
            </a:r>
            <a:r>
              <a:rPr lang="ru-RU" sz="2800" dirty="0"/>
              <a:t> </a:t>
            </a:r>
            <a:r>
              <a:rPr lang="ru-RU" sz="2800" dirty="0" err="1"/>
              <a:t>bo’lgan</a:t>
            </a:r>
            <a:r>
              <a:rPr lang="ru-RU" sz="2800" dirty="0"/>
              <a:t> </a:t>
            </a:r>
            <a:r>
              <a:rPr lang="ru-RU" sz="2800" dirty="0" err="1"/>
              <a:t>Bilga</a:t>
            </a:r>
            <a:r>
              <a:rPr lang="ru-RU" sz="2800" dirty="0"/>
              <a:t> </a:t>
            </a:r>
            <a:r>
              <a:rPr lang="ru-RU" sz="2800" dirty="0" err="1"/>
              <a:t>hoqon</a:t>
            </a:r>
            <a:r>
              <a:rPr lang="ru-RU" sz="2800" dirty="0"/>
              <a:t> </a:t>
            </a:r>
            <a:r>
              <a:rPr lang="ru-RU" sz="2800" dirty="0" err="1"/>
              <a:t>va</a:t>
            </a:r>
            <a:r>
              <a:rPr lang="ru-RU" sz="2800" dirty="0"/>
              <a:t> </a:t>
            </a:r>
            <a:r>
              <a:rPr lang="ru-RU" sz="2800" dirty="0" err="1"/>
              <a:t>uning</a:t>
            </a:r>
            <a:r>
              <a:rPr lang="ru-RU" sz="2800" dirty="0"/>
              <a:t> </a:t>
            </a:r>
            <a:r>
              <a:rPr lang="ru-RU" sz="2800" dirty="0" err="1"/>
              <a:t>ukasi</a:t>
            </a:r>
            <a:r>
              <a:rPr lang="ru-RU" sz="2800" dirty="0"/>
              <a:t> </a:t>
            </a:r>
            <a:r>
              <a:rPr lang="ru-RU" sz="2800" dirty="0" err="1"/>
              <a:t>Qulteginlar</a:t>
            </a:r>
            <a:r>
              <a:rPr lang="ru-RU" sz="2800" dirty="0"/>
              <a:t> </a:t>
            </a:r>
            <a:r>
              <a:rPr lang="ru-RU" sz="2800" dirty="0" err="1"/>
              <a:t>turkiy</a:t>
            </a:r>
            <a:r>
              <a:rPr lang="ru-RU" sz="2800" dirty="0"/>
              <a:t> </a:t>
            </a:r>
            <a:r>
              <a:rPr lang="ru-RU" sz="2800" dirty="0" err="1"/>
              <a:t>xalqlarni</a:t>
            </a:r>
            <a:r>
              <a:rPr lang="ru-RU" sz="2800" dirty="0"/>
              <a:t> </a:t>
            </a:r>
            <a:r>
              <a:rPr lang="ru-RU" sz="2800" dirty="0" err="1"/>
              <a:t>birlashtirish</a:t>
            </a:r>
            <a:r>
              <a:rPr lang="ru-RU" sz="2800" dirty="0"/>
              <a:t> </a:t>
            </a:r>
            <a:r>
              <a:rPr lang="ru-RU" sz="2800" dirty="0" err="1"/>
              <a:t>uchun</a:t>
            </a:r>
            <a:r>
              <a:rPr lang="ru-RU" sz="2800" dirty="0"/>
              <a:t> </a:t>
            </a:r>
            <a:r>
              <a:rPr lang="ru-RU" sz="2800" dirty="0" err="1"/>
              <a:t>katta</a:t>
            </a:r>
            <a:r>
              <a:rPr lang="ru-RU" sz="2800" dirty="0"/>
              <a:t> </a:t>
            </a:r>
            <a:r>
              <a:rPr lang="ru-RU" sz="2800" dirty="0" err="1"/>
              <a:t>ishlarni</a:t>
            </a:r>
            <a:r>
              <a:rPr lang="ru-RU" sz="2800" dirty="0"/>
              <a:t> </a:t>
            </a:r>
            <a:r>
              <a:rPr lang="ru-RU" sz="2800" dirty="0" err="1"/>
              <a:t>amalga</a:t>
            </a:r>
            <a:r>
              <a:rPr lang="ru-RU" sz="2800" dirty="0"/>
              <a:t> </a:t>
            </a:r>
            <a:r>
              <a:rPr lang="ru-RU" sz="2800" dirty="0" err="1"/>
              <a:t>oshirgan</a:t>
            </a:r>
            <a:r>
              <a:rPr lang="ru-RU" sz="2800" dirty="0"/>
              <a:t>. </a:t>
            </a:r>
            <a:r>
              <a:rPr lang="ru-RU" sz="2800" dirty="0" err="1"/>
              <a:t>Ana</a:t>
            </a:r>
            <a:r>
              <a:rPr lang="ru-RU" sz="2800" dirty="0"/>
              <a:t> </a:t>
            </a:r>
            <a:r>
              <a:rPr lang="ru-RU" sz="2800" dirty="0" err="1"/>
              <a:t>shu</a:t>
            </a:r>
            <a:r>
              <a:rPr lang="ru-RU" sz="2800" dirty="0"/>
              <a:t> </a:t>
            </a:r>
            <a:r>
              <a:rPr lang="ru-RU" sz="2800" dirty="0" err="1"/>
              <a:t>turk</a:t>
            </a:r>
            <a:r>
              <a:rPr lang="ru-RU" sz="2800" dirty="0"/>
              <a:t> </a:t>
            </a:r>
            <a:r>
              <a:rPr lang="ru-RU" sz="2800" dirty="0" err="1"/>
              <a:t>hoqonlarining</a:t>
            </a:r>
            <a:r>
              <a:rPr lang="ru-RU" sz="2800" dirty="0"/>
              <a:t> </a:t>
            </a:r>
            <a:r>
              <a:rPr lang="ru-RU" sz="2800" dirty="0" err="1"/>
              <a:t>qabr</a:t>
            </a:r>
            <a:r>
              <a:rPr lang="ru-RU" sz="2800" dirty="0"/>
              <a:t> </a:t>
            </a:r>
            <a:r>
              <a:rPr lang="ru-RU" sz="2800" dirty="0" err="1"/>
              <a:t>toshlariga</a:t>
            </a:r>
            <a:r>
              <a:rPr lang="ru-RU" sz="2800" dirty="0"/>
              <a:t> </a:t>
            </a:r>
            <a:r>
              <a:rPr lang="ru-RU" sz="2800" dirty="0" err="1"/>
              <a:t>yozilgan</a:t>
            </a:r>
            <a:r>
              <a:rPr lang="ru-RU" sz="2800" dirty="0"/>
              <a:t> </a:t>
            </a:r>
            <a:r>
              <a:rPr lang="ru-RU" sz="2800" dirty="0" err="1"/>
              <a:t>bitiklar</a:t>
            </a:r>
            <a:r>
              <a:rPr lang="ru-RU" sz="2800" dirty="0"/>
              <a:t> </a:t>
            </a:r>
            <a:r>
              <a:rPr lang="ru-RU" sz="2800" dirty="0" err="1"/>
              <a:t>bizgacha</a:t>
            </a:r>
            <a:r>
              <a:rPr lang="ru-RU" sz="2800" dirty="0"/>
              <a:t> </a:t>
            </a:r>
            <a:r>
              <a:rPr lang="ru-RU" sz="2800" dirty="0" err="1"/>
              <a:t>to’liqyetib</a:t>
            </a:r>
            <a:r>
              <a:rPr lang="ru-RU" sz="2800" dirty="0"/>
              <a:t> </a:t>
            </a:r>
            <a:r>
              <a:rPr lang="ru-RU" sz="2800" dirty="0" err="1"/>
              <a:t>kelgan</a:t>
            </a:r>
            <a:r>
              <a:rPr lang="ru-RU" sz="2800" dirty="0"/>
              <a:t>. </a:t>
            </a:r>
            <a:r>
              <a:rPr lang="ru-RU" sz="2800" dirty="0" err="1"/>
              <a:t>Bu</a:t>
            </a:r>
            <a:r>
              <a:rPr lang="ru-RU" sz="2800" dirty="0"/>
              <a:t> </a:t>
            </a:r>
            <a:r>
              <a:rPr lang="ru-RU" sz="2800" dirty="0" err="1"/>
              <a:t>yozuvlarni</a:t>
            </a:r>
            <a:r>
              <a:rPr lang="ru-RU" sz="2800" dirty="0"/>
              <a:t> </a:t>
            </a:r>
            <a:r>
              <a:rPr lang="ru-RU" sz="2800" dirty="0" err="1"/>
              <a:t>rus</a:t>
            </a:r>
            <a:r>
              <a:rPr lang="ru-RU" sz="2800" dirty="0"/>
              <a:t> </a:t>
            </a:r>
            <a:r>
              <a:rPr lang="ru-RU" sz="2800" dirty="0" err="1"/>
              <a:t>va</a:t>
            </a:r>
            <a:r>
              <a:rPr lang="ru-RU" sz="2800" dirty="0"/>
              <a:t> </a:t>
            </a:r>
            <a:r>
              <a:rPr lang="ru-RU" sz="2800" dirty="0" err="1"/>
              <a:t>chet</a:t>
            </a:r>
            <a:r>
              <a:rPr lang="ru-RU" sz="2800" dirty="0"/>
              <a:t> </a:t>
            </a:r>
            <a:r>
              <a:rPr lang="ru-RU" sz="2800" dirty="0" err="1"/>
              <a:t>el</a:t>
            </a:r>
            <a:r>
              <a:rPr lang="ru-RU" sz="2800" dirty="0"/>
              <a:t> </a:t>
            </a:r>
            <a:r>
              <a:rPr lang="ru-RU" sz="2800" dirty="0" err="1"/>
              <a:t>olimlari</a:t>
            </a:r>
            <a:r>
              <a:rPr lang="ru-RU" sz="2800" dirty="0"/>
              <a:t> </a:t>
            </a:r>
            <a:r>
              <a:rPr lang="ru-RU" sz="2800" dirty="0" err="1"/>
              <a:t>o’qish</a:t>
            </a:r>
            <a:r>
              <a:rPr lang="ru-RU" sz="2800" dirty="0"/>
              <a:t> </a:t>
            </a:r>
            <a:r>
              <a:rPr lang="ru-RU" sz="2800" dirty="0" err="1"/>
              <a:t>uchun</a:t>
            </a:r>
            <a:r>
              <a:rPr lang="ru-RU" sz="2800" dirty="0"/>
              <a:t> </a:t>
            </a:r>
            <a:r>
              <a:rPr lang="ru-RU" sz="2800" dirty="0" err="1"/>
              <a:t>qariyb</a:t>
            </a:r>
            <a:r>
              <a:rPr lang="ru-RU" sz="2800" dirty="0"/>
              <a:t> 100 </a:t>
            </a:r>
            <a:r>
              <a:rPr lang="ru-RU" sz="2800" dirty="0" err="1"/>
              <a:t>yil</a:t>
            </a:r>
            <a:r>
              <a:rPr lang="ru-RU" sz="2800" dirty="0"/>
              <a:t> </a:t>
            </a:r>
            <a:r>
              <a:rPr lang="ru-RU" sz="2800" dirty="0" err="1"/>
              <a:t>vaqt</a:t>
            </a:r>
            <a:r>
              <a:rPr lang="ru-RU" sz="2800" dirty="0"/>
              <a:t> </a:t>
            </a:r>
            <a:r>
              <a:rPr lang="ru-RU" sz="2800" dirty="0" err="1"/>
              <a:t>sarf</a:t>
            </a:r>
            <a:r>
              <a:rPr lang="ru-RU" sz="2800" dirty="0"/>
              <a:t> </a:t>
            </a:r>
            <a:r>
              <a:rPr lang="ru-RU" sz="2800" dirty="0" err="1"/>
              <a:t>qildi</a:t>
            </a:r>
            <a:r>
              <a:rPr lang="ru-RU" sz="2800" dirty="0"/>
              <a:t>. </a:t>
            </a:r>
            <a:r>
              <a:rPr lang="ru-RU" sz="2800" dirty="0" err="1"/>
              <a:t>Nihoyat</a:t>
            </a:r>
            <a:r>
              <a:rPr lang="ru-RU" sz="2800" dirty="0"/>
              <a:t> </a:t>
            </a:r>
            <a:r>
              <a:rPr lang="ru-RU" sz="2800" dirty="0" err="1"/>
              <a:t>bu</a:t>
            </a:r>
            <a:r>
              <a:rPr lang="ru-RU" sz="2800" dirty="0"/>
              <a:t> </a:t>
            </a:r>
            <a:r>
              <a:rPr lang="ru-RU" sz="2800" dirty="0" err="1"/>
              <a:t>sirli</a:t>
            </a:r>
            <a:r>
              <a:rPr lang="ru-RU" sz="2800" dirty="0"/>
              <a:t> </a:t>
            </a:r>
            <a:r>
              <a:rPr lang="ru-RU" sz="2800" dirty="0" err="1"/>
              <a:t>yozuvni</a:t>
            </a:r>
            <a:r>
              <a:rPr lang="ru-RU" sz="2800" dirty="0"/>
              <a:t> </a:t>
            </a:r>
            <a:r>
              <a:rPr lang="ru-RU" sz="2800" dirty="0" err="1"/>
              <a:t>daniyalik</a:t>
            </a:r>
            <a:r>
              <a:rPr lang="ru-RU" sz="2800" dirty="0"/>
              <a:t> </a:t>
            </a:r>
            <a:r>
              <a:rPr lang="ru-RU" sz="2800" dirty="0" err="1"/>
              <a:t>olim</a:t>
            </a:r>
            <a:r>
              <a:rPr lang="ru-RU" sz="2800" dirty="0"/>
              <a:t> </a:t>
            </a:r>
            <a:r>
              <a:rPr lang="ru-RU" sz="2800" dirty="0" err="1"/>
              <a:t>V.Tomsen</a:t>
            </a:r>
            <a:r>
              <a:rPr lang="ru-RU" sz="2800" dirty="0"/>
              <a:t> </a:t>
            </a:r>
            <a:r>
              <a:rPr lang="ru-RU" sz="2800" dirty="0" err="1"/>
              <a:t>birinchi</a:t>
            </a:r>
            <a:r>
              <a:rPr lang="ru-RU" sz="2800" dirty="0"/>
              <a:t> </a:t>
            </a:r>
            <a:r>
              <a:rPr lang="ru-RU" sz="2800" dirty="0" err="1"/>
              <a:t>bo’lib</a:t>
            </a:r>
            <a:r>
              <a:rPr lang="ru-RU" sz="2800" dirty="0"/>
              <a:t> </a:t>
            </a:r>
            <a:r>
              <a:rPr lang="ru-RU" sz="2800" dirty="0" err="1"/>
              <a:t>o’qishga</a:t>
            </a:r>
            <a:r>
              <a:rPr lang="ru-RU" sz="2800" dirty="0"/>
              <a:t> </a:t>
            </a:r>
            <a:r>
              <a:rPr lang="ru-RU" sz="2800" dirty="0" err="1"/>
              <a:t>muvaffaq</a:t>
            </a:r>
            <a:r>
              <a:rPr lang="ru-RU" sz="2800" dirty="0"/>
              <a:t> </a:t>
            </a:r>
            <a:r>
              <a:rPr lang="ru-RU" sz="2800" dirty="0" err="1"/>
              <a:t>bo’ldi</a:t>
            </a:r>
            <a:r>
              <a:rPr lang="ru-RU" sz="2800" dirty="0"/>
              <a:t>. </a:t>
            </a:r>
            <a:r>
              <a:rPr lang="ru-RU" sz="2800" dirty="0" err="1"/>
              <a:t>Bu</a:t>
            </a:r>
            <a:r>
              <a:rPr lang="ru-RU" sz="2800" dirty="0"/>
              <a:t> </a:t>
            </a:r>
            <a:r>
              <a:rPr lang="ru-RU" sz="2800" dirty="0" err="1"/>
              <a:t>yozuvlarda</a:t>
            </a:r>
            <a:r>
              <a:rPr lang="ru-RU" sz="2800" dirty="0"/>
              <a:t> </a:t>
            </a:r>
            <a:r>
              <a:rPr lang="ru-RU" sz="2800" dirty="0" err="1"/>
              <a:t>turkiy</a:t>
            </a:r>
            <a:r>
              <a:rPr lang="ru-RU" sz="2800" dirty="0"/>
              <a:t> </a:t>
            </a:r>
            <a:r>
              <a:rPr lang="ru-RU" sz="2800" dirty="0" err="1"/>
              <a:t>xalqlarning</a:t>
            </a:r>
            <a:r>
              <a:rPr lang="ru-RU" sz="2800" dirty="0"/>
              <a:t> </a:t>
            </a:r>
            <a:r>
              <a:rPr lang="ru-RU" sz="2800" dirty="0" err="1"/>
              <a:t>davlat</a:t>
            </a:r>
            <a:r>
              <a:rPr lang="ru-RU" sz="2800" dirty="0"/>
              <a:t> </a:t>
            </a:r>
            <a:r>
              <a:rPr lang="ru-RU" sz="2800" dirty="0" err="1"/>
              <a:t>qurishdagi</a:t>
            </a:r>
            <a:r>
              <a:rPr lang="ru-RU" sz="2800" dirty="0"/>
              <a:t> </a:t>
            </a:r>
            <a:r>
              <a:rPr lang="ru-RU" sz="2800" dirty="0" err="1"/>
              <a:t>olib</a:t>
            </a:r>
            <a:r>
              <a:rPr lang="ru-RU" sz="2800" dirty="0"/>
              <a:t> </a:t>
            </a:r>
            <a:r>
              <a:rPr lang="ru-RU" sz="2800" dirty="0" err="1"/>
              <a:t>borgan</a:t>
            </a:r>
            <a:r>
              <a:rPr lang="ru-RU" sz="2800" dirty="0"/>
              <a:t> </a:t>
            </a:r>
            <a:r>
              <a:rPr lang="ru-RU" sz="2800" dirty="0" err="1"/>
              <a:t>kurashlari</a:t>
            </a:r>
            <a:r>
              <a:rPr lang="ru-RU" sz="2800" dirty="0"/>
              <a:t> </a:t>
            </a:r>
            <a:r>
              <a:rPr lang="ru-RU" sz="2800" dirty="0" err="1"/>
              <a:t>hikoya</a:t>
            </a:r>
            <a:r>
              <a:rPr lang="ru-RU" sz="2800" dirty="0"/>
              <a:t> </a:t>
            </a:r>
            <a:r>
              <a:rPr lang="ru-RU" sz="2800" dirty="0" err="1"/>
              <a:t>qilingan</a:t>
            </a:r>
            <a:r>
              <a:rPr lang="ru-RU" sz="2800" dirty="0"/>
              <a:t>. 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56633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208912" cy="6264696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/>
              <a:t>Jumladan</a:t>
            </a:r>
            <a:r>
              <a:rPr lang="ru-RU" sz="2400" dirty="0"/>
              <a:t>, </a:t>
            </a:r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ellarining</a:t>
            </a:r>
            <a:r>
              <a:rPr lang="ru-RU" sz="2400" dirty="0"/>
              <a:t> </a:t>
            </a:r>
            <a:r>
              <a:rPr lang="ru-RU" sz="2400" dirty="0" err="1"/>
              <a:t>o’z</a:t>
            </a:r>
            <a:r>
              <a:rPr lang="ru-RU" sz="2400" dirty="0"/>
              <a:t> </a:t>
            </a:r>
            <a:r>
              <a:rPr lang="ru-RU" sz="2400" dirty="0" err="1"/>
              <a:t>mustaqilligi</a:t>
            </a:r>
            <a:r>
              <a:rPr lang="ru-RU" sz="2400" dirty="0"/>
              <a:t> </a:t>
            </a:r>
            <a:r>
              <a:rPr lang="ru-RU" sz="2400" dirty="0" err="1"/>
              <a:t>uchun</a:t>
            </a:r>
            <a:r>
              <a:rPr lang="ru-RU" sz="2400" dirty="0"/>
              <a:t> </a:t>
            </a:r>
            <a:r>
              <a:rPr lang="ru-RU" sz="2400" dirty="0" err="1"/>
              <a:t>Xitoy</a:t>
            </a:r>
            <a:r>
              <a:rPr lang="ru-RU" sz="2400" dirty="0"/>
              <a:t> </a:t>
            </a:r>
            <a:r>
              <a:rPr lang="ru-RU" sz="2400" dirty="0" err="1"/>
              <a:t>bosqinchilariga</a:t>
            </a:r>
            <a:r>
              <a:rPr lang="ru-RU" sz="2400" dirty="0"/>
              <a:t> </a:t>
            </a:r>
            <a:r>
              <a:rPr lang="ru-RU" sz="2400" dirty="0" err="1"/>
              <a:t>qarshi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ularning</a:t>
            </a:r>
            <a:r>
              <a:rPr lang="ru-RU" sz="2400" dirty="0"/>
              <a:t> </a:t>
            </a:r>
            <a:r>
              <a:rPr lang="ru-RU" sz="2400" dirty="0" err="1"/>
              <a:t>o’zaro</a:t>
            </a:r>
            <a:r>
              <a:rPr lang="ru-RU" sz="2400" dirty="0"/>
              <a:t> </a:t>
            </a:r>
            <a:r>
              <a:rPr lang="ru-RU" sz="2400" dirty="0" err="1"/>
              <a:t>bir</a:t>
            </a:r>
            <a:r>
              <a:rPr lang="ru-RU" sz="2400" dirty="0"/>
              <a:t> –</a:t>
            </a:r>
            <a:r>
              <a:rPr lang="ru-RU" sz="2400" dirty="0" err="1"/>
              <a:t>birlari</a:t>
            </a:r>
            <a:r>
              <a:rPr lang="ru-RU" sz="2400" dirty="0"/>
              <a:t> </a:t>
            </a:r>
            <a:r>
              <a:rPr lang="ru-RU" sz="2400" dirty="0" err="1"/>
              <a:t>bilan</a:t>
            </a:r>
            <a:r>
              <a:rPr lang="ru-RU" sz="2400" dirty="0"/>
              <a:t> </a:t>
            </a:r>
            <a:r>
              <a:rPr lang="ru-RU" sz="2400" dirty="0" err="1"/>
              <a:t>olib</a:t>
            </a:r>
            <a:r>
              <a:rPr lang="ru-RU" sz="2400" dirty="0"/>
              <a:t> </a:t>
            </a:r>
            <a:r>
              <a:rPr lang="ru-RU" sz="2400" dirty="0" err="1"/>
              <a:t>borgan</a:t>
            </a:r>
            <a:r>
              <a:rPr lang="ru-RU" sz="2400" dirty="0"/>
              <a:t> </a:t>
            </a:r>
            <a:r>
              <a:rPr lang="ru-RU" sz="2400" dirty="0" err="1"/>
              <a:t>urushlari</a:t>
            </a:r>
            <a:r>
              <a:rPr lang="ru-RU" sz="2400" dirty="0"/>
              <a:t> </a:t>
            </a:r>
            <a:r>
              <a:rPr lang="ru-RU" sz="2400" dirty="0" err="1"/>
              <a:t>tasvirlangan</a:t>
            </a:r>
            <a:r>
              <a:rPr lang="ru-RU" sz="2400" dirty="0"/>
              <a:t>.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bitiklarda</a:t>
            </a:r>
            <a:r>
              <a:rPr lang="ru-RU" sz="2400" dirty="0"/>
              <a:t> </a:t>
            </a:r>
            <a:r>
              <a:rPr lang="ru-RU" sz="2400" dirty="0" err="1"/>
              <a:t>kuchli</a:t>
            </a:r>
            <a:r>
              <a:rPr lang="ru-RU" sz="2400" dirty="0"/>
              <a:t> </a:t>
            </a:r>
            <a:r>
              <a:rPr lang="ru-RU" sz="2400" dirty="0" err="1"/>
              <a:t>davlat</a:t>
            </a:r>
            <a:r>
              <a:rPr lang="ru-RU" sz="2400" dirty="0"/>
              <a:t> </a:t>
            </a:r>
            <a:r>
              <a:rPr lang="ru-RU" sz="2400" dirty="0" err="1"/>
              <a:t>qurish</a:t>
            </a:r>
            <a:r>
              <a:rPr lang="ru-RU" sz="2400" dirty="0"/>
              <a:t> </a:t>
            </a:r>
            <a:r>
              <a:rPr lang="ru-RU" sz="2400" dirty="0" err="1"/>
              <a:t>uchun</a:t>
            </a:r>
            <a:r>
              <a:rPr lang="ru-RU" sz="2400" dirty="0"/>
              <a:t>, </a:t>
            </a:r>
            <a:r>
              <a:rPr lang="ru-RU" sz="2400" dirty="0" err="1"/>
              <a:t>albatta</a:t>
            </a:r>
            <a:r>
              <a:rPr lang="ru-RU" sz="2400" dirty="0"/>
              <a:t>, </a:t>
            </a:r>
            <a:r>
              <a:rPr lang="ru-RU" sz="2400" dirty="0" err="1"/>
              <a:t>qardosh</a:t>
            </a:r>
            <a:r>
              <a:rPr lang="ru-RU" sz="2400" dirty="0"/>
              <a:t> </a:t>
            </a:r>
            <a:r>
              <a:rPr lang="ru-RU" sz="2400" dirty="0" err="1"/>
              <a:t>xalqlar</a:t>
            </a:r>
            <a:r>
              <a:rPr lang="ru-RU" sz="2400" dirty="0"/>
              <a:t> </a:t>
            </a:r>
            <a:r>
              <a:rPr lang="ru-RU" sz="2400" dirty="0" err="1"/>
              <a:t>birlashishi</a:t>
            </a:r>
            <a:r>
              <a:rPr lang="ru-RU" sz="2400" dirty="0"/>
              <a:t> </a:t>
            </a:r>
            <a:r>
              <a:rPr lang="ru-RU" sz="2400" dirty="0" err="1"/>
              <a:t>kerakligi</a:t>
            </a:r>
            <a:r>
              <a:rPr lang="ru-RU" sz="2400" dirty="0"/>
              <a:t> </a:t>
            </a:r>
            <a:r>
              <a:rPr lang="ru-RU" sz="2400" dirty="0" err="1"/>
              <a:t>uqtirilgan</a:t>
            </a:r>
            <a:r>
              <a:rPr lang="ru-RU" sz="2400" dirty="0"/>
              <a:t>.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bitiklarning</a:t>
            </a:r>
            <a:r>
              <a:rPr lang="ru-RU" sz="2400" dirty="0"/>
              <a:t> </a:t>
            </a:r>
            <a:r>
              <a:rPr lang="ru-RU" sz="2400" dirty="0" err="1"/>
              <a:t>tarixiy</a:t>
            </a:r>
            <a:r>
              <a:rPr lang="ru-RU" sz="2400" dirty="0"/>
              <a:t> </a:t>
            </a:r>
            <a:r>
              <a:rPr lang="ru-RU" sz="2400" dirty="0" err="1"/>
              <a:t>asar</a:t>
            </a:r>
            <a:r>
              <a:rPr lang="ru-RU" sz="2400" dirty="0"/>
              <a:t> </a:t>
            </a:r>
            <a:r>
              <a:rPr lang="ru-RU" sz="2400" dirty="0" err="1"/>
              <a:t>ekanligini</a:t>
            </a:r>
            <a:r>
              <a:rPr lang="ru-RU" sz="2400" dirty="0"/>
              <a:t> </a:t>
            </a:r>
            <a:r>
              <a:rPr lang="ru-RU" sz="2400" dirty="0" err="1"/>
              <a:t>aytish</a:t>
            </a:r>
            <a:r>
              <a:rPr lang="ru-RU" sz="2400" dirty="0"/>
              <a:t> </a:t>
            </a:r>
            <a:r>
              <a:rPr lang="ru-RU" sz="2400" dirty="0" err="1"/>
              <a:t>bilan</a:t>
            </a:r>
            <a:r>
              <a:rPr lang="ru-RU" sz="2400" dirty="0"/>
              <a:t> </a:t>
            </a:r>
            <a:r>
              <a:rPr lang="ru-RU" sz="2400" dirty="0" err="1"/>
              <a:t>birga</a:t>
            </a:r>
            <a:r>
              <a:rPr lang="ru-RU" sz="2400" dirty="0"/>
              <a:t>, </a:t>
            </a:r>
            <a:r>
              <a:rPr lang="ru-RU" sz="2400" dirty="0" err="1"/>
              <a:t>uning</a:t>
            </a:r>
            <a:r>
              <a:rPr lang="ru-RU" sz="2400" dirty="0"/>
              <a:t> </a:t>
            </a:r>
            <a:r>
              <a:rPr lang="ru-RU" sz="2400" dirty="0" err="1"/>
              <a:t>badiiy</a:t>
            </a:r>
            <a:r>
              <a:rPr lang="ru-RU" sz="2400" dirty="0"/>
              <a:t> </a:t>
            </a:r>
            <a:r>
              <a:rPr lang="ru-RU" sz="2400" dirty="0" err="1"/>
              <a:t>asar</a:t>
            </a:r>
            <a:r>
              <a:rPr lang="ru-RU" sz="2400" dirty="0"/>
              <a:t> </a:t>
            </a:r>
            <a:r>
              <a:rPr lang="ru-RU" sz="2400" dirty="0" err="1"/>
              <a:t>ekanligini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ta’kidlab</a:t>
            </a:r>
            <a:r>
              <a:rPr lang="ru-RU" sz="2400" dirty="0"/>
              <a:t> </a:t>
            </a:r>
            <a:r>
              <a:rPr lang="ru-RU" sz="2400" dirty="0" err="1"/>
              <a:t>o’tishimiz</a:t>
            </a:r>
            <a:r>
              <a:rPr lang="ru-RU" sz="2400" dirty="0"/>
              <a:t> </a:t>
            </a:r>
            <a:r>
              <a:rPr lang="ru-RU" sz="2400" dirty="0" err="1"/>
              <a:t>kerak</a:t>
            </a:r>
            <a:r>
              <a:rPr lang="ru-RU" sz="2400" dirty="0"/>
              <a:t>. </a:t>
            </a:r>
            <a:r>
              <a:rPr lang="ru-RU" sz="2400" dirty="0" err="1"/>
              <a:t>Eltarish</a:t>
            </a:r>
            <a:r>
              <a:rPr lang="ru-RU" sz="2400" dirty="0"/>
              <a:t> </a:t>
            </a:r>
            <a:r>
              <a:rPr lang="ru-RU" sz="2400" dirty="0" err="1"/>
              <a:t>xon</a:t>
            </a:r>
            <a:r>
              <a:rPr lang="ru-RU" sz="2400" dirty="0"/>
              <a:t> </a:t>
            </a:r>
            <a:r>
              <a:rPr lang="ru-RU" sz="2400" dirty="0" err="1"/>
              <a:t>o’g’illari</a:t>
            </a:r>
            <a:r>
              <a:rPr lang="ru-RU" sz="2400" dirty="0"/>
              <a:t> </a:t>
            </a:r>
            <a:r>
              <a:rPr lang="ru-RU" sz="2400" dirty="0" err="1"/>
              <a:t>Bilga</a:t>
            </a:r>
            <a:r>
              <a:rPr lang="ru-RU" sz="2400" dirty="0"/>
              <a:t> </a:t>
            </a:r>
            <a:r>
              <a:rPr lang="ru-RU" sz="2400" dirty="0" err="1"/>
              <a:t>hoqon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Kulteginlarning</a:t>
            </a:r>
            <a:r>
              <a:rPr lang="ru-RU" sz="2400" dirty="0"/>
              <a:t> </a:t>
            </a:r>
            <a:r>
              <a:rPr lang="ru-RU" sz="2400" dirty="0" err="1"/>
              <a:t>sarkardalik</a:t>
            </a:r>
            <a:r>
              <a:rPr lang="ru-RU" sz="2400" dirty="0"/>
              <a:t> </a:t>
            </a:r>
            <a:r>
              <a:rPr lang="ru-RU" sz="2400" dirty="0" err="1"/>
              <a:t>faoliyati</a:t>
            </a:r>
            <a:r>
              <a:rPr lang="ru-RU" sz="2400" dirty="0"/>
              <a:t>, </a:t>
            </a:r>
            <a:r>
              <a:rPr lang="ru-RU" sz="2400" dirty="0" err="1"/>
              <a:t>ularning</a:t>
            </a:r>
            <a:r>
              <a:rPr lang="ru-RU" sz="2400" dirty="0"/>
              <a:t> </a:t>
            </a:r>
            <a:r>
              <a:rPr lang="ru-RU" sz="2400" dirty="0" err="1"/>
              <a:t>yurt</a:t>
            </a:r>
            <a:r>
              <a:rPr lang="ru-RU" sz="2400" dirty="0"/>
              <a:t> </a:t>
            </a:r>
            <a:r>
              <a:rPr lang="ru-RU" sz="2400" dirty="0" err="1"/>
              <a:t>ozodligi</a:t>
            </a:r>
            <a:r>
              <a:rPr lang="ru-RU" sz="2400" dirty="0"/>
              <a:t> </a:t>
            </a:r>
            <a:r>
              <a:rPr lang="ru-RU" sz="2400" dirty="0" err="1"/>
              <a:t>uchun</a:t>
            </a:r>
            <a:r>
              <a:rPr lang="ru-RU" sz="2400" dirty="0"/>
              <a:t> </a:t>
            </a:r>
            <a:r>
              <a:rPr lang="ru-RU" sz="2400" dirty="0" err="1"/>
              <a:t>olib</a:t>
            </a:r>
            <a:r>
              <a:rPr lang="ru-RU" sz="2400" dirty="0"/>
              <a:t> </a:t>
            </a:r>
            <a:r>
              <a:rPr lang="ru-RU" sz="2400" dirty="0" err="1"/>
              <a:t>borgan</a:t>
            </a:r>
            <a:r>
              <a:rPr lang="ru-RU" sz="2400" dirty="0"/>
              <a:t> </a:t>
            </a:r>
            <a:r>
              <a:rPr lang="ru-RU" sz="2400" dirty="0" err="1"/>
              <a:t>kurashlari</a:t>
            </a:r>
            <a:r>
              <a:rPr lang="ru-RU" sz="2400" dirty="0"/>
              <a:t> </a:t>
            </a:r>
            <a:r>
              <a:rPr lang="ru-RU" sz="2400" dirty="0" err="1"/>
              <a:t>bugungi</a:t>
            </a:r>
            <a:r>
              <a:rPr lang="ru-RU" sz="2400" dirty="0"/>
              <a:t> </a:t>
            </a:r>
            <a:r>
              <a:rPr lang="ru-RU" sz="2400" dirty="0" err="1"/>
              <a:t>kunimiz</a:t>
            </a:r>
            <a:r>
              <a:rPr lang="ru-RU" sz="2400" dirty="0"/>
              <a:t> </a:t>
            </a:r>
            <a:r>
              <a:rPr lang="ru-RU" sz="2400" dirty="0" err="1"/>
              <a:t>uchun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katta</a:t>
            </a:r>
            <a:r>
              <a:rPr lang="ru-RU" sz="2400" dirty="0"/>
              <a:t> </a:t>
            </a:r>
            <a:r>
              <a:rPr lang="ru-RU" sz="2400" dirty="0" err="1"/>
              <a:t>tarbiyaviy</a:t>
            </a:r>
            <a:r>
              <a:rPr lang="ru-RU" sz="2400" dirty="0"/>
              <a:t> </a:t>
            </a:r>
            <a:r>
              <a:rPr lang="ru-RU" sz="2400" dirty="0" err="1"/>
              <a:t>ahamiyatga</a:t>
            </a:r>
            <a:r>
              <a:rPr lang="ru-RU" sz="2400" dirty="0"/>
              <a:t> </a:t>
            </a:r>
            <a:r>
              <a:rPr lang="ru-RU" sz="2400" dirty="0" err="1"/>
              <a:t>ega</a:t>
            </a:r>
            <a:r>
              <a:rPr lang="ru-RU" sz="2400" dirty="0"/>
              <a:t>. </a:t>
            </a:r>
            <a:r>
              <a:rPr lang="ru-RU" sz="2400" dirty="0" err="1"/>
              <a:t>Chunki</a:t>
            </a:r>
            <a:r>
              <a:rPr lang="ru-RU" sz="2400" dirty="0"/>
              <a:t>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sarkardalar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xalqlarning</a:t>
            </a:r>
            <a:r>
              <a:rPr lang="ru-RU" sz="2400" dirty="0"/>
              <a:t> </a:t>
            </a:r>
            <a:r>
              <a:rPr lang="ru-RU" sz="2400" dirty="0" err="1"/>
              <a:t>istiqloli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mustaqilligi</a:t>
            </a:r>
            <a:r>
              <a:rPr lang="ru-RU" sz="2400" dirty="0"/>
              <a:t> </a:t>
            </a:r>
            <a:r>
              <a:rPr lang="ru-RU" sz="2400" dirty="0" err="1"/>
              <a:t>uchun</a:t>
            </a:r>
            <a:r>
              <a:rPr lang="ru-RU" sz="2400" dirty="0"/>
              <a:t> </a:t>
            </a:r>
            <a:r>
              <a:rPr lang="ru-RU" sz="2400" dirty="0" err="1"/>
              <a:t>kurash</a:t>
            </a:r>
            <a:r>
              <a:rPr lang="ru-RU" sz="2400" dirty="0"/>
              <a:t> </a:t>
            </a:r>
            <a:r>
              <a:rPr lang="ru-RU" sz="2400" dirty="0" err="1"/>
              <a:t>olib</a:t>
            </a:r>
            <a:r>
              <a:rPr lang="ru-RU" sz="2400" dirty="0"/>
              <a:t> </a:t>
            </a:r>
            <a:r>
              <a:rPr lang="ru-RU" sz="2400" dirty="0" err="1"/>
              <a:t>bordi</a:t>
            </a:r>
            <a:r>
              <a:rPr lang="ru-RU" sz="2400" dirty="0"/>
              <a:t>. </a:t>
            </a:r>
            <a:r>
              <a:rPr lang="ru-RU" sz="2400" dirty="0" err="1"/>
              <a:t>Mustaqillik</a:t>
            </a:r>
            <a:r>
              <a:rPr lang="ru-RU" sz="2400" dirty="0"/>
              <a:t> </a:t>
            </a:r>
            <a:r>
              <a:rPr lang="ru-RU" sz="2400" dirty="0" err="1"/>
              <a:t>uchun</a:t>
            </a:r>
            <a:r>
              <a:rPr lang="ru-RU" sz="2400" dirty="0"/>
              <a:t> </a:t>
            </a:r>
            <a:r>
              <a:rPr lang="ru-RU" sz="2400" dirty="0" err="1"/>
              <a:t>kurash</a:t>
            </a:r>
            <a:r>
              <a:rPr lang="ru-RU" sz="2400" dirty="0"/>
              <a:t> </a:t>
            </a:r>
            <a:r>
              <a:rPr lang="ru-RU" sz="2400" dirty="0" err="1"/>
              <a:t>masalasi</a:t>
            </a:r>
            <a:r>
              <a:rPr lang="ru-RU" sz="2400" dirty="0"/>
              <a:t> </a:t>
            </a:r>
            <a:r>
              <a:rPr lang="ru-RU" sz="2400" dirty="0" err="1"/>
              <a:t>esa</a:t>
            </a:r>
            <a:r>
              <a:rPr lang="ru-RU" sz="2400" dirty="0"/>
              <a:t> </a:t>
            </a:r>
            <a:r>
              <a:rPr lang="ru-RU" sz="2400" dirty="0" err="1"/>
              <a:t>hozirgi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xalqlarning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eng</a:t>
            </a:r>
            <a:r>
              <a:rPr lang="ru-RU" sz="2400" dirty="0"/>
              <a:t> </a:t>
            </a:r>
            <a:r>
              <a:rPr lang="ru-RU" sz="2400" dirty="0" err="1"/>
              <a:t>dolzarb</a:t>
            </a:r>
            <a:r>
              <a:rPr lang="ru-RU" sz="2400" dirty="0"/>
              <a:t> </a:t>
            </a:r>
            <a:r>
              <a:rPr lang="ru-RU" sz="2400" dirty="0" err="1"/>
              <a:t>masalalaridan</a:t>
            </a:r>
            <a:r>
              <a:rPr lang="ru-RU" sz="2400" dirty="0"/>
              <a:t> </a:t>
            </a:r>
            <a:r>
              <a:rPr lang="ru-RU" sz="2400" dirty="0" err="1"/>
              <a:t>biridir</a:t>
            </a:r>
            <a:endParaRPr lang="ru-RU" sz="2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53167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Reja</a:t>
            </a:r>
            <a:endParaRPr lang="en-US" dirty="0" smtClean="0"/>
          </a:p>
          <a:p>
            <a:r>
              <a:rPr lang="en-US" b="1" dirty="0" smtClean="0"/>
              <a:t> I. </a:t>
            </a:r>
            <a:r>
              <a:rPr lang="en-US" b="1" dirty="0" err="1" smtClean="0"/>
              <a:t>Kirish</a:t>
            </a:r>
            <a:endParaRPr lang="ru-RU" dirty="0"/>
          </a:p>
          <a:p>
            <a:r>
              <a:rPr lang="en-US" b="1" dirty="0"/>
              <a:t>II. </a:t>
            </a:r>
            <a:r>
              <a:rPr lang="en-US" b="1" dirty="0" err="1"/>
              <a:t>Asosiy</a:t>
            </a:r>
            <a:r>
              <a:rPr lang="en-US" b="1" dirty="0"/>
              <a:t> </a:t>
            </a:r>
            <a:r>
              <a:rPr lang="en-US" b="1" dirty="0" err="1"/>
              <a:t>qism</a:t>
            </a:r>
            <a:endParaRPr lang="ru-RU" dirty="0"/>
          </a:p>
          <a:p>
            <a:r>
              <a:rPr lang="en-US" b="1" dirty="0"/>
              <a:t>1. </a:t>
            </a:r>
            <a:r>
              <a:rPr lang="en-US" b="1" dirty="0" err="1"/>
              <a:t>Qadimgi</a:t>
            </a:r>
            <a:r>
              <a:rPr lang="en-US" b="1" dirty="0"/>
              <a:t> </a:t>
            </a:r>
            <a:r>
              <a:rPr lang="en-US" b="1" dirty="0" err="1"/>
              <a:t>turkiy</a:t>
            </a:r>
            <a:r>
              <a:rPr lang="en-US" b="1" dirty="0"/>
              <a:t> </a:t>
            </a:r>
            <a:r>
              <a:rPr lang="en-US" b="1" dirty="0" err="1"/>
              <a:t>xalqlar</a:t>
            </a:r>
            <a:endParaRPr lang="ru-RU" dirty="0"/>
          </a:p>
          <a:p>
            <a:r>
              <a:rPr lang="en-US" b="1" dirty="0"/>
              <a:t>2. </a:t>
            </a:r>
            <a:r>
              <a:rPr lang="en-US" b="1" dirty="0" err="1"/>
              <a:t>Tuk</a:t>
            </a:r>
            <a:r>
              <a:rPr lang="en-US" b="1" dirty="0"/>
              <a:t> </a:t>
            </a:r>
            <a:r>
              <a:rPr lang="en-US" b="1" dirty="0" err="1"/>
              <a:t>xalqlari</a:t>
            </a:r>
            <a:r>
              <a:rPr lang="en-US" b="1" dirty="0"/>
              <a:t> </a:t>
            </a:r>
            <a:r>
              <a:rPr lang="en-US" b="1" dirty="0" err="1"/>
              <a:t>madaniyati</a:t>
            </a:r>
            <a:endParaRPr lang="ru-RU" dirty="0"/>
          </a:p>
          <a:p>
            <a:r>
              <a:rPr lang="en-US" b="1" dirty="0"/>
              <a:t>3. </a:t>
            </a:r>
            <a:r>
              <a:rPr lang="en-US" b="1" dirty="0" err="1"/>
              <a:t>T</a:t>
            </a:r>
            <a:r>
              <a:rPr lang="en-US" b="1" dirty="0" err="1" smtClean="0"/>
              <a:t>oshbitiklarda</a:t>
            </a:r>
            <a:r>
              <a:rPr lang="en-US" b="1" dirty="0" smtClean="0"/>
              <a:t> </a:t>
            </a:r>
            <a:r>
              <a:rPr lang="en-US" b="1" dirty="0" err="1"/>
              <a:t>inson</a:t>
            </a:r>
            <a:r>
              <a:rPr lang="en-US" b="1" dirty="0"/>
              <a:t> </a:t>
            </a:r>
            <a:r>
              <a:rPr lang="en-US" b="1" dirty="0" err="1"/>
              <a:t>ma’naviyati</a:t>
            </a:r>
            <a:endParaRPr lang="ru-RU" dirty="0"/>
          </a:p>
          <a:p>
            <a:r>
              <a:rPr lang="en-US" b="1" dirty="0"/>
              <a:t>III. </a:t>
            </a:r>
            <a:r>
              <a:rPr lang="en-US" b="1" dirty="0" err="1"/>
              <a:t>Xulosa</a:t>
            </a:r>
            <a:r>
              <a:rPr lang="en-US" b="1" dirty="0"/>
              <a:t> </a:t>
            </a:r>
            <a:endParaRPr lang="ru-RU" dirty="0"/>
          </a:p>
          <a:p>
            <a:r>
              <a:rPr lang="en-US" b="1" dirty="0"/>
              <a:t>IV. </a:t>
            </a:r>
            <a:r>
              <a:rPr lang="en-US" b="1" dirty="0" err="1"/>
              <a:t>Adabiyotlar</a:t>
            </a:r>
            <a:endParaRPr lang="ru-RU" dirty="0"/>
          </a:p>
          <a:p>
            <a:r>
              <a:rPr lang="en-US" b="1" dirty="0"/>
              <a:t>V. </a:t>
            </a:r>
            <a:r>
              <a:rPr lang="en-US" b="1" dirty="0" err="1"/>
              <a:t>Ilovalar</a:t>
            </a:r>
            <a:endParaRPr lang="ru-RU" dirty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77332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60649"/>
            <a:ext cx="7992888" cy="6192688"/>
          </a:xfrm>
        </p:spPr>
        <p:txBody>
          <a:bodyPr>
            <a:normAutofit/>
          </a:bodyPr>
          <a:lstStyle/>
          <a:p>
            <a:pPr algn="just" fontAlgn="t"/>
            <a:r>
              <a:rPr lang="ru-RU" sz="2000" dirty="0"/>
              <a:t>. </a:t>
            </a:r>
            <a:r>
              <a:rPr lang="ru-RU" sz="2000" dirty="0" err="1"/>
              <a:t>Demak</a:t>
            </a:r>
            <a:r>
              <a:rPr lang="ru-RU" sz="2000" dirty="0"/>
              <a:t>, </a:t>
            </a:r>
            <a:r>
              <a:rPr lang="ru-RU" sz="2000" dirty="0" err="1"/>
              <a:t>Urxun</a:t>
            </a:r>
            <a:r>
              <a:rPr lang="ru-RU" sz="2000" dirty="0"/>
              <a:t> –</a:t>
            </a:r>
            <a:r>
              <a:rPr lang="ru-RU" sz="2000" dirty="0" err="1"/>
              <a:t>Yenisey</a:t>
            </a:r>
            <a:r>
              <a:rPr lang="ru-RU" sz="2000" dirty="0"/>
              <a:t> </a:t>
            </a:r>
            <a:r>
              <a:rPr lang="ru-RU" sz="2000" dirty="0" err="1"/>
              <a:t>bitiklarida</a:t>
            </a:r>
            <a:r>
              <a:rPr lang="ru-RU" sz="2000" dirty="0"/>
              <a:t> </a:t>
            </a:r>
            <a:r>
              <a:rPr lang="ru-RU" sz="2000" dirty="0" err="1"/>
              <a:t>tasvirlangan</a:t>
            </a:r>
            <a:r>
              <a:rPr lang="ru-RU" sz="2000" dirty="0"/>
              <a:t> </a:t>
            </a:r>
            <a:r>
              <a:rPr lang="ru-RU" sz="2000" dirty="0" err="1"/>
              <a:t>voqyealar</a:t>
            </a:r>
            <a:r>
              <a:rPr lang="ru-RU" sz="2000" dirty="0"/>
              <a:t> </a:t>
            </a:r>
            <a:r>
              <a:rPr lang="ru-RU" sz="2000" dirty="0" err="1"/>
              <a:t>bugungi</a:t>
            </a:r>
            <a:r>
              <a:rPr lang="ru-RU" sz="2000" dirty="0"/>
              <a:t> </a:t>
            </a:r>
            <a:r>
              <a:rPr lang="ru-RU" sz="2000" dirty="0" err="1"/>
              <a:t>zamondoshlarimizga</a:t>
            </a:r>
            <a:r>
              <a:rPr lang="ru-RU" sz="2000" dirty="0"/>
              <a:t> </a:t>
            </a:r>
            <a:r>
              <a:rPr lang="ru-RU" sz="2000" dirty="0" err="1"/>
              <a:t>ham</a:t>
            </a:r>
            <a:r>
              <a:rPr lang="ru-RU" sz="2000" dirty="0"/>
              <a:t> </a:t>
            </a:r>
            <a:r>
              <a:rPr lang="ru-RU" sz="2000" dirty="0" err="1"/>
              <a:t>muhim</a:t>
            </a:r>
            <a:r>
              <a:rPr lang="ru-RU" sz="2000" dirty="0"/>
              <a:t> </a:t>
            </a:r>
            <a:r>
              <a:rPr lang="ru-RU" sz="2000" dirty="0" err="1"/>
              <a:t>tarbiya</a:t>
            </a:r>
            <a:r>
              <a:rPr lang="ru-RU" sz="2000" dirty="0"/>
              <a:t> </a:t>
            </a:r>
            <a:r>
              <a:rPr lang="ru-RU" sz="2000" dirty="0" err="1"/>
              <a:t>vositasi</a:t>
            </a:r>
            <a:r>
              <a:rPr lang="ru-RU" sz="2000" dirty="0"/>
              <a:t> </a:t>
            </a:r>
            <a:r>
              <a:rPr lang="ru-RU" sz="2000" dirty="0" err="1"/>
              <a:t>bo’lib</a:t>
            </a:r>
            <a:r>
              <a:rPr lang="ru-RU" sz="2000" dirty="0"/>
              <a:t> </a:t>
            </a:r>
            <a:r>
              <a:rPr lang="ru-RU" sz="2000" dirty="0" err="1"/>
              <a:t>xizmat</a:t>
            </a:r>
            <a:r>
              <a:rPr lang="ru-RU" sz="2000" dirty="0"/>
              <a:t> </a:t>
            </a:r>
            <a:r>
              <a:rPr lang="ru-RU" sz="2000" dirty="0" err="1"/>
              <a:t>qiladi</a:t>
            </a:r>
            <a:r>
              <a:rPr lang="ru-RU" sz="2000" dirty="0"/>
              <a:t>. </a:t>
            </a:r>
            <a:r>
              <a:rPr lang="ru-RU" sz="2000" dirty="0" err="1"/>
              <a:t>Masalan</a:t>
            </a:r>
            <a:r>
              <a:rPr lang="ru-RU" sz="2000" dirty="0"/>
              <a:t>, </a:t>
            </a:r>
            <a:r>
              <a:rPr lang="ru-RU" sz="2000" dirty="0" err="1"/>
              <a:t>Tunyuquq</a:t>
            </a:r>
            <a:r>
              <a:rPr lang="ru-RU" sz="2000" dirty="0"/>
              <a:t> </a:t>
            </a:r>
            <a:r>
              <a:rPr lang="ru-RU" sz="2000" dirty="0" err="1"/>
              <a:t>bitiklarida</a:t>
            </a:r>
            <a:r>
              <a:rPr lang="ru-RU" sz="2000" dirty="0"/>
              <a:t> </a:t>
            </a:r>
            <a:r>
              <a:rPr lang="ru-RU" sz="2000" dirty="0" err="1"/>
              <a:t>shunday</a:t>
            </a:r>
            <a:r>
              <a:rPr lang="ru-RU" sz="2000" dirty="0"/>
              <a:t> </a:t>
            </a:r>
            <a:r>
              <a:rPr lang="ru-RU" sz="2000" dirty="0" err="1"/>
              <a:t>so’zlar</a:t>
            </a:r>
            <a:r>
              <a:rPr lang="ru-RU" sz="2000" dirty="0"/>
              <a:t> </a:t>
            </a:r>
            <a:r>
              <a:rPr lang="ru-RU" sz="2000" dirty="0" err="1"/>
              <a:t>yozilgan</a:t>
            </a:r>
            <a:r>
              <a:rPr lang="ru-RU" sz="2000" dirty="0"/>
              <a:t>: “</a:t>
            </a:r>
            <a:r>
              <a:rPr lang="ru-RU" sz="2000" dirty="0" err="1"/>
              <a:t>Turk</a:t>
            </a:r>
            <a:r>
              <a:rPr lang="ru-RU" sz="2000" dirty="0"/>
              <a:t> </a:t>
            </a:r>
            <a:r>
              <a:rPr lang="ru-RU" sz="2000" dirty="0" err="1"/>
              <a:t>xalqi</a:t>
            </a:r>
            <a:r>
              <a:rPr lang="ru-RU" sz="2000" dirty="0"/>
              <a:t> </a:t>
            </a:r>
            <a:r>
              <a:rPr lang="ru-RU" sz="2000" dirty="0" err="1"/>
              <a:t>boshboshdoqlikka</a:t>
            </a:r>
            <a:r>
              <a:rPr lang="ru-RU" sz="2000" dirty="0"/>
              <a:t>, </a:t>
            </a:r>
            <a:r>
              <a:rPr lang="ru-RU" sz="2000" dirty="0" err="1"/>
              <a:t>o’zibo’larchilikka</a:t>
            </a:r>
            <a:r>
              <a:rPr lang="ru-RU" sz="2000" dirty="0"/>
              <a:t>, </a:t>
            </a:r>
            <a:r>
              <a:rPr lang="ru-RU" sz="2000" dirty="0" err="1"/>
              <a:t>beparvolikka</a:t>
            </a:r>
            <a:r>
              <a:rPr lang="ru-RU" sz="2000" dirty="0"/>
              <a:t> </a:t>
            </a:r>
            <a:r>
              <a:rPr lang="ru-RU" sz="2000" dirty="0" err="1"/>
              <a:t>yo’l</a:t>
            </a:r>
            <a:r>
              <a:rPr lang="ru-RU" sz="2000" dirty="0"/>
              <a:t> </a:t>
            </a:r>
            <a:r>
              <a:rPr lang="ru-RU" sz="2000" dirty="0" err="1"/>
              <a:t>qo’ydi</a:t>
            </a:r>
            <a:r>
              <a:rPr lang="ru-RU" sz="2000" dirty="0"/>
              <a:t>… </a:t>
            </a:r>
            <a:r>
              <a:rPr lang="ru-RU" sz="2000" dirty="0" err="1"/>
              <a:t>O’zining</a:t>
            </a:r>
            <a:r>
              <a:rPr lang="ru-RU" sz="2000" dirty="0"/>
              <a:t> </a:t>
            </a:r>
            <a:r>
              <a:rPr lang="ru-RU" sz="2000" dirty="0" err="1"/>
              <a:t>xoni</a:t>
            </a:r>
            <a:r>
              <a:rPr lang="ru-RU" sz="2000" dirty="0"/>
              <a:t> </a:t>
            </a:r>
            <a:r>
              <a:rPr lang="ru-RU" sz="2000" dirty="0" err="1"/>
              <a:t>bilan</a:t>
            </a:r>
            <a:r>
              <a:rPr lang="ru-RU" sz="2000" dirty="0"/>
              <a:t> </a:t>
            </a:r>
            <a:r>
              <a:rPr lang="ru-RU" sz="2000" dirty="0" err="1"/>
              <a:t>birga</a:t>
            </a:r>
            <a:r>
              <a:rPr lang="ru-RU" sz="2000" dirty="0"/>
              <a:t> </a:t>
            </a:r>
            <a:r>
              <a:rPr lang="ru-RU" sz="2000" dirty="0" err="1"/>
              <a:t>bo’lmadi</a:t>
            </a:r>
            <a:r>
              <a:rPr lang="ru-RU" sz="2000" dirty="0"/>
              <a:t>. </a:t>
            </a:r>
            <a:r>
              <a:rPr lang="ru-RU" sz="2000" dirty="0" err="1"/>
              <a:t>Tabg’achga</a:t>
            </a:r>
            <a:r>
              <a:rPr lang="ru-RU" sz="2000" dirty="0"/>
              <a:t> </a:t>
            </a:r>
            <a:r>
              <a:rPr lang="ru-RU" sz="2000" dirty="0" err="1"/>
              <a:t>taslim</a:t>
            </a:r>
            <a:r>
              <a:rPr lang="ru-RU" sz="2000" dirty="0"/>
              <a:t> </a:t>
            </a:r>
            <a:r>
              <a:rPr lang="ru-RU" sz="2000" dirty="0" err="1"/>
              <a:t>bo’lganligi</a:t>
            </a:r>
            <a:r>
              <a:rPr lang="ru-RU" sz="2000" dirty="0"/>
              <a:t> </a:t>
            </a:r>
            <a:r>
              <a:rPr lang="ru-RU" sz="2000" dirty="0" err="1"/>
              <a:t>uchun</a:t>
            </a:r>
            <a:r>
              <a:rPr lang="ru-RU" sz="2000" dirty="0"/>
              <a:t>, </a:t>
            </a:r>
            <a:r>
              <a:rPr lang="ru-RU" sz="2000" dirty="0" err="1"/>
              <a:t>tangri</a:t>
            </a:r>
            <a:r>
              <a:rPr lang="ru-RU" sz="2000" dirty="0"/>
              <a:t> </a:t>
            </a:r>
            <a:r>
              <a:rPr lang="ru-RU" sz="2000" dirty="0" err="1"/>
              <a:t>o’l</a:t>
            </a:r>
            <a:r>
              <a:rPr lang="ru-RU" sz="2000" dirty="0"/>
              <a:t> </a:t>
            </a:r>
            <a:r>
              <a:rPr lang="ru-RU" sz="2000" dirty="0" err="1"/>
              <a:t>degan</a:t>
            </a:r>
            <a:r>
              <a:rPr lang="ru-RU" sz="2000" dirty="0"/>
              <a:t> </a:t>
            </a:r>
            <a:r>
              <a:rPr lang="ru-RU" sz="2000" dirty="0" err="1"/>
              <a:t>shekilli</a:t>
            </a:r>
            <a:r>
              <a:rPr lang="ru-RU" sz="2000" dirty="0"/>
              <a:t>, </a:t>
            </a:r>
            <a:r>
              <a:rPr lang="ru-RU" sz="2000" dirty="0" err="1"/>
              <a:t>turk</a:t>
            </a:r>
            <a:r>
              <a:rPr lang="ru-RU" sz="2000" dirty="0"/>
              <a:t> </a:t>
            </a:r>
            <a:r>
              <a:rPr lang="ru-RU" sz="2000" dirty="0" err="1"/>
              <a:t>xalqi</a:t>
            </a:r>
            <a:r>
              <a:rPr lang="ru-RU" sz="2000" dirty="0"/>
              <a:t> </a:t>
            </a:r>
            <a:r>
              <a:rPr lang="ru-RU" sz="2000" dirty="0" err="1"/>
              <a:t>o’ldi</a:t>
            </a:r>
            <a:r>
              <a:rPr lang="ru-RU" sz="2000" dirty="0"/>
              <a:t>, </a:t>
            </a:r>
            <a:r>
              <a:rPr lang="ru-RU" sz="2000" dirty="0" err="1"/>
              <a:t>yo’q</a:t>
            </a:r>
            <a:r>
              <a:rPr lang="ru-RU" sz="2000" dirty="0"/>
              <a:t> </a:t>
            </a:r>
            <a:r>
              <a:rPr lang="ru-RU" sz="2000" dirty="0" err="1"/>
              <a:t>bo’ldi</a:t>
            </a:r>
            <a:r>
              <a:rPr lang="ru-RU" sz="2000" dirty="0"/>
              <a:t>, </a:t>
            </a:r>
            <a:r>
              <a:rPr lang="ru-RU" sz="2000" dirty="0" err="1"/>
              <a:t>tugadi</a:t>
            </a:r>
            <a:r>
              <a:rPr lang="ru-RU" sz="2000" dirty="0"/>
              <a:t>. </a:t>
            </a:r>
            <a:r>
              <a:rPr lang="ru-RU" sz="2000" dirty="0" err="1"/>
              <a:t>Turk</a:t>
            </a:r>
            <a:r>
              <a:rPr lang="ru-RU" sz="2000" dirty="0"/>
              <a:t> </a:t>
            </a:r>
            <a:r>
              <a:rPr lang="ru-RU" sz="2000" dirty="0" err="1"/>
              <a:t>sir</a:t>
            </a:r>
            <a:r>
              <a:rPr lang="ru-RU" sz="2000" dirty="0"/>
              <a:t> </a:t>
            </a:r>
            <a:r>
              <a:rPr lang="ru-RU" sz="2000" dirty="0" err="1"/>
              <a:t>xalqi</a:t>
            </a:r>
            <a:r>
              <a:rPr lang="ru-RU" sz="2000" dirty="0"/>
              <a:t> </a:t>
            </a:r>
            <a:r>
              <a:rPr lang="ru-RU" sz="2000" dirty="0" err="1"/>
              <a:t>yerida</a:t>
            </a:r>
            <a:r>
              <a:rPr lang="ru-RU" sz="2000" dirty="0"/>
              <a:t> </a:t>
            </a:r>
            <a:r>
              <a:rPr lang="ru-RU" sz="2000" dirty="0" err="1"/>
              <a:t>birorta</a:t>
            </a:r>
            <a:r>
              <a:rPr lang="ru-RU" sz="2000" dirty="0"/>
              <a:t> </a:t>
            </a:r>
            <a:r>
              <a:rPr lang="ru-RU" sz="2000" dirty="0" err="1"/>
              <a:t>ham</a:t>
            </a:r>
            <a:r>
              <a:rPr lang="ru-RU" sz="2000" dirty="0"/>
              <a:t> </a:t>
            </a:r>
            <a:r>
              <a:rPr lang="ru-RU" sz="2000" dirty="0" err="1"/>
              <a:t>urug</a:t>
            </a:r>
            <a:r>
              <a:rPr lang="ru-RU" sz="2000" dirty="0"/>
              <a:t>’ </a:t>
            </a:r>
            <a:r>
              <a:rPr lang="ru-RU" sz="2000" dirty="0" err="1"/>
              <a:t>qolmadi</a:t>
            </a:r>
            <a:r>
              <a:rPr lang="ru-RU" sz="2000" dirty="0"/>
              <a:t>”.</a:t>
            </a:r>
          </a:p>
          <a:p>
            <a:pPr algn="just" fontAlgn="t"/>
            <a:r>
              <a:rPr lang="ru-RU" sz="2000" dirty="0" err="1"/>
              <a:t>Ko’rinib</a:t>
            </a:r>
            <a:r>
              <a:rPr lang="ru-RU" sz="2000" dirty="0"/>
              <a:t> </a:t>
            </a:r>
            <a:r>
              <a:rPr lang="ru-RU" sz="2000" dirty="0" err="1"/>
              <a:t>turibdiki</a:t>
            </a:r>
            <a:r>
              <a:rPr lang="ru-RU" sz="2000" dirty="0"/>
              <a:t>, </a:t>
            </a:r>
            <a:r>
              <a:rPr lang="ru-RU" sz="2000" dirty="0" err="1"/>
              <a:t>turk</a:t>
            </a:r>
            <a:r>
              <a:rPr lang="ru-RU" sz="2000" dirty="0"/>
              <a:t> </a:t>
            </a:r>
            <a:r>
              <a:rPr lang="ru-RU" sz="2000" dirty="0" err="1"/>
              <a:t>qavmlarinig</a:t>
            </a:r>
            <a:r>
              <a:rPr lang="ru-RU" sz="2000" dirty="0"/>
              <a:t> </a:t>
            </a:r>
            <a:r>
              <a:rPr lang="ru-RU" sz="2000" dirty="0" err="1"/>
              <a:t>ajralib</a:t>
            </a:r>
            <a:r>
              <a:rPr lang="ru-RU" sz="2000" dirty="0"/>
              <a:t> </a:t>
            </a:r>
            <a:r>
              <a:rPr lang="ru-RU" sz="2000" dirty="0" err="1"/>
              <a:t>ketishi</a:t>
            </a:r>
            <a:r>
              <a:rPr lang="ru-RU" sz="2000" dirty="0"/>
              <a:t> </a:t>
            </a:r>
            <a:r>
              <a:rPr lang="ru-RU" sz="2000" dirty="0" err="1"/>
              <a:t>natijasida</a:t>
            </a:r>
            <a:r>
              <a:rPr lang="ru-RU" sz="2000" dirty="0"/>
              <a:t> </a:t>
            </a:r>
            <a:r>
              <a:rPr lang="ru-RU" sz="2000" dirty="0" err="1"/>
              <a:t>ularning</a:t>
            </a:r>
            <a:r>
              <a:rPr lang="ru-RU" sz="2000" dirty="0"/>
              <a:t> </a:t>
            </a:r>
            <a:r>
              <a:rPr lang="ru-RU" sz="2000" dirty="0" err="1"/>
              <a:t>boshiga</a:t>
            </a:r>
            <a:r>
              <a:rPr lang="ru-RU" sz="2000" dirty="0"/>
              <a:t> </a:t>
            </a:r>
            <a:r>
              <a:rPr lang="ru-RU" sz="2000" dirty="0" err="1"/>
              <a:t>katta</a:t>
            </a:r>
            <a:r>
              <a:rPr lang="ru-RU" sz="2000" dirty="0"/>
              <a:t> </a:t>
            </a:r>
            <a:r>
              <a:rPr lang="ru-RU" sz="2000" dirty="0" err="1"/>
              <a:t>fojialar</a:t>
            </a:r>
            <a:r>
              <a:rPr lang="ru-RU" sz="2000" dirty="0"/>
              <a:t> </a:t>
            </a:r>
            <a:r>
              <a:rPr lang="ru-RU" sz="2000" dirty="0" err="1"/>
              <a:t>tushgan</a:t>
            </a:r>
            <a:r>
              <a:rPr lang="ru-RU" sz="2000" dirty="0"/>
              <a:t>. </a:t>
            </a:r>
            <a:r>
              <a:rPr lang="ru-RU" sz="2000" dirty="0" err="1"/>
              <a:t>Shundan</a:t>
            </a:r>
            <a:r>
              <a:rPr lang="ru-RU" sz="2000" dirty="0"/>
              <a:t> </a:t>
            </a:r>
            <a:r>
              <a:rPr lang="ru-RU" sz="2000" dirty="0" err="1"/>
              <a:t>keyin</a:t>
            </a:r>
            <a:r>
              <a:rPr lang="ru-RU" sz="2000" dirty="0"/>
              <a:t> </a:t>
            </a:r>
            <a:r>
              <a:rPr lang="ru-RU" sz="2000" dirty="0" err="1"/>
              <a:t>Bilga</a:t>
            </a:r>
            <a:r>
              <a:rPr lang="ru-RU" sz="2000" dirty="0"/>
              <a:t> </a:t>
            </a:r>
            <a:r>
              <a:rPr lang="ru-RU" sz="2000" dirty="0" err="1"/>
              <a:t>hoqon</a:t>
            </a:r>
            <a:r>
              <a:rPr lang="ru-RU" sz="2000" dirty="0"/>
              <a:t>, </a:t>
            </a:r>
            <a:r>
              <a:rPr lang="ru-RU" sz="2000" dirty="0" err="1"/>
              <a:t>Kultegin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Tunyuquqlar</a:t>
            </a:r>
            <a:r>
              <a:rPr lang="ru-RU" sz="2000" dirty="0"/>
              <a:t> </a:t>
            </a:r>
            <a:r>
              <a:rPr lang="ru-RU" sz="2000" dirty="0" err="1"/>
              <a:t>boshchiligidagi</a:t>
            </a:r>
            <a:r>
              <a:rPr lang="ru-RU" sz="2000" dirty="0"/>
              <a:t> </a:t>
            </a:r>
            <a:r>
              <a:rPr lang="ru-RU" sz="2000" dirty="0" err="1"/>
              <a:t>ozodlik</a:t>
            </a:r>
            <a:r>
              <a:rPr lang="ru-RU" sz="2000" dirty="0"/>
              <a:t> </a:t>
            </a:r>
            <a:r>
              <a:rPr lang="ru-RU" sz="2000" dirty="0" err="1"/>
              <a:t>harakati</a:t>
            </a:r>
            <a:r>
              <a:rPr lang="ru-RU" sz="2000" dirty="0"/>
              <a:t> </a:t>
            </a:r>
            <a:r>
              <a:rPr lang="ru-RU" sz="2000" dirty="0" err="1"/>
              <a:t>tufayli</a:t>
            </a:r>
            <a:r>
              <a:rPr lang="ru-RU" sz="2000" dirty="0"/>
              <a:t> </a:t>
            </a:r>
            <a:r>
              <a:rPr lang="ru-RU" sz="2000" dirty="0" err="1"/>
              <a:t>yana</a:t>
            </a:r>
            <a:r>
              <a:rPr lang="ru-RU" sz="2000" dirty="0"/>
              <a:t> </a:t>
            </a:r>
            <a:r>
              <a:rPr lang="ru-RU" sz="2000" dirty="0" err="1"/>
              <a:t>turk</a:t>
            </a:r>
            <a:r>
              <a:rPr lang="ru-RU" sz="2000" dirty="0"/>
              <a:t> </a:t>
            </a:r>
            <a:r>
              <a:rPr lang="ru-RU" sz="2000" dirty="0" err="1"/>
              <a:t>davlati</a:t>
            </a:r>
            <a:r>
              <a:rPr lang="ru-RU" sz="2000" dirty="0"/>
              <a:t> </a:t>
            </a:r>
            <a:r>
              <a:rPr lang="ru-RU" sz="2000" dirty="0" err="1"/>
              <a:t>qaddini</a:t>
            </a:r>
            <a:r>
              <a:rPr lang="ru-RU" sz="2000" dirty="0"/>
              <a:t> </a:t>
            </a:r>
            <a:r>
              <a:rPr lang="ru-RU" sz="2000" dirty="0" err="1"/>
              <a:t>tikladi</a:t>
            </a:r>
            <a:r>
              <a:rPr lang="ru-RU" sz="2000" dirty="0"/>
              <a:t>. </a:t>
            </a:r>
            <a:r>
              <a:rPr lang="ru-RU" sz="2000" dirty="0" err="1"/>
              <a:t>Sharqiy</a:t>
            </a:r>
            <a:r>
              <a:rPr lang="ru-RU" sz="2000" dirty="0"/>
              <a:t> </a:t>
            </a:r>
            <a:r>
              <a:rPr lang="ru-RU" sz="2000" dirty="0" err="1"/>
              <a:t>Turkistonda</a:t>
            </a:r>
            <a:r>
              <a:rPr lang="ru-RU" sz="2000" dirty="0"/>
              <a:t> </a:t>
            </a:r>
            <a:r>
              <a:rPr lang="ru-RU" sz="2000" dirty="0" err="1"/>
              <a:t>topilgan</a:t>
            </a:r>
            <a:r>
              <a:rPr lang="ru-RU" sz="2000" dirty="0"/>
              <a:t> “</a:t>
            </a:r>
            <a:r>
              <a:rPr lang="ru-RU" sz="2000" dirty="0" err="1"/>
              <a:t>Ta’birnoma</a:t>
            </a:r>
            <a:r>
              <a:rPr lang="ru-RU" sz="2000" dirty="0"/>
              <a:t>” </a:t>
            </a:r>
            <a:r>
              <a:rPr lang="ru-RU" sz="2000" dirty="0" err="1"/>
              <a:t>nomli</a:t>
            </a:r>
            <a:r>
              <a:rPr lang="ru-RU" sz="2000" dirty="0"/>
              <a:t> </a:t>
            </a:r>
            <a:r>
              <a:rPr lang="ru-RU" sz="2000" dirty="0" err="1"/>
              <a:t>asar</a:t>
            </a:r>
            <a:r>
              <a:rPr lang="ru-RU" sz="2000" dirty="0"/>
              <a:t> </a:t>
            </a:r>
            <a:r>
              <a:rPr lang="ru-RU" sz="2000" dirty="0" err="1"/>
              <a:t>ham</a:t>
            </a:r>
            <a:r>
              <a:rPr lang="ru-RU" sz="2000" dirty="0"/>
              <a:t> </a:t>
            </a:r>
            <a:r>
              <a:rPr lang="ru-RU" sz="2000" dirty="0" err="1"/>
              <a:t>Urxun</a:t>
            </a:r>
            <a:r>
              <a:rPr lang="ru-RU" sz="2000" dirty="0"/>
              <a:t> – </a:t>
            </a:r>
            <a:r>
              <a:rPr lang="ru-RU" sz="2000" dirty="0" err="1"/>
              <a:t>Yenisey</a:t>
            </a:r>
            <a:r>
              <a:rPr lang="ru-RU" sz="2000" dirty="0"/>
              <a:t> </a:t>
            </a:r>
            <a:r>
              <a:rPr lang="ru-RU" sz="2000" dirty="0" err="1"/>
              <a:t>yozuvida</a:t>
            </a:r>
            <a:r>
              <a:rPr lang="ru-RU" sz="2000" dirty="0"/>
              <a:t> </a:t>
            </a:r>
            <a:r>
              <a:rPr lang="ru-RU" sz="2000" dirty="0" err="1"/>
              <a:t>bo’lib</a:t>
            </a:r>
            <a:r>
              <a:rPr lang="ru-RU" sz="2000" dirty="0"/>
              <a:t>, u </a:t>
            </a:r>
            <a:r>
              <a:rPr lang="ru-RU" sz="2000" dirty="0" err="1"/>
              <a:t>qog’ozga</a:t>
            </a:r>
            <a:r>
              <a:rPr lang="ru-RU" sz="2000" dirty="0"/>
              <a:t> </a:t>
            </a:r>
            <a:r>
              <a:rPr lang="ru-RU" sz="2000" dirty="0" err="1"/>
              <a:t>bitilgan</a:t>
            </a:r>
            <a:r>
              <a:rPr lang="ru-RU" sz="2000" dirty="0"/>
              <a:t> </a:t>
            </a:r>
            <a:r>
              <a:rPr lang="ru-RU" sz="2000" dirty="0" err="1"/>
              <a:t>edi</a:t>
            </a:r>
            <a:r>
              <a:rPr lang="ru-RU" sz="2000" dirty="0"/>
              <a:t>. </a:t>
            </a:r>
            <a:r>
              <a:rPr lang="ru-RU" sz="2000" dirty="0" err="1"/>
              <a:t>Bu</a:t>
            </a:r>
            <a:r>
              <a:rPr lang="ru-RU" sz="2000" dirty="0"/>
              <a:t> </a:t>
            </a:r>
            <a:r>
              <a:rPr lang="ru-RU" sz="2000" dirty="0" err="1"/>
              <a:t>yodgorlikning</a:t>
            </a:r>
            <a:r>
              <a:rPr lang="ru-RU" sz="2000" dirty="0"/>
              <a:t> </a:t>
            </a:r>
            <a:r>
              <a:rPr lang="ru-RU" sz="2000" dirty="0" err="1"/>
              <a:t>ham</a:t>
            </a:r>
            <a:r>
              <a:rPr lang="ru-RU" sz="2000" dirty="0"/>
              <a:t> </a:t>
            </a:r>
            <a:r>
              <a:rPr lang="ru-RU" sz="2000" dirty="0" err="1"/>
              <a:t>tarixiy</a:t>
            </a:r>
            <a:r>
              <a:rPr lang="ru-RU" sz="2000" dirty="0"/>
              <a:t> – </a:t>
            </a:r>
            <a:r>
              <a:rPr lang="ru-RU" sz="2000" dirty="0" err="1"/>
              <a:t>badiiy</a:t>
            </a:r>
            <a:r>
              <a:rPr lang="ru-RU" sz="2000" dirty="0"/>
              <a:t> </a:t>
            </a:r>
            <a:r>
              <a:rPr lang="ru-RU" sz="2000" dirty="0" err="1"/>
              <a:t>qimmati</a:t>
            </a:r>
            <a:r>
              <a:rPr lang="ru-RU" sz="2000" dirty="0"/>
              <a:t> </a:t>
            </a:r>
            <a:r>
              <a:rPr lang="ru-RU" sz="2000" dirty="0" err="1"/>
              <a:t>nihoyatda</a:t>
            </a:r>
            <a:r>
              <a:rPr lang="ru-RU" sz="2000" dirty="0"/>
              <a:t> </a:t>
            </a:r>
            <a:r>
              <a:rPr lang="ru-RU" sz="2000" dirty="0" err="1"/>
              <a:t>kattadir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71543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9" y="44624"/>
            <a:ext cx="8568952" cy="6408712"/>
          </a:xfrm>
        </p:spPr>
        <p:txBody>
          <a:bodyPr>
            <a:normAutofit/>
          </a:bodyPr>
          <a:lstStyle/>
          <a:p>
            <a:r>
              <a:rPr lang="ru-RU" sz="2400" dirty="0" err="1"/>
              <a:t>Arablar</a:t>
            </a:r>
            <a:r>
              <a:rPr lang="ru-RU" sz="2400" dirty="0"/>
              <a:t> </a:t>
            </a:r>
            <a:r>
              <a:rPr lang="ru-RU" sz="2400" dirty="0" err="1"/>
              <a:t>islom</a:t>
            </a:r>
            <a:r>
              <a:rPr lang="ru-RU" sz="2400" dirty="0"/>
              <a:t> </a:t>
            </a:r>
            <a:r>
              <a:rPr lang="ru-RU" sz="2400" dirty="0" err="1"/>
              <a:t>dinini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</a:t>
            </a:r>
            <a:r>
              <a:rPr lang="ru-RU" sz="2400" dirty="0"/>
              <a:t> </a:t>
            </a:r>
            <a:r>
              <a:rPr lang="ru-RU" sz="2400" dirty="0" err="1"/>
              <a:t>orasiga</a:t>
            </a:r>
            <a:r>
              <a:rPr lang="ru-RU" sz="2400" dirty="0"/>
              <a:t> VIII </a:t>
            </a:r>
            <a:r>
              <a:rPr lang="ru-RU" sz="2400" dirty="0" err="1"/>
              <a:t>asrdan</a:t>
            </a:r>
            <a:r>
              <a:rPr lang="ru-RU" sz="2400" dirty="0"/>
              <a:t> </a:t>
            </a:r>
            <a:r>
              <a:rPr lang="ru-RU" sz="2400" dirty="0" err="1"/>
              <a:t>boshlab</a:t>
            </a:r>
            <a:r>
              <a:rPr lang="ru-RU" sz="2400" dirty="0"/>
              <a:t> </a:t>
            </a:r>
            <a:r>
              <a:rPr lang="ru-RU" sz="2400" dirty="0" err="1"/>
              <a:t>tarqata</a:t>
            </a:r>
            <a:r>
              <a:rPr lang="ru-RU" sz="2400" dirty="0"/>
              <a:t> </a:t>
            </a:r>
            <a:r>
              <a:rPr lang="ru-RU" sz="2400" dirty="0" err="1"/>
              <a:t>boshlagan</a:t>
            </a:r>
            <a:r>
              <a:rPr lang="ru-RU" sz="2400" dirty="0"/>
              <a:t>. </a:t>
            </a:r>
            <a:r>
              <a:rPr lang="ru-RU" sz="2400" dirty="0" err="1"/>
              <a:t>Kavkaz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O’rta</a:t>
            </a:r>
            <a:r>
              <a:rPr lang="ru-RU" sz="2400" dirty="0"/>
              <a:t> </a:t>
            </a:r>
            <a:r>
              <a:rPr lang="ru-RU" sz="2400" dirty="0" err="1"/>
              <a:t>Osiyodagi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xalqlarga</a:t>
            </a:r>
            <a:r>
              <a:rPr lang="ru-RU" sz="2400" dirty="0"/>
              <a:t> </a:t>
            </a:r>
            <a:r>
              <a:rPr lang="ru-RU" sz="2400" dirty="0" err="1"/>
              <a:t>islom</a:t>
            </a:r>
            <a:r>
              <a:rPr lang="ru-RU" sz="2400" dirty="0"/>
              <a:t> </a:t>
            </a:r>
            <a:r>
              <a:rPr lang="ru-RU" sz="2400" dirty="0" err="1"/>
              <a:t>dini</a:t>
            </a:r>
            <a:r>
              <a:rPr lang="ru-RU" sz="2400" dirty="0"/>
              <a:t> </a:t>
            </a:r>
            <a:r>
              <a:rPr lang="ru-RU" sz="2400" dirty="0" err="1"/>
              <a:t>juda</a:t>
            </a:r>
            <a:r>
              <a:rPr lang="ru-RU" sz="2400" dirty="0"/>
              <a:t> </a:t>
            </a:r>
            <a:r>
              <a:rPr lang="ru-RU" sz="2400" dirty="0" err="1"/>
              <a:t>katta</a:t>
            </a:r>
            <a:r>
              <a:rPr lang="ru-RU" sz="2400" dirty="0"/>
              <a:t> </a:t>
            </a:r>
            <a:r>
              <a:rPr lang="ru-RU" sz="2400" dirty="0" err="1"/>
              <a:t>kurashlar</a:t>
            </a:r>
            <a:r>
              <a:rPr lang="ru-RU" sz="2400" dirty="0"/>
              <a:t>, </a:t>
            </a:r>
            <a:r>
              <a:rPr lang="ru-RU" sz="2400" dirty="0" err="1"/>
              <a:t>urushlar</a:t>
            </a:r>
            <a:r>
              <a:rPr lang="ru-RU" sz="2400" dirty="0"/>
              <a:t> </a:t>
            </a:r>
            <a:r>
              <a:rPr lang="ru-RU" sz="2400" dirty="0" err="1"/>
              <a:t>bilan</a:t>
            </a:r>
            <a:r>
              <a:rPr lang="ru-RU" sz="2400" dirty="0"/>
              <a:t> </a:t>
            </a:r>
            <a:r>
              <a:rPr lang="ru-RU" sz="2400" dirty="0" err="1"/>
              <a:t>majburiy</a:t>
            </a:r>
            <a:r>
              <a:rPr lang="ru-RU" sz="2400" dirty="0"/>
              <a:t> </a:t>
            </a:r>
            <a:r>
              <a:rPr lang="ru-RU" sz="2400" dirty="0" err="1"/>
              <a:t>ravishda</a:t>
            </a:r>
            <a:r>
              <a:rPr lang="ru-RU" sz="2400" dirty="0"/>
              <a:t> </a:t>
            </a:r>
            <a:r>
              <a:rPr lang="ru-RU" sz="2400" dirty="0" err="1"/>
              <a:t>o’tkazildi</a:t>
            </a:r>
            <a:r>
              <a:rPr lang="ru-RU" sz="2400" dirty="0"/>
              <a:t>. </a:t>
            </a:r>
            <a:r>
              <a:rPr lang="ru-RU" sz="2400" dirty="0" err="1"/>
              <a:t>Keyinchalik</a:t>
            </a:r>
            <a:r>
              <a:rPr lang="ru-RU" sz="2400" dirty="0"/>
              <a:t> </a:t>
            </a:r>
            <a:r>
              <a:rPr lang="ru-RU" sz="2400" dirty="0" err="1"/>
              <a:t>esa</a:t>
            </a:r>
            <a:r>
              <a:rPr lang="ru-RU" sz="2400" dirty="0"/>
              <a:t> </a:t>
            </a:r>
            <a:r>
              <a:rPr lang="ru-RU" sz="2400" dirty="0" err="1"/>
              <a:t>ko’pgina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elatlari</a:t>
            </a:r>
            <a:r>
              <a:rPr lang="ru-RU" sz="2400" dirty="0"/>
              <a:t>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dinni</a:t>
            </a:r>
            <a:r>
              <a:rPr lang="ru-RU" sz="2400" dirty="0"/>
              <a:t> </a:t>
            </a:r>
            <a:r>
              <a:rPr lang="ru-RU" sz="2400" dirty="0" err="1"/>
              <a:t>ixtiyoriy</a:t>
            </a:r>
            <a:r>
              <a:rPr lang="ru-RU" sz="2400" dirty="0"/>
              <a:t> </a:t>
            </a:r>
            <a:r>
              <a:rPr lang="ru-RU" sz="2400" dirty="0" err="1"/>
              <a:t>ravishda</a:t>
            </a:r>
            <a:r>
              <a:rPr lang="ru-RU" sz="2400" dirty="0"/>
              <a:t> </a:t>
            </a:r>
            <a:r>
              <a:rPr lang="ru-RU" sz="2400" dirty="0" err="1"/>
              <a:t>qabul</a:t>
            </a:r>
            <a:r>
              <a:rPr lang="ru-RU" sz="2400" dirty="0"/>
              <a:t> </a:t>
            </a:r>
            <a:r>
              <a:rPr lang="ru-RU" sz="2400" dirty="0" err="1"/>
              <a:t>qildi</a:t>
            </a:r>
            <a:r>
              <a:rPr lang="ru-RU" sz="2400" dirty="0"/>
              <a:t>. </a:t>
            </a:r>
            <a:r>
              <a:rPr lang="ru-RU" sz="2400" dirty="0" err="1"/>
              <a:t>Hozirgi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xalqlarning</a:t>
            </a:r>
            <a:r>
              <a:rPr lang="ru-RU" sz="2400" dirty="0"/>
              <a:t> </a:t>
            </a:r>
            <a:r>
              <a:rPr lang="ru-RU" sz="2400" dirty="0" err="1"/>
              <a:t>ko’pchiligi</a:t>
            </a:r>
            <a:r>
              <a:rPr lang="ru-RU" sz="2400" dirty="0"/>
              <a:t> </a:t>
            </a:r>
            <a:r>
              <a:rPr lang="ru-RU" sz="2400" dirty="0" err="1"/>
              <a:t>islom</a:t>
            </a:r>
            <a:r>
              <a:rPr lang="ru-RU" sz="2400" dirty="0"/>
              <a:t> </a:t>
            </a:r>
            <a:r>
              <a:rPr lang="ru-RU" sz="2400" dirty="0" err="1"/>
              <a:t>diniga</a:t>
            </a:r>
            <a:r>
              <a:rPr lang="ru-RU" sz="2400" dirty="0"/>
              <a:t> </a:t>
            </a:r>
            <a:r>
              <a:rPr lang="ru-RU" sz="2400" dirty="0" err="1"/>
              <a:t>e’tiqod</a:t>
            </a:r>
            <a:r>
              <a:rPr lang="ru-RU" sz="2400" dirty="0"/>
              <a:t> </a:t>
            </a:r>
            <a:r>
              <a:rPr lang="ru-RU" sz="2400" dirty="0" err="1"/>
              <a:t>qiladi.Chuvash</a:t>
            </a:r>
            <a:r>
              <a:rPr lang="ru-RU" sz="2400" dirty="0"/>
              <a:t>, </a:t>
            </a:r>
            <a:r>
              <a:rPr lang="ru-RU" sz="2400" dirty="0" err="1"/>
              <a:t>gagauz</a:t>
            </a:r>
            <a:r>
              <a:rPr lang="ru-RU" sz="2400" dirty="0"/>
              <a:t> </a:t>
            </a:r>
            <a:r>
              <a:rPr lang="ru-RU" sz="2400" dirty="0" err="1"/>
              <a:t>kabi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</a:t>
            </a:r>
            <a:r>
              <a:rPr lang="ru-RU" sz="2400" dirty="0"/>
              <a:t> </a:t>
            </a:r>
            <a:r>
              <a:rPr lang="ru-RU" sz="2400" dirty="0" err="1"/>
              <a:t>esa</a:t>
            </a:r>
            <a:r>
              <a:rPr lang="ru-RU" sz="2400" dirty="0"/>
              <a:t> </a:t>
            </a:r>
            <a:r>
              <a:rPr lang="ru-RU" sz="2400" dirty="0" err="1"/>
              <a:t>xristian</a:t>
            </a:r>
            <a:r>
              <a:rPr lang="ru-RU" sz="2400" dirty="0"/>
              <a:t> </a:t>
            </a:r>
            <a:r>
              <a:rPr lang="ru-RU" sz="2400" dirty="0" err="1"/>
              <a:t>diniga</a:t>
            </a:r>
            <a:r>
              <a:rPr lang="ru-RU" sz="2400" dirty="0"/>
              <a:t>; </a:t>
            </a:r>
            <a:r>
              <a:rPr lang="ru-RU" sz="2400" dirty="0" err="1"/>
              <a:t>yoqut</a:t>
            </a:r>
            <a:r>
              <a:rPr lang="ru-RU" sz="2400" dirty="0"/>
              <a:t>, </a:t>
            </a:r>
            <a:r>
              <a:rPr lang="ru-RU" sz="2400" dirty="0" err="1"/>
              <a:t>oltoy</a:t>
            </a:r>
            <a:r>
              <a:rPr lang="ru-RU" sz="2400" dirty="0"/>
              <a:t> </a:t>
            </a:r>
            <a:r>
              <a:rPr lang="ru-RU" sz="2400" dirty="0" err="1"/>
              <a:t>kabi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</a:t>
            </a:r>
            <a:r>
              <a:rPr lang="ru-RU" sz="2400" dirty="0"/>
              <a:t> </a:t>
            </a:r>
            <a:r>
              <a:rPr lang="ru-RU" sz="2400" dirty="0" err="1"/>
              <a:t>esa</a:t>
            </a:r>
            <a:r>
              <a:rPr lang="ru-RU" sz="2400" dirty="0"/>
              <a:t> </a:t>
            </a:r>
            <a:r>
              <a:rPr lang="ru-RU" sz="2400" dirty="0" err="1"/>
              <a:t>budda</a:t>
            </a:r>
            <a:r>
              <a:rPr lang="ru-RU" sz="2400" dirty="0"/>
              <a:t> </a:t>
            </a:r>
            <a:r>
              <a:rPr lang="ru-RU" sz="2400" dirty="0" err="1"/>
              <a:t>diniga</a:t>
            </a:r>
            <a:r>
              <a:rPr lang="ru-RU" sz="2400" dirty="0"/>
              <a:t> </a:t>
            </a:r>
            <a:r>
              <a:rPr lang="ru-RU" sz="2400" dirty="0" err="1"/>
              <a:t>e’tiqod</a:t>
            </a:r>
            <a:r>
              <a:rPr lang="ru-RU" sz="2400" dirty="0"/>
              <a:t> </a:t>
            </a:r>
            <a:r>
              <a:rPr lang="ru-RU" sz="2400" dirty="0" err="1"/>
              <a:t>qilishadi</a:t>
            </a:r>
            <a:r>
              <a:rPr lang="ru-RU" sz="2400" dirty="0"/>
              <a:t>.</a:t>
            </a:r>
          </a:p>
          <a:p>
            <a:endParaRPr lang="ru-RU" sz="2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61384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640960" cy="6408711"/>
          </a:xfrm>
        </p:spPr>
        <p:txBody>
          <a:bodyPr>
            <a:noAutofit/>
          </a:bodyPr>
          <a:lstStyle/>
          <a:p>
            <a:pPr algn="just" fontAlgn="t"/>
            <a:endParaRPr lang="ru-RU" sz="2000" dirty="0"/>
          </a:p>
          <a:p>
            <a:pPr algn="just" fontAlgn="t"/>
            <a:r>
              <a:rPr lang="ru-RU" sz="2000" dirty="0" err="1"/>
              <a:t>Turk</a:t>
            </a:r>
            <a:r>
              <a:rPr lang="ru-RU" sz="2000" dirty="0"/>
              <a:t> </a:t>
            </a:r>
            <a:r>
              <a:rPr lang="ru-RU" sz="2000" dirty="0" err="1"/>
              <a:t>ellaridan</a:t>
            </a:r>
            <a:r>
              <a:rPr lang="ru-RU" sz="2000" dirty="0"/>
              <a:t> </a:t>
            </a:r>
            <a:r>
              <a:rPr lang="ru-RU" sz="2000" dirty="0" err="1"/>
              <a:t>yetishib</a:t>
            </a:r>
            <a:r>
              <a:rPr lang="ru-RU" sz="2000" dirty="0"/>
              <a:t> </a:t>
            </a:r>
            <a:r>
              <a:rPr lang="ru-RU" sz="2000" dirty="0" err="1"/>
              <a:t>chiqqan</a:t>
            </a:r>
            <a:r>
              <a:rPr lang="ru-RU" sz="2000" dirty="0"/>
              <a:t> </a:t>
            </a:r>
            <a:r>
              <a:rPr lang="ru-RU" sz="2000" dirty="0" err="1"/>
              <a:t>sarkardalar</a:t>
            </a:r>
            <a:r>
              <a:rPr lang="ru-RU" sz="2000" dirty="0"/>
              <a:t> </a:t>
            </a:r>
            <a:r>
              <a:rPr lang="ru-RU" sz="2000" dirty="0" err="1"/>
              <a:t>ham</a:t>
            </a:r>
            <a:r>
              <a:rPr lang="ru-RU" sz="2000" dirty="0"/>
              <a:t> </a:t>
            </a:r>
            <a:r>
              <a:rPr lang="ru-RU" sz="2000" dirty="0" err="1"/>
              <a:t>tarixda</a:t>
            </a:r>
            <a:r>
              <a:rPr lang="ru-RU" sz="2000" dirty="0"/>
              <a:t> </a:t>
            </a:r>
            <a:r>
              <a:rPr lang="ru-RU" sz="2000" dirty="0" err="1"/>
              <a:t>juda</a:t>
            </a:r>
            <a:r>
              <a:rPr lang="ru-RU" sz="2000" dirty="0"/>
              <a:t> </a:t>
            </a:r>
            <a:r>
              <a:rPr lang="ru-RU" sz="2000" dirty="0" err="1"/>
              <a:t>mashhur</a:t>
            </a:r>
            <a:r>
              <a:rPr lang="ru-RU" sz="2000" dirty="0"/>
              <a:t> </a:t>
            </a:r>
            <a:r>
              <a:rPr lang="ru-RU" sz="2000" dirty="0" err="1"/>
              <a:t>bo’lganlar</a:t>
            </a:r>
            <a:r>
              <a:rPr lang="ru-RU" sz="2000" dirty="0"/>
              <a:t>. </a:t>
            </a:r>
            <a:r>
              <a:rPr lang="ru-RU" sz="2000" dirty="0" err="1"/>
              <a:t>Ular</a:t>
            </a:r>
            <a:r>
              <a:rPr lang="ru-RU" sz="2000" dirty="0"/>
              <a:t> </a:t>
            </a:r>
            <a:r>
              <a:rPr lang="ru-RU" sz="2000" dirty="0" err="1"/>
              <a:t>haqida</a:t>
            </a:r>
            <a:r>
              <a:rPr lang="ru-RU" sz="2000" dirty="0"/>
              <a:t> </a:t>
            </a:r>
            <a:r>
              <a:rPr lang="ru-RU" sz="2000" dirty="0" err="1"/>
              <a:t>ko’plab</a:t>
            </a:r>
            <a:r>
              <a:rPr lang="ru-RU" sz="2000" dirty="0"/>
              <a:t> </a:t>
            </a:r>
            <a:r>
              <a:rPr lang="ru-RU" sz="2000" dirty="0" err="1"/>
              <a:t>tarixiy</a:t>
            </a:r>
            <a:r>
              <a:rPr lang="ru-RU" sz="2000" dirty="0"/>
              <a:t> </a:t>
            </a:r>
            <a:r>
              <a:rPr lang="ru-RU" sz="2000" dirty="0" err="1"/>
              <a:t>hujjatlar</a:t>
            </a:r>
            <a:r>
              <a:rPr lang="ru-RU" sz="2000" dirty="0"/>
              <a:t> </a:t>
            </a:r>
            <a:r>
              <a:rPr lang="ru-RU" sz="2000" dirty="0" err="1"/>
              <a:t>bizgacha</a:t>
            </a:r>
            <a:r>
              <a:rPr lang="ru-RU" sz="2000" dirty="0"/>
              <a:t> </a:t>
            </a:r>
            <a:r>
              <a:rPr lang="ru-RU" sz="2000" dirty="0" err="1"/>
              <a:t>yetib</a:t>
            </a:r>
            <a:r>
              <a:rPr lang="ru-RU" sz="2000" dirty="0"/>
              <a:t> </a:t>
            </a:r>
            <a:r>
              <a:rPr lang="ru-RU" sz="2000" dirty="0" err="1"/>
              <a:t>kelgan</a:t>
            </a:r>
            <a:r>
              <a:rPr lang="ru-RU" sz="2000" dirty="0"/>
              <a:t>. </a:t>
            </a:r>
            <a:r>
              <a:rPr lang="ru-RU" sz="2000" dirty="0" err="1"/>
              <a:t>Ayniqsa</a:t>
            </a:r>
            <a:r>
              <a:rPr lang="ru-RU" sz="2000" dirty="0"/>
              <a:t>, </a:t>
            </a:r>
            <a:r>
              <a:rPr lang="ru-RU" sz="2000" dirty="0" err="1"/>
              <a:t>turkiy</a:t>
            </a:r>
            <a:r>
              <a:rPr lang="ru-RU" sz="2000" dirty="0"/>
              <a:t> </a:t>
            </a:r>
            <a:r>
              <a:rPr lang="ru-RU" sz="2000" dirty="0" err="1"/>
              <a:t>xalqlar</a:t>
            </a:r>
            <a:r>
              <a:rPr lang="ru-RU" sz="2000" dirty="0"/>
              <a:t> </a:t>
            </a:r>
            <a:r>
              <a:rPr lang="ru-RU" sz="2000" dirty="0" err="1"/>
              <a:t>davlat</a:t>
            </a:r>
            <a:r>
              <a:rPr lang="ru-RU" sz="2000" dirty="0"/>
              <a:t> </a:t>
            </a:r>
            <a:r>
              <a:rPr lang="ru-RU" sz="2000" dirty="0" err="1"/>
              <a:t>qurishda</a:t>
            </a:r>
            <a:r>
              <a:rPr lang="ru-RU" sz="2000" dirty="0"/>
              <a:t>, </a:t>
            </a:r>
            <a:r>
              <a:rPr lang="ru-RU" sz="2000" dirty="0" err="1"/>
              <a:t>imperiyalar</a:t>
            </a:r>
            <a:r>
              <a:rPr lang="ru-RU" sz="2000" dirty="0"/>
              <a:t> </a:t>
            </a:r>
            <a:r>
              <a:rPr lang="ru-RU" sz="2000" dirty="0" err="1"/>
              <a:t>barpo</a:t>
            </a:r>
            <a:r>
              <a:rPr lang="ru-RU" sz="2000" dirty="0"/>
              <a:t> </a:t>
            </a:r>
            <a:r>
              <a:rPr lang="ru-RU" sz="2000" dirty="0" err="1"/>
              <a:t>etishda</a:t>
            </a:r>
            <a:r>
              <a:rPr lang="ru-RU" sz="2000" dirty="0"/>
              <a:t> </a:t>
            </a:r>
            <a:r>
              <a:rPr lang="ru-RU" sz="2000" dirty="0" err="1"/>
              <a:t>dunyoda</a:t>
            </a:r>
            <a:r>
              <a:rPr lang="ru-RU" sz="2000" dirty="0"/>
              <a:t> </a:t>
            </a:r>
            <a:r>
              <a:rPr lang="ru-RU" sz="2000" dirty="0" err="1"/>
              <a:t>yetakchi</a:t>
            </a:r>
            <a:r>
              <a:rPr lang="ru-RU" sz="2000" dirty="0"/>
              <a:t> </a:t>
            </a:r>
            <a:r>
              <a:rPr lang="ru-RU" sz="2000" dirty="0" err="1"/>
              <a:t>o’rinda</a:t>
            </a:r>
            <a:r>
              <a:rPr lang="ru-RU" sz="2000" dirty="0"/>
              <a:t> </a:t>
            </a:r>
            <a:r>
              <a:rPr lang="ru-RU" sz="2000" dirty="0" err="1"/>
              <a:t>turadi</a:t>
            </a:r>
            <a:r>
              <a:rPr lang="ru-RU" sz="2000" dirty="0"/>
              <a:t>. </a:t>
            </a:r>
            <a:r>
              <a:rPr lang="ru-RU" sz="2000" dirty="0" err="1"/>
              <a:t>Faqat</a:t>
            </a:r>
            <a:r>
              <a:rPr lang="ru-RU" sz="2000" dirty="0"/>
              <a:t> XIX </a:t>
            </a:r>
            <a:r>
              <a:rPr lang="ru-RU" sz="2000" dirty="0" err="1"/>
              <a:t>asr</a:t>
            </a:r>
            <a:r>
              <a:rPr lang="ru-RU" sz="2000" dirty="0"/>
              <a:t> </a:t>
            </a:r>
            <a:r>
              <a:rPr lang="ru-RU" sz="2000" dirty="0" err="1"/>
              <a:t>oxiri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XX </a:t>
            </a:r>
            <a:r>
              <a:rPr lang="ru-RU" sz="2000" dirty="0" err="1"/>
              <a:t>asrlarga</a:t>
            </a:r>
            <a:r>
              <a:rPr lang="ru-RU" sz="2000" dirty="0"/>
              <a:t> </a:t>
            </a:r>
            <a:r>
              <a:rPr lang="ru-RU" sz="2000" dirty="0" err="1"/>
              <a:t>kelib</a:t>
            </a:r>
            <a:r>
              <a:rPr lang="ru-RU" sz="2000" dirty="0"/>
              <a:t>, </a:t>
            </a:r>
            <a:r>
              <a:rPr lang="ru-RU" sz="2000" dirty="0" err="1"/>
              <a:t>turkiy</a:t>
            </a:r>
            <a:r>
              <a:rPr lang="ru-RU" sz="2000" dirty="0"/>
              <a:t> </a:t>
            </a:r>
            <a:r>
              <a:rPr lang="ru-RU" sz="2000" dirty="0" err="1"/>
              <a:t>xalqlar</a:t>
            </a:r>
            <a:r>
              <a:rPr lang="ru-RU" sz="2000" dirty="0"/>
              <a:t> </a:t>
            </a:r>
            <a:r>
              <a:rPr lang="ru-RU" sz="2000" dirty="0" err="1"/>
              <a:t>barpo</a:t>
            </a:r>
            <a:r>
              <a:rPr lang="ru-RU" sz="2000" dirty="0"/>
              <a:t> </a:t>
            </a:r>
            <a:r>
              <a:rPr lang="ru-RU" sz="2000" dirty="0" err="1"/>
              <a:t>etgan</a:t>
            </a:r>
            <a:r>
              <a:rPr lang="ru-RU" sz="2000" dirty="0"/>
              <a:t> </a:t>
            </a:r>
            <a:r>
              <a:rPr lang="ru-RU" sz="2000" dirty="0" err="1"/>
              <a:t>imperiyalar</a:t>
            </a:r>
            <a:r>
              <a:rPr lang="ru-RU" sz="2000" dirty="0"/>
              <a:t> </a:t>
            </a:r>
            <a:r>
              <a:rPr lang="ru-RU" sz="2000" dirty="0" err="1"/>
              <a:t>parchalanib</a:t>
            </a:r>
            <a:r>
              <a:rPr lang="ru-RU" sz="2000" dirty="0"/>
              <a:t> </a:t>
            </a:r>
            <a:r>
              <a:rPr lang="ru-RU" sz="2000" dirty="0" err="1"/>
              <a:t>ketdi</a:t>
            </a:r>
            <a:r>
              <a:rPr lang="ru-RU" sz="2000" dirty="0"/>
              <a:t>. </a:t>
            </a:r>
            <a:r>
              <a:rPr lang="ru-RU" sz="2000" dirty="0" err="1"/>
              <a:t>Buning</a:t>
            </a:r>
            <a:r>
              <a:rPr lang="ru-RU" sz="2000" dirty="0"/>
              <a:t> </a:t>
            </a:r>
            <a:r>
              <a:rPr lang="ru-RU" sz="2000" dirty="0" err="1"/>
              <a:t>sabablaridan</a:t>
            </a:r>
            <a:r>
              <a:rPr lang="ru-RU" sz="2000" dirty="0"/>
              <a:t> </a:t>
            </a:r>
            <a:r>
              <a:rPr lang="ru-RU" sz="2000" dirty="0" err="1"/>
              <a:t>biri</a:t>
            </a:r>
            <a:r>
              <a:rPr lang="ru-RU" sz="2000" dirty="0"/>
              <a:t>, </a:t>
            </a:r>
            <a:r>
              <a:rPr lang="ru-RU" sz="2000" dirty="0" err="1"/>
              <a:t>ular</a:t>
            </a:r>
            <a:r>
              <a:rPr lang="ru-RU" sz="2000" dirty="0"/>
              <a:t> </a:t>
            </a:r>
            <a:r>
              <a:rPr lang="ru-RU" sz="2000" dirty="0" err="1"/>
              <a:t>o’rtasidagi</a:t>
            </a:r>
            <a:r>
              <a:rPr lang="ru-RU" sz="2000" dirty="0"/>
              <a:t> </a:t>
            </a:r>
            <a:r>
              <a:rPr lang="ru-RU" sz="2000" dirty="0" err="1"/>
              <a:t>inoqlikning</a:t>
            </a:r>
            <a:r>
              <a:rPr lang="ru-RU" sz="2000" dirty="0"/>
              <a:t> </a:t>
            </a:r>
            <a:r>
              <a:rPr lang="ru-RU" sz="2000" dirty="0" err="1"/>
              <a:t>yo’qligi</a:t>
            </a:r>
            <a:r>
              <a:rPr lang="ru-RU" sz="2000" dirty="0"/>
              <a:t>, </a:t>
            </a:r>
            <a:r>
              <a:rPr lang="ru-RU" sz="2000" dirty="0" err="1"/>
              <a:t>bir</a:t>
            </a:r>
            <a:r>
              <a:rPr lang="ru-RU" sz="2000" dirty="0"/>
              <a:t> – </a:t>
            </a:r>
            <a:r>
              <a:rPr lang="ru-RU" sz="2000" dirty="0" err="1"/>
              <a:t>biri</a:t>
            </a:r>
            <a:r>
              <a:rPr lang="ru-RU" sz="2000" dirty="0"/>
              <a:t> </a:t>
            </a:r>
            <a:r>
              <a:rPr lang="ru-RU" sz="2000" dirty="0" err="1"/>
              <a:t>bilan</a:t>
            </a:r>
            <a:r>
              <a:rPr lang="ru-RU" sz="2000" dirty="0"/>
              <a:t> </a:t>
            </a:r>
            <a:r>
              <a:rPr lang="ru-RU" sz="2000" dirty="0" err="1"/>
              <a:t>olib</a:t>
            </a:r>
            <a:r>
              <a:rPr lang="ru-RU" sz="2000" dirty="0"/>
              <a:t> </a:t>
            </a:r>
            <a:r>
              <a:rPr lang="ru-RU" sz="2000" dirty="0" err="1"/>
              <a:t>borgan</a:t>
            </a:r>
            <a:r>
              <a:rPr lang="ru-RU" sz="2000" dirty="0"/>
              <a:t> </a:t>
            </a:r>
            <a:r>
              <a:rPr lang="ru-RU" sz="2000" dirty="0" err="1"/>
              <a:t>nizolar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urushlar</a:t>
            </a:r>
            <a:r>
              <a:rPr lang="ru-RU" sz="2000" dirty="0"/>
              <a:t> </a:t>
            </a:r>
            <a:r>
              <a:rPr lang="ru-RU" sz="2000" dirty="0" err="1"/>
              <a:t>bo’ldi</a:t>
            </a:r>
            <a:r>
              <a:rPr lang="ru-RU" sz="2000" dirty="0"/>
              <a:t>. </a:t>
            </a:r>
            <a:r>
              <a:rPr lang="ru-RU" sz="2000" dirty="0" err="1"/>
              <a:t>Sharqda</a:t>
            </a:r>
            <a:r>
              <a:rPr lang="ru-RU" sz="2000" dirty="0"/>
              <a:t> </a:t>
            </a:r>
            <a:r>
              <a:rPr lang="ru-RU" sz="2000" dirty="0" err="1"/>
              <a:t>arablar</a:t>
            </a:r>
            <a:r>
              <a:rPr lang="ru-RU" sz="2000" dirty="0"/>
              <a:t> </a:t>
            </a:r>
            <a:r>
              <a:rPr lang="ru-RU" sz="2000" dirty="0" err="1"/>
              <a:t>istilosi</a:t>
            </a:r>
            <a:r>
              <a:rPr lang="ru-RU" sz="2000" dirty="0"/>
              <a:t> </a:t>
            </a:r>
            <a:r>
              <a:rPr lang="ru-RU" sz="2000" dirty="0" err="1"/>
              <a:t>bir</a:t>
            </a:r>
            <a:r>
              <a:rPr lang="ru-RU" sz="2000" dirty="0"/>
              <a:t> </a:t>
            </a:r>
            <a:r>
              <a:rPr lang="ru-RU" sz="2000" dirty="0" err="1"/>
              <a:t>oz</a:t>
            </a:r>
            <a:r>
              <a:rPr lang="ru-RU" sz="2000" dirty="0"/>
              <a:t> </a:t>
            </a:r>
            <a:r>
              <a:rPr lang="ru-RU" sz="2000" dirty="0" err="1"/>
              <a:t>susaygach</a:t>
            </a:r>
            <a:r>
              <a:rPr lang="ru-RU" sz="2000" dirty="0"/>
              <a:t>, </a:t>
            </a:r>
            <a:r>
              <a:rPr lang="ru-RU" sz="2000" dirty="0" err="1"/>
              <a:t>uning</a:t>
            </a:r>
            <a:r>
              <a:rPr lang="ru-RU" sz="2000" dirty="0"/>
              <a:t> </a:t>
            </a:r>
            <a:r>
              <a:rPr lang="ru-RU" sz="2000" dirty="0" err="1"/>
              <a:t>o’rniga</a:t>
            </a:r>
            <a:r>
              <a:rPr lang="ru-RU" sz="2000" dirty="0"/>
              <a:t> </a:t>
            </a:r>
            <a:r>
              <a:rPr lang="ru-RU" sz="2000" dirty="0" err="1"/>
              <a:t>dastlab</a:t>
            </a:r>
            <a:r>
              <a:rPr lang="ru-RU" sz="2000" dirty="0"/>
              <a:t> </a:t>
            </a:r>
            <a:r>
              <a:rPr lang="ru-RU" sz="2000" dirty="0" err="1"/>
              <a:t>Samoniylar</a:t>
            </a:r>
            <a:r>
              <a:rPr lang="ru-RU" sz="2000" dirty="0"/>
              <a:t> </a:t>
            </a:r>
            <a:r>
              <a:rPr lang="ru-RU" sz="2000" dirty="0" err="1"/>
              <a:t>dinastiyasi</a:t>
            </a:r>
            <a:r>
              <a:rPr lang="ru-RU" sz="2000" dirty="0"/>
              <a:t> </a:t>
            </a:r>
            <a:r>
              <a:rPr lang="ru-RU" sz="2000" dirty="0" err="1"/>
              <a:t>davlat</a:t>
            </a:r>
            <a:r>
              <a:rPr lang="ru-RU" sz="2000" dirty="0"/>
              <a:t> </a:t>
            </a:r>
            <a:r>
              <a:rPr lang="ru-RU" sz="2000" dirty="0" err="1"/>
              <a:t>tepasiga</a:t>
            </a:r>
            <a:r>
              <a:rPr lang="ru-RU" sz="2000" dirty="0"/>
              <a:t> </a:t>
            </a:r>
            <a:r>
              <a:rPr lang="ru-RU" sz="2000" dirty="0" err="1"/>
              <a:t>keldi</a:t>
            </a:r>
            <a:r>
              <a:rPr lang="ru-RU" sz="2000" dirty="0"/>
              <a:t>. </a:t>
            </a:r>
            <a:r>
              <a:rPr lang="ru-RU" sz="2000" dirty="0" err="1"/>
              <a:t>Keyinchalik</a:t>
            </a:r>
            <a:r>
              <a:rPr lang="ru-RU" sz="2000" dirty="0"/>
              <a:t> </a:t>
            </a:r>
            <a:r>
              <a:rPr lang="ru-RU" sz="2000" dirty="0" err="1"/>
              <a:t>esa</a:t>
            </a:r>
            <a:r>
              <a:rPr lang="ru-RU" sz="2000" dirty="0"/>
              <a:t> </a:t>
            </a:r>
            <a:r>
              <a:rPr lang="ru-RU" sz="2000" dirty="0" err="1"/>
              <a:t>Qoraxoniylar</a:t>
            </a:r>
            <a:r>
              <a:rPr lang="ru-RU" sz="2000" dirty="0"/>
              <a:t>, </a:t>
            </a:r>
            <a:r>
              <a:rPr lang="ru-RU" sz="2000" dirty="0" err="1"/>
              <a:t>Saljuqiylar</a:t>
            </a:r>
            <a:r>
              <a:rPr lang="ru-RU" sz="2000" dirty="0"/>
              <a:t>, </a:t>
            </a:r>
            <a:r>
              <a:rPr lang="ru-RU" sz="2000" dirty="0" err="1"/>
              <a:t>G’aznaviylar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Xorazmshohlar</a:t>
            </a:r>
            <a:r>
              <a:rPr lang="ru-RU" sz="2000" dirty="0"/>
              <a:t> </a:t>
            </a:r>
            <a:r>
              <a:rPr lang="ru-RU" sz="2000" dirty="0" err="1"/>
              <a:t>kabi</a:t>
            </a:r>
            <a:r>
              <a:rPr lang="ru-RU" sz="2000" dirty="0"/>
              <a:t> </a:t>
            </a:r>
            <a:r>
              <a:rPr lang="ru-RU" sz="2000" dirty="0" err="1"/>
              <a:t>turkiy</a:t>
            </a:r>
            <a:r>
              <a:rPr lang="ru-RU" sz="2000" dirty="0"/>
              <a:t> </a:t>
            </a:r>
            <a:r>
              <a:rPr lang="ru-RU" sz="2000" dirty="0" err="1"/>
              <a:t>saltanatlar</a:t>
            </a:r>
            <a:r>
              <a:rPr lang="ru-RU" sz="2000" dirty="0"/>
              <a:t> </a:t>
            </a:r>
            <a:r>
              <a:rPr lang="ru-RU" sz="2000" dirty="0" err="1"/>
              <a:t>vujudga</a:t>
            </a:r>
            <a:r>
              <a:rPr lang="ru-RU" sz="2000" dirty="0"/>
              <a:t> </a:t>
            </a:r>
            <a:r>
              <a:rPr lang="ru-RU" sz="2000" dirty="0" err="1"/>
              <a:t>kelgan</a:t>
            </a:r>
            <a:r>
              <a:rPr lang="ru-RU" sz="2000" dirty="0"/>
              <a:t> </a:t>
            </a:r>
            <a:r>
              <a:rPr lang="ru-RU" sz="2000" dirty="0" err="1"/>
              <a:t>edi</a:t>
            </a:r>
            <a:r>
              <a:rPr lang="ru-RU" sz="2000" dirty="0"/>
              <a:t>. </a:t>
            </a:r>
            <a:r>
              <a:rPr lang="ru-RU" sz="2000" dirty="0" err="1"/>
              <a:t>Bularning</a:t>
            </a:r>
            <a:r>
              <a:rPr lang="ru-RU" sz="2000" dirty="0"/>
              <a:t> </a:t>
            </a:r>
            <a:r>
              <a:rPr lang="ru-RU" sz="2000" dirty="0" err="1"/>
              <a:t>qariyb</a:t>
            </a:r>
            <a:r>
              <a:rPr lang="ru-RU" sz="2000" dirty="0"/>
              <a:t> </a:t>
            </a:r>
            <a:r>
              <a:rPr lang="ru-RU" sz="2000" dirty="0" err="1"/>
              <a:t>barchasi</a:t>
            </a:r>
            <a:r>
              <a:rPr lang="ru-RU" sz="2000" dirty="0"/>
              <a:t> </a:t>
            </a:r>
            <a:r>
              <a:rPr lang="ru-RU" sz="2000" dirty="0" err="1"/>
              <a:t>turkiy</a:t>
            </a:r>
            <a:r>
              <a:rPr lang="ru-RU" sz="2000" dirty="0"/>
              <a:t> </a:t>
            </a:r>
            <a:r>
              <a:rPr lang="ru-RU" sz="2000" dirty="0" err="1"/>
              <a:t>qavmlardan</a:t>
            </a:r>
            <a:r>
              <a:rPr lang="ru-RU" sz="2000" dirty="0"/>
              <a:t> </a:t>
            </a:r>
            <a:r>
              <a:rPr lang="ru-RU" sz="2000" dirty="0" err="1"/>
              <a:t>chiqqan</a:t>
            </a:r>
            <a:r>
              <a:rPr lang="ru-RU" sz="2000" dirty="0"/>
              <a:t>, </a:t>
            </a:r>
            <a:r>
              <a:rPr lang="ru-RU" sz="2000" dirty="0" err="1"/>
              <a:t>tarixda</a:t>
            </a:r>
            <a:r>
              <a:rPr lang="ru-RU" sz="2000" dirty="0"/>
              <a:t> </a:t>
            </a:r>
            <a:r>
              <a:rPr lang="ru-RU" sz="2000" dirty="0" err="1"/>
              <a:t>mashhur</a:t>
            </a:r>
            <a:r>
              <a:rPr lang="ru-RU" sz="2000" dirty="0"/>
              <a:t> </a:t>
            </a:r>
            <a:r>
              <a:rPr lang="ru-RU" sz="2000" dirty="0" err="1"/>
              <a:t>bo’lgan</a:t>
            </a:r>
            <a:r>
              <a:rPr lang="ru-RU" sz="2000" dirty="0"/>
              <a:t> </a:t>
            </a:r>
            <a:r>
              <a:rPr lang="ru-RU" sz="2000" dirty="0" err="1"/>
              <a:t>hukmdorlardan</a:t>
            </a:r>
            <a:r>
              <a:rPr lang="ru-RU" sz="2000" dirty="0"/>
              <a:t> </a:t>
            </a:r>
            <a:r>
              <a:rPr lang="ru-RU" sz="2000" dirty="0" err="1"/>
              <a:t>edi</a:t>
            </a:r>
            <a:r>
              <a:rPr lang="ru-RU" sz="2000" dirty="0"/>
              <a:t>. </a:t>
            </a:r>
            <a:r>
              <a:rPr lang="ru-RU" sz="2000" dirty="0" err="1"/>
              <a:t>Ana</a:t>
            </a:r>
            <a:r>
              <a:rPr lang="ru-RU" sz="2000" dirty="0"/>
              <a:t> </a:t>
            </a:r>
            <a:r>
              <a:rPr lang="ru-RU" sz="2000" dirty="0" err="1"/>
              <a:t>shular</a:t>
            </a:r>
            <a:r>
              <a:rPr lang="ru-RU" sz="2000" dirty="0"/>
              <a:t> </a:t>
            </a:r>
            <a:r>
              <a:rPr lang="ru-RU" sz="2000" dirty="0" err="1"/>
              <a:t>tuzgan</a:t>
            </a:r>
            <a:r>
              <a:rPr lang="ru-RU" sz="2000" dirty="0"/>
              <a:t> </a:t>
            </a:r>
            <a:r>
              <a:rPr lang="ru-RU" sz="2000" dirty="0" err="1"/>
              <a:t>davlatlarqariyb</a:t>
            </a:r>
            <a:r>
              <a:rPr lang="ru-RU" sz="2000" dirty="0"/>
              <a:t> </a:t>
            </a:r>
            <a:r>
              <a:rPr lang="ru-RU" sz="2000" dirty="0" err="1"/>
              <a:t>ming</a:t>
            </a:r>
            <a:r>
              <a:rPr lang="ru-RU" sz="2000" dirty="0"/>
              <a:t> </a:t>
            </a:r>
            <a:r>
              <a:rPr lang="ru-RU" sz="2000" dirty="0" err="1"/>
              <a:t>yillardan</a:t>
            </a:r>
            <a:r>
              <a:rPr lang="ru-RU" sz="2000" dirty="0"/>
              <a:t> </a:t>
            </a:r>
            <a:r>
              <a:rPr lang="ru-RU" sz="2000" dirty="0" err="1"/>
              <a:t>buyon</a:t>
            </a:r>
            <a:r>
              <a:rPr lang="ru-RU" sz="2000" dirty="0"/>
              <a:t> </a:t>
            </a:r>
            <a:r>
              <a:rPr lang="ru-RU" sz="2000" dirty="0" err="1"/>
              <a:t>yashab</a:t>
            </a:r>
            <a:r>
              <a:rPr lang="ru-RU" sz="2000" dirty="0"/>
              <a:t>, </a:t>
            </a:r>
            <a:r>
              <a:rPr lang="ru-RU" sz="2000" dirty="0" err="1"/>
              <a:t>davom</a:t>
            </a:r>
            <a:r>
              <a:rPr lang="ru-RU" sz="2000" dirty="0"/>
              <a:t> </a:t>
            </a:r>
            <a:r>
              <a:rPr lang="ru-RU" sz="2000" dirty="0" err="1"/>
              <a:t>etib</a:t>
            </a:r>
            <a:r>
              <a:rPr lang="ru-RU" sz="2000" dirty="0"/>
              <a:t> </a:t>
            </a:r>
            <a:r>
              <a:rPr lang="ru-RU" sz="2000" dirty="0" err="1"/>
              <a:t>kelmoqda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043890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6632"/>
            <a:ext cx="8352928" cy="6408711"/>
          </a:xfrm>
        </p:spPr>
        <p:txBody>
          <a:bodyPr>
            <a:normAutofit/>
          </a:bodyPr>
          <a:lstStyle/>
          <a:p>
            <a:r>
              <a:rPr lang="en-US" sz="2000" dirty="0" err="1"/>
              <a:t>Bilga</a:t>
            </a:r>
            <a:r>
              <a:rPr lang="en-US" sz="2000" dirty="0"/>
              <a:t> </a:t>
            </a:r>
            <a:r>
              <a:rPr lang="en-US" sz="2000" dirty="0" err="1"/>
              <a:t>hoqon</a:t>
            </a:r>
            <a:r>
              <a:rPr lang="en-US" sz="2000" dirty="0"/>
              <a:t>  (</a:t>
            </a:r>
            <a:r>
              <a:rPr lang="en-US" sz="2000" dirty="0" err="1"/>
              <a:t>qag’an</a:t>
            </a:r>
            <a:r>
              <a:rPr lang="en-US" sz="2000" dirty="0"/>
              <a:t>)  (</a:t>
            </a:r>
            <a:r>
              <a:rPr lang="en-US" sz="2000" dirty="0" err="1"/>
              <a:t>asl</a:t>
            </a:r>
            <a:r>
              <a:rPr lang="en-US" sz="2000" dirty="0"/>
              <a:t> </a:t>
            </a:r>
            <a:r>
              <a:rPr lang="en-US" sz="2000" dirty="0" err="1"/>
              <a:t>ismi</a:t>
            </a:r>
            <a:r>
              <a:rPr lang="en-US" sz="2000" dirty="0"/>
              <a:t> </a:t>
            </a:r>
            <a:r>
              <a:rPr lang="en-US" sz="2000" dirty="0" err="1"/>
              <a:t>Mo’g’ilon</a:t>
            </a:r>
            <a:r>
              <a:rPr lang="en-US" sz="2000" dirty="0"/>
              <a:t>)  (684-734) – </a:t>
            </a:r>
            <a:r>
              <a:rPr lang="en-US" sz="2000" dirty="0" err="1"/>
              <a:t>turk</a:t>
            </a:r>
            <a:r>
              <a:rPr lang="en-US" sz="2000" dirty="0"/>
              <a:t> </a:t>
            </a:r>
            <a:r>
              <a:rPr lang="en-US" sz="2000" dirty="0" err="1"/>
              <a:t>hoqonligi</a:t>
            </a:r>
            <a:r>
              <a:rPr lang="en-US" sz="2000" dirty="0"/>
              <a:t> </a:t>
            </a:r>
            <a:r>
              <a:rPr lang="en-US" sz="2000" dirty="0" err="1"/>
              <a:t>hoqoni</a:t>
            </a:r>
            <a:r>
              <a:rPr lang="en-US" sz="2000" dirty="0"/>
              <a:t>( 716-134)  </a:t>
            </a:r>
            <a:r>
              <a:rPr lang="en-US" sz="2000" dirty="0" err="1"/>
              <a:t>ikkinchi</a:t>
            </a:r>
            <a:r>
              <a:rPr lang="en-US" sz="2000" dirty="0"/>
              <a:t> </a:t>
            </a:r>
            <a:r>
              <a:rPr lang="en-US" sz="2000" dirty="0" err="1"/>
              <a:t>turk</a:t>
            </a:r>
            <a:r>
              <a:rPr lang="en-US" sz="2000" dirty="0"/>
              <a:t> </a:t>
            </a:r>
            <a:r>
              <a:rPr lang="en-US" sz="2000" dirty="0" err="1"/>
              <a:t>hoqonligining</a:t>
            </a:r>
            <a:r>
              <a:rPr lang="en-US" sz="2000" dirty="0"/>
              <a:t> </a:t>
            </a:r>
            <a:r>
              <a:rPr lang="en-US" sz="2000" dirty="0" err="1"/>
              <a:t>asoschisi</a:t>
            </a:r>
            <a:r>
              <a:rPr lang="en-US" sz="2000" dirty="0"/>
              <a:t> </a:t>
            </a:r>
            <a:r>
              <a:rPr lang="en-US" sz="2000" dirty="0" err="1"/>
              <a:t>Eltarish</a:t>
            </a:r>
            <a:r>
              <a:rPr lang="en-US" sz="2000" dirty="0"/>
              <a:t>  (</a:t>
            </a:r>
            <a:r>
              <a:rPr lang="en-US" sz="2000" dirty="0" err="1"/>
              <a:t>asl</a:t>
            </a:r>
            <a:r>
              <a:rPr lang="en-US" sz="2000" dirty="0"/>
              <a:t> </a:t>
            </a:r>
            <a:r>
              <a:rPr lang="en-US" sz="2000" dirty="0" err="1"/>
              <a:t>ismi</a:t>
            </a:r>
            <a:r>
              <a:rPr lang="en-US" sz="2000" dirty="0"/>
              <a:t> </a:t>
            </a:r>
            <a:r>
              <a:rPr lang="en-US" sz="2000" dirty="0" err="1"/>
              <a:t>qutlug</a:t>
            </a:r>
            <a:r>
              <a:rPr lang="en-US" sz="2000" dirty="0"/>
              <a:t>’ </a:t>
            </a:r>
            <a:r>
              <a:rPr lang="en-US" sz="2000" dirty="0" err="1"/>
              <a:t>xitoy</a:t>
            </a:r>
            <a:r>
              <a:rPr lang="en-US" sz="2000" dirty="0"/>
              <a:t> </a:t>
            </a:r>
            <a:r>
              <a:rPr lang="en-US" sz="2000" dirty="0" err="1"/>
              <a:t>obidalarida</a:t>
            </a:r>
            <a:r>
              <a:rPr lang="en-US" sz="2000" dirty="0"/>
              <a:t> </a:t>
            </a:r>
            <a:r>
              <a:rPr lang="en-US" sz="2000" dirty="0" err="1"/>
              <a:t>Gudulu</a:t>
            </a:r>
            <a:r>
              <a:rPr lang="en-US" sz="2000" dirty="0"/>
              <a:t>) </a:t>
            </a:r>
            <a:r>
              <a:rPr lang="en-US" sz="2000" dirty="0" err="1"/>
              <a:t>o’g’li</a:t>
            </a:r>
            <a:r>
              <a:rPr lang="en-US" sz="2000" dirty="0"/>
              <a:t> , </a:t>
            </a:r>
            <a:r>
              <a:rPr lang="en-US" sz="2000" dirty="0" err="1"/>
              <a:t>Kulteginning</a:t>
            </a:r>
            <a:r>
              <a:rPr lang="en-US" sz="2000" dirty="0"/>
              <a:t> </a:t>
            </a:r>
            <a:r>
              <a:rPr lang="en-US" sz="2000" dirty="0" err="1"/>
              <a:t>akasi</a:t>
            </a:r>
            <a:r>
              <a:rPr lang="en-US" sz="2000" dirty="0"/>
              <a:t>. 693-yil </a:t>
            </a:r>
            <a:r>
              <a:rPr lang="en-US" sz="2000" dirty="0" err="1"/>
              <a:t>Eltarish</a:t>
            </a:r>
            <a:r>
              <a:rPr lang="en-US" sz="2000" dirty="0"/>
              <a:t> </a:t>
            </a:r>
            <a:r>
              <a:rPr lang="en-US" sz="2000" dirty="0" err="1"/>
              <a:t>hoqon</a:t>
            </a:r>
            <a:r>
              <a:rPr lang="en-US" sz="2000" dirty="0"/>
              <a:t> </a:t>
            </a:r>
            <a:r>
              <a:rPr lang="en-US" sz="2000" dirty="0" err="1"/>
              <a:t>vafot</a:t>
            </a:r>
            <a:r>
              <a:rPr lang="en-US" sz="2000" dirty="0"/>
              <a:t> </a:t>
            </a:r>
            <a:r>
              <a:rPr lang="en-US" sz="2000" dirty="0" err="1"/>
              <a:t>etgach</a:t>
            </a:r>
            <a:r>
              <a:rPr lang="en-US" sz="2000" dirty="0"/>
              <a:t>, </a:t>
            </a:r>
            <a:r>
              <a:rPr lang="en-US" sz="2000" dirty="0" err="1"/>
              <a:t>turkiy</a:t>
            </a:r>
            <a:r>
              <a:rPr lang="en-US" sz="2000" dirty="0"/>
              <a:t> </a:t>
            </a:r>
            <a:r>
              <a:rPr lang="en-US" sz="2000" dirty="0" err="1"/>
              <a:t>xalqlarning</a:t>
            </a:r>
            <a:r>
              <a:rPr lang="en-US" sz="2000" dirty="0"/>
              <a:t> </a:t>
            </a:r>
            <a:r>
              <a:rPr lang="en-US" sz="2000" dirty="0" err="1"/>
              <a:t>udumiga</a:t>
            </a:r>
            <a:r>
              <a:rPr lang="en-US" sz="2000" dirty="0"/>
              <a:t> </a:t>
            </a:r>
            <a:r>
              <a:rPr lang="en-US" sz="2000" dirty="0" err="1"/>
              <a:t>ko’ra</a:t>
            </a:r>
            <a:r>
              <a:rPr lang="en-US" sz="2000" dirty="0"/>
              <a:t> </a:t>
            </a:r>
            <a:r>
              <a:rPr lang="en-US" sz="2000" dirty="0" err="1"/>
              <a:t>taxtda</a:t>
            </a:r>
            <a:r>
              <a:rPr lang="en-US" sz="2000" dirty="0"/>
              <a:t> </a:t>
            </a:r>
            <a:r>
              <a:rPr lang="en-US" sz="2000" dirty="0" err="1"/>
              <a:t>ukasi</a:t>
            </a:r>
            <a:r>
              <a:rPr lang="en-US" sz="2000" dirty="0"/>
              <a:t> </a:t>
            </a:r>
            <a:r>
              <a:rPr lang="en-US" sz="2000" dirty="0" err="1"/>
              <a:t>Mo’chur</a:t>
            </a:r>
            <a:r>
              <a:rPr lang="en-US" sz="2000" dirty="0"/>
              <a:t> </a:t>
            </a:r>
            <a:r>
              <a:rPr lang="en-US" sz="2000" dirty="0" err="1"/>
              <a:t>ya’ni</a:t>
            </a:r>
            <a:r>
              <a:rPr lang="en-US" sz="2000" dirty="0"/>
              <a:t> </a:t>
            </a:r>
            <a:r>
              <a:rPr lang="en-US" sz="2000" dirty="0" err="1"/>
              <a:t>Qapag’an</a:t>
            </a:r>
            <a:r>
              <a:rPr lang="en-US" sz="2000" dirty="0"/>
              <a:t> </a:t>
            </a:r>
            <a:r>
              <a:rPr lang="en-US" sz="2000" dirty="0" err="1"/>
              <a:t>xoqon</a:t>
            </a:r>
            <a:r>
              <a:rPr lang="en-US" sz="2000" dirty="0"/>
              <a:t> </a:t>
            </a:r>
            <a:r>
              <a:rPr lang="en-US" sz="2000" dirty="0" err="1"/>
              <a:t>o’tiradi</a:t>
            </a:r>
            <a:r>
              <a:rPr lang="en-US" sz="2000" dirty="0"/>
              <a:t>. U  </a:t>
            </a:r>
            <a:r>
              <a:rPr lang="en-US" sz="2000" dirty="0" err="1"/>
              <a:t>jiyani</a:t>
            </a:r>
            <a:r>
              <a:rPr lang="en-US" sz="2000" dirty="0"/>
              <a:t> </a:t>
            </a:r>
            <a:r>
              <a:rPr lang="en-US" sz="2000" dirty="0" err="1"/>
              <a:t>Mo’g’ilonni</a:t>
            </a:r>
            <a:r>
              <a:rPr lang="en-US" sz="2000" dirty="0"/>
              <a:t>  </a:t>
            </a:r>
            <a:r>
              <a:rPr lang="en-US" sz="2000" dirty="0" err="1"/>
              <a:t>hoqonlikning</a:t>
            </a:r>
            <a:r>
              <a:rPr lang="en-US" sz="2000" dirty="0"/>
              <a:t> </a:t>
            </a:r>
            <a:r>
              <a:rPr lang="en-US" sz="2000" dirty="0" err="1"/>
              <a:t>g’arbiy</a:t>
            </a:r>
            <a:r>
              <a:rPr lang="en-US" sz="2000" dirty="0"/>
              <a:t> </a:t>
            </a:r>
            <a:r>
              <a:rPr lang="en-US" sz="2000" dirty="0" err="1"/>
              <a:t>hududlarida</a:t>
            </a:r>
            <a:r>
              <a:rPr lang="en-US" sz="2000" dirty="0"/>
              <a:t> </a:t>
            </a:r>
            <a:r>
              <a:rPr lang="en-US" sz="2000" dirty="0" err="1"/>
              <a:t>yashovchi</a:t>
            </a:r>
            <a:r>
              <a:rPr lang="en-US" sz="2000" dirty="0"/>
              <a:t> </a:t>
            </a:r>
            <a:r>
              <a:rPr lang="en-US" sz="2000" dirty="0" err="1"/>
              <a:t>tardushlar</a:t>
            </a:r>
            <a:r>
              <a:rPr lang="en-US" sz="2000" dirty="0"/>
              <a:t> – </a:t>
            </a:r>
            <a:r>
              <a:rPr lang="en-US" sz="2000" dirty="0" err="1"/>
              <a:t>hukmdori</a:t>
            </a:r>
            <a:r>
              <a:rPr lang="en-US" sz="2000" dirty="0"/>
              <a:t>  </a:t>
            </a:r>
            <a:r>
              <a:rPr lang="en-US" sz="2000" dirty="0" err="1"/>
              <a:t>shadi</a:t>
            </a:r>
            <a:r>
              <a:rPr lang="en-US" sz="2000" dirty="0"/>
              <a:t>   </a:t>
            </a:r>
            <a:r>
              <a:rPr lang="en-US" sz="2000" dirty="0" err="1"/>
              <a:t>etib</a:t>
            </a:r>
            <a:r>
              <a:rPr lang="en-US" sz="2000" dirty="0"/>
              <a:t> </a:t>
            </a:r>
            <a:r>
              <a:rPr lang="en-US" sz="2000" dirty="0" err="1"/>
              <a:t>tayinlanadi</a:t>
            </a:r>
            <a:r>
              <a:rPr lang="en-US" sz="2000" dirty="0"/>
              <a:t> </a:t>
            </a:r>
            <a:r>
              <a:rPr lang="en-US" sz="2000" dirty="0" err="1"/>
              <a:t>hamda</a:t>
            </a:r>
            <a:r>
              <a:rPr lang="en-US" sz="2000" dirty="0"/>
              <a:t> </a:t>
            </a:r>
            <a:r>
              <a:rPr lang="en-US" sz="2000" dirty="0" err="1"/>
              <a:t>uning</a:t>
            </a:r>
            <a:r>
              <a:rPr lang="en-US" sz="2000" dirty="0"/>
              <a:t> </a:t>
            </a:r>
            <a:r>
              <a:rPr lang="en-US" sz="2000" dirty="0" err="1"/>
              <a:t>zimmasiga</a:t>
            </a:r>
            <a:r>
              <a:rPr lang="en-US" sz="2000" dirty="0"/>
              <a:t> </a:t>
            </a:r>
            <a:r>
              <a:rPr lang="en-US" sz="2000" dirty="0" err="1"/>
              <a:t>muhim</a:t>
            </a:r>
            <a:r>
              <a:rPr lang="en-US" sz="2000" dirty="0"/>
              <a:t> </a:t>
            </a:r>
            <a:r>
              <a:rPr lang="en-US" sz="2000" dirty="0" err="1"/>
              <a:t>vazifalarni</a:t>
            </a:r>
            <a:r>
              <a:rPr lang="en-US" sz="2000" dirty="0"/>
              <a:t> </a:t>
            </a:r>
            <a:r>
              <a:rPr lang="en-US" sz="2000" dirty="0" err="1"/>
              <a:t>yuklaydi</a:t>
            </a:r>
            <a:r>
              <a:rPr lang="en-US" sz="2000" dirty="0"/>
              <a:t>. 701 </a:t>
            </a:r>
            <a:r>
              <a:rPr lang="en-US" sz="2000" dirty="0" err="1"/>
              <a:t>yil</a:t>
            </a:r>
            <a:r>
              <a:rPr lang="en-US" sz="2000" dirty="0"/>
              <a:t> </a:t>
            </a:r>
            <a:r>
              <a:rPr lang="en-US" sz="2000" dirty="0" err="1"/>
              <a:t>Mo’g’ulon</a:t>
            </a:r>
            <a:r>
              <a:rPr lang="en-US" sz="2000" dirty="0"/>
              <a:t> 16 </a:t>
            </a:r>
            <a:r>
              <a:rPr lang="en-US" sz="2000" dirty="0" err="1"/>
              <a:t>yoshli</a:t>
            </a:r>
            <a:r>
              <a:rPr lang="en-US" sz="2000" dirty="0"/>
              <a:t> </a:t>
            </a:r>
            <a:r>
              <a:rPr lang="en-US" sz="2000" dirty="0" err="1"/>
              <a:t>Kultegin</a:t>
            </a:r>
            <a:r>
              <a:rPr lang="en-US" sz="2000" dirty="0"/>
              <a:t> </a:t>
            </a:r>
            <a:r>
              <a:rPr lang="en-US" sz="2000" dirty="0" err="1"/>
              <a:t>bilan</a:t>
            </a:r>
            <a:r>
              <a:rPr lang="en-US" sz="2000" dirty="0"/>
              <a:t> </a:t>
            </a:r>
            <a:r>
              <a:rPr lang="en-US" sz="2000" dirty="0" err="1"/>
              <a:t>birgalikda</a:t>
            </a:r>
            <a:r>
              <a:rPr lang="en-US" sz="2000" dirty="0"/>
              <a:t> </a:t>
            </a:r>
            <a:r>
              <a:rPr lang="en-US" sz="2000" dirty="0" err="1"/>
              <a:t>Chuy</a:t>
            </a:r>
            <a:r>
              <a:rPr lang="en-US" sz="2000" dirty="0"/>
              <a:t> </a:t>
            </a:r>
            <a:r>
              <a:rPr lang="en-US" sz="2000" dirty="0" err="1"/>
              <a:t>vodiysiga</a:t>
            </a:r>
            <a:r>
              <a:rPr lang="en-US" sz="2000" dirty="0"/>
              <a:t> </a:t>
            </a:r>
            <a:r>
              <a:rPr lang="en-US" sz="2000" dirty="0" err="1"/>
              <a:t>yurish</a:t>
            </a:r>
            <a:r>
              <a:rPr lang="en-US" sz="2000" dirty="0"/>
              <a:t> </a:t>
            </a:r>
            <a:r>
              <a:rPr lang="en-US" sz="2000" dirty="0" err="1"/>
              <a:t>qiladi</a:t>
            </a:r>
            <a:r>
              <a:rPr lang="en-US" sz="2000" dirty="0"/>
              <a:t>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va</a:t>
            </a:r>
            <a:r>
              <a:rPr lang="en-US" sz="2000" dirty="0"/>
              <a:t> u </a:t>
            </a:r>
            <a:r>
              <a:rPr lang="en-US" sz="2000" dirty="0" err="1"/>
              <a:t>yerdagi</a:t>
            </a:r>
            <a:r>
              <a:rPr lang="en-US" sz="2000" dirty="0"/>
              <a:t> </a:t>
            </a:r>
            <a:r>
              <a:rPr lang="en-US" sz="2000" dirty="0" err="1"/>
              <a:t>qabilalarni</a:t>
            </a:r>
            <a:r>
              <a:rPr lang="en-US" sz="2000" dirty="0"/>
              <a:t> </a:t>
            </a:r>
            <a:r>
              <a:rPr lang="en-US" sz="2000" dirty="0" err="1"/>
              <a:t>bo’ysundiradi</a:t>
            </a:r>
            <a:r>
              <a:rPr lang="en-US" sz="2000" dirty="0"/>
              <a:t>. </a:t>
            </a:r>
            <a:r>
              <a:rPr lang="en-US" sz="2000" dirty="0" err="1"/>
              <a:t>Sharqiy</a:t>
            </a:r>
            <a:r>
              <a:rPr lang="en-US" sz="2000" dirty="0"/>
              <a:t> </a:t>
            </a:r>
            <a:r>
              <a:rPr lang="en-US" sz="2000" dirty="0" err="1"/>
              <a:t>Baykalortidagibayirqu</a:t>
            </a:r>
            <a:r>
              <a:rPr lang="en-US" sz="2000" dirty="0"/>
              <a:t> </a:t>
            </a:r>
            <a:r>
              <a:rPr lang="en-US" sz="2000" dirty="0" err="1"/>
              <a:t>qabilasi</a:t>
            </a:r>
            <a:r>
              <a:rPr lang="en-US" sz="2000" dirty="0"/>
              <a:t> </a:t>
            </a:r>
            <a:r>
              <a:rPr lang="en-US" sz="2000" dirty="0" err="1"/>
              <a:t>isyoni</a:t>
            </a:r>
            <a:r>
              <a:rPr lang="en-US" sz="2000" dirty="0"/>
              <a:t> </a:t>
            </a:r>
            <a:r>
              <a:rPr lang="en-US" sz="2000" dirty="0" err="1"/>
              <a:t>bostiriladi</a:t>
            </a:r>
            <a:r>
              <a:rPr lang="en-US" sz="2000" dirty="0"/>
              <a:t>. (705 </a:t>
            </a:r>
            <a:r>
              <a:rPr lang="en-US" sz="2000" dirty="0" err="1"/>
              <a:t>yil</a:t>
            </a:r>
            <a:r>
              <a:rPr lang="en-US" sz="2000" dirty="0"/>
              <a:t>). </a:t>
            </a:r>
            <a:r>
              <a:rPr lang="en-US" sz="2000" dirty="0" err="1"/>
              <a:t>Dono</a:t>
            </a:r>
            <a:r>
              <a:rPr lang="en-US" sz="2000" dirty="0"/>
              <a:t> </a:t>
            </a:r>
            <a:r>
              <a:rPr lang="en-US" sz="2000" dirty="0" err="1"/>
              <a:t>To’nyuquqning</a:t>
            </a:r>
            <a:r>
              <a:rPr lang="en-US" sz="2000" dirty="0"/>
              <a:t> </a:t>
            </a:r>
            <a:r>
              <a:rPr lang="en-US" sz="2000" dirty="0" err="1"/>
              <a:t>qiziga</a:t>
            </a:r>
            <a:r>
              <a:rPr lang="en-US" sz="2000" dirty="0"/>
              <a:t> </a:t>
            </a:r>
            <a:r>
              <a:rPr lang="en-US" sz="2000" dirty="0" err="1"/>
              <a:t>uylangan</a:t>
            </a:r>
            <a:r>
              <a:rPr lang="en-US" sz="2000" dirty="0"/>
              <a:t> </a:t>
            </a:r>
            <a:r>
              <a:rPr lang="en-US" sz="2000" dirty="0" err="1"/>
              <a:t>Mo’g’ilon</a:t>
            </a:r>
            <a:r>
              <a:rPr lang="en-US" sz="2000" dirty="0"/>
              <a:t> 704 </a:t>
            </a:r>
            <a:r>
              <a:rPr lang="en-US" sz="2000" dirty="0" err="1"/>
              <a:t>yil</a:t>
            </a:r>
            <a:r>
              <a:rPr lang="en-US" sz="2000" dirty="0"/>
              <a:t> </a:t>
            </a:r>
            <a:r>
              <a:rPr lang="en-US" sz="2000" dirty="0" err="1"/>
              <a:t>g’arbiy</a:t>
            </a:r>
            <a:r>
              <a:rPr lang="en-US" sz="2000" dirty="0"/>
              <a:t> </a:t>
            </a:r>
            <a:r>
              <a:rPr lang="en-US" sz="2000" dirty="0" err="1"/>
              <a:t>hoqonlik</a:t>
            </a:r>
            <a:r>
              <a:rPr lang="en-US" sz="2000" dirty="0"/>
              <a:t> </a:t>
            </a:r>
            <a:r>
              <a:rPr lang="en-US" sz="2000" dirty="0" err="1"/>
              <a:t>qo’shinlari</a:t>
            </a:r>
            <a:r>
              <a:rPr lang="en-US" sz="2000" dirty="0"/>
              <a:t> </a:t>
            </a:r>
            <a:r>
              <a:rPr lang="en-US" sz="2000" dirty="0" err="1"/>
              <a:t>bilan</a:t>
            </a:r>
            <a:r>
              <a:rPr lang="en-US" sz="2000" dirty="0"/>
              <a:t> </a:t>
            </a:r>
            <a:r>
              <a:rPr lang="en-US" sz="2000" dirty="0" err="1"/>
              <a:t>Yenisey</a:t>
            </a:r>
            <a:r>
              <a:rPr lang="en-US" sz="2000" dirty="0"/>
              <a:t> </a:t>
            </a:r>
            <a:r>
              <a:rPr lang="en-US" sz="2000" dirty="0" err="1"/>
              <a:t>daryosining</a:t>
            </a:r>
            <a:r>
              <a:rPr lang="en-US" sz="2000" dirty="0"/>
              <a:t> </a:t>
            </a:r>
            <a:r>
              <a:rPr lang="en-US" sz="2000" dirty="0" err="1"/>
              <a:t>yuqori</a:t>
            </a:r>
            <a:r>
              <a:rPr lang="en-US" sz="2000" dirty="0"/>
              <a:t> </a:t>
            </a:r>
            <a:r>
              <a:rPr lang="en-US" sz="2000" dirty="0" err="1"/>
              <a:t>oqimidagi</a:t>
            </a:r>
            <a:r>
              <a:rPr lang="en-US" sz="2000" dirty="0"/>
              <a:t> </a:t>
            </a:r>
            <a:r>
              <a:rPr lang="en-US" sz="2000" dirty="0" err="1"/>
              <a:t>chik</a:t>
            </a:r>
            <a:r>
              <a:rPr lang="en-US" sz="2000" dirty="0"/>
              <a:t> </a:t>
            </a:r>
            <a:r>
              <a:rPr lang="en-US" sz="2000" dirty="0" err="1"/>
              <a:t>hamda</a:t>
            </a:r>
            <a:r>
              <a:rPr lang="en-US" sz="2000" dirty="0"/>
              <a:t> </a:t>
            </a:r>
            <a:r>
              <a:rPr lang="en-US" sz="2000" dirty="0" err="1"/>
              <a:t>az</a:t>
            </a:r>
            <a:r>
              <a:rPr lang="en-US" sz="2000" dirty="0"/>
              <a:t> </a:t>
            </a:r>
            <a:r>
              <a:rPr lang="en-US" sz="2000" dirty="0" err="1"/>
              <a:t>qabilalarini</a:t>
            </a:r>
            <a:r>
              <a:rPr lang="en-US" sz="2000" dirty="0"/>
              <a:t> </a:t>
            </a:r>
            <a:r>
              <a:rPr lang="en-US" sz="2000" dirty="0" err="1"/>
              <a:t>mag’lub</a:t>
            </a:r>
            <a:r>
              <a:rPr lang="en-US" sz="2000" dirty="0"/>
              <a:t> </a:t>
            </a:r>
            <a:r>
              <a:rPr lang="en-US" sz="2000" dirty="0" err="1"/>
              <a:t>etadi</a:t>
            </a:r>
            <a:r>
              <a:rPr lang="en-US" sz="2000" dirty="0"/>
              <a:t>. </a:t>
            </a:r>
            <a:r>
              <a:rPr lang="en-US" sz="2000" dirty="0" err="1"/>
              <a:t>Ma’lum</a:t>
            </a:r>
            <a:r>
              <a:rPr lang="en-US" sz="2000" dirty="0"/>
              <a:t> </a:t>
            </a:r>
            <a:r>
              <a:rPr lang="en-US" sz="2000" dirty="0" err="1"/>
              <a:t>fursatdan</a:t>
            </a:r>
            <a:r>
              <a:rPr lang="en-US" sz="2000" dirty="0"/>
              <a:t> </a:t>
            </a:r>
            <a:r>
              <a:rPr lang="en-US" sz="2000" dirty="0" err="1"/>
              <a:t>so’ng</a:t>
            </a:r>
            <a:r>
              <a:rPr lang="en-US" sz="2000" dirty="0"/>
              <a:t> </a:t>
            </a:r>
            <a:r>
              <a:rPr lang="en-US" sz="2000" dirty="0" err="1"/>
              <a:t>hozirgi</a:t>
            </a:r>
            <a:r>
              <a:rPr lang="en-US" sz="2000" dirty="0"/>
              <a:t> </a:t>
            </a:r>
            <a:r>
              <a:rPr lang="en-US" sz="2000" dirty="0" err="1"/>
              <a:t>Tuva</a:t>
            </a:r>
            <a:r>
              <a:rPr lang="en-US" sz="2000" dirty="0"/>
              <a:t> </a:t>
            </a:r>
            <a:r>
              <a:rPr lang="en-US" sz="2000" dirty="0" err="1"/>
              <a:t>yerlarini</a:t>
            </a:r>
            <a:r>
              <a:rPr lang="en-US" sz="2000" dirty="0"/>
              <a:t> ham </a:t>
            </a:r>
            <a:r>
              <a:rPr lang="en-US" sz="2000" dirty="0" err="1"/>
              <a:t>qo’lga</a:t>
            </a:r>
            <a:r>
              <a:rPr lang="en-US" sz="2000" dirty="0"/>
              <a:t> </a:t>
            </a:r>
            <a:r>
              <a:rPr lang="en-US" sz="2000" dirty="0" err="1"/>
              <a:t>kiritadi</a:t>
            </a:r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674039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7"/>
            <a:ext cx="8280920" cy="6120680"/>
          </a:xfrm>
        </p:spPr>
        <p:txBody>
          <a:bodyPr>
            <a:normAutofit/>
          </a:bodyPr>
          <a:lstStyle/>
          <a:p>
            <a:r>
              <a:rPr lang="en-US" sz="2400" dirty="0"/>
              <a:t>716 </a:t>
            </a:r>
            <a:r>
              <a:rPr lang="en-US" sz="2400" dirty="0" err="1"/>
              <a:t>yil</a:t>
            </a:r>
            <a:r>
              <a:rPr lang="en-US" sz="2400" dirty="0"/>
              <a:t> </a:t>
            </a:r>
            <a:r>
              <a:rPr lang="en-US" sz="2400" dirty="0" err="1"/>
              <a:t>Qapag’an</a:t>
            </a:r>
            <a:r>
              <a:rPr lang="en-US" sz="2400" dirty="0"/>
              <a:t> </a:t>
            </a:r>
            <a:r>
              <a:rPr lang="en-US" sz="2400" dirty="0" err="1"/>
              <a:t>hoqon</a:t>
            </a:r>
            <a:r>
              <a:rPr lang="en-US" sz="2400" dirty="0"/>
              <a:t> </a:t>
            </a:r>
            <a:r>
              <a:rPr lang="en-US" sz="2400" dirty="0" err="1"/>
              <a:t>bayirqu</a:t>
            </a:r>
            <a:r>
              <a:rPr lang="en-US" sz="2400" dirty="0"/>
              <a:t> </a:t>
            </a:r>
            <a:r>
              <a:rPr lang="en-US" sz="2400" dirty="0" err="1"/>
              <a:t>qabilasi</a:t>
            </a:r>
            <a:r>
              <a:rPr lang="en-US" sz="2400" dirty="0"/>
              <a:t> </a:t>
            </a:r>
            <a:r>
              <a:rPr lang="en-US" sz="2400" dirty="0" err="1"/>
              <a:t>vakillari</a:t>
            </a:r>
            <a:r>
              <a:rPr lang="en-US" sz="2400" dirty="0"/>
              <a:t> </a:t>
            </a:r>
            <a:r>
              <a:rPr lang="en-US" sz="2400" dirty="0" err="1"/>
              <a:t>tomonidan</a:t>
            </a:r>
            <a:r>
              <a:rPr lang="en-US" sz="2400" dirty="0"/>
              <a:t> </a:t>
            </a:r>
            <a:r>
              <a:rPr lang="en-US" sz="2400" dirty="0" err="1"/>
              <a:t>o’ldirilgach</a:t>
            </a:r>
            <a:r>
              <a:rPr lang="en-US" sz="2400" dirty="0"/>
              <a:t> </a:t>
            </a:r>
            <a:r>
              <a:rPr lang="en-US" sz="2400" dirty="0" err="1"/>
              <a:t>Mo’gilon</a:t>
            </a:r>
            <a:r>
              <a:rPr lang="en-US" sz="2400" dirty="0"/>
              <a:t> ukase </a:t>
            </a:r>
            <a:r>
              <a:rPr lang="en-US" sz="2400" dirty="0" err="1"/>
              <a:t>Kulteginning</a:t>
            </a:r>
            <a:r>
              <a:rPr lang="en-US" sz="2400" dirty="0"/>
              <a:t> say </a:t>
            </a:r>
            <a:r>
              <a:rPr lang="en-US" sz="2400" dirty="0" err="1"/>
              <a:t>harakatlari</a:t>
            </a:r>
            <a:r>
              <a:rPr lang="en-US" sz="2400" dirty="0"/>
              <a:t> </a:t>
            </a:r>
            <a:r>
              <a:rPr lang="en-US" sz="2400" dirty="0" err="1"/>
              <a:t>tufayli</a:t>
            </a:r>
            <a:r>
              <a:rPr lang="en-US" sz="2400" dirty="0"/>
              <a:t> </a:t>
            </a:r>
            <a:r>
              <a:rPr lang="en-US" sz="2400" dirty="0" err="1"/>
              <a:t>hoqonlik</a:t>
            </a:r>
            <a:r>
              <a:rPr lang="en-US" sz="2400" dirty="0"/>
              <a:t> </a:t>
            </a:r>
            <a:r>
              <a:rPr lang="en-US" sz="2400" dirty="0" err="1"/>
              <a:t>taxtiga</a:t>
            </a:r>
            <a:r>
              <a:rPr lang="en-US" sz="2400" dirty="0"/>
              <a:t> </a:t>
            </a:r>
            <a:r>
              <a:rPr lang="en-US" sz="2400" dirty="0" err="1"/>
              <a:t>o’tiradi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Bilga</a:t>
            </a:r>
            <a:r>
              <a:rPr lang="en-US" sz="2400" dirty="0"/>
              <a:t> </a:t>
            </a:r>
            <a:r>
              <a:rPr lang="en-US" sz="2400" dirty="0" err="1"/>
              <a:t>Xoqon</a:t>
            </a:r>
            <a:r>
              <a:rPr lang="en-US" sz="2400" dirty="0"/>
              <a:t> </a:t>
            </a:r>
            <a:r>
              <a:rPr lang="en-US" sz="2400" dirty="0" err="1"/>
              <a:t>laqabini</a:t>
            </a:r>
            <a:r>
              <a:rPr lang="en-US" sz="2400" dirty="0"/>
              <a:t> </a:t>
            </a:r>
            <a:r>
              <a:rPr lang="en-US" sz="2400" dirty="0" err="1"/>
              <a:t>oladi</a:t>
            </a:r>
            <a:r>
              <a:rPr lang="en-US" sz="2400" dirty="0"/>
              <a:t>. U </a:t>
            </a:r>
            <a:r>
              <a:rPr lang="en-US" sz="2400" dirty="0" err="1"/>
              <a:t>To’nyuquqni</a:t>
            </a:r>
            <a:r>
              <a:rPr lang="en-US" sz="2400" dirty="0"/>
              <a:t> bosh </a:t>
            </a:r>
            <a:r>
              <a:rPr lang="en-US" sz="2400" dirty="0" err="1"/>
              <a:t>maslahatchi</a:t>
            </a:r>
            <a:r>
              <a:rPr lang="en-US" sz="2400" dirty="0"/>
              <a:t>  </a:t>
            </a:r>
            <a:r>
              <a:rPr lang="en-US" sz="2400" dirty="0" err="1"/>
              <a:t>Kulteginni</a:t>
            </a:r>
            <a:r>
              <a:rPr lang="en-US" sz="2400" dirty="0"/>
              <a:t> </a:t>
            </a:r>
            <a:r>
              <a:rPr lang="en-US" sz="2400" dirty="0" err="1"/>
              <a:t>esa</a:t>
            </a:r>
            <a:r>
              <a:rPr lang="en-US" sz="2400" dirty="0"/>
              <a:t> bosh </a:t>
            </a:r>
            <a:r>
              <a:rPr lang="en-US" sz="2400" dirty="0" err="1"/>
              <a:t>qo’mondon</a:t>
            </a:r>
            <a:r>
              <a:rPr lang="en-US" sz="2400" dirty="0"/>
              <a:t> </a:t>
            </a:r>
            <a:r>
              <a:rPr lang="en-US" sz="2400" dirty="0" err="1"/>
              <a:t>etib</a:t>
            </a:r>
            <a:r>
              <a:rPr lang="en-US" sz="2400" dirty="0"/>
              <a:t> </a:t>
            </a:r>
            <a:r>
              <a:rPr lang="en-US" sz="2400" dirty="0" err="1"/>
              <a:t>tayinlaydi</a:t>
            </a:r>
            <a:r>
              <a:rPr lang="en-US" sz="2400" dirty="0"/>
              <a:t>.   </a:t>
            </a:r>
            <a:r>
              <a:rPr lang="en-US" sz="2400" dirty="0" err="1"/>
              <a:t>Bilga</a:t>
            </a:r>
            <a:r>
              <a:rPr lang="en-US" sz="2400" dirty="0"/>
              <a:t> </a:t>
            </a:r>
            <a:r>
              <a:rPr lang="en-US" sz="2400" dirty="0" err="1"/>
              <a:t>Xoqon</a:t>
            </a:r>
            <a:r>
              <a:rPr lang="en-US" sz="2400" dirty="0"/>
              <a:t>   </a:t>
            </a:r>
            <a:r>
              <a:rPr lang="en-US" sz="2400" dirty="0" err="1"/>
              <a:t>Qapag’an</a:t>
            </a:r>
            <a:r>
              <a:rPr lang="en-US" sz="2400" dirty="0"/>
              <a:t> </a:t>
            </a:r>
            <a:r>
              <a:rPr lang="en-US" sz="2400" dirty="0" err="1"/>
              <a:t>hoqon</a:t>
            </a:r>
            <a:r>
              <a:rPr lang="en-US" sz="2400" dirty="0"/>
              <a:t> </a:t>
            </a:r>
            <a:r>
              <a:rPr lang="en-US" sz="2400" dirty="0" err="1"/>
              <a:t>davrida</a:t>
            </a:r>
            <a:r>
              <a:rPr lang="en-US" sz="2400" dirty="0"/>
              <a:t> </a:t>
            </a:r>
            <a:r>
              <a:rPr lang="en-US" sz="2400" dirty="0" err="1"/>
              <a:t>ma’lum</a:t>
            </a:r>
            <a:r>
              <a:rPr lang="en-US" sz="2400" dirty="0"/>
              <a:t> </a:t>
            </a:r>
            <a:r>
              <a:rPr lang="en-US" sz="2400" dirty="0" err="1"/>
              <a:t>darajada</a:t>
            </a:r>
            <a:r>
              <a:rPr lang="en-US" sz="2400" dirty="0"/>
              <a:t> </a:t>
            </a:r>
            <a:r>
              <a:rPr lang="en-US" sz="2400" dirty="0" err="1"/>
              <a:t>yo’qotilgan</a:t>
            </a:r>
            <a:r>
              <a:rPr lang="en-US" sz="2400" dirty="0"/>
              <a:t> </a:t>
            </a:r>
            <a:r>
              <a:rPr lang="en-US" sz="2400" dirty="0" err="1"/>
              <a:t>imkoniyatlarni</a:t>
            </a:r>
            <a:r>
              <a:rPr lang="en-US" sz="2400" dirty="0"/>
              <a:t> </a:t>
            </a:r>
            <a:r>
              <a:rPr lang="en-US" sz="2400" dirty="0" err="1"/>
              <a:t>qayta</a:t>
            </a:r>
            <a:r>
              <a:rPr lang="en-US" sz="2400" dirty="0"/>
              <a:t> </a:t>
            </a:r>
            <a:r>
              <a:rPr lang="en-US" sz="2400" dirty="0" err="1"/>
              <a:t>tiklashga</a:t>
            </a:r>
            <a:r>
              <a:rPr lang="en-US" sz="2400" dirty="0"/>
              <a:t>, </a:t>
            </a:r>
            <a:r>
              <a:rPr lang="en-US" sz="2400" dirty="0" err="1"/>
              <a:t>Turkiy</a:t>
            </a:r>
            <a:r>
              <a:rPr lang="en-US" sz="2400" dirty="0"/>
              <a:t> </a:t>
            </a:r>
            <a:r>
              <a:rPr lang="en-US" sz="2400" dirty="0" err="1"/>
              <a:t>qabilarni</a:t>
            </a:r>
            <a:r>
              <a:rPr lang="en-US" sz="2400" dirty="0"/>
              <a:t> </a:t>
            </a:r>
            <a:r>
              <a:rPr lang="en-US" sz="2400" dirty="0" err="1"/>
              <a:t>birlashtirishga</a:t>
            </a:r>
            <a:r>
              <a:rPr lang="en-US" sz="2400" dirty="0"/>
              <a:t> </a:t>
            </a:r>
            <a:r>
              <a:rPr lang="en-US" sz="2400" dirty="0" err="1"/>
              <a:t>tashqi</a:t>
            </a:r>
            <a:r>
              <a:rPr lang="en-US" sz="2400" dirty="0"/>
              <a:t> </a:t>
            </a:r>
            <a:r>
              <a:rPr lang="en-US" sz="2400" dirty="0" err="1"/>
              <a:t>hujumlarni</a:t>
            </a:r>
            <a:r>
              <a:rPr lang="en-US" sz="2400" dirty="0"/>
              <a:t> </a:t>
            </a:r>
            <a:r>
              <a:rPr lang="en-US" sz="2400" dirty="0" err="1"/>
              <a:t>daf</a:t>
            </a:r>
            <a:r>
              <a:rPr lang="en-US" sz="2400" dirty="0"/>
              <a:t> </a:t>
            </a:r>
            <a:r>
              <a:rPr lang="en-US" sz="2400" dirty="0" err="1"/>
              <a:t>etishga</a:t>
            </a:r>
            <a:r>
              <a:rPr lang="en-US" sz="2400" dirty="0"/>
              <a:t> </a:t>
            </a:r>
            <a:r>
              <a:rPr lang="en-US" sz="2400" dirty="0" err="1"/>
              <a:t>qodir</a:t>
            </a:r>
            <a:r>
              <a:rPr lang="en-US" sz="2400" dirty="0"/>
              <a:t> </a:t>
            </a:r>
            <a:r>
              <a:rPr lang="en-US" sz="2400" dirty="0" err="1"/>
              <a:t>harbiy</a:t>
            </a:r>
            <a:r>
              <a:rPr lang="en-US" sz="2400" dirty="0"/>
              <a:t> </a:t>
            </a:r>
            <a:r>
              <a:rPr lang="en-US" sz="2400" dirty="0" err="1"/>
              <a:t>kuchlarni</a:t>
            </a:r>
            <a:r>
              <a:rPr lang="en-US" sz="2400" dirty="0"/>
              <a:t> , </a:t>
            </a:r>
            <a:r>
              <a:rPr lang="en-US" sz="2400" dirty="0" err="1"/>
              <a:t>qisqa</a:t>
            </a:r>
            <a:r>
              <a:rPr lang="en-US" sz="2400" dirty="0"/>
              <a:t> </a:t>
            </a:r>
            <a:r>
              <a:rPr lang="en-US" sz="2400" dirty="0" err="1"/>
              <a:t>muddatga</a:t>
            </a:r>
            <a:r>
              <a:rPr lang="en-US" sz="2400" dirty="0"/>
              <a:t> </a:t>
            </a:r>
            <a:r>
              <a:rPr lang="en-US" sz="2400" dirty="0" err="1"/>
              <a:t>bo’lsada</a:t>
            </a:r>
            <a:r>
              <a:rPr lang="en-US" sz="2400" dirty="0"/>
              <a:t> </a:t>
            </a:r>
            <a:r>
              <a:rPr lang="en-US" sz="2400" dirty="0" err="1"/>
              <a:t>barpo</a:t>
            </a:r>
            <a:r>
              <a:rPr lang="en-US" sz="2400" dirty="0"/>
              <a:t> </a:t>
            </a:r>
            <a:r>
              <a:rPr lang="en-US" sz="2400" dirty="0" err="1"/>
              <a:t>etishga</a:t>
            </a:r>
            <a:r>
              <a:rPr lang="en-US" sz="2400" dirty="0"/>
              <a:t> </a:t>
            </a:r>
            <a:r>
              <a:rPr lang="en-US" sz="2400" dirty="0" err="1"/>
              <a:t>erishadi</a:t>
            </a:r>
            <a:r>
              <a:rPr lang="en-US" sz="2400" dirty="0"/>
              <a:t>.  </a:t>
            </a:r>
            <a:r>
              <a:rPr lang="en-US" sz="2400" dirty="0" err="1"/>
              <a:t>Bilga</a:t>
            </a:r>
            <a:r>
              <a:rPr lang="en-US" sz="2400" dirty="0"/>
              <a:t> </a:t>
            </a:r>
            <a:r>
              <a:rPr lang="en-US" sz="2400" dirty="0" err="1"/>
              <a:t>Xoqon</a:t>
            </a:r>
            <a:r>
              <a:rPr lang="en-US" sz="2400" dirty="0"/>
              <a:t>   734 </a:t>
            </a:r>
            <a:r>
              <a:rPr lang="en-US" sz="2400" dirty="0" err="1"/>
              <a:t>yili</a:t>
            </a:r>
            <a:r>
              <a:rPr lang="en-US" sz="2400" dirty="0"/>
              <a:t> </a:t>
            </a:r>
            <a:r>
              <a:rPr lang="en-US" sz="2400" dirty="0" err="1"/>
              <a:t>zaxarlab</a:t>
            </a:r>
            <a:r>
              <a:rPr lang="en-US" sz="2400" dirty="0"/>
              <a:t> </a:t>
            </a:r>
            <a:r>
              <a:rPr lang="en-US" sz="2400" dirty="0" err="1"/>
              <a:t>o’ldiriladi</a:t>
            </a:r>
            <a:r>
              <a:rPr lang="en-US" sz="2400" dirty="0"/>
              <a:t>.</a:t>
            </a:r>
            <a:endParaRPr lang="ru-RU" sz="2400" dirty="0"/>
          </a:p>
          <a:p>
            <a:endParaRPr lang="ru-RU" sz="2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765469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134555" cy="4051437"/>
          </a:xfrm>
        </p:spPr>
        <p:txBody>
          <a:bodyPr>
            <a:noAutofit/>
          </a:bodyPr>
          <a:lstStyle/>
          <a:p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xalqlarning</a:t>
            </a:r>
            <a:r>
              <a:rPr lang="ru-RU" sz="2400" dirty="0"/>
              <a:t> </a:t>
            </a:r>
            <a:r>
              <a:rPr lang="ru-RU" sz="2400" dirty="0" err="1"/>
              <a:t>yozma</a:t>
            </a:r>
            <a:r>
              <a:rPr lang="ru-RU" sz="2400" dirty="0"/>
              <a:t> </a:t>
            </a:r>
            <a:r>
              <a:rPr lang="ru-RU" sz="2400" dirty="0" err="1"/>
              <a:t>ma’rifiy</a:t>
            </a:r>
            <a:r>
              <a:rPr lang="ru-RU" sz="2400" dirty="0"/>
              <a:t> </a:t>
            </a:r>
            <a:r>
              <a:rPr lang="ru-RU" sz="2400" dirty="0" err="1"/>
              <a:t>yodgorliklari</a:t>
            </a:r>
            <a:r>
              <a:rPr lang="ru-RU" sz="2400" dirty="0"/>
              <a:t> </a:t>
            </a:r>
            <a:r>
              <a:rPr lang="ru-RU" sz="2400" dirty="0" err="1"/>
              <a:t>o’ziga</a:t>
            </a:r>
            <a:r>
              <a:rPr lang="ru-RU" sz="2400" dirty="0"/>
              <a:t> </a:t>
            </a:r>
            <a:r>
              <a:rPr lang="ru-RU" sz="2400" dirty="0" err="1"/>
              <a:t>xos</a:t>
            </a:r>
            <a:r>
              <a:rPr lang="ru-RU" sz="2400" dirty="0"/>
              <a:t> </a:t>
            </a:r>
            <a:r>
              <a:rPr lang="ru-RU" sz="2400" dirty="0" err="1"/>
              <a:t>xususiyatga</a:t>
            </a:r>
            <a:r>
              <a:rPr lang="ru-RU" sz="2400" dirty="0"/>
              <a:t> </a:t>
            </a:r>
            <a:r>
              <a:rPr lang="ru-RU" sz="2400" dirty="0" err="1"/>
              <a:t>ega</a:t>
            </a:r>
            <a:r>
              <a:rPr lang="ru-RU" sz="2400" dirty="0"/>
              <a:t> </a:t>
            </a:r>
            <a:r>
              <a:rPr lang="ru-RU" sz="2400" dirty="0" err="1"/>
              <a:t>bo’lib</a:t>
            </a:r>
            <a:r>
              <a:rPr lang="ru-RU" sz="2400" dirty="0"/>
              <a:t>, </a:t>
            </a:r>
            <a:r>
              <a:rPr lang="ru-RU" sz="2400" dirty="0" err="1"/>
              <a:t>ular</a:t>
            </a:r>
            <a:r>
              <a:rPr lang="ru-RU" sz="2400" dirty="0"/>
              <a:t> </a:t>
            </a:r>
            <a:r>
              <a:rPr lang="en-US" sz="2400" dirty="0"/>
              <a:t>  </a:t>
            </a:r>
            <a:r>
              <a:rPr lang="ru-RU" sz="2400" dirty="0" err="1"/>
              <a:t>yangi</a:t>
            </a:r>
            <a:r>
              <a:rPr lang="ru-RU" sz="2400" dirty="0"/>
              <a:t> </a:t>
            </a:r>
            <a:r>
              <a:rPr lang="ru-RU" sz="2400" dirty="0" err="1"/>
              <a:t>davr</a:t>
            </a:r>
            <a:r>
              <a:rPr lang="ru-RU" sz="2400" dirty="0"/>
              <a:t> </a:t>
            </a:r>
            <a:r>
              <a:rPr lang="ru-RU" sz="2400" dirty="0" err="1"/>
              <a:t>kishisini</a:t>
            </a:r>
            <a:r>
              <a:rPr lang="ru-RU" sz="2400" dirty="0"/>
              <a:t> </a:t>
            </a:r>
            <a:r>
              <a:rPr lang="ru-RU" sz="2400" dirty="0" err="1"/>
              <a:t>tarbiyalashda</a:t>
            </a:r>
            <a:r>
              <a:rPr lang="ru-RU" sz="2400" dirty="0"/>
              <a:t> </a:t>
            </a:r>
            <a:r>
              <a:rPr lang="ru-RU" sz="2400" dirty="0" err="1"/>
              <a:t>muhim</a:t>
            </a:r>
            <a:r>
              <a:rPr lang="ru-RU" sz="2400" dirty="0"/>
              <a:t> </a:t>
            </a:r>
            <a:r>
              <a:rPr lang="ru-RU" sz="2400" dirty="0" err="1"/>
              <a:t>ahamiyat</a:t>
            </a:r>
            <a:r>
              <a:rPr lang="ru-RU" sz="2400" dirty="0"/>
              <a:t> </a:t>
            </a:r>
            <a:r>
              <a:rPr lang="ru-RU" sz="2400" dirty="0" err="1"/>
              <a:t>kasb</a:t>
            </a:r>
            <a:r>
              <a:rPr lang="ru-RU" sz="2400" dirty="0"/>
              <a:t> </a:t>
            </a:r>
            <a:r>
              <a:rPr lang="ru-RU" sz="2400" dirty="0" err="1"/>
              <a:t>etadi</a:t>
            </a:r>
            <a:r>
              <a:rPr lang="ru-RU" sz="2400" dirty="0"/>
              <a:t>. </a:t>
            </a:r>
            <a:r>
              <a:rPr lang="ru-RU" sz="2400" dirty="0" err="1"/>
              <a:t>Bular</a:t>
            </a:r>
            <a:r>
              <a:rPr lang="ru-RU" sz="2400" dirty="0"/>
              <a:t> «</a:t>
            </a:r>
            <a:r>
              <a:rPr lang="ru-RU" sz="2400" dirty="0" err="1"/>
              <a:t>O’rxun-Enisey</a:t>
            </a:r>
            <a:r>
              <a:rPr lang="ru-RU" sz="2400" dirty="0"/>
              <a:t>  </a:t>
            </a:r>
            <a:r>
              <a:rPr lang="ru-RU" sz="2400" dirty="0" err="1"/>
              <a:t>yodgorliklari</a:t>
            </a:r>
            <a:r>
              <a:rPr lang="ru-RU" sz="2400" dirty="0"/>
              <a:t>», «</a:t>
            </a:r>
            <a:r>
              <a:rPr lang="ru-RU" sz="2400" dirty="0" err="1"/>
              <a:t>Irq</a:t>
            </a:r>
            <a:r>
              <a:rPr lang="ru-RU" sz="2400" dirty="0"/>
              <a:t> </a:t>
            </a:r>
            <a:r>
              <a:rPr lang="ru-RU" sz="2400" dirty="0" err="1"/>
              <a:t>yozuvlari</a:t>
            </a:r>
            <a:r>
              <a:rPr lang="ru-RU" sz="2400" dirty="0"/>
              <a:t>» («</a:t>
            </a:r>
            <a:r>
              <a:rPr lang="ru-RU" sz="2400" dirty="0" err="1"/>
              <a:t>Ta</a:t>
            </a:r>
            <a:r>
              <a:rPr lang="ru-RU" sz="2400" dirty="0"/>
              <a:t>’:</a:t>
            </a:r>
            <a:r>
              <a:rPr lang="ru-RU" sz="2400" dirty="0" err="1"/>
              <a:t>birnoma</a:t>
            </a:r>
            <a:r>
              <a:rPr lang="ru-RU" sz="2400" dirty="0"/>
              <a:t>») </a:t>
            </a:r>
            <a:r>
              <a:rPr lang="ru-RU" sz="2400" dirty="0" err="1"/>
              <a:t>kabilardir</a:t>
            </a:r>
            <a:r>
              <a:rPr lang="ru-RU" sz="2400" dirty="0"/>
              <a:t>. </a:t>
            </a:r>
          </a:p>
          <a:p>
            <a:r>
              <a:rPr lang="ru-RU" sz="2400" dirty="0" err="1"/>
              <a:t>Eng</a:t>
            </a:r>
            <a:r>
              <a:rPr lang="ru-RU" sz="2400" dirty="0"/>
              <a:t> </a:t>
            </a:r>
            <a:r>
              <a:rPr lang="ru-RU" sz="2400" dirty="0" err="1"/>
              <a:t>qadimgi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tilda</a:t>
            </a:r>
            <a:r>
              <a:rPr lang="ru-RU" sz="2400" dirty="0"/>
              <a:t> </a:t>
            </a:r>
            <a:r>
              <a:rPr lang="ru-RU" sz="2400" dirty="0" err="1"/>
              <a:t>yaratilgan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turk-runiy</a:t>
            </a:r>
            <a:r>
              <a:rPr lang="ru-RU" sz="2400" dirty="0"/>
              <a:t> </a:t>
            </a:r>
            <a:r>
              <a:rPr lang="ru-RU" sz="2400" dirty="0" err="1"/>
              <a:t>yozuvida</a:t>
            </a:r>
            <a:r>
              <a:rPr lang="ru-RU" sz="2400" dirty="0"/>
              <a:t> </a:t>
            </a:r>
            <a:r>
              <a:rPr lang="ru-RU" sz="2400" dirty="0" err="1"/>
              <a:t>bitilgan</a:t>
            </a:r>
            <a:r>
              <a:rPr lang="ru-RU" sz="2400" dirty="0"/>
              <a:t> </a:t>
            </a:r>
            <a:r>
              <a:rPr lang="ru-RU" sz="2400" dirty="0" err="1"/>
              <a:t>O’rxun-Enisey</a:t>
            </a:r>
            <a:r>
              <a:rPr lang="ru-RU" sz="2400" dirty="0"/>
              <a:t> </a:t>
            </a:r>
            <a:r>
              <a:rPr lang="ru-RU" sz="2400" dirty="0" err="1"/>
              <a:t>bitiklari</a:t>
            </a:r>
            <a:r>
              <a:rPr lang="ru-RU" sz="2400" dirty="0"/>
              <a:t> </a:t>
            </a:r>
            <a:r>
              <a:rPr lang="en-US" sz="2400" dirty="0"/>
              <a:t>  </a:t>
            </a:r>
            <a:r>
              <a:rPr lang="ru-RU" sz="2400" dirty="0"/>
              <a:t>VI-VIII </a:t>
            </a:r>
            <a:r>
              <a:rPr lang="ru-RU" sz="2400" dirty="0" err="1"/>
              <a:t>asrlarda</a:t>
            </a:r>
            <a:r>
              <a:rPr lang="ru-RU" sz="2400" dirty="0"/>
              <a:t> </a:t>
            </a:r>
            <a:r>
              <a:rPr lang="ru-RU" sz="2400" dirty="0" err="1"/>
              <a:t>yozib</a:t>
            </a:r>
            <a:r>
              <a:rPr lang="ru-RU" sz="2400" dirty="0"/>
              <a:t> </a:t>
            </a:r>
            <a:r>
              <a:rPr lang="ru-RU" sz="2400" dirty="0" err="1"/>
              <a:t>qoldirilgan</a:t>
            </a:r>
            <a:r>
              <a:rPr lang="ru-RU" sz="2400" dirty="0"/>
              <a:t> </a:t>
            </a:r>
            <a:r>
              <a:rPr lang="ru-RU" sz="2400" dirty="0" err="1"/>
              <a:t>bo’lib</a:t>
            </a:r>
            <a:r>
              <a:rPr lang="ru-RU" sz="2400" dirty="0"/>
              <a:t>, </a:t>
            </a:r>
            <a:r>
              <a:rPr lang="ru-RU" sz="2400" dirty="0" err="1"/>
              <a:t>ular</a:t>
            </a:r>
            <a:r>
              <a:rPr lang="ru-RU" sz="2400" dirty="0"/>
              <a:t> </a:t>
            </a:r>
            <a:r>
              <a:rPr lang="ru-RU" sz="2400" dirty="0" err="1"/>
              <a:t>ta</a:t>
            </a:r>
            <a:r>
              <a:rPr lang="ru-RU" sz="2400" dirty="0"/>
              <a:t>’:</a:t>
            </a:r>
            <a:r>
              <a:rPr lang="ru-RU" sz="2400" dirty="0" err="1"/>
              <a:t>lim-tarbiyaga</a:t>
            </a:r>
            <a:r>
              <a:rPr lang="ru-RU" sz="2400" dirty="0"/>
              <a:t> </a:t>
            </a:r>
            <a:r>
              <a:rPr lang="ru-RU" sz="2400" dirty="0" err="1"/>
              <a:t>oid</a:t>
            </a:r>
            <a:r>
              <a:rPr lang="ru-RU" sz="2400" dirty="0"/>
              <a:t> </a:t>
            </a:r>
            <a:r>
              <a:rPr lang="ru-RU" sz="2400" dirty="0" err="1"/>
              <a:t>qimmatli</a:t>
            </a:r>
            <a:r>
              <a:rPr lang="ru-RU" sz="2400" dirty="0"/>
              <a:t> </a:t>
            </a:r>
            <a:r>
              <a:rPr lang="ru-RU" sz="2400" dirty="0" err="1"/>
              <a:t>ma</a:t>
            </a:r>
            <a:r>
              <a:rPr lang="ru-RU" sz="2400" dirty="0"/>
              <a:t>’:</a:t>
            </a:r>
            <a:r>
              <a:rPr lang="ru-RU" sz="2400" dirty="0" err="1"/>
              <a:t>lumotlar</a:t>
            </a:r>
            <a:r>
              <a:rPr lang="ru-RU" sz="2400" dirty="0"/>
              <a:t> </a:t>
            </a:r>
            <a:r>
              <a:rPr lang="ru-RU" sz="2400" dirty="0" err="1"/>
              <a:t>beradi</a:t>
            </a:r>
            <a:r>
              <a:rPr lang="ru-RU" sz="2400" dirty="0"/>
              <a:t>.  </a:t>
            </a:r>
            <a:r>
              <a:rPr lang="ru-RU" sz="2400" dirty="0" err="1"/>
              <a:t>Toshga</a:t>
            </a:r>
            <a:r>
              <a:rPr lang="ru-RU" sz="2400" dirty="0"/>
              <a:t> </a:t>
            </a:r>
            <a:r>
              <a:rPr lang="ru-RU" sz="2400" dirty="0" err="1"/>
              <a:t>o’yib</a:t>
            </a:r>
            <a:r>
              <a:rPr lang="ru-RU" sz="2400" dirty="0"/>
              <a:t> </a:t>
            </a:r>
            <a:r>
              <a:rPr lang="ru-RU" sz="2400" dirty="0" err="1"/>
              <a:t>yozilgan</a:t>
            </a:r>
            <a:r>
              <a:rPr lang="ru-RU" sz="2400" dirty="0"/>
              <a:t> </a:t>
            </a:r>
            <a:r>
              <a:rPr lang="ru-RU" sz="2400" dirty="0" err="1"/>
              <a:t>O’rxun-Enisey</a:t>
            </a:r>
            <a:r>
              <a:rPr lang="ru-RU" sz="2400" dirty="0"/>
              <a:t> </a:t>
            </a:r>
            <a:r>
              <a:rPr lang="ru-RU" sz="2400" dirty="0" err="1"/>
              <a:t>yodgorliiklari</a:t>
            </a:r>
            <a:r>
              <a:rPr lang="ru-RU" sz="2400" dirty="0"/>
              <a:t>  </a:t>
            </a:r>
            <a:r>
              <a:rPr lang="ru-RU" sz="2400" dirty="0" err="1"/>
              <a:t>dastlab</a:t>
            </a:r>
            <a:r>
              <a:rPr lang="ru-RU" sz="2400" dirty="0"/>
              <a:t> </a:t>
            </a:r>
            <a:r>
              <a:rPr lang="ru-RU" sz="2400" dirty="0" err="1"/>
              <a:t>Enisey</a:t>
            </a:r>
            <a:r>
              <a:rPr lang="ru-RU" sz="2400" dirty="0"/>
              <a:t> </a:t>
            </a:r>
            <a:r>
              <a:rPr lang="ru-RU" sz="2400" dirty="0" err="1"/>
              <a:t>havzasida</a:t>
            </a:r>
            <a:r>
              <a:rPr lang="ru-RU" sz="2400" dirty="0"/>
              <a:t>, </a:t>
            </a:r>
            <a:r>
              <a:rPr lang="ru-RU" sz="2400" dirty="0" err="1"/>
              <a:t>so’ngra</a:t>
            </a:r>
            <a:r>
              <a:rPr lang="ru-RU" sz="2400" dirty="0"/>
              <a:t>, </a:t>
            </a:r>
            <a:r>
              <a:rPr lang="ru-RU" sz="2400" dirty="0" err="1"/>
              <a:t>Mug’ulistonning</a:t>
            </a:r>
            <a:r>
              <a:rPr lang="ru-RU" sz="2400" dirty="0"/>
              <a:t> </a:t>
            </a:r>
            <a:r>
              <a:rPr lang="ru-RU" sz="2400" dirty="0" err="1"/>
              <a:t>O’rxun</a:t>
            </a:r>
            <a:r>
              <a:rPr lang="ru-RU" sz="2400" dirty="0"/>
              <a:t> </a:t>
            </a:r>
            <a:r>
              <a:rPr lang="ru-RU" sz="2400" dirty="0" err="1"/>
              <a:t>daryosi</a:t>
            </a:r>
            <a:r>
              <a:rPr lang="ru-RU" sz="2400" dirty="0"/>
              <a:t> </a:t>
            </a:r>
            <a:r>
              <a:rPr lang="ru-RU" sz="2400" dirty="0" err="1"/>
              <a:t>bo’yida</a:t>
            </a:r>
            <a:r>
              <a:rPr lang="ru-RU" sz="2400" dirty="0"/>
              <a:t> </a:t>
            </a:r>
            <a:r>
              <a:rPr lang="ru-RU" sz="2400" dirty="0" err="1"/>
              <a:t>topilib</a:t>
            </a:r>
            <a:r>
              <a:rPr lang="ru-RU" sz="2400" dirty="0"/>
              <a:t>, </a:t>
            </a:r>
            <a:r>
              <a:rPr lang="ru-RU" sz="2400" dirty="0" err="1"/>
              <a:t>daniyalik</a:t>
            </a:r>
            <a:r>
              <a:rPr lang="ru-RU" sz="2400" dirty="0"/>
              <a:t> </a:t>
            </a:r>
            <a:r>
              <a:rPr lang="ru-RU" sz="2400" dirty="0" err="1"/>
              <a:t>olim</a:t>
            </a:r>
            <a:r>
              <a:rPr lang="ru-RU" sz="2400" dirty="0"/>
              <a:t> </a:t>
            </a:r>
            <a:r>
              <a:rPr lang="ru-RU" sz="2400" dirty="0" err="1"/>
              <a:t>Vilgelm</a:t>
            </a:r>
            <a:r>
              <a:rPr lang="ru-RU" sz="2400" dirty="0"/>
              <a:t> </a:t>
            </a:r>
            <a:r>
              <a:rPr lang="ru-RU" sz="2400" dirty="0" err="1"/>
              <a:t>Tomson</a:t>
            </a:r>
            <a:r>
              <a:rPr lang="ru-RU" sz="2400" dirty="0"/>
              <a:t> 1893 </a:t>
            </a:r>
            <a:r>
              <a:rPr lang="ru-RU" sz="2400" dirty="0" err="1"/>
              <a:t>yilda</a:t>
            </a:r>
            <a:r>
              <a:rPr lang="ru-RU" sz="2400" dirty="0"/>
              <a:t> </a:t>
            </a:r>
            <a:r>
              <a:rPr lang="ru-RU" sz="2400" dirty="0" err="1"/>
              <a:t>bu</a:t>
            </a:r>
            <a:r>
              <a:rPr lang="ru-RU" sz="2400" dirty="0"/>
              <a:t>  </a:t>
            </a:r>
            <a:r>
              <a:rPr lang="ru-RU" sz="2400" dirty="0" err="1"/>
              <a:t>yozuvlarni</a:t>
            </a:r>
            <a:r>
              <a:rPr lang="ru-RU" sz="2400" dirty="0"/>
              <a:t> </a:t>
            </a:r>
            <a:r>
              <a:rPr lang="ru-RU" sz="2400" dirty="0" err="1"/>
              <a:t>birinchi</a:t>
            </a:r>
            <a:r>
              <a:rPr lang="ru-RU" sz="2400" dirty="0"/>
              <a:t> </a:t>
            </a:r>
            <a:r>
              <a:rPr lang="ru-RU" sz="2400" dirty="0" err="1"/>
              <a:t>bo’lib</a:t>
            </a:r>
            <a:r>
              <a:rPr lang="ru-RU" sz="2400" dirty="0"/>
              <a:t> </a:t>
            </a:r>
            <a:r>
              <a:rPr lang="ru-RU" sz="2400" dirty="0" smtClean="0"/>
              <a:t>o’</a:t>
            </a:r>
            <a:r>
              <a:rPr lang="en-US" sz="2400" dirty="0" smtClean="0"/>
              <a:t>qi</a:t>
            </a:r>
            <a:r>
              <a:rPr lang="ru-RU" sz="2400" dirty="0" err="1" smtClean="0"/>
              <a:t>gan</a:t>
            </a:r>
            <a:r>
              <a:rPr lang="ru-RU" sz="2400" dirty="0"/>
              <a:t>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47516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480719"/>
          </a:xfrm>
        </p:spPr>
        <p:txBody>
          <a:bodyPr>
            <a:normAutofit/>
          </a:bodyPr>
          <a:lstStyle/>
          <a:p>
            <a:r>
              <a:rPr lang="ru-RU" dirty="0" err="1"/>
              <a:t>Undan</a:t>
            </a:r>
            <a:r>
              <a:rPr lang="ru-RU" dirty="0"/>
              <a:t> </a:t>
            </a:r>
            <a:r>
              <a:rPr lang="ru-RU" dirty="0" err="1"/>
              <a:t>so’ng</a:t>
            </a:r>
            <a:r>
              <a:rPr lang="ru-RU" dirty="0"/>
              <a:t> </a:t>
            </a:r>
            <a:r>
              <a:rPr lang="ru-RU" dirty="0" err="1"/>
              <a:t>yana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qancha</a:t>
            </a:r>
            <a:r>
              <a:rPr lang="ru-RU" dirty="0"/>
              <a:t> </a:t>
            </a:r>
            <a:r>
              <a:rPr lang="ru-RU" dirty="0" err="1"/>
              <a:t>olimlar</a:t>
            </a:r>
            <a:r>
              <a:rPr lang="ru-RU" dirty="0"/>
              <a:t> </a:t>
            </a:r>
            <a:r>
              <a:rPr lang="ru-RU" dirty="0" err="1"/>
              <a:t>ushbu</a:t>
            </a:r>
            <a:r>
              <a:rPr lang="ru-RU" dirty="0"/>
              <a:t> </a:t>
            </a:r>
            <a:r>
              <a:rPr lang="ru-RU" dirty="0" err="1"/>
              <a:t>yozma</a:t>
            </a:r>
            <a:r>
              <a:rPr lang="ru-RU" dirty="0"/>
              <a:t> </a:t>
            </a:r>
            <a:r>
              <a:rPr lang="ru-RU" dirty="0" err="1"/>
              <a:t>yodgorliklarni</a:t>
            </a:r>
            <a:r>
              <a:rPr lang="ru-RU" dirty="0"/>
              <a:t> </a:t>
            </a:r>
            <a:r>
              <a:rPr lang="ru-RU" dirty="0" err="1"/>
              <a:t>o’rganish</a:t>
            </a:r>
            <a:r>
              <a:rPr lang="ru-RU" dirty="0"/>
              <a:t> </a:t>
            </a:r>
            <a:r>
              <a:rPr lang="ru-RU" dirty="0" err="1"/>
              <a:t>yuzasidan</a:t>
            </a:r>
            <a:r>
              <a:rPr lang="ru-RU" dirty="0"/>
              <a:t> </a:t>
            </a:r>
            <a:r>
              <a:rPr lang="ru-RU" dirty="0" err="1"/>
              <a:t>ilmiy-tadqiqotlar</a:t>
            </a:r>
            <a:r>
              <a:rPr lang="ru-RU" dirty="0"/>
              <a:t> </a:t>
            </a:r>
            <a:r>
              <a:rPr lang="ru-RU" dirty="0" err="1"/>
              <a:t>olib</a:t>
            </a:r>
            <a:r>
              <a:rPr lang="ru-RU" dirty="0"/>
              <a:t> </a:t>
            </a:r>
            <a:r>
              <a:rPr lang="ru-RU" dirty="0" err="1"/>
              <a:t>bordilar</a:t>
            </a:r>
            <a:r>
              <a:rPr lang="ru-RU" dirty="0"/>
              <a:t>. </a:t>
            </a:r>
            <a:r>
              <a:rPr lang="ru-RU" dirty="0" err="1"/>
              <a:t>O’zbekistonda</a:t>
            </a:r>
            <a:r>
              <a:rPr lang="ru-RU" dirty="0"/>
              <a:t> </a:t>
            </a:r>
            <a:r>
              <a:rPr lang="ru-RU" dirty="0" err="1"/>
              <a:t>Oybek</a:t>
            </a:r>
            <a:r>
              <a:rPr lang="ru-RU" dirty="0"/>
              <a:t>, </a:t>
            </a:r>
            <a:r>
              <a:rPr lang="ru-RU" dirty="0" err="1"/>
              <a:t>O.Sharaffuddinov</a:t>
            </a:r>
            <a:r>
              <a:rPr lang="ru-RU" dirty="0"/>
              <a:t>, </a:t>
            </a:r>
            <a:r>
              <a:rPr lang="ru-RU" dirty="0" err="1"/>
              <a:t>N.Mallaev</a:t>
            </a:r>
            <a:r>
              <a:rPr lang="ru-RU" dirty="0"/>
              <a:t>, </a:t>
            </a:r>
            <a:r>
              <a:rPr lang="ru-RU" dirty="0" err="1"/>
              <a:t>A.Kayumov</a:t>
            </a:r>
            <a:r>
              <a:rPr lang="ru-RU" dirty="0"/>
              <a:t>, </a:t>
            </a:r>
            <a:r>
              <a:rPr lang="ru-RU" dirty="0" err="1"/>
              <a:t>N.Raxmonovlar</a:t>
            </a:r>
            <a:r>
              <a:rPr lang="ru-RU" dirty="0"/>
              <a:t> </a:t>
            </a:r>
            <a:r>
              <a:rPr lang="ru-RU" dirty="0" err="1"/>
              <a:t>tadqiqot</a:t>
            </a:r>
            <a:r>
              <a:rPr lang="ru-RU" dirty="0"/>
              <a:t> </a:t>
            </a:r>
            <a:r>
              <a:rPr lang="ru-RU" dirty="0" err="1"/>
              <a:t>ishlari</a:t>
            </a:r>
            <a:r>
              <a:rPr lang="ru-RU" dirty="0"/>
              <a:t> </a:t>
            </a:r>
            <a:r>
              <a:rPr lang="ru-RU" dirty="0" err="1"/>
              <a:t>olib</a:t>
            </a:r>
            <a:r>
              <a:rPr lang="ru-RU" dirty="0"/>
              <a:t> </a:t>
            </a:r>
            <a:r>
              <a:rPr lang="ru-RU" dirty="0" err="1"/>
              <a:t>bordilar</a:t>
            </a:r>
            <a:r>
              <a:rPr lang="ru-RU" dirty="0"/>
              <a:t> </a:t>
            </a:r>
            <a:r>
              <a:rPr lang="ru-RU" dirty="0" err="1"/>
              <a:t>va</a:t>
            </a:r>
            <a:r>
              <a:rPr lang="ru-RU" dirty="0"/>
              <a:t> </a:t>
            </a:r>
            <a:r>
              <a:rPr lang="ru-RU" dirty="0" err="1"/>
              <a:t>uning</a:t>
            </a:r>
            <a:r>
              <a:rPr lang="ru-RU" dirty="0"/>
              <a:t>  </a:t>
            </a:r>
            <a:r>
              <a:rPr lang="ru-RU" dirty="0" err="1"/>
              <a:t>ta’lim-tarbiyadagi</a:t>
            </a:r>
            <a:r>
              <a:rPr lang="ru-RU" dirty="0"/>
              <a:t> </a:t>
            </a:r>
            <a:r>
              <a:rPr lang="ru-RU" dirty="0" err="1"/>
              <a:t>o’rnini</a:t>
            </a:r>
            <a:r>
              <a:rPr lang="ru-RU" dirty="0"/>
              <a:t> </a:t>
            </a:r>
            <a:r>
              <a:rPr lang="ru-RU" dirty="0" err="1"/>
              <a:t>yoritib</a:t>
            </a:r>
            <a:r>
              <a:rPr lang="ru-RU" dirty="0"/>
              <a:t> </a:t>
            </a:r>
            <a:r>
              <a:rPr lang="ru-RU" dirty="0" err="1"/>
              <a:t>berdilar</a:t>
            </a:r>
            <a:r>
              <a:rPr lang="ru-RU" dirty="0"/>
              <a:t>.  </a:t>
            </a:r>
            <a:r>
              <a:rPr lang="ru-RU" dirty="0" err="1"/>
              <a:t>Ma’lumki</a:t>
            </a:r>
            <a:r>
              <a:rPr lang="ru-RU" dirty="0"/>
              <a:t>, </a:t>
            </a:r>
            <a:r>
              <a:rPr lang="ru-RU" dirty="0" err="1"/>
              <a:t>asr</a:t>
            </a:r>
            <a:r>
              <a:rPr lang="ru-RU" dirty="0"/>
              <a:t> </a:t>
            </a:r>
            <a:r>
              <a:rPr lang="ru-RU" dirty="0" err="1"/>
              <a:t>o’rtalariga</a:t>
            </a:r>
            <a:r>
              <a:rPr lang="ru-RU" dirty="0"/>
              <a:t> </a:t>
            </a:r>
            <a:r>
              <a:rPr lang="ru-RU" dirty="0" err="1"/>
              <a:t>kelib</a:t>
            </a:r>
            <a:r>
              <a:rPr lang="ru-RU" dirty="0"/>
              <a:t>, </a:t>
            </a:r>
            <a:r>
              <a:rPr lang="ru-RU" dirty="0" err="1"/>
              <a:t>Oltoy</a:t>
            </a:r>
            <a:r>
              <a:rPr lang="ru-RU" dirty="0"/>
              <a:t>, </a:t>
            </a:r>
            <a:r>
              <a:rPr lang="ru-RU" dirty="0" err="1"/>
              <a:t>Ettisuv</a:t>
            </a:r>
            <a:r>
              <a:rPr lang="ru-RU" dirty="0"/>
              <a:t> </a:t>
            </a:r>
            <a:r>
              <a:rPr lang="ru-RU" dirty="0" err="1"/>
              <a:t>va</a:t>
            </a:r>
            <a:r>
              <a:rPr lang="ru-RU" dirty="0"/>
              <a:t> </a:t>
            </a:r>
            <a:r>
              <a:rPr lang="ru-RU" dirty="0" err="1"/>
              <a:t>Markaziy</a:t>
            </a:r>
            <a:r>
              <a:rPr lang="ru-RU" dirty="0"/>
              <a:t> </a:t>
            </a:r>
            <a:r>
              <a:rPr lang="ru-RU" dirty="0" err="1"/>
              <a:t>Osiyo</a:t>
            </a:r>
            <a:r>
              <a:rPr lang="ru-RU" dirty="0"/>
              <a:t> </a:t>
            </a:r>
            <a:r>
              <a:rPr lang="ru-RU" dirty="0" err="1"/>
              <a:t>xududlarida</a:t>
            </a:r>
            <a:r>
              <a:rPr lang="ru-RU" dirty="0"/>
              <a:t> </a:t>
            </a:r>
            <a:r>
              <a:rPr lang="ru-RU" dirty="0" err="1"/>
              <a:t>turk</a:t>
            </a:r>
            <a:r>
              <a:rPr lang="ru-RU" dirty="0"/>
              <a:t> </a:t>
            </a:r>
          </a:p>
          <a:p>
            <a:r>
              <a:rPr lang="ru-RU" dirty="0" err="1"/>
              <a:t>hoqonligi</a:t>
            </a:r>
            <a:r>
              <a:rPr lang="ru-RU" dirty="0"/>
              <a:t> </a:t>
            </a:r>
            <a:r>
              <a:rPr lang="ru-RU" dirty="0" err="1"/>
              <a:t>tashkil</a:t>
            </a:r>
            <a:r>
              <a:rPr lang="ru-RU" dirty="0"/>
              <a:t> </a:t>
            </a:r>
            <a:r>
              <a:rPr lang="ru-RU" dirty="0" err="1"/>
              <a:t>topdi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xoqonlik</a:t>
            </a:r>
            <a:r>
              <a:rPr lang="ru-RU" dirty="0"/>
              <a:t> </a:t>
            </a:r>
            <a:r>
              <a:rPr lang="ru-RU" dirty="0" err="1"/>
              <a:t>g’arbda</a:t>
            </a:r>
            <a:r>
              <a:rPr lang="ru-RU" dirty="0"/>
              <a:t> </a:t>
            </a:r>
            <a:r>
              <a:rPr lang="ru-RU" dirty="0" err="1"/>
              <a:t>Vizantiya</a:t>
            </a:r>
            <a:r>
              <a:rPr lang="ru-RU" dirty="0"/>
              <a:t>, </a:t>
            </a:r>
            <a:r>
              <a:rPr lang="ru-RU" dirty="0" err="1"/>
              <a:t>janubda</a:t>
            </a:r>
            <a:r>
              <a:rPr lang="ru-RU" dirty="0"/>
              <a:t> </a:t>
            </a:r>
            <a:r>
              <a:rPr lang="ru-RU" dirty="0" err="1"/>
              <a:t>Eron</a:t>
            </a:r>
            <a:r>
              <a:rPr lang="ru-RU" dirty="0"/>
              <a:t>, </a:t>
            </a:r>
            <a:r>
              <a:rPr lang="ru-RU" dirty="0" err="1"/>
              <a:t>Xindiston</a:t>
            </a:r>
            <a:r>
              <a:rPr lang="ru-RU" dirty="0"/>
              <a:t>, </a:t>
            </a:r>
            <a:r>
              <a:rPr lang="ru-RU" dirty="0" err="1"/>
              <a:t>sharkda</a:t>
            </a:r>
            <a:r>
              <a:rPr lang="ru-RU" dirty="0"/>
              <a:t> </a:t>
            </a:r>
            <a:r>
              <a:rPr lang="ru-RU" dirty="0" err="1"/>
              <a:t>Xitoy</a:t>
            </a:r>
            <a:r>
              <a:rPr lang="ru-RU" dirty="0"/>
              <a:t>  </a:t>
            </a:r>
            <a:r>
              <a:rPr lang="ru-RU" dirty="0" err="1"/>
              <a:t>bilan</a:t>
            </a:r>
            <a:r>
              <a:rPr lang="ru-RU" dirty="0"/>
              <a:t> </a:t>
            </a:r>
            <a:r>
              <a:rPr lang="ru-RU" dirty="0" err="1"/>
              <a:t>chegaradosh</a:t>
            </a:r>
            <a:r>
              <a:rPr lang="ru-RU" dirty="0"/>
              <a:t> </a:t>
            </a:r>
            <a:r>
              <a:rPr lang="ru-RU" dirty="0" err="1"/>
              <a:t>bo’lgan</a:t>
            </a:r>
            <a:r>
              <a:rPr lang="ru-RU" dirty="0"/>
              <a:t>, </a:t>
            </a:r>
            <a:r>
              <a:rPr lang="ru-RU" dirty="0" err="1"/>
              <a:t>Turk</a:t>
            </a:r>
            <a:r>
              <a:rPr lang="ru-RU" dirty="0"/>
              <a:t> </a:t>
            </a:r>
            <a:r>
              <a:rPr lang="ru-RU" dirty="0" err="1"/>
              <a:t>xokonligi</a:t>
            </a:r>
            <a:r>
              <a:rPr lang="ru-RU" dirty="0"/>
              <a:t> </a:t>
            </a:r>
            <a:r>
              <a:rPr lang="ru-RU" dirty="0" err="1"/>
              <a:t>Turkyut</a:t>
            </a:r>
            <a:r>
              <a:rPr lang="ru-RU" dirty="0"/>
              <a:t> </a:t>
            </a:r>
            <a:r>
              <a:rPr lang="ru-RU" dirty="0" err="1"/>
              <a:t>davlati</a:t>
            </a:r>
            <a:r>
              <a:rPr lang="ru-RU" dirty="0"/>
              <a:t> </a:t>
            </a:r>
            <a:r>
              <a:rPr lang="ru-RU" dirty="0" err="1"/>
              <a:t>deb</a:t>
            </a:r>
            <a:r>
              <a:rPr lang="ru-RU" dirty="0"/>
              <a:t> </a:t>
            </a:r>
            <a:r>
              <a:rPr lang="ru-RU" dirty="0" err="1"/>
              <a:t>ham</a:t>
            </a:r>
            <a:r>
              <a:rPr lang="ru-RU" dirty="0"/>
              <a:t> </a:t>
            </a:r>
            <a:r>
              <a:rPr lang="ru-RU" dirty="0" err="1"/>
              <a:t>atalgan</a:t>
            </a:r>
            <a:r>
              <a:rPr lang="ru-RU" dirty="0"/>
              <a:t>. </a:t>
            </a:r>
            <a:r>
              <a:rPr lang="ru-RU" dirty="0" err="1"/>
              <a:t>Xoqonlik</a:t>
            </a:r>
            <a:r>
              <a:rPr lang="ru-RU" dirty="0"/>
              <a:t> 604 </a:t>
            </a:r>
            <a:r>
              <a:rPr lang="ru-RU" dirty="0" err="1"/>
              <a:t>yilda</a:t>
            </a:r>
            <a:r>
              <a:rPr lang="ru-RU" dirty="0"/>
              <a:t>  </a:t>
            </a:r>
            <a:r>
              <a:rPr lang="ru-RU" dirty="0" err="1"/>
              <a:t>Sharqiy</a:t>
            </a:r>
            <a:r>
              <a:rPr lang="ru-RU" dirty="0"/>
              <a:t> </a:t>
            </a:r>
            <a:r>
              <a:rPr lang="ru-RU" dirty="0" err="1"/>
              <a:t>va</a:t>
            </a:r>
            <a:r>
              <a:rPr lang="ru-RU" dirty="0"/>
              <a:t> «</a:t>
            </a:r>
            <a:r>
              <a:rPr lang="ru-RU" dirty="0" err="1"/>
              <a:t>Garbiy</a:t>
            </a:r>
            <a:r>
              <a:rPr lang="ru-RU" dirty="0"/>
              <a:t> </a:t>
            </a:r>
            <a:r>
              <a:rPr lang="ru-RU" dirty="0" err="1"/>
              <a:t>xoqonlikka</a:t>
            </a:r>
            <a:r>
              <a:rPr lang="ru-RU" dirty="0"/>
              <a:t> </a:t>
            </a:r>
            <a:r>
              <a:rPr lang="ru-RU" dirty="0" err="1"/>
              <a:t>ajralgan</a:t>
            </a:r>
            <a:r>
              <a:rPr lang="ru-RU" dirty="0"/>
              <a:t>. VIII </a:t>
            </a:r>
            <a:r>
              <a:rPr lang="ru-RU" dirty="0" err="1"/>
              <a:t>asr</a:t>
            </a:r>
            <a:r>
              <a:rPr lang="ru-RU" dirty="0"/>
              <a:t> </a:t>
            </a:r>
            <a:r>
              <a:rPr lang="ru-RU" dirty="0" err="1"/>
              <a:t>o’rtalariga</a:t>
            </a:r>
            <a:r>
              <a:rPr lang="ru-RU" dirty="0"/>
              <a:t> </a:t>
            </a:r>
            <a:r>
              <a:rPr lang="ru-RU" dirty="0" err="1"/>
              <a:t>kelib</a:t>
            </a:r>
            <a:r>
              <a:rPr lang="ru-RU" dirty="0"/>
              <a:t> </a:t>
            </a:r>
            <a:r>
              <a:rPr lang="ru-RU" dirty="0" err="1"/>
              <a:t>esa</a:t>
            </a:r>
            <a:r>
              <a:rPr lang="ru-RU" dirty="0"/>
              <a:t> </a:t>
            </a:r>
            <a:r>
              <a:rPr lang="ru-RU" dirty="0" err="1"/>
              <a:t>Turk</a:t>
            </a:r>
            <a:r>
              <a:rPr lang="ru-RU" dirty="0"/>
              <a:t> </a:t>
            </a:r>
            <a:r>
              <a:rPr lang="ru-RU" dirty="0" err="1"/>
              <a:t>xoqonligi</a:t>
            </a:r>
            <a:r>
              <a:rPr lang="ru-RU" dirty="0"/>
              <a:t> </a:t>
            </a:r>
            <a:r>
              <a:rPr lang="ru-RU" dirty="0" err="1"/>
              <a:t>tugallandi</a:t>
            </a:r>
            <a:r>
              <a:rPr lang="ru-RU" dirty="0"/>
              <a:t>. </a:t>
            </a:r>
          </a:p>
          <a:p>
            <a:r>
              <a:rPr lang="ru-RU" dirty="0" err="1"/>
              <a:t>Turk</a:t>
            </a:r>
            <a:r>
              <a:rPr lang="ru-RU" dirty="0"/>
              <a:t> </a:t>
            </a:r>
            <a:r>
              <a:rPr lang="ru-RU" dirty="0" err="1"/>
              <a:t>xoqonligi</a:t>
            </a:r>
            <a:r>
              <a:rPr lang="ru-RU" dirty="0"/>
              <a:t> </a:t>
            </a:r>
            <a:r>
              <a:rPr lang="ru-RU" dirty="0" err="1"/>
              <a:t>asosan</a:t>
            </a:r>
            <a:r>
              <a:rPr lang="ru-RU" dirty="0"/>
              <a:t>, 3 </a:t>
            </a:r>
            <a:r>
              <a:rPr lang="ru-RU" dirty="0" err="1"/>
              <a:t>kishi</a:t>
            </a:r>
            <a:r>
              <a:rPr lang="ru-RU" dirty="0"/>
              <a:t>: </a:t>
            </a:r>
            <a:r>
              <a:rPr lang="ru-RU" dirty="0" err="1"/>
              <a:t>Bilga</a:t>
            </a:r>
            <a:r>
              <a:rPr lang="ru-RU" dirty="0"/>
              <a:t> </a:t>
            </a:r>
            <a:r>
              <a:rPr lang="ru-RU" dirty="0" err="1"/>
              <a:t>xoqon</a:t>
            </a:r>
            <a:r>
              <a:rPr lang="ru-RU" dirty="0"/>
              <a:t> (</a:t>
            </a:r>
            <a:r>
              <a:rPr lang="ru-RU" dirty="0" err="1"/>
              <a:t>Mug’ilyon</a:t>
            </a:r>
            <a:r>
              <a:rPr lang="ru-RU" dirty="0"/>
              <a:t>), </a:t>
            </a:r>
            <a:r>
              <a:rPr lang="ru-RU" dirty="0" err="1"/>
              <a:t>sarkarda</a:t>
            </a:r>
            <a:r>
              <a:rPr lang="ru-RU" dirty="0"/>
              <a:t> </a:t>
            </a:r>
            <a:r>
              <a:rPr lang="ru-RU" dirty="0" err="1"/>
              <a:t>Qultegin</a:t>
            </a:r>
            <a:r>
              <a:rPr lang="ru-RU" dirty="0"/>
              <a:t> </a:t>
            </a:r>
            <a:r>
              <a:rPr lang="ru-RU" dirty="0" err="1"/>
              <a:t>va</a:t>
            </a:r>
            <a:r>
              <a:rPr lang="ru-RU" dirty="0"/>
              <a:t> </a:t>
            </a:r>
            <a:r>
              <a:rPr lang="ru-RU" dirty="0" err="1"/>
              <a:t>vazir</a:t>
            </a:r>
            <a:r>
              <a:rPr lang="ru-RU" dirty="0"/>
              <a:t>  </a:t>
            </a:r>
            <a:r>
              <a:rPr lang="ru-RU" dirty="0" err="1"/>
              <a:t>Tunyukuklar</a:t>
            </a:r>
            <a:r>
              <a:rPr lang="ru-RU" dirty="0"/>
              <a:t> </a:t>
            </a:r>
            <a:r>
              <a:rPr lang="ru-RU" dirty="0" err="1"/>
              <a:t>qo’lida</a:t>
            </a:r>
            <a:r>
              <a:rPr lang="ru-RU" dirty="0"/>
              <a:t> </a:t>
            </a:r>
            <a:r>
              <a:rPr lang="ru-RU" dirty="0" err="1"/>
              <a:t>markazlashgan</a:t>
            </a:r>
            <a:r>
              <a:rPr lang="ru-RU" dirty="0"/>
              <a:t> </a:t>
            </a:r>
            <a:r>
              <a:rPr lang="ru-RU" dirty="0" err="1"/>
              <a:t>edi</a:t>
            </a:r>
            <a:r>
              <a:rPr lang="ru-RU" dirty="0"/>
              <a:t>.  </a:t>
            </a:r>
            <a:r>
              <a:rPr lang="ru-RU" dirty="0" err="1"/>
              <a:t>Bitiktoshlarda</a:t>
            </a:r>
            <a:r>
              <a:rPr lang="ru-RU" dirty="0"/>
              <a:t> </a:t>
            </a:r>
            <a:r>
              <a:rPr lang="ru-RU" dirty="0" err="1"/>
              <a:t>turk</a:t>
            </a:r>
            <a:r>
              <a:rPr lang="ru-RU" dirty="0"/>
              <a:t> </a:t>
            </a:r>
            <a:r>
              <a:rPr lang="ru-RU" dirty="0" err="1"/>
              <a:t>xokonlarining</a:t>
            </a:r>
            <a:r>
              <a:rPr lang="ru-RU" dirty="0"/>
              <a:t> </a:t>
            </a:r>
            <a:r>
              <a:rPr lang="ru-RU" dirty="0" err="1"/>
              <a:t>yurishlari</a:t>
            </a:r>
            <a:r>
              <a:rPr lang="ru-RU" dirty="0"/>
              <a:t>,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yurishlarda</a:t>
            </a:r>
            <a:r>
              <a:rPr lang="ru-RU" dirty="0"/>
              <a:t> </a:t>
            </a:r>
            <a:r>
              <a:rPr lang="ru-RU" dirty="0" err="1"/>
              <a:t>ko’rsatgan</a:t>
            </a:r>
            <a:r>
              <a:rPr lang="ru-RU" dirty="0"/>
              <a:t> </a:t>
            </a:r>
            <a:r>
              <a:rPr lang="ru-RU" dirty="0" err="1"/>
              <a:t>jasoratlari</a:t>
            </a:r>
            <a:r>
              <a:rPr lang="ru-RU" dirty="0"/>
              <a:t>, </a:t>
            </a:r>
            <a:r>
              <a:rPr lang="ru-RU" dirty="0" err="1"/>
              <a:t>ularning</a:t>
            </a:r>
            <a:r>
              <a:rPr lang="ru-RU" dirty="0"/>
              <a:t>  </a:t>
            </a:r>
            <a:r>
              <a:rPr lang="ru-RU" dirty="0" err="1"/>
              <a:t>bilimli</a:t>
            </a:r>
            <a:r>
              <a:rPr lang="ru-RU" dirty="0"/>
              <a:t>, </a:t>
            </a:r>
            <a:r>
              <a:rPr lang="ru-RU" dirty="0" err="1"/>
              <a:t>mard</a:t>
            </a:r>
            <a:r>
              <a:rPr lang="ru-RU" dirty="0"/>
              <a:t>, </a:t>
            </a:r>
            <a:r>
              <a:rPr lang="ru-RU" dirty="0" err="1"/>
              <a:t>xalqparvar</a:t>
            </a:r>
            <a:r>
              <a:rPr lang="ru-RU" dirty="0"/>
              <a:t> </a:t>
            </a:r>
            <a:r>
              <a:rPr lang="ru-RU" dirty="0" err="1"/>
              <a:t>alp</a:t>
            </a:r>
            <a:r>
              <a:rPr lang="ru-RU" dirty="0"/>
              <a:t> </a:t>
            </a:r>
            <a:r>
              <a:rPr lang="ru-RU" dirty="0" err="1"/>
              <a:t>yigitlar</a:t>
            </a:r>
            <a:r>
              <a:rPr lang="ru-RU" dirty="0"/>
              <a:t> </a:t>
            </a:r>
            <a:r>
              <a:rPr lang="ru-RU" dirty="0" err="1"/>
              <a:t>ekanligi</a:t>
            </a:r>
            <a:r>
              <a:rPr lang="ru-RU" dirty="0"/>
              <a:t> </a:t>
            </a:r>
            <a:r>
              <a:rPr lang="ru-RU" dirty="0" err="1"/>
              <a:t>bayon</a:t>
            </a:r>
            <a:r>
              <a:rPr lang="ru-RU" dirty="0"/>
              <a:t> </a:t>
            </a:r>
            <a:r>
              <a:rPr lang="ru-RU" dirty="0" err="1"/>
              <a:t>etiladi</a:t>
            </a:r>
            <a:r>
              <a:rPr lang="ru-RU" dirty="0"/>
              <a:t>. </a:t>
            </a:r>
            <a:r>
              <a:rPr lang="ru-RU" dirty="0" err="1"/>
              <a:t>O’z</a:t>
            </a:r>
            <a:r>
              <a:rPr lang="ru-RU" dirty="0"/>
              <a:t> </a:t>
            </a:r>
            <a:r>
              <a:rPr lang="ru-RU" dirty="0" err="1"/>
              <a:t>vatani</a:t>
            </a:r>
            <a:r>
              <a:rPr lang="ru-RU" dirty="0"/>
              <a:t> </a:t>
            </a:r>
            <a:r>
              <a:rPr lang="ru-RU" dirty="0" err="1"/>
              <a:t>mustaqilligi</a:t>
            </a:r>
            <a:r>
              <a:rPr lang="ru-RU" dirty="0"/>
              <a:t> </a:t>
            </a:r>
            <a:r>
              <a:rPr lang="ru-RU" dirty="0" err="1"/>
              <a:t>uchun</a:t>
            </a:r>
            <a:r>
              <a:rPr lang="ru-RU" dirty="0"/>
              <a:t> </a:t>
            </a:r>
            <a:r>
              <a:rPr lang="ru-RU" dirty="0" err="1"/>
              <a:t>kurash</a:t>
            </a:r>
            <a:r>
              <a:rPr lang="ru-RU" dirty="0"/>
              <a:t>, </a:t>
            </a:r>
          </a:p>
          <a:p>
            <a:r>
              <a:rPr lang="ru-RU" dirty="0" err="1"/>
              <a:t>xalqni</a:t>
            </a:r>
            <a:r>
              <a:rPr lang="ru-RU" dirty="0"/>
              <a:t> </a:t>
            </a:r>
            <a:r>
              <a:rPr lang="ru-RU" dirty="0" err="1"/>
              <a:t>asoratdan</a:t>
            </a:r>
            <a:r>
              <a:rPr lang="ru-RU" dirty="0"/>
              <a:t> </a:t>
            </a:r>
            <a:r>
              <a:rPr lang="ru-RU" dirty="0" err="1"/>
              <a:t>olib</a:t>
            </a:r>
            <a:r>
              <a:rPr lang="ru-RU" dirty="0"/>
              <a:t> </a:t>
            </a:r>
            <a:r>
              <a:rPr lang="ru-RU" dirty="0" err="1"/>
              <a:t>chikish</a:t>
            </a:r>
            <a:r>
              <a:rPr lang="ru-RU" dirty="0"/>
              <a:t>, </a:t>
            </a:r>
            <a:r>
              <a:rPr lang="ru-RU" dirty="0" err="1"/>
              <a:t>ularning</a:t>
            </a:r>
            <a:r>
              <a:rPr lang="ru-RU" dirty="0"/>
              <a:t> </a:t>
            </a:r>
            <a:r>
              <a:rPr lang="ru-RU" dirty="0" err="1"/>
              <a:t>birligini</a:t>
            </a:r>
            <a:r>
              <a:rPr lang="ru-RU" dirty="0"/>
              <a:t> </a:t>
            </a:r>
            <a:r>
              <a:rPr lang="ru-RU" dirty="0" err="1"/>
              <a:t>ta</a:t>
            </a:r>
            <a:r>
              <a:rPr lang="ru-RU" dirty="0"/>
              <a:t>’:</a:t>
            </a:r>
            <a:r>
              <a:rPr lang="ru-RU" dirty="0" err="1"/>
              <a:t>minlash</a:t>
            </a:r>
            <a:r>
              <a:rPr lang="ru-RU" dirty="0"/>
              <a:t> </a:t>
            </a:r>
            <a:r>
              <a:rPr lang="ru-RU" dirty="0" err="1"/>
              <a:t>xoqonlar</a:t>
            </a:r>
            <a:r>
              <a:rPr lang="ru-RU" dirty="0"/>
              <a:t> </a:t>
            </a:r>
            <a:r>
              <a:rPr lang="ru-RU" dirty="0" err="1"/>
              <a:t>Bumin</a:t>
            </a:r>
            <a:r>
              <a:rPr lang="ru-RU" dirty="0"/>
              <a:t>, </a:t>
            </a:r>
            <a:r>
              <a:rPr lang="ru-RU" dirty="0" err="1"/>
              <a:t>Istami</a:t>
            </a:r>
            <a:r>
              <a:rPr lang="ru-RU" dirty="0"/>
              <a:t>, </a:t>
            </a:r>
            <a:r>
              <a:rPr lang="ru-RU" dirty="0" err="1"/>
              <a:t>Eltarish</a:t>
            </a:r>
            <a:r>
              <a:rPr lang="ru-RU" dirty="0"/>
              <a:t>,  </a:t>
            </a:r>
            <a:r>
              <a:rPr lang="ru-RU" dirty="0" err="1"/>
              <a:t>Eltarishning</a:t>
            </a:r>
            <a:r>
              <a:rPr lang="ru-RU" dirty="0"/>
              <a:t> </a:t>
            </a:r>
            <a:r>
              <a:rPr lang="ru-RU" dirty="0" err="1"/>
              <a:t>o’g’illari</a:t>
            </a:r>
            <a:r>
              <a:rPr lang="ru-RU" dirty="0"/>
              <a:t> </a:t>
            </a:r>
            <a:r>
              <a:rPr lang="ru-RU" dirty="0" err="1"/>
              <a:t>Bilga</a:t>
            </a:r>
            <a:r>
              <a:rPr lang="ru-RU" dirty="0"/>
              <a:t> </a:t>
            </a:r>
            <a:r>
              <a:rPr lang="ru-RU" dirty="0" err="1"/>
              <a:t>xoqon</a:t>
            </a:r>
            <a:r>
              <a:rPr lang="ru-RU" dirty="0"/>
              <a:t> </a:t>
            </a:r>
            <a:r>
              <a:rPr lang="ru-RU" dirty="0" err="1"/>
              <a:t>va</a:t>
            </a:r>
            <a:r>
              <a:rPr lang="ru-RU" dirty="0"/>
              <a:t> </a:t>
            </a:r>
            <a:r>
              <a:rPr lang="ru-RU" dirty="0" err="1"/>
              <a:t>lashkarboshi</a:t>
            </a:r>
            <a:r>
              <a:rPr lang="ru-RU" dirty="0"/>
              <a:t> </a:t>
            </a:r>
            <a:r>
              <a:rPr lang="ru-RU" dirty="0" err="1"/>
              <a:t>Kul</a:t>
            </a:r>
            <a:r>
              <a:rPr lang="ru-RU" dirty="0"/>
              <a:t> </a:t>
            </a:r>
            <a:r>
              <a:rPr lang="ru-RU" dirty="0" err="1"/>
              <a:t>tegin</a:t>
            </a:r>
            <a:r>
              <a:rPr lang="ru-RU" dirty="0"/>
              <a:t>, </a:t>
            </a:r>
            <a:r>
              <a:rPr lang="ru-RU" dirty="0" err="1"/>
              <a:t>ma’naviy</a:t>
            </a:r>
            <a:r>
              <a:rPr lang="ru-RU" dirty="0"/>
              <a:t> </a:t>
            </a:r>
            <a:r>
              <a:rPr lang="ru-RU" dirty="0" err="1"/>
              <a:t>otalari</a:t>
            </a:r>
            <a:r>
              <a:rPr lang="ru-RU" dirty="0"/>
              <a:t> </a:t>
            </a:r>
            <a:r>
              <a:rPr lang="ru-RU" dirty="0" err="1"/>
              <a:t>Tunyukuklarning</a:t>
            </a:r>
            <a:r>
              <a:rPr lang="ru-RU" dirty="0"/>
              <a:t>  </a:t>
            </a:r>
            <a:r>
              <a:rPr lang="ru-RU" dirty="0" err="1"/>
              <a:t>zimmasiga</a:t>
            </a:r>
            <a:r>
              <a:rPr lang="ru-RU" dirty="0"/>
              <a:t> </a:t>
            </a:r>
            <a:r>
              <a:rPr lang="ru-RU" dirty="0" err="1"/>
              <a:t>tushgani</a:t>
            </a:r>
            <a:r>
              <a:rPr lang="ru-RU" dirty="0"/>
              <a:t> </a:t>
            </a:r>
            <a:r>
              <a:rPr lang="ru-RU" dirty="0" err="1"/>
              <a:t>hikoya</a:t>
            </a:r>
            <a:r>
              <a:rPr lang="ru-RU" dirty="0"/>
              <a:t> </a:t>
            </a:r>
            <a:r>
              <a:rPr lang="ru-RU" dirty="0" err="1"/>
              <a:t>qilinadi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121165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0"/>
            <a:ext cx="8640960" cy="6597351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err="1"/>
              <a:t>Masalan</a:t>
            </a:r>
            <a:r>
              <a:rPr lang="ru-RU" dirty="0"/>
              <a:t>, </a:t>
            </a:r>
            <a:r>
              <a:rPr lang="ru-RU" dirty="0" err="1"/>
              <a:t>Kul</a:t>
            </a:r>
            <a:r>
              <a:rPr lang="ru-RU" dirty="0"/>
              <a:t> </a:t>
            </a:r>
            <a:r>
              <a:rPr lang="ru-RU" dirty="0" err="1"/>
              <a:t>tegin</a:t>
            </a:r>
            <a:r>
              <a:rPr lang="ru-RU" dirty="0"/>
              <a:t> </a:t>
            </a:r>
            <a:r>
              <a:rPr lang="ru-RU" dirty="0" err="1"/>
              <a:t>bitigida</a:t>
            </a:r>
            <a:r>
              <a:rPr lang="ru-RU" dirty="0"/>
              <a:t> u </a:t>
            </a:r>
            <a:r>
              <a:rPr lang="ru-RU" dirty="0" err="1"/>
              <a:t>xalqparvar</a:t>
            </a:r>
            <a:r>
              <a:rPr lang="ru-RU" dirty="0"/>
              <a:t>, </a:t>
            </a:r>
            <a:r>
              <a:rPr lang="ru-RU" dirty="0" err="1"/>
              <a:t>tadbirkor</a:t>
            </a:r>
            <a:r>
              <a:rPr lang="ru-RU" dirty="0"/>
              <a:t>, </a:t>
            </a:r>
            <a:r>
              <a:rPr lang="ru-RU" dirty="0" err="1"/>
              <a:t>xalq</a:t>
            </a:r>
            <a:r>
              <a:rPr lang="ru-RU" dirty="0"/>
              <a:t> </a:t>
            </a:r>
            <a:r>
              <a:rPr lang="ru-RU" dirty="0" err="1"/>
              <a:t>kelajagini</a:t>
            </a:r>
            <a:r>
              <a:rPr lang="ru-RU" dirty="0"/>
              <a:t> </a:t>
            </a:r>
            <a:r>
              <a:rPr lang="ru-RU" dirty="0" err="1"/>
              <a:t>o’ylaydigan</a:t>
            </a:r>
            <a:r>
              <a:rPr lang="ru-RU" dirty="0"/>
              <a:t> </a:t>
            </a:r>
            <a:r>
              <a:rPr lang="ru-RU" dirty="0" err="1"/>
              <a:t>jonkuyar</a:t>
            </a:r>
            <a:r>
              <a:rPr lang="ru-RU" dirty="0"/>
              <a:t> </a:t>
            </a:r>
            <a:r>
              <a:rPr lang="ru-RU" dirty="0" err="1"/>
              <a:t>sarkarda</a:t>
            </a:r>
            <a:r>
              <a:rPr lang="ru-RU" dirty="0"/>
              <a:t>, </a:t>
            </a:r>
            <a:r>
              <a:rPr lang="ru-RU" dirty="0" err="1"/>
              <a:t>o’z</a:t>
            </a:r>
            <a:r>
              <a:rPr lang="ru-RU" dirty="0"/>
              <a:t> </a:t>
            </a:r>
            <a:r>
              <a:rPr lang="ru-RU" dirty="0" err="1"/>
              <a:t>manfaatidan</a:t>
            </a:r>
            <a:r>
              <a:rPr lang="ru-RU" dirty="0"/>
              <a:t> </a:t>
            </a:r>
            <a:r>
              <a:rPr lang="ru-RU" dirty="0" err="1"/>
              <a:t>xalq</a:t>
            </a:r>
            <a:r>
              <a:rPr lang="ru-RU" dirty="0"/>
              <a:t> </a:t>
            </a:r>
            <a:r>
              <a:rPr lang="ru-RU" dirty="0" err="1"/>
              <a:t>manfaatini</a:t>
            </a:r>
            <a:r>
              <a:rPr lang="ru-RU" dirty="0"/>
              <a:t> </a:t>
            </a:r>
            <a:r>
              <a:rPr lang="ru-RU" dirty="0" err="1"/>
              <a:t>yuqori</a:t>
            </a:r>
            <a:r>
              <a:rPr lang="ru-RU" dirty="0"/>
              <a:t> </a:t>
            </a:r>
            <a:r>
              <a:rPr lang="ru-RU" dirty="0" err="1"/>
              <a:t>qo’yadigan</a:t>
            </a:r>
            <a:r>
              <a:rPr lang="ru-RU" dirty="0"/>
              <a:t> </a:t>
            </a:r>
            <a:r>
              <a:rPr lang="ru-RU" dirty="0" err="1"/>
              <a:t>shaxs</a:t>
            </a:r>
            <a:r>
              <a:rPr lang="ru-RU" dirty="0"/>
              <a:t> </a:t>
            </a:r>
          </a:p>
          <a:p>
            <a:r>
              <a:rPr lang="ru-RU" dirty="0" err="1"/>
              <a:t>sifatida</a:t>
            </a:r>
            <a:r>
              <a:rPr lang="ru-RU" dirty="0"/>
              <a:t> </a:t>
            </a:r>
            <a:r>
              <a:rPr lang="ru-RU" dirty="0" err="1"/>
              <a:t>ta’riflanadi</a:t>
            </a:r>
            <a:r>
              <a:rPr lang="ru-RU" dirty="0"/>
              <a:t>. </a:t>
            </a:r>
            <a:r>
              <a:rPr lang="ru-RU" dirty="0" err="1"/>
              <a:t>Kultegin</a:t>
            </a:r>
            <a:r>
              <a:rPr lang="ru-RU" dirty="0"/>
              <a:t> </a:t>
            </a:r>
            <a:r>
              <a:rPr lang="ru-RU" dirty="0" err="1"/>
              <a:t>Eltarish</a:t>
            </a:r>
            <a:r>
              <a:rPr lang="ru-RU" dirty="0"/>
              <a:t> </a:t>
            </a:r>
            <a:r>
              <a:rPr lang="ru-RU" dirty="0" err="1"/>
              <a:t>xoqonning</a:t>
            </a:r>
            <a:r>
              <a:rPr lang="ru-RU" dirty="0"/>
              <a:t>  </a:t>
            </a:r>
            <a:r>
              <a:rPr lang="ru-RU" dirty="0" err="1"/>
              <a:t>kichik</a:t>
            </a:r>
            <a:r>
              <a:rPr lang="ru-RU" dirty="0"/>
              <a:t> </a:t>
            </a:r>
            <a:r>
              <a:rPr lang="ru-RU" dirty="0" err="1"/>
              <a:t>o’gli</a:t>
            </a:r>
            <a:r>
              <a:rPr lang="ru-RU" dirty="0"/>
              <a:t>, u 7qa’ </a:t>
            </a:r>
            <a:r>
              <a:rPr lang="ru-RU" dirty="0" err="1"/>
              <a:t>yil</a:t>
            </a:r>
            <a:r>
              <a:rPr lang="ru-RU" dirty="0"/>
              <a:t>, g’7 </a:t>
            </a:r>
            <a:r>
              <a:rPr lang="ru-RU" dirty="0" err="1"/>
              <a:t>fevralda</a:t>
            </a:r>
            <a:r>
              <a:rPr lang="ru-RU" dirty="0"/>
              <a:t> </a:t>
            </a:r>
            <a:r>
              <a:rPr lang="ru-RU" dirty="0" err="1"/>
              <a:t>kirq</a:t>
            </a:r>
            <a:r>
              <a:rPr lang="ru-RU" dirty="0"/>
              <a:t> </a:t>
            </a:r>
            <a:r>
              <a:rPr lang="ru-RU" dirty="0" err="1"/>
              <a:t>etti</a:t>
            </a:r>
            <a:r>
              <a:rPr lang="ru-RU" dirty="0"/>
              <a:t>  </a:t>
            </a:r>
            <a:r>
              <a:rPr lang="ru-RU" dirty="0" err="1"/>
              <a:t>yoshida</a:t>
            </a:r>
            <a:r>
              <a:rPr lang="ru-RU" dirty="0"/>
              <a:t> </a:t>
            </a:r>
            <a:r>
              <a:rPr lang="ru-RU" dirty="0" err="1"/>
              <a:t>vafot</a:t>
            </a:r>
            <a:r>
              <a:rPr lang="ru-RU" dirty="0"/>
              <a:t> </a:t>
            </a:r>
            <a:r>
              <a:rPr lang="ru-RU" dirty="0" err="1"/>
              <a:t>etadi</a:t>
            </a:r>
            <a:r>
              <a:rPr lang="ru-RU" dirty="0"/>
              <a:t>. </a:t>
            </a:r>
            <a:r>
              <a:rPr lang="ru-RU" dirty="0" err="1"/>
              <a:t>Bitigtosh</a:t>
            </a:r>
            <a:r>
              <a:rPr lang="ru-RU" dirty="0"/>
              <a:t> 7qg’ </a:t>
            </a:r>
            <a:r>
              <a:rPr lang="ru-RU" dirty="0" err="1"/>
              <a:t>yilda</a:t>
            </a:r>
            <a:r>
              <a:rPr lang="ru-RU" dirty="0"/>
              <a:t> </a:t>
            </a:r>
            <a:r>
              <a:rPr lang="ru-RU" dirty="0" err="1"/>
              <a:t>o’rnatilgan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bitik</a:t>
            </a:r>
            <a:r>
              <a:rPr lang="ru-RU" dirty="0"/>
              <a:t> </a:t>
            </a:r>
            <a:r>
              <a:rPr lang="ru-RU" dirty="0" err="1"/>
              <a:t>toshda</a:t>
            </a:r>
            <a:r>
              <a:rPr lang="ru-RU" dirty="0"/>
              <a:t> </a:t>
            </a:r>
            <a:r>
              <a:rPr lang="ru-RU" dirty="0" err="1"/>
              <a:t>barcha</a:t>
            </a:r>
            <a:r>
              <a:rPr lang="ru-RU" dirty="0"/>
              <a:t> </a:t>
            </a:r>
            <a:r>
              <a:rPr lang="ru-RU" dirty="0" err="1"/>
              <a:t>voqealar</a:t>
            </a:r>
            <a:r>
              <a:rPr lang="ru-RU" dirty="0"/>
              <a:t> </a:t>
            </a:r>
            <a:r>
              <a:rPr lang="ru-RU" dirty="0" err="1"/>
              <a:t>Kul</a:t>
            </a:r>
            <a:r>
              <a:rPr lang="ru-RU" dirty="0"/>
              <a:t> </a:t>
            </a:r>
            <a:r>
              <a:rPr lang="ru-RU" dirty="0" err="1"/>
              <a:t>teginning</a:t>
            </a:r>
            <a:r>
              <a:rPr lang="ru-RU" dirty="0"/>
              <a:t>  </a:t>
            </a:r>
            <a:r>
              <a:rPr lang="ru-RU" dirty="0" err="1"/>
              <a:t>akasi</a:t>
            </a:r>
            <a:r>
              <a:rPr lang="ru-RU" dirty="0"/>
              <a:t> </a:t>
            </a:r>
            <a:r>
              <a:rPr lang="ru-RU" dirty="0" err="1"/>
              <a:t>bilga</a:t>
            </a:r>
            <a:r>
              <a:rPr lang="ru-RU" dirty="0"/>
              <a:t> </a:t>
            </a:r>
            <a:r>
              <a:rPr lang="ru-RU" dirty="0" err="1"/>
              <a:t>xoqon</a:t>
            </a:r>
            <a:r>
              <a:rPr lang="ru-RU" dirty="0"/>
              <a:t> </a:t>
            </a:r>
            <a:r>
              <a:rPr lang="ru-RU" dirty="0" err="1"/>
              <a:t>tilidan</a:t>
            </a:r>
            <a:r>
              <a:rPr lang="ru-RU" dirty="0"/>
              <a:t> </a:t>
            </a:r>
            <a:r>
              <a:rPr lang="ru-RU" dirty="0" err="1"/>
              <a:t>hikoya</a:t>
            </a:r>
            <a:r>
              <a:rPr lang="ru-RU" dirty="0"/>
              <a:t> </a:t>
            </a:r>
            <a:r>
              <a:rPr lang="ru-RU" dirty="0" err="1"/>
              <a:t>qilinadi</a:t>
            </a:r>
            <a:r>
              <a:rPr lang="ru-RU" dirty="0"/>
              <a:t>. </a:t>
            </a:r>
            <a:r>
              <a:rPr lang="ru-RU" dirty="0" err="1"/>
              <a:t>Uning</a:t>
            </a:r>
            <a:r>
              <a:rPr lang="ru-RU" dirty="0"/>
              <a:t> </a:t>
            </a:r>
            <a:r>
              <a:rPr lang="ru-RU" dirty="0" err="1"/>
              <a:t>xaqiqiy</a:t>
            </a:r>
            <a:r>
              <a:rPr lang="ru-RU" dirty="0"/>
              <a:t> </a:t>
            </a:r>
            <a:r>
              <a:rPr lang="ru-RU" dirty="0" err="1"/>
              <a:t>ismi</a:t>
            </a:r>
            <a:r>
              <a:rPr lang="ru-RU" dirty="0"/>
              <a:t> </a:t>
            </a:r>
            <a:r>
              <a:rPr lang="ru-RU" dirty="0" err="1"/>
              <a:t>Mo’g’ilyon</a:t>
            </a:r>
            <a:r>
              <a:rPr lang="ru-RU" dirty="0"/>
              <a:t> </a:t>
            </a:r>
            <a:r>
              <a:rPr lang="ru-RU" dirty="0" err="1"/>
              <a:t>bo’lgan</a:t>
            </a:r>
            <a:r>
              <a:rPr lang="ru-RU" dirty="0"/>
              <a:t>. </a:t>
            </a:r>
            <a:r>
              <a:rPr lang="ru-RU" dirty="0" err="1"/>
              <a:t>Bitik</a:t>
            </a:r>
            <a:r>
              <a:rPr lang="ru-RU" dirty="0"/>
              <a:t> </a:t>
            </a:r>
            <a:r>
              <a:rPr lang="ru-RU" dirty="0" err="1"/>
              <a:t>muallifi</a:t>
            </a:r>
            <a:r>
              <a:rPr lang="ru-RU" dirty="0"/>
              <a:t>  </a:t>
            </a:r>
            <a:r>
              <a:rPr lang="ru-RU" dirty="0" err="1"/>
              <a:t>Kulteginning</a:t>
            </a:r>
            <a:r>
              <a:rPr lang="ru-RU" dirty="0"/>
              <a:t> </a:t>
            </a:r>
            <a:r>
              <a:rPr lang="ru-RU" dirty="0" err="1"/>
              <a:t>jiyani</a:t>
            </a:r>
            <a:r>
              <a:rPr lang="ru-RU" dirty="0"/>
              <a:t> </a:t>
            </a:r>
            <a:r>
              <a:rPr lang="ru-RU" dirty="0" err="1"/>
              <a:t>Yo’llug</a:t>
            </a:r>
            <a:r>
              <a:rPr lang="ru-RU" dirty="0"/>
              <a:t>’ </a:t>
            </a:r>
            <a:r>
              <a:rPr lang="ru-RU" dirty="0" err="1"/>
              <a:t>tegindir</a:t>
            </a:r>
            <a:r>
              <a:rPr lang="ru-RU" dirty="0"/>
              <a:t>. </a:t>
            </a:r>
          </a:p>
          <a:p>
            <a:r>
              <a:rPr lang="ru-RU" dirty="0" err="1"/>
              <a:t>Kul</a:t>
            </a:r>
            <a:r>
              <a:rPr lang="ru-RU" dirty="0"/>
              <a:t> </a:t>
            </a:r>
            <a:r>
              <a:rPr lang="ru-RU" dirty="0" err="1"/>
              <a:t>tegin</a:t>
            </a:r>
            <a:r>
              <a:rPr lang="ru-RU" dirty="0"/>
              <a:t> </a:t>
            </a:r>
            <a:r>
              <a:rPr lang="ru-RU" dirty="0" err="1"/>
              <a:t>bitigida</a:t>
            </a:r>
            <a:r>
              <a:rPr lang="ru-RU" dirty="0"/>
              <a:t> </a:t>
            </a:r>
            <a:r>
              <a:rPr lang="ru-RU" dirty="0" err="1"/>
              <a:t>Bilga</a:t>
            </a:r>
            <a:r>
              <a:rPr lang="ru-RU" dirty="0"/>
              <a:t> </a:t>
            </a:r>
            <a:r>
              <a:rPr lang="ru-RU" dirty="0" err="1"/>
              <a:t>hoqonning</a:t>
            </a:r>
            <a:r>
              <a:rPr lang="ru-RU" dirty="0"/>
              <a:t> </a:t>
            </a:r>
            <a:r>
              <a:rPr lang="ru-RU" dirty="0" err="1"/>
              <a:t>og’a-inilariga</a:t>
            </a:r>
            <a:r>
              <a:rPr lang="ru-RU" dirty="0"/>
              <a:t>, </a:t>
            </a:r>
            <a:r>
              <a:rPr lang="ru-RU" dirty="0" err="1"/>
              <a:t>qarindosh</a:t>
            </a:r>
            <a:r>
              <a:rPr lang="ru-RU" dirty="0"/>
              <a:t> </a:t>
            </a:r>
            <a:r>
              <a:rPr lang="ru-RU" dirty="0" err="1"/>
              <a:t>uruglariga</a:t>
            </a:r>
            <a:r>
              <a:rPr lang="ru-RU" dirty="0"/>
              <a:t> </a:t>
            </a:r>
            <a:r>
              <a:rPr lang="ru-RU" dirty="0" err="1"/>
              <a:t>murojaati</a:t>
            </a:r>
            <a:r>
              <a:rPr lang="ru-RU" dirty="0"/>
              <a:t>, </a:t>
            </a:r>
            <a:r>
              <a:rPr lang="ru-RU" dirty="0" err="1"/>
              <a:t>ularning</a:t>
            </a:r>
            <a:r>
              <a:rPr lang="ru-RU" dirty="0"/>
              <a:t> </a:t>
            </a:r>
            <a:r>
              <a:rPr lang="ru-RU" dirty="0" err="1"/>
              <a:t>xatolari</a:t>
            </a:r>
            <a:r>
              <a:rPr lang="ru-RU" dirty="0"/>
              <a:t> </a:t>
            </a:r>
            <a:r>
              <a:rPr lang="ru-RU" dirty="0" err="1"/>
              <a:t>tufayli</a:t>
            </a:r>
            <a:r>
              <a:rPr lang="ru-RU" dirty="0"/>
              <a:t> </a:t>
            </a:r>
            <a:r>
              <a:rPr lang="ru-RU" dirty="0" err="1"/>
              <a:t>turk</a:t>
            </a:r>
            <a:r>
              <a:rPr lang="ru-RU" dirty="0"/>
              <a:t> </a:t>
            </a:r>
            <a:r>
              <a:rPr lang="ru-RU" dirty="0" err="1"/>
              <a:t>elida</a:t>
            </a:r>
            <a:r>
              <a:rPr lang="ru-RU" dirty="0"/>
              <a:t> </a:t>
            </a:r>
            <a:r>
              <a:rPr lang="ru-RU" dirty="0" err="1"/>
              <a:t>ko’p</a:t>
            </a:r>
            <a:r>
              <a:rPr lang="ru-RU" dirty="0"/>
              <a:t> </a:t>
            </a:r>
            <a:r>
              <a:rPr lang="ru-RU" dirty="0" err="1"/>
              <a:t>ko’p</a:t>
            </a:r>
            <a:r>
              <a:rPr lang="ru-RU" dirty="0"/>
              <a:t> </a:t>
            </a:r>
            <a:r>
              <a:rPr lang="ru-RU" dirty="0" err="1"/>
              <a:t>falokatlar</a:t>
            </a:r>
            <a:r>
              <a:rPr lang="ru-RU" dirty="0"/>
              <a:t> </a:t>
            </a:r>
            <a:r>
              <a:rPr lang="ru-RU" dirty="0" err="1"/>
              <a:t>yuz</a:t>
            </a:r>
            <a:r>
              <a:rPr lang="ru-RU" dirty="0"/>
              <a:t> </a:t>
            </a:r>
            <a:r>
              <a:rPr lang="ru-RU" dirty="0" err="1"/>
              <a:t>bergani</a:t>
            </a:r>
            <a:r>
              <a:rPr lang="ru-RU" dirty="0"/>
              <a:t> </a:t>
            </a:r>
            <a:r>
              <a:rPr lang="ru-RU" dirty="0" err="1"/>
              <a:t>ifodalanadi</a:t>
            </a:r>
            <a:r>
              <a:rPr lang="ru-RU" dirty="0"/>
              <a:t>. </a:t>
            </a:r>
            <a:r>
              <a:rPr lang="ru-RU" dirty="0" err="1"/>
              <a:t>Turkiylarning</a:t>
            </a:r>
            <a:r>
              <a:rPr lang="ru-RU" dirty="0"/>
              <a:t> </a:t>
            </a:r>
            <a:r>
              <a:rPr lang="ru-RU" dirty="0" err="1"/>
              <a:t>harbiy</a:t>
            </a:r>
            <a:r>
              <a:rPr lang="ru-RU" dirty="0"/>
              <a:t> </a:t>
            </a:r>
            <a:r>
              <a:rPr lang="ru-RU" dirty="0" err="1"/>
              <a:t>yurishlari</a:t>
            </a:r>
            <a:r>
              <a:rPr lang="ru-RU" dirty="0"/>
              <a:t>, </a:t>
            </a:r>
            <a:r>
              <a:rPr lang="ru-RU" dirty="0" err="1"/>
              <a:t>ularga</a:t>
            </a:r>
            <a:r>
              <a:rPr lang="ru-RU" dirty="0"/>
              <a:t> </a:t>
            </a:r>
            <a:r>
              <a:rPr lang="ru-RU" dirty="0" err="1"/>
              <a:t>qo’shni</a:t>
            </a:r>
            <a:r>
              <a:rPr lang="ru-RU" dirty="0"/>
              <a:t> </a:t>
            </a:r>
            <a:r>
              <a:rPr lang="ru-RU" dirty="0" err="1"/>
              <a:t>bo’lgan</a:t>
            </a:r>
            <a:r>
              <a:rPr lang="ru-RU" dirty="0"/>
              <a:t> </a:t>
            </a:r>
            <a:r>
              <a:rPr lang="ru-RU" dirty="0" err="1"/>
              <a:t>tobg’achlarning</a:t>
            </a:r>
            <a:r>
              <a:rPr lang="ru-RU" dirty="0"/>
              <a:t>  </a:t>
            </a:r>
            <a:r>
              <a:rPr lang="ru-RU" dirty="0" err="1"/>
              <a:t>bosqinchiligi</a:t>
            </a:r>
            <a:r>
              <a:rPr lang="ru-RU" dirty="0"/>
              <a:t> </a:t>
            </a:r>
            <a:r>
              <a:rPr lang="ru-RU" dirty="0" err="1"/>
              <a:t>tufayli</a:t>
            </a:r>
            <a:r>
              <a:rPr lang="ru-RU" dirty="0"/>
              <a:t> </a:t>
            </a:r>
            <a:r>
              <a:rPr lang="ru-RU" dirty="0" err="1"/>
              <a:t>xalq</a:t>
            </a:r>
            <a:r>
              <a:rPr lang="ru-RU" dirty="0"/>
              <a:t> </a:t>
            </a:r>
            <a:r>
              <a:rPr lang="ru-RU" dirty="0" err="1"/>
              <a:t>boshiga</a:t>
            </a:r>
            <a:r>
              <a:rPr lang="ru-RU" dirty="0"/>
              <a:t> </a:t>
            </a:r>
            <a:r>
              <a:rPr lang="ru-RU" dirty="0" err="1"/>
              <a:t>kulfatlar</a:t>
            </a:r>
            <a:r>
              <a:rPr lang="ru-RU" dirty="0"/>
              <a:t> </a:t>
            </a:r>
            <a:r>
              <a:rPr lang="ru-RU" dirty="0" err="1"/>
              <a:t>tushgani</a:t>
            </a:r>
            <a:r>
              <a:rPr lang="ru-RU" dirty="0"/>
              <a:t>, </a:t>
            </a:r>
            <a:r>
              <a:rPr lang="ru-RU" dirty="0" err="1"/>
              <a:t>ularning</a:t>
            </a:r>
            <a:r>
              <a:rPr lang="ru-RU" dirty="0"/>
              <a:t> </a:t>
            </a:r>
            <a:r>
              <a:rPr lang="ru-RU" dirty="0" err="1"/>
              <a:t>yolg’onchilik</a:t>
            </a:r>
            <a:r>
              <a:rPr lang="ru-RU" dirty="0"/>
              <a:t>, </a:t>
            </a:r>
            <a:r>
              <a:rPr lang="ru-RU" dirty="0" err="1"/>
              <a:t>firibgarlik</a:t>
            </a:r>
            <a:r>
              <a:rPr lang="ru-RU" dirty="0"/>
              <a:t> </a:t>
            </a:r>
            <a:r>
              <a:rPr lang="ru-RU" dirty="0" err="1"/>
              <a:t>qurboni</a:t>
            </a:r>
            <a:r>
              <a:rPr lang="ru-RU" dirty="0"/>
              <a:t> </a:t>
            </a:r>
            <a:r>
              <a:rPr lang="ru-RU" dirty="0" err="1"/>
              <a:t>bo’lganligi</a:t>
            </a:r>
            <a:r>
              <a:rPr lang="ru-RU" dirty="0"/>
              <a:t> </a:t>
            </a:r>
            <a:r>
              <a:rPr lang="ru-RU" dirty="0" err="1"/>
              <a:t>ta</a:t>
            </a:r>
            <a:r>
              <a:rPr lang="ru-RU" dirty="0"/>
              <a:t>’:</a:t>
            </a:r>
            <a:r>
              <a:rPr lang="ru-RU" dirty="0" err="1"/>
              <a:t>kidlangan</a:t>
            </a:r>
            <a:r>
              <a:rPr lang="ru-RU" dirty="0"/>
              <a:t>. «</a:t>
            </a:r>
            <a:r>
              <a:rPr lang="ru-RU" dirty="0" err="1"/>
              <a:t>Oltin</a:t>
            </a:r>
            <a:r>
              <a:rPr lang="ru-RU" dirty="0"/>
              <a:t>, </a:t>
            </a:r>
            <a:r>
              <a:rPr lang="ru-RU" dirty="0" err="1"/>
              <a:t>kumush</a:t>
            </a:r>
            <a:r>
              <a:rPr lang="ru-RU" dirty="0"/>
              <a:t>,  </a:t>
            </a:r>
            <a:r>
              <a:rPr lang="ru-RU" dirty="0" err="1"/>
              <a:t>ichkilik</a:t>
            </a:r>
            <a:r>
              <a:rPr lang="ru-RU" dirty="0"/>
              <a:t>, </a:t>
            </a:r>
            <a:r>
              <a:rPr lang="ru-RU" dirty="0" err="1"/>
              <a:t>ipakni</a:t>
            </a:r>
            <a:r>
              <a:rPr lang="ru-RU" dirty="0"/>
              <a:t> </a:t>
            </a:r>
            <a:r>
              <a:rPr lang="ru-RU" dirty="0" err="1"/>
              <a:t>shuncha</a:t>
            </a:r>
            <a:r>
              <a:rPr lang="ru-RU" dirty="0"/>
              <a:t> </a:t>
            </a:r>
            <a:r>
              <a:rPr lang="ru-RU" dirty="0" err="1"/>
              <a:t>hisobsiz</a:t>
            </a:r>
            <a:r>
              <a:rPr lang="ru-RU" dirty="0"/>
              <a:t> </a:t>
            </a:r>
            <a:r>
              <a:rPr lang="ru-RU" dirty="0" err="1"/>
              <a:t>berayotgan</a:t>
            </a:r>
            <a:r>
              <a:rPr lang="ru-RU" dirty="0"/>
              <a:t> </a:t>
            </a:r>
            <a:r>
              <a:rPr lang="ru-RU" dirty="0" err="1"/>
              <a:t>Tabg’ach</a:t>
            </a:r>
            <a:r>
              <a:rPr lang="ru-RU" dirty="0"/>
              <a:t> </a:t>
            </a:r>
            <a:r>
              <a:rPr lang="ru-RU" dirty="0" err="1"/>
              <a:t>xalqi</a:t>
            </a:r>
            <a:r>
              <a:rPr lang="ru-RU" dirty="0"/>
              <a:t> </a:t>
            </a:r>
            <a:r>
              <a:rPr lang="ru-RU" dirty="0" err="1"/>
              <a:t>so’zi</a:t>
            </a:r>
            <a:r>
              <a:rPr lang="ru-RU" dirty="0"/>
              <a:t> </a:t>
            </a:r>
            <a:r>
              <a:rPr lang="ru-RU" dirty="0" err="1"/>
              <a:t>shirin</a:t>
            </a:r>
            <a:r>
              <a:rPr lang="ru-RU" dirty="0"/>
              <a:t>, </a:t>
            </a:r>
            <a:r>
              <a:rPr lang="ru-RU" dirty="0" err="1"/>
              <a:t>ipak</a:t>
            </a:r>
            <a:r>
              <a:rPr lang="ru-RU" dirty="0"/>
              <a:t> </a:t>
            </a:r>
            <a:r>
              <a:rPr lang="ru-RU" dirty="0" err="1"/>
              <a:t>kiyimi</a:t>
            </a:r>
            <a:r>
              <a:rPr lang="ru-RU" dirty="0"/>
              <a:t> </a:t>
            </a:r>
            <a:r>
              <a:rPr lang="ru-RU" dirty="0" err="1"/>
              <a:t>nafis</a:t>
            </a:r>
            <a:r>
              <a:rPr lang="ru-RU" dirty="0"/>
              <a:t> </a:t>
            </a:r>
            <a:r>
              <a:rPr lang="ru-RU" dirty="0" err="1"/>
              <a:t>ekan</a:t>
            </a:r>
            <a:r>
              <a:rPr lang="ru-RU" dirty="0"/>
              <a:t>. 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453240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60649"/>
            <a:ext cx="8136904" cy="6120680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 smtClean="0"/>
              <a:t>Shirin</a:t>
            </a:r>
            <a:r>
              <a:rPr lang="ru-RU" sz="2400" dirty="0" smtClean="0"/>
              <a:t> </a:t>
            </a:r>
            <a:r>
              <a:rPr lang="ru-RU" sz="2400" dirty="0" err="1"/>
              <a:t>so’zi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ipak</a:t>
            </a:r>
            <a:r>
              <a:rPr lang="ru-RU" sz="2400" dirty="0"/>
              <a:t> </a:t>
            </a:r>
            <a:r>
              <a:rPr lang="ru-RU" sz="2400" dirty="0" err="1"/>
              <a:t>kiyimi</a:t>
            </a:r>
            <a:r>
              <a:rPr lang="ru-RU" sz="2400" dirty="0"/>
              <a:t> </a:t>
            </a:r>
            <a:r>
              <a:rPr lang="ru-RU" sz="2400" dirty="0" err="1"/>
              <a:t>bilan</a:t>
            </a:r>
            <a:r>
              <a:rPr lang="ru-RU" sz="2400" dirty="0"/>
              <a:t> </a:t>
            </a:r>
            <a:r>
              <a:rPr lang="ru-RU" sz="2400" dirty="0" err="1"/>
              <a:t>aldab</a:t>
            </a:r>
            <a:r>
              <a:rPr lang="ru-RU" sz="2400" dirty="0"/>
              <a:t>, </a:t>
            </a:r>
            <a:r>
              <a:rPr lang="ru-RU" sz="2400" dirty="0" err="1"/>
              <a:t>yiroq</a:t>
            </a:r>
            <a:r>
              <a:rPr lang="ru-RU" sz="2400" dirty="0"/>
              <a:t> </a:t>
            </a:r>
            <a:r>
              <a:rPr lang="ru-RU" sz="2400" dirty="0" err="1"/>
              <a:t>xalqni</a:t>
            </a:r>
            <a:r>
              <a:rPr lang="ru-RU" sz="2400" dirty="0"/>
              <a:t> </a:t>
            </a:r>
            <a:r>
              <a:rPr lang="ru-RU" sz="2400" dirty="0" err="1"/>
              <a:t>shu</a:t>
            </a:r>
            <a:r>
              <a:rPr lang="ru-RU" sz="2400" dirty="0"/>
              <a:t> </a:t>
            </a:r>
            <a:r>
              <a:rPr lang="ru-RU" sz="2400" dirty="0" err="1"/>
              <a:t>hilda</a:t>
            </a:r>
            <a:r>
              <a:rPr lang="ru-RU" sz="2400" dirty="0"/>
              <a:t> </a:t>
            </a:r>
            <a:r>
              <a:rPr lang="ru-RU" sz="2400" dirty="0" err="1"/>
              <a:t>yaqinlashtirar</a:t>
            </a:r>
            <a:r>
              <a:rPr lang="ru-RU" sz="2400" dirty="0"/>
              <a:t> </a:t>
            </a:r>
            <a:r>
              <a:rPr lang="ru-RU" sz="2400" dirty="0" err="1"/>
              <a:t>ekan</a:t>
            </a:r>
            <a:r>
              <a:rPr lang="ru-RU" sz="2400" dirty="0"/>
              <a:t>. </a:t>
            </a:r>
            <a:r>
              <a:rPr lang="ru-RU" sz="2400" dirty="0" err="1"/>
              <a:t>Yaxshi</a:t>
            </a:r>
            <a:r>
              <a:rPr lang="ru-RU" sz="2400" dirty="0"/>
              <a:t> </a:t>
            </a:r>
            <a:r>
              <a:rPr lang="ru-RU" sz="2400" dirty="0" err="1"/>
              <a:t>qo’shni</a:t>
            </a:r>
            <a:r>
              <a:rPr lang="ru-RU" sz="2400" dirty="0"/>
              <a:t> </a:t>
            </a:r>
            <a:r>
              <a:rPr lang="en-US" sz="2400" dirty="0"/>
              <a:t>  </a:t>
            </a:r>
            <a:r>
              <a:rPr lang="ru-RU" sz="2400" dirty="0" err="1"/>
              <a:t>bo’lgandan</a:t>
            </a:r>
            <a:r>
              <a:rPr lang="ru-RU" sz="2400" dirty="0"/>
              <a:t> </a:t>
            </a:r>
            <a:r>
              <a:rPr lang="ru-RU" sz="2400" dirty="0" err="1"/>
              <a:t>keyin</a:t>
            </a:r>
            <a:r>
              <a:rPr lang="ru-RU" sz="2400" dirty="0"/>
              <a:t> </a:t>
            </a:r>
            <a:r>
              <a:rPr lang="ru-RU" sz="2400" dirty="0" err="1"/>
              <a:t>yovuz</a:t>
            </a:r>
            <a:r>
              <a:rPr lang="ru-RU" sz="2400" dirty="0"/>
              <a:t> </a:t>
            </a:r>
            <a:r>
              <a:rPr lang="ru-RU" sz="2400" dirty="0" err="1"/>
              <a:t>ilminiu</a:t>
            </a:r>
            <a:r>
              <a:rPr lang="ru-RU" sz="2400" dirty="0"/>
              <a:t> </a:t>
            </a:r>
            <a:r>
              <a:rPr lang="ru-RU" sz="2400" dirty="0" err="1"/>
              <a:t>erda</a:t>
            </a:r>
            <a:r>
              <a:rPr lang="ru-RU" sz="2400" dirty="0"/>
              <a:t> </a:t>
            </a:r>
            <a:r>
              <a:rPr lang="ru-RU" sz="2400" dirty="0" err="1"/>
              <a:t>o’rganar</a:t>
            </a:r>
            <a:r>
              <a:rPr lang="ru-RU" sz="2400" dirty="0"/>
              <a:t> </a:t>
            </a:r>
            <a:r>
              <a:rPr lang="ru-RU" sz="2400" dirty="0" err="1"/>
              <a:t>ekan</a:t>
            </a:r>
            <a:r>
              <a:rPr lang="ru-RU" sz="2400" dirty="0"/>
              <a:t>.                                   </a:t>
            </a:r>
            <a:r>
              <a:rPr lang="ru-RU" sz="2400" dirty="0" err="1"/>
              <a:t>Yaxshi</a:t>
            </a:r>
            <a:r>
              <a:rPr lang="ru-RU" sz="2400" dirty="0"/>
              <a:t> </a:t>
            </a:r>
            <a:r>
              <a:rPr lang="ru-RU" sz="2400" dirty="0" err="1"/>
              <a:t>dono</a:t>
            </a:r>
            <a:r>
              <a:rPr lang="ru-RU" sz="2400" dirty="0"/>
              <a:t> </a:t>
            </a:r>
            <a:r>
              <a:rPr lang="ru-RU" sz="2400" dirty="0" err="1"/>
              <a:t>kishini</a:t>
            </a:r>
            <a:r>
              <a:rPr lang="ru-RU" sz="2400" dirty="0"/>
              <a:t>, </a:t>
            </a:r>
            <a:r>
              <a:rPr lang="ru-RU" sz="2400" dirty="0" err="1"/>
              <a:t>yaxshi</a:t>
            </a:r>
            <a:r>
              <a:rPr lang="ru-RU" sz="2400" dirty="0"/>
              <a:t> </a:t>
            </a:r>
            <a:r>
              <a:rPr lang="ru-RU" sz="2400" dirty="0" err="1"/>
              <a:t>alp</a:t>
            </a:r>
            <a:r>
              <a:rPr lang="ru-RU" sz="2400" dirty="0"/>
              <a:t> </a:t>
            </a:r>
            <a:r>
              <a:rPr lang="ru-RU" sz="2400" dirty="0" err="1"/>
              <a:t>kishini</a:t>
            </a:r>
            <a:r>
              <a:rPr lang="ru-RU" sz="2400" dirty="0"/>
              <a:t> </a:t>
            </a:r>
            <a:r>
              <a:rPr lang="ru-RU" sz="2400" dirty="0" err="1"/>
              <a:t>yo’latmas</a:t>
            </a:r>
            <a:r>
              <a:rPr lang="ru-RU" sz="2400" dirty="0"/>
              <a:t>  </a:t>
            </a:r>
            <a:r>
              <a:rPr lang="ru-RU" sz="2400" dirty="0" err="1"/>
              <a:t>ekan</a:t>
            </a:r>
            <a:r>
              <a:rPr lang="ru-RU" sz="2400" dirty="0"/>
              <a:t>, </a:t>
            </a:r>
            <a:r>
              <a:rPr lang="ru-RU" sz="2400" dirty="0" err="1"/>
              <a:t>biror</a:t>
            </a:r>
            <a:r>
              <a:rPr lang="ru-RU" sz="2400" dirty="0"/>
              <a:t> </a:t>
            </a:r>
            <a:r>
              <a:rPr lang="ru-RU" sz="2400" dirty="0" err="1"/>
              <a:t>kishi</a:t>
            </a:r>
            <a:r>
              <a:rPr lang="ru-RU" sz="2400" dirty="0"/>
              <a:t> </a:t>
            </a:r>
            <a:r>
              <a:rPr lang="ru-RU" sz="2400" dirty="0" err="1"/>
              <a:t>adashsa</a:t>
            </a:r>
            <a:r>
              <a:rPr lang="ru-RU" sz="2400" dirty="0"/>
              <a:t>, </a:t>
            </a:r>
            <a:r>
              <a:rPr lang="ru-RU" sz="2400" dirty="0" err="1"/>
              <a:t>urug’i</a:t>
            </a:r>
            <a:r>
              <a:rPr lang="ru-RU" sz="2400" dirty="0"/>
              <a:t>, </a:t>
            </a:r>
            <a:r>
              <a:rPr lang="ru-RU" sz="2400" dirty="0" err="1"/>
              <a:t>xalqi</a:t>
            </a:r>
            <a:r>
              <a:rPr lang="ru-RU" sz="2400" dirty="0"/>
              <a:t>, </a:t>
            </a:r>
            <a:r>
              <a:rPr lang="ru-RU" sz="2400" dirty="0" err="1"/>
              <a:t>uyi</a:t>
            </a:r>
            <a:r>
              <a:rPr lang="ru-RU" sz="2400" dirty="0"/>
              <a:t>, </a:t>
            </a:r>
            <a:r>
              <a:rPr lang="ru-RU" sz="2400" dirty="0" err="1"/>
              <a:t>yopinchig’iga</a:t>
            </a:r>
            <a:r>
              <a:rPr lang="ru-RU" sz="2400" dirty="0"/>
              <a:t> </a:t>
            </a:r>
            <a:r>
              <a:rPr lang="ru-RU" sz="2400" dirty="0" err="1"/>
              <a:t>qo’ymas</a:t>
            </a:r>
            <a:r>
              <a:rPr lang="ru-RU" sz="2400" dirty="0"/>
              <a:t> </a:t>
            </a:r>
            <a:r>
              <a:rPr lang="ru-RU" sz="2400" dirty="0" err="1"/>
              <a:t>ekan</a:t>
            </a:r>
            <a:r>
              <a:rPr lang="ru-RU" sz="2400" dirty="0"/>
              <a:t>. </a:t>
            </a:r>
            <a:r>
              <a:rPr lang="ru-RU" sz="2400" dirty="0" err="1"/>
              <a:t>Shirin</a:t>
            </a:r>
            <a:r>
              <a:rPr lang="ru-RU" sz="2400" dirty="0"/>
              <a:t> </a:t>
            </a:r>
            <a:r>
              <a:rPr lang="ru-RU" sz="2400" dirty="0" err="1"/>
              <a:t>so’ziga</a:t>
            </a:r>
            <a:r>
              <a:rPr lang="ru-RU" sz="2400" dirty="0"/>
              <a:t>, </a:t>
            </a:r>
            <a:r>
              <a:rPr lang="ru-RU" sz="2400" dirty="0" err="1"/>
              <a:t>nafis</a:t>
            </a:r>
            <a:r>
              <a:rPr lang="ru-RU" sz="2400" dirty="0"/>
              <a:t> </a:t>
            </a:r>
            <a:r>
              <a:rPr lang="ru-RU" sz="2400" dirty="0" err="1"/>
              <a:t>ipagiga</a:t>
            </a:r>
            <a:r>
              <a:rPr lang="ru-RU" sz="2400" dirty="0"/>
              <a:t> </a:t>
            </a:r>
            <a:r>
              <a:rPr lang="ru-RU" sz="2400" dirty="0" err="1"/>
              <a:t>aldanib</a:t>
            </a:r>
            <a:r>
              <a:rPr lang="ru-RU" sz="2400" dirty="0"/>
              <a:t>, </a:t>
            </a:r>
            <a:r>
              <a:rPr lang="ru-RU" sz="2400" dirty="0" err="1"/>
              <a:t>ko’p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xalqi</a:t>
            </a:r>
            <a:r>
              <a:rPr lang="ru-RU" sz="2400" dirty="0"/>
              <a:t>, </a:t>
            </a:r>
            <a:r>
              <a:rPr lang="ru-RU" sz="2400" dirty="0" err="1"/>
              <a:t>o’lding</a:t>
            </a:r>
            <a:r>
              <a:rPr lang="ru-RU" sz="2400" dirty="0"/>
              <a:t>… </a:t>
            </a:r>
          </a:p>
          <a:p>
            <a:pPr algn="just"/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xalqining</a:t>
            </a:r>
            <a:r>
              <a:rPr lang="ru-RU" sz="2400" dirty="0"/>
              <a:t> </a:t>
            </a:r>
            <a:r>
              <a:rPr lang="ru-RU" sz="2400" dirty="0" err="1"/>
              <a:t>ayrimini</a:t>
            </a:r>
            <a:r>
              <a:rPr lang="ru-RU" sz="2400" dirty="0"/>
              <a:t> u </a:t>
            </a:r>
            <a:r>
              <a:rPr lang="ru-RU" sz="2400" dirty="0" err="1"/>
              <a:t>erda</a:t>
            </a:r>
            <a:r>
              <a:rPr lang="ru-RU" sz="2400" dirty="0"/>
              <a:t> </a:t>
            </a:r>
            <a:r>
              <a:rPr lang="ru-RU" sz="2400" dirty="0" err="1"/>
              <a:t>yovuz</a:t>
            </a:r>
            <a:r>
              <a:rPr lang="ru-RU" sz="2400" dirty="0"/>
              <a:t> </a:t>
            </a:r>
            <a:r>
              <a:rPr lang="ru-RU" sz="2400" dirty="0" err="1"/>
              <a:t>kishini</a:t>
            </a:r>
            <a:r>
              <a:rPr lang="ru-RU" sz="2400" dirty="0"/>
              <a:t>  </a:t>
            </a:r>
            <a:r>
              <a:rPr lang="ru-RU" sz="2400" dirty="0" err="1"/>
              <a:t>shunday</a:t>
            </a:r>
            <a:r>
              <a:rPr lang="ru-RU" sz="2400" dirty="0"/>
              <a:t> </a:t>
            </a:r>
            <a:r>
              <a:rPr lang="ru-RU" sz="2400" dirty="0" err="1"/>
              <a:t>pishiqlar</a:t>
            </a:r>
            <a:r>
              <a:rPr lang="ru-RU" sz="2400" dirty="0"/>
              <a:t> </a:t>
            </a:r>
            <a:r>
              <a:rPr lang="ru-RU" sz="2400" dirty="0" err="1"/>
              <a:t>ekan</a:t>
            </a:r>
            <a:r>
              <a:rPr lang="ru-RU" sz="2400" dirty="0"/>
              <a:t>: </a:t>
            </a:r>
            <a:r>
              <a:rPr lang="ru-RU" sz="2400" dirty="0" err="1"/>
              <a:t>yiroq</a:t>
            </a:r>
            <a:r>
              <a:rPr lang="ru-RU" sz="2400" dirty="0"/>
              <a:t> </a:t>
            </a:r>
            <a:r>
              <a:rPr lang="ru-RU" sz="2400" dirty="0" err="1"/>
              <a:t>bo’lsa</a:t>
            </a:r>
            <a:r>
              <a:rPr lang="ru-RU" sz="2400" dirty="0"/>
              <a:t>. </a:t>
            </a:r>
            <a:r>
              <a:rPr lang="ru-RU" sz="2400" dirty="0" err="1"/>
              <a:t>Yomon</a:t>
            </a:r>
            <a:r>
              <a:rPr lang="ru-RU" sz="2400" dirty="0"/>
              <a:t> </a:t>
            </a:r>
            <a:r>
              <a:rPr lang="ru-RU" sz="2400" dirty="0" err="1"/>
              <a:t>ipak</a:t>
            </a:r>
            <a:r>
              <a:rPr lang="ru-RU" sz="2400" dirty="0"/>
              <a:t>  </a:t>
            </a:r>
            <a:r>
              <a:rPr lang="ru-RU" sz="2400" dirty="0" err="1"/>
              <a:t>beradi</a:t>
            </a:r>
            <a:r>
              <a:rPr lang="ru-RU" sz="2400" dirty="0"/>
              <a:t>, </a:t>
            </a:r>
            <a:r>
              <a:rPr lang="ru-RU" sz="2400" dirty="0" err="1"/>
              <a:t>yaqin</a:t>
            </a:r>
            <a:r>
              <a:rPr lang="ru-RU" sz="2400" dirty="0"/>
              <a:t> </a:t>
            </a:r>
            <a:r>
              <a:rPr lang="ru-RU" sz="2400" dirty="0" err="1"/>
              <a:t>bo’lsa</a:t>
            </a:r>
            <a:r>
              <a:rPr lang="ru-RU" sz="2400" dirty="0"/>
              <a:t>, </a:t>
            </a:r>
            <a:r>
              <a:rPr lang="ru-RU" sz="2400" dirty="0" err="1"/>
              <a:t>yaxshi</a:t>
            </a:r>
            <a:r>
              <a:rPr lang="ru-RU" sz="2400" dirty="0"/>
              <a:t> </a:t>
            </a:r>
            <a:r>
              <a:rPr lang="ru-RU" sz="2400" dirty="0" err="1"/>
              <a:t>debo</a:t>
            </a:r>
            <a:r>
              <a:rPr lang="ru-RU" sz="2400" dirty="0"/>
              <a:t> </a:t>
            </a:r>
            <a:r>
              <a:rPr lang="ru-RU" sz="2400" dirty="0" err="1"/>
              <a:t>beradi</a:t>
            </a:r>
            <a:r>
              <a:rPr lang="ru-RU" sz="2400" dirty="0"/>
              <a:t>, </a:t>
            </a:r>
            <a:r>
              <a:rPr lang="ru-RU" sz="2400" dirty="0" err="1"/>
              <a:t>deb</a:t>
            </a:r>
            <a:r>
              <a:rPr lang="ru-RU" sz="2400" dirty="0"/>
              <a:t> </a:t>
            </a:r>
            <a:r>
              <a:rPr lang="ru-RU" sz="2400" dirty="0" err="1"/>
              <a:t>shu</a:t>
            </a:r>
            <a:r>
              <a:rPr lang="ru-RU" sz="2400" dirty="0"/>
              <a:t> </a:t>
            </a:r>
            <a:r>
              <a:rPr lang="ru-RU" sz="2400" dirty="0" err="1"/>
              <a:t>hilda</a:t>
            </a:r>
            <a:r>
              <a:rPr lang="ru-RU" sz="2400" dirty="0"/>
              <a:t> </a:t>
            </a:r>
            <a:r>
              <a:rPr lang="ru-RU" sz="2400" dirty="0" err="1"/>
              <a:t>pishiqlar</a:t>
            </a:r>
            <a:r>
              <a:rPr lang="ru-RU" sz="2400" dirty="0"/>
              <a:t> </a:t>
            </a:r>
            <a:r>
              <a:rPr lang="ru-RU" sz="2400" dirty="0" err="1"/>
              <a:t>ekan</a:t>
            </a:r>
            <a:r>
              <a:rPr lang="ru-RU" sz="2400" dirty="0"/>
              <a:t>. </a:t>
            </a:r>
            <a:r>
              <a:rPr lang="ru-RU" sz="2400" dirty="0" err="1"/>
              <a:t>Ilmsiz</a:t>
            </a:r>
            <a:r>
              <a:rPr lang="ru-RU" sz="2400" dirty="0"/>
              <a:t> </a:t>
            </a:r>
            <a:r>
              <a:rPr lang="ru-RU" sz="2400" dirty="0" err="1"/>
              <a:t>kishi</a:t>
            </a:r>
            <a:r>
              <a:rPr lang="ru-RU" sz="2400" dirty="0"/>
              <a:t> u </a:t>
            </a:r>
            <a:r>
              <a:rPr lang="ru-RU" sz="2400" dirty="0" err="1"/>
              <a:t>so’zga</a:t>
            </a:r>
            <a:r>
              <a:rPr lang="ru-RU" sz="2400" dirty="0"/>
              <a:t> </a:t>
            </a:r>
            <a:r>
              <a:rPr lang="ru-RU" sz="2400" dirty="0" err="1"/>
              <a:t>ishonib</a:t>
            </a:r>
            <a:r>
              <a:rPr lang="ru-RU" sz="2400" dirty="0"/>
              <a:t>,</a:t>
            </a:r>
          </a:p>
          <a:p>
            <a:pPr algn="just"/>
            <a:r>
              <a:rPr lang="ru-RU" sz="2400" dirty="0" err="1"/>
              <a:t>unga</a:t>
            </a:r>
            <a:r>
              <a:rPr lang="ru-RU" sz="2400" dirty="0"/>
              <a:t> </a:t>
            </a:r>
            <a:r>
              <a:rPr lang="ru-RU" sz="2400" dirty="0" err="1"/>
              <a:t>yaqinlashib</a:t>
            </a:r>
            <a:r>
              <a:rPr lang="ru-RU" sz="2400" dirty="0"/>
              <a:t> </a:t>
            </a:r>
            <a:r>
              <a:rPr lang="ru-RU" sz="2400" dirty="0" err="1"/>
              <a:t>ko’p</a:t>
            </a:r>
            <a:r>
              <a:rPr lang="ru-RU" sz="2400" dirty="0"/>
              <a:t> </a:t>
            </a:r>
            <a:r>
              <a:rPr lang="ru-RU" sz="2400" dirty="0" err="1"/>
              <a:t>kishi</a:t>
            </a:r>
            <a:r>
              <a:rPr lang="ru-RU" sz="2400" dirty="0"/>
              <a:t> </a:t>
            </a:r>
            <a:r>
              <a:rPr lang="ru-RU" sz="2400" dirty="0" err="1"/>
              <a:t>o’ldi</a:t>
            </a:r>
            <a:r>
              <a:rPr lang="en-US" sz="2400" dirty="0" err="1"/>
              <a:t>lar</a:t>
            </a:r>
            <a:r>
              <a:rPr lang="en-US" sz="2400" dirty="0"/>
              <a:t> </a:t>
            </a:r>
            <a:endParaRPr lang="ru-RU" sz="2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63247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336703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 </a:t>
            </a:r>
            <a:r>
              <a:rPr lang="ru-RU" dirty="0" err="1"/>
              <a:t>Hoqonning</a:t>
            </a:r>
            <a:r>
              <a:rPr lang="ru-RU" dirty="0"/>
              <a:t> </a:t>
            </a:r>
            <a:r>
              <a:rPr lang="ru-RU" dirty="0" err="1"/>
              <a:t>xalqqa</a:t>
            </a:r>
            <a:r>
              <a:rPr lang="ru-RU" dirty="0"/>
              <a:t> </a:t>
            </a:r>
            <a:r>
              <a:rPr lang="ru-RU" dirty="0" err="1"/>
              <a:t>murojaatida</a:t>
            </a:r>
            <a:r>
              <a:rPr lang="ru-RU" dirty="0"/>
              <a:t> </a:t>
            </a:r>
            <a:r>
              <a:rPr lang="ru-RU" dirty="0" err="1"/>
              <a:t>uning</a:t>
            </a:r>
            <a:r>
              <a:rPr lang="ru-RU" dirty="0"/>
              <a:t> </a:t>
            </a:r>
            <a:r>
              <a:rPr lang="ru-RU" dirty="0" err="1"/>
              <a:t>hokimiyatni</a:t>
            </a:r>
            <a:r>
              <a:rPr lang="ru-RU" dirty="0"/>
              <a:t> </a:t>
            </a:r>
            <a:r>
              <a:rPr lang="ru-RU" dirty="0" err="1"/>
              <a:t>mustahkamlash</a:t>
            </a:r>
            <a:r>
              <a:rPr lang="ru-RU" dirty="0"/>
              <a:t>, </a:t>
            </a:r>
            <a:r>
              <a:rPr lang="ru-RU" dirty="0" err="1"/>
              <a:t>o’zaro</a:t>
            </a:r>
            <a:r>
              <a:rPr lang="ru-RU" dirty="0"/>
              <a:t> </a:t>
            </a:r>
            <a:r>
              <a:rPr lang="ru-RU" dirty="0" err="1"/>
              <a:t>urushlargsha</a:t>
            </a:r>
            <a:r>
              <a:rPr lang="ru-RU" dirty="0"/>
              <a:t> </a:t>
            </a:r>
            <a:r>
              <a:rPr lang="ru-RU" dirty="0" err="1"/>
              <a:t>chek</a:t>
            </a:r>
            <a:r>
              <a:rPr lang="ru-RU" dirty="0"/>
              <a:t> </a:t>
            </a:r>
            <a:r>
              <a:rPr lang="en-US" dirty="0"/>
              <a:t>  </a:t>
            </a:r>
            <a:r>
              <a:rPr lang="ru-RU" dirty="0" err="1"/>
              <a:t>qo’yish</a:t>
            </a:r>
            <a:r>
              <a:rPr lang="ru-RU" dirty="0"/>
              <a:t>, </a:t>
            </a:r>
            <a:r>
              <a:rPr lang="ru-RU" dirty="0" err="1"/>
              <a:t>tinch-totuv</a:t>
            </a:r>
            <a:r>
              <a:rPr lang="ru-RU" dirty="0"/>
              <a:t> </a:t>
            </a:r>
            <a:r>
              <a:rPr lang="ru-RU" dirty="0" err="1"/>
              <a:t>bo’lib</a:t>
            </a:r>
            <a:r>
              <a:rPr lang="ru-RU" dirty="0"/>
              <a:t> </a:t>
            </a:r>
            <a:r>
              <a:rPr lang="ru-RU" dirty="0" err="1"/>
              <a:t>yashashga</a:t>
            </a:r>
            <a:r>
              <a:rPr lang="ru-RU" dirty="0"/>
              <a:t> </a:t>
            </a:r>
            <a:r>
              <a:rPr lang="ru-RU" dirty="0" err="1"/>
              <a:t>undashdek</a:t>
            </a:r>
            <a:r>
              <a:rPr lang="ru-RU" dirty="0"/>
              <a:t> </a:t>
            </a:r>
            <a:r>
              <a:rPr lang="ru-RU" dirty="0" err="1"/>
              <a:t>ezgu</a:t>
            </a:r>
            <a:r>
              <a:rPr lang="ru-RU" dirty="0"/>
              <a:t> </a:t>
            </a:r>
            <a:r>
              <a:rPr lang="ru-RU" dirty="0" err="1"/>
              <a:t>maqsad</a:t>
            </a:r>
            <a:r>
              <a:rPr lang="ru-RU" dirty="0"/>
              <a:t> </a:t>
            </a:r>
            <a:r>
              <a:rPr lang="ru-RU" dirty="0" err="1"/>
              <a:t>ham</a:t>
            </a:r>
            <a:r>
              <a:rPr lang="ru-RU" dirty="0"/>
              <a:t> </a:t>
            </a:r>
            <a:r>
              <a:rPr lang="ru-RU" dirty="0" err="1"/>
              <a:t>yotadi</a:t>
            </a:r>
            <a:r>
              <a:rPr lang="ru-RU" dirty="0"/>
              <a:t>. </a:t>
            </a:r>
            <a:r>
              <a:rPr lang="ru-RU" dirty="0" err="1"/>
              <a:t>Kul</a:t>
            </a:r>
            <a:r>
              <a:rPr lang="ru-RU" dirty="0"/>
              <a:t> </a:t>
            </a:r>
            <a:r>
              <a:rPr lang="ru-RU" dirty="0" err="1"/>
              <a:t>tegin</a:t>
            </a:r>
            <a:r>
              <a:rPr lang="ru-RU" dirty="0"/>
              <a:t> </a:t>
            </a:r>
            <a:r>
              <a:rPr lang="ru-RU" dirty="0" err="1"/>
              <a:t>esa</a:t>
            </a:r>
            <a:r>
              <a:rPr lang="ru-RU" dirty="0"/>
              <a:t> </a:t>
            </a:r>
            <a:r>
              <a:rPr lang="ru-RU" dirty="0" err="1"/>
              <a:t>dono</a:t>
            </a:r>
            <a:r>
              <a:rPr lang="ru-RU" dirty="0"/>
              <a:t>, </a:t>
            </a:r>
            <a:r>
              <a:rPr lang="ru-RU" dirty="0" err="1"/>
              <a:t>bahodir</a:t>
            </a:r>
            <a:r>
              <a:rPr lang="ru-RU" dirty="0"/>
              <a:t>, </a:t>
            </a:r>
            <a:r>
              <a:rPr lang="ru-RU" dirty="0" err="1"/>
              <a:t>jasur</a:t>
            </a:r>
            <a:r>
              <a:rPr lang="ru-RU" dirty="0"/>
              <a:t> </a:t>
            </a:r>
            <a:r>
              <a:rPr lang="ru-RU" dirty="0" err="1"/>
              <a:t>inson</a:t>
            </a:r>
            <a:r>
              <a:rPr lang="ru-RU" dirty="0"/>
              <a:t> </a:t>
            </a:r>
            <a:r>
              <a:rPr lang="ru-RU" dirty="0" err="1"/>
              <a:t>sifatida</a:t>
            </a:r>
            <a:r>
              <a:rPr lang="ru-RU" dirty="0"/>
              <a:t> </a:t>
            </a:r>
            <a:r>
              <a:rPr lang="ru-RU" dirty="0" err="1"/>
              <a:t>tasvirlanadi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 </a:t>
            </a:r>
            <a:r>
              <a:rPr lang="ru-RU" dirty="0" err="1"/>
              <a:t>Kul</a:t>
            </a:r>
            <a:r>
              <a:rPr lang="ru-RU" dirty="0"/>
              <a:t> </a:t>
            </a:r>
            <a:r>
              <a:rPr lang="ru-RU" dirty="0" err="1"/>
              <a:t>tegin</a:t>
            </a:r>
            <a:r>
              <a:rPr lang="ru-RU" dirty="0"/>
              <a:t> </a:t>
            </a:r>
            <a:r>
              <a:rPr lang="ru-RU" dirty="0" err="1"/>
              <a:t>bitigida</a:t>
            </a:r>
            <a:r>
              <a:rPr lang="ru-RU" dirty="0"/>
              <a:t> </a:t>
            </a:r>
            <a:r>
              <a:rPr lang="ru-RU" dirty="0" err="1"/>
              <a:t>Bilga</a:t>
            </a:r>
            <a:r>
              <a:rPr lang="ru-RU" dirty="0"/>
              <a:t> </a:t>
            </a:r>
            <a:r>
              <a:rPr lang="ru-RU" dirty="0" err="1"/>
              <a:t>hokon</a:t>
            </a:r>
            <a:r>
              <a:rPr lang="ru-RU" dirty="0"/>
              <a:t> </a:t>
            </a:r>
            <a:r>
              <a:rPr lang="ru-RU" dirty="0" err="1"/>
              <a:t>eng</a:t>
            </a:r>
            <a:r>
              <a:rPr lang="ru-RU" dirty="0"/>
              <a:t> </a:t>
            </a:r>
            <a:r>
              <a:rPr lang="ru-RU" dirty="0" err="1"/>
              <a:t>muhim</a:t>
            </a:r>
            <a:r>
              <a:rPr lang="ru-RU" dirty="0"/>
              <a:t> </a:t>
            </a:r>
            <a:r>
              <a:rPr lang="ru-RU" dirty="0" err="1"/>
              <a:t>insoniy</a:t>
            </a:r>
            <a:r>
              <a:rPr lang="ru-RU" dirty="0"/>
              <a:t> </a:t>
            </a:r>
            <a:r>
              <a:rPr lang="ru-RU" dirty="0" err="1"/>
              <a:t>hislatlar</a:t>
            </a:r>
            <a:r>
              <a:rPr lang="ru-RU" dirty="0"/>
              <a:t>, </a:t>
            </a:r>
            <a:r>
              <a:rPr lang="ru-RU" dirty="0" err="1"/>
              <a:t>hayotiy</a:t>
            </a:r>
            <a:r>
              <a:rPr lang="ru-RU" dirty="0"/>
              <a:t> </a:t>
            </a:r>
            <a:r>
              <a:rPr lang="ru-RU" dirty="0" err="1"/>
              <a:t>zaruriyatlar</a:t>
            </a:r>
            <a:r>
              <a:rPr lang="ru-RU" dirty="0"/>
              <a:t> </a:t>
            </a:r>
            <a:r>
              <a:rPr lang="ru-RU" dirty="0" err="1"/>
              <a:t>haqida</a:t>
            </a:r>
            <a:r>
              <a:rPr lang="ru-RU" dirty="0"/>
              <a:t> </a:t>
            </a:r>
            <a:r>
              <a:rPr lang="ru-RU" dirty="0" err="1"/>
              <a:t>pand</a:t>
            </a:r>
            <a:r>
              <a:rPr lang="ru-RU" dirty="0"/>
              <a:t> </a:t>
            </a:r>
            <a:r>
              <a:rPr lang="en-US" dirty="0"/>
              <a:t>  </a:t>
            </a:r>
            <a:r>
              <a:rPr lang="ru-RU" dirty="0" err="1"/>
              <a:t>nasixatlar</a:t>
            </a:r>
            <a:r>
              <a:rPr lang="ru-RU" dirty="0"/>
              <a:t> </a:t>
            </a:r>
            <a:r>
              <a:rPr lang="ru-RU" dirty="0" err="1"/>
              <a:t>qiladi</a:t>
            </a:r>
            <a:r>
              <a:rPr lang="ru-RU" dirty="0"/>
              <a:t>. </a:t>
            </a:r>
            <a:r>
              <a:rPr lang="ru-RU" dirty="0" err="1"/>
              <a:t>Turk</a:t>
            </a:r>
            <a:r>
              <a:rPr lang="ru-RU" dirty="0"/>
              <a:t> </a:t>
            </a:r>
            <a:r>
              <a:rPr lang="ru-RU" dirty="0" err="1"/>
              <a:t>xalqi</a:t>
            </a:r>
            <a:r>
              <a:rPr lang="ru-RU" dirty="0"/>
              <a:t> </a:t>
            </a:r>
            <a:r>
              <a:rPr lang="ru-RU" dirty="0" err="1"/>
              <a:t>birlashmagani</a:t>
            </a:r>
            <a:r>
              <a:rPr lang="ru-RU" dirty="0"/>
              <a:t>, </a:t>
            </a:r>
            <a:r>
              <a:rPr lang="ru-RU" dirty="0" err="1"/>
              <a:t>bir-biriga</a:t>
            </a:r>
            <a:r>
              <a:rPr lang="ru-RU" dirty="0"/>
              <a:t> </a:t>
            </a:r>
            <a:r>
              <a:rPr lang="ru-RU" dirty="0" err="1"/>
              <a:t>ishonmagani</a:t>
            </a:r>
            <a:r>
              <a:rPr lang="ru-RU" dirty="0"/>
              <a:t> </a:t>
            </a:r>
            <a:r>
              <a:rPr lang="ru-RU" dirty="0" err="1"/>
              <a:t>uchun</a:t>
            </a:r>
            <a:r>
              <a:rPr lang="ru-RU" dirty="0"/>
              <a:t>, </a:t>
            </a:r>
            <a:r>
              <a:rPr lang="ru-RU" dirty="0" err="1"/>
              <a:t>hiyla</a:t>
            </a:r>
            <a:r>
              <a:rPr lang="ru-RU" dirty="0"/>
              <a:t> </a:t>
            </a:r>
            <a:r>
              <a:rPr lang="ru-RU" dirty="0" err="1"/>
              <a:t>va</a:t>
            </a:r>
            <a:r>
              <a:rPr lang="ru-RU" dirty="0"/>
              <a:t> </a:t>
            </a:r>
            <a:r>
              <a:rPr lang="ru-RU" dirty="0" err="1"/>
              <a:t>firib</a:t>
            </a:r>
            <a:r>
              <a:rPr lang="ru-RU" dirty="0"/>
              <a:t> </a:t>
            </a:r>
            <a:r>
              <a:rPr lang="ru-RU" dirty="0" err="1"/>
              <a:t>qurboni</a:t>
            </a:r>
            <a:r>
              <a:rPr lang="ru-RU" dirty="0"/>
              <a:t>  </a:t>
            </a:r>
            <a:r>
              <a:rPr lang="ru-RU" dirty="0" err="1"/>
              <a:t>bo’lib</a:t>
            </a:r>
            <a:r>
              <a:rPr lang="ru-RU" dirty="0"/>
              <a:t>, </a:t>
            </a:r>
            <a:r>
              <a:rPr lang="ru-RU" dirty="0" err="1"/>
              <a:t>tabg’achlar</a:t>
            </a:r>
            <a:r>
              <a:rPr lang="ru-RU" dirty="0"/>
              <a:t> </a:t>
            </a:r>
            <a:r>
              <a:rPr lang="ru-RU" dirty="0" err="1"/>
              <a:t>ularni</a:t>
            </a:r>
            <a:r>
              <a:rPr lang="ru-RU" dirty="0"/>
              <a:t> </a:t>
            </a:r>
            <a:r>
              <a:rPr lang="ru-RU" dirty="0" err="1"/>
              <a:t>qul</a:t>
            </a:r>
            <a:r>
              <a:rPr lang="ru-RU" dirty="0"/>
              <a:t> </a:t>
            </a:r>
            <a:r>
              <a:rPr lang="ru-RU" dirty="0" err="1"/>
              <a:t>va</a:t>
            </a:r>
            <a:r>
              <a:rPr lang="ru-RU" dirty="0"/>
              <a:t> </a:t>
            </a:r>
            <a:r>
              <a:rPr lang="ru-RU" dirty="0" err="1"/>
              <a:t>cho’ri</a:t>
            </a:r>
            <a:r>
              <a:rPr lang="ru-RU" dirty="0"/>
              <a:t> </a:t>
            </a:r>
            <a:r>
              <a:rPr lang="ru-RU" dirty="0" err="1"/>
              <a:t>etgani</a:t>
            </a:r>
            <a:r>
              <a:rPr lang="ru-RU" dirty="0"/>
              <a:t>, </a:t>
            </a:r>
            <a:r>
              <a:rPr lang="ru-RU" dirty="0" err="1"/>
              <a:t>qashshoq</a:t>
            </a:r>
            <a:r>
              <a:rPr lang="ru-RU" dirty="0"/>
              <a:t>, </a:t>
            </a:r>
            <a:r>
              <a:rPr lang="ru-RU" dirty="0" err="1"/>
              <a:t>erksiz</a:t>
            </a:r>
            <a:r>
              <a:rPr lang="ru-RU" dirty="0"/>
              <a:t> </a:t>
            </a:r>
            <a:r>
              <a:rPr lang="ru-RU" dirty="0" err="1"/>
              <a:t>va</a:t>
            </a:r>
            <a:r>
              <a:rPr lang="ru-RU" dirty="0"/>
              <a:t> </a:t>
            </a:r>
            <a:r>
              <a:rPr lang="ru-RU" dirty="0" err="1"/>
              <a:t>mute</a:t>
            </a:r>
            <a:r>
              <a:rPr lang="ru-RU" dirty="0"/>
              <a:t> </a:t>
            </a:r>
            <a:r>
              <a:rPr lang="ru-RU" dirty="0" err="1"/>
              <a:t>bo’lganligini</a:t>
            </a:r>
            <a:r>
              <a:rPr lang="ru-RU" dirty="0"/>
              <a:t> </a:t>
            </a:r>
            <a:r>
              <a:rPr lang="ru-RU" dirty="0" err="1"/>
              <a:t>kuyunib</a:t>
            </a:r>
            <a:r>
              <a:rPr lang="ru-RU" dirty="0"/>
              <a:t>  </a:t>
            </a:r>
            <a:r>
              <a:rPr lang="ru-RU" dirty="0" err="1"/>
              <a:t>so’zlaydi</a:t>
            </a:r>
            <a:r>
              <a:rPr lang="ru-RU" dirty="0"/>
              <a:t>. </a:t>
            </a:r>
          </a:p>
          <a:p>
            <a:pPr algn="just"/>
            <a:r>
              <a:rPr lang="ru-RU" dirty="0" err="1"/>
              <a:t>Ikkinchi</a:t>
            </a:r>
            <a:r>
              <a:rPr lang="ru-RU" dirty="0"/>
              <a:t> </a:t>
            </a:r>
            <a:r>
              <a:rPr lang="ru-RU" dirty="0" err="1"/>
              <a:t>bitik</a:t>
            </a:r>
            <a:r>
              <a:rPr lang="ru-RU" dirty="0"/>
              <a:t> </a:t>
            </a:r>
            <a:r>
              <a:rPr lang="ru-RU" dirty="0" err="1"/>
              <a:t>Bilga</a:t>
            </a:r>
            <a:r>
              <a:rPr lang="ru-RU" dirty="0"/>
              <a:t> </a:t>
            </a:r>
            <a:r>
              <a:rPr lang="ru-RU" dirty="0" err="1"/>
              <a:t>hoqon</a:t>
            </a:r>
            <a:r>
              <a:rPr lang="ru-RU" dirty="0"/>
              <a:t> </a:t>
            </a:r>
            <a:r>
              <a:rPr lang="ru-RU" dirty="0" err="1"/>
              <a:t>haqida.Bu</a:t>
            </a:r>
            <a:r>
              <a:rPr lang="ru-RU" dirty="0"/>
              <a:t> </a:t>
            </a:r>
            <a:r>
              <a:rPr lang="ru-RU" dirty="0" err="1"/>
              <a:t>bitiktosh</a:t>
            </a:r>
            <a:r>
              <a:rPr lang="ru-RU" dirty="0"/>
              <a:t> </a:t>
            </a:r>
            <a:r>
              <a:rPr lang="ru-RU" dirty="0" err="1"/>
              <a:t>Eltarish</a:t>
            </a:r>
            <a:r>
              <a:rPr lang="ru-RU" dirty="0"/>
              <a:t> </a:t>
            </a:r>
            <a:r>
              <a:rPr lang="ru-RU" dirty="0" err="1"/>
              <a:t>Hoqonning</a:t>
            </a:r>
            <a:r>
              <a:rPr lang="ru-RU" dirty="0"/>
              <a:t> </a:t>
            </a:r>
            <a:r>
              <a:rPr lang="ru-RU" dirty="0" err="1"/>
              <a:t>katta</a:t>
            </a:r>
            <a:r>
              <a:rPr lang="ru-RU" dirty="0"/>
              <a:t> </a:t>
            </a:r>
            <a:r>
              <a:rPr lang="ru-RU" dirty="0" err="1"/>
              <a:t>o’g’li</a:t>
            </a:r>
            <a:r>
              <a:rPr lang="ru-RU" dirty="0"/>
              <a:t>, K </a:t>
            </a:r>
            <a:r>
              <a:rPr lang="ru-RU" dirty="0" err="1"/>
              <a:t>ish</a:t>
            </a:r>
            <a:r>
              <a:rPr lang="ru-RU" dirty="0"/>
              <a:t>, </a:t>
            </a:r>
            <a:r>
              <a:rPr lang="ru-RU" dirty="0" err="1"/>
              <a:t>tinch-totuv</a:t>
            </a:r>
            <a:r>
              <a:rPr lang="ru-RU" dirty="0"/>
              <a:t> </a:t>
            </a:r>
            <a:r>
              <a:rPr lang="ru-RU" dirty="0" err="1"/>
              <a:t>bo’lib</a:t>
            </a:r>
            <a:r>
              <a:rPr lang="ru-RU" dirty="0"/>
              <a:t> </a:t>
            </a:r>
            <a:r>
              <a:rPr lang="ru-RU" dirty="0" err="1"/>
              <a:t>yashashga</a:t>
            </a:r>
            <a:r>
              <a:rPr lang="ru-RU" dirty="0"/>
              <a:t> </a:t>
            </a:r>
            <a:r>
              <a:rPr lang="ru-RU" dirty="0" err="1"/>
              <a:t>undashdek</a:t>
            </a:r>
            <a:r>
              <a:rPr lang="ru-RU" dirty="0"/>
              <a:t> </a:t>
            </a:r>
            <a:r>
              <a:rPr lang="ru-RU" dirty="0" err="1"/>
              <a:t>ezgu</a:t>
            </a:r>
            <a:r>
              <a:rPr lang="ru-RU" dirty="0"/>
              <a:t> </a:t>
            </a:r>
            <a:r>
              <a:rPr lang="ru-RU" dirty="0" err="1"/>
              <a:t>maqsad</a:t>
            </a:r>
            <a:r>
              <a:rPr lang="ru-RU" dirty="0"/>
              <a:t> </a:t>
            </a:r>
            <a:r>
              <a:rPr lang="ru-RU" dirty="0" err="1"/>
              <a:t>ham</a:t>
            </a:r>
            <a:r>
              <a:rPr lang="ru-RU" dirty="0"/>
              <a:t> </a:t>
            </a:r>
            <a:r>
              <a:rPr lang="ru-RU" dirty="0" err="1"/>
              <a:t>yotadi</a:t>
            </a:r>
            <a:r>
              <a:rPr lang="ru-RU" dirty="0"/>
              <a:t>. </a:t>
            </a:r>
            <a:r>
              <a:rPr lang="ru-RU" dirty="0" err="1"/>
              <a:t>Kul</a:t>
            </a:r>
            <a:r>
              <a:rPr lang="ru-RU" dirty="0"/>
              <a:t> </a:t>
            </a:r>
            <a:r>
              <a:rPr lang="ru-RU" dirty="0" err="1"/>
              <a:t>tegin</a:t>
            </a:r>
            <a:r>
              <a:rPr lang="ru-RU" dirty="0"/>
              <a:t> </a:t>
            </a:r>
            <a:r>
              <a:rPr lang="ru-RU" dirty="0" err="1"/>
              <a:t>esa</a:t>
            </a:r>
            <a:r>
              <a:rPr lang="ru-RU" dirty="0"/>
              <a:t> </a:t>
            </a:r>
            <a:r>
              <a:rPr lang="ru-RU" dirty="0" err="1"/>
              <a:t>dono</a:t>
            </a:r>
            <a:r>
              <a:rPr lang="ru-RU" dirty="0"/>
              <a:t>,  </a:t>
            </a:r>
            <a:r>
              <a:rPr lang="ru-RU" dirty="0" err="1"/>
              <a:t>bahodir</a:t>
            </a:r>
            <a:r>
              <a:rPr lang="ru-RU" dirty="0"/>
              <a:t>, </a:t>
            </a:r>
            <a:r>
              <a:rPr lang="ru-RU" dirty="0" err="1"/>
              <a:t>jasur</a:t>
            </a:r>
            <a:r>
              <a:rPr lang="ru-RU" dirty="0"/>
              <a:t> </a:t>
            </a:r>
            <a:r>
              <a:rPr lang="ru-RU" dirty="0" err="1"/>
              <a:t>inson</a:t>
            </a:r>
            <a:r>
              <a:rPr lang="ru-RU" dirty="0"/>
              <a:t> </a:t>
            </a:r>
            <a:r>
              <a:rPr lang="ru-RU" dirty="0" err="1"/>
              <a:t>sifatida</a:t>
            </a:r>
            <a:r>
              <a:rPr lang="ru-RU" dirty="0"/>
              <a:t> </a:t>
            </a:r>
            <a:r>
              <a:rPr lang="ru-RU" dirty="0" err="1"/>
              <a:t>tasvirlanadi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 </a:t>
            </a:r>
            <a:r>
              <a:rPr lang="ru-RU" dirty="0" err="1"/>
              <a:t>Kul</a:t>
            </a:r>
            <a:r>
              <a:rPr lang="ru-RU" dirty="0"/>
              <a:t> </a:t>
            </a:r>
            <a:r>
              <a:rPr lang="ru-RU" dirty="0" err="1"/>
              <a:t>tegin</a:t>
            </a:r>
            <a:r>
              <a:rPr lang="ru-RU" dirty="0"/>
              <a:t> </a:t>
            </a:r>
            <a:r>
              <a:rPr lang="ru-RU" dirty="0" err="1"/>
              <a:t>bitigida</a:t>
            </a:r>
            <a:r>
              <a:rPr lang="ru-RU" dirty="0"/>
              <a:t> </a:t>
            </a:r>
            <a:r>
              <a:rPr lang="ru-RU" dirty="0" err="1"/>
              <a:t>Bilga</a:t>
            </a:r>
            <a:r>
              <a:rPr lang="ru-RU" dirty="0"/>
              <a:t> </a:t>
            </a:r>
            <a:r>
              <a:rPr lang="ru-RU" dirty="0" err="1"/>
              <a:t>hokon</a:t>
            </a:r>
            <a:r>
              <a:rPr lang="ru-RU" dirty="0"/>
              <a:t> </a:t>
            </a:r>
            <a:r>
              <a:rPr lang="ru-RU" dirty="0" err="1"/>
              <a:t>eng</a:t>
            </a:r>
            <a:r>
              <a:rPr lang="ru-RU" dirty="0"/>
              <a:t> </a:t>
            </a:r>
            <a:r>
              <a:rPr lang="ru-RU" dirty="0" err="1"/>
              <a:t>muhim</a:t>
            </a:r>
            <a:r>
              <a:rPr lang="ru-RU" dirty="0"/>
              <a:t> </a:t>
            </a:r>
            <a:r>
              <a:rPr lang="ru-RU" dirty="0" err="1"/>
              <a:t>insoniy</a:t>
            </a:r>
            <a:r>
              <a:rPr lang="ru-RU" dirty="0"/>
              <a:t> </a:t>
            </a:r>
            <a:r>
              <a:rPr lang="ru-RU" dirty="0" err="1"/>
              <a:t>hislatlar</a:t>
            </a:r>
            <a:r>
              <a:rPr lang="ru-RU" dirty="0"/>
              <a:t>, </a:t>
            </a:r>
            <a:r>
              <a:rPr lang="ru-RU" dirty="0" err="1"/>
              <a:t>hayotiy</a:t>
            </a:r>
            <a:r>
              <a:rPr lang="ru-RU" dirty="0"/>
              <a:t> </a:t>
            </a:r>
            <a:r>
              <a:rPr lang="ru-RU" dirty="0" err="1"/>
              <a:t>zaruriyatlar</a:t>
            </a:r>
            <a:r>
              <a:rPr lang="ru-RU" dirty="0"/>
              <a:t> </a:t>
            </a:r>
            <a:r>
              <a:rPr lang="ru-RU" dirty="0" err="1"/>
              <a:t>haqida</a:t>
            </a:r>
            <a:r>
              <a:rPr lang="ru-RU" dirty="0"/>
              <a:t> </a:t>
            </a:r>
            <a:r>
              <a:rPr lang="ru-RU" dirty="0" err="1"/>
              <a:t>pand</a:t>
            </a:r>
            <a:r>
              <a:rPr lang="ru-RU" dirty="0"/>
              <a:t>  </a:t>
            </a:r>
            <a:r>
              <a:rPr lang="ru-RU" dirty="0" err="1"/>
              <a:t>nasixatlar</a:t>
            </a:r>
            <a:r>
              <a:rPr lang="ru-RU" dirty="0"/>
              <a:t> </a:t>
            </a:r>
            <a:r>
              <a:rPr lang="ru-RU" dirty="0" err="1"/>
              <a:t>qiladi</a:t>
            </a:r>
            <a:r>
              <a:rPr lang="ru-RU" dirty="0"/>
              <a:t>. </a:t>
            </a:r>
            <a:r>
              <a:rPr lang="ru-RU" dirty="0" err="1"/>
              <a:t>Turk</a:t>
            </a:r>
            <a:r>
              <a:rPr lang="ru-RU" dirty="0"/>
              <a:t> </a:t>
            </a:r>
            <a:r>
              <a:rPr lang="ru-RU" dirty="0" err="1"/>
              <a:t>xalqi</a:t>
            </a:r>
            <a:r>
              <a:rPr lang="ru-RU" dirty="0"/>
              <a:t> </a:t>
            </a:r>
            <a:r>
              <a:rPr lang="ru-RU" dirty="0" err="1"/>
              <a:t>birlashmagani</a:t>
            </a:r>
            <a:r>
              <a:rPr lang="ru-RU" dirty="0"/>
              <a:t>, </a:t>
            </a:r>
            <a:r>
              <a:rPr lang="ru-RU" dirty="0" err="1"/>
              <a:t>bir-biriga</a:t>
            </a:r>
            <a:r>
              <a:rPr lang="ru-RU" dirty="0"/>
              <a:t> </a:t>
            </a:r>
            <a:r>
              <a:rPr lang="ru-RU" dirty="0" err="1"/>
              <a:t>ishonmagani</a:t>
            </a:r>
            <a:r>
              <a:rPr lang="ru-RU" dirty="0"/>
              <a:t> </a:t>
            </a:r>
            <a:r>
              <a:rPr lang="ru-RU" dirty="0" err="1"/>
              <a:t>uchun</a:t>
            </a:r>
            <a:r>
              <a:rPr lang="ru-RU" dirty="0"/>
              <a:t>, </a:t>
            </a:r>
            <a:r>
              <a:rPr lang="ru-RU" dirty="0" err="1"/>
              <a:t>hiyla</a:t>
            </a:r>
            <a:r>
              <a:rPr lang="ru-RU" dirty="0"/>
              <a:t> </a:t>
            </a:r>
            <a:r>
              <a:rPr lang="ru-RU" dirty="0" err="1"/>
              <a:t>va</a:t>
            </a:r>
            <a:r>
              <a:rPr lang="ru-RU" dirty="0"/>
              <a:t> </a:t>
            </a:r>
            <a:r>
              <a:rPr lang="ru-RU" dirty="0" err="1"/>
              <a:t>firib</a:t>
            </a:r>
            <a:r>
              <a:rPr lang="ru-RU" dirty="0"/>
              <a:t> </a:t>
            </a:r>
            <a:r>
              <a:rPr lang="ru-RU" dirty="0" err="1"/>
              <a:t>qurboni</a:t>
            </a:r>
            <a:r>
              <a:rPr lang="ru-RU" dirty="0"/>
              <a:t>  </a:t>
            </a:r>
            <a:r>
              <a:rPr lang="ru-RU" dirty="0" err="1"/>
              <a:t>bo’lib</a:t>
            </a:r>
            <a:r>
              <a:rPr lang="ru-RU" dirty="0"/>
              <a:t>, </a:t>
            </a:r>
            <a:r>
              <a:rPr lang="ru-RU" dirty="0" err="1"/>
              <a:t>tabg’achlar</a:t>
            </a:r>
            <a:r>
              <a:rPr lang="ru-RU" dirty="0"/>
              <a:t> </a:t>
            </a:r>
            <a:r>
              <a:rPr lang="ru-RU" dirty="0" err="1"/>
              <a:t>ularni</a:t>
            </a:r>
            <a:r>
              <a:rPr lang="ru-RU" dirty="0"/>
              <a:t> </a:t>
            </a:r>
            <a:r>
              <a:rPr lang="ru-RU" dirty="0" err="1"/>
              <a:t>qul</a:t>
            </a:r>
            <a:r>
              <a:rPr lang="ru-RU" dirty="0"/>
              <a:t> </a:t>
            </a:r>
            <a:r>
              <a:rPr lang="ru-RU" dirty="0" err="1"/>
              <a:t>va</a:t>
            </a:r>
            <a:r>
              <a:rPr lang="ru-RU" dirty="0"/>
              <a:t> </a:t>
            </a:r>
            <a:r>
              <a:rPr lang="ru-RU" dirty="0" err="1"/>
              <a:t>cho’ri</a:t>
            </a:r>
            <a:r>
              <a:rPr lang="ru-RU" dirty="0"/>
              <a:t> </a:t>
            </a:r>
            <a:r>
              <a:rPr lang="ru-RU" dirty="0" err="1"/>
              <a:t>etgani</a:t>
            </a:r>
            <a:r>
              <a:rPr lang="ru-RU" dirty="0"/>
              <a:t>, </a:t>
            </a:r>
            <a:r>
              <a:rPr lang="ru-RU" dirty="0" err="1"/>
              <a:t>qashshoq</a:t>
            </a:r>
            <a:r>
              <a:rPr lang="ru-RU" dirty="0"/>
              <a:t>, </a:t>
            </a:r>
            <a:r>
              <a:rPr lang="ru-RU" dirty="0" err="1"/>
              <a:t>erksiz</a:t>
            </a:r>
            <a:r>
              <a:rPr lang="ru-RU" dirty="0"/>
              <a:t> </a:t>
            </a:r>
            <a:r>
              <a:rPr lang="ru-RU" dirty="0" err="1"/>
              <a:t>va</a:t>
            </a:r>
            <a:r>
              <a:rPr lang="ru-RU" dirty="0"/>
              <a:t> </a:t>
            </a:r>
            <a:r>
              <a:rPr lang="ru-RU" dirty="0" err="1"/>
              <a:t>mute</a:t>
            </a:r>
            <a:r>
              <a:rPr lang="ru-RU" dirty="0"/>
              <a:t> </a:t>
            </a:r>
            <a:r>
              <a:rPr lang="ru-RU" dirty="0" err="1"/>
              <a:t>bo’lganligini</a:t>
            </a:r>
            <a:r>
              <a:rPr lang="ru-RU" dirty="0"/>
              <a:t> </a:t>
            </a:r>
            <a:r>
              <a:rPr lang="ru-RU" dirty="0" err="1"/>
              <a:t>kuyunib</a:t>
            </a:r>
            <a:r>
              <a:rPr lang="ru-RU" dirty="0"/>
              <a:t>  </a:t>
            </a:r>
            <a:r>
              <a:rPr lang="ru-RU" dirty="0" err="1"/>
              <a:t>so’zlaydi</a:t>
            </a:r>
            <a:r>
              <a:rPr lang="ru-RU" dirty="0"/>
              <a:t>. </a:t>
            </a:r>
          </a:p>
          <a:p>
            <a:pPr algn="just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0606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-34048" y="332656"/>
            <a:ext cx="8926527" cy="6048672"/>
          </a:xfrm>
          <a:prstGeom prst="vertic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Ма</a:t>
            </a:r>
            <a:r>
              <a:rPr lang="en-US" b="1" dirty="0" err="1"/>
              <a:t>vzuning</a:t>
            </a:r>
            <a:r>
              <a:rPr lang="en-US" b="1" dirty="0"/>
              <a:t> </a:t>
            </a:r>
            <a:r>
              <a:rPr lang="en-US" b="1" dirty="0" err="1" smtClean="0"/>
              <a:t>dolzarbligi</a:t>
            </a:r>
            <a:endParaRPr lang="en-US" b="1" dirty="0" smtClean="0"/>
          </a:p>
          <a:p>
            <a:endParaRPr lang="ru-RU" dirty="0"/>
          </a:p>
          <a:p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‘</a:t>
            </a:r>
            <a:r>
              <a:rPr lang="en-US" dirty="0"/>
              <a:t>z </a:t>
            </a:r>
            <a:r>
              <a:rPr lang="en-US" dirty="0" err="1"/>
              <a:t>kasbini</a:t>
            </a:r>
            <a:r>
              <a:rPr lang="en-US" dirty="0"/>
              <a:t> </a:t>
            </a:r>
            <a:r>
              <a:rPr lang="en-US" dirty="0" err="1"/>
              <a:t>yaxshi</a:t>
            </a:r>
            <a:r>
              <a:rPr lang="en-US" dirty="0"/>
              <a:t> </a:t>
            </a:r>
            <a:r>
              <a:rPr lang="en-US" dirty="0" err="1"/>
              <a:t>egallagan</a:t>
            </a:r>
            <a:r>
              <a:rPr lang="en-US" dirty="0"/>
              <a:t> </a:t>
            </a:r>
            <a:r>
              <a:rPr lang="en-US" dirty="0" err="1"/>
              <a:t>chuqur</a:t>
            </a:r>
            <a:r>
              <a:rPr lang="en-US" dirty="0"/>
              <a:t> </a:t>
            </a:r>
            <a:r>
              <a:rPr lang="en-US" dirty="0" err="1"/>
              <a:t>bilimli</a:t>
            </a:r>
            <a:r>
              <a:rPr lang="ru-RU" dirty="0"/>
              <a:t>, </a:t>
            </a:r>
            <a:r>
              <a:rPr lang="en-US" dirty="0" err="1"/>
              <a:t>mutaxassis</a:t>
            </a:r>
            <a:r>
              <a:rPr lang="en-US" dirty="0"/>
              <a:t> </a:t>
            </a:r>
            <a:r>
              <a:rPr lang="en-US" dirty="0" err="1"/>
              <a:t>kadrlar</a:t>
            </a:r>
            <a:r>
              <a:rPr lang="en-US" dirty="0"/>
              <a:t> </a:t>
            </a:r>
            <a:r>
              <a:rPr lang="en-US" dirty="0" err="1"/>
              <a:t>tayyorlash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ularning</a:t>
            </a:r>
            <a:r>
              <a:rPr lang="en-US" dirty="0"/>
              <a:t> </a:t>
            </a:r>
            <a:r>
              <a:rPr lang="en-US" dirty="0" err="1"/>
              <a:t>zamonaviy</a:t>
            </a:r>
            <a:r>
              <a:rPr lang="en-US" dirty="0"/>
              <a:t> </a:t>
            </a:r>
            <a:r>
              <a:rPr lang="en-US" dirty="0" err="1"/>
              <a:t>bilimlar</a:t>
            </a:r>
            <a:r>
              <a:rPr lang="en-US" dirty="0"/>
              <a:t> </a:t>
            </a:r>
            <a:r>
              <a:rPr lang="en-US" dirty="0" err="1"/>
              <a:t>asosida</a:t>
            </a:r>
            <a:r>
              <a:rPr lang="en-US" dirty="0"/>
              <a:t> ta</a:t>
            </a:r>
            <a:r>
              <a:rPr lang="ru-RU" dirty="0"/>
              <a:t>’</a:t>
            </a:r>
            <a:r>
              <a:rPr lang="en-US" dirty="0" err="1"/>
              <a:t>lim</a:t>
            </a:r>
            <a:r>
              <a:rPr lang="en-US" dirty="0"/>
              <a:t> </a:t>
            </a:r>
            <a:r>
              <a:rPr lang="en-US" dirty="0" err="1"/>
              <a:t>olishi</a:t>
            </a:r>
            <a:r>
              <a:rPr lang="en-US" dirty="0"/>
              <a:t> </a:t>
            </a:r>
            <a:r>
              <a:rPr lang="en-US" dirty="0" err="1"/>
              <a:t>mustaqil</a:t>
            </a:r>
            <a:r>
              <a:rPr lang="en-US" dirty="0"/>
              <a:t> </a:t>
            </a:r>
            <a:r>
              <a:rPr lang="en-US" dirty="0" err="1"/>
              <a:t>davlatimiz</a:t>
            </a:r>
            <a:r>
              <a:rPr lang="en-US" dirty="0"/>
              <a:t> </a:t>
            </a:r>
            <a:r>
              <a:rPr lang="en-US" dirty="0" err="1"/>
              <a:t>oldida</a:t>
            </a:r>
            <a:r>
              <a:rPr lang="en-US" dirty="0"/>
              <a:t> </a:t>
            </a:r>
            <a:r>
              <a:rPr lang="en-US" dirty="0" err="1"/>
              <a:t>turgan</a:t>
            </a:r>
            <a:r>
              <a:rPr lang="en-US" dirty="0"/>
              <a:t> </a:t>
            </a:r>
            <a:r>
              <a:rPr lang="en-US" dirty="0" err="1"/>
              <a:t>dolzarb</a:t>
            </a:r>
            <a:r>
              <a:rPr lang="en-US" dirty="0"/>
              <a:t> </a:t>
            </a:r>
            <a:r>
              <a:rPr lang="en-US" dirty="0" err="1"/>
              <a:t>vazifalardan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hisoblanadi</a:t>
            </a:r>
            <a:r>
              <a:rPr lang="ru-RU" dirty="0"/>
              <a:t>.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mamlakatning</a:t>
            </a:r>
            <a:r>
              <a:rPr lang="en-US" dirty="0"/>
              <a:t> </a:t>
            </a:r>
            <a:r>
              <a:rPr lang="en-US" dirty="0" err="1"/>
              <a:t>iqtisodiy</a:t>
            </a:r>
            <a:r>
              <a:rPr lang="en-US" dirty="0"/>
              <a:t> </a:t>
            </a:r>
            <a:r>
              <a:rPr lang="en-US" dirty="0" err="1"/>
              <a:t>taraqqiyot</a:t>
            </a:r>
            <a:r>
              <a:rPr lang="en-US" dirty="0"/>
              <a:t> </a:t>
            </a:r>
            <a:r>
              <a:rPr lang="en-US" dirty="0" err="1"/>
              <a:t>omillari</a:t>
            </a:r>
            <a:r>
              <a:rPr lang="ru-RU" dirty="0"/>
              <a:t>,</a:t>
            </a:r>
            <a:r>
              <a:rPr lang="en-US" dirty="0" err="1"/>
              <a:t>ijtimoiy</a:t>
            </a:r>
            <a:r>
              <a:rPr lang="ru-RU" dirty="0"/>
              <a:t>-</a:t>
            </a:r>
            <a:r>
              <a:rPr lang="en-US" dirty="0" err="1"/>
              <a:t>siyosiy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huquqiy</a:t>
            </a:r>
            <a:r>
              <a:rPr lang="en-US" dirty="0"/>
              <a:t> </a:t>
            </a:r>
            <a:r>
              <a:rPr lang="en-US" dirty="0" err="1"/>
              <a:t>sohalardagi</a:t>
            </a:r>
            <a:r>
              <a:rPr lang="en-US" dirty="0"/>
              <a:t> </a:t>
            </a:r>
            <a:r>
              <a:rPr lang="en-US" dirty="0" err="1"/>
              <a:t>islohotlarning</a:t>
            </a:r>
            <a:r>
              <a:rPr lang="en-US" dirty="0"/>
              <a:t> </a:t>
            </a:r>
            <a:r>
              <a:rPr lang="en-US" dirty="0" err="1"/>
              <a:t>jadallashuvi</a:t>
            </a:r>
            <a:r>
              <a:rPr lang="ru-RU" dirty="0"/>
              <a:t>  </a:t>
            </a:r>
            <a:r>
              <a:rPr lang="en-US" dirty="0" err="1"/>
              <a:t>umuman</a:t>
            </a:r>
            <a:r>
              <a:rPr lang="en-US" dirty="0"/>
              <a:t> </a:t>
            </a:r>
            <a:r>
              <a:rPr lang="en-US" dirty="0" err="1"/>
              <a:t>bozor</a:t>
            </a:r>
            <a:r>
              <a:rPr lang="en-US" dirty="0"/>
              <a:t> </a:t>
            </a:r>
            <a:r>
              <a:rPr lang="en-US" dirty="0" err="1"/>
              <a:t>munosabatlarini</a:t>
            </a:r>
            <a:r>
              <a:rPr lang="en-US" dirty="0"/>
              <a:t> </a:t>
            </a:r>
            <a:r>
              <a:rPr lang="en-US" dirty="0" err="1"/>
              <a:t>yanada</a:t>
            </a:r>
            <a:r>
              <a:rPr lang="en-US" dirty="0"/>
              <a:t> </a:t>
            </a:r>
            <a:r>
              <a:rPr lang="en-US" dirty="0" err="1"/>
              <a:t>rivojlantirish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ru-RU" dirty="0"/>
              <a:t>‘</a:t>
            </a:r>
            <a:r>
              <a:rPr lang="en-US" dirty="0"/>
              <a:t>p</a:t>
            </a:r>
            <a:r>
              <a:rPr lang="ru-RU" dirty="0"/>
              <a:t>  </a:t>
            </a:r>
            <a:r>
              <a:rPr lang="en-US" dirty="0" err="1"/>
              <a:t>jihatdan</a:t>
            </a:r>
            <a:r>
              <a:rPr lang="en-US" dirty="0"/>
              <a:t> </a:t>
            </a:r>
            <a:r>
              <a:rPr lang="en-US" dirty="0" err="1"/>
              <a:t>yuksak</a:t>
            </a:r>
            <a:r>
              <a:rPr lang="en-US" dirty="0"/>
              <a:t> </a:t>
            </a:r>
            <a:r>
              <a:rPr lang="en-US" dirty="0" err="1"/>
              <a:t>malakali</a:t>
            </a:r>
            <a:r>
              <a:rPr lang="ru-RU" dirty="0"/>
              <a:t>, </a:t>
            </a:r>
            <a:r>
              <a:rPr lang="en-US" dirty="0"/>
              <a:t>ma</a:t>
            </a:r>
            <a:r>
              <a:rPr lang="ru-RU" dirty="0"/>
              <a:t>’</a:t>
            </a:r>
            <a:r>
              <a:rPr lang="en-US" dirty="0" err="1"/>
              <a:t>naviy</a:t>
            </a:r>
            <a:r>
              <a:rPr lang="ru-RU" dirty="0"/>
              <a:t>-</a:t>
            </a:r>
            <a:r>
              <a:rPr lang="en-US" dirty="0" err="1"/>
              <a:t>axloqiy</a:t>
            </a:r>
            <a:r>
              <a:rPr lang="en-US" dirty="0"/>
              <a:t> </a:t>
            </a:r>
            <a:r>
              <a:rPr lang="en-US" dirty="0" err="1"/>
              <a:t>pok</a:t>
            </a:r>
            <a:r>
              <a:rPr lang="en-US" dirty="0"/>
              <a:t> </a:t>
            </a:r>
            <a:r>
              <a:rPr lang="en-US" dirty="0" err="1"/>
              <a:t>kadrlarga</a:t>
            </a:r>
            <a:r>
              <a:rPr lang="en-US" dirty="0"/>
              <a:t> bog</a:t>
            </a:r>
            <a:r>
              <a:rPr lang="ru-RU" dirty="0"/>
              <a:t>‘</a:t>
            </a:r>
            <a:r>
              <a:rPr lang="en-US" dirty="0" err="1"/>
              <a:t>liq</a:t>
            </a:r>
            <a:r>
              <a:rPr lang="ru-RU" dirty="0"/>
              <a:t>.  </a:t>
            </a:r>
            <a:r>
              <a:rPr lang="en-US" dirty="0"/>
              <a:t> </a:t>
            </a:r>
            <a:r>
              <a:rPr lang="en-US" dirty="0" err="1"/>
              <a:t>Milliy</a:t>
            </a:r>
            <a:r>
              <a:rPr lang="en-US" dirty="0"/>
              <a:t> </a:t>
            </a:r>
            <a:r>
              <a:rPr lang="en-US" dirty="0" err="1"/>
              <a:t>go’ya</a:t>
            </a:r>
            <a:r>
              <a:rPr lang="en-US" dirty="0"/>
              <a:t> </a:t>
            </a:r>
            <a:r>
              <a:rPr lang="en-US" dirty="0" err="1"/>
              <a:t>Ma’naviyat</a:t>
            </a:r>
            <a:r>
              <a:rPr lang="en-US" dirty="0"/>
              <a:t> </a:t>
            </a:r>
            <a:r>
              <a:rPr lang="en-US" dirty="0" err="1"/>
              <a:t>asoslari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Huquq</a:t>
            </a:r>
            <a:r>
              <a:rPr lang="en-US" dirty="0"/>
              <a:t> </a:t>
            </a:r>
            <a:r>
              <a:rPr lang="en-US" dirty="0" err="1"/>
              <a:t>ta’limi</a:t>
            </a:r>
            <a:r>
              <a:rPr lang="en-US" dirty="0"/>
              <a:t> </a:t>
            </a:r>
            <a:r>
              <a:rPr lang="en-US" dirty="0" err="1"/>
              <a:t>tizimida</a:t>
            </a:r>
            <a:r>
              <a:rPr lang="en-US" dirty="0"/>
              <a:t>  </a:t>
            </a:r>
            <a:r>
              <a:rPr lang="en-US" dirty="0" err="1"/>
              <a:t>Buyuk</a:t>
            </a:r>
            <a:r>
              <a:rPr lang="en-US" dirty="0"/>
              <a:t> </a:t>
            </a:r>
            <a:r>
              <a:rPr lang="en-US" dirty="0" err="1"/>
              <a:t>bobokalonlarimiz</a:t>
            </a:r>
            <a:r>
              <a:rPr lang="en-US" dirty="0"/>
              <a:t>  </a:t>
            </a:r>
            <a:r>
              <a:rPr lang="en-US" dirty="0" err="1"/>
              <a:t>mard</a:t>
            </a:r>
            <a:r>
              <a:rPr lang="en-US" dirty="0"/>
              <a:t>, </a:t>
            </a:r>
            <a:r>
              <a:rPr lang="en-US" dirty="0" err="1"/>
              <a:t>jasur</a:t>
            </a:r>
            <a:r>
              <a:rPr lang="en-US" dirty="0"/>
              <a:t> </a:t>
            </a:r>
            <a:r>
              <a:rPr lang="en-US" dirty="0" err="1"/>
              <a:t>Kultegin</a:t>
            </a:r>
            <a:r>
              <a:rPr lang="en-US" dirty="0"/>
              <a:t>, </a:t>
            </a:r>
            <a:r>
              <a:rPr lang="en-US" dirty="0" err="1"/>
              <a:t>dono</a:t>
            </a:r>
            <a:r>
              <a:rPr lang="en-US" dirty="0"/>
              <a:t> </a:t>
            </a:r>
            <a:r>
              <a:rPr lang="en-US" dirty="0" err="1"/>
              <a:t>Bilga</a:t>
            </a:r>
            <a:r>
              <a:rPr lang="en-US" dirty="0"/>
              <a:t> </a:t>
            </a:r>
            <a:r>
              <a:rPr lang="en-US" dirty="0" err="1"/>
              <a:t>xoqon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vazir</a:t>
            </a:r>
            <a:r>
              <a:rPr lang="en-US" dirty="0"/>
              <a:t> </a:t>
            </a:r>
            <a:r>
              <a:rPr lang="en-US" dirty="0" err="1"/>
              <a:t>To’nyuquqning</a:t>
            </a:r>
            <a:r>
              <a:rPr lang="en-US" dirty="0"/>
              <a:t> </a:t>
            </a:r>
            <a:r>
              <a:rPr lang="en-US" dirty="0" err="1"/>
              <a:t>tarixda</a:t>
            </a:r>
            <a:r>
              <a:rPr lang="en-US" dirty="0"/>
              <a:t> </a:t>
            </a:r>
            <a:r>
              <a:rPr lang="en-US" dirty="0" err="1"/>
              <a:t>o’zlaridan</a:t>
            </a:r>
            <a:r>
              <a:rPr lang="en-US" dirty="0"/>
              <a:t> </a:t>
            </a:r>
            <a:r>
              <a:rPr lang="en-US" dirty="0" err="1"/>
              <a:t>sezilarli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qoldirgani</a:t>
            </a:r>
            <a:r>
              <a:rPr lang="en-US" dirty="0"/>
              <a:t> </a:t>
            </a:r>
            <a:r>
              <a:rPr lang="en-US" dirty="0" err="1"/>
              <a:t>hech</a:t>
            </a:r>
            <a:r>
              <a:rPr lang="en-US" dirty="0"/>
              <a:t> </a:t>
            </a:r>
            <a:r>
              <a:rPr lang="en-US" dirty="0" err="1"/>
              <a:t>kimga</a:t>
            </a:r>
            <a:r>
              <a:rPr lang="en-US" dirty="0"/>
              <a:t> sir </a:t>
            </a:r>
            <a:r>
              <a:rPr lang="en-US" dirty="0" err="1"/>
              <a:t>emas</a:t>
            </a:r>
            <a:r>
              <a:rPr lang="en-US" dirty="0"/>
              <a:t>. </a:t>
            </a:r>
            <a:r>
              <a:rPr lang="en-US" dirty="0" err="1"/>
              <a:t>Ular</a:t>
            </a:r>
            <a:r>
              <a:rPr lang="en-US" dirty="0"/>
              <a:t> </a:t>
            </a:r>
            <a:r>
              <a:rPr lang="en-US" dirty="0" err="1"/>
              <a:t>yaratgan</a:t>
            </a:r>
            <a:r>
              <a:rPr lang="en-US" dirty="0"/>
              <a:t> </a:t>
            </a:r>
            <a:r>
              <a:rPr lang="en-US" dirty="0" err="1"/>
              <a:t>adabiyot</a:t>
            </a:r>
            <a:r>
              <a:rPr lang="en-US" dirty="0"/>
              <a:t> </a:t>
            </a:r>
            <a:r>
              <a:rPr lang="en-US" dirty="0" err="1"/>
              <a:t>durdonalari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ularda</a:t>
            </a:r>
            <a:r>
              <a:rPr lang="en-US" dirty="0"/>
              <a:t> </a:t>
            </a:r>
            <a:r>
              <a:rPr lang="en-US" dirty="0" err="1"/>
              <a:t>yoritilgan</a:t>
            </a:r>
            <a:r>
              <a:rPr lang="en-US" dirty="0"/>
              <a:t> </a:t>
            </a:r>
            <a:r>
              <a:rPr lang="en-US" dirty="0" err="1"/>
              <a:t>ma’naviyat</a:t>
            </a:r>
            <a:r>
              <a:rPr lang="en-US" dirty="0"/>
              <a:t> </a:t>
            </a:r>
            <a:r>
              <a:rPr lang="en-US" dirty="0" err="1"/>
              <a:t>masalalari</a:t>
            </a:r>
            <a:r>
              <a:rPr lang="en-US" dirty="0"/>
              <a:t>  </a:t>
            </a:r>
            <a:r>
              <a:rPr lang="en-US" dirty="0" err="1"/>
              <a:t>mavzusi</a:t>
            </a:r>
            <a:r>
              <a:rPr lang="en-US" dirty="0"/>
              <a:t>  </a:t>
            </a:r>
            <a:r>
              <a:rPr lang="en-US" dirty="0" err="1"/>
              <a:t>ta’lim</a:t>
            </a:r>
            <a:r>
              <a:rPr lang="en-US" dirty="0"/>
              <a:t> </a:t>
            </a:r>
            <a:r>
              <a:rPr lang="en-US" dirty="0" err="1"/>
              <a:t>tizimida</a:t>
            </a:r>
            <a:r>
              <a:rPr lang="en-US" dirty="0"/>
              <a:t> </a:t>
            </a:r>
            <a:r>
              <a:rPr lang="en-US" dirty="0" err="1"/>
              <a:t>muhim</a:t>
            </a:r>
            <a:r>
              <a:rPr lang="en-US" dirty="0"/>
              <a:t> </a:t>
            </a:r>
            <a:r>
              <a:rPr lang="en-US" dirty="0" err="1"/>
              <a:t>o’rin</a:t>
            </a:r>
            <a:r>
              <a:rPr lang="en-US" dirty="0"/>
              <a:t> </a:t>
            </a:r>
            <a:r>
              <a:rPr lang="en-US" dirty="0" err="1"/>
              <a:t>tutadi</a:t>
            </a:r>
            <a:r>
              <a:rPr lang="en-US" dirty="0"/>
              <a:t>,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fazilatlarlar</a:t>
            </a:r>
            <a:r>
              <a:rPr lang="en-US" dirty="0"/>
              <a:t> </a:t>
            </a:r>
            <a:r>
              <a:rPr lang="en-US" dirty="0" err="1"/>
              <a:t>xalqimizning</a:t>
            </a:r>
            <a:r>
              <a:rPr lang="en-US" dirty="0"/>
              <a:t> </a:t>
            </a:r>
            <a:r>
              <a:rPr lang="en-US" dirty="0" err="1"/>
              <a:t>asrlar</a:t>
            </a:r>
            <a:r>
              <a:rPr lang="en-US" dirty="0"/>
              <a:t> </a:t>
            </a:r>
            <a:r>
              <a:rPr lang="en-US" dirty="0" err="1"/>
              <a:t>davomida</a:t>
            </a:r>
            <a:r>
              <a:rPr lang="en-US" dirty="0"/>
              <a:t> </a:t>
            </a:r>
            <a:r>
              <a:rPr lang="en-US" dirty="0" err="1"/>
              <a:t>sayqal</a:t>
            </a:r>
            <a:r>
              <a:rPr lang="en-US" dirty="0"/>
              <a:t> </a:t>
            </a:r>
            <a:r>
              <a:rPr lang="en-US" dirty="0" err="1"/>
              <a:t>topib</a:t>
            </a:r>
            <a:r>
              <a:rPr lang="en-US" dirty="0"/>
              <a:t> </a:t>
            </a:r>
            <a:r>
              <a:rPr lang="en-US" dirty="0" err="1"/>
              <a:t>kelayotgan</a:t>
            </a:r>
            <a:r>
              <a:rPr lang="en-US" dirty="0"/>
              <a:t> </a:t>
            </a:r>
            <a:r>
              <a:rPr lang="en-US" dirty="0" err="1"/>
              <a:t>milliy</a:t>
            </a:r>
            <a:r>
              <a:rPr lang="en-US" dirty="0"/>
              <a:t> </a:t>
            </a:r>
            <a:r>
              <a:rPr lang="en-US" dirty="0" err="1"/>
              <a:t>ma’naviy</a:t>
            </a:r>
            <a:r>
              <a:rPr lang="en-US" dirty="0"/>
              <a:t> </a:t>
            </a:r>
            <a:r>
              <a:rPr lang="en-US" dirty="0" err="1"/>
              <a:t>qadriyatlaridir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811641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24936" cy="6408711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Ikkinchi</a:t>
            </a:r>
            <a:r>
              <a:rPr lang="ru-RU" dirty="0"/>
              <a:t> </a:t>
            </a:r>
            <a:r>
              <a:rPr lang="ru-RU" dirty="0" err="1"/>
              <a:t>bitik</a:t>
            </a:r>
            <a:r>
              <a:rPr lang="ru-RU" dirty="0"/>
              <a:t> </a:t>
            </a:r>
            <a:r>
              <a:rPr lang="ru-RU" dirty="0" err="1"/>
              <a:t>Bilga</a:t>
            </a:r>
            <a:r>
              <a:rPr lang="ru-RU" dirty="0"/>
              <a:t> </a:t>
            </a:r>
            <a:r>
              <a:rPr lang="ru-RU" dirty="0" err="1"/>
              <a:t>hoqon</a:t>
            </a:r>
            <a:r>
              <a:rPr lang="ru-RU" dirty="0"/>
              <a:t> </a:t>
            </a:r>
            <a:r>
              <a:rPr lang="ru-RU" dirty="0" err="1"/>
              <a:t>haqida.Bu</a:t>
            </a:r>
            <a:r>
              <a:rPr lang="ru-RU" dirty="0"/>
              <a:t> </a:t>
            </a:r>
            <a:r>
              <a:rPr lang="ru-RU" dirty="0" err="1"/>
              <a:t>bitiktosh</a:t>
            </a:r>
            <a:r>
              <a:rPr lang="ru-RU" dirty="0"/>
              <a:t> </a:t>
            </a:r>
            <a:r>
              <a:rPr lang="ru-RU" dirty="0" err="1"/>
              <a:t>Eltarish</a:t>
            </a:r>
            <a:r>
              <a:rPr lang="ru-RU" dirty="0"/>
              <a:t> </a:t>
            </a:r>
            <a:r>
              <a:rPr lang="ru-RU" dirty="0" err="1"/>
              <a:t>Hoqonning</a:t>
            </a:r>
            <a:r>
              <a:rPr lang="ru-RU" dirty="0"/>
              <a:t> </a:t>
            </a:r>
            <a:r>
              <a:rPr lang="ru-RU" dirty="0" err="1"/>
              <a:t>katta</a:t>
            </a:r>
            <a:r>
              <a:rPr lang="ru-RU" dirty="0"/>
              <a:t> </a:t>
            </a:r>
            <a:r>
              <a:rPr lang="ru-RU" dirty="0" err="1"/>
              <a:t>o’g’li</a:t>
            </a:r>
            <a:r>
              <a:rPr lang="ru-RU" dirty="0"/>
              <a:t>, </a:t>
            </a:r>
            <a:r>
              <a:rPr lang="ru-RU" dirty="0" err="1"/>
              <a:t>Kul</a:t>
            </a:r>
            <a:r>
              <a:rPr lang="ru-RU" dirty="0"/>
              <a:t> </a:t>
            </a:r>
            <a:r>
              <a:rPr lang="ru-RU" dirty="0" err="1"/>
              <a:t>teginning</a:t>
            </a:r>
            <a:r>
              <a:rPr lang="ru-RU" dirty="0"/>
              <a:t> </a:t>
            </a:r>
            <a:r>
              <a:rPr lang="ru-RU" dirty="0" err="1"/>
              <a:t>akasi</a:t>
            </a:r>
            <a:r>
              <a:rPr lang="ru-RU" dirty="0"/>
              <a:t> </a:t>
            </a:r>
            <a:r>
              <a:rPr lang="ru-RU" dirty="0" err="1"/>
              <a:t>Bilga</a:t>
            </a:r>
            <a:r>
              <a:rPr lang="ru-RU" dirty="0"/>
              <a:t> </a:t>
            </a:r>
            <a:r>
              <a:rPr lang="ru-RU" dirty="0" err="1"/>
              <a:t>hoqon</a:t>
            </a:r>
            <a:r>
              <a:rPr lang="ru-RU" dirty="0"/>
              <a:t> </a:t>
            </a:r>
            <a:r>
              <a:rPr lang="ru-RU" dirty="0" err="1"/>
              <a:t>sharafiga</a:t>
            </a:r>
            <a:r>
              <a:rPr lang="ru-RU" dirty="0"/>
              <a:t> </a:t>
            </a:r>
            <a:r>
              <a:rPr lang="ru-RU" dirty="0" err="1"/>
              <a:t>uet</a:t>
            </a:r>
            <a:r>
              <a:rPr lang="ru-RU" dirty="0"/>
              <a:t> </a:t>
            </a:r>
            <a:r>
              <a:rPr lang="ru-RU" dirty="0" err="1"/>
              <a:t>yilda</a:t>
            </a:r>
            <a:r>
              <a:rPr lang="ru-RU" dirty="0"/>
              <a:t> </a:t>
            </a:r>
            <a:r>
              <a:rPr lang="ru-RU" dirty="0" err="1"/>
              <a:t>o’rnatilgan</a:t>
            </a:r>
            <a:r>
              <a:rPr lang="ru-RU" dirty="0"/>
              <a:t>. </a:t>
            </a:r>
            <a:r>
              <a:rPr lang="ru-RU" dirty="0" err="1"/>
              <a:t>Bilga</a:t>
            </a:r>
            <a:r>
              <a:rPr lang="ru-RU" dirty="0"/>
              <a:t>  </a:t>
            </a:r>
            <a:r>
              <a:rPr lang="ru-RU" dirty="0" err="1"/>
              <a:t>hoqon</a:t>
            </a:r>
            <a:r>
              <a:rPr lang="ru-RU" dirty="0"/>
              <a:t> </a:t>
            </a:r>
            <a:r>
              <a:rPr lang="ru-RU" dirty="0" err="1"/>
              <a:t>uer</a:t>
            </a:r>
            <a:r>
              <a:rPr lang="ru-RU" dirty="0"/>
              <a:t> </a:t>
            </a:r>
            <a:r>
              <a:rPr lang="ru-RU" dirty="0" err="1"/>
              <a:t>yilda</a:t>
            </a:r>
            <a:r>
              <a:rPr lang="ru-RU" dirty="0"/>
              <a:t> </a:t>
            </a:r>
            <a:r>
              <a:rPr lang="ru-RU" dirty="0" err="1"/>
              <a:t>ellik</a:t>
            </a:r>
            <a:r>
              <a:rPr lang="ru-RU" dirty="0"/>
              <a:t> </a:t>
            </a:r>
            <a:r>
              <a:rPr lang="ru-RU" dirty="0" err="1"/>
              <a:t>yoshida</a:t>
            </a:r>
            <a:r>
              <a:rPr lang="ru-RU" dirty="0"/>
              <a:t> </a:t>
            </a:r>
            <a:r>
              <a:rPr lang="ru-RU" dirty="0" err="1"/>
              <a:t>o’z</a:t>
            </a:r>
            <a:r>
              <a:rPr lang="ru-RU" dirty="0"/>
              <a:t> </a:t>
            </a:r>
            <a:r>
              <a:rPr lang="ru-RU" dirty="0" err="1"/>
              <a:t>yaqinlari</a:t>
            </a:r>
            <a:r>
              <a:rPr lang="ru-RU" dirty="0"/>
              <a:t>  </a:t>
            </a:r>
            <a:r>
              <a:rPr lang="ru-RU" dirty="0" err="1"/>
              <a:t>tomonidan</a:t>
            </a:r>
            <a:r>
              <a:rPr lang="ru-RU" dirty="0"/>
              <a:t> </a:t>
            </a:r>
            <a:r>
              <a:rPr lang="ru-RU" dirty="0" err="1"/>
              <a:t>zaharlab</a:t>
            </a:r>
            <a:r>
              <a:rPr lang="ru-RU" dirty="0"/>
              <a:t> </a:t>
            </a:r>
            <a:r>
              <a:rPr lang="ru-RU" dirty="0" err="1"/>
              <a:t>o’ldirilgan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bitik</a:t>
            </a:r>
            <a:r>
              <a:rPr lang="ru-RU" dirty="0"/>
              <a:t> </a:t>
            </a:r>
            <a:r>
              <a:rPr lang="ru-RU" dirty="0" err="1"/>
              <a:t>ham</a:t>
            </a:r>
            <a:r>
              <a:rPr lang="ru-RU" dirty="0"/>
              <a:t> </a:t>
            </a:r>
            <a:r>
              <a:rPr lang="ru-RU" dirty="0" err="1"/>
              <a:t>Yo’llug</a:t>
            </a:r>
            <a:r>
              <a:rPr lang="ru-RU" dirty="0"/>
              <a:t>’ </a:t>
            </a:r>
            <a:r>
              <a:rPr lang="ru-RU" dirty="0" err="1"/>
              <a:t>tegin</a:t>
            </a:r>
            <a:r>
              <a:rPr lang="ru-RU" dirty="0"/>
              <a:t> </a:t>
            </a:r>
            <a:r>
              <a:rPr lang="ru-RU" dirty="0" err="1"/>
              <a:t>tomonidan</a:t>
            </a:r>
            <a:r>
              <a:rPr lang="ru-RU" dirty="0"/>
              <a:t> </a:t>
            </a:r>
            <a:r>
              <a:rPr lang="ru-RU" dirty="0" err="1"/>
              <a:t>yozilgan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 </a:t>
            </a:r>
            <a:r>
              <a:rPr lang="ru-RU" dirty="0" err="1"/>
              <a:t>Bilga</a:t>
            </a:r>
            <a:r>
              <a:rPr lang="ru-RU" dirty="0"/>
              <a:t> </a:t>
            </a:r>
            <a:r>
              <a:rPr lang="ru-RU" dirty="0" err="1"/>
              <a:t>hoqon</a:t>
            </a:r>
            <a:r>
              <a:rPr lang="ru-RU" dirty="0"/>
              <a:t> </a:t>
            </a:r>
            <a:r>
              <a:rPr lang="ru-RU" dirty="0" err="1"/>
              <a:t>bitigida</a:t>
            </a:r>
            <a:r>
              <a:rPr lang="ru-RU" dirty="0"/>
              <a:t> </a:t>
            </a:r>
            <a:r>
              <a:rPr lang="ru-RU" dirty="0" err="1"/>
              <a:t>usnlik</a:t>
            </a:r>
            <a:r>
              <a:rPr lang="ru-RU" dirty="0"/>
              <a:t> </a:t>
            </a:r>
            <a:r>
              <a:rPr lang="ru-RU" dirty="0" err="1"/>
              <a:t>hokimiyatida</a:t>
            </a:r>
            <a:r>
              <a:rPr lang="ru-RU" dirty="0"/>
              <a:t> </a:t>
            </a:r>
            <a:r>
              <a:rPr lang="ru-RU" dirty="0" err="1"/>
              <a:t>tinsnlik</a:t>
            </a:r>
            <a:r>
              <a:rPr lang="ru-RU" dirty="0"/>
              <a:t> </a:t>
            </a:r>
            <a:r>
              <a:rPr lang="ru-RU" dirty="0" err="1"/>
              <a:t>totuvlik</a:t>
            </a:r>
            <a:r>
              <a:rPr lang="ru-RU" dirty="0"/>
              <a:t> </a:t>
            </a:r>
            <a:r>
              <a:rPr lang="ru-RU" dirty="0" err="1"/>
              <a:t>hukmron</a:t>
            </a:r>
            <a:r>
              <a:rPr lang="ru-RU" dirty="0"/>
              <a:t> </a:t>
            </a:r>
            <a:r>
              <a:rPr lang="ru-RU" dirty="0" err="1"/>
              <a:t>bo’lgani</a:t>
            </a:r>
            <a:r>
              <a:rPr lang="ru-RU" dirty="0"/>
              <a:t>, </a:t>
            </a:r>
            <a:r>
              <a:rPr lang="ru-RU" dirty="0" err="1"/>
              <a:t>uning</a:t>
            </a:r>
            <a:r>
              <a:rPr lang="ru-RU" dirty="0"/>
              <a:t> </a:t>
            </a:r>
            <a:r>
              <a:rPr lang="ru-RU" dirty="0" err="1"/>
              <a:t>davlatni</a:t>
            </a:r>
            <a:r>
              <a:rPr lang="ru-RU" dirty="0"/>
              <a:t>   </a:t>
            </a:r>
            <a:r>
              <a:rPr lang="ru-RU" dirty="0" err="1"/>
              <a:t>adolat</a:t>
            </a:r>
            <a:r>
              <a:rPr lang="ru-RU" dirty="0"/>
              <a:t> </a:t>
            </a:r>
            <a:r>
              <a:rPr lang="ru-RU" dirty="0" err="1"/>
              <a:t>bilan</a:t>
            </a:r>
            <a:r>
              <a:rPr lang="ru-RU" dirty="0"/>
              <a:t> </a:t>
            </a:r>
            <a:r>
              <a:rPr lang="ru-RU" dirty="0" err="1"/>
              <a:t>boshqargani</a:t>
            </a:r>
            <a:r>
              <a:rPr lang="ru-RU" dirty="0"/>
              <a:t>, </a:t>
            </a:r>
            <a:r>
              <a:rPr lang="ru-RU" dirty="0" err="1"/>
              <a:t>turkiy</a:t>
            </a:r>
            <a:r>
              <a:rPr lang="ru-RU" dirty="0"/>
              <a:t> </a:t>
            </a:r>
            <a:r>
              <a:rPr lang="ru-RU" dirty="0" err="1"/>
              <a:t>xalqlarni</a:t>
            </a:r>
            <a:r>
              <a:rPr lang="ru-RU" dirty="0"/>
              <a:t> </a:t>
            </a:r>
            <a:r>
              <a:rPr lang="ru-RU" dirty="0" err="1"/>
              <a:t>birlashtirgani</a:t>
            </a:r>
            <a:r>
              <a:rPr lang="ru-RU" dirty="0"/>
              <a:t>, </a:t>
            </a:r>
            <a:r>
              <a:rPr lang="ru-RU" dirty="0" err="1"/>
              <a:t>o’z</a:t>
            </a:r>
            <a:r>
              <a:rPr lang="ru-RU" dirty="0"/>
              <a:t> </a:t>
            </a:r>
            <a:r>
              <a:rPr lang="ru-RU" dirty="0" err="1"/>
              <a:t>yurtini</a:t>
            </a:r>
            <a:r>
              <a:rPr lang="ru-RU" dirty="0"/>
              <a:t> </a:t>
            </a:r>
            <a:r>
              <a:rPr lang="ru-RU" dirty="0" err="1"/>
              <a:t>boy-badavlat</a:t>
            </a:r>
            <a:r>
              <a:rPr lang="ru-RU" dirty="0"/>
              <a:t> </a:t>
            </a:r>
            <a:r>
              <a:rPr lang="ru-RU" dirty="0" err="1"/>
              <a:t>etib</a:t>
            </a:r>
            <a:r>
              <a:rPr lang="ru-RU" dirty="0"/>
              <a:t>, </a:t>
            </a:r>
            <a:r>
              <a:rPr lang="ru-RU" dirty="0" err="1"/>
              <a:t>iqtisodiy</a:t>
            </a:r>
            <a:r>
              <a:rPr lang="ru-RU" dirty="0"/>
              <a:t>  </a:t>
            </a:r>
            <a:r>
              <a:rPr lang="ru-RU" dirty="0" err="1"/>
              <a:t>jihaotdan</a:t>
            </a:r>
            <a:r>
              <a:rPr lang="ru-RU" dirty="0"/>
              <a:t> </a:t>
            </a:r>
            <a:r>
              <a:rPr lang="ru-RU" dirty="0" err="1"/>
              <a:t>mustahkamlagani</a:t>
            </a:r>
            <a:r>
              <a:rPr lang="ru-RU" dirty="0"/>
              <a:t> </a:t>
            </a:r>
            <a:r>
              <a:rPr lang="ru-RU" dirty="0" err="1"/>
              <a:t>mahorat</a:t>
            </a:r>
            <a:r>
              <a:rPr lang="ru-RU" dirty="0"/>
              <a:t> </a:t>
            </a:r>
            <a:r>
              <a:rPr lang="ru-RU" dirty="0" err="1"/>
              <a:t>bilan</a:t>
            </a:r>
            <a:r>
              <a:rPr lang="ru-RU" dirty="0"/>
              <a:t> </a:t>
            </a:r>
            <a:r>
              <a:rPr lang="ru-RU" dirty="0" err="1"/>
              <a:t>tasvirlangan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bitikda</a:t>
            </a:r>
            <a:r>
              <a:rPr lang="ru-RU" dirty="0"/>
              <a:t> </a:t>
            </a:r>
            <a:r>
              <a:rPr lang="ru-RU" dirty="0" err="1"/>
              <a:t>xalq</a:t>
            </a:r>
            <a:r>
              <a:rPr lang="ru-RU" dirty="0"/>
              <a:t> </a:t>
            </a:r>
            <a:r>
              <a:rPr lang="ru-RU" dirty="0" err="1"/>
              <a:t>hoqonidan</a:t>
            </a:r>
            <a:r>
              <a:rPr lang="ru-RU" dirty="0"/>
              <a:t>, </a:t>
            </a:r>
            <a:r>
              <a:rPr lang="ru-RU" dirty="0" err="1"/>
              <a:t>vatanidan</a:t>
            </a:r>
            <a:r>
              <a:rPr lang="ru-RU" dirty="0"/>
              <a:t>  </a:t>
            </a:r>
            <a:r>
              <a:rPr lang="ru-RU" dirty="0" err="1"/>
              <a:t>ayrilmasa</a:t>
            </a:r>
            <a:r>
              <a:rPr lang="ru-RU" dirty="0"/>
              <a:t>,  </a:t>
            </a:r>
            <a:r>
              <a:rPr lang="ru-RU" dirty="0" err="1"/>
              <a:t>betashvish</a:t>
            </a:r>
            <a:r>
              <a:rPr lang="ru-RU" dirty="0"/>
              <a:t> </a:t>
            </a:r>
            <a:r>
              <a:rPr lang="ru-RU" dirty="0" err="1"/>
              <a:t>hayot</a:t>
            </a:r>
            <a:r>
              <a:rPr lang="ru-RU" dirty="0"/>
              <a:t> </a:t>
            </a:r>
            <a:r>
              <a:rPr lang="ru-RU" dirty="0" err="1"/>
              <a:t>kesnirish</a:t>
            </a:r>
            <a:r>
              <a:rPr lang="ru-RU" dirty="0"/>
              <a:t> </a:t>
            </a:r>
            <a:r>
              <a:rPr lang="ru-RU" dirty="0" err="1"/>
              <a:t>ifodalanadi</a:t>
            </a:r>
            <a:r>
              <a:rPr lang="ru-RU" dirty="0"/>
              <a:t>. </a:t>
            </a:r>
            <a:r>
              <a:rPr lang="ru-RU" dirty="0" err="1"/>
              <a:t>O’z</a:t>
            </a:r>
            <a:r>
              <a:rPr lang="ru-RU" dirty="0"/>
              <a:t> </a:t>
            </a:r>
            <a:r>
              <a:rPr lang="ru-RU" dirty="0" err="1"/>
              <a:t>navbatida</a:t>
            </a:r>
            <a:r>
              <a:rPr lang="ru-RU" dirty="0"/>
              <a:t>, </a:t>
            </a:r>
            <a:r>
              <a:rPr lang="ru-RU" dirty="0" err="1"/>
              <a:t>davlat</a:t>
            </a:r>
            <a:r>
              <a:rPr lang="ru-RU" dirty="0"/>
              <a:t> </a:t>
            </a:r>
            <a:r>
              <a:rPr lang="ru-RU" dirty="0" err="1"/>
              <a:t>boshliqlarining</a:t>
            </a:r>
            <a:r>
              <a:rPr lang="ru-RU" dirty="0"/>
              <a:t> </a:t>
            </a:r>
            <a:r>
              <a:rPr lang="ru-RU" dirty="0" err="1"/>
              <a:t>hattiharakatlari</a:t>
            </a:r>
            <a:r>
              <a:rPr lang="ru-RU" dirty="0"/>
              <a:t>, </a:t>
            </a:r>
            <a:r>
              <a:rPr lang="ru-RU" dirty="0" err="1"/>
              <a:t>yurgizgan</a:t>
            </a:r>
            <a:r>
              <a:rPr lang="ru-RU" dirty="0"/>
              <a:t> </a:t>
            </a:r>
            <a:r>
              <a:rPr lang="ru-RU" dirty="0" err="1"/>
              <a:t>siyosatlari</a:t>
            </a:r>
            <a:r>
              <a:rPr lang="ru-RU" dirty="0"/>
              <a:t> </a:t>
            </a:r>
            <a:r>
              <a:rPr lang="ru-RU" dirty="0" err="1"/>
              <a:t>bayon</a:t>
            </a:r>
            <a:r>
              <a:rPr lang="ru-RU" dirty="0"/>
              <a:t> </a:t>
            </a:r>
            <a:r>
              <a:rPr lang="ru-RU" dirty="0" err="1"/>
              <a:t>etiladi</a:t>
            </a:r>
            <a:r>
              <a:rPr lang="ru-RU" dirty="0"/>
              <a:t>. </a:t>
            </a:r>
            <a:r>
              <a:rPr lang="ru-RU" dirty="0" err="1"/>
              <a:t>So’ngra</a:t>
            </a:r>
            <a:r>
              <a:rPr lang="ru-RU" dirty="0"/>
              <a:t> </a:t>
            </a:r>
            <a:r>
              <a:rPr lang="ru-RU" dirty="0" err="1"/>
              <a:t>Bilga</a:t>
            </a:r>
            <a:r>
              <a:rPr lang="ru-RU" dirty="0"/>
              <a:t> </a:t>
            </a:r>
            <a:r>
              <a:rPr lang="ru-RU" dirty="0" err="1"/>
              <a:t>hoqon</a:t>
            </a:r>
            <a:r>
              <a:rPr lang="ru-RU" dirty="0"/>
              <a:t> </a:t>
            </a:r>
            <a:r>
              <a:rPr lang="ru-RU" dirty="0" err="1"/>
              <a:t>yurishlari</a:t>
            </a:r>
            <a:r>
              <a:rPr lang="ru-RU" dirty="0"/>
              <a:t> </a:t>
            </a:r>
            <a:r>
              <a:rPr lang="ru-RU" dirty="0" err="1"/>
              <a:t>haqida</a:t>
            </a:r>
            <a:r>
              <a:rPr lang="ru-RU" dirty="0"/>
              <a:t> </a:t>
            </a:r>
            <a:r>
              <a:rPr lang="ru-RU" dirty="0" err="1"/>
              <a:t>hikoya</a:t>
            </a:r>
            <a:r>
              <a:rPr lang="ru-RU" dirty="0"/>
              <a:t> </a:t>
            </a:r>
          </a:p>
          <a:p>
            <a:pPr algn="just"/>
            <a:r>
              <a:rPr lang="ru-RU" dirty="0" err="1"/>
              <a:t>qilinadi</a:t>
            </a:r>
            <a:r>
              <a:rPr lang="ru-RU" dirty="0"/>
              <a:t>.   </a:t>
            </a:r>
            <a:r>
              <a:rPr lang="ru-RU" dirty="0" err="1"/>
              <a:t>Bilga</a:t>
            </a:r>
            <a:r>
              <a:rPr lang="ru-RU" dirty="0"/>
              <a:t> </a:t>
            </a:r>
            <a:r>
              <a:rPr lang="ru-RU" dirty="0" err="1"/>
              <a:t>hoqon</a:t>
            </a:r>
            <a:r>
              <a:rPr lang="ru-RU" dirty="0"/>
              <a:t> </a:t>
            </a:r>
            <a:r>
              <a:rPr lang="ru-RU" dirty="0" err="1"/>
              <a:t>turk</a:t>
            </a:r>
            <a:r>
              <a:rPr lang="ru-RU" dirty="0"/>
              <a:t> </a:t>
            </a:r>
            <a:r>
              <a:rPr lang="ru-RU" dirty="0" err="1"/>
              <a:t>eli</a:t>
            </a:r>
            <a:r>
              <a:rPr lang="ru-RU" dirty="0"/>
              <a:t> </a:t>
            </a:r>
            <a:r>
              <a:rPr lang="ru-RU" dirty="0" err="1"/>
              <a:t>o’rtasida</a:t>
            </a:r>
            <a:r>
              <a:rPr lang="ru-RU" dirty="0"/>
              <a:t> </a:t>
            </a:r>
            <a:r>
              <a:rPr lang="ru-RU" dirty="0" err="1"/>
              <a:t>elparvar</a:t>
            </a:r>
            <a:r>
              <a:rPr lang="ru-RU" dirty="0"/>
              <a:t> </a:t>
            </a:r>
            <a:r>
              <a:rPr lang="ru-RU" dirty="0" err="1"/>
              <a:t>hoqon</a:t>
            </a:r>
            <a:r>
              <a:rPr lang="ru-RU" dirty="0"/>
              <a:t> </a:t>
            </a:r>
            <a:r>
              <a:rPr lang="ru-RU" dirty="0" err="1"/>
              <a:t>deb</a:t>
            </a:r>
            <a:r>
              <a:rPr lang="ru-RU" dirty="0"/>
              <a:t>  </a:t>
            </a:r>
            <a:r>
              <a:rPr lang="ru-RU" dirty="0" err="1"/>
              <a:t>tanilgan</a:t>
            </a:r>
            <a:r>
              <a:rPr lang="ru-RU" dirty="0"/>
              <a:t> </a:t>
            </a:r>
            <a:r>
              <a:rPr lang="ru-RU" dirty="0" err="1"/>
              <a:t>edi</a:t>
            </a:r>
            <a:r>
              <a:rPr lang="ru-RU" dirty="0"/>
              <a:t>. (</a:t>
            </a:r>
            <a:r>
              <a:rPr lang="ru-RU" dirty="0" err="1"/>
              <a:t>Bilga</a:t>
            </a:r>
            <a:r>
              <a:rPr lang="ru-RU" dirty="0"/>
              <a:t> </a:t>
            </a:r>
            <a:r>
              <a:rPr lang="ru-RU" dirty="0" err="1"/>
              <a:t>so’zining</a:t>
            </a:r>
            <a:r>
              <a:rPr lang="ru-RU" dirty="0"/>
              <a:t> </a:t>
            </a:r>
            <a:r>
              <a:rPr lang="ru-RU" dirty="0" err="1"/>
              <a:t>ma’noisi</a:t>
            </a:r>
            <a:r>
              <a:rPr lang="ru-RU" dirty="0"/>
              <a:t> </a:t>
            </a:r>
            <a:r>
              <a:rPr lang="en-US" dirty="0"/>
              <a:t>  </a:t>
            </a:r>
            <a:r>
              <a:rPr lang="ru-RU" dirty="0" err="1"/>
              <a:t>dono</a:t>
            </a:r>
            <a:r>
              <a:rPr lang="ru-RU" dirty="0"/>
              <a:t> </a:t>
            </a:r>
            <a:r>
              <a:rPr lang="ru-RU" dirty="0" err="1"/>
              <a:t>deganni</a:t>
            </a:r>
            <a:r>
              <a:rPr lang="ru-RU" dirty="0"/>
              <a:t> </a:t>
            </a:r>
            <a:r>
              <a:rPr lang="ru-RU" dirty="0" err="1"/>
              <a:t>anglatadi</a:t>
            </a:r>
            <a:r>
              <a:rPr lang="ru-RU" dirty="0"/>
              <a:t>.) U </a:t>
            </a:r>
            <a:r>
              <a:rPr lang="ru-RU" dirty="0" err="1"/>
              <a:t>turkxalqining</a:t>
            </a:r>
            <a:r>
              <a:rPr lang="ru-RU" dirty="0"/>
              <a:t> </a:t>
            </a:r>
            <a:r>
              <a:rPr lang="ru-RU" dirty="0" err="1"/>
              <a:t>vatani</a:t>
            </a:r>
            <a:r>
              <a:rPr lang="ru-RU" dirty="0"/>
              <a:t> </a:t>
            </a:r>
            <a:r>
              <a:rPr lang="ru-RU" dirty="0" err="1"/>
              <a:t>abadiy</a:t>
            </a:r>
            <a:r>
              <a:rPr lang="ru-RU" dirty="0"/>
              <a:t> </a:t>
            </a:r>
            <a:r>
              <a:rPr lang="ru-RU" dirty="0" err="1"/>
              <a:t>bo’lishi</a:t>
            </a:r>
            <a:r>
              <a:rPr lang="ru-RU" dirty="0"/>
              <a:t> </a:t>
            </a:r>
            <a:r>
              <a:rPr lang="ru-RU" dirty="0" err="1"/>
              <a:t>usnun</a:t>
            </a:r>
            <a:r>
              <a:rPr lang="ru-RU" dirty="0"/>
              <a:t> </a:t>
            </a:r>
            <a:r>
              <a:rPr lang="ru-RU" dirty="0" err="1"/>
              <a:t>kurashadi.Xalqqa</a:t>
            </a:r>
            <a:r>
              <a:rPr lang="ru-RU" dirty="0"/>
              <a:t> </a:t>
            </a:r>
            <a:r>
              <a:rPr lang="ru-RU" dirty="0" err="1"/>
              <a:t>qarata</a:t>
            </a:r>
            <a:r>
              <a:rPr lang="ru-RU" dirty="0"/>
              <a:t> </a:t>
            </a:r>
            <a:r>
              <a:rPr lang="en-US" dirty="0"/>
              <a:t>  </a:t>
            </a:r>
            <a:r>
              <a:rPr lang="ru-RU" dirty="0" err="1"/>
              <a:t>shunday</a:t>
            </a:r>
            <a:r>
              <a:rPr lang="ru-RU" dirty="0"/>
              <a:t> </a:t>
            </a:r>
            <a:r>
              <a:rPr lang="ru-RU" dirty="0" err="1"/>
              <a:t>o’git</a:t>
            </a:r>
            <a:r>
              <a:rPr lang="ru-RU" dirty="0"/>
              <a:t> </a:t>
            </a:r>
            <a:r>
              <a:rPr lang="ru-RU" dirty="0" err="1"/>
              <a:t>qilar</a:t>
            </a:r>
            <a:r>
              <a:rPr lang="ru-RU" dirty="0"/>
              <a:t> </a:t>
            </a:r>
            <a:r>
              <a:rPr lang="ru-RU" dirty="0" err="1"/>
              <a:t>edi</a:t>
            </a:r>
            <a:r>
              <a:rPr lang="ru-RU" dirty="0"/>
              <a:t>: </a:t>
            </a:r>
            <a:r>
              <a:rPr lang="ru-RU" dirty="0" err="1"/>
              <a:t>Vatanni</a:t>
            </a:r>
            <a:r>
              <a:rPr lang="ru-RU" dirty="0"/>
              <a:t> </a:t>
            </a:r>
            <a:r>
              <a:rPr lang="ru-RU" dirty="0" err="1"/>
              <a:t>saqlab</a:t>
            </a:r>
            <a:r>
              <a:rPr lang="ru-RU" dirty="0"/>
              <a:t> </a:t>
            </a:r>
            <a:r>
              <a:rPr lang="ru-RU" dirty="0" err="1"/>
              <a:t>qolmoq</a:t>
            </a:r>
            <a:r>
              <a:rPr lang="ru-RU" dirty="0"/>
              <a:t> </a:t>
            </a:r>
            <a:r>
              <a:rPr lang="ru-RU" dirty="0" err="1"/>
              <a:t>faqat</a:t>
            </a:r>
            <a:r>
              <a:rPr lang="ru-RU" dirty="0"/>
              <a:t> </a:t>
            </a:r>
            <a:r>
              <a:rPr lang="ru-RU" dirty="0" err="1"/>
              <a:t>hoqonga</a:t>
            </a:r>
            <a:r>
              <a:rPr lang="ru-RU" dirty="0"/>
              <a:t> </a:t>
            </a:r>
            <a:r>
              <a:rPr lang="ru-RU" dirty="0" err="1"/>
              <a:t>emas</a:t>
            </a:r>
            <a:r>
              <a:rPr lang="ru-RU" dirty="0"/>
              <a:t>, </a:t>
            </a:r>
            <a:r>
              <a:rPr lang="ru-RU" dirty="0" err="1"/>
              <a:t>xalqqa</a:t>
            </a:r>
            <a:r>
              <a:rPr lang="ru-RU" dirty="0"/>
              <a:t> </a:t>
            </a:r>
            <a:r>
              <a:rPr lang="ru-RU" dirty="0" err="1"/>
              <a:t>ham</a:t>
            </a:r>
            <a:r>
              <a:rPr lang="ru-RU" dirty="0"/>
              <a:t> </a:t>
            </a:r>
            <a:r>
              <a:rPr lang="ru-RU" dirty="0" err="1"/>
              <a:t>bog’liq</a:t>
            </a:r>
            <a:r>
              <a:rPr lang="ru-RU" dirty="0"/>
              <a:t>. </a:t>
            </a:r>
          </a:p>
          <a:p>
            <a:pPr algn="just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924840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640960" cy="6408711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Ajdodlarimizning</a:t>
            </a:r>
            <a:r>
              <a:rPr lang="ru-RU" dirty="0"/>
              <a:t> </a:t>
            </a:r>
            <a:r>
              <a:rPr lang="ru-RU" dirty="0" err="1"/>
              <a:t>xato</a:t>
            </a:r>
            <a:r>
              <a:rPr lang="ru-RU" dirty="0"/>
              <a:t> </a:t>
            </a:r>
            <a:r>
              <a:rPr lang="ru-RU" dirty="0" err="1"/>
              <a:t>va</a:t>
            </a:r>
            <a:r>
              <a:rPr lang="ru-RU" dirty="0"/>
              <a:t> </a:t>
            </a:r>
            <a:r>
              <a:rPr lang="ru-RU" dirty="0" err="1"/>
              <a:t>yutuqlari</a:t>
            </a:r>
            <a:r>
              <a:rPr lang="ru-RU" dirty="0"/>
              <a:t> </a:t>
            </a:r>
            <a:r>
              <a:rPr lang="ru-RU" dirty="0" err="1"/>
              <a:t>buning</a:t>
            </a:r>
            <a:r>
              <a:rPr lang="ru-RU" dirty="0"/>
              <a:t> </a:t>
            </a:r>
            <a:r>
              <a:rPr lang="ru-RU" dirty="0" err="1"/>
              <a:t>dalilidir</a:t>
            </a:r>
            <a:r>
              <a:rPr lang="ru-RU" dirty="0"/>
              <a:t>. </a:t>
            </a:r>
            <a:r>
              <a:rPr lang="ru-RU" dirty="0" err="1"/>
              <a:t>Xalq</a:t>
            </a:r>
            <a:r>
              <a:rPr lang="ru-RU" dirty="0"/>
              <a:t> </a:t>
            </a:r>
            <a:r>
              <a:rPr lang="ru-RU" dirty="0" err="1"/>
              <a:t>hoqonning</a:t>
            </a:r>
            <a:r>
              <a:rPr lang="ru-RU" dirty="0"/>
              <a:t> </a:t>
            </a:r>
            <a:r>
              <a:rPr lang="ru-RU" dirty="0" err="1"/>
              <a:t>yo’l</a:t>
            </a:r>
            <a:r>
              <a:rPr lang="ru-RU" dirty="0"/>
              <a:t>- </a:t>
            </a:r>
            <a:r>
              <a:rPr lang="ru-RU" dirty="0" err="1"/>
              <a:t>yo’riqlarini</a:t>
            </a:r>
            <a:r>
              <a:rPr lang="ru-RU" dirty="0"/>
              <a:t> </a:t>
            </a:r>
            <a:r>
              <a:rPr lang="ru-RU" dirty="0" err="1"/>
              <a:t>amalga</a:t>
            </a:r>
            <a:r>
              <a:rPr lang="ru-RU" dirty="0"/>
              <a:t> </a:t>
            </a:r>
            <a:r>
              <a:rPr lang="ru-RU" dirty="0" err="1"/>
              <a:t>oshirmasa</a:t>
            </a:r>
            <a:r>
              <a:rPr lang="ru-RU" dirty="0"/>
              <a:t>, </a:t>
            </a:r>
            <a:r>
              <a:rPr lang="ru-RU" dirty="0" err="1"/>
              <a:t>boshiga</a:t>
            </a:r>
            <a:r>
              <a:rPr lang="ru-RU" dirty="0"/>
              <a:t> </a:t>
            </a:r>
            <a:r>
              <a:rPr lang="ru-RU" dirty="0" err="1"/>
              <a:t>ko’p</a:t>
            </a:r>
            <a:r>
              <a:rPr lang="ru-RU" dirty="0"/>
              <a:t> </a:t>
            </a:r>
            <a:r>
              <a:rPr lang="ru-RU" dirty="0" err="1"/>
              <a:t>kulfatlar</a:t>
            </a:r>
            <a:r>
              <a:rPr lang="ru-RU" dirty="0"/>
              <a:t> </a:t>
            </a:r>
            <a:r>
              <a:rPr lang="ru-RU" dirty="0" err="1"/>
              <a:t>tushadi</a:t>
            </a:r>
            <a:r>
              <a:rPr lang="ru-RU" dirty="0"/>
              <a:t>. </a:t>
            </a:r>
            <a:r>
              <a:rPr lang="ru-RU" dirty="0" err="1"/>
              <a:t>Hoqon</a:t>
            </a:r>
            <a:r>
              <a:rPr lang="ru-RU" dirty="0"/>
              <a:t> </a:t>
            </a:r>
            <a:r>
              <a:rPr lang="ru-RU" dirty="0" err="1"/>
              <a:t>o’ta</a:t>
            </a:r>
            <a:r>
              <a:rPr lang="ru-RU" dirty="0"/>
              <a:t> </a:t>
            </a:r>
            <a:r>
              <a:rPr lang="ru-RU" dirty="0" err="1"/>
              <a:t>ishonuvsnan</a:t>
            </a:r>
            <a:r>
              <a:rPr lang="ru-RU" dirty="0"/>
              <a:t> </a:t>
            </a:r>
            <a:r>
              <a:rPr lang="ru-RU" dirty="0" err="1"/>
              <a:t>bo’lmasligi</a:t>
            </a:r>
            <a:r>
              <a:rPr lang="ru-RU" dirty="0"/>
              <a:t>, </a:t>
            </a:r>
            <a:r>
              <a:rPr lang="ru-RU" dirty="0" err="1"/>
              <a:t>boshqalarining</a:t>
            </a:r>
            <a:r>
              <a:rPr lang="ru-RU" dirty="0"/>
              <a:t>  </a:t>
            </a:r>
            <a:r>
              <a:rPr lang="ru-RU" dirty="0" err="1"/>
              <a:t>gapini</a:t>
            </a:r>
            <a:r>
              <a:rPr lang="ru-RU" dirty="0"/>
              <a:t> </a:t>
            </a:r>
            <a:r>
              <a:rPr lang="ru-RU" dirty="0" err="1"/>
              <a:t>o’ylab</a:t>
            </a:r>
            <a:r>
              <a:rPr lang="ru-RU" dirty="0"/>
              <a:t>, </a:t>
            </a:r>
            <a:r>
              <a:rPr lang="ru-RU" dirty="0" err="1"/>
              <a:t>mlohaza</a:t>
            </a:r>
            <a:r>
              <a:rPr lang="ru-RU" dirty="0"/>
              <a:t> </a:t>
            </a:r>
            <a:r>
              <a:rPr lang="ru-RU" dirty="0" err="1"/>
              <a:t>qilib</a:t>
            </a:r>
            <a:r>
              <a:rPr lang="ru-RU" dirty="0"/>
              <a:t> </a:t>
            </a:r>
            <a:r>
              <a:rPr lang="ru-RU" dirty="0" err="1"/>
              <a:t>amalga</a:t>
            </a:r>
            <a:r>
              <a:rPr lang="ru-RU" dirty="0"/>
              <a:t> </a:t>
            </a:r>
            <a:r>
              <a:rPr lang="ru-RU" dirty="0" err="1"/>
              <a:t>oshirishi</a:t>
            </a:r>
            <a:r>
              <a:rPr lang="ru-RU" dirty="0"/>
              <a:t> </a:t>
            </a:r>
            <a:r>
              <a:rPr lang="ru-RU" dirty="0" err="1"/>
              <a:t>lozim</a:t>
            </a:r>
            <a:r>
              <a:rPr lang="ru-RU" dirty="0"/>
              <a:t>. </a:t>
            </a:r>
            <a:r>
              <a:rPr lang="ru-RU" dirty="0" err="1"/>
              <a:t>Samimiy</a:t>
            </a:r>
            <a:r>
              <a:rPr lang="ru-RU" dirty="0"/>
              <a:t> </a:t>
            </a:r>
            <a:r>
              <a:rPr lang="ru-RU" dirty="0" err="1"/>
              <a:t>so’zni</a:t>
            </a:r>
            <a:r>
              <a:rPr lang="ru-RU" dirty="0"/>
              <a:t> </a:t>
            </a:r>
            <a:r>
              <a:rPr lang="ru-RU" dirty="0" err="1"/>
              <a:t>yolg’ondan</a:t>
            </a:r>
            <a:r>
              <a:rPr lang="ru-RU" dirty="0"/>
              <a:t> </a:t>
            </a:r>
            <a:r>
              <a:rPr lang="ru-RU" dirty="0" err="1"/>
              <a:t>ayira</a:t>
            </a:r>
            <a:r>
              <a:rPr lang="ru-RU" dirty="0"/>
              <a:t> </a:t>
            </a:r>
            <a:r>
              <a:rPr lang="ru-RU" dirty="0" err="1"/>
              <a:t>bilishi</a:t>
            </a:r>
            <a:r>
              <a:rPr lang="ru-RU" dirty="0"/>
              <a:t> </a:t>
            </a:r>
            <a:r>
              <a:rPr lang="en-US" dirty="0"/>
              <a:t>  </a:t>
            </a:r>
            <a:r>
              <a:rPr lang="ru-RU" dirty="0" err="1"/>
              <a:t>kerak.Qattiqqo’l</a:t>
            </a:r>
            <a:r>
              <a:rPr lang="ru-RU" dirty="0"/>
              <a:t> </a:t>
            </a:r>
            <a:r>
              <a:rPr lang="ru-RU" dirty="0" err="1"/>
              <a:t>hoqon</a:t>
            </a:r>
            <a:r>
              <a:rPr lang="ru-RU" dirty="0"/>
              <a:t> </a:t>
            </a:r>
            <a:r>
              <a:rPr lang="ru-RU" dirty="0" err="1"/>
              <a:t>o’z</a:t>
            </a:r>
            <a:r>
              <a:rPr lang="ru-RU" dirty="0"/>
              <a:t> </a:t>
            </a:r>
            <a:r>
              <a:rPr lang="ru-RU" dirty="0" err="1"/>
              <a:t>xalqiga</a:t>
            </a:r>
            <a:r>
              <a:rPr lang="ru-RU" dirty="0"/>
              <a:t> </a:t>
            </a:r>
            <a:r>
              <a:rPr lang="ru-RU" dirty="0" err="1"/>
              <a:t>yomonlikni</a:t>
            </a:r>
            <a:r>
              <a:rPr lang="ru-RU" dirty="0"/>
              <a:t> </a:t>
            </a:r>
            <a:r>
              <a:rPr lang="ru-RU" dirty="0" err="1"/>
              <a:t>ravo</a:t>
            </a:r>
            <a:r>
              <a:rPr lang="ru-RU" dirty="0"/>
              <a:t>  </a:t>
            </a:r>
            <a:r>
              <a:rPr lang="ru-RU" dirty="0" err="1"/>
              <a:t>ko’rmaydi.Ishoonuvsnan</a:t>
            </a:r>
            <a:r>
              <a:rPr lang="ru-RU" dirty="0"/>
              <a:t> </a:t>
            </a:r>
            <a:r>
              <a:rPr lang="ru-RU" dirty="0" err="1"/>
              <a:t>bo’lsa</a:t>
            </a:r>
            <a:r>
              <a:rPr lang="ru-RU" dirty="0"/>
              <a:t>, </a:t>
            </a:r>
            <a:r>
              <a:rPr lang="ru-RU" dirty="0" err="1"/>
              <a:t>yaxshiyomonni</a:t>
            </a:r>
            <a:r>
              <a:rPr lang="ru-RU" dirty="0"/>
              <a:t> </a:t>
            </a:r>
            <a:r>
              <a:rPr lang="ru-RU" dirty="0" err="1"/>
              <a:t>ajrata</a:t>
            </a:r>
            <a:r>
              <a:rPr lang="ru-RU" dirty="0"/>
              <a:t> </a:t>
            </a:r>
            <a:r>
              <a:rPr lang="ru-RU" dirty="0" err="1"/>
              <a:t>olmasa,fojeaga</a:t>
            </a:r>
            <a:r>
              <a:rPr lang="ru-RU" dirty="0"/>
              <a:t> </a:t>
            </a:r>
            <a:r>
              <a:rPr lang="ru-RU" dirty="0" err="1"/>
              <a:t>yo’l</a:t>
            </a:r>
            <a:r>
              <a:rPr lang="ru-RU" dirty="0"/>
              <a:t> </a:t>
            </a:r>
            <a:r>
              <a:rPr lang="ru-RU" dirty="0" err="1"/>
              <a:t>osniladi</a:t>
            </a:r>
            <a:r>
              <a:rPr lang="ru-RU" dirty="0"/>
              <a:t>, </a:t>
            </a:r>
            <a:r>
              <a:rPr lang="ru-RU" dirty="0" err="1"/>
              <a:t>boshboshdoqlik</a:t>
            </a:r>
            <a:r>
              <a:rPr lang="ru-RU" dirty="0"/>
              <a:t> </a:t>
            </a:r>
            <a:r>
              <a:rPr lang="ru-RU" dirty="0" err="1"/>
              <a:t>boshlanadi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 </a:t>
            </a:r>
            <a:r>
              <a:rPr lang="ru-RU" dirty="0" err="1"/>
              <a:t>Bilga</a:t>
            </a:r>
            <a:r>
              <a:rPr lang="ru-RU" dirty="0"/>
              <a:t> </a:t>
            </a:r>
            <a:r>
              <a:rPr lang="ru-RU" dirty="0" err="1"/>
              <a:t>hoqon</a:t>
            </a:r>
            <a:r>
              <a:rPr lang="ru-RU" dirty="0"/>
              <a:t> </a:t>
            </a:r>
            <a:r>
              <a:rPr lang="ru-RU" dirty="0" err="1"/>
              <a:t>ana</a:t>
            </a:r>
            <a:r>
              <a:rPr lang="ru-RU" dirty="0"/>
              <a:t> </a:t>
            </a:r>
            <a:r>
              <a:rPr lang="ru-RU" dirty="0" err="1"/>
              <a:t>shunday</a:t>
            </a:r>
            <a:r>
              <a:rPr lang="ru-RU" dirty="0"/>
              <a:t> </a:t>
            </a:r>
            <a:r>
              <a:rPr lang="ru-RU" dirty="0" err="1"/>
              <a:t>tarqoq</a:t>
            </a:r>
            <a:r>
              <a:rPr lang="ru-RU" dirty="0"/>
              <a:t> </a:t>
            </a:r>
            <a:r>
              <a:rPr lang="ru-RU" dirty="0" err="1"/>
              <a:t>halqni</a:t>
            </a:r>
            <a:r>
              <a:rPr lang="ru-RU" dirty="0"/>
              <a:t> </a:t>
            </a:r>
            <a:r>
              <a:rPr lang="ru-RU" dirty="0" err="1"/>
              <a:t>birlashtirdi</a:t>
            </a:r>
            <a:r>
              <a:rPr lang="ru-RU" dirty="0"/>
              <a:t>, </a:t>
            </a:r>
            <a:r>
              <a:rPr lang="ru-RU" dirty="0" err="1"/>
              <a:t>ayoqqa</a:t>
            </a:r>
            <a:r>
              <a:rPr lang="ru-RU" dirty="0"/>
              <a:t> </a:t>
            </a:r>
            <a:r>
              <a:rPr lang="ru-RU" dirty="0" err="1"/>
              <a:t>turg’izdi</a:t>
            </a:r>
            <a:r>
              <a:rPr lang="ru-RU" dirty="0"/>
              <a:t>, u </a:t>
            </a:r>
            <a:r>
              <a:rPr lang="ru-RU" dirty="0" err="1"/>
              <a:t>usnun</a:t>
            </a:r>
            <a:r>
              <a:rPr lang="ru-RU" dirty="0"/>
              <a:t> </a:t>
            </a:r>
            <a:r>
              <a:rPr lang="ru-RU" dirty="0" err="1"/>
              <a:t>farovon</a:t>
            </a:r>
            <a:r>
              <a:rPr lang="ru-RU" dirty="0"/>
              <a:t> </a:t>
            </a:r>
            <a:r>
              <a:rPr lang="ru-RU" dirty="0" err="1"/>
              <a:t>hayot</a:t>
            </a:r>
            <a:r>
              <a:rPr lang="ru-RU" dirty="0"/>
              <a:t> </a:t>
            </a:r>
            <a:r>
              <a:rPr lang="en-US" dirty="0"/>
              <a:t>  </a:t>
            </a:r>
            <a:r>
              <a:rPr lang="ru-RU" dirty="0" err="1"/>
              <a:t>yaratdi.Yurtboshining</a:t>
            </a:r>
            <a:r>
              <a:rPr lang="ru-RU" dirty="0"/>
              <a:t> </a:t>
            </a:r>
            <a:r>
              <a:rPr lang="ru-RU" dirty="0" err="1"/>
              <a:t>boylikka</a:t>
            </a:r>
            <a:r>
              <a:rPr lang="ru-RU" dirty="0"/>
              <a:t> </a:t>
            </a:r>
            <a:r>
              <a:rPr lang="ru-RU" dirty="0" err="1"/>
              <a:t>xirs</a:t>
            </a:r>
            <a:r>
              <a:rPr lang="ru-RU" dirty="0"/>
              <a:t> </a:t>
            </a:r>
            <a:r>
              <a:rPr lang="ru-RU" dirty="0" err="1"/>
              <a:t>qo’yishi</a:t>
            </a:r>
            <a:r>
              <a:rPr lang="ru-RU" dirty="0"/>
              <a:t> </a:t>
            </a:r>
            <a:r>
              <a:rPr lang="ru-RU" dirty="0" err="1"/>
              <a:t>xalqning</a:t>
            </a:r>
            <a:r>
              <a:rPr lang="ru-RU" dirty="0"/>
              <a:t> </a:t>
            </a:r>
            <a:r>
              <a:rPr lang="ru-RU" dirty="0" err="1"/>
              <a:t>nosnor</a:t>
            </a:r>
            <a:r>
              <a:rPr lang="ru-RU" dirty="0"/>
              <a:t> </a:t>
            </a:r>
            <a:r>
              <a:rPr lang="ru-RU" dirty="0" err="1"/>
              <a:t>xayot</a:t>
            </a:r>
            <a:r>
              <a:rPr lang="ru-RU" dirty="0"/>
              <a:t> </a:t>
            </a:r>
            <a:r>
              <a:rPr lang="ru-RU" dirty="0" err="1"/>
              <a:t>kesniriga</a:t>
            </a:r>
            <a:r>
              <a:rPr lang="ru-RU" dirty="0"/>
              <a:t> </a:t>
            </a:r>
            <a:r>
              <a:rPr lang="ru-RU" dirty="0" err="1"/>
              <a:t>olib</a:t>
            </a:r>
            <a:r>
              <a:rPr lang="ru-RU" dirty="0"/>
              <a:t> </a:t>
            </a:r>
            <a:r>
              <a:rPr lang="ru-RU" dirty="0" err="1"/>
              <a:t>keladi</a:t>
            </a:r>
            <a:r>
              <a:rPr lang="ru-RU" dirty="0"/>
              <a:t>, </a:t>
            </a:r>
            <a:r>
              <a:rPr lang="ru-RU" dirty="0" err="1"/>
              <a:t>deb</a:t>
            </a:r>
            <a:r>
              <a:rPr lang="ru-RU" dirty="0"/>
              <a:t> </a:t>
            </a:r>
            <a:r>
              <a:rPr lang="en-US" dirty="0"/>
              <a:t>  </a:t>
            </a:r>
            <a:r>
              <a:rPr lang="ru-RU" dirty="0" err="1"/>
              <a:t>hisobladi</a:t>
            </a:r>
            <a:r>
              <a:rPr lang="ru-RU" dirty="0"/>
              <a:t>. </a:t>
            </a:r>
            <a:r>
              <a:rPr lang="ru-RU" dirty="0" err="1"/>
              <a:t>Tunyukuk</a:t>
            </a:r>
            <a:r>
              <a:rPr lang="ru-RU" dirty="0"/>
              <a:t> </a:t>
            </a:r>
            <a:r>
              <a:rPr lang="ru-RU" dirty="0" err="1"/>
              <a:t>bitigi</a:t>
            </a:r>
            <a:r>
              <a:rPr lang="ru-RU" dirty="0"/>
              <a:t> </a:t>
            </a:r>
            <a:r>
              <a:rPr lang="ru-RU" dirty="0" err="1"/>
              <a:t>esa</a:t>
            </a:r>
            <a:r>
              <a:rPr lang="ru-RU" dirty="0"/>
              <a:t> </a:t>
            </a:r>
            <a:r>
              <a:rPr lang="ru-RU" dirty="0" err="1"/>
              <a:t>eq</a:t>
            </a:r>
            <a:r>
              <a:rPr lang="ru-RU" dirty="0"/>
              <a:t> </a:t>
            </a:r>
            <a:r>
              <a:rPr lang="ru-RU" dirty="0" err="1"/>
              <a:t>misradan</a:t>
            </a:r>
            <a:r>
              <a:rPr lang="ru-RU" dirty="0"/>
              <a:t> </a:t>
            </a:r>
            <a:r>
              <a:rPr lang="ru-RU" dirty="0" err="1"/>
              <a:t>iborat</a:t>
            </a:r>
            <a:r>
              <a:rPr lang="ru-RU" dirty="0"/>
              <a:t> </a:t>
            </a:r>
            <a:r>
              <a:rPr lang="ru-RU" dirty="0" err="1"/>
              <a:t>bo’lib</a:t>
            </a:r>
            <a:r>
              <a:rPr lang="ru-RU" dirty="0"/>
              <a:t>, </a:t>
            </a:r>
            <a:r>
              <a:rPr lang="ru-RU" dirty="0" err="1"/>
              <a:t>uqu-uqi</a:t>
            </a:r>
            <a:r>
              <a:rPr lang="ru-RU" dirty="0"/>
              <a:t> </a:t>
            </a:r>
            <a:r>
              <a:rPr lang="ru-RU" dirty="0" err="1"/>
              <a:t>yillarda</a:t>
            </a:r>
            <a:r>
              <a:rPr lang="ru-RU" dirty="0"/>
              <a:t>,  </a:t>
            </a:r>
            <a:r>
              <a:rPr lang="ru-RU" dirty="0" err="1"/>
              <a:t>Tunyukuk</a:t>
            </a:r>
            <a:r>
              <a:rPr lang="ru-RU" dirty="0"/>
              <a:t> </a:t>
            </a:r>
            <a:r>
              <a:rPr lang="ru-RU" dirty="0" err="1"/>
              <a:t>hayotligida</a:t>
            </a:r>
            <a:r>
              <a:rPr lang="ru-RU" dirty="0"/>
              <a:t> </a:t>
            </a:r>
            <a:r>
              <a:rPr lang="en-US" dirty="0"/>
              <a:t>  </a:t>
            </a:r>
            <a:r>
              <a:rPr lang="ru-RU" dirty="0" err="1"/>
              <a:t>yozilgan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bitikda</a:t>
            </a:r>
            <a:r>
              <a:rPr lang="ru-RU" dirty="0"/>
              <a:t> </a:t>
            </a:r>
            <a:r>
              <a:rPr lang="ru-RU" dirty="0" err="1"/>
              <a:t>Tunyukuk</a:t>
            </a:r>
            <a:r>
              <a:rPr lang="ru-RU" dirty="0"/>
              <a:t> </a:t>
            </a:r>
            <a:r>
              <a:rPr lang="ru-RU" dirty="0" err="1"/>
              <a:t>vatanparvar</a:t>
            </a:r>
            <a:r>
              <a:rPr lang="ru-RU" dirty="0"/>
              <a:t> </a:t>
            </a:r>
            <a:r>
              <a:rPr lang="ru-RU" dirty="0" err="1"/>
              <a:t>shaxs</a:t>
            </a:r>
            <a:r>
              <a:rPr lang="ru-RU" dirty="0"/>
              <a:t> </a:t>
            </a:r>
            <a:r>
              <a:rPr lang="ru-RU" dirty="0" err="1"/>
              <a:t>sifatida</a:t>
            </a:r>
            <a:r>
              <a:rPr lang="ru-RU" dirty="0"/>
              <a:t> </a:t>
            </a:r>
            <a:r>
              <a:rPr lang="ru-RU" dirty="0" err="1"/>
              <a:t>nomayon</a:t>
            </a:r>
            <a:r>
              <a:rPr lang="ru-RU" dirty="0"/>
              <a:t> </a:t>
            </a:r>
            <a:r>
              <a:rPr lang="ru-RU" dirty="0" err="1"/>
              <a:t>bo’ladi</a:t>
            </a:r>
            <a:r>
              <a:rPr lang="ru-RU" dirty="0"/>
              <a:t>. </a:t>
            </a:r>
            <a:r>
              <a:rPr lang="ru-RU" dirty="0" err="1"/>
              <a:t>Undagi</a:t>
            </a:r>
            <a:r>
              <a:rPr lang="ru-RU" dirty="0"/>
              <a:t> </a:t>
            </a:r>
            <a:r>
              <a:rPr lang="ru-RU" dirty="0" err="1"/>
              <a:t>insoniy</a:t>
            </a:r>
            <a:r>
              <a:rPr lang="ru-RU" dirty="0"/>
              <a:t> </a:t>
            </a:r>
            <a:r>
              <a:rPr lang="ru-RU" dirty="0" err="1"/>
              <a:t>fazilatlar</a:t>
            </a:r>
            <a:r>
              <a:rPr lang="ru-RU" dirty="0"/>
              <a:t>, </a:t>
            </a:r>
            <a:r>
              <a:rPr lang="ru-RU" dirty="0" err="1"/>
              <a:t>ezgulik</a:t>
            </a:r>
            <a:r>
              <a:rPr lang="ru-RU" dirty="0"/>
              <a:t>, </a:t>
            </a:r>
            <a:r>
              <a:rPr lang="ru-RU" dirty="0" err="1"/>
              <a:t>insonparvarlik</a:t>
            </a:r>
            <a:r>
              <a:rPr lang="ru-RU" dirty="0"/>
              <a:t> </a:t>
            </a:r>
            <a:r>
              <a:rPr lang="ru-RU" dirty="0" err="1"/>
              <a:t>hislatlari</a:t>
            </a:r>
            <a:r>
              <a:rPr lang="ru-RU" dirty="0"/>
              <a:t> </a:t>
            </a:r>
            <a:r>
              <a:rPr lang="ru-RU" dirty="0" err="1"/>
              <a:t>uning</a:t>
            </a:r>
            <a:r>
              <a:rPr lang="ru-RU" dirty="0"/>
              <a:t> </a:t>
            </a:r>
            <a:r>
              <a:rPr lang="ru-RU" dirty="0" err="1"/>
              <a:t>qo’shni</a:t>
            </a:r>
            <a:r>
              <a:rPr lang="ru-RU" dirty="0"/>
              <a:t> </a:t>
            </a:r>
            <a:r>
              <a:rPr lang="ru-RU" dirty="0" err="1"/>
              <a:t>xalqlar</a:t>
            </a:r>
            <a:r>
              <a:rPr lang="ru-RU" dirty="0"/>
              <a:t> </a:t>
            </a:r>
            <a:r>
              <a:rPr lang="ru-RU" dirty="0" err="1"/>
              <a:t>o’rtasidagi</a:t>
            </a:r>
            <a:r>
              <a:rPr lang="ru-RU" dirty="0"/>
              <a:t> </a:t>
            </a:r>
            <a:r>
              <a:rPr lang="ru-RU" dirty="0" err="1"/>
              <a:t>obro’sini</a:t>
            </a:r>
            <a:r>
              <a:rPr lang="ru-RU" dirty="0"/>
              <a:t> </a:t>
            </a:r>
            <a:r>
              <a:rPr lang="ru-RU" dirty="0" err="1"/>
              <a:t>yanada</a:t>
            </a:r>
            <a:r>
              <a:rPr lang="ru-RU" dirty="0"/>
              <a:t>  </a:t>
            </a:r>
            <a:r>
              <a:rPr lang="ru-RU" dirty="0" err="1"/>
              <a:t>oshirib</a:t>
            </a:r>
            <a:r>
              <a:rPr lang="ru-RU" dirty="0"/>
              <a:t> </a:t>
            </a:r>
            <a:r>
              <a:rPr lang="ru-RU" dirty="0" err="1"/>
              <a:t>yubordi</a:t>
            </a:r>
            <a:r>
              <a:rPr lang="ru-RU" dirty="0"/>
              <a:t>. </a:t>
            </a:r>
            <a:r>
              <a:rPr lang="ru-RU" dirty="0" err="1"/>
              <a:t>Masalan</a:t>
            </a:r>
            <a:r>
              <a:rPr lang="ru-RU" dirty="0"/>
              <a:t>, </a:t>
            </a:r>
            <a:r>
              <a:rPr lang="ru-RU" dirty="0" err="1"/>
              <a:t>uning</a:t>
            </a:r>
            <a:r>
              <a:rPr lang="ru-RU" dirty="0"/>
              <a:t> </a:t>
            </a:r>
            <a:r>
              <a:rPr lang="ru-RU" dirty="0" err="1"/>
              <a:t>asirlarni</a:t>
            </a:r>
            <a:r>
              <a:rPr lang="ru-RU" dirty="0"/>
              <a:t> </a:t>
            </a:r>
            <a:r>
              <a:rPr lang="ru-RU" dirty="0" err="1"/>
              <a:t>o’z</a:t>
            </a:r>
            <a:r>
              <a:rPr lang="ru-RU" dirty="0"/>
              <a:t> </a:t>
            </a:r>
            <a:r>
              <a:rPr lang="ru-RU" dirty="0" err="1"/>
              <a:t>yurtlariga</a:t>
            </a:r>
            <a:r>
              <a:rPr lang="ru-RU" dirty="0"/>
              <a:t> </a:t>
            </a:r>
            <a:r>
              <a:rPr lang="ru-RU" dirty="0" err="1"/>
              <a:t>jo’natib</a:t>
            </a:r>
            <a:r>
              <a:rPr lang="ru-RU" dirty="0"/>
              <a:t> </a:t>
            </a:r>
            <a:r>
              <a:rPr lang="ru-RU" dirty="0" err="1"/>
              <a:t>yuborishi</a:t>
            </a:r>
            <a:r>
              <a:rPr lang="ru-RU" dirty="0"/>
              <a:t> </a:t>
            </a:r>
            <a:r>
              <a:rPr lang="ru-RU" dirty="0" err="1"/>
              <a:t>boshqa</a:t>
            </a:r>
            <a:r>
              <a:rPr lang="ru-RU" dirty="0"/>
              <a:t> </a:t>
            </a:r>
            <a:r>
              <a:rPr lang="ru-RU" dirty="0" err="1"/>
              <a:t>dushm</a:t>
            </a:r>
            <a:r>
              <a:rPr lang="en-US" dirty="0"/>
              <a:t>an </a:t>
            </a:r>
            <a:r>
              <a:rPr lang="ru-RU" dirty="0" err="1"/>
              <a:t>qabilalarning</a:t>
            </a:r>
            <a:r>
              <a:rPr lang="ru-RU" dirty="0"/>
              <a:t> </a:t>
            </a:r>
            <a:r>
              <a:rPr lang="ru-RU" dirty="0" err="1"/>
              <a:t>ham</a:t>
            </a:r>
            <a:r>
              <a:rPr lang="ru-RU" dirty="0"/>
              <a:t> </a:t>
            </a:r>
            <a:r>
              <a:rPr lang="ru-RU" dirty="0" err="1"/>
              <a:t>bosh</a:t>
            </a:r>
            <a:r>
              <a:rPr lang="ru-RU" dirty="0"/>
              <a:t> </a:t>
            </a:r>
            <a:r>
              <a:rPr lang="ru-RU" dirty="0" err="1"/>
              <a:t>egib</a:t>
            </a:r>
            <a:r>
              <a:rPr lang="ru-RU" dirty="0"/>
              <a:t> </a:t>
            </a:r>
            <a:r>
              <a:rPr lang="ru-RU" dirty="0" err="1"/>
              <a:t>kelishiga</a:t>
            </a:r>
            <a:r>
              <a:rPr lang="ru-RU" dirty="0"/>
              <a:t>,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esa</a:t>
            </a:r>
            <a:r>
              <a:rPr lang="ru-RU" dirty="0"/>
              <a:t> </a:t>
            </a:r>
            <a:r>
              <a:rPr lang="ru-RU" dirty="0" err="1"/>
              <a:t>ezgulik</a:t>
            </a:r>
            <a:r>
              <a:rPr lang="ru-RU" dirty="0"/>
              <a:t> </a:t>
            </a:r>
            <a:r>
              <a:rPr lang="ru-RU" dirty="0" err="1"/>
              <a:t>bilan</a:t>
            </a:r>
            <a:r>
              <a:rPr lang="ru-RU" dirty="0"/>
              <a:t> </a:t>
            </a:r>
            <a:r>
              <a:rPr lang="ru-RU" dirty="0" err="1"/>
              <a:t>yovuzlik</a:t>
            </a:r>
            <a:r>
              <a:rPr lang="ru-RU" dirty="0"/>
              <a:t>, </a:t>
            </a:r>
            <a:r>
              <a:rPr lang="ru-RU" dirty="0" err="1"/>
              <a:t>qon</a:t>
            </a:r>
            <a:r>
              <a:rPr lang="ru-RU" dirty="0"/>
              <a:t> </a:t>
            </a:r>
            <a:r>
              <a:rPr lang="ru-RU" dirty="0" err="1"/>
              <a:t>to’kishning</a:t>
            </a:r>
            <a:r>
              <a:rPr lang="ru-RU" dirty="0"/>
              <a:t> </a:t>
            </a:r>
            <a:r>
              <a:rPr lang="ru-RU" dirty="0" err="1"/>
              <a:t>oldinni</a:t>
            </a:r>
            <a:r>
              <a:rPr lang="ru-RU" dirty="0"/>
              <a:t> </a:t>
            </a:r>
            <a:r>
              <a:rPr lang="ru-RU" dirty="0" err="1"/>
              <a:t>olish</a:t>
            </a:r>
            <a:r>
              <a:rPr lang="ru-RU" dirty="0"/>
              <a:t> </a:t>
            </a:r>
          </a:p>
          <a:p>
            <a:pPr algn="just"/>
            <a:r>
              <a:rPr lang="ru-RU" dirty="0" err="1"/>
              <a:t>mumkinligini</a:t>
            </a:r>
            <a:r>
              <a:rPr lang="ru-RU" dirty="0"/>
              <a:t> </a:t>
            </a:r>
            <a:r>
              <a:rPr lang="ru-RU" dirty="0" err="1"/>
              <a:t>ko’rsatdi</a:t>
            </a:r>
            <a:r>
              <a:rPr lang="ru-RU" dirty="0"/>
              <a:t>, </a:t>
            </a:r>
            <a:r>
              <a:rPr lang="ru-RU" dirty="0" err="1"/>
              <a:t>ammo</a:t>
            </a:r>
            <a:r>
              <a:rPr lang="ru-RU" dirty="0"/>
              <a:t> </a:t>
            </a:r>
            <a:r>
              <a:rPr lang="ru-RU" dirty="0" err="1"/>
              <a:t>shu</a:t>
            </a:r>
            <a:r>
              <a:rPr lang="ru-RU" dirty="0"/>
              <a:t> </a:t>
            </a:r>
            <a:r>
              <a:rPr lang="ru-RU" dirty="0" err="1"/>
              <a:t>bilan</a:t>
            </a:r>
            <a:r>
              <a:rPr lang="ru-RU" dirty="0"/>
              <a:t> </a:t>
            </a:r>
            <a:r>
              <a:rPr lang="ru-RU" dirty="0" err="1"/>
              <a:t>birga</a:t>
            </a:r>
            <a:r>
              <a:rPr lang="ru-RU" dirty="0"/>
              <a:t> </a:t>
            </a:r>
            <a:r>
              <a:rPr lang="ru-RU" dirty="0" err="1"/>
              <a:t>hoqonlik</a:t>
            </a:r>
            <a:r>
              <a:rPr lang="ru-RU" dirty="0"/>
              <a:t> </a:t>
            </a:r>
            <a:r>
              <a:rPr lang="ru-RU" dirty="0" err="1"/>
              <a:t>qonnunlarini</a:t>
            </a:r>
            <a:r>
              <a:rPr lang="ru-RU" dirty="0"/>
              <a:t>, </a:t>
            </a:r>
            <a:r>
              <a:rPr lang="ru-RU" dirty="0" err="1"/>
              <a:t>manfaatlarini</a:t>
            </a:r>
            <a:r>
              <a:rPr lang="ru-RU" dirty="0"/>
              <a:t> </a:t>
            </a:r>
            <a:r>
              <a:rPr lang="ru-RU" dirty="0" err="1"/>
              <a:t>qattiq</a:t>
            </a:r>
            <a:r>
              <a:rPr lang="ru-RU" dirty="0"/>
              <a:t> </a:t>
            </a:r>
            <a:r>
              <a:rPr lang="ru-RU" dirty="0" err="1"/>
              <a:t>himoya</a:t>
            </a:r>
            <a:r>
              <a:rPr lang="ru-RU" dirty="0"/>
              <a:t> </a:t>
            </a:r>
            <a:r>
              <a:rPr lang="en-US" dirty="0"/>
              <a:t>  </a:t>
            </a:r>
            <a:r>
              <a:rPr lang="ru-RU" dirty="0" err="1"/>
              <a:t>qilib</a:t>
            </a:r>
            <a:r>
              <a:rPr lang="ru-RU" dirty="0"/>
              <a:t>, </a:t>
            </a:r>
            <a:r>
              <a:rPr lang="ru-RU" dirty="0" err="1"/>
              <a:t>jasorat</a:t>
            </a:r>
            <a:r>
              <a:rPr lang="ru-RU" dirty="0"/>
              <a:t> </a:t>
            </a:r>
            <a:r>
              <a:rPr lang="ru-RU" dirty="0" err="1"/>
              <a:t>namunasini</a:t>
            </a:r>
            <a:r>
              <a:rPr lang="ru-RU" dirty="0"/>
              <a:t> </a:t>
            </a:r>
            <a:r>
              <a:rPr lang="ru-RU" dirty="0" err="1"/>
              <a:t>ko’rsatdi</a:t>
            </a:r>
            <a:r>
              <a:rPr lang="ru-RU" dirty="0"/>
              <a:t>. </a:t>
            </a:r>
          </a:p>
          <a:p>
            <a:pPr algn="just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786041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Xulosa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Xulosa</a:t>
            </a:r>
            <a:r>
              <a:rPr lang="en-US" dirty="0" smtClean="0"/>
              <a:t> </a:t>
            </a:r>
            <a:r>
              <a:rPr lang="en-US" dirty="0" err="1"/>
              <a:t>qilib</a:t>
            </a:r>
            <a:r>
              <a:rPr lang="en-US" dirty="0"/>
              <a:t> </a:t>
            </a:r>
            <a:r>
              <a:rPr lang="en-US" dirty="0" err="1"/>
              <a:t>aytganda</a:t>
            </a:r>
            <a:r>
              <a:rPr lang="en-US" dirty="0"/>
              <a:t> </a:t>
            </a:r>
            <a:r>
              <a:rPr lang="en-US" dirty="0" err="1"/>
              <a:t>qadimgi</a:t>
            </a:r>
            <a:r>
              <a:rPr lang="en-US" dirty="0"/>
              <a:t> </a:t>
            </a:r>
            <a:r>
              <a:rPr lang="en-US" dirty="0" err="1"/>
              <a:t>turk</a:t>
            </a:r>
            <a:r>
              <a:rPr lang="en-US" dirty="0"/>
              <a:t>  </a:t>
            </a:r>
            <a:r>
              <a:rPr lang="en-US" dirty="0" err="1"/>
              <a:t>hoqonligi</a:t>
            </a:r>
            <a:r>
              <a:rPr lang="en-US" dirty="0"/>
              <a:t>  </a:t>
            </a:r>
            <a:r>
              <a:rPr lang="en-US" dirty="0" err="1"/>
              <a:t>o’zining</a:t>
            </a:r>
            <a:r>
              <a:rPr lang="en-US" dirty="0"/>
              <a:t> boy </a:t>
            </a:r>
            <a:r>
              <a:rPr lang="en-US" dirty="0" err="1"/>
              <a:t>madaniy</a:t>
            </a:r>
            <a:r>
              <a:rPr lang="en-US" dirty="0"/>
              <a:t> </a:t>
            </a:r>
            <a:r>
              <a:rPr lang="en-US" dirty="0" err="1"/>
              <a:t>yodgorliklari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o’zbekiston</a:t>
            </a:r>
            <a:r>
              <a:rPr lang="en-US" dirty="0"/>
              <a:t> </a:t>
            </a:r>
            <a:r>
              <a:rPr lang="en-US" dirty="0" err="1"/>
              <a:t>tarixini</a:t>
            </a:r>
            <a:r>
              <a:rPr lang="en-US" dirty="0"/>
              <a:t> </a:t>
            </a:r>
            <a:r>
              <a:rPr lang="en-US" dirty="0" err="1"/>
              <a:t>o’rganishda</a:t>
            </a:r>
            <a:r>
              <a:rPr lang="en-US" dirty="0"/>
              <a:t> </a:t>
            </a: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manba</a:t>
            </a:r>
            <a:r>
              <a:rPr lang="en-US" dirty="0"/>
              <a:t> </a:t>
            </a:r>
            <a:r>
              <a:rPr lang="en-US" dirty="0" err="1"/>
              <a:t>bo’lib</a:t>
            </a:r>
            <a:r>
              <a:rPr lang="en-US" dirty="0"/>
              <a:t> </a:t>
            </a:r>
            <a:r>
              <a:rPr lang="en-US" dirty="0" err="1"/>
              <a:t>xizmat</a:t>
            </a:r>
            <a:r>
              <a:rPr lang="en-US" dirty="0"/>
              <a:t> </a:t>
            </a:r>
            <a:r>
              <a:rPr lang="en-US" dirty="0" err="1"/>
              <a:t>qiladi</a:t>
            </a:r>
            <a:r>
              <a:rPr lang="en-US" dirty="0"/>
              <a:t>. </a:t>
            </a:r>
            <a:r>
              <a:rPr lang="en-US" dirty="0" err="1"/>
              <a:t>Erondagi</a:t>
            </a:r>
            <a:r>
              <a:rPr lang="en-US" dirty="0"/>
              <a:t>  </a:t>
            </a:r>
            <a:r>
              <a:rPr lang="en-US" dirty="0" err="1"/>
              <a:t>kirmonshoh</a:t>
            </a:r>
            <a:r>
              <a:rPr lang="en-US" dirty="0"/>
              <a:t> </a:t>
            </a:r>
            <a:r>
              <a:rPr lang="en-US" dirty="0" err="1"/>
              <a:t>yaqinidan</a:t>
            </a:r>
            <a:r>
              <a:rPr lang="en-US" dirty="0"/>
              <a:t> </a:t>
            </a:r>
            <a:r>
              <a:rPr lang="en-US" dirty="0" err="1"/>
              <a:t>topilgan</a:t>
            </a:r>
            <a:r>
              <a:rPr lang="en-US" dirty="0"/>
              <a:t> </a:t>
            </a:r>
            <a:r>
              <a:rPr lang="en-US" dirty="0" err="1"/>
              <a:t>O’rxun</a:t>
            </a:r>
            <a:r>
              <a:rPr lang="en-US" dirty="0"/>
              <a:t> </a:t>
            </a:r>
            <a:r>
              <a:rPr lang="en-US" dirty="0" err="1"/>
              <a:t>Enasoy</a:t>
            </a:r>
            <a:r>
              <a:rPr lang="en-US" dirty="0"/>
              <a:t> </a:t>
            </a:r>
            <a:r>
              <a:rPr lang="en-US" dirty="0" err="1"/>
              <a:t>bitiklarida</a:t>
            </a:r>
            <a:r>
              <a:rPr lang="en-US" dirty="0"/>
              <a:t> </a:t>
            </a:r>
            <a:r>
              <a:rPr lang="en-US" dirty="0" err="1"/>
              <a:t>aks</a:t>
            </a:r>
            <a:r>
              <a:rPr lang="en-US" dirty="0"/>
              <a:t> </a:t>
            </a:r>
            <a:r>
              <a:rPr lang="en-US" dirty="0" err="1"/>
              <a:t>etgan</a:t>
            </a:r>
            <a:r>
              <a:rPr lang="en-US" dirty="0"/>
              <a:t> </a:t>
            </a:r>
            <a:r>
              <a:rPr lang="en-US" dirty="0" err="1"/>
              <a:t>vatanparvarlik</a:t>
            </a:r>
            <a:r>
              <a:rPr lang="en-US" dirty="0"/>
              <a:t>, </a:t>
            </a:r>
            <a:r>
              <a:rPr lang="en-US" dirty="0" err="1"/>
              <a:t>qarindosh</a:t>
            </a:r>
            <a:r>
              <a:rPr lang="en-US" dirty="0"/>
              <a:t> </a:t>
            </a:r>
            <a:r>
              <a:rPr lang="en-US" dirty="0" err="1"/>
              <a:t>urug’chilik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mahalliychilik</a:t>
            </a:r>
            <a:r>
              <a:rPr lang="en-US" dirty="0"/>
              <a:t> </a:t>
            </a:r>
            <a:r>
              <a:rPr lang="en-US" dirty="0" err="1"/>
              <a:t>munosabatlari</a:t>
            </a:r>
            <a:r>
              <a:rPr lang="en-US" dirty="0"/>
              <a:t> </a:t>
            </a:r>
            <a:r>
              <a:rPr lang="en-US" dirty="0" err="1"/>
              <a:t>hozirgacha</a:t>
            </a:r>
            <a:r>
              <a:rPr lang="en-US" dirty="0"/>
              <a:t> </a:t>
            </a:r>
            <a:r>
              <a:rPr lang="en-US" dirty="0" err="1"/>
              <a:t>avlodlarga</a:t>
            </a:r>
            <a:r>
              <a:rPr lang="en-US" dirty="0"/>
              <a:t> </a:t>
            </a:r>
            <a:r>
              <a:rPr lang="en-US" dirty="0" err="1"/>
              <a:t>o’rnak</a:t>
            </a:r>
            <a:r>
              <a:rPr lang="en-US" dirty="0"/>
              <a:t> </a:t>
            </a:r>
            <a:r>
              <a:rPr lang="en-US" dirty="0" err="1"/>
              <a:t>bo’la</a:t>
            </a:r>
            <a:r>
              <a:rPr lang="en-US" dirty="0"/>
              <a:t> </a:t>
            </a:r>
            <a:r>
              <a:rPr lang="en-US" dirty="0" err="1"/>
              <a:t>oladi</a:t>
            </a:r>
            <a:r>
              <a:rPr lang="en-US" dirty="0"/>
              <a:t>. </a:t>
            </a:r>
            <a:r>
              <a:rPr lang="en-US" dirty="0" err="1"/>
              <a:t>Bolga</a:t>
            </a:r>
            <a:r>
              <a:rPr lang="en-US" dirty="0"/>
              <a:t> </a:t>
            </a:r>
            <a:r>
              <a:rPr lang="en-US" dirty="0" err="1"/>
              <a:t>hoqonning</a:t>
            </a:r>
            <a:r>
              <a:rPr lang="en-US" dirty="0"/>
              <a:t> </a:t>
            </a:r>
            <a:r>
              <a:rPr lang="en-US" dirty="0" err="1"/>
              <a:t>donoligi</a:t>
            </a:r>
            <a:r>
              <a:rPr lang="en-US" dirty="0"/>
              <a:t> </a:t>
            </a:r>
            <a:r>
              <a:rPr lang="en-US" dirty="0" err="1"/>
              <a:t>Kul</a:t>
            </a:r>
            <a:r>
              <a:rPr lang="en-US" dirty="0"/>
              <a:t> </a:t>
            </a:r>
            <a:r>
              <a:rPr lang="en-US" dirty="0" err="1"/>
              <a:t>teginning</a:t>
            </a:r>
            <a:r>
              <a:rPr lang="en-US" dirty="0"/>
              <a:t> </a:t>
            </a:r>
            <a:r>
              <a:rPr lang="en-US" dirty="0" err="1"/>
              <a:t>vatanparvarligi</a:t>
            </a:r>
            <a:r>
              <a:rPr lang="en-US" dirty="0"/>
              <a:t> </a:t>
            </a:r>
            <a:r>
              <a:rPr lang="en-US" dirty="0" err="1"/>
              <a:t>to’nyuquqning</a:t>
            </a:r>
            <a:r>
              <a:rPr lang="en-US" dirty="0"/>
              <a:t> </a:t>
            </a:r>
            <a:r>
              <a:rPr lang="en-US" dirty="0" err="1"/>
              <a:t>oqilligi</a:t>
            </a:r>
            <a:r>
              <a:rPr lang="en-US" dirty="0"/>
              <a:t>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sohada</a:t>
            </a:r>
            <a:r>
              <a:rPr lang="en-US" dirty="0"/>
              <a:t> ham </a:t>
            </a:r>
            <a:r>
              <a:rPr lang="en-US" dirty="0" err="1"/>
              <a:t>o’rganishga</a:t>
            </a:r>
            <a:r>
              <a:rPr lang="en-US" dirty="0"/>
              <a:t> </a:t>
            </a:r>
            <a:r>
              <a:rPr lang="en-US" dirty="0" err="1"/>
              <a:t>arzirli</a:t>
            </a:r>
            <a:r>
              <a:rPr lang="en-US" dirty="0"/>
              <a:t> </a:t>
            </a:r>
            <a:r>
              <a:rPr lang="en-US" dirty="0" err="1"/>
              <a:t>mavzu</a:t>
            </a:r>
            <a:r>
              <a:rPr lang="en-US" dirty="0"/>
              <a:t> </a:t>
            </a:r>
            <a:r>
              <a:rPr lang="en-US" dirty="0" err="1"/>
              <a:t>hisoblanadi</a:t>
            </a:r>
            <a:r>
              <a:rPr lang="en-US" dirty="0"/>
              <a:t>. </a:t>
            </a:r>
            <a:r>
              <a:rPr lang="en-US" dirty="0" err="1"/>
              <a:t>O’zbek</a:t>
            </a:r>
            <a:r>
              <a:rPr lang="en-US" dirty="0"/>
              <a:t> </a:t>
            </a:r>
            <a:r>
              <a:rPr lang="en-US" dirty="0" err="1"/>
              <a:t>xalqining</a:t>
            </a:r>
            <a:r>
              <a:rPr lang="en-US" dirty="0"/>
              <a:t>, </a:t>
            </a:r>
            <a:r>
              <a:rPr lang="en-US" dirty="0" err="1"/>
              <a:t>butun</a:t>
            </a:r>
            <a:r>
              <a:rPr lang="en-US" dirty="0"/>
              <a:t> </a:t>
            </a:r>
            <a:r>
              <a:rPr lang="en-US" dirty="0" err="1"/>
              <a:t>turk</a:t>
            </a:r>
            <a:r>
              <a:rPr lang="en-US" dirty="0"/>
              <a:t> </a:t>
            </a:r>
            <a:r>
              <a:rPr lang="en-US" dirty="0" err="1"/>
              <a:t>xalqlarining</a:t>
            </a:r>
            <a:r>
              <a:rPr lang="en-US" dirty="0"/>
              <a:t>  </a:t>
            </a:r>
            <a:r>
              <a:rPr lang="en-US" dirty="0" err="1"/>
              <a:t>dastlabki</a:t>
            </a:r>
            <a:r>
              <a:rPr lang="en-US" dirty="0"/>
              <a:t> </a:t>
            </a:r>
            <a:r>
              <a:rPr lang="en-US" dirty="0" err="1"/>
              <a:t>yozma</a:t>
            </a:r>
            <a:r>
              <a:rPr lang="en-US" dirty="0"/>
              <a:t> </a:t>
            </a:r>
            <a:r>
              <a:rPr lang="en-US" dirty="0" err="1"/>
              <a:t>manbasi</a:t>
            </a:r>
            <a:r>
              <a:rPr lang="en-US" dirty="0"/>
              <a:t> </a:t>
            </a:r>
            <a:r>
              <a:rPr lang="en-US" dirty="0" err="1"/>
              <a:t>hisoblangan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bitiklar</a:t>
            </a:r>
            <a:r>
              <a:rPr lang="en-US" dirty="0"/>
              <a:t> </a:t>
            </a:r>
            <a:r>
              <a:rPr lang="en-US" dirty="0" err="1"/>
              <a:t>asrlar</a:t>
            </a:r>
            <a:r>
              <a:rPr lang="en-US" dirty="0"/>
              <a:t> </a:t>
            </a:r>
            <a:r>
              <a:rPr lang="en-US" dirty="0" err="1"/>
              <a:t>davomida</a:t>
            </a:r>
            <a:r>
              <a:rPr lang="en-US" dirty="0"/>
              <a:t> </a:t>
            </a:r>
            <a:r>
              <a:rPr lang="en-US" dirty="0" err="1"/>
              <a:t>o’z</a:t>
            </a:r>
            <a:r>
              <a:rPr lang="en-US" dirty="0"/>
              <a:t> </a:t>
            </a:r>
            <a:r>
              <a:rPr lang="en-US" dirty="0" err="1"/>
              <a:t>qadrini</a:t>
            </a:r>
            <a:r>
              <a:rPr lang="en-US" dirty="0"/>
              <a:t> </a:t>
            </a:r>
            <a:r>
              <a:rPr lang="en-US" dirty="0" err="1"/>
              <a:t>yo’qotmay</a:t>
            </a:r>
            <a:r>
              <a:rPr lang="en-US" dirty="0"/>
              <a:t> </a:t>
            </a:r>
            <a:r>
              <a:rPr lang="en-US" dirty="0" err="1"/>
              <a:t>sayqal</a:t>
            </a:r>
            <a:r>
              <a:rPr lang="en-US" dirty="0"/>
              <a:t> </a:t>
            </a:r>
            <a:r>
              <a:rPr lang="en-US" dirty="0" err="1"/>
              <a:t>topib</a:t>
            </a:r>
            <a:r>
              <a:rPr lang="en-US" dirty="0"/>
              <a:t> </a:t>
            </a:r>
            <a:r>
              <a:rPr lang="en-US" dirty="0" err="1"/>
              <a:t>kelmoqda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906654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07361"/>
            <a:ext cx="7955043" cy="4051437"/>
          </a:xfrm>
        </p:spPr>
        <p:txBody>
          <a:bodyPr>
            <a:noAutofit/>
          </a:bodyPr>
          <a:lstStyle/>
          <a:p>
            <a:pPr fontAlgn="t"/>
            <a:r>
              <a:rPr lang="en-US" sz="2400" dirty="0" err="1"/>
              <a:t>Birinchidan</a:t>
            </a:r>
            <a:r>
              <a:rPr lang="en-US" sz="2400" dirty="0"/>
              <a:t>, h</a:t>
            </a:r>
            <a:r>
              <a:rPr lang="ru-RU" sz="2400" dirty="0" err="1"/>
              <a:t>ozirgacha</a:t>
            </a:r>
            <a:r>
              <a:rPr lang="ru-RU" sz="2400" dirty="0"/>
              <a:t> </a:t>
            </a:r>
            <a:r>
              <a:rPr lang="ru-RU" sz="2400" dirty="0" err="1"/>
              <a:t>bizga</a:t>
            </a:r>
            <a:r>
              <a:rPr lang="ru-RU" sz="2400" dirty="0"/>
              <a:t> </a:t>
            </a:r>
            <a:r>
              <a:rPr lang="ru-RU" sz="2400" dirty="0" err="1"/>
              <a:t>eng</a:t>
            </a:r>
            <a:r>
              <a:rPr lang="ru-RU" sz="2400" dirty="0"/>
              <a:t> </a:t>
            </a:r>
            <a:r>
              <a:rPr lang="ru-RU" sz="2400" dirty="0" err="1"/>
              <a:t>qadimgi</a:t>
            </a:r>
            <a:r>
              <a:rPr lang="ru-RU" sz="2400" dirty="0"/>
              <a:t> </a:t>
            </a:r>
            <a:r>
              <a:rPr lang="ru-RU" sz="2400" dirty="0" err="1"/>
              <a:t>yodgorlik</a:t>
            </a:r>
            <a:r>
              <a:rPr lang="ru-RU" sz="2400" dirty="0"/>
              <a:t> </a:t>
            </a:r>
            <a:r>
              <a:rPr lang="ru-RU" sz="2400" dirty="0" err="1"/>
              <a:t>sifatida</a:t>
            </a:r>
            <a:r>
              <a:rPr lang="ru-RU" sz="2400" dirty="0"/>
              <a:t> </a:t>
            </a:r>
            <a:r>
              <a:rPr lang="ru-RU" sz="2400" dirty="0" err="1"/>
              <a:t>Urxun</a:t>
            </a:r>
            <a:r>
              <a:rPr lang="ru-RU" sz="2400" dirty="0"/>
              <a:t> – </a:t>
            </a:r>
            <a:r>
              <a:rPr lang="ru-RU" sz="2400" dirty="0" err="1"/>
              <a:t>Yenisey</a:t>
            </a:r>
            <a:r>
              <a:rPr lang="ru-RU" sz="2400" dirty="0"/>
              <a:t> </a:t>
            </a:r>
            <a:r>
              <a:rPr lang="ru-RU" sz="2400" dirty="0" err="1"/>
              <a:t>bitiklari</a:t>
            </a:r>
            <a:r>
              <a:rPr lang="ru-RU" sz="2400" dirty="0"/>
              <a:t> </a:t>
            </a:r>
            <a:r>
              <a:rPr lang="ru-RU" sz="2400" dirty="0" err="1"/>
              <a:t>o’rgatilar</a:t>
            </a:r>
            <a:r>
              <a:rPr lang="ru-RU" sz="2400" dirty="0"/>
              <a:t> </a:t>
            </a:r>
            <a:r>
              <a:rPr lang="ru-RU" sz="2400" dirty="0" err="1"/>
              <a:t>edi</a:t>
            </a:r>
            <a:r>
              <a:rPr lang="ru-RU" sz="2400" dirty="0"/>
              <a:t>. </a:t>
            </a:r>
            <a:r>
              <a:rPr lang="en-US" sz="2400" dirty="0"/>
              <a:t> h</a:t>
            </a:r>
            <a:r>
              <a:rPr lang="ru-RU" sz="2400" dirty="0" err="1"/>
              <a:t>aqiqatan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, </a:t>
            </a:r>
            <a:r>
              <a:rPr lang="ru-RU" sz="2400" dirty="0" err="1"/>
              <a:t>ushbu</a:t>
            </a:r>
            <a:r>
              <a:rPr lang="ru-RU" sz="2400" dirty="0"/>
              <a:t> </a:t>
            </a:r>
            <a:r>
              <a:rPr lang="ru-RU" sz="2400" dirty="0" err="1"/>
              <a:t>bitiklar</a:t>
            </a:r>
            <a:r>
              <a:rPr lang="ru-RU" sz="2400" dirty="0"/>
              <a:t> </a:t>
            </a:r>
            <a:r>
              <a:rPr lang="ru-RU" sz="2400" dirty="0" err="1"/>
              <a:t>bizgacha</a:t>
            </a:r>
            <a:r>
              <a:rPr lang="ru-RU" sz="2400" dirty="0"/>
              <a:t> </a:t>
            </a:r>
            <a:r>
              <a:rPr lang="ru-RU" sz="2400" dirty="0" err="1"/>
              <a:t>to’liq</a:t>
            </a:r>
            <a:r>
              <a:rPr lang="ru-RU" sz="2400" dirty="0"/>
              <a:t> </a:t>
            </a:r>
            <a:r>
              <a:rPr lang="ru-RU" sz="2400" dirty="0" err="1"/>
              <a:t>yetib</a:t>
            </a:r>
            <a:r>
              <a:rPr lang="ru-RU" sz="2400" dirty="0"/>
              <a:t> </a:t>
            </a:r>
            <a:r>
              <a:rPr lang="ru-RU" sz="2400" dirty="0" err="1"/>
              <a:t>kelgan</a:t>
            </a:r>
            <a:r>
              <a:rPr lang="ru-RU" sz="2400" dirty="0"/>
              <a:t> </a:t>
            </a:r>
            <a:r>
              <a:rPr lang="ru-RU" sz="2400" dirty="0" err="1"/>
              <a:t>yagona</a:t>
            </a:r>
            <a:r>
              <a:rPr lang="ru-RU" sz="2400" dirty="0"/>
              <a:t> </a:t>
            </a:r>
            <a:r>
              <a:rPr lang="ru-RU" sz="2400" dirty="0" err="1"/>
              <a:t>yodgorlik</a:t>
            </a:r>
            <a:r>
              <a:rPr lang="ru-RU" sz="2400" dirty="0"/>
              <a:t> </a:t>
            </a:r>
            <a:r>
              <a:rPr lang="ru-RU" sz="2400" dirty="0" err="1"/>
              <a:t>hisoblanadi</a:t>
            </a:r>
            <a:r>
              <a:rPr lang="ru-RU" sz="2400" dirty="0"/>
              <a:t>. </a:t>
            </a:r>
            <a:r>
              <a:rPr lang="ru-RU" sz="2400" dirty="0" err="1"/>
              <a:t>Mazkur</a:t>
            </a:r>
            <a:r>
              <a:rPr lang="ru-RU" sz="2400" dirty="0"/>
              <a:t> </a:t>
            </a:r>
            <a:r>
              <a:rPr lang="ru-RU" sz="2400" dirty="0" err="1"/>
              <a:t>bitiklar</a:t>
            </a:r>
            <a:r>
              <a:rPr lang="ru-RU" sz="2400" dirty="0"/>
              <a:t> XVIII </a:t>
            </a:r>
            <a:r>
              <a:rPr lang="ru-RU" sz="2400" dirty="0" err="1"/>
              <a:t>asr</a:t>
            </a:r>
            <a:r>
              <a:rPr lang="ru-RU" sz="2400" dirty="0"/>
              <a:t> </a:t>
            </a:r>
            <a:r>
              <a:rPr lang="ru-RU" sz="2400" dirty="0" err="1"/>
              <a:t>oxirlari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XIX </a:t>
            </a:r>
            <a:r>
              <a:rPr lang="ru-RU" sz="2400" dirty="0" err="1"/>
              <a:t>asr</a:t>
            </a:r>
            <a:r>
              <a:rPr lang="ru-RU" sz="2400" dirty="0"/>
              <a:t> </a:t>
            </a:r>
            <a:r>
              <a:rPr lang="ru-RU" sz="2400" dirty="0" err="1"/>
              <a:t>boshlarida</a:t>
            </a:r>
            <a:r>
              <a:rPr lang="ru-RU" sz="2400" dirty="0"/>
              <a:t> </a:t>
            </a:r>
            <a:r>
              <a:rPr lang="ru-RU" sz="2400" dirty="0" err="1"/>
              <a:t>Urxun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Yenisey</a:t>
            </a:r>
            <a:r>
              <a:rPr lang="ru-RU" sz="2400" dirty="0"/>
              <a:t> </a:t>
            </a:r>
            <a:r>
              <a:rPr lang="ru-RU" sz="2400" dirty="0" err="1"/>
              <a:t>daryolari</a:t>
            </a:r>
            <a:r>
              <a:rPr lang="ru-RU" sz="2400" dirty="0"/>
              <a:t> </a:t>
            </a:r>
            <a:r>
              <a:rPr lang="ru-RU" sz="2400" dirty="0" err="1"/>
              <a:t>sohillaridan</a:t>
            </a:r>
            <a:r>
              <a:rPr lang="ru-RU" sz="2400" dirty="0"/>
              <a:t> </a:t>
            </a:r>
            <a:r>
              <a:rPr lang="ru-RU" sz="2400" dirty="0" err="1"/>
              <a:t>topilgan</a:t>
            </a:r>
            <a:r>
              <a:rPr lang="ru-RU" sz="2400" dirty="0"/>
              <a:t> </a:t>
            </a:r>
            <a:r>
              <a:rPr lang="ru-RU" sz="2400" dirty="0" err="1"/>
              <a:t>bo’lib</a:t>
            </a:r>
            <a:r>
              <a:rPr lang="ru-RU" sz="2400" dirty="0"/>
              <a:t>, </a:t>
            </a:r>
            <a:r>
              <a:rPr lang="ru-RU" sz="2400" dirty="0" err="1"/>
              <a:t>ular</a:t>
            </a:r>
            <a:r>
              <a:rPr lang="ru-RU" sz="2400" dirty="0"/>
              <a:t> V-VII </a:t>
            </a:r>
            <a:r>
              <a:rPr lang="ru-RU" sz="2400" dirty="0" err="1"/>
              <a:t>asrlarda</a:t>
            </a:r>
            <a:r>
              <a:rPr lang="ru-RU" sz="2400" dirty="0"/>
              <a:t> </a:t>
            </a:r>
            <a:r>
              <a:rPr lang="ru-RU" sz="2400" dirty="0" err="1"/>
              <a:t>yashagan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xalqlarga</a:t>
            </a:r>
            <a:r>
              <a:rPr lang="ru-RU" sz="2400" dirty="0"/>
              <a:t> </a:t>
            </a:r>
            <a:r>
              <a:rPr lang="ru-RU" sz="2400" dirty="0" err="1"/>
              <a:t>taalluqlidir</a:t>
            </a:r>
            <a:r>
              <a:rPr lang="ru-RU" sz="2400" dirty="0"/>
              <a:t>. </a:t>
            </a:r>
            <a:r>
              <a:rPr lang="ru-RU" sz="2400" dirty="0" err="1"/>
              <a:t>Ular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runiy</a:t>
            </a:r>
            <a:r>
              <a:rPr lang="ru-RU" sz="2400" dirty="0"/>
              <a:t> </a:t>
            </a:r>
            <a:r>
              <a:rPr lang="ru-RU" sz="2400" dirty="0" err="1"/>
              <a:t>yozuvlari</a:t>
            </a:r>
            <a:r>
              <a:rPr lang="ru-RU" sz="2400" dirty="0"/>
              <a:t> </a:t>
            </a:r>
            <a:r>
              <a:rPr lang="ru-RU" sz="2400" dirty="0" err="1"/>
              <a:t>deb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yuritiladi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Ma’lumki</a:t>
            </a:r>
            <a:r>
              <a:rPr lang="ru-RU" sz="2400" dirty="0"/>
              <a:t>, V-VII </a:t>
            </a:r>
            <a:r>
              <a:rPr lang="ru-RU" sz="2400" dirty="0" err="1"/>
              <a:t>asrlarda</a:t>
            </a:r>
            <a:r>
              <a:rPr lang="ru-RU" sz="2400" dirty="0"/>
              <a:t> </a:t>
            </a:r>
            <a:r>
              <a:rPr lang="ru-RU" sz="2400" dirty="0" err="1"/>
              <a:t>Markaziy</a:t>
            </a:r>
            <a:r>
              <a:rPr lang="ru-RU" sz="2400" dirty="0"/>
              <a:t> </a:t>
            </a:r>
            <a:r>
              <a:rPr lang="ru-RU" sz="2400" dirty="0" err="1"/>
              <a:t>Osiyoda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hoqonliklari</a:t>
            </a:r>
            <a:r>
              <a:rPr lang="ru-RU" sz="2400" dirty="0"/>
              <a:t> </a:t>
            </a:r>
            <a:r>
              <a:rPr lang="ru-RU" sz="2400" dirty="0" err="1"/>
              <a:t>hukmron</a:t>
            </a:r>
            <a:r>
              <a:rPr lang="ru-RU" sz="2400" dirty="0"/>
              <a:t> </a:t>
            </a:r>
            <a:r>
              <a:rPr lang="ru-RU" sz="2400" dirty="0" err="1"/>
              <a:t>bo’lgan</a:t>
            </a:r>
            <a:r>
              <a:rPr lang="ru-RU" sz="2400" dirty="0"/>
              <a:t>.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hoqonliklarning</a:t>
            </a:r>
            <a:r>
              <a:rPr lang="ru-RU" sz="2400" dirty="0"/>
              <a:t> </a:t>
            </a:r>
            <a:r>
              <a:rPr lang="ru-RU" sz="2400" dirty="0" err="1"/>
              <a:t>boshliqlaridan</a:t>
            </a:r>
            <a:r>
              <a:rPr lang="ru-RU" sz="2400" dirty="0"/>
              <a:t> </a:t>
            </a:r>
            <a:r>
              <a:rPr lang="ru-RU" sz="2400" dirty="0" err="1"/>
              <a:t>bo’lgan</a:t>
            </a:r>
            <a:r>
              <a:rPr lang="ru-RU" sz="2400" dirty="0"/>
              <a:t> </a:t>
            </a:r>
            <a:r>
              <a:rPr lang="ru-RU" sz="2400" dirty="0" err="1"/>
              <a:t>Bilga</a:t>
            </a:r>
            <a:r>
              <a:rPr lang="ru-RU" sz="2400" dirty="0"/>
              <a:t> </a:t>
            </a:r>
            <a:r>
              <a:rPr lang="ru-RU" sz="2400" dirty="0" err="1"/>
              <a:t>hoqon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uning</a:t>
            </a:r>
            <a:r>
              <a:rPr lang="ru-RU" sz="2400" dirty="0"/>
              <a:t> </a:t>
            </a:r>
            <a:r>
              <a:rPr lang="ru-RU" sz="2400" dirty="0" err="1"/>
              <a:t>ukasi</a:t>
            </a:r>
            <a:r>
              <a:rPr lang="ru-RU" sz="2400" dirty="0"/>
              <a:t> </a:t>
            </a:r>
            <a:r>
              <a:rPr lang="ru-RU" sz="2400" dirty="0" err="1"/>
              <a:t>Qulteginlar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xalqlarni</a:t>
            </a:r>
            <a:r>
              <a:rPr lang="ru-RU" sz="2400" dirty="0"/>
              <a:t> </a:t>
            </a:r>
            <a:r>
              <a:rPr lang="ru-RU" sz="2400" dirty="0" err="1"/>
              <a:t>birlashtirish</a:t>
            </a:r>
            <a:r>
              <a:rPr lang="ru-RU" sz="2400" dirty="0"/>
              <a:t> </a:t>
            </a:r>
            <a:r>
              <a:rPr lang="ru-RU" sz="2400" dirty="0" err="1"/>
              <a:t>uchun</a:t>
            </a:r>
            <a:r>
              <a:rPr lang="ru-RU" sz="2400" dirty="0"/>
              <a:t> </a:t>
            </a:r>
            <a:r>
              <a:rPr lang="ru-RU" sz="2400" dirty="0" err="1"/>
              <a:t>katta</a:t>
            </a:r>
            <a:r>
              <a:rPr lang="ru-RU" sz="2400" dirty="0"/>
              <a:t> </a:t>
            </a:r>
            <a:r>
              <a:rPr lang="ru-RU" sz="2400" dirty="0" err="1"/>
              <a:t>ishlarni</a:t>
            </a:r>
            <a:r>
              <a:rPr lang="ru-RU" sz="2400" dirty="0"/>
              <a:t> </a:t>
            </a:r>
            <a:r>
              <a:rPr lang="ru-RU" sz="2400" dirty="0" err="1"/>
              <a:t>amalga</a:t>
            </a:r>
            <a:r>
              <a:rPr lang="ru-RU" sz="2400" dirty="0"/>
              <a:t> </a:t>
            </a:r>
            <a:r>
              <a:rPr lang="ru-RU" sz="2400" dirty="0" err="1"/>
              <a:t>oshirgan</a:t>
            </a:r>
            <a:r>
              <a:rPr lang="ru-RU" sz="2400" dirty="0"/>
              <a:t>. </a:t>
            </a:r>
          </a:p>
          <a:p>
            <a:endParaRPr lang="ru-RU" sz="2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063797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264695"/>
          </a:xfrm>
        </p:spPr>
        <p:txBody>
          <a:bodyPr>
            <a:normAutofit/>
          </a:bodyPr>
          <a:lstStyle/>
          <a:p>
            <a:r>
              <a:rPr lang="en-US" sz="2400" dirty="0" err="1"/>
              <a:t>Ikkinchidan</a:t>
            </a:r>
            <a:r>
              <a:rPr lang="en-US" sz="2400" dirty="0"/>
              <a:t>,  a</a:t>
            </a:r>
            <a:r>
              <a:rPr lang="ru-RU" sz="2400" dirty="0" err="1"/>
              <a:t>na</a:t>
            </a:r>
            <a:r>
              <a:rPr lang="ru-RU" sz="2400" dirty="0"/>
              <a:t> </a:t>
            </a:r>
            <a:r>
              <a:rPr lang="ru-RU" sz="2400" dirty="0" err="1"/>
              <a:t>shu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hoqonlarining</a:t>
            </a:r>
            <a:r>
              <a:rPr lang="ru-RU" sz="2400" dirty="0"/>
              <a:t> </a:t>
            </a:r>
            <a:r>
              <a:rPr lang="ru-RU" sz="2400" dirty="0" err="1"/>
              <a:t>qabr</a:t>
            </a:r>
            <a:r>
              <a:rPr lang="ru-RU" sz="2400" dirty="0"/>
              <a:t> </a:t>
            </a:r>
            <a:r>
              <a:rPr lang="ru-RU" sz="2400" dirty="0" err="1"/>
              <a:t>toshlariga</a:t>
            </a:r>
            <a:r>
              <a:rPr lang="ru-RU" sz="2400" dirty="0"/>
              <a:t> </a:t>
            </a:r>
            <a:r>
              <a:rPr lang="ru-RU" sz="2400" dirty="0" err="1"/>
              <a:t>yozilgan</a:t>
            </a:r>
            <a:r>
              <a:rPr lang="ru-RU" sz="2400" dirty="0"/>
              <a:t> </a:t>
            </a:r>
            <a:r>
              <a:rPr lang="ru-RU" sz="2400" dirty="0" err="1"/>
              <a:t>bitiklar</a:t>
            </a:r>
            <a:r>
              <a:rPr lang="ru-RU" sz="2400" dirty="0"/>
              <a:t> </a:t>
            </a:r>
            <a:r>
              <a:rPr lang="ru-RU" sz="2400" dirty="0" err="1"/>
              <a:t>bizgacha</a:t>
            </a:r>
            <a:r>
              <a:rPr lang="ru-RU" sz="2400" dirty="0"/>
              <a:t> </a:t>
            </a:r>
            <a:r>
              <a:rPr lang="ru-RU" sz="2400" dirty="0" err="1"/>
              <a:t>to’liqyetib</a:t>
            </a:r>
            <a:r>
              <a:rPr lang="ru-RU" sz="2400" dirty="0"/>
              <a:t> </a:t>
            </a:r>
            <a:r>
              <a:rPr lang="ru-RU" sz="2400" dirty="0" err="1"/>
              <a:t>kelgan</a:t>
            </a:r>
            <a:r>
              <a:rPr lang="ru-RU" sz="2400" dirty="0"/>
              <a:t>.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yozuvlarni</a:t>
            </a:r>
            <a:r>
              <a:rPr lang="ru-RU" sz="2400" dirty="0"/>
              <a:t> </a:t>
            </a:r>
            <a:r>
              <a:rPr lang="ru-RU" sz="2400" dirty="0" err="1"/>
              <a:t>rus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chet</a:t>
            </a:r>
            <a:r>
              <a:rPr lang="ru-RU" sz="2400" dirty="0"/>
              <a:t> </a:t>
            </a:r>
            <a:r>
              <a:rPr lang="ru-RU" sz="2400" dirty="0" err="1"/>
              <a:t>el</a:t>
            </a:r>
            <a:r>
              <a:rPr lang="ru-RU" sz="2400" dirty="0"/>
              <a:t> </a:t>
            </a:r>
            <a:r>
              <a:rPr lang="ru-RU" sz="2400" dirty="0" err="1"/>
              <a:t>olimlari</a:t>
            </a:r>
            <a:r>
              <a:rPr lang="ru-RU" sz="2400" dirty="0"/>
              <a:t> </a:t>
            </a:r>
            <a:r>
              <a:rPr lang="ru-RU" sz="2400" dirty="0" err="1"/>
              <a:t>o’qish</a:t>
            </a:r>
            <a:r>
              <a:rPr lang="ru-RU" sz="2400" dirty="0"/>
              <a:t> </a:t>
            </a:r>
            <a:r>
              <a:rPr lang="ru-RU" sz="2400" dirty="0" err="1"/>
              <a:t>uchun</a:t>
            </a:r>
            <a:r>
              <a:rPr lang="ru-RU" sz="2400" dirty="0"/>
              <a:t> </a:t>
            </a:r>
            <a:r>
              <a:rPr lang="ru-RU" sz="2400" dirty="0" err="1"/>
              <a:t>qariyb</a:t>
            </a:r>
            <a:r>
              <a:rPr lang="ru-RU" sz="2400" dirty="0"/>
              <a:t> 100 </a:t>
            </a:r>
            <a:r>
              <a:rPr lang="ru-RU" sz="2400" dirty="0" err="1"/>
              <a:t>yil</a:t>
            </a:r>
            <a:r>
              <a:rPr lang="ru-RU" sz="2400" dirty="0"/>
              <a:t> </a:t>
            </a:r>
            <a:r>
              <a:rPr lang="ru-RU" sz="2400" dirty="0" err="1"/>
              <a:t>vaqt</a:t>
            </a:r>
            <a:r>
              <a:rPr lang="ru-RU" sz="2400" dirty="0"/>
              <a:t> </a:t>
            </a:r>
            <a:r>
              <a:rPr lang="ru-RU" sz="2400" dirty="0" err="1"/>
              <a:t>sarf</a:t>
            </a:r>
            <a:r>
              <a:rPr lang="ru-RU" sz="2400" dirty="0"/>
              <a:t> </a:t>
            </a:r>
            <a:r>
              <a:rPr lang="ru-RU" sz="2400" dirty="0" err="1"/>
              <a:t>qildi</a:t>
            </a:r>
            <a:r>
              <a:rPr lang="ru-RU" sz="2400" dirty="0"/>
              <a:t>. </a:t>
            </a:r>
            <a:r>
              <a:rPr lang="ru-RU" sz="2400" dirty="0" err="1"/>
              <a:t>Nihoyat</a:t>
            </a:r>
            <a:r>
              <a:rPr lang="ru-RU" sz="2400" dirty="0"/>
              <a:t>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sirli</a:t>
            </a:r>
            <a:r>
              <a:rPr lang="ru-RU" sz="2400" dirty="0"/>
              <a:t> </a:t>
            </a:r>
            <a:r>
              <a:rPr lang="ru-RU" sz="2400" dirty="0" err="1"/>
              <a:t>yozuvni</a:t>
            </a:r>
            <a:r>
              <a:rPr lang="ru-RU" sz="2400" dirty="0"/>
              <a:t> </a:t>
            </a:r>
            <a:r>
              <a:rPr lang="ru-RU" sz="2400" dirty="0" err="1"/>
              <a:t>daniyalik</a:t>
            </a:r>
            <a:r>
              <a:rPr lang="ru-RU" sz="2400" dirty="0"/>
              <a:t> </a:t>
            </a:r>
            <a:r>
              <a:rPr lang="ru-RU" sz="2400" dirty="0" err="1"/>
              <a:t>olim</a:t>
            </a:r>
            <a:r>
              <a:rPr lang="ru-RU" sz="2400" dirty="0"/>
              <a:t> </a:t>
            </a:r>
            <a:r>
              <a:rPr lang="ru-RU" sz="2400" dirty="0" err="1"/>
              <a:t>V.Tomsen</a:t>
            </a:r>
            <a:r>
              <a:rPr lang="ru-RU" sz="2400" dirty="0"/>
              <a:t> </a:t>
            </a:r>
            <a:r>
              <a:rPr lang="ru-RU" sz="2400" dirty="0" err="1"/>
              <a:t>birinchi</a:t>
            </a:r>
            <a:r>
              <a:rPr lang="ru-RU" sz="2400" dirty="0"/>
              <a:t> </a:t>
            </a:r>
            <a:r>
              <a:rPr lang="ru-RU" sz="2400" dirty="0" err="1"/>
              <a:t>bo’lib</a:t>
            </a:r>
            <a:r>
              <a:rPr lang="ru-RU" sz="2400" dirty="0"/>
              <a:t> </a:t>
            </a:r>
            <a:r>
              <a:rPr lang="ru-RU" sz="2400" dirty="0" err="1"/>
              <a:t>o’qishga</a:t>
            </a:r>
            <a:r>
              <a:rPr lang="ru-RU" sz="2400" dirty="0"/>
              <a:t> </a:t>
            </a:r>
            <a:r>
              <a:rPr lang="ru-RU" sz="2400" dirty="0" err="1"/>
              <a:t>muvaffaq</a:t>
            </a:r>
            <a:r>
              <a:rPr lang="ru-RU" sz="2400" dirty="0"/>
              <a:t> </a:t>
            </a:r>
            <a:r>
              <a:rPr lang="ru-RU" sz="2400" dirty="0" err="1"/>
              <a:t>bo’ldi</a:t>
            </a:r>
            <a:r>
              <a:rPr lang="ru-RU" sz="2400" dirty="0"/>
              <a:t>.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yozuvlarda</a:t>
            </a:r>
            <a:r>
              <a:rPr lang="ru-RU" sz="2400" dirty="0"/>
              <a:t> </a:t>
            </a:r>
            <a:r>
              <a:rPr lang="ru-RU" sz="2400" dirty="0" err="1"/>
              <a:t>turkiy</a:t>
            </a:r>
            <a:r>
              <a:rPr lang="ru-RU" sz="2400" dirty="0"/>
              <a:t> </a:t>
            </a:r>
            <a:r>
              <a:rPr lang="ru-RU" sz="2400" dirty="0" err="1"/>
              <a:t>xalqlarning</a:t>
            </a:r>
            <a:r>
              <a:rPr lang="ru-RU" sz="2400" dirty="0"/>
              <a:t> </a:t>
            </a:r>
            <a:r>
              <a:rPr lang="ru-RU" sz="2400" dirty="0" err="1"/>
              <a:t>davlat</a:t>
            </a:r>
            <a:r>
              <a:rPr lang="ru-RU" sz="2400" dirty="0"/>
              <a:t> </a:t>
            </a:r>
            <a:r>
              <a:rPr lang="ru-RU" sz="2400" dirty="0" err="1"/>
              <a:t>qurishdagi</a:t>
            </a:r>
            <a:r>
              <a:rPr lang="ru-RU" sz="2400" dirty="0"/>
              <a:t> </a:t>
            </a:r>
            <a:r>
              <a:rPr lang="ru-RU" sz="2400" dirty="0" err="1"/>
              <a:t>olib</a:t>
            </a:r>
            <a:r>
              <a:rPr lang="ru-RU" sz="2400" dirty="0"/>
              <a:t> </a:t>
            </a:r>
            <a:r>
              <a:rPr lang="ru-RU" sz="2400" dirty="0" err="1"/>
              <a:t>borgan</a:t>
            </a:r>
            <a:r>
              <a:rPr lang="ru-RU" sz="2400" dirty="0"/>
              <a:t> </a:t>
            </a:r>
            <a:r>
              <a:rPr lang="ru-RU" sz="2400" dirty="0" err="1"/>
              <a:t>kurashlari</a:t>
            </a:r>
            <a:r>
              <a:rPr lang="ru-RU" sz="2400" dirty="0"/>
              <a:t> </a:t>
            </a:r>
            <a:r>
              <a:rPr lang="ru-RU" sz="2400" dirty="0" err="1"/>
              <a:t>hikoya</a:t>
            </a:r>
            <a:r>
              <a:rPr lang="ru-RU" sz="2400" dirty="0"/>
              <a:t> </a:t>
            </a:r>
            <a:r>
              <a:rPr lang="ru-RU" sz="2400" dirty="0" err="1"/>
              <a:t>qilingan</a:t>
            </a:r>
            <a:r>
              <a:rPr lang="ru-RU" sz="2400" dirty="0"/>
              <a:t>. </a:t>
            </a:r>
            <a:r>
              <a:rPr lang="ru-RU" sz="2400" dirty="0" err="1"/>
              <a:t>Jumladan</a:t>
            </a:r>
            <a:r>
              <a:rPr lang="ru-RU" sz="2400" dirty="0"/>
              <a:t>, </a:t>
            </a:r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ellarining</a:t>
            </a:r>
            <a:r>
              <a:rPr lang="ru-RU" sz="2400" dirty="0"/>
              <a:t> </a:t>
            </a:r>
            <a:r>
              <a:rPr lang="ru-RU" sz="2400" dirty="0" err="1"/>
              <a:t>o’z</a:t>
            </a:r>
            <a:r>
              <a:rPr lang="ru-RU" sz="2400" dirty="0"/>
              <a:t> </a:t>
            </a:r>
            <a:r>
              <a:rPr lang="ru-RU" sz="2400" dirty="0" err="1"/>
              <a:t>mustaqilligi</a:t>
            </a:r>
            <a:r>
              <a:rPr lang="ru-RU" sz="2400" dirty="0"/>
              <a:t> </a:t>
            </a:r>
            <a:r>
              <a:rPr lang="ru-RU" sz="2400" dirty="0" err="1"/>
              <a:t>uchun</a:t>
            </a:r>
            <a:r>
              <a:rPr lang="ru-RU" sz="2400" dirty="0"/>
              <a:t> </a:t>
            </a:r>
            <a:r>
              <a:rPr lang="ru-RU" sz="2400" dirty="0" err="1"/>
              <a:t>Xitoy</a:t>
            </a:r>
            <a:r>
              <a:rPr lang="ru-RU" sz="2400" dirty="0"/>
              <a:t> </a:t>
            </a:r>
            <a:r>
              <a:rPr lang="ru-RU" sz="2400" dirty="0" err="1"/>
              <a:t>bosqinchilariga</a:t>
            </a:r>
            <a:r>
              <a:rPr lang="ru-RU" sz="2400" dirty="0"/>
              <a:t> </a:t>
            </a:r>
            <a:r>
              <a:rPr lang="ru-RU" sz="2400" dirty="0" err="1"/>
              <a:t>qarshi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ularning</a:t>
            </a:r>
            <a:r>
              <a:rPr lang="ru-RU" sz="2400" dirty="0"/>
              <a:t> </a:t>
            </a:r>
            <a:r>
              <a:rPr lang="ru-RU" sz="2400" dirty="0" err="1"/>
              <a:t>o’zaro</a:t>
            </a:r>
            <a:r>
              <a:rPr lang="ru-RU" sz="2400" dirty="0"/>
              <a:t> </a:t>
            </a:r>
            <a:r>
              <a:rPr lang="ru-RU" sz="2400" dirty="0" err="1"/>
              <a:t>bir</a:t>
            </a:r>
            <a:r>
              <a:rPr lang="ru-RU" sz="2400" dirty="0"/>
              <a:t> –</a:t>
            </a:r>
            <a:r>
              <a:rPr lang="ru-RU" sz="2400" dirty="0" err="1"/>
              <a:t>birlari</a:t>
            </a:r>
            <a:r>
              <a:rPr lang="ru-RU" sz="2400" dirty="0"/>
              <a:t> </a:t>
            </a:r>
            <a:r>
              <a:rPr lang="ru-RU" sz="2400" dirty="0" err="1"/>
              <a:t>bilan</a:t>
            </a:r>
            <a:r>
              <a:rPr lang="ru-RU" sz="2400" dirty="0"/>
              <a:t> </a:t>
            </a:r>
            <a:r>
              <a:rPr lang="ru-RU" sz="2400" dirty="0" err="1"/>
              <a:t>olib</a:t>
            </a:r>
            <a:r>
              <a:rPr lang="ru-RU" sz="2400" dirty="0"/>
              <a:t> </a:t>
            </a:r>
            <a:r>
              <a:rPr lang="ru-RU" sz="2400" dirty="0" err="1"/>
              <a:t>borgan</a:t>
            </a:r>
            <a:r>
              <a:rPr lang="ru-RU" sz="2400" dirty="0"/>
              <a:t> </a:t>
            </a:r>
            <a:r>
              <a:rPr lang="ru-RU" sz="2400" dirty="0" err="1"/>
              <a:t>urushlari</a:t>
            </a:r>
            <a:r>
              <a:rPr lang="ru-RU" sz="2400" dirty="0"/>
              <a:t> </a:t>
            </a:r>
            <a:r>
              <a:rPr lang="ru-RU" sz="2400" dirty="0" err="1"/>
              <a:t>tasvirlangan</a:t>
            </a:r>
            <a:r>
              <a:rPr lang="ru-RU" sz="2400" dirty="0"/>
              <a:t>.</a:t>
            </a:r>
          </a:p>
          <a:p>
            <a:endParaRPr lang="ru-RU" sz="2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01398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err="1" smtClean="0"/>
              <a:t>Ilovalar</a:t>
            </a:r>
            <a:endParaRPr lang="ru-RU" i="1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35</a:t>
            </a:fld>
            <a:endParaRPr lang="en-US" dirty="0"/>
          </a:p>
        </p:txBody>
      </p:sp>
      <p:pic>
        <p:nvPicPr>
          <p:cNvPr id="7" name="Рисунок 6"/>
          <p:cNvPicPr/>
          <p:nvPr/>
        </p:nvPicPr>
        <p:blipFill>
          <a:blip r:embed="rId2"/>
          <a:stretch>
            <a:fillRect/>
          </a:stretch>
        </p:blipFill>
        <p:spPr>
          <a:xfrm>
            <a:off x="251520" y="1628800"/>
            <a:ext cx="3744416" cy="4896544"/>
          </a:xfrm>
          <a:prstGeom prst="rect">
            <a:avLst/>
          </a:prstGeom>
        </p:spPr>
      </p:pic>
      <p:pic>
        <p:nvPicPr>
          <p:cNvPr id="8" name="Рисунок 7"/>
          <p:cNvPicPr/>
          <p:nvPr/>
        </p:nvPicPr>
        <p:blipFill>
          <a:blip r:embed="rId3"/>
          <a:stretch>
            <a:fillRect/>
          </a:stretch>
        </p:blipFill>
        <p:spPr>
          <a:xfrm>
            <a:off x="4211960" y="1627532"/>
            <a:ext cx="4766945" cy="4897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778515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36</a:t>
            </a:fld>
            <a:endParaRPr lang="en-US" dirty="0"/>
          </a:p>
        </p:txBody>
      </p:sp>
      <p:pic>
        <p:nvPicPr>
          <p:cNvPr id="7" name="Рисунок 6"/>
          <p:cNvPicPr/>
          <p:nvPr/>
        </p:nvPicPr>
        <p:blipFill>
          <a:blip r:embed="rId2"/>
          <a:stretch>
            <a:fillRect/>
          </a:stretch>
        </p:blipFill>
        <p:spPr>
          <a:xfrm>
            <a:off x="827584" y="476672"/>
            <a:ext cx="7776864" cy="60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9988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37</a:t>
            </a:fld>
            <a:endParaRPr lang="en-US" dirty="0"/>
          </a:p>
        </p:txBody>
      </p:sp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827584" y="188640"/>
            <a:ext cx="7632848" cy="666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4558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38</a:t>
            </a:fld>
            <a:endParaRPr lang="en-US" dirty="0"/>
          </a:p>
        </p:txBody>
      </p:sp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323528" y="332656"/>
            <a:ext cx="8695357" cy="60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684146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71600" y="260649"/>
            <a:ext cx="7125113" cy="288032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39</a:t>
            </a:fld>
            <a:endParaRPr lang="en-US" dirty="0"/>
          </a:p>
        </p:txBody>
      </p:sp>
      <p:pic>
        <p:nvPicPr>
          <p:cNvPr id="7" name="Объект 6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332656"/>
            <a:ext cx="7344816" cy="612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77367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467544" y="332656"/>
            <a:ext cx="8352928" cy="5904656"/>
          </a:xfrm>
          <a:prstGeom prst="wedgeRectCallout">
            <a:avLst/>
          </a:prstGeom>
          <a:solidFill>
            <a:srgbClr val="92D05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O’rganilganlik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darajasi</a:t>
            </a:r>
            <a:endParaRPr lang="en-US" b="1" dirty="0" smtClean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Mavzu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yicha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qadimdan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bugungi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kunda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ham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plab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asarlar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ilmiy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qo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llanmalar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yozilgan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ilmiy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tadqiqotlar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olib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borilgan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boshqa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lumotlar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plangan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Dastlab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Eronning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Kirmonshoh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yaqinidan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topilgan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obidalarni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o’qishning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iloji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bo’lmagan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runik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ya’ni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sirli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yozuvlarnio’qishga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Vamberi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muvaffaq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bo’lgan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Jumladan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mavzuning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rganilishini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takomillashtirishda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quv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adabiyotlarini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yozishda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olimlaridan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A.N.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Bernshtam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N.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Bichurin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S.Ye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Malov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L.N.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Gumilev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H.Dadaboyev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kabi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qator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olimlar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asarlari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metodologik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manba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bo’lib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xizmat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qiladi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Shu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asosda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mavzuni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yoritishda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diplom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ilmiy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ishlardan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foydalanilgan.Undan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tashqari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axborot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gazeta,jurnallar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internet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materillaridan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foydalanilgan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6955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.</a:t>
            </a:r>
            <a:r>
              <a:rPr lang="ru-RU" b="1" dirty="0" err="1"/>
              <a:t>K.Xoshimov</a:t>
            </a:r>
            <a:r>
              <a:rPr lang="ru-RU" b="1" dirty="0"/>
              <a:t>. </a:t>
            </a:r>
            <a:r>
              <a:rPr lang="ru-RU" b="1" dirty="0" err="1"/>
              <a:t>va</a:t>
            </a:r>
            <a:r>
              <a:rPr lang="ru-RU" b="1" dirty="0"/>
              <a:t> </a:t>
            </a:r>
            <a:r>
              <a:rPr lang="ru-RU" b="1" dirty="0" err="1"/>
              <a:t>boshq</a:t>
            </a:r>
            <a:r>
              <a:rPr lang="ru-RU" b="1" dirty="0"/>
              <a:t>. </a:t>
            </a:r>
            <a:r>
              <a:rPr lang="ru-RU" b="1" dirty="0" err="1"/>
              <a:t>Pedagogika</a:t>
            </a:r>
            <a:r>
              <a:rPr lang="ru-RU" b="1" dirty="0"/>
              <a:t> tarixi.T-1996y. </a:t>
            </a:r>
            <a:endParaRPr lang="ru-RU" dirty="0"/>
          </a:p>
          <a:p>
            <a:r>
              <a:rPr lang="ru-RU" b="1" dirty="0"/>
              <a:t>2.A.Zunnunov. </a:t>
            </a:r>
            <a:r>
              <a:rPr lang="ru-RU" b="1" dirty="0" err="1"/>
              <a:t>va</a:t>
            </a:r>
            <a:r>
              <a:rPr lang="ru-RU" b="1" dirty="0"/>
              <a:t> </a:t>
            </a:r>
            <a:r>
              <a:rPr lang="ru-RU" b="1" dirty="0" err="1"/>
              <a:t>boshq</a:t>
            </a:r>
            <a:r>
              <a:rPr lang="ru-RU" b="1" dirty="0"/>
              <a:t>.  </a:t>
            </a:r>
            <a:r>
              <a:rPr lang="ru-RU" b="1" dirty="0" err="1"/>
              <a:t>O’zbek</a:t>
            </a:r>
            <a:r>
              <a:rPr lang="ru-RU" b="1" dirty="0"/>
              <a:t> </a:t>
            </a:r>
            <a:r>
              <a:rPr lang="ru-RU" b="1" dirty="0" err="1"/>
              <a:t>pedagogikasi</a:t>
            </a:r>
            <a:r>
              <a:rPr lang="ru-RU" b="1" dirty="0"/>
              <a:t> tarixi.T-1997y </a:t>
            </a:r>
            <a:endParaRPr lang="ru-RU" dirty="0"/>
          </a:p>
          <a:p>
            <a:r>
              <a:rPr lang="ru-RU" b="1" dirty="0"/>
              <a:t>3. </a:t>
            </a:r>
            <a:r>
              <a:rPr lang="ru-RU" b="1" dirty="0" err="1"/>
              <a:t>U.Aleuov</a:t>
            </a:r>
            <a:r>
              <a:rPr lang="ru-RU" b="1" dirty="0"/>
              <a:t>. </a:t>
            </a:r>
            <a:r>
              <a:rPr lang="ru-RU" b="1" dirty="0" err="1"/>
              <a:t>Qq-nda</a:t>
            </a:r>
            <a:r>
              <a:rPr lang="ru-RU" b="1" dirty="0"/>
              <a:t> t-</a:t>
            </a:r>
            <a:r>
              <a:rPr lang="ru-RU" b="1" dirty="0" err="1"/>
              <a:t>tarbiyaliq</a:t>
            </a:r>
            <a:r>
              <a:rPr lang="ru-RU" b="1" dirty="0"/>
              <a:t> </a:t>
            </a:r>
            <a:r>
              <a:rPr lang="ru-RU" b="1" dirty="0" err="1"/>
              <a:t>oylardin</a:t>
            </a:r>
            <a:r>
              <a:rPr lang="ru-RU" b="1" dirty="0"/>
              <a:t>, ka’liplesi7i </a:t>
            </a:r>
            <a:r>
              <a:rPr lang="ru-RU" b="1" dirty="0" err="1"/>
              <a:t>ham</a:t>
            </a:r>
            <a:r>
              <a:rPr lang="ru-RU" b="1" dirty="0"/>
              <a:t> rauajlani7i. N-1993j. 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Internet </a:t>
            </a:r>
            <a:r>
              <a:rPr lang="en-US" b="1" dirty="0" err="1" smtClean="0"/>
              <a:t>saytlari</a:t>
            </a:r>
            <a:endParaRPr lang="en-US" b="1" dirty="0" smtClean="0"/>
          </a:p>
          <a:p>
            <a:r>
              <a:rPr lang="en-US" b="1" dirty="0" smtClean="0"/>
              <a:t>www. Ziyonet.uz</a:t>
            </a:r>
          </a:p>
          <a:p>
            <a:r>
              <a:rPr lang="en-US" b="1" dirty="0" smtClean="0"/>
              <a:t>Gov.uz</a:t>
            </a:r>
          </a:p>
          <a:p>
            <a:r>
              <a:rPr lang="en-US" b="1" dirty="0" smtClean="0"/>
              <a:t>Referat.uz</a:t>
            </a:r>
            <a:endParaRPr lang="ru-RU" dirty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48695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Блок-схема: несколько документов 6"/>
          <p:cNvSpPr/>
          <p:nvPr/>
        </p:nvSpPr>
        <p:spPr>
          <a:xfrm>
            <a:off x="611560" y="188640"/>
            <a:ext cx="7992888" cy="6480720"/>
          </a:xfrm>
          <a:prstGeom prst="flowChartMulti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O’rganishdan</a:t>
            </a:r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maqsad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en-US" b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Ma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’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lumki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insoniyat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o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’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zining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qadimgi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tarixiga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xamma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vaqt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qiziqish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bilan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qaraydi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Bu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davrni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biz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qadimgi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davr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deb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ataymiz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Bu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davrda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yashagan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xalqlar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o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’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z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tili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madaniyatiga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ega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bo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’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lgan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Mavzuni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o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’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rganishdan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maqsad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ushbu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mavzuda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o’zbek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xalqining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qadimgi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o’rta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asrlardagi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madanoyati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,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ma’naviyati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milliy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fazilatlari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,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urf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odatlari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an’analari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asrlar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davomida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qon-qoniga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singib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ketgan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turmush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tarzi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,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ma’naviyati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masalalari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ularning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qay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darajada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madaniyatli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ekanligini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o’rganish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zarurati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dolzarb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mavzu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hisoblanadi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Prezidentimiz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ta’rifiga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ko’ra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tarixni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bilmasdan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turib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esa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o’zlikni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anglash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mumkin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emasligini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tushunish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va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tushuntirish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lozim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1332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2342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048671"/>
          </a:xfrm>
        </p:spPr>
        <p:txBody>
          <a:bodyPr>
            <a:normAutofit/>
          </a:bodyPr>
          <a:lstStyle/>
          <a:p>
            <a:pPr fontAlgn="t"/>
            <a:r>
              <a:rPr lang="ru-RU" sz="2400" dirty="0"/>
              <a:t> </a:t>
            </a:r>
            <a:r>
              <a:rPr lang="ru-RU" sz="2400" dirty="0" err="1"/>
              <a:t>Yurtimiz</a:t>
            </a:r>
            <a:r>
              <a:rPr lang="ru-RU" sz="2400" dirty="0"/>
              <a:t> </a:t>
            </a:r>
            <a:r>
              <a:rPr lang="ru-RU" sz="2400" dirty="0" err="1"/>
              <a:t>istiqlolga</a:t>
            </a:r>
            <a:r>
              <a:rPr lang="ru-RU" sz="2400" dirty="0"/>
              <a:t> </a:t>
            </a:r>
            <a:r>
              <a:rPr lang="ru-RU" sz="2400" dirty="0" err="1"/>
              <a:t>erishgach</a:t>
            </a:r>
            <a:r>
              <a:rPr lang="ru-RU" sz="2400" dirty="0"/>
              <a:t>, </a:t>
            </a:r>
            <a:r>
              <a:rPr lang="ru-RU" sz="2400" dirty="0" err="1"/>
              <a:t>kelib</a:t>
            </a:r>
            <a:r>
              <a:rPr lang="ru-RU" sz="2400" dirty="0"/>
              <a:t> </a:t>
            </a:r>
            <a:r>
              <a:rPr lang="ru-RU" sz="2400" dirty="0" err="1"/>
              <a:t>chiqishi</a:t>
            </a:r>
            <a:r>
              <a:rPr lang="ru-RU" sz="2400" dirty="0"/>
              <a:t> </a:t>
            </a:r>
            <a:r>
              <a:rPr lang="ru-RU" sz="2400" dirty="0" err="1"/>
              <a:t>bir</a:t>
            </a:r>
            <a:r>
              <a:rPr lang="ru-RU" sz="2400" dirty="0"/>
              <a:t> – </a:t>
            </a:r>
            <a:r>
              <a:rPr lang="ru-RU" sz="2400" dirty="0" err="1"/>
              <a:t>biriga</a:t>
            </a:r>
            <a:r>
              <a:rPr lang="ru-RU" sz="2400" dirty="0"/>
              <a:t> </a:t>
            </a:r>
            <a:r>
              <a:rPr lang="ru-RU" sz="2400" dirty="0" err="1"/>
              <a:t>yaqin</a:t>
            </a:r>
            <a:r>
              <a:rPr lang="ru-RU" sz="2400" dirty="0"/>
              <a:t> </a:t>
            </a:r>
            <a:r>
              <a:rPr lang="ru-RU" sz="2400" dirty="0" err="1"/>
              <a:t>bo’lgan</a:t>
            </a:r>
            <a:r>
              <a:rPr lang="ru-RU" sz="2400" dirty="0"/>
              <a:t> </a:t>
            </a:r>
            <a:r>
              <a:rPr lang="ru-RU" sz="2400" dirty="0" err="1"/>
              <a:t>xalqlar</a:t>
            </a:r>
            <a:r>
              <a:rPr lang="ru-RU" sz="2400" dirty="0"/>
              <a:t> </a:t>
            </a:r>
            <a:r>
              <a:rPr lang="ru-RU" sz="2400" dirty="0" err="1"/>
              <a:t>o’rtasida</a:t>
            </a:r>
            <a:r>
              <a:rPr lang="ru-RU" sz="2400" dirty="0"/>
              <a:t> </a:t>
            </a:r>
            <a:r>
              <a:rPr lang="ru-RU" sz="2400" dirty="0" err="1"/>
              <a:t>tinch</a:t>
            </a:r>
            <a:r>
              <a:rPr lang="ru-RU" sz="2400" dirty="0"/>
              <a:t> – </a:t>
            </a:r>
            <a:r>
              <a:rPr lang="ru-RU" sz="2400" dirty="0" err="1"/>
              <a:t>totuvlik</a:t>
            </a:r>
            <a:r>
              <a:rPr lang="ru-RU" sz="2400" dirty="0"/>
              <a:t>, </a:t>
            </a:r>
            <a:r>
              <a:rPr lang="ru-RU" sz="2400" dirty="0" err="1"/>
              <a:t>iqtisodiy</a:t>
            </a:r>
            <a:r>
              <a:rPr lang="ru-RU" sz="2400" dirty="0"/>
              <a:t> – </a:t>
            </a:r>
            <a:r>
              <a:rPr lang="ru-RU" sz="2400" dirty="0" err="1"/>
              <a:t>siyosiy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madaniy</a:t>
            </a:r>
            <a:r>
              <a:rPr lang="ru-RU" sz="2400" dirty="0"/>
              <a:t> </a:t>
            </a:r>
            <a:r>
              <a:rPr lang="ru-RU" sz="2400" dirty="0" err="1"/>
              <a:t>aloqalarni</a:t>
            </a:r>
            <a:r>
              <a:rPr lang="ru-RU" sz="2400" dirty="0"/>
              <a:t> </a:t>
            </a:r>
            <a:r>
              <a:rPr lang="ru-RU" sz="2400" dirty="0" err="1"/>
              <a:t>mustahkamlash</a:t>
            </a:r>
            <a:r>
              <a:rPr lang="ru-RU" sz="2400" dirty="0"/>
              <a:t> </a:t>
            </a:r>
            <a:r>
              <a:rPr lang="ru-RU" sz="2400" dirty="0" err="1"/>
              <a:t>imkoniyati</a:t>
            </a:r>
            <a:r>
              <a:rPr lang="ru-RU" sz="2400" dirty="0"/>
              <a:t> </a:t>
            </a:r>
            <a:r>
              <a:rPr lang="ru-RU" sz="2400" dirty="0" err="1"/>
              <a:t>tug’ildi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Ma’lumki</a:t>
            </a:r>
            <a:r>
              <a:rPr lang="ru-RU" sz="2400" dirty="0"/>
              <a:t>, </a:t>
            </a:r>
            <a:r>
              <a:rPr lang="ru-RU" sz="2400" dirty="0" err="1"/>
              <a:t>turkiy</a:t>
            </a:r>
            <a:r>
              <a:rPr lang="ru-RU" sz="2400" dirty="0"/>
              <a:t> </a:t>
            </a:r>
            <a:r>
              <a:rPr lang="ru-RU" sz="2400" dirty="0" err="1"/>
              <a:t>qavmlar</a:t>
            </a:r>
            <a:r>
              <a:rPr lang="ru-RU" sz="2400" dirty="0"/>
              <a:t> </a:t>
            </a:r>
            <a:r>
              <a:rPr lang="ru-RU" sz="2400" dirty="0" err="1"/>
              <a:t>deganda</a:t>
            </a:r>
            <a:r>
              <a:rPr lang="ru-RU" sz="2400" dirty="0"/>
              <a:t> </a:t>
            </a:r>
            <a:r>
              <a:rPr lang="ru-RU" sz="2400" dirty="0" err="1"/>
              <a:t>biz</a:t>
            </a:r>
            <a:r>
              <a:rPr lang="ru-RU" sz="2400" dirty="0"/>
              <a:t> </a:t>
            </a:r>
            <a:r>
              <a:rPr lang="ru-RU" sz="2400" dirty="0" err="1"/>
              <a:t>o’zbek</a:t>
            </a:r>
            <a:r>
              <a:rPr lang="ru-RU" sz="2400" dirty="0"/>
              <a:t>, </a:t>
            </a:r>
            <a:r>
              <a:rPr lang="ru-RU" sz="2400" dirty="0" err="1"/>
              <a:t>qazoq</a:t>
            </a:r>
            <a:r>
              <a:rPr lang="ru-RU" sz="2400" dirty="0"/>
              <a:t>, </a:t>
            </a:r>
            <a:r>
              <a:rPr lang="ru-RU" sz="2400" dirty="0" err="1"/>
              <a:t>qirg’iz</a:t>
            </a:r>
            <a:r>
              <a:rPr lang="ru-RU" sz="2400" dirty="0"/>
              <a:t>, </a:t>
            </a:r>
            <a:r>
              <a:rPr lang="ru-RU" sz="2400" dirty="0" err="1"/>
              <a:t>turkman</a:t>
            </a:r>
            <a:r>
              <a:rPr lang="ru-RU" sz="2400" dirty="0"/>
              <a:t>, </a:t>
            </a:r>
            <a:r>
              <a:rPr lang="ru-RU" sz="2400" dirty="0" err="1"/>
              <a:t>qoraqalpoq</a:t>
            </a:r>
            <a:r>
              <a:rPr lang="ru-RU" sz="2400" dirty="0"/>
              <a:t>, </a:t>
            </a:r>
            <a:r>
              <a:rPr lang="ru-RU" sz="2400" dirty="0" err="1"/>
              <a:t>uyg’ur</a:t>
            </a:r>
            <a:r>
              <a:rPr lang="ru-RU" sz="2400" dirty="0"/>
              <a:t>, </a:t>
            </a:r>
            <a:r>
              <a:rPr lang="ru-RU" sz="2400" dirty="0" err="1"/>
              <a:t>totor</a:t>
            </a:r>
            <a:r>
              <a:rPr lang="ru-RU" sz="2400" dirty="0"/>
              <a:t>, </a:t>
            </a:r>
            <a:r>
              <a:rPr lang="ru-RU" sz="2400" dirty="0" err="1"/>
              <a:t>boshqird</a:t>
            </a:r>
            <a:r>
              <a:rPr lang="ru-RU" sz="2400" dirty="0"/>
              <a:t>, </a:t>
            </a:r>
            <a:r>
              <a:rPr lang="ru-RU" sz="2400" dirty="0" err="1"/>
              <a:t>chuvash</a:t>
            </a:r>
            <a:r>
              <a:rPr lang="ru-RU" sz="2400" dirty="0"/>
              <a:t>, </a:t>
            </a:r>
            <a:r>
              <a:rPr lang="ru-RU" sz="2400" dirty="0" err="1"/>
              <a:t>ozarboyjon</a:t>
            </a:r>
            <a:r>
              <a:rPr lang="ru-RU" sz="2400" dirty="0"/>
              <a:t>, </a:t>
            </a:r>
            <a:r>
              <a:rPr lang="ru-RU" sz="2400" dirty="0" err="1"/>
              <a:t>qorachoy</a:t>
            </a:r>
            <a:r>
              <a:rPr lang="ru-RU" sz="2400" dirty="0"/>
              <a:t>, </a:t>
            </a:r>
            <a:r>
              <a:rPr lang="ru-RU" sz="2400" dirty="0" err="1"/>
              <a:t>turk</a:t>
            </a:r>
            <a:r>
              <a:rPr lang="ru-RU" sz="2400" dirty="0"/>
              <a:t>, </a:t>
            </a:r>
            <a:r>
              <a:rPr lang="ru-RU" sz="2400" dirty="0" err="1"/>
              <a:t>gagauz</a:t>
            </a:r>
            <a:r>
              <a:rPr lang="ru-RU" sz="2400" dirty="0"/>
              <a:t>, </a:t>
            </a:r>
            <a:r>
              <a:rPr lang="ru-RU" sz="2400" dirty="0" err="1"/>
              <a:t>qo’miq</a:t>
            </a:r>
            <a:r>
              <a:rPr lang="ru-RU" sz="2400" dirty="0"/>
              <a:t>, </a:t>
            </a:r>
            <a:r>
              <a:rPr lang="ru-RU" sz="2400" dirty="0" err="1"/>
              <a:t>balqar</a:t>
            </a:r>
            <a:r>
              <a:rPr lang="ru-RU" sz="2400" dirty="0"/>
              <a:t> </a:t>
            </a:r>
            <a:r>
              <a:rPr lang="ru-RU" sz="2400" dirty="0" err="1"/>
              <a:t>kabi</a:t>
            </a:r>
            <a:r>
              <a:rPr lang="ru-RU" sz="2400" dirty="0"/>
              <a:t> </a:t>
            </a:r>
            <a:r>
              <a:rPr lang="ru-RU" sz="2400" dirty="0" err="1"/>
              <a:t>o’ttizga</a:t>
            </a:r>
            <a:r>
              <a:rPr lang="ru-RU" sz="2400" dirty="0"/>
              <a:t> </a:t>
            </a:r>
            <a:r>
              <a:rPr lang="ru-RU" sz="2400" dirty="0" err="1"/>
              <a:t>yaqin</a:t>
            </a:r>
            <a:r>
              <a:rPr lang="ru-RU" sz="2400" dirty="0"/>
              <a:t> </a:t>
            </a:r>
            <a:r>
              <a:rPr lang="ru-RU" sz="2400" dirty="0" err="1"/>
              <a:t>millatlarni</a:t>
            </a:r>
            <a:r>
              <a:rPr lang="ru-RU" sz="2400" dirty="0"/>
              <a:t> </a:t>
            </a:r>
            <a:r>
              <a:rPr lang="ru-RU" sz="2400" dirty="0" err="1"/>
              <a:t>ko’zda</a:t>
            </a:r>
            <a:r>
              <a:rPr lang="ru-RU" sz="2400" dirty="0"/>
              <a:t> </a:t>
            </a:r>
            <a:r>
              <a:rPr lang="ru-RU" sz="2400" dirty="0" err="1"/>
              <a:t>tutishimiz</a:t>
            </a:r>
            <a:r>
              <a:rPr lang="ru-RU" sz="2400" dirty="0"/>
              <a:t> </a:t>
            </a:r>
            <a:r>
              <a:rPr lang="ru-RU" sz="2400" dirty="0" err="1"/>
              <a:t>kerak</a:t>
            </a:r>
            <a:r>
              <a:rPr lang="ru-RU" sz="2400" dirty="0"/>
              <a:t>.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millatlar</a:t>
            </a:r>
            <a:r>
              <a:rPr lang="ru-RU" sz="2400" dirty="0"/>
              <a:t> </a:t>
            </a:r>
            <a:r>
              <a:rPr lang="ru-RU" sz="2400" dirty="0" err="1"/>
              <a:t>esa</a:t>
            </a:r>
            <a:r>
              <a:rPr lang="ru-RU" sz="2400" dirty="0"/>
              <a:t> </a:t>
            </a:r>
            <a:r>
              <a:rPr lang="ru-RU" sz="2400" dirty="0" err="1"/>
              <a:t>Yevro</a:t>
            </a:r>
            <a:r>
              <a:rPr lang="ru-RU" sz="2400" dirty="0"/>
              <a:t>–</a:t>
            </a:r>
            <a:r>
              <a:rPr lang="ru-RU" sz="2400" dirty="0" err="1"/>
              <a:t>Osiyo</a:t>
            </a:r>
            <a:r>
              <a:rPr lang="ru-RU" sz="2400" dirty="0"/>
              <a:t> </a:t>
            </a:r>
            <a:r>
              <a:rPr lang="ru-RU" sz="2400" dirty="0" err="1"/>
              <a:t>materigining</a:t>
            </a:r>
            <a:r>
              <a:rPr lang="ru-RU" sz="2400" dirty="0"/>
              <a:t> </a:t>
            </a:r>
            <a:r>
              <a:rPr lang="ru-RU" sz="2400" dirty="0" err="1"/>
              <a:t>kattagina</a:t>
            </a:r>
            <a:r>
              <a:rPr lang="ru-RU" sz="2400" dirty="0"/>
              <a:t> </a:t>
            </a:r>
            <a:r>
              <a:rPr lang="ru-RU" sz="2400" dirty="0" err="1"/>
              <a:t>qismida</a:t>
            </a:r>
            <a:r>
              <a:rPr lang="ru-RU" sz="2400" dirty="0"/>
              <a:t> </a:t>
            </a:r>
            <a:r>
              <a:rPr lang="ru-RU" sz="2400" dirty="0" err="1"/>
              <a:t>joylashgan</a:t>
            </a:r>
            <a:r>
              <a:rPr lang="ru-RU" sz="2400" dirty="0"/>
              <a:t> </a:t>
            </a:r>
            <a:r>
              <a:rPr lang="ru-RU" sz="2400" dirty="0" err="1"/>
              <a:t>hududlarda</a:t>
            </a:r>
            <a:r>
              <a:rPr lang="ru-RU" sz="2400" dirty="0"/>
              <a:t> </a:t>
            </a:r>
            <a:r>
              <a:rPr lang="ru-RU" sz="2400" dirty="0" err="1"/>
              <a:t>hayot</a:t>
            </a:r>
            <a:r>
              <a:rPr lang="ru-RU" sz="2400" dirty="0"/>
              <a:t> </a:t>
            </a:r>
            <a:r>
              <a:rPr lang="ru-RU" sz="2400" dirty="0" err="1"/>
              <a:t>kechiradi</a:t>
            </a:r>
            <a:endParaRPr lang="ru-RU" sz="24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9128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97346"/>
            <a:ext cx="792088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. </a:t>
            </a:r>
            <a:r>
              <a:rPr lang="ru-RU" sz="2400" dirty="0" err="1"/>
              <a:t>Ana</a:t>
            </a:r>
            <a:r>
              <a:rPr lang="ru-RU" sz="2400" dirty="0"/>
              <a:t> </a:t>
            </a:r>
            <a:r>
              <a:rPr lang="ru-RU" sz="2400" dirty="0" err="1"/>
              <a:t>shu</a:t>
            </a:r>
            <a:r>
              <a:rPr lang="ru-RU" sz="2400" dirty="0"/>
              <a:t> </a:t>
            </a:r>
            <a:r>
              <a:rPr lang="ru-RU" sz="2400" dirty="0" err="1"/>
              <a:t>qarindosh</a:t>
            </a:r>
            <a:r>
              <a:rPr lang="ru-RU" sz="2400" dirty="0"/>
              <a:t> </a:t>
            </a:r>
            <a:r>
              <a:rPr lang="ru-RU" sz="2400" dirty="0" err="1"/>
              <a:t>xalqlarning</a:t>
            </a:r>
            <a:r>
              <a:rPr lang="ru-RU" sz="2400" dirty="0"/>
              <a:t> </a:t>
            </a:r>
            <a:r>
              <a:rPr lang="ru-RU" sz="2400" dirty="0" err="1"/>
              <a:t>adabiyotini</a:t>
            </a:r>
            <a:r>
              <a:rPr lang="ru-RU" sz="2400" dirty="0"/>
              <a:t> </a:t>
            </a:r>
            <a:r>
              <a:rPr lang="ru-RU" sz="2400" dirty="0" err="1"/>
              <a:t>bir</a:t>
            </a:r>
            <a:r>
              <a:rPr lang="ru-RU" sz="2400" dirty="0"/>
              <a:t> </a:t>
            </a:r>
            <a:r>
              <a:rPr lang="ru-RU" sz="2400" dirty="0" err="1"/>
              <a:t>butun</a:t>
            </a:r>
            <a:r>
              <a:rPr lang="ru-RU" sz="2400" dirty="0"/>
              <a:t> </a:t>
            </a:r>
            <a:r>
              <a:rPr lang="ru-RU" sz="2400" dirty="0" err="1"/>
              <a:t>holda</a:t>
            </a:r>
            <a:r>
              <a:rPr lang="ru-RU" sz="2400" dirty="0"/>
              <a:t> </a:t>
            </a:r>
            <a:r>
              <a:rPr lang="ru-RU" sz="2400" dirty="0" err="1"/>
              <a:t>yaxlit</a:t>
            </a:r>
            <a:r>
              <a:rPr lang="ru-RU" sz="2400" dirty="0"/>
              <a:t> </a:t>
            </a:r>
            <a:r>
              <a:rPr lang="ru-RU" sz="2400" dirty="0" err="1"/>
              <a:t>o’rganish</a:t>
            </a:r>
            <a:r>
              <a:rPr lang="ru-RU" sz="2400" dirty="0"/>
              <a:t>, </a:t>
            </a:r>
            <a:r>
              <a:rPr lang="ru-RU" sz="2400" dirty="0" err="1"/>
              <a:t>ularning</a:t>
            </a:r>
            <a:r>
              <a:rPr lang="ru-RU" sz="2400" dirty="0"/>
              <a:t> </a:t>
            </a:r>
            <a:r>
              <a:rPr lang="ru-RU" sz="2400" dirty="0" err="1"/>
              <a:t>ijtimoiy</a:t>
            </a:r>
            <a:r>
              <a:rPr lang="ru-RU" sz="2400" dirty="0"/>
              <a:t> – </a:t>
            </a:r>
            <a:r>
              <a:rPr lang="ru-RU" sz="2400" dirty="0" err="1"/>
              <a:t>ma’naviy</a:t>
            </a:r>
            <a:r>
              <a:rPr lang="ru-RU" sz="2400" dirty="0"/>
              <a:t> </a:t>
            </a:r>
            <a:r>
              <a:rPr lang="ru-RU" sz="2400" dirty="0" err="1"/>
              <a:t>hayotini</a:t>
            </a:r>
            <a:r>
              <a:rPr lang="ru-RU" sz="2400" dirty="0"/>
              <a:t> </a:t>
            </a:r>
            <a:r>
              <a:rPr lang="ru-RU" sz="2400" dirty="0" err="1"/>
              <a:t>yaqindan</a:t>
            </a:r>
            <a:r>
              <a:rPr lang="ru-RU" sz="2400" dirty="0"/>
              <a:t> </a:t>
            </a:r>
            <a:r>
              <a:rPr lang="ru-RU" sz="2400" dirty="0" err="1"/>
              <a:t>anglashga</a:t>
            </a:r>
            <a:r>
              <a:rPr lang="ru-RU" sz="2400" dirty="0"/>
              <a:t> </a:t>
            </a:r>
            <a:r>
              <a:rPr lang="ru-RU" sz="2400" dirty="0" err="1"/>
              <a:t>yordam</a:t>
            </a:r>
            <a:r>
              <a:rPr lang="ru-RU" sz="2400" dirty="0"/>
              <a:t> </a:t>
            </a:r>
            <a:r>
              <a:rPr lang="ru-RU" sz="2400" dirty="0" err="1"/>
              <a:t>beradi</a:t>
            </a:r>
            <a:r>
              <a:rPr lang="ru-RU" sz="2400" dirty="0"/>
              <a:t>. </a:t>
            </a:r>
            <a:r>
              <a:rPr lang="ru-RU" sz="2400" dirty="0" err="1"/>
              <a:t>Yuqorida</a:t>
            </a:r>
            <a:r>
              <a:rPr lang="ru-RU" sz="2400" dirty="0"/>
              <a:t> </a:t>
            </a:r>
            <a:r>
              <a:rPr lang="ru-RU" sz="2400" dirty="0" err="1"/>
              <a:t>ko’rsatilgan</a:t>
            </a:r>
            <a:r>
              <a:rPr lang="ru-RU" sz="2400" dirty="0"/>
              <a:t> </a:t>
            </a:r>
            <a:r>
              <a:rPr lang="ru-RU" sz="2400" dirty="0" err="1"/>
              <a:t>xalqlarning</a:t>
            </a:r>
            <a:r>
              <a:rPr lang="ru-RU" sz="2400" dirty="0"/>
              <a:t> </a:t>
            </a:r>
            <a:r>
              <a:rPr lang="ru-RU" sz="2400" dirty="0" err="1"/>
              <a:t>eng</a:t>
            </a:r>
            <a:r>
              <a:rPr lang="ru-RU" sz="2400" dirty="0"/>
              <a:t> </a:t>
            </a:r>
            <a:r>
              <a:rPr lang="ru-RU" sz="2400" dirty="0" err="1"/>
              <a:t>qadimgi</a:t>
            </a:r>
            <a:r>
              <a:rPr lang="ru-RU" sz="2400" dirty="0"/>
              <a:t> </a:t>
            </a:r>
            <a:r>
              <a:rPr lang="ru-RU" sz="2400" dirty="0" err="1"/>
              <a:t>adabiy</a:t>
            </a:r>
            <a:r>
              <a:rPr lang="ru-RU" sz="2400" dirty="0"/>
              <a:t> – </a:t>
            </a:r>
            <a:r>
              <a:rPr lang="ru-RU" sz="2400" dirty="0" err="1"/>
              <a:t>madaniy</a:t>
            </a:r>
            <a:r>
              <a:rPr lang="ru-RU" sz="2400" dirty="0"/>
              <a:t> </a:t>
            </a:r>
            <a:r>
              <a:rPr lang="ru-RU" sz="2400" dirty="0" err="1"/>
              <a:t>yodgorligiga</a:t>
            </a:r>
            <a:r>
              <a:rPr lang="ru-RU" sz="2400" dirty="0"/>
              <a:t> </a:t>
            </a:r>
            <a:r>
              <a:rPr lang="ru-RU" sz="2400" dirty="0" err="1"/>
              <a:t>e’tibor</a:t>
            </a:r>
            <a:r>
              <a:rPr lang="ru-RU" sz="2400" dirty="0"/>
              <a:t> </a:t>
            </a:r>
            <a:r>
              <a:rPr lang="ru-RU" sz="2400" dirty="0" err="1"/>
              <a:t>bersangiz</a:t>
            </a:r>
            <a:r>
              <a:rPr lang="ru-RU" sz="2400" dirty="0"/>
              <a:t>, </a:t>
            </a:r>
            <a:r>
              <a:rPr lang="ru-RU" sz="2400" dirty="0" err="1"/>
              <a:t>ularda</a:t>
            </a:r>
            <a:r>
              <a:rPr lang="ru-RU" sz="2400" dirty="0"/>
              <a:t> </a:t>
            </a:r>
            <a:r>
              <a:rPr lang="ru-RU" sz="2400" dirty="0" err="1"/>
              <a:t>bir</a:t>
            </a:r>
            <a:r>
              <a:rPr lang="ru-RU" sz="2400" dirty="0"/>
              <a:t>–</a:t>
            </a:r>
            <a:r>
              <a:rPr lang="ru-RU" sz="2400" dirty="0" err="1"/>
              <a:t>biriga</a:t>
            </a:r>
            <a:r>
              <a:rPr lang="ru-RU" sz="2400" dirty="0"/>
              <a:t> </a:t>
            </a:r>
            <a:r>
              <a:rPr lang="ru-RU" sz="2400" dirty="0" err="1"/>
              <a:t>o’xshash</a:t>
            </a:r>
            <a:r>
              <a:rPr lang="ru-RU" sz="2400" dirty="0"/>
              <a:t> </a:t>
            </a:r>
            <a:r>
              <a:rPr lang="ru-RU" sz="2400" dirty="0" err="1"/>
              <a:t>asarlarning</a:t>
            </a:r>
            <a:r>
              <a:rPr lang="ru-RU" sz="2400" dirty="0"/>
              <a:t> </a:t>
            </a:r>
            <a:r>
              <a:rPr lang="ru-RU" sz="2400" dirty="0" err="1"/>
              <a:t>variantlariga</a:t>
            </a:r>
            <a:r>
              <a:rPr lang="ru-RU" sz="2400" dirty="0"/>
              <a:t> </a:t>
            </a:r>
            <a:r>
              <a:rPr lang="ru-RU" sz="2400" dirty="0" err="1"/>
              <a:t>duch</a:t>
            </a:r>
            <a:r>
              <a:rPr lang="ru-RU" sz="2400" dirty="0"/>
              <a:t> </a:t>
            </a:r>
            <a:r>
              <a:rPr lang="ru-RU" sz="2400" dirty="0" err="1"/>
              <a:t>kelasiz</a:t>
            </a:r>
            <a:r>
              <a:rPr lang="ru-RU" sz="2400" dirty="0"/>
              <a:t>. </a:t>
            </a:r>
            <a:r>
              <a:rPr lang="ru-RU" sz="2400" dirty="0" err="1"/>
              <a:t>Masalan</a:t>
            </a:r>
            <a:r>
              <a:rPr lang="ru-RU" sz="2400" dirty="0"/>
              <a:t>, “</a:t>
            </a:r>
            <a:r>
              <a:rPr lang="ru-RU" sz="2400" dirty="0" err="1"/>
              <a:t>Go’ro’g’li</a:t>
            </a:r>
            <a:r>
              <a:rPr lang="ru-RU" sz="2400" dirty="0"/>
              <a:t>” </a:t>
            </a:r>
            <a:r>
              <a:rPr lang="ru-RU" sz="2400" dirty="0" err="1"/>
              <a:t>turkumidagi</a:t>
            </a:r>
            <a:r>
              <a:rPr lang="ru-RU" sz="2400" dirty="0"/>
              <a:t> </a:t>
            </a:r>
            <a:r>
              <a:rPr lang="ru-RU" sz="2400" dirty="0" err="1"/>
              <a:t>dostonlarning</a:t>
            </a:r>
            <a:r>
              <a:rPr lang="ru-RU" sz="2400" dirty="0"/>
              <a:t> </a:t>
            </a:r>
            <a:r>
              <a:rPr lang="ru-RU" sz="2400" dirty="0" err="1"/>
              <a:t>usmonli</a:t>
            </a:r>
            <a:r>
              <a:rPr lang="ru-RU" sz="2400" dirty="0"/>
              <a:t> </a:t>
            </a:r>
            <a:r>
              <a:rPr lang="ru-RU" sz="2400" dirty="0" err="1"/>
              <a:t>turklarda</a:t>
            </a:r>
            <a:r>
              <a:rPr lang="ru-RU" sz="2400" dirty="0"/>
              <a:t>, </a:t>
            </a:r>
            <a:r>
              <a:rPr lang="ru-RU" sz="2400" dirty="0" err="1"/>
              <a:t>ozarbayjon</a:t>
            </a:r>
            <a:r>
              <a:rPr lang="ru-RU" sz="2400" dirty="0"/>
              <a:t>, </a:t>
            </a:r>
            <a:r>
              <a:rPr lang="ru-RU" sz="2400" dirty="0" err="1"/>
              <a:t>turkman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o’zbeklarda</a:t>
            </a:r>
            <a:r>
              <a:rPr lang="ru-RU" sz="2400" dirty="0"/>
              <a:t> </a:t>
            </a:r>
            <a:r>
              <a:rPr lang="ru-RU" sz="2400" dirty="0" err="1"/>
              <a:t>bir</a:t>
            </a:r>
            <a:r>
              <a:rPr lang="ru-RU" sz="2400" dirty="0"/>
              <a:t> </a:t>
            </a:r>
            <a:r>
              <a:rPr lang="ru-RU" sz="2400" dirty="0" err="1"/>
              <a:t>qancha</a:t>
            </a:r>
            <a:r>
              <a:rPr lang="ru-RU" sz="2400" dirty="0"/>
              <a:t> </a:t>
            </a:r>
            <a:r>
              <a:rPr lang="ru-RU" sz="2400" dirty="0" err="1"/>
              <a:t>variantlari</a:t>
            </a:r>
            <a:r>
              <a:rPr lang="ru-RU" sz="2400" dirty="0"/>
              <a:t> </a:t>
            </a:r>
            <a:r>
              <a:rPr lang="ru-RU" sz="2400" dirty="0" err="1"/>
              <a:t>uchraydi</a:t>
            </a:r>
            <a:r>
              <a:rPr lang="ru-RU" sz="2400" dirty="0"/>
              <a:t>. “</a:t>
            </a:r>
            <a:r>
              <a:rPr lang="ru-RU" sz="2400" dirty="0" err="1"/>
              <a:t>Alpomish</a:t>
            </a:r>
            <a:r>
              <a:rPr lang="ru-RU" sz="2400" dirty="0"/>
              <a:t>”, “</a:t>
            </a:r>
            <a:r>
              <a:rPr lang="ru-RU" sz="2400" dirty="0" err="1"/>
              <a:t>Manas</a:t>
            </a:r>
            <a:r>
              <a:rPr lang="ru-RU" sz="2400" dirty="0"/>
              <a:t>”, “</a:t>
            </a:r>
            <a:r>
              <a:rPr lang="ru-RU" sz="2400" dirty="0" err="1"/>
              <a:t>Dada</a:t>
            </a:r>
            <a:r>
              <a:rPr lang="ru-RU" sz="2400" dirty="0"/>
              <a:t> </a:t>
            </a:r>
            <a:r>
              <a:rPr lang="ru-RU" sz="2400" dirty="0" err="1"/>
              <a:t>Qurqut</a:t>
            </a:r>
            <a:r>
              <a:rPr lang="ru-RU" sz="2400" dirty="0"/>
              <a:t>” </a:t>
            </a:r>
            <a:r>
              <a:rPr lang="ru-RU" sz="2400" dirty="0" err="1"/>
              <a:t>kabi</a:t>
            </a:r>
            <a:r>
              <a:rPr lang="ru-RU" sz="2400" dirty="0"/>
              <a:t> </a:t>
            </a:r>
            <a:r>
              <a:rPr lang="ru-RU" sz="2400" dirty="0" err="1"/>
              <a:t>dostonlar</a:t>
            </a:r>
            <a:r>
              <a:rPr lang="ru-RU" sz="2400" dirty="0"/>
              <a:t> </a:t>
            </a:r>
            <a:r>
              <a:rPr lang="ru-RU" sz="2400" dirty="0" err="1"/>
              <a:t>haqida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shuni</a:t>
            </a:r>
            <a:r>
              <a:rPr lang="ru-RU" sz="2400" dirty="0"/>
              <a:t> </a:t>
            </a:r>
            <a:r>
              <a:rPr lang="ru-RU" sz="2400" dirty="0" err="1"/>
              <a:t>aytish</a:t>
            </a:r>
            <a:r>
              <a:rPr lang="ru-RU" sz="2400" dirty="0"/>
              <a:t> </a:t>
            </a:r>
            <a:r>
              <a:rPr lang="ru-RU" sz="2400" dirty="0" err="1"/>
              <a:t>mumkin</a:t>
            </a:r>
            <a:r>
              <a:rPr lang="ru-RU" sz="2400" dirty="0"/>
              <a:t>. </a:t>
            </a:r>
            <a:r>
              <a:rPr lang="ru-RU" sz="2400" dirty="0" err="1"/>
              <a:t>Bunday</a:t>
            </a:r>
            <a:r>
              <a:rPr lang="ru-RU" sz="2400" dirty="0"/>
              <a:t> </a:t>
            </a:r>
            <a:r>
              <a:rPr lang="ru-RU" sz="2400" dirty="0" err="1"/>
              <a:t>holatni</a:t>
            </a:r>
            <a:r>
              <a:rPr lang="ru-RU" sz="2400" dirty="0"/>
              <a:t> </a:t>
            </a:r>
            <a:r>
              <a:rPr lang="ru-RU" sz="2400" dirty="0" err="1"/>
              <a:t>biz</a:t>
            </a:r>
            <a:r>
              <a:rPr lang="ru-RU" sz="2400" dirty="0"/>
              <a:t> </a:t>
            </a:r>
            <a:r>
              <a:rPr lang="ru-RU" sz="2400" dirty="0" err="1"/>
              <a:t>faqat</a:t>
            </a:r>
            <a:r>
              <a:rPr lang="ru-RU" sz="2400" dirty="0"/>
              <a:t> </a:t>
            </a:r>
            <a:r>
              <a:rPr lang="ru-RU" sz="2400" dirty="0" err="1"/>
              <a:t>doston</a:t>
            </a:r>
            <a:r>
              <a:rPr lang="ru-RU" sz="2400" dirty="0"/>
              <a:t> </a:t>
            </a:r>
            <a:r>
              <a:rPr lang="ru-RU" sz="2400" dirty="0" err="1"/>
              <a:t>janridagi</a:t>
            </a:r>
            <a:r>
              <a:rPr lang="ru-RU" sz="2400" dirty="0"/>
              <a:t> </a:t>
            </a:r>
            <a:r>
              <a:rPr lang="ru-RU" sz="2400" dirty="0" err="1"/>
              <a:t>asarlar</a:t>
            </a:r>
            <a:r>
              <a:rPr lang="ru-RU" sz="2400" dirty="0"/>
              <a:t> </a:t>
            </a:r>
            <a:r>
              <a:rPr lang="ru-RU" sz="2400" dirty="0" err="1"/>
              <a:t>misolida</a:t>
            </a:r>
            <a:r>
              <a:rPr lang="ru-RU" sz="2400" dirty="0"/>
              <a:t> </a:t>
            </a:r>
            <a:r>
              <a:rPr lang="ru-RU" sz="2400" dirty="0" err="1"/>
              <a:t>emas</a:t>
            </a:r>
            <a:r>
              <a:rPr lang="ru-RU" sz="2400" dirty="0"/>
              <a:t>, </a:t>
            </a:r>
            <a:r>
              <a:rPr lang="ru-RU" sz="2400" dirty="0" err="1"/>
              <a:t>balki</a:t>
            </a:r>
            <a:r>
              <a:rPr lang="ru-RU" sz="2400" dirty="0"/>
              <a:t> </a:t>
            </a:r>
            <a:r>
              <a:rPr lang="ru-RU" sz="2400" dirty="0" err="1"/>
              <a:t>xalq</a:t>
            </a:r>
            <a:r>
              <a:rPr lang="ru-RU" sz="2400" dirty="0"/>
              <a:t> </a:t>
            </a:r>
            <a:r>
              <a:rPr lang="ru-RU" sz="2400" dirty="0" err="1"/>
              <a:t>og’zaki</a:t>
            </a:r>
            <a:r>
              <a:rPr lang="ru-RU" sz="2400" dirty="0"/>
              <a:t> </a:t>
            </a:r>
            <a:r>
              <a:rPr lang="ru-RU" sz="2400" dirty="0" err="1"/>
              <a:t>ijodining</a:t>
            </a:r>
            <a:r>
              <a:rPr lang="ru-RU" sz="2400" dirty="0"/>
              <a:t> </a:t>
            </a:r>
            <a:r>
              <a:rPr lang="ru-RU" sz="2400" dirty="0" err="1"/>
              <a:t>boshqa</a:t>
            </a:r>
            <a:r>
              <a:rPr lang="ru-RU" sz="2400" dirty="0"/>
              <a:t> </a:t>
            </a:r>
            <a:r>
              <a:rPr lang="ru-RU" sz="2400" dirty="0" err="1"/>
              <a:t>janrlarida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ko’plab</a:t>
            </a:r>
            <a:r>
              <a:rPr lang="ru-RU" sz="2400" dirty="0"/>
              <a:t> </a:t>
            </a:r>
            <a:r>
              <a:rPr lang="ru-RU" sz="2400" dirty="0" err="1"/>
              <a:t>uchratishimiz</a:t>
            </a:r>
            <a:r>
              <a:rPr lang="ru-RU" sz="2400" dirty="0"/>
              <a:t> </a:t>
            </a:r>
            <a:r>
              <a:rPr lang="ru-RU" sz="2400" dirty="0" err="1"/>
              <a:t>mumkin</a:t>
            </a:r>
            <a:r>
              <a:rPr lang="ru-RU" sz="2400" dirty="0"/>
              <a:t>. </a:t>
            </a:r>
            <a:r>
              <a:rPr lang="ru-RU" sz="2400" dirty="0" err="1"/>
              <a:t>Masalan</a:t>
            </a:r>
            <a:r>
              <a:rPr lang="ru-RU" sz="2400" dirty="0"/>
              <a:t>, </a:t>
            </a:r>
            <a:r>
              <a:rPr lang="ru-RU" sz="2400" dirty="0" err="1"/>
              <a:t>Nasriddin</a:t>
            </a:r>
            <a:r>
              <a:rPr lang="ru-RU" sz="2400" dirty="0"/>
              <a:t> </a:t>
            </a:r>
            <a:r>
              <a:rPr lang="ru-RU" sz="2400" dirty="0" err="1"/>
              <a:t>afandi</a:t>
            </a:r>
            <a:r>
              <a:rPr lang="ru-RU" sz="2400" dirty="0"/>
              <a:t> </a:t>
            </a:r>
            <a:r>
              <a:rPr lang="ru-RU" sz="2400" dirty="0" err="1"/>
              <a:t>haqidagi</a:t>
            </a:r>
            <a:r>
              <a:rPr lang="ru-RU" sz="2400" dirty="0"/>
              <a:t> </a:t>
            </a:r>
            <a:r>
              <a:rPr lang="ru-RU" sz="2400" dirty="0" err="1"/>
              <a:t>latifalar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, </a:t>
            </a:r>
            <a:r>
              <a:rPr lang="ru-RU" sz="2400" dirty="0" err="1"/>
              <a:t>ozarboyjon</a:t>
            </a:r>
            <a:r>
              <a:rPr lang="ru-RU" sz="2400" dirty="0"/>
              <a:t>, </a:t>
            </a:r>
            <a:r>
              <a:rPr lang="ru-RU" sz="2400" dirty="0" err="1"/>
              <a:t>turkman</a:t>
            </a:r>
            <a:r>
              <a:rPr lang="ru-RU" sz="2400" dirty="0"/>
              <a:t>, </a:t>
            </a:r>
            <a:r>
              <a:rPr lang="ru-RU" sz="2400" dirty="0" err="1"/>
              <a:t>o’zbek</a:t>
            </a:r>
            <a:r>
              <a:rPr lang="ru-RU" sz="2400" dirty="0"/>
              <a:t> </a:t>
            </a:r>
            <a:r>
              <a:rPr lang="ru-RU" sz="2400" dirty="0" err="1"/>
              <a:t>xalq</a:t>
            </a:r>
            <a:r>
              <a:rPr lang="ru-RU" sz="2400" dirty="0"/>
              <a:t> </a:t>
            </a:r>
            <a:r>
              <a:rPr lang="ru-RU" sz="2400" dirty="0" err="1"/>
              <a:t>ijodida</a:t>
            </a:r>
            <a:r>
              <a:rPr lang="ru-RU" sz="2400" dirty="0"/>
              <a:t> </a:t>
            </a:r>
            <a:r>
              <a:rPr lang="ru-RU" sz="2400" dirty="0" err="1"/>
              <a:t>ko’plab</a:t>
            </a:r>
            <a:r>
              <a:rPr lang="ru-RU" sz="2400" dirty="0"/>
              <a:t> </a:t>
            </a:r>
            <a:r>
              <a:rPr lang="ru-RU" sz="2400" dirty="0" err="1"/>
              <a:t>uchraydi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98275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pPr/>
              <a:t>Thursday, December 24, 2015</a:t>
            </a:fld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340768"/>
            <a:ext cx="80648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/>
            <a:r>
              <a:rPr lang="ru-RU" sz="2400" dirty="0" err="1"/>
              <a:t>Qadimda</a:t>
            </a:r>
            <a:r>
              <a:rPr lang="ru-RU" sz="2400" dirty="0"/>
              <a:t> </a:t>
            </a:r>
            <a:r>
              <a:rPr lang="ru-RU" sz="2400" dirty="0" err="1"/>
              <a:t>kuylangan</a:t>
            </a:r>
            <a:r>
              <a:rPr lang="ru-RU" sz="2400" dirty="0"/>
              <a:t> </a:t>
            </a:r>
            <a:r>
              <a:rPr lang="ru-RU" sz="2400" dirty="0" err="1"/>
              <a:t>turli</a:t>
            </a:r>
            <a:r>
              <a:rPr lang="ru-RU" sz="2400" dirty="0"/>
              <a:t> </a:t>
            </a:r>
            <a:r>
              <a:rPr lang="ru-RU" sz="2400" dirty="0" err="1"/>
              <a:t>marosim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mehnat</a:t>
            </a:r>
            <a:r>
              <a:rPr lang="ru-RU" sz="2400" dirty="0"/>
              <a:t> </a:t>
            </a:r>
            <a:r>
              <a:rPr lang="ru-RU" sz="2400" dirty="0" err="1"/>
              <a:t>qo’shiqlari</a:t>
            </a:r>
            <a:r>
              <a:rPr lang="ru-RU" sz="2400" dirty="0"/>
              <a:t>, </a:t>
            </a:r>
            <a:r>
              <a:rPr lang="ru-RU" sz="2400" dirty="0" err="1"/>
              <a:t>maqollar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ertaklar</a:t>
            </a:r>
            <a:r>
              <a:rPr lang="ru-RU" sz="2400" dirty="0"/>
              <a:t> </a:t>
            </a:r>
            <a:r>
              <a:rPr lang="ru-RU" sz="2400" dirty="0" err="1"/>
              <a:t>haqida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shunday</a:t>
            </a:r>
            <a:r>
              <a:rPr lang="ru-RU" sz="2400" dirty="0"/>
              <a:t> </a:t>
            </a:r>
            <a:r>
              <a:rPr lang="ru-RU" sz="2400" dirty="0" err="1"/>
              <a:t>holat</a:t>
            </a:r>
            <a:r>
              <a:rPr lang="ru-RU" sz="2400" dirty="0"/>
              <a:t> </a:t>
            </a:r>
            <a:r>
              <a:rPr lang="ru-RU" sz="2400" dirty="0" err="1"/>
              <a:t>ko’zga</a:t>
            </a:r>
            <a:r>
              <a:rPr lang="ru-RU" sz="2400" dirty="0"/>
              <a:t> </a:t>
            </a:r>
            <a:r>
              <a:rPr lang="ru-RU" sz="2400" dirty="0" err="1"/>
              <a:t>tashlanadi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 err="1"/>
              <a:t>Dunyodagi</a:t>
            </a:r>
            <a:r>
              <a:rPr lang="ru-RU" sz="2400" dirty="0"/>
              <a:t> </a:t>
            </a:r>
            <a:r>
              <a:rPr lang="ru-RU" sz="2400" dirty="0" err="1"/>
              <a:t>qariyb</a:t>
            </a:r>
            <a:r>
              <a:rPr lang="ru-RU" sz="2400" dirty="0"/>
              <a:t> </a:t>
            </a:r>
            <a:r>
              <a:rPr lang="ru-RU" sz="2400" dirty="0" err="1"/>
              <a:t>barcha</a:t>
            </a:r>
            <a:r>
              <a:rPr lang="ru-RU" sz="2400" dirty="0"/>
              <a:t> </a:t>
            </a:r>
            <a:r>
              <a:rPr lang="ru-RU" sz="2400" dirty="0" err="1"/>
              <a:t>xalqlar</a:t>
            </a:r>
            <a:r>
              <a:rPr lang="ru-RU" sz="2400" dirty="0"/>
              <a:t>, </a:t>
            </a:r>
            <a:r>
              <a:rPr lang="ru-RU" sz="2400" dirty="0" err="1"/>
              <a:t>o’zlarining</a:t>
            </a:r>
            <a:r>
              <a:rPr lang="ru-RU" sz="2400" dirty="0"/>
              <a:t> </a:t>
            </a:r>
            <a:r>
              <a:rPr lang="ru-RU" sz="2400" dirty="0" err="1"/>
              <a:t>kelib</a:t>
            </a:r>
            <a:r>
              <a:rPr lang="ru-RU" sz="2400" dirty="0"/>
              <a:t> </a:t>
            </a:r>
            <a:r>
              <a:rPr lang="ru-RU" sz="2400" dirty="0" err="1"/>
              <a:t>chiqishi</a:t>
            </a:r>
            <a:r>
              <a:rPr lang="ru-RU" sz="2400" dirty="0"/>
              <a:t> </a:t>
            </a:r>
            <a:r>
              <a:rPr lang="ru-RU" sz="2400" dirty="0" err="1"/>
              <a:t>tarixi</a:t>
            </a:r>
            <a:r>
              <a:rPr lang="ru-RU" sz="2400" dirty="0"/>
              <a:t> </a:t>
            </a:r>
            <a:r>
              <a:rPr lang="ru-RU" sz="2400" dirty="0" err="1"/>
              <a:t>haqida</a:t>
            </a:r>
            <a:r>
              <a:rPr lang="ru-RU" sz="2400" dirty="0"/>
              <a:t> </a:t>
            </a:r>
            <a:r>
              <a:rPr lang="ru-RU" sz="2400" dirty="0" err="1"/>
              <a:t>turli</a:t>
            </a:r>
            <a:r>
              <a:rPr lang="ru-RU" sz="2400" dirty="0"/>
              <a:t> </a:t>
            </a:r>
            <a:r>
              <a:rPr lang="ru-RU" sz="2400" dirty="0" err="1"/>
              <a:t>afsona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rivoyatlar</a:t>
            </a:r>
            <a:r>
              <a:rPr lang="ru-RU" sz="2400" dirty="0"/>
              <a:t>, </a:t>
            </a:r>
            <a:r>
              <a:rPr lang="ru-RU" sz="2400" dirty="0" err="1"/>
              <a:t>naqllar</a:t>
            </a:r>
            <a:r>
              <a:rPr lang="ru-RU" sz="2400" dirty="0"/>
              <a:t> </a:t>
            </a:r>
            <a:r>
              <a:rPr lang="ru-RU" sz="2400" dirty="0" err="1"/>
              <a:t>to’qigan</a:t>
            </a:r>
            <a:r>
              <a:rPr lang="ru-RU" sz="2400" dirty="0"/>
              <a:t>. </a:t>
            </a:r>
            <a:r>
              <a:rPr lang="ru-RU" sz="2400" dirty="0" err="1"/>
              <a:t>Turk</a:t>
            </a:r>
            <a:r>
              <a:rPr lang="ru-RU" sz="2400" dirty="0"/>
              <a:t> </a:t>
            </a:r>
            <a:r>
              <a:rPr lang="ru-RU" sz="2400" dirty="0" err="1"/>
              <a:t>qavmlari</a:t>
            </a:r>
            <a:r>
              <a:rPr lang="ru-RU" sz="2400" dirty="0"/>
              <a:t> </a:t>
            </a:r>
            <a:r>
              <a:rPr lang="ru-RU" sz="2400" dirty="0" err="1"/>
              <a:t>haqida</a:t>
            </a:r>
            <a:r>
              <a:rPr lang="ru-RU" sz="2400" dirty="0"/>
              <a:t> </a:t>
            </a:r>
            <a:r>
              <a:rPr lang="ru-RU" sz="2400" dirty="0" err="1"/>
              <a:t>ham</a:t>
            </a:r>
            <a:r>
              <a:rPr lang="ru-RU" sz="2400" dirty="0"/>
              <a:t> </a:t>
            </a:r>
            <a:r>
              <a:rPr lang="ru-RU" sz="2400" dirty="0" err="1"/>
              <a:t>bunday</a:t>
            </a:r>
            <a:r>
              <a:rPr lang="ru-RU" sz="2400" dirty="0"/>
              <a:t> </a:t>
            </a:r>
            <a:r>
              <a:rPr lang="ru-RU" sz="2400" dirty="0" err="1"/>
              <a:t>rivoyat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afsonalar</a:t>
            </a:r>
            <a:r>
              <a:rPr lang="ru-RU" sz="2400" dirty="0"/>
              <a:t> </a:t>
            </a:r>
            <a:r>
              <a:rPr lang="ru-RU" sz="2400" dirty="0" err="1"/>
              <a:t>ko’plab</a:t>
            </a:r>
            <a:r>
              <a:rPr lang="ru-RU" sz="2400" dirty="0"/>
              <a:t> </a:t>
            </a:r>
            <a:r>
              <a:rPr lang="ru-RU" sz="2400" dirty="0" err="1"/>
              <a:t>uchraydi</a:t>
            </a:r>
            <a:r>
              <a:rPr lang="ru-RU" sz="2400" dirty="0"/>
              <a:t>. </a:t>
            </a:r>
            <a:r>
              <a:rPr lang="ru-RU" sz="2400" dirty="0" err="1"/>
              <a:t>Qadimda</a:t>
            </a:r>
            <a:r>
              <a:rPr lang="ru-RU" sz="2400" dirty="0"/>
              <a:t> </a:t>
            </a:r>
            <a:r>
              <a:rPr lang="ru-RU" sz="2400" dirty="0" err="1"/>
              <a:t>yozilgan</a:t>
            </a:r>
            <a:r>
              <a:rPr lang="ru-RU" sz="2400" dirty="0"/>
              <a:t> </a:t>
            </a:r>
            <a:r>
              <a:rPr lang="ru-RU" sz="2400" dirty="0" err="1"/>
              <a:t>ayrim</a:t>
            </a:r>
            <a:r>
              <a:rPr lang="ru-RU" sz="2400" dirty="0"/>
              <a:t> </a:t>
            </a:r>
            <a:r>
              <a:rPr lang="ru-RU" sz="2400" dirty="0" err="1"/>
              <a:t>tarixiy</a:t>
            </a:r>
            <a:r>
              <a:rPr lang="ru-RU" sz="2400" dirty="0"/>
              <a:t> </a:t>
            </a:r>
            <a:r>
              <a:rPr lang="ru-RU" sz="2400" dirty="0" err="1"/>
              <a:t>kitoblarda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 </a:t>
            </a:r>
            <a:r>
              <a:rPr lang="ru-RU" sz="2400" dirty="0" err="1"/>
              <a:t>xalqlarining</a:t>
            </a:r>
            <a:r>
              <a:rPr lang="ru-RU" sz="2400" dirty="0"/>
              <a:t> </a:t>
            </a:r>
            <a:r>
              <a:rPr lang="ru-RU" sz="2400" dirty="0" err="1"/>
              <a:t>kelib</a:t>
            </a:r>
            <a:r>
              <a:rPr lang="ru-RU" sz="2400" dirty="0"/>
              <a:t> </a:t>
            </a:r>
            <a:r>
              <a:rPr lang="ru-RU" sz="2400" dirty="0" err="1"/>
              <a:t>chiqishini</a:t>
            </a:r>
            <a:r>
              <a:rPr lang="ru-RU" sz="2400" dirty="0"/>
              <a:t> </a:t>
            </a:r>
            <a:r>
              <a:rPr lang="ru-RU" sz="2400" dirty="0" err="1"/>
              <a:t>diniy</a:t>
            </a:r>
            <a:r>
              <a:rPr lang="ru-RU" sz="2400" dirty="0"/>
              <a:t> </a:t>
            </a:r>
            <a:r>
              <a:rPr lang="ru-RU" sz="2400" dirty="0" err="1"/>
              <a:t>afsonalarga</a:t>
            </a:r>
            <a:r>
              <a:rPr lang="ru-RU" sz="2400" dirty="0"/>
              <a:t> </a:t>
            </a:r>
            <a:r>
              <a:rPr lang="ru-RU" sz="2400" dirty="0" err="1"/>
              <a:t>bog’laydi</a:t>
            </a:r>
            <a:r>
              <a:rPr lang="ru-RU" sz="2400" dirty="0"/>
              <a:t>. </a:t>
            </a:r>
            <a:r>
              <a:rPr lang="ru-RU" sz="2400" dirty="0" err="1"/>
              <a:t>Ya’ni</a:t>
            </a:r>
            <a:r>
              <a:rPr lang="ru-RU" sz="2400" dirty="0"/>
              <a:t> </a:t>
            </a:r>
            <a:r>
              <a:rPr lang="ru-RU" sz="2400" dirty="0" err="1"/>
              <a:t>butun</a:t>
            </a:r>
            <a:r>
              <a:rPr lang="ru-RU" sz="2400" dirty="0"/>
              <a:t> </a:t>
            </a:r>
            <a:r>
              <a:rPr lang="ru-RU" sz="2400" dirty="0" err="1"/>
              <a:t>insoniyat</a:t>
            </a:r>
            <a:r>
              <a:rPr lang="ru-RU" sz="2400" dirty="0"/>
              <a:t> </a:t>
            </a:r>
            <a:r>
              <a:rPr lang="ru-RU" sz="2400" dirty="0" err="1"/>
              <a:t>tarixi</a:t>
            </a:r>
            <a:r>
              <a:rPr lang="ru-RU" sz="2400" dirty="0"/>
              <a:t> </a:t>
            </a:r>
            <a:r>
              <a:rPr lang="ru-RU" sz="2400" dirty="0" err="1"/>
              <a:t>Nuh</a:t>
            </a:r>
            <a:r>
              <a:rPr lang="ru-RU" sz="2400" dirty="0"/>
              <a:t> </a:t>
            </a:r>
            <a:r>
              <a:rPr lang="ru-RU" sz="2400" dirty="0" err="1"/>
              <a:t>payg’ambarning</a:t>
            </a:r>
            <a:r>
              <a:rPr lang="ru-RU" sz="2400" dirty="0"/>
              <a:t> </a:t>
            </a:r>
            <a:r>
              <a:rPr lang="ru-RU" sz="2400" dirty="0" err="1"/>
              <a:t>to’rt</a:t>
            </a:r>
            <a:r>
              <a:rPr lang="ru-RU" sz="2400" dirty="0"/>
              <a:t> </a:t>
            </a:r>
            <a:r>
              <a:rPr lang="ru-RU" sz="2400" dirty="0" err="1"/>
              <a:t>o’g’lidan</a:t>
            </a:r>
            <a:r>
              <a:rPr lang="ru-RU" sz="2400" dirty="0"/>
              <a:t> </a:t>
            </a:r>
            <a:r>
              <a:rPr lang="ru-RU" sz="2400" dirty="0" err="1"/>
              <a:t>tarqalgan</a:t>
            </a:r>
            <a:r>
              <a:rPr lang="ru-RU" sz="2400" dirty="0"/>
              <a:t> </a:t>
            </a:r>
            <a:r>
              <a:rPr lang="ru-RU" sz="2400" dirty="0" err="1"/>
              <a:t>avlodlardan</a:t>
            </a:r>
            <a:r>
              <a:rPr lang="ru-RU" sz="2400" dirty="0"/>
              <a:t> </a:t>
            </a:r>
            <a:r>
              <a:rPr lang="ru-RU" sz="2400" dirty="0" err="1"/>
              <a:t>boshlanadi</a:t>
            </a:r>
            <a:r>
              <a:rPr lang="ru-RU" sz="2400" dirty="0"/>
              <a:t>.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afsonaga</a:t>
            </a:r>
            <a:r>
              <a:rPr lang="ru-RU" sz="2400" dirty="0"/>
              <a:t> </a:t>
            </a:r>
            <a:r>
              <a:rPr lang="ru-RU" sz="2400" dirty="0" err="1"/>
              <a:t>ko’ra</a:t>
            </a:r>
            <a:r>
              <a:rPr lang="ru-RU" sz="2400" dirty="0"/>
              <a:t> </a:t>
            </a:r>
            <a:r>
              <a:rPr lang="ru-RU" sz="2400" dirty="0" err="1"/>
              <a:t>turk</a:t>
            </a:r>
            <a:r>
              <a:rPr lang="ru-RU" sz="2400" dirty="0"/>
              <a:t> </a:t>
            </a:r>
            <a:r>
              <a:rPr lang="ru-RU" sz="2400" dirty="0" err="1"/>
              <a:t>qavmlari</a:t>
            </a:r>
            <a:r>
              <a:rPr lang="ru-RU" sz="2400" dirty="0"/>
              <a:t> </a:t>
            </a:r>
            <a:r>
              <a:rPr lang="ru-RU" sz="2400" dirty="0" err="1"/>
              <a:t>Nuhning</a:t>
            </a:r>
            <a:r>
              <a:rPr lang="ru-RU" sz="2400" dirty="0"/>
              <a:t> </a:t>
            </a:r>
            <a:r>
              <a:rPr lang="ru-RU" sz="2400" dirty="0" err="1"/>
              <a:t>Yofas</a:t>
            </a:r>
            <a:r>
              <a:rPr lang="ru-RU" sz="2400" dirty="0"/>
              <a:t> </a:t>
            </a:r>
            <a:r>
              <a:rPr lang="ru-RU" sz="2400" dirty="0" err="1"/>
              <a:t>nomli</a:t>
            </a:r>
            <a:r>
              <a:rPr lang="ru-RU" sz="2400" dirty="0"/>
              <a:t> </a:t>
            </a:r>
            <a:r>
              <a:rPr lang="ru-RU" sz="2400" dirty="0" err="1"/>
              <a:t>o’g’lining</a:t>
            </a:r>
            <a:r>
              <a:rPr lang="ru-RU" sz="2400" dirty="0"/>
              <a:t> </a:t>
            </a:r>
            <a:r>
              <a:rPr lang="ru-RU" sz="2400" dirty="0" err="1"/>
              <a:t>avlodidir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615665706"/>
      </p:ext>
    </p:extLst>
  </p:cSld>
  <p:clrMapOvr>
    <a:masterClrMapping/>
  </p:clrMapOvr>
</p:sld>
</file>

<file path=ppt/theme/theme1.xml><?xml version="1.0" encoding="utf-8"?>
<a:theme xmlns:a="http://schemas.openxmlformats.org/drawingml/2006/main" name="Autumn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Осень</Template>
  <TotalTime>127</TotalTime>
  <Words>2169</Words>
  <Application>Microsoft Office PowerPoint</Application>
  <PresentationFormat>Экран (4:3)</PresentationFormat>
  <Paragraphs>167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Autumn</vt:lpstr>
      <vt:lpstr>Kurs ishi</vt:lpstr>
      <vt:lpstr>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Xulosa </vt:lpstr>
      <vt:lpstr>Слайд 33</vt:lpstr>
      <vt:lpstr>Слайд 34</vt:lpstr>
      <vt:lpstr>Ilovalar</vt:lpstr>
      <vt:lpstr>Слайд 36</vt:lpstr>
      <vt:lpstr>Слайд 37</vt:lpstr>
      <vt:lpstr>Слайд 38</vt:lpstr>
      <vt:lpstr>Слайд 39</vt:lpstr>
      <vt:lpstr>Слайд 40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Kurs ishi</dc:title>
  <dc:creator>Зафарбек</dc:creator>
  <cp:lastModifiedBy>Monitoring</cp:lastModifiedBy>
  <cp:revision>14</cp:revision>
  <dcterms:created xsi:type="dcterms:W3CDTF">2015-06-25T18:24:02Z</dcterms:created>
  <dcterms:modified xsi:type="dcterms:W3CDTF">2015-12-24T08:55:17Z</dcterms:modified>
</cp:coreProperties>
</file>