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DA29-F301-438E-909D-FB1425D58807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325E-9E05-4438-A881-F6F0FDC4C1D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DA29-F301-438E-909D-FB1425D58807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325E-9E05-4438-A881-F6F0FDC4C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DA29-F301-438E-909D-FB1425D58807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325E-9E05-4438-A881-F6F0FDC4C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DA29-F301-438E-909D-FB1425D58807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325E-9E05-4438-A881-F6F0FDC4C1D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DA29-F301-438E-909D-FB1425D58807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325E-9E05-4438-A881-F6F0FDC4C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DA29-F301-438E-909D-FB1425D58807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325E-9E05-4438-A881-F6F0FDC4C1D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DA29-F301-438E-909D-FB1425D58807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325E-9E05-4438-A881-F6F0FDC4C1D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DA29-F301-438E-909D-FB1425D58807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325E-9E05-4438-A881-F6F0FDC4C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DA29-F301-438E-909D-FB1425D58807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325E-9E05-4438-A881-F6F0FDC4C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DA29-F301-438E-909D-FB1425D58807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325E-9E05-4438-A881-F6F0FDC4C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CDA29-F301-438E-909D-FB1425D58807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325E-9E05-4438-A881-F6F0FDC4C1D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BFCDA29-F301-438E-909D-FB1425D58807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BD6325E-9E05-4438-A881-F6F0FDC4C1D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26666"/>
            <a:ext cx="7391400" cy="6631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596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5800" y="2573706"/>
            <a:ext cx="10668000" cy="2034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714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1" y="2209800"/>
            <a:ext cx="10374283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196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07923" y="2698955"/>
            <a:ext cx="10910632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383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0330" y="1676400"/>
            <a:ext cx="10374283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515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601" y="1523999"/>
            <a:ext cx="10515601" cy="4165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498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3815" y="381000"/>
            <a:ext cx="10646261" cy="601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168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87" name="Picture 10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3144" y="152400"/>
            <a:ext cx="10482944" cy="6115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942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600" y="1828800"/>
            <a:ext cx="10595468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516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04967" y="990600"/>
            <a:ext cx="10317708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661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600" y="990600"/>
            <a:ext cx="10599574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013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3400" y="1590367"/>
            <a:ext cx="10441483" cy="3896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915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1284" y="1142999"/>
            <a:ext cx="10577284" cy="5486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90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0" y="1371600"/>
            <a:ext cx="10866546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646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0" y="1066800"/>
            <a:ext cx="10771745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868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2432" y="1752600"/>
            <a:ext cx="10197014" cy="3763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244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5529" y="1752600"/>
            <a:ext cx="10055402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741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0" y="2358513"/>
            <a:ext cx="10871433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634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991" y="304800"/>
            <a:ext cx="7616450" cy="716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091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05456" y="1086465"/>
            <a:ext cx="10307963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182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5800" y="2133600"/>
            <a:ext cx="10771258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804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7291" y="1371600"/>
            <a:ext cx="10257091" cy="4690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06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0</Words>
  <Application>Microsoft Office PowerPoint</Application>
  <PresentationFormat>Экран (4:3)</PresentationFormat>
  <Paragraphs>0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5" baseType="lpstr">
      <vt:lpstr>Georgia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Nematilla Isropilov</dc:creator>
  <cp:lastModifiedBy>GULMIRA</cp:lastModifiedBy>
  <cp:revision>6</cp:revision>
  <dcterms:created xsi:type="dcterms:W3CDTF">2014-05-18T00:15:54Z</dcterms:created>
  <dcterms:modified xsi:type="dcterms:W3CDTF">2015-02-03T09:14:20Z</dcterms:modified>
</cp:coreProperties>
</file>