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698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29699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  <p:sp>
          <p:nvSpPr>
            <p:cNvPr id="29700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kumimoji="1" lang="ru-RU" sz="2400">
                <a:latin typeface="Times New Roman" pitchFamily="18" charset="0"/>
              </a:endParaRPr>
            </a:p>
          </p:txBody>
        </p:sp>
      </p:grpSp>
      <p:grpSp>
        <p:nvGrpSpPr>
          <p:cNvPr id="29701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29702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9703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9704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9705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E0B37907-AB12-4781-9267-EBA4122F398A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29706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ru-RU"/>
          </a:p>
        </p:txBody>
      </p:sp>
      <p:sp>
        <p:nvSpPr>
          <p:cNvPr id="29707" name="Rectangle 11"/>
          <p:cNvSpPr>
            <a:spLocks noGrp="1" noChangeArrowheads="1"/>
          </p:cNvSpPr>
          <p:nvPr>
            <p:ph type="sldNum" sz="quarter" idx="4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fld id="{A3943C76-0BF6-4F24-BF23-D0F013247BB7}" type="slidenum">
              <a:rPr lang="ru-RU"/>
              <a:pPr/>
              <a:t>‹#›</a:t>
            </a:fld>
            <a:endParaRPr lang="ru-RU"/>
          </a:p>
        </p:txBody>
      </p:sp>
      <p:sp>
        <p:nvSpPr>
          <p:cNvPr id="29708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184989C-07F0-4A2D-8027-9AF173A61538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4D2FEE2-E2A2-4BBD-8A38-F585F35BE50D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0F6808C-C4EF-4184-B15D-63AA747FA896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904BFA-ABDF-4F27-B964-6B7D1FD5197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90260D3-2EBA-4664-9011-03191E858B6D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C2A19E-7C7F-4236-BD66-960DBD2CC50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F84B4BD-E012-4E4C-9934-691ED8CE204B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8461B58-798D-4C00-895B-02345EAC4E8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87104DE-68EE-4B54-A69C-51494CA8390F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CA8DE7A-155C-4A30-9056-60348202DE3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9661E0DC-8D2D-4596-981F-D3565F4EE464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1F4E16-5A34-4F43-9609-59BBBED48C8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DFD1193-67AF-4CF6-851F-71AC0465B47C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8107D4-4176-4A30-BD3B-222B680BC04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C0FA47-9AB5-441E-80FA-2BA6ECCAEE72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557526-503F-4DD7-A644-44F7CDAC74E3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1D49AC9-0907-4ABE-A18D-53BDC7508396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2B97B9E-282F-4D36-9441-ED4CC6751E45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7DB074E-4D58-4582-900B-2F6E16CC77D4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872FCB-56AF-41F1-B68C-EC2533CB84FB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674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28675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8676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677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endParaRPr lang="ru-RU"/>
              </a:p>
            </p:txBody>
          </p:sp>
        </p:grpSp>
        <p:grpSp>
          <p:nvGrpSpPr>
            <p:cNvPr id="28678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8679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8680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8681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8682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8683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87D5D00B-2BB4-4BF5-A744-3D515053D969}" type="datetimeFigureOut">
              <a:rPr lang="ru-RU"/>
              <a:pPr/>
              <a:t>19.01.2017</a:t>
            </a:fld>
            <a:endParaRPr lang="ru-RU"/>
          </a:p>
        </p:txBody>
      </p:sp>
      <p:sp>
        <p:nvSpPr>
          <p:cNvPr id="28684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28685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fld id="{6FE2187B-279C-4A1B-9255-451D28D9B90C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1196975"/>
            <a:ext cx="6943725" cy="451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7738" y="842963"/>
            <a:ext cx="7248525" cy="5172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2013" y="757238"/>
            <a:ext cx="7419975" cy="5343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9163" y="800100"/>
            <a:ext cx="7305675" cy="5257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09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1538" y="804863"/>
            <a:ext cx="7400925" cy="524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3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95350" y="981075"/>
            <a:ext cx="7353300" cy="4895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50" y="862013"/>
            <a:ext cx="7429500" cy="513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1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57263" y="1038225"/>
            <a:ext cx="7229475" cy="478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5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42975" y="933450"/>
            <a:ext cx="7258050" cy="499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псулы">
  <a:themeElements>
    <a:clrScheme name="Капсулы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Капсулы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Капсулы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Капсулы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Капсулы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3</TotalTime>
  <Words>0</Words>
  <Application>Microsoft Office PowerPoint</Application>
  <PresentationFormat>Экран (4:3)</PresentationFormat>
  <Paragraphs>0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Капсулы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cp:lastModifiedBy>ACER</cp:lastModifiedBy>
  <cp:revision>4</cp:revision>
  <dcterms:modified xsi:type="dcterms:W3CDTF">2017-01-19T17:17:26Z</dcterms:modified>
</cp:coreProperties>
</file>