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9" r:id="rId10"/>
    <p:sldId id="275" r:id="rId11"/>
    <p:sldId id="272" r:id="rId12"/>
    <p:sldId id="273" r:id="rId13"/>
    <p:sldId id="274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1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FBD14-C100-495F-B962-9CAFD7BCDF1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49C47-4F87-434E-8125-151235D0A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49C47-4F87-434E-8125-151235D0A5B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2"/>
            <a:ext cx="7772400" cy="6357981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Амалий  </a:t>
            </a:r>
            <a:r>
              <a:rPr lang="ru-RU" b="1" dirty="0" err="1" smtClean="0">
                <a:latin typeface="Cambria Math" pitchFamily="18" charset="0"/>
                <a:ea typeface="Cambria Math" pitchFamily="18" charset="0"/>
              </a:rPr>
              <a:t>санъат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Рисунок 23" descr="Scan0051"/>
          <p:cNvPicPr>
            <a:picLocks noChangeAspect="1" noChangeArrowheads="1"/>
          </p:cNvPicPr>
          <p:nvPr/>
        </p:nvPicPr>
        <p:blipFill>
          <a:blip r:embed="rId2">
            <a:lum bright="6000" contrast="20000"/>
          </a:blip>
          <a:srcRect/>
          <a:stretch>
            <a:fillRect/>
          </a:stretch>
        </p:blipFill>
        <p:spPr bwMode="auto">
          <a:xfrm>
            <a:off x="-1" y="-428652"/>
            <a:ext cx="9144001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571636"/>
          </a:xfrm>
          <a:noFill/>
        </p:spPr>
        <p:txBody>
          <a:bodyPr>
            <a:normAutofit/>
          </a:bodyPr>
          <a:lstStyle/>
          <a:p>
            <a:r>
              <a:rPr lang="en-US" b="1" dirty="0" err="1" smtClean="0"/>
              <a:t>Naqsh</a:t>
            </a:r>
            <a:r>
              <a:rPr lang="en-US" b="1" dirty="0" smtClean="0"/>
              <a:t> </a:t>
            </a:r>
            <a:r>
              <a:rPr lang="en-US" b="1" dirty="0" err="1" smtClean="0"/>
              <a:t>elementlari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Naqsh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elementlari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2" descr="F:\ \Эл. китоб (Амалий санъат)\амалий сан\3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biLevel thresh="50000"/>
          </a:blip>
          <a:stretch>
            <a:fillRect/>
          </a:stretch>
        </p:blipFill>
        <p:spPr bwMode="auto">
          <a:xfrm>
            <a:off x="3357554" y="2428868"/>
            <a:ext cx="2127250" cy="2214563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</p:spPr>
      </p:pic>
      <p:pic>
        <p:nvPicPr>
          <p:cNvPr id="8" name="Picture 2" descr="F:\ \Эл. китоб (Амалий санъат)\амалий сан\34.JPG"/>
          <p:cNvPicPr>
            <a:picLocks noChangeAspect="1" noChangeArrowheads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 bwMode="auto">
          <a:xfrm>
            <a:off x="1428728" y="714355"/>
            <a:ext cx="5929354" cy="558441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Naqsh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elementlarini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bosqichma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bosqich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chizish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ru-RU" sz="1600" dirty="0"/>
          </a:p>
        </p:txBody>
      </p:sp>
      <p:pic>
        <p:nvPicPr>
          <p:cNvPr id="3074" name="Picture 2" descr="C:\Users\Нодир\Desktop\Нафиса2\флешка\Эл. китоб (Амалий санъат)\амалий сан\3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biLevel thresh="50000"/>
            <a:lum contrast="30000"/>
          </a:blip>
          <a:stretch>
            <a:fillRect/>
          </a:stretch>
        </p:blipFill>
        <p:spPr bwMode="auto">
          <a:xfrm>
            <a:off x="285720" y="1000108"/>
            <a:ext cx="4000528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Нодир\Desktop\Нафиса2\флешка\Эл. китоб (Амалий санъат)\амалий сан\38.JPG"/>
          <p:cNvPicPr>
            <a:picLocks noChangeAspect="1" noChangeArrowheads="1"/>
          </p:cNvPicPr>
          <p:nvPr/>
        </p:nvPicPr>
        <p:blipFill>
          <a:blip r:embed="rId3">
            <a:biLevel thresh="50000"/>
          </a:blip>
          <a:srcRect/>
          <a:stretch>
            <a:fillRect/>
          </a:stretch>
        </p:blipFill>
        <p:spPr bwMode="auto">
          <a:xfrm>
            <a:off x="4572000" y="1000108"/>
            <a:ext cx="4286280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Нодир\Desktop\Нафиса2\флешка\Эл. китоб (Амалий санъат)\амалий сан\4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biLevel thresh="50000"/>
          </a:blip>
          <a:srcRect/>
          <a:stretch>
            <a:fillRect/>
          </a:stretch>
        </p:blipFill>
        <p:spPr bwMode="auto">
          <a:xfrm>
            <a:off x="4786314" y="500042"/>
            <a:ext cx="4143404" cy="6072230"/>
          </a:xfrm>
          <a:prstGeom prst="rect">
            <a:avLst/>
          </a:prstGeom>
          <a:noFill/>
        </p:spPr>
      </p:pic>
      <p:pic>
        <p:nvPicPr>
          <p:cNvPr id="5" name="Picture 4" descr="C:\Users\Нодир\Desktop\Нафиса2\флешка\Эл. китоб (Амалий санъат)\амалий сан\39.JPG"/>
          <p:cNvPicPr>
            <a:picLocks noChangeAspect="1" noChangeArrowheads="1"/>
          </p:cNvPicPr>
          <p:nvPr/>
        </p:nvPicPr>
        <p:blipFill>
          <a:blip r:embed="rId3">
            <a:biLevel thresh="50000"/>
          </a:blip>
          <a:srcRect/>
          <a:stretch>
            <a:fillRect/>
          </a:stretch>
        </p:blipFill>
        <p:spPr bwMode="auto">
          <a:xfrm>
            <a:off x="214282" y="500042"/>
            <a:ext cx="4357718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Нодир\Desktop\Нафиса2\флешка\Эл. китоб (Амалий санъат)\амалий сан\4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biLevel thresh="50000"/>
          </a:blip>
          <a:srcRect/>
          <a:stretch>
            <a:fillRect/>
          </a:stretch>
        </p:blipFill>
        <p:spPr bwMode="auto">
          <a:xfrm>
            <a:off x="214282" y="571480"/>
            <a:ext cx="4214842" cy="5929354"/>
          </a:xfrm>
          <a:prstGeom prst="rect">
            <a:avLst/>
          </a:prstGeom>
          <a:noFill/>
        </p:spPr>
      </p:pic>
      <p:pic>
        <p:nvPicPr>
          <p:cNvPr id="5123" name="Picture 3" descr="C:\Users\Нодир\Desktop\Нафиса2\флешка\Эл. китоб (Амалий санъат)\амалий сан\4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biLevel thresh="50000"/>
          </a:blip>
          <a:srcRect/>
          <a:stretch>
            <a:fillRect/>
          </a:stretch>
        </p:blipFill>
        <p:spPr bwMode="auto">
          <a:xfrm>
            <a:off x="4714877" y="571500"/>
            <a:ext cx="4214841" cy="592933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8-конечная звезда 10"/>
          <p:cNvSpPr/>
          <p:nvPr/>
        </p:nvSpPr>
        <p:spPr>
          <a:xfrm>
            <a:off x="-357222" y="-285776"/>
            <a:ext cx="10001320" cy="6643734"/>
          </a:xfrm>
          <a:prstGeom prst="star8">
            <a:avLst>
              <a:gd name="adj" fmla="val 40452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perspectiveRelaxedModerately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E’TIBORINGIZ UCHUN RAHMAT</a:t>
            </a: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!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3400420" cy="58690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285731"/>
            <a:ext cx="4686304" cy="5840435"/>
          </a:xfr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uz-Cyrl-UZ" sz="1600" i="1" dirty="0" smtClean="0">
                <a:latin typeface="Arial Black" pitchFamily="34" charset="0"/>
              </a:rPr>
              <a:t>                  </a:t>
            </a:r>
          </a:p>
          <a:p>
            <a:pPr algn="r">
              <a:buNone/>
            </a:pPr>
            <a:r>
              <a:rPr lang="uz-Cyrl-UZ" sz="1600" i="1" dirty="0" smtClean="0">
                <a:latin typeface="Arial Black" pitchFamily="34" charset="0"/>
              </a:rPr>
              <a:t>    Ilmdan bir shu'la dilga  tushgan on,</a:t>
            </a:r>
            <a:endParaRPr lang="ru-RU" sz="1600" dirty="0" smtClean="0">
              <a:latin typeface="Arial Black" pitchFamily="34" charset="0"/>
            </a:endParaRPr>
          </a:p>
          <a:p>
            <a:pPr algn="r">
              <a:buNone/>
            </a:pPr>
            <a:r>
              <a:rPr lang="uz-Cyrl-UZ" sz="1600" i="1" dirty="0" smtClean="0">
                <a:latin typeface="Arial Black" pitchFamily="34" charset="0"/>
              </a:rPr>
              <a:t>         Shundan bilursankim ilm bеpayon.</a:t>
            </a:r>
            <a:r>
              <a:rPr lang="ru-RU" sz="1600" i="1" dirty="0" smtClean="0">
                <a:latin typeface="Arial Black" pitchFamily="34" charset="0"/>
              </a:rPr>
              <a:t> </a:t>
            </a:r>
            <a:r>
              <a:rPr lang="uz-Cyrl-UZ" sz="1600" dirty="0" smtClean="0">
                <a:latin typeface="Arial Black" pitchFamily="34" charset="0"/>
              </a:rPr>
              <a:t>                                                                                             </a:t>
            </a:r>
            <a:r>
              <a:rPr lang="uz-Cyrl-UZ" sz="1600" i="1" dirty="0" smtClean="0">
                <a:latin typeface="Arial Black" pitchFamily="34" charset="0"/>
              </a:rPr>
              <a:t>Firdavsiy</a:t>
            </a:r>
            <a:endParaRPr lang="ru-RU" sz="1600" dirty="0" smtClean="0">
              <a:latin typeface="Arial Black" pitchFamily="34" charset="0"/>
            </a:endParaRPr>
          </a:p>
          <a:p>
            <a:pPr algn="just">
              <a:buNone/>
            </a:pPr>
            <a:r>
              <a:rPr lang="ru-RU" sz="1600" dirty="0" smtClean="0"/>
              <a:t>             </a:t>
            </a:r>
            <a:r>
              <a:rPr lang="en-US" sz="1600" dirty="0" smtClean="0"/>
              <a:t> </a:t>
            </a:r>
            <a:r>
              <a:rPr lang="en-US" sz="1600" dirty="0" err="1" smtClean="0"/>
              <a:t>O'zbek</a:t>
            </a:r>
            <a:r>
              <a:rPr lang="en-US" sz="1600" dirty="0" smtClean="0"/>
              <a:t> </a:t>
            </a:r>
            <a:r>
              <a:rPr lang="en-US" sz="1600" dirty="0" err="1" smtClean="0"/>
              <a:t>xalqi</a:t>
            </a:r>
            <a:r>
              <a:rPr lang="en-US" sz="1600" dirty="0" smtClean="0"/>
              <a:t> </a:t>
            </a:r>
            <a:r>
              <a:rPr lang="en-US" sz="1600" dirty="0" err="1" smtClean="0"/>
              <a:t>o'zining</a:t>
            </a:r>
            <a:r>
              <a:rPr lang="en-US" sz="1600" dirty="0" smtClean="0"/>
              <a:t> </a:t>
            </a:r>
            <a:r>
              <a:rPr lang="en-US" sz="1600" dirty="0" err="1" smtClean="0"/>
              <a:t>qadimiy</a:t>
            </a:r>
            <a:r>
              <a:rPr lang="en-US" sz="1600" dirty="0" smtClean="0"/>
              <a:t> </a:t>
            </a:r>
            <a:r>
              <a:rPr lang="en-US" sz="1600" dirty="0" err="1" smtClean="0"/>
              <a:t>va</a:t>
            </a:r>
            <a:r>
              <a:rPr lang="en-US" sz="1600" dirty="0" smtClean="0"/>
              <a:t> boy </a:t>
            </a:r>
            <a:r>
              <a:rPr lang="en-US" sz="1600" dirty="0" err="1" smtClean="0"/>
              <a:t>madaniyati</a:t>
            </a:r>
            <a:r>
              <a:rPr lang="en-US" sz="1600" dirty="0" smtClean="0"/>
              <a:t> </a:t>
            </a:r>
            <a:r>
              <a:rPr lang="en-US" sz="1600" dirty="0" err="1" smtClean="0"/>
              <a:t>bilan</a:t>
            </a:r>
            <a:r>
              <a:rPr lang="en-US" sz="1600" dirty="0" smtClean="0"/>
              <a:t> </a:t>
            </a:r>
            <a:r>
              <a:rPr lang="en-US" sz="1600" dirty="0" err="1" smtClean="0"/>
              <a:t>butun</a:t>
            </a:r>
            <a:r>
              <a:rPr lang="en-US" sz="1600" dirty="0" smtClean="0"/>
              <a:t> </a:t>
            </a:r>
            <a:r>
              <a:rPr lang="en-US" sz="1600" dirty="0" err="1" smtClean="0"/>
              <a:t>dunyoga</a:t>
            </a:r>
            <a:r>
              <a:rPr lang="en-US" sz="1600" dirty="0" smtClean="0"/>
              <a:t> </a:t>
            </a:r>
            <a:r>
              <a:rPr lang="en-US" sz="1600" dirty="0" err="1" smtClean="0"/>
              <a:t>mashhuurdir</a:t>
            </a:r>
            <a:r>
              <a:rPr lang="en-US" sz="1600" dirty="0" smtClean="0"/>
              <a:t>. </a:t>
            </a:r>
            <a:r>
              <a:rPr lang="en-US" sz="1600" dirty="0" err="1" smtClean="0"/>
              <a:t>O'zbekistonning</a:t>
            </a:r>
            <a:r>
              <a:rPr lang="en-US" sz="1600" dirty="0" smtClean="0"/>
              <a:t> </a:t>
            </a:r>
            <a:r>
              <a:rPr lang="en-US" sz="1600" dirty="0" err="1" smtClean="0"/>
              <a:t>qadimiy</a:t>
            </a:r>
            <a:r>
              <a:rPr lang="en-US" sz="1600" dirty="0" smtClean="0"/>
              <a:t> </a:t>
            </a:r>
            <a:r>
              <a:rPr lang="en-US" sz="1600" dirty="0" err="1" smtClean="0"/>
              <a:t>yodgorliklari</a:t>
            </a:r>
            <a:r>
              <a:rPr lang="en-US" sz="1600" dirty="0" smtClean="0"/>
              <a:t> </a:t>
            </a:r>
            <a:r>
              <a:rPr lang="en-US" sz="1600" dirty="0" err="1" smtClean="0"/>
              <a:t>va</a:t>
            </a:r>
            <a:r>
              <a:rPr lang="en-US" sz="1600" dirty="0" smtClean="0"/>
              <a:t> </a:t>
            </a:r>
            <a:r>
              <a:rPr lang="en-US" sz="1600" dirty="0" err="1" smtClean="0"/>
              <a:t>tuproq</a:t>
            </a:r>
            <a:r>
              <a:rPr lang="en-US" sz="1600" dirty="0" smtClean="0"/>
              <a:t> </a:t>
            </a:r>
            <a:r>
              <a:rPr lang="en-US" sz="1600" dirty="0" err="1" smtClean="0"/>
              <a:t>osti</a:t>
            </a:r>
            <a:r>
              <a:rPr lang="en-US" sz="1600" dirty="0" smtClean="0"/>
              <a:t> </a:t>
            </a:r>
            <a:r>
              <a:rPr lang="en-US" sz="1600" dirty="0" err="1" smtClean="0"/>
              <a:t>qismi</a:t>
            </a:r>
            <a:r>
              <a:rPr lang="en-US" sz="1600" dirty="0" smtClean="0"/>
              <a:t> </a:t>
            </a:r>
            <a:r>
              <a:rPr lang="en-US" sz="1600" dirty="0" err="1" smtClean="0"/>
              <a:t>ulkan</a:t>
            </a:r>
            <a:r>
              <a:rPr lang="en-US" sz="1600" dirty="0" smtClean="0"/>
              <a:t> </a:t>
            </a:r>
            <a:r>
              <a:rPr lang="en-US" sz="1600" dirty="0" err="1" smtClean="0"/>
              <a:t>tarixiy</a:t>
            </a:r>
            <a:r>
              <a:rPr lang="en-US" sz="1600" dirty="0" smtClean="0"/>
              <a:t> </a:t>
            </a:r>
            <a:r>
              <a:rPr lang="en-US" sz="1600" dirty="0" err="1" smtClean="0"/>
              <a:t>muzeydir</a:t>
            </a:r>
            <a:r>
              <a:rPr lang="en-US" sz="1600" dirty="0" smtClean="0"/>
              <a:t>. Samarqand, </a:t>
            </a:r>
            <a:r>
              <a:rPr lang="en-US" sz="1600" dirty="0" err="1" smtClean="0"/>
              <a:t>Buxoro</a:t>
            </a:r>
            <a:r>
              <a:rPr lang="en-US" sz="1600" dirty="0" smtClean="0"/>
              <a:t>, </a:t>
            </a:r>
            <a:r>
              <a:rPr lang="en-US" sz="1600" dirty="0" err="1" smtClean="0"/>
              <a:t>Xiva</a:t>
            </a:r>
            <a:r>
              <a:rPr lang="en-US" sz="1600" dirty="0" smtClean="0"/>
              <a:t>, Toshkent, </a:t>
            </a:r>
            <a:r>
              <a:rPr lang="en-US" sz="1600" dirty="0" err="1" smtClean="0"/>
              <a:t>Termiz</a:t>
            </a:r>
            <a:r>
              <a:rPr lang="en-US" sz="1600" dirty="0" smtClean="0"/>
              <a:t> </a:t>
            </a:r>
            <a:r>
              <a:rPr lang="en-US" sz="1600" dirty="0" err="1" smtClean="0"/>
              <a:t>va</a:t>
            </a:r>
            <a:r>
              <a:rPr lang="en-US" sz="1600" dirty="0" smtClean="0"/>
              <a:t> </a:t>
            </a:r>
            <a:r>
              <a:rPr lang="en-US" sz="1600" dirty="0" err="1" smtClean="0"/>
              <a:t>boshqa</a:t>
            </a:r>
            <a:r>
              <a:rPr lang="en-US" sz="1600" dirty="0" smtClean="0"/>
              <a:t> </a:t>
            </a:r>
            <a:r>
              <a:rPr lang="en-US" sz="1600" dirty="0" err="1" smtClean="0"/>
              <a:t>shaharlardagi</a:t>
            </a:r>
            <a:r>
              <a:rPr lang="en-US" sz="1600" dirty="0" smtClean="0"/>
              <a:t> </a:t>
            </a:r>
            <a:r>
              <a:rPr lang="en-US" sz="1600" dirty="0" err="1" smtClean="0"/>
              <a:t>har</a:t>
            </a:r>
            <a:r>
              <a:rPr lang="en-US" sz="1600" dirty="0" smtClean="0"/>
              <a:t> </a:t>
            </a:r>
            <a:r>
              <a:rPr lang="en-US" sz="1600" dirty="0" err="1" smtClean="0"/>
              <a:t>bir</a:t>
            </a:r>
            <a:r>
              <a:rPr lang="en-US" sz="1600" dirty="0" smtClean="0"/>
              <a:t> </a:t>
            </a:r>
            <a:r>
              <a:rPr lang="en-US" sz="1600" dirty="0" err="1" smtClean="0"/>
              <a:t>arxitektura</a:t>
            </a:r>
            <a:r>
              <a:rPr lang="en-US" sz="1600" dirty="0" smtClean="0"/>
              <a:t> </a:t>
            </a:r>
            <a:r>
              <a:rPr lang="en-US" sz="1600" dirty="0" err="1" smtClean="0"/>
              <a:t>yodgorligi</a:t>
            </a:r>
            <a:r>
              <a:rPr lang="en-US" sz="1600" dirty="0" smtClean="0"/>
              <a:t> </a:t>
            </a:r>
            <a:r>
              <a:rPr lang="en-US" sz="1600" dirty="0" err="1" smtClean="0"/>
              <a:t>bir</a:t>
            </a:r>
            <a:r>
              <a:rPr lang="en-US" sz="1600" dirty="0" smtClean="0"/>
              <a:t> </a:t>
            </a:r>
            <a:r>
              <a:rPr lang="en-US" sz="1600" dirty="0" err="1" smtClean="0"/>
              <a:t>buyuk</a:t>
            </a:r>
            <a:r>
              <a:rPr lang="en-US" sz="1600" dirty="0" smtClean="0"/>
              <a:t> </a:t>
            </a:r>
            <a:r>
              <a:rPr lang="en-US" sz="1600" dirty="0" err="1" smtClean="0"/>
              <a:t>asar</a:t>
            </a:r>
            <a:r>
              <a:rPr lang="en-US" sz="1600" dirty="0" smtClean="0"/>
              <a:t>, </a:t>
            </a:r>
            <a:r>
              <a:rPr lang="en-US" sz="1600" dirty="0" err="1" smtClean="0"/>
              <a:t>nodir</a:t>
            </a:r>
            <a:r>
              <a:rPr lang="en-US" sz="1600" dirty="0" smtClean="0"/>
              <a:t> </a:t>
            </a:r>
            <a:r>
              <a:rPr lang="en-US" sz="1600" dirty="0" err="1" smtClean="0"/>
              <a:t>qo'lyozmalar</a:t>
            </a:r>
            <a:r>
              <a:rPr lang="en-US" sz="1600" dirty="0" smtClean="0"/>
              <a:t>, </a:t>
            </a:r>
            <a:r>
              <a:rPr lang="en-US" sz="1600" dirty="0" err="1" smtClean="0"/>
              <a:t>xalq</a:t>
            </a:r>
            <a:r>
              <a:rPr lang="en-US" sz="1600" dirty="0" smtClean="0"/>
              <a:t> </a:t>
            </a:r>
            <a:r>
              <a:rPr lang="en-US" sz="1600" dirty="0" err="1" smtClean="0"/>
              <a:t>amaliy</a:t>
            </a:r>
            <a:r>
              <a:rPr lang="en-US" sz="1600" dirty="0" smtClean="0"/>
              <a:t> </a:t>
            </a:r>
            <a:r>
              <a:rPr lang="en-US" sz="1600" dirty="0" err="1" smtClean="0"/>
              <a:t>san`ati</a:t>
            </a:r>
            <a:r>
              <a:rPr lang="en-US" sz="1600" dirty="0" smtClean="0"/>
              <a:t> </a:t>
            </a:r>
            <a:r>
              <a:rPr lang="en-US" sz="1600" dirty="0" err="1" smtClean="0"/>
              <a:t>namunalari</a:t>
            </a:r>
            <a:r>
              <a:rPr lang="en-US" sz="1600" dirty="0" smtClean="0"/>
              <a:t> </a:t>
            </a:r>
            <a:r>
              <a:rPr lang="en-US" sz="1600" dirty="0" err="1" smtClean="0"/>
              <a:t>bir</a:t>
            </a:r>
            <a:r>
              <a:rPr lang="en-US" sz="1600" dirty="0" smtClean="0"/>
              <a:t> </a:t>
            </a:r>
            <a:r>
              <a:rPr lang="en-US" sz="1600" dirty="0" err="1" smtClean="0"/>
              <a:t>vakqlar</a:t>
            </a:r>
            <a:r>
              <a:rPr lang="en-US" sz="1600" dirty="0" smtClean="0"/>
              <a:t> </a:t>
            </a:r>
            <a:r>
              <a:rPr lang="en-US" sz="1600" dirty="0" err="1" smtClean="0"/>
              <a:t>o'zbek</a:t>
            </a:r>
            <a:r>
              <a:rPr lang="en-US" sz="1600" dirty="0" smtClean="0"/>
              <a:t> </a:t>
            </a:r>
            <a:r>
              <a:rPr lang="en-US" sz="1600" dirty="0" err="1" smtClean="0"/>
              <a:t>xalqining</a:t>
            </a:r>
            <a:r>
              <a:rPr lang="en-US" sz="1600" dirty="0" smtClean="0"/>
              <a:t> </a:t>
            </a:r>
            <a:r>
              <a:rPr lang="en-US" sz="1600" dirty="0" err="1" smtClean="0"/>
              <a:t>madaniyati</a:t>
            </a:r>
            <a:r>
              <a:rPr lang="en-US" sz="1600" dirty="0" smtClean="0"/>
              <a:t> </a:t>
            </a:r>
            <a:r>
              <a:rPr lang="en-US" sz="1600" dirty="0" err="1" smtClean="0"/>
              <a:t>naqadar</a:t>
            </a:r>
            <a:r>
              <a:rPr lang="en-US" sz="1600" dirty="0" smtClean="0"/>
              <a:t> </a:t>
            </a:r>
            <a:r>
              <a:rPr lang="en-US" sz="1600" dirty="0" err="1" smtClean="0"/>
              <a:t>yuksak</a:t>
            </a:r>
            <a:r>
              <a:rPr lang="en-US" sz="1600" dirty="0" smtClean="0"/>
              <a:t> </a:t>
            </a:r>
            <a:r>
              <a:rPr lang="en-US" sz="1600" dirty="0" err="1" smtClean="0"/>
              <a:t>bo'lganligidan</a:t>
            </a:r>
            <a:r>
              <a:rPr lang="en-US" sz="1600" dirty="0" smtClean="0"/>
              <a:t> </a:t>
            </a:r>
            <a:r>
              <a:rPr lang="en-US" sz="1600" dirty="0" err="1" smtClean="0"/>
              <a:t>dalolat</a:t>
            </a:r>
            <a:r>
              <a:rPr lang="en-US" sz="1600" dirty="0" smtClean="0"/>
              <a:t> </a:t>
            </a:r>
            <a:r>
              <a:rPr lang="en-US" sz="1600" dirty="0" err="1" smtClean="0"/>
              <a:t>beradi</a:t>
            </a:r>
            <a:r>
              <a:rPr lang="en-US" sz="1600" dirty="0" smtClean="0"/>
              <a:t>, </a:t>
            </a:r>
            <a:r>
              <a:rPr lang="en-US" sz="1600" dirty="0" err="1" smtClean="0"/>
              <a:t>chunonchi</a:t>
            </a:r>
            <a:r>
              <a:rPr lang="en-US" sz="1600" dirty="0" smtClean="0"/>
              <a:t> </a:t>
            </a:r>
            <a:r>
              <a:rPr lang="en-US" sz="1600" dirty="0" err="1" smtClean="0"/>
              <a:t>ota-bobolarimiz</a:t>
            </a:r>
            <a:r>
              <a:rPr lang="en-US" sz="1600" dirty="0" smtClean="0"/>
              <a:t> </a:t>
            </a:r>
            <a:r>
              <a:rPr lang="en-US" sz="1600" dirty="0" err="1" smtClean="0"/>
              <a:t>qurgan</a:t>
            </a:r>
            <a:r>
              <a:rPr lang="en-US" sz="1600" dirty="0" smtClean="0"/>
              <a:t> </a:t>
            </a:r>
            <a:r>
              <a:rPr lang="en-US" sz="1600" dirty="0" err="1" smtClean="0"/>
              <a:t>binolar</a:t>
            </a:r>
            <a:r>
              <a:rPr lang="en-US" sz="1600" dirty="0" smtClean="0"/>
              <a:t>, </a:t>
            </a:r>
            <a:r>
              <a:rPr lang="en-US" sz="1600" dirty="0" err="1" smtClean="0"/>
              <a:t>me`morchilik</a:t>
            </a:r>
            <a:r>
              <a:rPr lang="en-US" sz="1600" dirty="0" smtClean="0"/>
              <a:t> </a:t>
            </a:r>
            <a:r>
              <a:rPr lang="en-US" sz="1600" dirty="0" err="1" smtClean="0"/>
              <a:t>bezaklari</a:t>
            </a:r>
            <a:r>
              <a:rPr lang="en-US" sz="1600" dirty="0" smtClean="0"/>
              <a:t>, </a:t>
            </a:r>
            <a:r>
              <a:rPr lang="en-US" sz="1600" dirty="0" err="1" smtClean="0"/>
              <a:t>ularning</a:t>
            </a:r>
            <a:r>
              <a:rPr lang="en-US" sz="1600" dirty="0" smtClean="0"/>
              <a:t> </a:t>
            </a:r>
            <a:r>
              <a:rPr lang="en-US" sz="1600" dirty="0" err="1" smtClean="0"/>
              <a:t>rangbarangligi</a:t>
            </a:r>
            <a:r>
              <a:rPr lang="en-US" sz="1600" dirty="0" smtClean="0"/>
              <a:t>, </a:t>
            </a:r>
            <a:r>
              <a:rPr lang="en-US" sz="1600" dirty="0" err="1" smtClean="0"/>
              <a:t>geometrik</a:t>
            </a:r>
            <a:r>
              <a:rPr lang="en-US" sz="1600" dirty="0" smtClean="0"/>
              <a:t> </a:t>
            </a:r>
            <a:r>
              <a:rPr lang="en-US" sz="1600" dirty="0" err="1" smtClean="0"/>
              <a:t>va</a:t>
            </a:r>
            <a:r>
              <a:rPr lang="en-US" sz="1600" dirty="0" smtClean="0"/>
              <a:t> </a:t>
            </a:r>
            <a:r>
              <a:rPr lang="en-US" sz="1600" dirty="0" err="1" smtClean="0"/>
              <a:t>o'simliksimon</a:t>
            </a:r>
            <a:r>
              <a:rPr lang="en-US" sz="1600" dirty="0" smtClean="0"/>
              <a:t> </a:t>
            </a:r>
            <a:r>
              <a:rPr lang="en-US" sz="1600" dirty="0" err="1" smtClean="0"/>
              <a:t>naqshlar</a:t>
            </a:r>
            <a:r>
              <a:rPr lang="en-US" sz="1600" dirty="0" smtClean="0"/>
              <a:t> </a:t>
            </a:r>
            <a:r>
              <a:rPr lang="en-US" sz="1600" dirty="0" err="1" smtClean="0"/>
              <a:t>ularning</a:t>
            </a:r>
            <a:r>
              <a:rPr lang="en-US" sz="1600" dirty="0" smtClean="0"/>
              <a:t> </a:t>
            </a:r>
            <a:r>
              <a:rPr lang="en-US" sz="1600" dirty="0" err="1" smtClean="0"/>
              <a:t>kompozitsion</a:t>
            </a:r>
            <a:r>
              <a:rPr lang="en-US" sz="1600" dirty="0" smtClean="0"/>
              <a:t> </a:t>
            </a:r>
            <a:r>
              <a:rPr lang="en-US" sz="1600" dirty="0" err="1" smtClean="0"/>
              <a:t>tasviri</a:t>
            </a:r>
            <a:r>
              <a:rPr lang="en-US" sz="1600" dirty="0" smtClean="0"/>
              <a:t> </a:t>
            </a:r>
            <a:r>
              <a:rPr lang="en-US" sz="1600" dirty="0" err="1" smtClean="0"/>
              <a:t>zavq</a:t>
            </a:r>
            <a:r>
              <a:rPr lang="en-US" sz="1600" dirty="0" smtClean="0"/>
              <a:t> </a:t>
            </a:r>
            <a:r>
              <a:rPr lang="en-US" sz="1600" dirty="0" err="1" smtClean="0"/>
              <a:t>olishga</a:t>
            </a:r>
            <a:r>
              <a:rPr lang="en-US" sz="1600" dirty="0" smtClean="0"/>
              <a:t>, </a:t>
            </a:r>
            <a:r>
              <a:rPr lang="en-US" sz="1600" dirty="0" err="1" smtClean="0"/>
              <a:t>tarbiyalanishga</a:t>
            </a:r>
            <a:r>
              <a:rPr lang="en-US" sz="1600" dirty="0" smtClean="0"/>
              <a:t>, </a:t>
            </a:r>
            <a:r>
              <a:rPr lang="en-US" sz="1600" dirty="0" err="1" smtClean="0"/>
              <a:t>ular</a:t>
            </a:r>
            <a:r>
              <a:rPr lang="en-US" sz="1600" dirty="0" smtClean="0"/>
              <a:t> </a:t>
            </a:r>
            <a:r>
              <a:rPr lang="en-US" sz="1600" dirty="0" err="1" smtClean="0"/>
              <a:t>orqali</a:t>
            </a:r>
            <a:r>
              <a:rPr lang="en-US" sz="1600" dirty="0" smtClean="0"/>
              <a:t> </a:t>
            </a:r>
            <a:r>
              <a:rPr lang="en-US" sz="1600" dirty="0" err="1" smtClean="0"/>
              <a:t>o'z</a:t>
            </a:r>
            <a:r>
              <a:rPr lang="en-US" sz="1600" dirty="0" smtClean="0"/>
              <a:t> </a:t>
            </a:r>
            <a:r>
              <a:rPr lang="en-US" sz="1600" dirty="0" err="1" smtClean="0"/>
              <a:t>orzu</a:t>
            </a:r>
            <a:r>
              <a:rPr lang="en-US" sz="1600" dirty="0" smtClean="0"/>
              <a:t> </a:t>
            </a:r>
            <a:r>
              <a:rPr lang="en-US" sz="1600" dirty="0" err="1" smtClean="0"/>
              <a:t>umidlarini</a:t>
            </a:r>
            <a:r>
              <a:rPr lang="en-US" sz="1600" dirty="0" smtClean="0"/>
              <a:t>, </a:t>
            </a:r>
            <a:r>
              <a:rPr lang="en-US" sz="1600" dirty="0" err="1" smtClean="0"/>
              <a:t>muhabbatlarini</a:t>
            </a:r>
            <a:r>
              <a:rPr lang="en-US" sz="1600" dirty="0" smtClean="0"/>
              <a:t> </a:t>
            </a:r>
            <a:r>
              <a:rPr lang="en-US" sz="1600" dirty="0" err="1" smtClean="0"/>
              <a:t>xalqqa</a:t>
            </a:r>
            <a:r>
              <a:rPr lang="en-US" sz="1600" dirty="0" smtClean="0"/>
              <a:t> </a:t>
            </a:r>
            <a:r>
              <a:rPr lang="en-US" sz="1600" dirty="0" err="1" smtClean="0"/>
              <a:t>izhor</a:t>
            </a:r>
            <a:r>
              <a:rPr lang="en-US" sz="1600" dirty="0" smtClean="0"/>
              <a:t> </a:t>
            </a:r>
            <a:r>
              <a:rPr lang="en-US" sz="1600" dirty="0" err="1" smtClean="0"/>
              <a:t>etishga</a:t>
            </a:r>
            <a:r>
              <a:rPr lang="en-US" sz="1600" dirty="0" smtClean="0"/>
              <a:t> </a:t>
            </a:r>
            <a:r>
              <a:rPr lang="en-US" sz="1600" dirty="0" err="1" smtClean="0"/>
              <a:t>chorlaydi</a:t>
            </a:r>
            <a:r>
              <a:rPr lang="en-US" sz="1600" dirty="0" smtClean="0"/>
              <a:t>.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4" name="Рисунок 4" descr="Изображение"/>
          <p:cNvPicPr>
            <a:picLocks noChangeAspect="1" noChangeArrowheads="1"/>
          </p:cNvPicPr>
          <p:nvPr/>
        </p:nvPicPr>
        <p:blipFill>
          <a:blip r:embed="rId2">
            <a:lum bright="6000" contrast="20000"/>
          </a:blip>
          <a:srcRect/>
          <a:stretch>
            <a:fillRect/>
          </a:stretch>
        </p:blipFill>
        <p:spPr bwMode="auto">
          <a:xfrm>
            <a:off x="468315" y="260350"/>
            <a:ext cx="3427412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3" descr="Scan0014"/>
          <p:cNvPicPr>
            <a:picLocks noChangeAspect="1" noChangeArrowheads="1"/>
          </p:cNvPicPr>
          <p:nvPr/>
        </p:nvPicPr>
        <p:blipFill>
          <a:blip r:embed="rId3">
            <a:lum bright="12000" contrast="20000"/>
          </a:blip>
          <a:srcRect/>
          <a:stretch>
            <a:fillRect/>
          </a:stretch>
        </p:blipFill>
        <p:spPr bwMode="auto">
          <a:xfrm>
            <a:off x="539749" y="3214686"/>
            <a:ext cx="328453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3114668" cy="62976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9" y="214293"/>
            <a:ext cx="5043495" cy="6357979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rect">
              <a:fillToRect l="100000" t="100000"/>
            </a:path>
          </a:gradFill>
        </p:spPr>
        <p:txBody>
          <a:bodyPr>
            <a:normAutofit/>
          </a:bodyPr>
          <a:lstStyle/>
          <a:p>
            <a:endParaRPr lang="uz-Cyrl-UZ" sz="1600" dirty="0" smtClean="0"/>
          </a:p>
          <a:p>
            <a:pPr indent="287338" algn="just"/>
            <a:r>
              <a:rPr lang="uz-Cyrl-UZ" sz="1600" dirty="0" smtClean="0"/>
              <a:t>Bronza asrida O`rta Osiyoda kulolchilik yanada rivojlandi.  Kulolchilik dastgoqlarining yuzaga kеlishi esa, yaratilgan buyumlarning yanada nafis va go`zal bo`lishini ta'minladi. </a:t>
            </a:r>
            <a:r>
              <a:rPr lang="en-GB" sz="1600" dirty="0" err="1" smtClean="0"/>
              <a:t>Chustdan</a:t>
            </a:r>
            <a:r>
              <a:rPr lang="en-GB" sz="1600" dirty="0" smtClean="0"/>
              <a:t> </a:t>
            </a:r>
            <a:r>
              <a:rPr lang="en-GB" sz="1600" dirty="0" err="1" smtClean="0"/>
              <a:t>topilgan</a:t>
            </a:r>
            <a:r>
              <a:rPr lang="en-GB" sz="1600" dirty="0" smtClean="0"/>
              <a:t> </a:t>
            </a:r>
            <a:r>
              <a:rPr lang="en-GB" sz="1600" dirty="0" err="1" smtClean="0"/>
              <a:t>qizil</a:t>
            </a:r>
            <a:r>
              <a:rPr lang="en-GB" sz="1600" dirty="0" smtClean="0"/>
              <a:t> </a:t>
            </a:r>
            <a:r>
              <a:rPr lang="en-GB" sz="1600" dirty="0" err="1" smtClean="0"/>
              <a:t>fonga</a:t>
            </a:r>
            <a:r>
              <a:rPr lang="en-GB" sz="1600" dirty="0" smtClean="0"/>
              <a:t> </a:t>
            </a:r>
            <a:r>
              <a:rPr lang="en-GB" sz="1600" dirty="0" err="1" smtClean="0"/>
              <a:t>qora</a:t>
            </a:r>
            <a:r>
              <a:rPr lang="en-GB" sz="1600" dirty="0" smtClean="0"/>
              <a:t> </a:t>
            </a:r>
            <a:r>
              <a:rPr lang="en-GB" sz="1600" dirty="0" err="1" smtClean="0"/>
              <a:t>bo`yoqlar</a:t>
            </a:r>
            <a:r>
              <a:rPr lang="en-GB" sz="1600" dirty="0" smtClean="0"/>
              <a:t> </a:t>
            </a:r>
            <a:r>
              <a:rPr lang="en-GB" sz="1600" dirty="0" err="1" smtClean="0"/>
              <a:t>bilan</a:t>
            </a:r>
            <a:r>
              <a:rPr lang="en-GB" sz="1600" dirty="0" smtClean="0"/>
              <a:t> </a:t>
            </a:r>
            <a:r>
              <a:rPr lang="en-GB" sz="1600" dirty="0" err="1" smtClean="0"/>
              <a:t>rasm</a:t>
            </a:r>
            <a:r>
              <a:rPr lang="en-GB" sz="1600" dirty="0" smtClean="0"/>
              <a:t> </a:t>
            </a:r>
            <a:r>
              <a:rPr lang="en-GB" sz="1600" dirty="0" err="1" smtClean="0"/>
              <a:t>va</a:t>
            </a:r>
            <a:r>
              <a:rPr lang="en-GB" sz="1600" dirty="0" smtClean="0"/>
              <a:t> </a:t>
            </a:r>
            <a:r>
              <a:rPr lang="en-GB" sz="1600" dirty="0" err="1" smtClean="0"/>
              <a:t>naqshlar</a:t>
            </a:r>
            <a:r>
              <a:rPr lang="en-GB" sz="1600" dirty="0" smtClean="0"/>
              <a:t> </a:t>
            </a:r>
            <a:r>
              <a:rPr lang="en-GB" sz="1600" dirty="0" err="1" smtClean="0"/>
              <a:t>ishlagan</a:t>
            </a:r>
            <a:r>
              <a:rPr lang="en-GB" sz="1600" dirty="0" smtClean="0"/>
              <a:t> </a:t>
            </a:r>
            <a:r>
              <a:rPr lang="en-GB" sz="1600" dirty="0" err="1" smtClean="0"/>
              <a:t>sopol</a:t>
            </a:r>
            <a:r>
              <a:rPr lang="en-GB" sz="1600" dirty="0" smtClean="0"/>
              <a:t> </a:t>
            </a:r>
            <a:r>
              <a:rPr lang="en-GB" sz="1600" dirty="0" err="1" smtClean="0"/>
              <a:t>buyumlar</a:t>
            </a:r>
            <a:r>
              <a:rPr lang="en-GB" sz="1600" dirty="0" smtClean="0"/>
              <a:t> </a:t>
            </a:r>
            <a:r>
              <a:rPr lang="en-GB" sz="1600" dirty="0" err="1" smtClean="0"/>
              <a:t>diqqatga</a:t>
            </a:r>
            <a:r>
              <a:rPr lang="en-GB" sz="1600" dirty="0" smtClean="0"/>
              <a:t> </a:t>
            </a:r>
            <a:r>
              <a:rPr lang="en-GB" sz="1600" dirty="0" err="1" smtClean="0"/>
              <a:t>sazovordir</a:t>
            </a:r>
            <a:r>
              <a:rPr lang="en-GB" sz="1600" dirty="0" smtClean="0"/>
              <a:t>.(2-rasm)  </a:t>
            </a:r>
            <a:endParaRPr lang="ru-RU" sz="1600" dirty="0" smtClean="0"/>
          </a:p>
          <a:p>
            <a:pPr indent="287338" algn="just"/>
            <a:r>
              <a:rPr lang="en-GB" sz="1600" dirty="0" smtClean="0"/>
              <a:t>T</a:t>
            </a:r>
            <a:r>
              <a:rPr lang="ru-RU" sz="1600" dirty="0" smtClean="0"/>
              <a:t>е</a:t>
            </a:r>
            <a:r>
              <a:rPr lang="en-GB" sz="1600" dirty="0" err="1" smtClean="0"/>
              <a:t>mir</a:t>
            </a:r>
            <a:r>
              <a:rPr lang="en-GB" sz="1600" dirty="0" smtClean="0"/>
              <a:t> </a:t>
            </a:r>
            <a:r>
              <a:rPr lang="en-GB" sz="1600" dirty="0" err="1" smtClean="0"/>
              <a:t>asrida</a:t>
            </a:r>
            <a:r>
              <a:rPr lang="en-GB" sz="1600" dirty="0" smtClean="0"/>
              <a:t> </a:t>
            </a:r>
            <a:r>
              <a:rPr lang="en-GB" sz="1600" dirty="0" err="1" smtClean="0"/>
              <a:t>qam</a:t>
            </a:r>
            <a:r>
              <a:rPr lang="en-GB" sz="1600" dirty="0" smtClean="0"/>
              <a:t> d</a:t>
            </a:r>
            <a:r>
              <a:rPr lang="ru-RU" sz="1600" dirty="0" smtClean="0"/>
              <a:t>е</a:t>
            </a:r>
            <a:r>
              <a:rPr lang="en-GB" sz="1600" dirty="0" err="1" smtClean="0"/>
              <a:t>koartiv-amaliy</a:t>
            </a:r>
            <a:r>
              <a:rPr lang="en-GB" sz="1600" dirty="0" smtClean="0"/>
              <a:t> </a:t>
            </a:r>
            <a:r>
              <a:rPr lang="en-GB" sz="1600" dirty="0" err="1" smtClean="0"/>
              <a:t>san'at</a:t>
            </a:r>
            <a:r>
              <a:rPr lang="en-GB" sz="1600" dirty="0" smtClean="0"/>
              <a:t> </a:t>
            </a:r>
            <a:r>
              <a:rPr lang="ru-RU" sz="1600" dirty="0" smtClean="0"/>
              <a:t>е</a:t>
            </a:r>
            <a:r>
              <a:rPr lang="en-GB" sz="1600" dirty="0" err="1" smtClean="0"/>
              <a:t>takchi</a:t>
            </a:r>
            <a:r>
              <a:rPr lang="en-GB" sz="1600" dirty="0" smtClean="0"/>
              <a:t> </a:t>
            </a:r>
            <a:r>
              <a:rPr lang="en-GB" sz="1600" dirty="0" err="1" smtClean="0"/>
              <a:t>o`rinni</a:t>
            </a:r>
            <a:r>
              <a:rPr lang="en-GB" sz="1600" dirty="0" smtClean="0"/>
              <a:t> </a:t>
            </a:r>
            <a:r>
              <a:rPr lang="en-GB" sz="1600" dirty="0" err="1" smtClean="0"/>
              <a:t>egallaydi</a:t>
            </a:r>
            <a:r>
              <a:rPr lang="en-GB" sz="1600" dirty="0" smtClean="0"/>
              <a:t>. B</a:t>
            </a:r>
            <a:r>
              <a:rPr lang="ru-RU" sz="1600" dirty="0" smtClean="0"/>
              <a:t>е</a:t>
            </a:r>
            <a:r>
              <a:rPr lang="en-GB" sz="1600" dirty="0" err="1" smtClean="0"/>
              <a:t>zash</a:t>
            </a:r>
            <a:r>
              <a:rPr lang="en-GB" sz="1600" dirty="0" smtClean="0"/>
              <a:t> </a:t>
            </a:r>
            <a:r>
              <a:rPr lang="en-GB" sz="1600" dirty="0" err="1" smtClean="0"/>
              <a:t>ishlarida</a:t>
            </a:r>
            <a:r>
              <a:rPr lang="en-GB" sz="1600" dirty="0" smtClean="0"/>
              <a:t> g</a:t>
            </a:r>
            <a:r>
              <a:rPr lang="ru-RU" sz="1600" dirty="0" smtClean="0"/>
              <a:t>е</a:t>
            </a:r>
            <a:r>
              <a:rPr lang="en-GB" sz="1600" dirty="0" err="1" smtClean="0"/>
              <a:t>om</a:t>
            </a:r>
            <a:r>
              <a:rPr lang="ru-RU" sz="1600" dirty="0" smtClean="0"/>
              <a:t>е</a:t>
            </a:r>
            <a:r>
              <a:rPr lang="en-GB" sz="1600" dirty="0" err="1" smtClean="0"/>
              <a:t>trik</a:t>
            </a:r>
            <a:r>
              <a:rPr lang="en-GB" sz="1600" dirty="0" smtClean="0"/>
              <a:t> </a:t>
            </a:r>
            <a:r>
              <a:rPr lang="en-GB" sz="1600" dirty="0" err="1" smtClean="0"/>
              <a:t>naqshlardan</a:t>
            </a:r>
            <a:r>
              <a:rPr lang="en-GB" sz="1600" dirty="0" smtClean="0"/>
              <a:t> </a:t>
            </a:r>
            <a:r>
              <a:rPr lang="en-GB" sz="1600" dirty="0" err="1" smtClean="0"/>
              <a:t>tashqari</a:t>
            </a:r>
            <a:r>
              <a:rPr lang="en-GB" sz="1600" dirty="0" smtClean="0"/>
              <a:t>, </a:t>
            </a:r>
            <a:r>
              <a:rPr lang="en-GB" sz="1600" dirty="0" err="1" smtClean="0"/>
              <a:t>syuj</a:t>
            </a:r>
            <a:r>
              <a:rPr lang="ru-RU" sz="1600" dirty="0" smtClean="0"/>
              <a:t>е</a:t>
            </a:r>
            <a:r>
              <a:rPr lang="en-GB" sz="1600" dirty="0" err="1" smtClean="0"/>
              <a:t>tli</a:t>
            </a:r>
            <a:r>
              <a:rPr lang="en-GB" sz="1600" dirty="0" smtClean="0"/>
              <a:t> </a:t>
            </a:r>
            <a:r>
              <a:rPr lang="en-GB" sz="1600" dirty="0" err="1" smtClean="0"/>
              <a:t>kompozitsiyalardan</a:t>
            </a:r>
            <a:r>
              <a:rPr lang="en-GB" sz="1600" dirty="0" smtClean="0"/>
              <a:t> </a:t>
            </a:r>
            <a:r>
              <a:rPr lang="en-GB" sz="1600" dirty="0" err="1" smtClean="0"/>
              <a:t>foydalanish</a:t>
            </a:r>
            <a:r>
              <a:rPr lang="en-GB" sz="1600" dirty="0" smtClean="0"/>
              <a:t> </a:t>
            </a:r>
            <a:r>
              <a:rPr lang="en-GB" sz="1600" dirty="0" err="1" smtClean="0"/>
              <a:t>aloqida</a:t>
            </a:r>
            <a:r>
              <a:rPr lang="en-GB" sz="1600" dirty="0" smtClean="0"/>
              <a:t> </a:t>
            </a:r>
            <a:r>
              <a:rPr lang="en-GB" sz="1600" dirty="0" err="1" smtClean="0"/>
              <a:t>rivojlangan</a:t>
            </a:r>
            <a:r>
              <a:rPr lang="en-GB" sz="1600" dirty="0" smtClean="0"/>
              <a:t>.</a:t>
            </a:r>
            <a:endParaRPr lang="ru-RU" sz="1600" dirty="0" smtClean="0"/>
          </a:p>
          <a:p>
            <a:pPr indent="287338" algn="just"/>
            <a:r>
              <a:rPr lang="en-GB" sz="1600" dirty="0" err="1" smtClean="0"/>
              <a:t>O`zb</a:t>
            </a:r>
            <a:r>
              <a:rPr lang="ru-RU" sz="1600" dirty="0" smtClean="0"/>
              <a:t>е</a:t>
            </a:r>
            <a:r>
              <a:rPr lang="en-GB" sz="1600" dirty="0" err="1" smtClean="0"/>
              <a:t>kiston</a:t>
            </a:r>
            <a:r>
              <a:rPr lang="en-GB" sz="1600" dirty="0" smtClean="0"/>
              <a:t> </a:t>
            </a:r>
            <a:r>
              <a:rPr lang="en-GB" sz="1600" dirty="0" err="1" smtClean="0"/>
              <a:t>qududida</a:t>
            </a:r>
            <a:r>
              <a:rPr lang="en-GB" sz="1600" dirty="0" smtClean="0"/>
              <a:t> </a:t>
            </a:r>
            <a:r>
              <a:rPr lang="en-GB" sz="1600" dirty="0" err="1" smtClean="0"/>
              <a:t>arx</a:t>
            </a:r>
            <a:r>
              <a:rPr lang="ru-RU" sz="1600" dirty="0" smtClean="0"/>
              <a:t>е</a:t>
            </a:r>
            <a:r>
              <a:rPr lang="en-GB" sz="1600" dirty="0" err="1" smtClean="0"/>
              <a:t>ologik</a:t>
            </a:r>
            <a:r>
              <a:rPr lang="en-GB" sz="1600" dirty="0" smtClean="0"/>
              <a:t> </a:t>
            </a:r>
            <a:r>
              <a:rPr lang="en-GB" sz="1600" dirty="0" err="1" smtClean="0"/>
              <a:t>qazilmalardan</a:t>
            </a:r>
            <a:r>
              <a:rPr lang="en-GB" sz="1600" dirty="0" smtClean="0"/>
              <a:t> </a:t>
            </a:r>
            <a:r>
              <a:rPr lang="en-GB" sz="1600" dirty="0" err="1" smtClean="0"/>
              <a:t>Xorazm</a:t>
            </a:r>
            <a:r>
              <a:rPr lang="en-GB" sz="1600" dirty="0" smtClean="0"/>
              <a:t>, </a:t>
            </a:r>
            <a:r>
              <a:rPr lang="en-GB" sz="1600" dirty="0" err="1" smtClean="0"/>
              <a:t>So`qd</a:t>
            </a:r>
            <a:r>
              <a:rPr lang="en-GB" sz="1600" dirty="0" smtClean="0"/>
              <a:t>, </a:t>
            </a:r>
            <a:r>
              <a:rPr lang="en-GB" sz="1600" dirty="0" err="1" smtClean="0"/>
              <a:t>Baqtriya</a:t>
            </a:r>
            <a:r>
              <a:rPr lang="en-GB" sz="1600" dirty="0" smtClean="0"/>
              <a:t> </a:t>
            </a:r>
            <a:r>
              <a:rPr lang="en-GB" sz="1600" dirty="0" err="1" smtClean="0"/>
              <a:t>va</a:t>
            </a:r>
            <a:r>
              <a:rPr lang="en-GB" sz="1600" dirty="0" smtClean="0"/>
              <a:t> </a:t>
            </a:r>
            <a:r>
              <a:rPr lang="en-GB" sz="1600" dirty="0" err="1" smtClean="0"/>
              <a:t>boshqa</a:t>
            </a:r>
            <a:r>
              <a:rPr lang="en-GB" sz="1600" dirty="0" smtClean="0"/>
              <a:t> </a:t>
            </a:r>
            <a:r>
              <a:rPr lang="en-GB" sz="1600" dirty="0" err="1" smtClean="0"/>
              <a:t>viloyatlarda</a:t>
            </a:r>
            <a:r>
              <a:rPr lang="en-GB" sz="1600" dirty="0" smtClean="0"/>
              <a:t> </a:t>
            </a:r>
            <a:r>
              <a:rPr lang="en-GB" sz="1600" dirty="0" err="1" smtClean="0"/>
              <a:t>naqqoshlik</a:t>
            </a:r>
            <a:r>
              <a:rPr lang="en-GB" sz="1600" dirty="0" smtClean="0"/>
              <a:t> </a:t>
            </a:r>
            <a:r>
              <a:rPr lang="en-GB" sz="1600" dirty="0" err="1" smtClean="0"/>
              <a:t>san'atining</a:t>
            </a:r>
            <a:r>
              <a:rPr lang="en-GB" sz="1600" dirty="0" smtClean="0"/>
              <a:t> </a:t>
            </a:r>
            <a:r>
              <a:rPr lang="en-GB" sz="1600" dirty="0" err="1" smtClean="0"/>
              <a:t>rivojlanganligi</a:t>
            </a:r>
            <a:r>
              <a:rPr lang="en-GB" sz="1600" dirty="0" smtClean="0"/>
              <a:t> </a:t>
            </a:r>
            <a:r>
              <a:rPr lang="en-GB" sz="1600" dirty="0" err="1" smtClean="0"/>
              <a:t>ma'lum</a:t>
            </a:r>
            <a:r>
              <a:rPr lang="en-GB" sz="1600" dirty="0" smtClean="0"/>
              <a:t>. </a:t>
            </a:r>
            <a:r>
              <a:rPr lang="en-GB" sz="1600" dirty="0" err="1" smtClean="0"/>
              <a:t>Surxondaryo</a:t>
            </a:r>
            <a:r>
              <a:rPr lang="en-GB" sz="1600" dirty="0" smtClean="0"/>
              <a:t> </a:t>
            </a:r>
            <a:r>
              <a:rPr lang="en-GB" sz="1600" dirty="0" err="1" smtClean="0"/>
              <a:t>viloyatidagi</a:t>
            </a:r>
            <a:r>
              <a:rPr lang="en-GB" sz="1600" dirty="0" smtClean="0"/>
              <a:t> </a:t>
            </a:r>
            <a:r>
              <a:rPr lang="en-GB" sz="1600" dirty="0" err="1" smtClean="0"/>
              <a:t>Fayozt</a:t>
            </a:r>
            <a:r>
              <a:rPr lang="ru-RU" sz="1600" dirty="0" smtClean="0"/>
              <a:t>е</a:t>
            </a:r>
            <a:r>
              <a:rPr lang="en-GB" sz="1600" dirty="0" smtClean="0"/>
              <a:t>pa (I-</a:t>
            </a:r>
            <a:r>
              <a:rPr lang="en-GB" sz="1600" dirty="0" err="1" smtClean="0"/>
              <a:t>IIasr</a:t>
            </a:r>
            <a:r>
              <a:rPr lang="en-GB" sz="1600" dirty="0" smtClean="0"/>
              <a:t>), </a:t>
            </a:r>
            <a:r>
              <a:rPr lang="en-GB" sz="1600" dirty="0" err="1" smtClean="0"/>
              <a:t>Dalvarzint</a:t>
            </a:r>
            <a:r>
              <a:rPr lang="ru-RU" sz="1600" dirty="0" smtClean="0"/>
              <a:t>е</a:t>
            </a:r>
            <a:r>
              <a:rPr lang="en-GB" sz="1600" dirty="0" smtClean="0"/>
              <a:t>pa (I-</a:t>
            </a:r>
            <a:r>
              <a:rPr lang="en-GB" sz="1600" dirty="0" err="1" smtClean="0"/>
              <a:t>asr</a:t>
            </a:r>
            <a:r>
              <a:rPr lang="en-GB" sz="1600" dirty="0" smtClean="0"/>
              <a:t>) </a:t>
            </a:r>
            <a:r>
              <a:rPr lang="en-GB" sz="1600" dirty="0" err="1" smtClean="0"/>
              <a:t>budda</a:t>
            </a:r>
            <a:r>
              <a:rPr lang="en-GB" sz="1600" dirty="0" smtClean="0"/>
              <a:t> </a:t>
            </a:r>
            <a:r>
              <a:rPr lang="en-GB" sz="1600" dirty="0" err="1" smtClean="0"/>
              <a:t>ibodatxonalari</a:t>
            </a:r>
            <a:r>
              <a:rPr lang="en-GB" sz="1600" dirty="0" smtClean="0"/>
              <a:t> </a:t>
            </a:r>
            <a:r>
              <a:rPr lang="en-GB" sz="1600" dirty="0" err="1" smtClean="0"/>
              <a:t>qazilmalaridan</a:t>
            </a:r>
            <a:r>
              <a:rPr lang="en-GB" sz="1600" dirty="0" smtClean="0"/>
              <a:t> </a:t>
            </a:r>
            <a:r>
              <a:rPr lang="en-GB" sz="1600" dirty="0" err="1" smtClean="0"/>
              <a:t>topilgan</a:t>
            </a:r>
            <a:r>
              <a:rPr lang="en-GB" sz="1600" dirty="0" smtClean="0"/>
              <a:t> </a:t>
            </a:r>
            <a:r>
              <a:rPr lang="en-GB" sz="1600" dirty="0" err="1" smtClean="0"/>
              <a:t>rasm</a:t>
            </a:r>
            <a:r>
              <a:rPr lang="en-GB" sz="1600" dirty="0" smtClean="0"/>
              <a:t>, </a:t>
            </a:r>
            <a:r>
              <a:rPr lang="en-GB" sz="1600" dirty="0" err="1" smtClean="0"/>
              <a:t>naqsh</a:t>
            </a:r>
            <a:r>
              <a:rPr lang="en-GB" sz="1600" dirty="0" smtClean="0"/>
              <a:t> </a:t>
            </a:r>
            <a:r>
              <a:rPr lang="en-GB" sz="1600" dirty="0" err="1" smtClean="0"/>
              <a:t>qoldiqlari</a:t>
            </a:r>
            <a:r>
              <a:rPr lang="en-GB" sz="1600" dirty="0" smtClean="0"/>
              <a:t> </a:t>
            </a:r>
            <a:r>
              <a:rPr lang="en-GB" sz="1600" dirty="0" err="1" smtClean="0"/>
              <a:t>buning</a:t>
            </a:r>
            <a:r>
              <a:rPr lang="en-GB" sz="1600" dirty="0" smtClean="0"/>
              <a:t> </a:t>
            </a:r>
            <a:r>
              <a:rPr lang="en-GB" sz="1600" dirty="0" err="1" smtClean="0"/>
              <a:t>yaqqol</a:t>
            </a:r>
            <a:r>
              <a:rPr lang="en-GB" sz="1600" dirty="0" smtClean="0"/>
              <a:t> </a:t>
            </a:r>
            <a:r>
              <a:rPr lang="en-GB" sz="1600" dirty="0" err="1" smtClean="0"/>
              <a:t>dalilidir</a:t>
            </a:r>
            <a:r>
              <a:rPr lang="en-GB" sz="1600" dirty="0" smtClean="0"/>
              <a:t>.</a:t>
            </a:r>
            <a:endParaRPr lang="ru-RU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contrast="36000"/>
          </a:blip>
          <a:srcRect/>
          <a:stretch>
            <a:fillRect/>
          </a:stretch>
        </p:blipFill>
        <p:spPr bwMode="auto">
          <a:xfrm>
            <a:off x="468317" y="0"/>
            <a:ext cx="3460745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428596" y="3429000"/>
            <a:ext cx="342902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3043231" cy="59404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3" y="214293"/>
            <a:ext cx="4829180" cy="5911873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rect">
              <a:fillToRect l="100000" t="100000"/>
            </a:path>
          </a:gra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r>
              <a:rPr lang="en-GB" sz="1600" dirty="0" err="1" smtClean="0"/>
              <a:t>Eramizdan</a:t>
            </a:r>
            <a:r>
              <a:rPr lang="en-GB" sz="1600" dirty="0" smtClean="0"/>
              <a:t> </a:t>
            </a:r>
            <a:r>
              <a:rPr lang="en-GB" sz="1600" dirty="0" err="1" smtClean="0"/>
              <a:t>avvalgi</a:t>
            </a:r>
            <a:r>
              <a:rPr lang="en-GB" sz="1600" dirty="0" smtClean="0"/>
              <a:t> IV-VI </a:t>
            </a:r>
            <a:r>
              <a:rPr lang="en-GB" sz="1600" dirty="0" err="1" smtClean="0"/>
              <a:t>asrlarda</a:t>
            </a:r>
            <a:r>
              <a:rPr lang="en-GB" sz="1600" dirty="0" smtClean="0"/>
              <a:t> </a:t>
            </a:r>
            <a:r>
              <a:rPr lang="en-GB" sz="1600" dirty="0" err="1" smtClean="0"/>
              <a:t>O`rta</a:t>
            </a:r>
            <a:r>
              <a:rPr lang="en-GB" sz="1600" dirty="0" smtClean="0"/>
              <a:t> </a:t>
            </a:r>
            <a:r>
              <a:rPr lang="en-GB" sz="1600" dirty="0" err="1" smtClean="0"/>
              <a:t>Osiyodagi</a:t>
            </a:r>
            <a:r>
              <a:rPr lang="en-GB" sz="1600" dirty="0" smtClean="0"/>
              <a:t> </a:t>
            </a:r>
            <a:r>
              <a:rPr lang="en-GB" sz="1600" dirty="0" err="1" smtClean="0"/>
              <a:t>badiiy</a:t>
            </a:r>
            <a:r>
              <a:rPr lang="en-GB" sz="1600" dirty="0" smtClean="0"/>
              <a:t> </a:t>
            </a:r>
            <a:r>
              <a:rPr lang="en-GB" sz="1600" dirty="0" err="1" smtClean="0"/>
              <a:t>qayot</a:t>
            </a:r>
            <a:r>
              <a:rPr lang="en-GB" sz="1600" dirty="0" smtClean="0"/>
              <a:t> </a:t>
            </a:r>
            <a:r>
              <a:rPr lang="en-GB" sz="1600" dirty="0" err="1" smtClean="0"/>
              <a:t>va</a:t>
            </a:r>
            <a:r>
              <a:rPr lang="en-GB" sz="1600" dirty="0" smtClean="0"/>
              <a:t>  </a:t>
            </a:r>
            <a:r>
              <a:rPr lang="en-GB" sz="1600" dirty="0" err="1" smtClean="0"/>
              <a:t>madaniyatni</a:t>
            </a:r>
            <a:r>
              <a:rPr lang="en-GB" sz="1600" dirty="0" smtClean="0"/>
              <a:t> </a:t>
            </a:r>
            <a:r>
              <a:rPr lang="en-GB" sz="1600" dirty="0" err="1" smtClean="0"/>
              <a:t>tushunishda</a:t>
            </a:r>
            <a:r>
              <a:rPr lang="en-GB" sz="1600" dirty="0" smtClean="0"/>
              <a:t> </a:t>
            </a:r>
            <a:r>
              <a:rPr lang="en-GB" sz="1600" dirty="0" err="1" smtClean="0"/>
              <a:t>Amudaryoning</a:t>
            </a:r>
            <a:r>
              <a:rPr lang="en-GB" sz="1600" dirty="0" smtClean="0"/>
              <a:t> </a:t>
            </a:r>
            <a:r>
              <a:rPr lang="en-GB" sz="1600" dirty="0" err="1" smtClean="0"/>
              <a:t>yuqori</a:t>
            </a:r>
            <a:r>
              <a:rPr lang="en-GB" sz="1600" dirty="0" smtClean="0"/>
              <a:t> </a:t>
            </a:r>
            <a:r>
              <a:rPr lang="en-GB" sz="1600" dirty="0" err="1" smtClean="0"/>
              <a:t>oqimi</a:t>
            </a:r>
            <a:r>
              <a:rPr lang="en-GB" sz="1600" dirty="0" smtClean="0"/>
              <a:t> </a:t>
            </a:r>
            <a:r>
              <a:rPr lang="en-GB" sz="1600" dirty="0" err="1" smtClean="0"/>
              <a:t>tomonidan</a:t>
            </a:r>
            <a:r>
              <a:rPr lang="en-GB" sz="1600" dirty="0" smtClean="0"/>
              <a:t> </a:t>
            </a:r>
            <a:r>
              <a:rPr lang="en-GB" sz="1600" dirty="0" err="1" smtClean="0"/>
              <a:t>topilgan</a:t>
            </a:r>
            <a:r>
              <a:rPr lang="en-GB" sz="1600" dirty="0" smtClean="0"/>
              <a:t> "</a:t>
            </a:r>
            <a:r>
              <a:rPr lang="en-GB" sz="1600" dirty="0" err="1" smtClean="0"/>
              <a:t>Amudaryo</a:t>
            </a:r>
            <a:r>
              <a:rPr lang="en-GB" sz="1600" dirty="0" smtClean="0"/>
              <a:t> </a:t>
            </a:r>
            <a:r>
              <a:rPr lang="en-GB" sz="1600" dirty="0" err="1" smtClean="0"/>
              <a:t>boyligi</a:t>
            </a:r>
            <a:r>
              <a:rPr lang="en-GB" sz="1600" dirty="0" smtClean="0"/>
              <a:t>" (</a:t>
            </a:r>
            <a:r>
              <a:rPr lang="en-GB" sz="1600" dirty="0" err="1" smtClean="0"/>
              <a:t>Oks</a:t>
            </a:r>
            <a:r>
              <a:rPr lang="en-GB" sz="1600" dirty="0" smtClean="0"/>
              <a:t> </a:t>
            </a:r>
            <a:r>
              <a:rPr lang="en-GB" sz="1600" dirty="0" err="1" smtClean="0"/>
              <a:t>boyligi</a:t>
            </a:r>
            <a:r>
              <a:rPr lang="en-GB" sz="1600" dirty="0" smtClean="0"/>
              <a:t>) </a:t>
            </a:r>
            <a:r>
              <a:rPr lang="en-GB" sz="1600" dirty="0" err="1" smtClean="0"/>
              <a:t>muqim</a:t>
            </a:r>
            <a:r>
              <a:rPr lang="en-GB" sz="1600" dirty="0" smtClean="0"/>
              <a:t> </a:t>
            </a:r>
            <a:r>
              <a:rPr lang="en-GB" sz="1600" dirty="0" err="1" smtClean="0"/>
              <a:t>o`rinni</a:t>
            </a:r>
            <a:r>
              <a:rPr lang="en-GB" sz="1600" dirty="0" smtClean="0"/>
              <a:t> </a:t>
            </a:r>
            <a:r>
              <a:rPr lang="en-GB" sz="1600" dirty="0" err="1" smtClean="0"/>
              <a:t>egallaydi</a:t>
            </a:r>
            <a:r>
              <a:rPr lang="en-GB" sz="1600" dirty="0" smtClean="0"/>
              <a:t>. </a:t>
            </a:r>
            <a:r>
              <a:rPr lang="en-GB" sz="1600" dirty="0" err="1" smtClean="0"/>
              <a:t>qozirgi</a:t>
            </a:r>
            <a:r>
              <a:rPr lang="en-GB" sz="1600" dirty="0" smtClean="0"/>
              <a:t> </a:t>
            </a:r>
            <a:r>
              <a:rPr lang="en-GB" sz="1600" dirty="0" err="1" smtClean="0"/>
              <a:t>kunda</a:t>
            </a:r>
            <a:r>
              <a:rPr lang="en-GB" sz="1600" dirty="0" smtClean="0"/>
              <a:t> </a:t>
            </a:r>
            <a:r>
              <a:rPr lang="en-GB" sz="1600" dirty="0" err="1" smtClean="0"/>
              <a:t>Londondagi</a:t>
            </a:r>
            <a:r>
              <a:rPr lang="en-GB" sz="1600" dirty="0" smtClean="0"/>
              <a:t> </a:t>
            </a:r>
            <a:r>
              <a:rPr lang="en-GB" sz="1600" dirty="0" err="1" smtClean="0"/>
              <a:t>Britaniya</a:t>
            </a:r>
            <a:r>
              <a:rPr lang="en-GB" sz="1600" dirty="0" smtClean="0"/>
              <a:t> </a:t>
            </a:r>
            <a:r>
              <a:rPr lang="en-GB" sz="1600" dirty="0" err="1" smtClean="0"/>
              <a:t>muz</a:t>
            </a:r>
            <a:r>
              <a:rPr lang="ru-RU" sz="1600" dirty="0" smtClean="0"/>
              <a:t>е</a:t>
            </a:r>
            <a:r>
              <a:rPr lang="en-GB" sz="1600" dirty="0" err="1" smtClean="0"/>
              <a:t>yida</a:t>
            </a:r>
            <a:r>
              <a:rPr lang="en-GB" sz="1600" dirty="0" smtClean="0"/>
              <a:t> </a:t>
            </a:r>
            <a:r>
              <a:rPr lang="en-GB" sz="1600" dirty="0" err="1" smtClean="0"/>
              <a:t>saqlanayotgan</a:t>
            </a:r>
            <a:r>
              <a:rPr lang="en-GB" sz="1600" dirty="0" smtClean="0"/>
              <a:t> </a:t>
            </a:r>
            <a:r>
              <a:rPr lang="en-GB" sz="1600" dirty="0" err="1" smtClean="0"/>
              <a:t>bu</a:t>
            </a:r>
            <a:r>
              <a:rPr lang="en-GB" sz="1600" dirty="0" smtClean="0"/>
              <a:t> </a:t>
            </a:r>
            <a:r>
              <a:rPr lang="en-GB" sz="1600" dirty="0" err="1" smtClean="0"/>
              <a:t>yodgorliklar</a:t>
            </a:r>
            <a:r>
              <a:rPr lang="en-GB" sz="1600" dirty="0" smtClean="0"/>
              <a:t> </a:t>
            </a:r>
            <a:r>
              <a:rPr lang="en-GB" sz="1600" dirty="0" err="1" smtClean="0"/>
              <a:t>ichida</a:t>
            </a:r>
            <a:r>
              <a:rPr lang="en-GB" sz="1600" dirty="0" smtClean="0"/>
              <a:t> </a:t>
            </a:r>
            <a:r>
              <a:rPr lang="en-GB" sz="1600" dirty="0" err="1" smtClean="0"/>
              <a:t>oltindan</a:t>
            </a:r>
            <a:r>
              <a:rPr lang="en-GB" sz="1600" dirty="0" smtClean="0"/>
              <a:t> </a:t>
            </a:r>
            <a:r>
              <a:rPr lang="en-GB" sz="1600" dirty="0" err="1" smtClean="0"/>
              <a:t>yasalgan</a:t>
            </a:r>
            <a:r>
              <a:rPr lang="en-GB" sz="1600" dirty="0" smtClean="0"/>
              <a:t> </a:t>
            </a:r>
            <a:r>
              <a:rPr lang="en-GB" sz="1600" dirty="0" err="1" smtClean="0"/>
              <a:t>qaykallar</a:t>
            </a:r>
            <a:r>
              <a:rPr lang="en-GB" sz="1600" dirty="0" smtClean="0"/>
              <a:t>, </a:t>
            </a:r>
            <a:r>
              <a:rPr lang="en-GB" sz="1600" dirty="0" err="1" smtClean="0"/>
              <a:t>turli</a:t>
            </a:r>
            <a:r>
              <a:rPr lang="en-GB" sz="1600" dirty="0" smtClean="0"/>
              <a:t> </a:t>
            </a:r>
            <a:r>
              <a:rPr lang="en-GB" sz="1600" dirty="0" err="1" smtClean="0"/>
              <a:t>ko`za</a:t>
            </a:r>
            <a:r>
              <a:rPr lang="en-GB" sz="1600" dirty="0" smtClean="0"/>
              <a:t>, </a:t>
            </a:r>
            <a:r>
              <a:rPr lang="en-GB" sz="1600" dirty="0" err="1" smtClean="0"/>
              <a:t>bilaguzuk</a:t>
            </a:r>
            <a:r>
              <a:rPr lang="en-GB" sz="1600" dirty="0" smtClean="0"/>
              <a:t>, </a:t>
            </a:r>
            <a:r>
              <a:rPr lang="en-GB" sz="1600" dirty="0" err="1" smtClean="0"/>
              <a:t>uzuk</a:t>
            </a:r>
            <a:r>
              <a:rPr lang="en-GB" sz="1600" dirty="0" smtClean="0"/>
              <a:t>, </a:t>
            </a:r>
            <a:r>
              <a:rPr lang="en-GB" sz="1600" dirty="0" err="1" smtClean="0"/>
              <a:t>muqr</a:t>
            </a:r>
            <a:r>
              <a:rPr lang="en-GB" sz="1600" dirty="0" smtClean="0"/>
              <a:t>, </a:t>
            </a:r>
            <a:r>
              <a:rPr lang="en-GB" sz="1600" dirty="0" err="1" smtClean="0"/>
              <a:t>tangalar</a:t>
            </a:r>
            <a:r>
              <a:rPr lang="en-GB" sz="1600" dirty="0" smtClean="0"/>
              <a:t>, </a:t>
            </a:r>
            <a:r>
              <a:rPr lang="en-GB" sz="1600" dirty="0" err="1" smtClean="0"/>
              <a:t>oltindan</a:t>
            </a:r>
            <a:r>
              <a:rPr lang="en-GB" sz="1600" dirty="0" smtClean="0"/>
              <a:t> </a:t>
            </a:r>
            <a:r>
              <a:rPr lang="en-GB" sz="1600" dirty="0" err="1" smtClean="0"/>
              <a:t>yasalgan</a:t>
            </a:r>
            <a:r>
              <a:rPr lang="en-GB" sz="1600" dirty="0" smtClean="0"/>
              <a:t> </a:t>
            </a:r>
          </a:p>
          <a:p>
            <a:endParaRPr lang="ru-RU" sz="1600" dirty="0" smtClean="0"/>
          </a:p>
          <a:p>
            <a:r>
              <a:rPr lang="en-GB" sz="1600" dirty="0" err="1" smtClean="0"/>
              <a:t>Eramizdan</a:t>
            </a:r>
            <a:r>
              <a:rPr lang="en-GB" sz="1600" dirty="0" smtClean="0"/>
              <a:t> </a:t>
            </a:r>
            <a:r>
              <a:rPr lang="en-GB" sz="1600" dirty="0" err="1" smtClean="0"/>
              <a:t>avvalgi</a:t>
            </a:r>
            <a:r>
              <a:rPr lang="en-GB" sz="1600" dirty="0" smtClean="0"/>
              <a:t> IV-VI </a:t>
            </a:r>
            <a:r>
              <a:rPr lang="en-GB" sz="1600" dirty="0" err="1" smtClean="0"/>
              <a:t>asrlarda</a:t>
            </a:r>
            <a:r>
              <a:rPr lang="en-GB" sz="1600" dirty="0" smtClean="0"/>
              <a:t> </a:t>
            </a:r>
            <a:r>
              <a:rPr lang="en-GB" sz="1600" dirty="0" err="1" smtClean="0"/>
              <a:t>O`rta</a:t>
            </a:r>
            <a:r>
              <a:rPr lang="en-GB" sz="1600" dirty="0" smtClean="0"/>
              <a:t> </a:t>
            </a:r>
            <a:r>
              <a:rPr lang="en-GB" sz="1600" dirty="0" err="1" smtClean="0"/>
              <a:t>Osiyodagi</a:t>
            </a:r>
            <a:r>
              <a:rPr lang="en-GB" sz="1600" dirty="0" smtClean="0"/>
              <a:t> </a:t>
            </a:r>
            <a:r>
              <a:rPr lang="en-GB" sz="1600" dirty="0" err="1" smtClean="0"/>
              <a:t>badiiy</a:t>
            </a:r>
            <a:r>
              <a:rPr lang="en-GB" sz="1600" dirty="0" smtClean="0"/>
              <a:t> </a:t>
            </a:r>
            <a:r>
              <a:rPr lang="en-GB" sz="1600" dirty="0" err="1" smtClean="0"/>
              <a:t>qayot</a:t>
            </a:r>
            <a:r>
              <a:rPr lang="en-GB" sz="1600" dirty="0" smtClean="0"/>
              <a:t> </a:t>
            </a:r>
            <a:r>
              <a:rPr lang="en-GB" sz="1600" dirty="0" err="1" smtClean="0"/>
              <a:t>va</a:t>
            </a:r>
            <a:r>
              <a:rPr lang="en-GB" sz="1600" dirty="0" smtClean="0"/>
              <a:t>  </a:t>
            </a:r>
            <a:r>
              <a:rPr lang="en-GB" sz="1600" dirty="0" err="1" smtClean="0"/>
              <a:t>madaniyatni</a:t>
            </a:r>
            <a:r>
              <a:rPr lang="en-GB" sz="1600" dirty="0" smtClean="0"/>
              <a:t> </a:t>
            </a:r>
            <a:r>
              <a:rPr lang="en-GB" sz="1600" dirty="0" err="1" smtClean="0"/>
              <a:t>tushunishda</a:t>
            </a:r>
            <a:r>
              <a:rPr lang="en-GB" sz="1600" dirty="0" smtClean="0"/>
              <a:t> </a:t>
            </a:r>
            <a:r>
              <a:rPr lang="en-GB" sz="1600" dirty="0" err="1" smtClean="0"/>
              <a:t>Amudaryoning</a:t>
            </a:r>
            <a:r>
              <a:rPr lang="en-GB" sz="1600" dirty="0" smtClean="0"/>
              <a:t> </a:t>
            </a:r>
            <a:r>
              <a:rPr lang="en-GB" sz="1600" dirty="0" err="1" smtClean="0"/>
              <a:t>yuqori</a:t>
            </a:r>
            <a:r>
              <a:rPr lang="en-GB" sz="1600" dirty="0" smtClean="0"/>
              <a:t> </a:t>
            </a:r>
            <a:r>
              <a:rPr lang="en-GB" sz="1600" dirty="0" err="1" smtClean="0"/>
              <a:t>oqimi</a:t>
            </a:r>
            <a:r>
              <a:rPr lang="en-GB" sz="1600" dirty="0" smtClean="0"/>
              <a:t> </a:t>
            </a:r>
            <a:r>
              <a:rPr lang="en-GB" sz="1600" dirty="0" err="1" smtClean="0"/>
              <a:t>tomonidan</a:t>
            </a:r>
            <a:r>
              <a:rPr lang="en-GB" sz="1600" dirty="0" smtClean="0"/>
              <a:t> </a:t>
            </a:r>
            <a:r>
              <a:rPr lang="en-GB" sz="1600" dirty="0" err="1" smtClean="0"/>
              <a:t>topilgan</a:t>
            </a:r>
            <a:r>
              <a:rPr lang="en-GB" sz="1600" dirty="0" smtClean="0"/>
              <a:t> "</a:t>
            </a:r>
            <a:r>
              <a:rPr lang="en-GB" sz="1600" dirty="0" err="1" smtClean="0"/>
              <a:t>Amudaryo</a:t>
            </a:r>
            <a:r>
              <a:rPr lang="en-GB" sz="1600" dirty="0" smtClean="0"/>
              <a:t> </a:t>
            </a:r>
            <a:r>
              <a:rPr lang="en-GB" sz="1600" dirty="0" err="1" smtClean="0"/>
              <a:t>boyligi</a:t>
            </a:r>
            <a:r>
              <a:rPr lang="en-GB" sz="1600" dirty="0" smtClean="0"/>
              <a:t>" (</a:t>
            </a:r>
            <a:r>
              <a:rPr lang="en-GB" sz="1600" dirty="0" err="1" smtClean="0"/>
              <a:t>Oks</a:t>
            </a:r>
            <a:r>
              <a:rPr lang="en-GB" sz="1600" dirty="0" smtClean="0"/>
              <a:t> </a:t>
            </a:r>
            <a:r>
              <a:rPr lang="en-GB" sz="1600" dirty="0" err="1" smtClean="0"/>
              <a:t>boyligi</a:t>
            </a:r>
            <a:r>
              <a:rPr lang="en-GB" sz="1600" dirty="0" smtClean="0"/>
              <a:t>) </a:t>
            </a:r>
            <a:r>
              <a:rPr lang="en-GB" sz="1600" dirty="0" err="1" smtClean="0"/>
              <a:t>muqim</a:t>
            </a:r>
            <a:r>
              <a:rPr lang="en-GB" sz="1600" dirty="0" smtClean="0"/>
              <a:t> </a:t>
            </a:r>
            <a:r>
              <a:rPr lang="en-GB" sz="1600" dirty="0" err="1" smtClean="0"/>
              <a:t>o`rinni</a:t>
            </a:r>
            <a:r>
              <a:rPr lang="en-GB" sz="1600" dirty="0" smtClean="0"/>
              <a:t> </a:t>
            </a:r>
            <a:r>
              <a:rPr lang="en-GB" sz="1600" dirty="0" err="1" smtClean="0"/>
              <a:t>egallaydi</a:t>
            </a:r>
            <a:r>
              <a:rPr lang="en-GB" sz="1600" dirty="0" smtClean="0"/>
              <a:t>. </a:t>
            </a:r>
            <a:r>
              <a:rPr lang="en-GB" sz="1600" dirty="0" err="1" smtClean="0"/>
              <a:t>qozirgi</a:t>
            </a:r>
            <a:r>
              <a:rPr lang="en-GB" sz="1600" dirty="0" smtClean="0"/>
              <a:t> </a:t>
            </a:r>
            <a:r>
              <a:rPr lang="en-GB" sz="1600" dirty="0" err="1" smtClean="0"/>
              <a:t>kunda</a:t>
            </a:r>
            <a:r>
              <a:rPr lang="en-GB" sz="1600" dirty="0" smtClean="0"/>
              <a:t> </a:t>
            </a:r>
            <a:r>
              <a:rPr lang="en-GB" sz="1600" dirty="0" err="1" smtClean="0"/>
              <a:t>Londondagi</a:t>
            </a:r>
            <a:r>
              <a:rPr lang="en-GB" sz="1600" dirty="0" smtClean="0"/>
              <a:t> </a:t>
            </a:r>
            <a:r>
              <a:rPr lang="en-GB" sz="1600" dirty="0" err="1" smtClean="0"/>
              <a:t>Britaniya</a:t>
            </a:r>
            <a:r>
              <a:rPr lang="en-GB" sz="1600" dirty="0" smtClean="0"/>
              <a:t> </a:t>
            </a:r>
            <a:r>
              <a:rPr lang="en-GB" sz="1600" dirty="0" err="1" smtClean="0"/>
              <a:t>muz</a:t>
            </a:r>
            <a:r>
              <a:rPr lang="ru-RU" sz="1600" dirty="0" smtClean="0"/>
              <a:t>е</a:t>
            </a:r>
            <a:r>
              <a:rPr lang="en-GB" sz="1600" dirty="0" err="1" smtClean="0"/>
              <a:t>yida</a:t>
            </a:r>
            <a:r>
              <a:rPr lang="en-GB" sz="1600" dirty="0" smtClean="0"/>
              <a:t> </a:t>
            </a:r>
            <a:r>
              <a:rPr lang="en-GB" sz="1600" dirty="0" err="1" smtClean="0"/>
              <a:t>saqlanayotgan</a:t>
            </a:r>
            <a:r>
              <a:rPr lang="en-GB" sz="1600" dirty="0" smtClean="0"/>
              <a:t> </a:t>
            </a:r>
            <a:r>
              <a:rPr lang="en-GB" sz="1600" dirty="0" err="1" smtClean="0"/>
              <a:t>bu</a:t>
            </a:r>
            <a:r>
              <a:rPr lang="en-GB" sz="1600" dirty="0" smtClean="0"/>
              <a:t> </a:t>
            </a:r>
            <a:r>
              <a:rPr lang="en-GB" sz="1600" dirty="0" err="1" smtClean="0"/>
              <a:t>yodgorliklar</a:t>
            </a:r>
            <a:r>
              <a:rPr lang="en-GB" sz="1600" dirty="0" smtClean="0"/>
              <a:t> </a:t>
            </a:r>
            <a:r>
              <a:rPr lang="en-GB" sz="1600" dirty="0" err="1" smtClean="0"/>
              <a:t>ichida</a:t>
            </a:r>
            <a:r>
              <a:rPr lang="en-GB" sz="1600" dirty="0" smtClean="0"/>
              <a:t> </a:t>
            </a:r>
            <a:r>
              <a:rPr lang="en-GB" sz="1600" dirty="0" err="1" smtClean="0"/>
              <a:t>oltindan</a:t>
            </a:r>
            <a:r>
              <a:rPr lang="en-GB" sz="1600" dirty="0" smtClean="0"/>
              <a:t> </a:t>
            </a:r>
            <a:r>
              <a:rPr lang="en-GB" sz="1600" dirty="0" err="1" smtClean="0"/>
              <a:t>yasalgan</a:t>
            </a:r>
            <a:r>
              <a:rPr lang="en-GB" sz="1600" dirty="0" smtClean="0"/>
              <a:t> </a:t>
            </a:r>
            <a:r>
              <a:rPr lang="en-GB" sz="1600" dirty="0" err="1" smtClean="0"/>
              <a:t>qaykallar</a:t>
            </a:r>
            <a:r>
              <a:rPr lang="en-GB" sz="1600" dirty="0" smtClean="0"/>
              <a:t>, </a:t>
            </a:r>
            <a:r>
              <a:rPr lang="en-GB" sz="1600" dirty="0" err="1" smtClean="0"/>
              <a:t>turli</a:t>
            </a:r>
            <a:r>
              <a:rPr lang="en-GB" sz="1600" dirty="0" smtClean="0"/>
              <a:t> </a:t>
            </a:r>
            <a:r>
              <a:rPr lang="en-GB" sz="1600" dirty="0" err="1" smtClean="0"/>
              <a:t>ko`za</a:t>
            </a:r>
            <a:r>
              <a:rPr lang="en-GB" sz="1600" dirty="0" smtClean="0"/>
              <a:t>, </a:t>
            </a:r>
            <a:r>
              <a:rPr lang="en-GB" sz="1600" dirty="0" err="1" smtClean="0"/>
              <a:t>bilaguzuk</a:t>
            </a:r>
            <a:r>
              <a:rPr lang="en-GB" sz="1600" dirty="0" smtClean="0"/>
              <a:t>, </a:t>
            </a:r>
            <a:r>
              <a:rPr lang="en-GB" sz="1600" dirty="0" err="1" smtClean="0"/>
              <a:t>uzuk</a:t>
            </a:r>
            <a:r>
              <a:rPr lang="en-GB" sz="1600" dirty="0" smtClean="0"/>
              <a:t>, </a:t>
            </a:r>
            <a:r>
              <a:rPr lang="en-GB" sz="1600" dirty="0" err="1" smtClean="0"/>
              <a:t>muqr</a:t>
            </a:r>
            <a:r>
              <a:rPr lang="en-GB" sz="1600" dirty="0" smtClean="0"/>
              <a:t>, </a:t>
            </a:r>
            <a:r>
              <a:rPr lang="en-GB" sz="1600" dirty="0" err="1" smtClean="0"/>
              <a:t>tangalar</a:t>
            </a:r>
            <a:r>
              <a:rPr lang="en-GB" sz="1600" dirty="0" smtClean="0"/>
              <a:t>, </a:t>
            </a:r>
            <a:r>
              <a:rPr lang="en-GB" sz="1600" dirty="0" err="1" smtClean="0"/>
              <a:t>oltindan</a:t>
            </a:r>
            <a:r>
              <a:rPr lang="en-GB" sz="1600" dirty="0" smtClean="0"/>
              <a:t> </a:t>
            </a:r>
            <a:r>
              <a:rPr lang="en-GB" sz="1600" dirty="0" err="1" smtClean="0"/>
              <a:t>yasalgan</a:t>
            </a:r>
            <a:r>
              <a:rPr lang="en-GB" sz="1600" dirty="0" smtClean="0"/>
              <a:t> </a:t>
            </a: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500038" y="260351"/>
            <a:ext cx="3027391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lum bright="12000" contrast="18000"/>
          </a:blip>
          <a:srcRect/>
          <a:stretch>
            <a:fillRect/>
          </a:stretch>
        </p:blipFill>
        <p:spPr bwMode="auto">
          <a:xfrm rot="-21600000">
            <a:off x="611189" y="3357566"/>
            <a:ext cx="2835275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3" y="274638"/>
            <a:ext cx="3000396" cy="6583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71" y="285729"/>
            <a:ext cx="5114932" cy="6143668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rect">
              <a:fillToRect l="100000" t="100000"/>
            </a:path>
          </a:gradFill>
        </p:spPr>
        <p:txBody>
          <a:bodyPr>
            <a:normAutofit lnSpcReduction="10000"/>
          </a:bodyPr>
          <a:lstStyle/>
          <a:p>
            <a:pPr algn="ctr"/>
            <a:r>
              <a:rPr lang="en-GB" sz="2800" b="1" dirty="0" err="1" smtClean="0"/>
              <a:t>O`rta</a:t>
            </a:r>
            <a:r>
              <a:rPr lang="en-GB" sz="2800" b="1" dirty="0" smtClean="0"/>
              <a:t> O</a:t>
            </a:r>
            <a:r>
              <a:rPr lang="en-US" sz="2800" b="1" dirty="0" smtClean="0"/>
              <a:t>s</a:t>
            </a:r>
            <a:r>
              <a:rPr lang="en-GB" sz="2800" b="1" dirty="0" err="1" smtClean="0"/>
              <a:t>iyo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naqqoshlik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san'ati</a:t>
            </a:r>
            <a:endParaRPr lang="ru-RU" sz="2800" b="1" dirty="0" smtClean="0"/>
          </a:p>
          <a:p>
            <a:endParaRPr lang="ru-RU" sz="1600" dirty="0" smtClean="0"/>
          </a:p>
          <a:p>
            <a:r>
              <a:rPr lang="en-GB" sz="1600" dirty="0" err="1" smtClean="0"/>
              <a:t>O`rta</a:t>
            </a:r>
            <a:r>
              <a:rPr lang="en-GB" sz="1600" dirty="0" smtClean="0"/>
              <a:t> </a:t>
            </a:r>
            <a:r>
              <a:rPr lang="en-GB" sz="1600" dirty="0" err="1" smtClean="0"/>
              <a:t>Ociyo</a:t>
            </a:r>
            <a:r>
              <a:rPr lang="en-GB" sz="1600" dirty="0" smtClean="0"/>
              <a:t> </a:t>
            </a:r>
            <a:r>
              <a:rPr lang="en-GB" sz="1600" dirty="0" err="1" smtClean="0"/>
              <a:t>naqqoshlik</a:t>
            </a:r>
            <a:r>
              <a:rPr lang="en-GB" sz="1600" dirty="0" smtClean="0"/>
              <a:t> </a:t>
            </a:r>
            <a:r>
              <a:rPr lang="en-GB" sz="1600" dirty="0" err="1" smtClean="0"/>
              <a:t>san'ati</a:t>
            </a:r>
            <a:r>
              <a:rPr lang="en-GB" sz="1600" dirty="0" smtClean="0"/>
              <a:t> </a:t>
            </a:r>
            <a:r>
              <a:rPr lang="en-GB" sz="1600" dirty="0" err="1" smtClean="0"/>
              <a:t>qadimdan</a:t>
            </a:r>
            <a:r>
              <a:rPr lang="en-GB" sz="1600" dirty="0" smtClean="0"/>
              <a:t> </a:t>
            </a:r>
            <a:r>
              <a:rPr lang="en-GB" sz="1600" dirty="0" err="1" smtClean="0"/>
              <a:t>dunyoga</a:t>
            </a:r>
            <a:r>
              <a:rPr lang="en-GB" sz="1600" dirty="0" smtClean="0"/>
              <a:t> </a:t>
            </a:r>
            <a:r>
              <a:rPr lang="en-GB" sz="1600" dirty="0" err="1" smtClean="0"/>
              <a:t>mashqur</a:t>
            </a:r>
            <a:r>
              <a:rPr lang="en-GB" sz="1600" dirty="0" smtClean="0"/>
              <a:t>. </a:t>
            </a:r>
            <a:r>
              <a:rPr lang="en-GB" sz="1600" dirty="0" err="1" smtClean="0"/>
              <a:t>O`tmishda</a:t>
            </a:r>
            <a:r>
              <a:rPr lang="en-GB" sz="1600" dirty="0" smtClean="0"/>
              <a:t> </a:t>
            </a:r>
            <a:r>
              <a:rPr lang="en-GB" sz="1600" dirty="0" err="1" smtClean="0"/>
              <a:t>ota-bobolarimiz</a:t>
            </a:r>
            <a:r>
              <a:rPr lang="en-GB" sz="1600" dirty="0" smtClean="0"/>
              <a:t> </a:t>
            </a:r>
            <a:r>
              <a:rPr lang="en-GB" sz="1600" dirty="0" err="1" smtClean="0"/>
              <a:t>qurgan</a:t>
            </a:r>
            <a:r>
              <a:rPr lang="en-GB" sz="1600" dirty="0" smtClean="0"/>
              <a:t> </a:t>
            </a:r>
            <a:r>
              <a:rPr lang="en-GB" sz="1600" dirty="0" err="1" smtClean="0"/>
              <a:t>muqtasham</a:t>
            </a:r>
            <a:r>
              <a:rPr lang="en-GB" sz="1600" dirty="0" smtClean="0"/>
              <a:t> </a:t>
            </a:r>
            <a:r>
              <a:rPr lang="en-GB" sz="1600" dirty="0" err="1" smtClean="0"/>
              <a:t>binolar</a:t>
            </a:r>
            <a:r>
              <a:rPr lang="en-GB" sz="1600" dirty="0" smtClean="0"/>
              <a:t> </a:t>
            </a:r>
            <a:r>
              <a:rPr lang="en-GB" sz="1600" dirty="0" err="1" smtClean="0"/>
              <a:t>qozirgi</a:t>
            </a:r>
            <a:r>
              <a:rPr lang="en-GB" sz="1600" dirty="0" smtClean="0"/>
              <a:t> </a:t>
            </a:r>
            <a:r>
              <a:rPr lang="en-GB" sz="1600" dirty="0" err="1" smtClean="0"/>
              <a:t>kungacha</a:t>
            </a:r>
            <a:r>
              <a:rPr lang="en-GB" sz="1600" dirty="0" smtClean="0"/>
              <a:t> </a:t>
            </a:r>
            <a:r>
              <a:rPr lang="en-GB" sz="1600" dirty="0" err="1" smtClean="0"/>
              <a:t>maftunkor</a:t>
            </a:r>
            <a:r>
              <a:rPr lang="en-GB" sz="1600" dirty="0" smtClean="0"/>
              <a:t> </a:t>
            </a:r>
            <a:r>
              <a:rPr lang="en-GB" sz="1600" dirty="0" err="1" smtClean="0"/>
              <a:t>jilvasini</a:t>
            </a:r>
            <a:r>
              <a:rPr lang="en-GB" sz="1600" dirty="0" smtClean="0"/>
              <a:t> </a:t>
            </a:r>
            <a:r>
              <a:rPr lang="en-GB" sz="1600" dirty="0" err="1" smtClean="0"/>
              <a:t>yo`qotmagan</a:t>
            </a:r>
            <a:r>
              <a:rPr lang="en-GB" sz="1600" dirty="0" smtClean="0"/>
              <a:t>. </a:t>
            </a:r>
            <a:r>
              <a:rPr lang="en-GB" sz="1600" dirty="0" err="1" smtClean="0"/>
              <a:t>Yuksak</a:t>
            </a:r>
            <a:r>
              <a:rPr lang="en-GB" sz="1600" dirty="0" smtClean="0"/>
              <a:t> did </a:t>
            </a:r>
            <a:r>
              <a:rPr lang="en-GB" sz="1600" dirty="0" err="1" smtClean="0"/>
              <a:t>bilan</a:t>
            </a:r>
            <a:r>
              <a:rPr lang="en-GB" sz="1600" dirty="0" smtClean="0"/>
              <a:t> </a:t>
            </a:r>
            <a:r>
              <a:rPr lang="en-GB" sz="1600" dirty="0" err="1" smtClean="0"/>
              <a:t>ishlangan</a:t>
            </a:r>
            <a:r>
              <a:rPr lang="en-GB" sz="1600" dirty="0" smtClean="0"/>
              <a:t> </a:t>
            </a:r>
            <a:r>
              <a:rPr lang="en-GB" sz="1600" dirty="0" err="1" smtClean="0"/>
              <a:t>naqshlar</a:t>
            </a:r>
            <a:r>
              <a:rPr lang="en-GB" sz="1600" dirty="0" smtClean="0"/>
              <a:t> </a:t>
            </a:r>
            <a:r>
              <a:rPr lang="en-GB" sz="1600" dirty="0" err="1" smtClean="0"/>
              <a:t>qozirgacha</a:t>
            </a:r>
            <a:r>
              <a:rPr lang="en-GB" sz="1600" dirty="0" smtClean="0"/>
              <a:t> </a:t>
            </a:r>
            <a:r>
              <a:rPr lang="en-GB" sz="1600" dirty="0" err="1" smtClean="0"/>
              <a:t>bizni</a:t>
            </a:r>
            <a:r>
              <a:rPr lang="en-GB" sz="1600" dirty="0" smtClean="0"/>
              <a:t> </a:t>
            </a:r>
            <a:r>
              <a:rPr lang="en-GB" sz="1600" dirty="0" err="1" smtClean="0"/>
              <a:t>qayratga</a:t>
            </a:r>
            <a:r>
              <a:rPr lang="en-GB" sz="1600" dirty="0" smtClean="0"/>
              <a:t> </a:t>
            </a:r>
            <a:r>
              <a:rPr lang="en-GB" sz="1600" dirty="0" err="1" smtClean="0"/>
              <a:t>solib</a:t>
            </a:r>
            <a:r>
              <a:rPr lang="en-GB" sz="1600" dirty="0" smtClean="0"/>
              <a:t> k</a:t>
            </a:r>
            <a:r>
              <a:rPr lang="ru-RU" sz="1600" dirty="0" smtClean="0"/>
              <a:t>е</a:t>
            </a:r>
            <a:r>
              <a:rPr lang="en-GB" sz="1600" dirty="0" err="1" smtClean="0"/>
              <a:t>lmoqda</a:t>
            </a:r>
            <a:endParaRPr lang="ru-RU" sz="1600" dirty="0" smtClean="0"/>
          </a:p>
          <a:p>
            <a:r>
              <a:rPr lang="en-GB" sz="1600" dirty="0" err="1" smtClean="0"/>
              <a:t>Naqsh</a:t>
            </a:r>
            <a:r>
              <a:rPr lang="en-GB" sz="1600" dirty="0" smtClean="0"/>
              <a:t> </a:t>
            </a:r>
            <a:r>
              <a:rPr lang="en-GB" sz="1600" dirty="0" err="1" smtClean="0"/>
              <a:t>arabcha</a:t>
            </a:r>
            <a:r>
              <a:rPr lang="en-GB" sz="1600" dirty="0" smtClean="0"/>
              <a:t> </a:t>
            </a:r>
            <a:r>
              <a:rPr lang="en-GB" sz="1600" dirty="0" err="1" smtClean="0"/>
              <a:t>tasvir</a:t>
            </a:r>
            <a:r>
              <a:rPr lang="en-GB" sz="1600" dirty="0" smtClean="0"/>
              <a:t>, </a:t>
            </a:r>
            <a:r>
              <a:rPr lang="en-GB" sz="1600" dirty="0" err="1" smtClean="0"/>
              <a:t>gul</a:t>
            </a:r>
            <a:r>
              <a:rPr lang="en-GB" sz="1600" dirty="0" smtClean="0"/>
              <a:t> d</a:t>
            </a:r>
            <a:r>
              <a:rPr lang="ru-RU" sz="1600" dirty="0" smtClean="0"/>
              <a:t>е</a:t>
            </a:r>
            <a:r>
              <a:rPr lang="en-GB" sz="1600" dirty="0" err="1" smtClean="0"/>
              <a:t>gan</a:t>
            </a:r>
            <a:r>
              <a:rPr lang="en-GB" sz="1600" dirty="0" smtClean="0"/>
              <a:t> </a:t>
            </a:r>
            <a:r>
              <a:rPr lang="en-GB" sz="1600" dirty="0" err="1" smtClean="0"/>
              <a:t>ma'noni</a:t>
            </a:r>
            <a:r>
              <a:rPr lang="en-GB" sz="1600" dirty="0" smtClean="0"/>
              <a:t> </a:t>
            </a:r>
            <a:r>
              <a:rPr lang="en-GB" sz="1600" dirty="0" err="1" smtClean="0"/>
              <a:t>bildirib</a:t>
            </a:r>
            <a:r>
              <a:rPr lang="en-GB" sz="1600" dirty="0" smtClean="0"/>
              <a:t>, u </a:t>
            </a:r>
            <a:r>
              <a:rPr lang="en-GB" sz="1600" dirty="0" err="1" smtClean="0"/>
              <a:t>qush</a:t>
            </a:r>
            <a:r>
              <a:rPr lang="en-GB" sz="1600" dirty="0" smtClean="0"/>
              <a:t>, </a:t>
            </a:r>
            <a:r>
              <a:rPr lang="en-GB" sz="1600" dirty="0" err="1" smtClean="0"/>
              <a:t>qayvonot</a:t>
            </a:r>
            <a:r>
              <a:rPr lang="en-GB" sz="1600" dirty="0" smtClean="0"/>
              <a:t>, </a:t>
            </a:r>
            <a:r>
              <a:rPr lang="en-GB" sz="1600" dirty="0" err="1" smtClean="0"/>
              <a:t>o`simlik</a:t>
            </a:r>
            <a:r>
              <a:rPr lang="en-GB" sz="1600" dirty="0" smtClean="0"/>
              <a:t> </a:t>
            </a:r>
            <a:r>
              <a:rPr lang="en-GB" sz="1600" dirty="0" err="1" smtClean="0"/>
              <a:t>dunyosi</a:t>
            </a:r>
            <a:r>
              <a:rPr lang="en-GB" sz="1600" dirty="0" smtClean="0"/>
              <a:t>, g</a:t>
            </a:r>
            <a:r>
              <a:rPr lang="ru-RU" sz="1600" dirty="0" smtClean="0"/>
              <a:t>е</a:t>
            </a:r>
            <a:r>
              <a:rPr lang="en-GB" sz="1600" dirty="0" err="1" smtClean="0"/>
              <a:t>om</a:t>
            </a:r>
            <a:r>
              <a:rPr lang="ru-RU" sz="1600" dirty="0" smtClean="0"/>
              <a:t>е</a:t>
            </a:r>
            <a:r>
              <a:rPr lang="en-GB" sz="1600" dirty="0" err="1" smtClean="0"/>
              <a:t>trik</a:t>
            </a:r>
            <a:r>
              <a:rPr lang="en-GB" sz="1600" dirty="0" smtClean="0"/>
              <a:t> </a:t>
            </a:r>
            <a:r>
              <a:rPr lang="en-GB" sz="1600" dirty="0" err="1" smtClean="0"/>
              <a:t>va</a:t>
            </a:r>
            <a:r>
              <a:rPr lang="en-GB" sz="1600" dirty="0" smtClean="0"/>
              <a:t> </a:t>
            </a:r>
            <a:r>
              <a:rPr lang="en-GB" sz="1600" dirty="0" err="1" smtClean="0"/>
              <a:t>boshqa</a:t>
            </a:r>
            <a:r>
              <a:rPr lang="en-GB" sz="1600" dirty="0" smtClean="0"/>
              <a:t> </a:t>
            </a:r>
            <a:r>
              <a:rPr lang="en-GB" sz="1600" dirty="0" err="1" smtClean="0"/>
              <a:t>turli</a:t>
            </a:r>
            <a:r>
              <a:rPr lang="en-GB" sz="1600" dirty="0" smtClean="0"/>
              <a:t> </a:t>
            </a:r>
            <a:r>
              <a:rPr lang="en-GB" sz="1600" dirty="0" err="1" smtClean="0"/>
              <a:t>shakllarning</a:t>
            </a:r>
            <a:r>
              <a:rPr lang="en-GB" sz="1600" dirty="0" smtClean="0"/>
              <a:t> </a:t>
            </a:r>
            <a:r>
              <a:rPr lang="en-GB" sz="1600" dirty="0" err="1" smtClean="0"/>
              <a:t>ma'lum</a:t>
            </a:r>
            <a:r>
              <a:rPr lang="en-GB" sz="1600" dirty="0" smtClean="0"/>
              <a:t> </a:t>
            </a:r>
            <a:r>
              <a:rPr lang="en-GB" sz="1600" dirty="0" err="1" smtClean="0"/>
              <a:t>tartibda</a:t>
            </a:r>
            <a:r>
              <a:rPr lang="en-GB" sz="1600" dirty="0" smtClean="0"/>
              <a:t> </a:t>
            </a:r>
            <a:r>
              <a:rPr lang="en-GB" sz="1600" dirty="0" err="1" smtClean="0"/>
              <a:t>takrorlanishidan</a:t>
            </a:r>
            <a:r>
              <a:rPr lang="en-GB" sz="1600" dirty="0" smtClean="0"/>
              <a:t> </a:t>
            </a:r>
            <a:r>
              <a:rPr lang="en-GB" sz="1600" dirty="0" err="1" smtClean="0"/>
              <a:t>qosil</a:t>
            </a:r>
            <a:r>
              <a:rPr lang="en-GB" sz="1600" dirty="0" smtClean="0"/>
              <a:t> </a:t>
            </a:r>
            <a:r>
              <a:rPr lang="en-GB" sz="1600" dirty="0" err="1" smtClean="0"/>
              <a:t>qilingan</a:t>
            </a:r>
            <a:r>
              <a:rPr lang="en-GB" sz="1600" dirty="0" smtClean="0"/>
              <a:t> b</a:t>
            </a:r>
            <a:r>
              <a:rPr lang="ru-RU" sz="1600" dirty="0" smtClean="0"/>
              <a:t>е</a:t>
            </a:r>
            <a:r>
              <a:rPr lang="en-GB" sz="1600" dirty="0" err="1" smtClean="0"/>
              <a:t>zakdir</a:t>
            </a:r>
            <a:r>
              <a:rPr lang="en-GB" sz="1600" dirty="0" smtClean="0"/>
              <a:t>.</a:t>
            </a:r>
            <a:endParaRPr lang="ru-RU" sz="1600" dirty="0" smtClean="0"/>
          </a:p>
          <a:p>
            <a:r>
              <a:rPr lang="en-GB" sz="1600" dirty="0" err="1" smtClean="0"/>
              <a:t>Badiiy</a:t>
            </a:r>
            <a:r>
              <a:rPr lang="en-GB" sz="1600" dirty="0" smtClean="0"/>
              <a:t> </a:t>
            </a:r>
            <a:r>
              <a:rPr lang="en-GB" sz="1600" dirty="0" err="1" smtClean="0"/>
              <a:t>naqqoshlik</a:t>
            </a:r>
            <a:r>
              <a:rPr lang="en-GB" sz="1600" dirty="0" smtClean="0"/>
              <a:t> </a:t>
            </a:r>
            <a:r>
              <a:rPr lang="en-GB" sz="1600" dirty="0" err="1" smtClean="0"/>
              <a:t>ranglarning</a:t>
            </a:r>
            <a:r>
              <a:rPr lang="en-GB" sz="1600" dirty="0" smtClean="0"/>
              <a:t> </a:t>
            </a:r>
            <a:r>
              <a:rPr lang="en-GB" sz="1600" dirty="0" err="1" smtClean="0"/>
              <a:t>uyqunligida</a:t>
            </a:r>
            <a:r>
              <a:rPr lang="en-GB" sz="1600" dirty="0" smtClean="0"/>
              <a:t> </a:t>
            </a:r>
            <a:r>
              <a:rPr lang="en-GB" sz="1600" dirty="0" err="1" smtClean="0"/>
              <a:t>va</a:t>
            </a:r>
            <a:r>
              <a:rPr lang="en-GB" sz="1600" dirty="0" smtClean="0"/>
              <a:t> </a:t>
            </a:r>
            <a:r>
              <a:rPr lang="en-GB" sz="1600" dirty="0" err="1" smtClean="0"/>
              <a:t>o`ziga</a:t>
            </a:r>
            <a:r>
              <a:rPr lang="en-GB" sz="1600" dirty="0" smtClean="0"/>
              <a:t> </a:t>
            </a:r>
            <a:r>
              <a:rPr lang="en-GB" sz="1600" dirty="0" err="1" smtClean="0"/>
              <a:t>xos</a:t>
            </a:r>
            <a:r>
              <a:rPr lang="en-GB" sz="1600" dirty="0" smtClean="0"/>
              <a:t> </a:t>
            </a:r>
            <a:r>
              <a:rPr lang="en-GB" sz="1600" dirty="0" err="1" smtClean="0"/>
              <a:t>kompozitsiyalarda</a:t>
            </a:r>
            <a:r>
              <a:rPr lang="en-GB" sz="1600" dirty="0" smtClean="0"/>
              <a:t> </a:t>
            </a:r>
            <a:r>
              <a:rPr lang="en-GB" sz="1600" dirty="0" err="1" smtClean="0"/>
              <a:t>go`zallik</a:t>
            </a:r>
            <a:r>
              <a:rPr lang="en-GB" sz="1600" dirty="0" smtClean="0"/>
              <a:t> </a:t>
            </a:r>
            <a:r>
              <a:rPr lang="en-GB" sz="1600" dirty="0" err="1" smtClean="0"/>
              <a:t>yaratish</a:t>
            </a:r>
            <a:r>
              <a:rPr lang="en-GB" sz="1600" dirty="0" smtClean="0"/>
              <a:t> </a:t>
            </a:r>
            <a:r>
              <a:rPr lang="en-GB" sz="1600" dirty="0" err="1" smtClean="0"/>
              <a:t>san'atidir</a:t>
            </a:r>
            <a:r>
              <a:rPr lang="en-GB" sz="1600" dirty="0" smtClean="0"/>
              <a:t>. </a:t>
            </a:r>
            <a:r>
              <a:rPr lang="en-GB" sz="1600" dirty="0" err="1" smtClean="0"/>
              <a:t>Naqqosh</a:t>
            </a:r>
            <a:r>
              <a:rPr lang="en-GB" sz="1600" dirty="0" smtClean="0"/>
              <a:t> </a:t>
            </a:r>
            <a:r>
              <a:rPr lang="en-GB" sz="1600" dirty="0" err="1" smtClean="0"/>
              <a:t>usta</a:t>
            </a:r>
            <a:r>
              <a:rPr lang="en-GB" sz="1600" dirty="0" smtClean="0"/>
              <a:t> </a:t>
            </a:r>
            <a:r>
              <a:rPr lang="en-GB" sz="1600" dirty="0" err="1" smtClean="0"/>
              <a:t>o`z</a:t>
            </a:r>
            <a:r>
              <a:rPr lang="en-GB" sz="1600" dirty="0" smtClean="0"/>
              <a:t> </a:t>
            </a:r>
            <a:r>
              <a:rPr lang="en-GB" sz="1600" dirty="0" err="1" smtClean="0"/>
              <a:t>ishida</a:t>
            </a:r>
            <a:r>
              <a:rPr lang="en-GB" sz="1600" dirty="0" smtClean="0"/>
              <a:t> </a:t>
            </a:r>
            <a:r>
              <a:rPr lang="en-GB" sz="1600" dirty="0" err="1" smtClean="0"/>
              <a:t>ranglarning</a:t>
            </a:r>
            <a:r>
              <a:rPr lang="en-GB" sz="1600" dirty="0" smtClean="0"/>
              <a:t> </a:t>
            </a:r>
            <a:r>
              <a:rPr lang="en-GB" sz="1600" dirty="0" err="1" smtClean="0"/>
              <a:t>tabiiy</a:t>
            </a:r>
            <a:r>
              <a:rPr lang="en-GB" sz="1600" dirty="0" smtClean="0"/>
              <a:t> </a:t>
            </a:r>
            <a:r>
              <a:rPr lang="en-GB" sz="1600" dirty="0" err="1" smtClean="0"/>
              <a:t>jilosidan</a:t>
            </a:r>
            <a:r>
              <a:rPr lang="en-GB" sz="1600" dirty="0" smtClean="0"/>
              <a:t> </a:t>
            </a:r>
            <a:r>
              <a:rPr lang="en-GB" sz="1600" dirty="0" err="1" smtClean="0"/>
              <a:t>va</a:t>
            </a:r>
            <a:r>
              <a:rPr lang="en-GB" sz="1600" dirty="0" smtClean="0"/>
              <a:t> </a:t>
            </a:r>
            <a:r>
              <a:rPr lang="en-GB" sz="1600" dirty="0" err="1" smtClean="0"/>
              <a:t>uyqunligidan</a:t>
            </a:r>
            <a:r>
              <a:rPr lang="en-GB" sz="1600" dirty="0" smtClean="0"/>
              <a:t>, b</a:t>
            </a:r>
            <a:r>
              <a:rPr lang="ru-RU" sz="1600" dirty="0" smtClean="0"/>
              <a:t>е</a:t>
            </a:r>
            <a:r>
              <a:rPr lang="en-GB" sz="1600" dirty="0" err="1" smtClean="0"/>
              <a:t>jirim</a:t>
            </a:r>
            <a:r>
              <a:rPr lang="en-GB" sz="1600" dirty="0" smtClean="0"/>
              <a:t> </a:t>
            </a:r>
            <a:r>
              <a:rPr lang="en-GB" sz="1600" dirty="0" err="1" smtClean="0"/>
              <a:t>shakldan</a:t>
            </a:r>
            <a:r>
              <a:rPr lang="en-GB" sz="1600" dirty="0" smtClean="0"/>
              <a:t>, mat</a:t>
            </a:r>
            <a:r>
              <a:rPr lang="ru-RU" sz="1600" dirty="0" smtClean="0"/>
              <a:t>е</a:t>
            </a:r>
            <a:r>
              <a:rPr lang="en-GB" sz="1600" dirty="0" err="1" smtClean="0"/>
              <a:t>rial</a:t>
            </a:r>
            <a:r>
              <a:rPr lang="en-GB" sz="1600" dirty="0" smtClean="0"/>
              <a:t> </a:t>
            </a:r>
            <a:r>
              <a:rPr lang="en-GB" sz="1600" dirty="0" err="1" smtClean="0"/>
              <a:t>fakturasidan</a:t>
            </a:r>
            <a:r>
              <a:rPr lang="en-GB" sz="1600" dirty="0" smtClean="0"/>
              <a:t> </a:t>
            </a:r>
            <a:r>
              <a:rPr lang="en-GB" sz="1600" dirty="0" err="1" smtClean="0"/>
              <a:t>moqirlik</a:t>
            </a:r>
            <a:r>
              <a:rPr lang="en-GB" sz="1600" dirty="0" smtClean="0"/>
              <a:t> </a:t>
            </a:r>
            <a:r>
              <a:rPr lang="en-GB" sz="1600" dirty="0" err="1" smtClean="0"/>
              <a:t>bilan</a:t>
            </a:r>
            <a:r>
              <a:rPr lang="en-GB" sz="1600" dirty="0" smtClean="0"/>
              <a:t> </a:t>
            </a:r>
            <a:r>
              <a:rPr lang="en-GB" sz="1600" dirty="0" err="1" smtClean="0"/>
              <a:t>foydalanib</a:t>
            </a:r>
            <a:r>
              <a:rPr lang="en-GB" sz="1600" dirty="0" smtClean="0"/>
              <a:t> </a:t>
            </a:r>
            <a:r>
              <a:rPr lang="en-GB" sz="1600" dirty="0" err="1" smtClean="0"/>
              <a:t>yorqin</a:t>
            </a:r>
            <a:r>
              <a:rPr lang="en-GB" sz="1600" dirty="0" smtClean="0"/>
              <a:t> </a:t>
            </a:r>
            <a:r>
              <a:rPr lang="en-GB" sz="1600" dirty="0" err="1" smtClean="0"/>
              <a:t>ifodalikka</a:t>
            </a:r>
            <a:r>
              <a:rPr lang="en-GB" sz="1600" dirty="0" smtClean="0"/>
              <a:t> </a:t>
            </a:r>
            <a:r>
              <a:rPr lang="en-GB" sz="1600" dirty="0" err="1" smtClean="0"/>
              <a:t>erishadi</a:t>
            </a:r>
            <a:r>
              <a:rPr lang="en-GB" sz="1600" dirty="0" smtClean="0"/>
              <a:t>.</a:t>
            </a:r>
            <a:endParaRPr lang="ru-RU" sz="1600" dirty="0" smtClean="0"/>
          </a:p>
          <a:p>
            <a:r>
              <a:rPr lang="en-GB" sz="1600" dirty="0" err="1" smtClean="0"/>
              <a:t>Xonliklar</a:t>
            </a:r>
            <a:r>
              <a:rPr lang="en-GB" sz="1600" dirty="0" smtClean="0"/>
              <a:t> </a:t>
            </a:r>
            <a:r>
              <a:rPr lang="en-GB" sz="1600" dirty="0" err="1" smtClean="0"/>
              <a:t>davrida</a:t>
            </a:r>
            <a:r>
              <a:rPr lang="en-GB" sz="1600" dirty="0" smtClean="0"/>
              <a:t> </a:t>
            </a:r>
            <a:r>
              <a:rPr lang="en-GB" sz="1600" dirty="0" err="1" smtClean="0"/>
              <a:t>xalq</a:t>
            </a:r>
            <a:r>
              <a:rPr lang="en-GB" sz="1600" dirty="0" smtClean="0"/>
              <a:t> </a:t>
            </a:r>
            <a:r>
              <a:rPr lang="en-GB" sz="1600" dirty="0" err="1" smtClean="0"/>
              <a:t>amaliy</a:t>
            </a:r>
            <a:r>
              <a:rPr lang="en-GB" sz="1600" dirty="0" smtClean="0"/>
              <a:t> </a:t>
            </a:r>
            <a:r>
              <a:rPr lang="en-GB" sz="1600" dirty="0" err="1" smtClean="0"/>
              <a:t>san'ati</a:t>
            </a:r>
            <a:r>
              <a:rPr lang="en-GB" sz="1600" dirty="0" smtClean="0"/>
              <a:t> </a:t>
            </a:r>
            <a:r>
              <a:rPr lang="en-GB" sz="1600" dirty="0" err="1" smtClean="0"/>
              <a:t>ustalari</a:t>
            </a:r>
            <a:r>
              <a:rPr lang="en-GB" sz="1600" dirty="0" smtClean="0"/>
              <a:t> </a:t>
            </a:r>
            <a:r>
              <a:rPr lang="en-GB" sz="1600" dirty="0" err="1" smtClean="0"/>
              <a:t>Xiva</a:t>
            </a:r>
            <a:r>
              <a:rPr lang="en-GB" sz="1600" dirty="0" smtClean="0"/>
              <a:t>, </a:t>
            </a:r>
            <a:r>
              <a:rPr lang="en-GB" sz="1600" dirty="0" err="1" smtClean="0"/>
              <a:t>qo`qon</a:t>
            </a:r>
            <a:r>
              <a:rPr lang="en-GB" sz="1600" dirty="0" smtClean="0"/>
              <a:t>, </a:t>
            </a:r>
            <a:r>
              <a:rPr lang="en-GB" sz="1600" dirty="0" err="1" smtClean="0"/>
              <a:t>Buxoro</a:t>
            </a:r>
            <a:r>
              <a:rPr lang="en-GB" sz="1600" dirty="0" smtClean="0"/>
              <a:t>, Samarqand </a:t>
            </a:r>
            <a:r>
              <a:rPr lang="en-GB" sz="1600" dirty="0" err="1" smtClean="0"/>
              <a:t>kabi</a:t>
            </a:r>
            <a:r>
              <a:rPr lang="en-GB" sz="1600" dirty="0" smtClean="0"/>
              <a:t> </a:t>
            </a:r>
            <a:r>
              <a:rPr lang="en-GB" sz="1600" dirty="0" err="1" smtClean="0"/>
              <a:t>shaqarlarga</a:t>
            </a:r>
            <a:r>
              <a:rPr lang="en-GB" sz="1600" dirty="0" smtClean="0"/>
              <a:t> </a:t>
            </a:r>
            <a:r>
              <a:rPr lang="en-GB" sz="1600" dirty="0" err="1" smtClean="0"/>
              <a:t>yiqila</a:t>
            </a:r>
            <a:r>
              <a:rPr lang="en-GB" sz="1600" dirty="0" smtClean="0"/>
              <a:t> </a:t>
            </a:r>
            <a:r>
              <a:rPr lang="en-GB" sz="1600" dirty="0" err="1" smtClean="0"/>
              <a:t>boshladilar</a:t>
            </a:r>
            <a:r>
              <a:rPr lang="en-GB" sz="1600" dirty="0" smtClean="0"/>
              <a:t>. </a:t>
            </a:r>
            <a:r>
              <a:rPr lang="en-GB" sz="1600" dirty="0" err="1" smtClean="0"/>
              <a:t>Ko`pincha</a:t>
            </a:r>
            <a:r>
              <a:rPr lang="en-GB" sz="1600" dirty="0" smtClean="0"/>
              <a:t> </a:t>
            </a:r>
            <a:r>
              <a:rPr lang="en-GB" sz="1600" dirty="0" err="1" smtClean="0"/>
              <a:t>Farqon</a:t>
            </a:r>
            <a:r>
              <a:rPr lang="en-GB" sz="1600" dirty="0" smtClean="0"/>
              <a:t> </a:t>
            </a:r>
            <a:r>
              <a:rPr lang="en-GB" sz="1600" dirty="0" err="1" smtClean="0"/>
              <a:t>va</a:t>
            </a:r>
            <a:r>
              <a:rPr lang="en-GB" sz="1600" dirty="0" smtClean="0"/>
              <a:t> </a:t>
            </a:r>
            <a:r>
              <a:rPr lang="en-GB" sz="1600" dirty="0" err="1" smtClean="0"/>
              <a:t>Buxoro</a:t>
            </a:r>
            <a:r>
              <a:rPr lang="en-GB" sz="1600" dirty="0" smtClean="0"/>
              <a:t> </a:t>
            </a:r>
            <a:r>
              <a:rPr lang="en-GB" sz="1600" dirty="0" err="1" smtClean="0"/>
              <a:t>naqqoshlari</a:t>
            </a:r>
            <a:r>
              <a:rPr lang="en-GB" sz="1600" dirty="0" smtClean="0"/>
              <a:t> </a:t>
            </a:r>
            <a:r>
              <a:rPr lang="en-GB" sz="1600" dirty="0" err="1" smtClean="0"/>
              <a:t>Samarqandga</a:t>
            </a:r>
            <a:r>
              <a:rPr lang="en-GB" sz="1600" dirty="0" smtClean="0"/>
              <a:t>, </a:t>
            </a:r>
            <a:r>
              <a:rPr lang="en-GB" sz="1600" dirty="0" err="1" smtClean="0"/>
              <a:t>qo`qon</a:t>
            </a:r>
            <a:r>
              <a:rPr lang="en-GB" sz="1600" dirty="0" smtClean="0"/>
              <a:t>, </a:t>
            </a:r>
            <a:r>
              <a:rPr lang="en-GB" sz="1600" dirty="0" err="1" smtClean="0"/>
              <a:t>Marqilon</a:t>
            </a:r>
            <a:r>
              <a:rPr lang="en-GB" sz="1600" dirty="0" smtClean="0"/>
              <a:t> </a:t>
            </a:r>
            <a:r>
              <a:rPr lang="en-GB" sz="1600" dirty="0" err="1" smtClean="0"/>
              <a:t>ustalari</a:t>
            </a:r>
            <a:r>
              <a:rPr lang="en-GB" sz="1600" dirty="0" smtClean="0"/>
              <a:t> </a:t>
            </a:r>
            <a:r>
              <a:rPr lang="en-GB" sz="1600" dirty="0" err="1" smtClean="0"/>
              <a:t>Toshk</a:t>
            </a:r>
            <a:r>
              <a:rPr lang="ru-RU" sz="1600" dirty="0" smtClean="0"/>
              <a:t>е</a:t>
            </a:r>
            <a:r>
              <a:rPr lang="en-GB" sz="1600" dirty="0" err="1" smtClean="0"/>
              <a:t>ntga</a:t>
            </a:r>
            <a:r>
              <a:rPr lang="en-GB" sz="1600" dirty="0" smtClean="0"/>
              <a:t> k</a:t>
            </a:r>
            <a:r>
              <a:rPr lang="ru-RU" sz="1600" dirty="0" smtClean="0"/>
              <a:t>е</a:t>
            </a:r>
            <a:r>
              <a:rPr lang="en-GB" sz="1600" dirty="0" smtClean="0"/>
              <a:t>lib </a:t>
            </a:r>
            <a:r>
              <a:rPr lang="en-GB" sz="1600" dirty="0" err="1" smtClean="0"/>
              <a:t>ko`pgina</a:t>
            </a:r>
            <a:r>
              <a:rPr lang="en-GB" sz="1600" dirty="0" smtClean="0"/>
              <a:t> </a:t>
            </a:r>
            <a:r>
              <a:rPr lang="en-GB" sz="1600" dirty="0" err="1" smtClean="0"/>
              <a:t>binolarni</a:t>
            </a:r>
            <a:r>
              <a:rPr lang="en-GB" sz="1600" dirty="0" smtClean="0"/>
              <a:t> b</a:t>
            </a:r>
            <a:r>
              <a:rPr lang="ru-RU" sz="1600" dirty="0" smtClean="0"/>
              <a:t>е</a:t>
            </a:r>
            <a:r>
              <a:rPr lang="en-GB" sz="1600" dirty="0" err="1" smtClean="0"/>
              <a:t>zar</a:t>
            </a:r>
            <a:r>
              <a:rPr lang="en-GB" sz="1600" dirty="0" smtClean="0"/>
              <a:t> </a:t>
            </a:r>
            <a:r>
              <a:rPr lang="en-GB" sz="1600" dirty="0" err="1" smtClean="0"/>
              <a:t>edilar</a:t>
            </a:r>
            <a:r>
              <a:rPr lang="en-GB" sz="1600" dirty="0" smtClean="0"/>
              <a:t>. Bu </a:t>
            </a:r>
            <a:r>
              <a:rPr lang="en-GB" sz="1600" dirty="0" err="1" smtClean="0"/>
              <a:t>esa</a:t>
            </a:r>
            <a:r>
              <a:rPr lang="en-GB" sz="1600" dirty="0" smtClean="0"/>
              <a:t> </a:t>
            </a:r>
            <a:r>
              <a:rPr lang="en-GB" sz="1600" dirty="0" err="1" smtClean="0"/>
              <a:t>naqqoshlik</a:t>
            </a:r>
            <a:r>
              <a:rPr lang="en-GB" sz="1600" dirty="0" smtClean="0"/>
              <a:t> </a:t>
            </a:r>
            <a:r>
              <a:rPr lang="en-GB" sz="1600" dirty="0" err="1" smtClean="0"/>
              <a:t>maktablarining</a:t>
            </a:r>
            <a:r>
              <a:rPr lang="en-GB" sz="1600" dirty="0" smtClean="0"/>
              <a:t> </a:t>
            </a:r>
            <a:r>
              <a:rPr lang="en-GB" sz="1600" dirty="0" err="1" smtClean="0"/>
              <a:t>yanada</a:t>
            </a:r>
            <a:r>
              <a:rPr lang="en-GB" sz="1600" dirty="0" smtClean="0"/>
              <a:t> </a:t>
            </a:r>
            <a:r>
              <a:rPr lang="en-GB" sz="1600" dirty="0" err="1" smtClean="0"/>
              <a:t>rivojlanishiga</a:t>
            </a:r>
            <a:r>
              <a:rPr lang="en-GB" sz="1600" dirty="0" smtClean="0"/>
              <a:t>, </a:t>
            </a:r>
            <a:r>
              <a:rPr lang="en-GB" sz="1600" dirty="0" err="1" smtClean="0"/>
              <a:t>o`ziga</a:t>
            </a:r>
            <a:r>
              <a:rPr lang="en-GB" sz="1600" dirty="0" smtClean="0"/>
              <a:t> </a:t>
            </a:r>
            <a:r>
              <a:rPr lang="en-GB" sz="1600" dirty="0" err="1" smtClean="0"/>
              <a:t>xos</a:t>
            </a:r>
            <a:r>
              <a:rPr lang="en-GB" sz="1600" dirty="0" smtClean="0"/>
              <a:t> </a:t>
            </a:r>
            <a:r>
              <a:rPr lang="en-GB" sz="1600" dirty="0" err="1" smtClean="0"/>
              <a:t>kompozitsiyalarning</a:t>
            </a:r>
            <a:r>
              <a:rPr lang="en-GB" sz="1600" dirty="0" smtClean="0"/>
              <a:t> </a:t>
            </a:r>
            <a:r>
              <a:rPr lang="en-GB" sz="1600" dirty="0" err="1" smtClean="0"/>
              <a:t>yaratilishiga</a:t>
            </a:r>
            <a:r>
              <a:rPr lang="en-GB" sz="1600" dirty="0" smtClean="0"/>
              <a:t>, </a:t>
            </a:r>
            <a:r>
              <a:rPr lang="en-GB" sz="1600" dirty="0" err="1" smtClean="0"/>
              <a:t>ranglar</a:t>
            </a:r>
            <a:r>
              <a:rPr lang="en-GB" sz="1600" dirty="0" smtClean="0"/>
              <a:t> </a:t>
            </a:r>
            <a:r>
              <a:rPr lang="en-GB" sz="1600" dirty="0" err="1" smtClean="0"/>
              <a:t>majmuasini</a:t>
            </a:r>
            <a:r>
              <a:rPr lang="en-GB" sz="1600" dirty="0" smtClean="0"/>
              <a:t> </a:t>
            </a:r>
            <a:r>
              <a:rPr lang="en-GB" sz="1600" dirty="0" err="1" smtClean="0"/>
              <a:t>yanada</a:t>
            </a:r>
            <a:r>
              <a:rPr lang="en-GB" sz="1600" dirty="0" smtClean="0"/>
              <a:t> </a:t>
            </a:r>
            <a:r>
              <a:rPr lang="en-GB" sz="1600" dirty="0" err="1" smtClean="0"/>
              <a:t>boyitishda</a:t>
            </a:r>
            <a:r>
              <a:rPr lang="en-GB" sz="1600" dirty="0" smtClean="0"/>
              <a:t> </a:t>
            </a:r>
            <a:r>
              <a:rPr lang="en-GB" sz="1600" dirty="0" err="1" smtClean="0"/>
              <a:t>juda</a:t>
            </a:r>
            <a:r>
              <a:rPr lang="en-GB" sz="1600" dirty="0" smtClean="0"/>
              <a:t> </a:t>
            </a:r>
            <a:r>
              <a:rPr lang="en-GB" sz="1600" dirty="0" err="1" smtClean="0"/>
              <a:t>katta</a:t>
            </a:r>
            <a:r>
              <a:rPr lang="en-GB" sz="1600" dirty="0" smtClean="0"/>
              <a:t> </a:t>
            </a:r>
            <a:r>
              <a:rPr lang="en-GB" sz="1600" dirty="0" err="1" smtClean="0"/>
              <a:t>rol</a:t>
            </a:r>
            <a:r>
              <a:rPr lang="en-GB" sz="1600" dirty="0" smtClean="0"/>
              <a:t> </a:t>
            </a:r>
            <a:r>
              <a:rPr lang="en-GB" sz="1600" dirty="0" err="1" smtClean="0"/>
              <a:t>o`ynaydi</a:t>
            </a:r>
            <a:r>
              <a:rPr lang="en-GB" sz="1600" dirty="0" smtClean="0"/>
              <a:t>.</a:t>
            </a:r>
            <a:endParaRPr lang="ru-RU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1976" t="943" r="1646" b="2359"/>
          <a:stretch>
            <a:fillRect/>
          </a:stretch>
        </p:blipFill>
        <p:spPr bwMode="auto">
          <a:xfrm>
            <a:off x="285721" y="357166"/>
            <a:ext cx="307183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2900355" cy="60118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285731"/>
            <a:ext cx="5257808" cy="5840435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rect">
              <a:fillToRect l="100000" t="100000"/>
            </a:path>
          </a:gradFill>
        </p:spPr>
        <p:txBody>
          <a:bodyPr>
            <a:normAutofit/>
          </a:bodyPr>
          <a:lstStyle/>
          <a:p>
            <a:endParaRPr lang="en-GB" sz="1600" dirty="0" smtClean="0"/>
          </a:p>
          <a:p>
            <a:pPr algn="ctr"/>
            <a:r>
              <a:rPr lang="en-GB" sz="2800" b="1" dirty="0" err="1" smtClean="0"/>
              <a:t>Toshkеnt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naqqoshlik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maktabi</a:t>
            </a:r>
            <a:r>
              <a:rPr lang="en-GB" sz="2800" b="1" dirty="0" smtClean="0"/>
              <a:t>.</a:t>
            </a:r>
          </a:p>
          <a:p>
            <a:r>
              <a:rPr lang="en-GB" sz="1600" dirty="0" err="1" smtClean="0"/>
              <a:t>Toshkеnt</a:t>
            </a:r>
            <a:r>
              <a:rPr lang="en-GB" sz="1600" dirty="0" smtClean="0"/>
              <a:t> </a:t>
            </a:r>
            <a:r>
              <a:rPr lang="en-GB" sz="1600" dirty="0" err="1" smtClean="0"/>
              <a:t>naqqoshlik</a:t>
            </a:r>
            <a:r>
              <a:rPr lang="en-GB" sz="1600" dirty="0" smtClean="0"/>
              <a:t> </a:t>
            </a:r>
            <a:r>
              <a:rPr lang="en-GB" sz="1600" dirty="0" err="1" smtClean="0"/>
              <a:t>maktabi</a:t>
            </a:r>
            <a:r>
              <a:rPr lang="en-GB" sz="1600" dirty="0" smtClean="0"/>
              <a:t>. </a:t>
            </a:r>
            <a:r>
              <a:rPr lang="en-GB" sz="1600" dirty="0" err="1" smtClean="0"/>
              <a:t>Toshkеnt</a:t>
            </a:r>
            <a:r>
              <a:rPr lang="en-GB" sz="1600" dirty="0" smtClean="0"/>
              <a:t> </a:t>
            </a:r>
            <a:r>
              <a:rPr lang="en-GB" sz="1600" dirty="0" err="1" smtClean="0"/>
              <a:t>naqshlari</a:t>
            </a:r>
            <a:r>
              <a:rPr lang="en-GB" sz="1600" dirty="0" smtClean="0"/>
              <a:t> </a:t>
            </a:r>
            <a:r>
              <a:rPr lang="en-GB" sz="1600" dirty="0" err="1" smtClean="0"/>
              <a:t>o`zining</a:t>
            </a:r>
            <a:r>
              <a:rPr lang="en-GB" sz="1600" dirty="0" smtClean="0"/>
              <a:t> </a:t>
            </a:r>
            <a:r>
              <a:rPr lang="en-GB" sz="1600" dirty="0" err="1" smtClean="0"/>
              <a:t>nafisligi</a:t>
            </a:r>
            <a:r>
              <a:rPr lang="en-GB" sz="1600" dirty="0" smtClean="0"/>
              <a:t> </a:t>
            </a:r>
            <a:r>
              <a:rPr lang="en-GB" sz="1600" dirty="0" err="1" smtClean="0"/>
              <a:t>va</a:t>
            </a:r>
            <a:r>
              <a:rPr lang="en-GB" sz="1600" dirty="0" smtClean="0"/>
              <a:t> </a:t>
            </a:r>
            <a:r>
              <a:rPr lang="en-GB" sz="1600" dirty="0" err="1" smtClean="0"/>
              <a:t>ranglarning</a:t>
            </a:r>
            <a:r>
              <a:rPr lang="en-GB" sz="1600" dirty="0" smtClean="0"/>
              <a:t> </a:t>
            </a:r>
            <a:r>
              <a:rPr lang="en-GB" sz="1600" dirty="0" err="1" smtClean="0"/>
              <a:t>bir-biriga</a:t>
            </a:r>
            <a:r>
              <a:rPr lang="en-GB" sz="1600" dirty="0" smtClean="0"/>
              <a:t> </a:t>
            </a:r>
            <a:r>
              <a:rPr lang="en-GB" sz="1600" dirty="0" err="1" smtClean="0"/>
              <a:t>asta-sеkin</a:t>
            </a:r>
            <a:r>
              <a:rPr lang="en-GB" sz="1600" dirty="0" smtClean="0"/>
              <a:t> </a:t>
            </a:r>
            <a:r>
              <a:rPr lang="en-GB" sz="1600" dirty="0" err="1" smtClean="0"/>
              <a:t>o`tishi</a:t>
            </a:r>
            <a:r>
              <a:rPr lang="en-GB" sz="1600" dirty="0" smtClean="0"/>
              <a:t>, </a:t>
            </a:r>
            <a:r>
              <a:rPr lang="en-GB" sz="1600" dirty="0" err="1" smtClean="0"/>
              <a:t>aniq</a:t>
            </a:r>
            <a:r>
              <a:rPr lang="en-GB" sz="1600" dirty="0" smtClean="0"/>
              <a:t> </a:t>
            </a:r>
            <a:r>
              <a:rPr lang="en-GB" sz="1600" dirty="0" err="1" smtClean="0"/>
              <a:t>bir</a:t>
            </a:r>
            <a:r>
              <a:rPr lang="en-GB" sz="1600" dirty="0" smtClean="0"/>
              <a:t> </a:t>
            </a:r>
            <a:r>
              <a:rPr lang="en-GB" sz="1600" dirty="0" err="1" smtClean="0"/>
              <a:t>koloritga</a:t>
            </a:r>
            <a:r>
              <a:rPr lang="en-GB" sz="1600" dirty="0" smtClean="0"/>
              <a:t> </a:t>
            </a:r>
            <a:r>
              <a:rPr lang="en-GB" sz="1600" dirty="0" err="1" smtClean="0"/>
              <a:t>qat'iy</a:t>
            </a:r>
            <a:r>
              <a:rPr lang="en-GB" sz="1600" dirty="0" smtClean="0"/>
              <a:t> </a:t>
            </a:r>
            <a:r>
              <a:rPr lang="en-GB" sz="1600" dirty="0" err="1" smtClean="0"/>
              <a:t>rioya</a:t>
            </a:r>
            <a:r>
              <a:rPr lang="en-GB" sz="1600" dirty="0" smtClean="0"/>
              <a:t> </a:t>
            </a:r>
            <a:r>
              <a:rPr lang="en-GB" sz="1600" dirty="0" err="1" smtClean="0"/>
              <a:t>qilinishi</a:t>
            </a:r>
            <a:r>
              <a:rPr lang="en-GB" sz="1600" dirty="0" smtClean="0"/>
              <a:t>, </a:t>
            </a:r>
            <a:r>
              <a:rPr lang="en-GB" sz="1600" dirty="0" err="1" smtClean="0"/>
              <a:t>gеomеtrik</a:t>
            </a:r>
            <a:r>
              <a:rPr lang="en-GB" sz="1600" dirty="0" smtClean="0"/>
              <a:t> </a:t>
            </a:r>
            <a:r>
              <a:rPr lang="en-GB" sz="1600" dirty="0" err="1" smtClean="0"/>
              <a:t>va</a:t>
            </a:r>
            <a:r>
              <a:rPr lang="en-GB" sz="1600" dirty="0" smtClean="0"/>
              <a:t> </a:t>
            </a:r>
            <a:r>
              <a:rPr lang="en-GB" sz="1600" dirty="0" err="1" smtClean="0"/>
              <a:t>o`simliksimon</a:t>
            </a:r>
            <a:r>
              <a:rPr lang="en-GB" sz="1600" dirty="0" smtClean="0"/>
              <a:t> </a:t>
            </a:r>
            <a:r>
              <a:rPr lang="en-GB" sz="1600" dirty="0" err="1" smtClean="0"/>
              <a:t>naqshlarning</a:t>
            </a:r>
            <a:r>
              <a:rPr lang="en-GB" sz="1600" dirty="0" smtClean="0"/>
              <a:t> </a:t>
            </a:r>
            <a:r>
              <a:rPr lang="en-GB" sz="1600" dirty="0" err="1" smtClean="0"/>
              <a:t>ko`p</a:t>
            </a:r>
            <a:r>
              <a:rPr lang="en-GB" sz="1600" dirty="0" smtClean="0"/>
              <a:t> </a:t>
            </a:r>
            <a:r>
              <a:rPr lang="en-GB" sz="1600" dirty="0" err="1" smtClean="0"/>
              <a:t>ishlatilishi</a:t>
            </a:r>
            <a:r>
              <a:rPr lang="en-GB" sz="1600" dirty="0" smtClean="0"/>
              <a:t> </a:t>
            </a:r>
            <a:r>
              <a:rPr lang="en-GB" sz="1600" dirty="0" err="1" smtClean="0"/>
              <a:t>bilan</a:t>
            </a:r>
            <a:r>
              <a:rPr lang="en-GB" sz="1600" dirty="0" smtClean="0"/>
              <a:t> </a:t>
            </a:r>
            <a:r>
              <a:rPr lang="en-GB" sz="1600" dirty="0" err="1" smtClean="0"/>
              <a:t>ajralib</a:t>
            </a:r>
            <a:r>
              <a:rPr lang="en-GB" sz="1600" dirty="0" smtClean="0"/>
              <a:t> </a:t>
            </a:r>
            <a:r>
              <a:rPr lang="en-GB" sz="1600" dirty="0" err="1" smtClean="0"/>
              <a:t>turadi</a:t>
            </a:r>
            <a:r>
              <a:rPr lang="en-GB" sz="1600" dirty="0" smtClean="0"/>
              <a:t>. </a:t>
            </a:r>
            <a:r>
              <a:rPr lang="en-GB" sz="1600" dirty="0" err="1" smtClean="0"/>
              <a:t>Naqshlar</a:t>
            </a:r>
            <a:r>
              <a:rPr lang="en-GB" sz="1600" dirty="0" smtClean="0"/>
              <a:t> </a:t>
            </a:r>
            <a:r>
              <a:rPr lang="en-GB" sz="1600" dirty="0" err="1" smtClean="0"/>
              <a:t>ko`pincha</a:t>
            </a:r>
            <a:r>
              <a:rPr lang="en-GB" sz="1600" dirty="0" smtClean="0"/>
              <a:t> </a:t>
            </a:r>
            <a:r>
              <a:rPr lang="en-GB" sz="1600" dirty="0" err="1" smtClean="0"/>
              <a:t>yashil</a:t>
            </a:r>
            <a:r>
              <a:rPr lang="en-GB" sz="1600" dirty="0" smtClean="0"/>
              <a:t> </a:t>
            </a:r>
            <a:r>
              <a:rPr lang="en-GB" sz="1600" dirty="0" err="1" smtClean="0"/>
              <a:t>gammada</a:t>
            </a:r>
            <a:r>
              <a:rPr lang="en-GB" sz="1600" dirty="0" smtClean="0"/>
              <a:t> </a:t>
            </a:r>
            <a:r>
              <a:rPr lang="en-GB" sz="1600" dirty="0" err="1" smtClean="0"/>
              <a:t>ishlanadi</a:t>
            </a:r>
            <a:r>
              <a:rPr lang="en-GB" sz="1600" dirty="0" smtClean="0"/>
              <a:t>. </a:t>
            </a:r>
            <a:r>
              <a:rPr lang="en-GB" sz="1600" dirty="0" err="1" smtClean="0"/>
              <a:t>Islimiy</a:t>
            </a:r>
            <a:r>
              <a:rPr lang="en-GB" sz="1600" dirty="0" smtClean="0"/>
              <a:t> </a:t>
            </a:r>
            <a:r>
              <a:rPr lang="en-GB" sz="1600" dirty="0" err="1" smtClean="0"/>
              <a:t>naqshlarda</a:t>
            </a:r>
            <a:r>
              <a:rPr lang="en-GB" sz="1600" dirty="0" smtClean="0"/>
              <a:t> </a:t>
            </a:r>
            <a:r>
              <a:rPr lang="en-GB" sz="1600" dirty="0" err="1" smtClean="0"/>
              <a:t>oygul</a:t>
            </a:r>
            <a:r>
              <a:rPr lang="en-GB" sz="1600" dirty="0" smtClean="0"/>
              <a:t>, </a:t>
            </a:r>
            <a:r>
              <a:rPr lang="en-GB" sz="1600" dirty="0" err="1" smtClean="0"/>
              <a:t>paxta</a:t>
            </a:r>
            <a:r>
              <a:rPr lang="en-GB" sz="1600" dirty="0" smtClean="0"/>
              <a:t>, </a:t>
            </a:r>
            <a:r>
              <a:rPr lang="en-GB" sz="1600" dirty="0" err="1" smtClean="0"/>
              <a:t>bofta</a:t>
            </a:r>
            <a:r>
              <a:rPr lang="en-GB" sz="1600" dirty="0" smtClean="0"/>
              <a:t>, </a:t>
            </a:r>
            <a:r>
              <a:rPr lang="en-GB" sz="1600" dirty="0" err="1" smtClean="0"/>
              <a:t>uch</a:t>
            </a:r>
            <a:r>
              <a:rPr lang="en-GB" sz="1600" dirty="0" smtClean="0"/>
              <a:t> </a:t>
            </a:r>
            <a:r>
              <a:rPr lang="en-GB" sz="1600" dirty="0" err="1" smtClean="0"/>
              <a:t>barg</a:t>
            </a:r>
            <a:r>
              <a:rPr lang="en-GB" sz="1600" dirty="0" smtClean="0"/>
              <a:t>, </a:t>
            </a:r>
            <a:r>
              <a:rPr lang="en-GB" sz="1600" dirty="0" err="1" smtClean="0"/>
              <a:t>shukufta</a:t>
            </a:r>
            <a:r>
              <a:rPr lang="en-GB" sz="1600" dirty="0" smtClean="0"/>
              <a:t>, </a:t>
            </a:r>
            <a:r>
              <a:rPr lang="en-GB" sz="1600" dirty="0" err="1" smtClean="0"/>
              <a:t>bargli</a:t>
            </a:r>
            <a:r>
              <a:rPr lang="en-GB" sz="1600" dirty="0" smtClean="0"/>
              <a:t> </a:t>
            </a:r>
            <a:r>
              <a:rPr lang="en-GB" sz="1600" dirty="0" err="1" smtClean="0"/>
              <a:t>gul</a:t>
            </a:r>
            <a:r>
              <a:rPr lang="en-GB" sz="1600" dirty="0" smtClean="0"/>
              <a:t> </a:t>
            </a:r>
            <a:r>
              <a:rPr lang="en-GB" sz="1600" dirty="0" err="1" smtClean="0"/>
              <a:t>va</a:t>
            </a:r>
            <a:r>
              <a:rPr lang="en-GB" sz="1600" dirty="0" smtClean="0"/>
              <a:t> </a:t>
            </a:r>
            <a:r>
              <a:rPr lang="en-GB" sz="1600" dirty="0" err="1" smtClean="0"/>
              <a:t>boshqa</a:t>
            </a:r>
            <a:r>
              <a:rPr lang="en-GB" sz="1600" dirty="0" smtClean="0"/>
              <a:t> </a:t>
            </a:r>
            <a:r>
              <a:rPr lang="en-GB" sz="1600" dirty="0" err="1" smtClean="0"/>
              <a:t>elеmеntlar</a:t>
            </a:r>
            <a:r>
              <a:rPr lang="en-GB" sz="1600" dirty="0" smtClean="0"/>
              <a:t> </a:t>
            </a:r>
            <a:r>
              <a:rPr lang="en-GB" sz="1600" dirty="0" err="1" smtClean="0"/>
              <a:t>aniq</a:t>
            </a:r>
            <a:r>
              <a:rPr lang="en-GB" sz="1600" dirty="0" smtClean="0"/>
              <a:t> </a:t>
            </a:r>
            <a:r>
              <a:rPr lang="en-GB" sz="1600" dirty="0" err="1" smtClean="0"/>
              <a:t>stillashtirtlgan</a:t>
            </a:r>
            <a:r>
              <a:rPr lang="en-GB" sz="1600" dirty="0" smtClean="0"/>
              <a:t> </a:t>
            </a:r>
            <a:r>
              <a:rPr lang="en-GB" sz="1600" dirty="0" err="1" smtClean="0"/>
              <a:t>murakkab</a:t>
            </a:r>
            <a:r>
              <a:rPr lang="en-GB" sz="1600" dirty="0" smtClean="0"/>
              <a:t>     </a:t>
            </a:r>
            <a:r>
              <a:rPr lang="en-GB" sz="1600" dirty="0" err="1" smtClean="0"/>
              <a:t>girix</a:t>
            </a:r>
            <a:r>
              <a:rPr lang="en-GB" sz="1600" dirty="0" smtClean="0"/>
              <a:t> </a:t>
            </a:r>
            <a:r>
              <a:rPr lang="en-GB" sz="1600" dirty="0" err="1" smtClean="0"/>
              <a:t>naqshlari</a:t>
            </a:r>
            <a:r>
              <a:rPr lang="en-GB" sz="1600" dirty="0" smtClean="0"/>
              <a:t> </a:t>
            </a:r>
            <a:r>
              <a:rPr lang="en-GB" sz="1600" dirty="0" err="1" smtClean="0"/>
              <a:t>qam</a:t>
            </a:r>
            <a:r>
              <a:rPr lang="en-GB" sz="1600" dirty="0" smtClean="0"/>
              <a:t> </a:t>
            </a:r>
            <a:r>
              <a:rPr lang="en-GB" sz="1600" dirty="0" err="1" smtClean="0"/>
              <a:t>kеng</a:t>
            </a:r>
            <a:r>
              <a:rPr lang="en-GB" sz="1600" dirty="0" smtClean="0"/>
              <a:t> </a:t>
            </a:r>
            <a:r>
              <a:rPr lang="en-GB" sz="1600" dirty="0" err="1" smtClean="0"/>
              <a:t>qo`llanilgan</a:t>
            </a:r>
            <a:r>
              <a:rPr lang="en-GB" sz="1600" dirty="0" smtClean="0"/>
              <a:t>.                                                                                                                                                                           </a:t>
            </a:r>
            <a:endParaRPr lang="ru-RU" sz="1600" dirty="0" smtClean="0"/>
          </a:p>
          <a:p>
            <a:r>
              <a:rPr lang="en-GB" sz="1600" dirty="0" err="1" smtClean="0"/>
              <a:t>Naqqosh</a:t>
            </a:r>
            <a:r>
              <a:rPr lang="en-GB" sz="1600" dirty="0" smtClean="0"/>
              <a:t> </a:t>
            </a:r>
            <a:r>
              <a:rPr lang="en-GB" sz="1600" dirty="0" err="1" smtClean="0"/>
              <a:t>ustalardan</a:t>
            </a:r>
            <a:r>
              <a:rPr lang="en-GB" sz="1600" dirty="0" smtClean="0"/>
              <a:t> </a:t>
            </a:r>
            <a:r>
              <a:rPr lang="en-GB" sz="1600" dirty="0" err="1" smtClean="0"/>
              <a:t>Olimjon</a:t>
            </a:r>
            <a:r>
              <a:rPr lang="en-GB" sz="1600" dirty="0" smtClean="0"/>
              <a:t> </a:t>
            </a:r>
            <a:r>
              <a:rPr lang="en-GB" sz="1600" dirty="0" err="1" smtClean="0"/>
              <a:t>qosimjonov</a:t>
            </a:r>
            <a:r>
              <a:rPr lang="en-GB" sz="1600" dirty="0" smtClean="0"/>
              <a:t> , </a:t>
            </a:r>
            <a:r>
              <a:rPr lang="en-GB" sz="1600" dirty="0" err="1" smtClean="0"/>
              <a:t>Yoqubjon</a:t>
            </a:r>
            <a:r>
              <a:rPr lang="en-GB" sz="1600" dirty="0" smtClean="0"/>
              <a:t> </a:t>
            </a:r>
            <a:r>
              <a:rPr lang="en-GB" sz="1600" dirty="0" err="1" smtClean="0"/>
              <a:t>Raufov</a:t>
            </a:r>
            <a:r>
              <a:rPr lang="en-GB" sz="1600" dirty="0" smtClean="0"/>
              <a:t>, </a:t>
            </a:r>
            <a:r>
              <a:rPr lang="en-GB" sz="1600" dirty="0" err="1" smtClean="0"/>
              <a:t>Jalil</a:t>
            </a:r>
            <a:r>
              <a:rPr lang="en-GB" sz="1600" dirty="0" smtClean="0"/>
              <a:t> </a:t>
            </a:r>
            <a:r>
              <a:rPr lang="en-GB" sz="1600" dirty="0" err="1" smtClean="0"/>
              <a:t>Xakimov</a:t>
            </a:r>
            <a:r>
              <a:rPr lang="en-GB" sz="1600" dirty="0" smtClean="0"/>
              <a:t>, </a:t>
            </a:r>
            <a:r>
              <a:rPr lang="en-GB" sz="1600" dirty="0" err="1" smtClean="0"/>
              <a:t>Toir</a:t>
            </a:r>
            <a:r>
              <a:rPr lang="en-GB" sz="1600" dirty="0" smtClean="0"/>
              <a:t> </a:t>
            </a:r>
            <a:r>
              <a:rPr lang="en-GB" sz="1600" dirty="0" err="1" smtClean="0"/>
              <a:t>To`xtaxo`jaеv</a:t>
            </a:r>
            <a:r>
              <a:rPr lang="en-GB" sz="1600" dirty="0" smtClean="0"/>
              <a:t>, </a:t>
            </a:r>
            <a:r>
              <a:rPr lang="en-GB" sz="1600" dirty="0" err="1" smtClean="0"/>
              <a:t>Zokir</a:t>
            </a:r>
            <a:r>
              <a:rPr lang="en-GB" sz="1600" dirty="0" smtClean="0"/>
              <a:t> </a:t>
            </a:r>
            <a:r>
              <a:rPr lang="en-GB" sz="1600" dirty="0" err="1" smtClean="0"/>
              <a:t>Bositxonov</a:t>
            </a:r>
            <a:r>
              <a:rPr lang="en-GB" sz="1600" dirty="0" smtClean="0"/>
              <a:t>, </a:t>
            </a:r>
            <a:r>
              <a:rPr lang="en-GB" sz="1600" dirty="0" err="1" smtClean="0"/>
              <a:t>Maxmud</a:t>
            </a:r>
            <a:r>
              <a:rPr lang="en-GB" sz="1600" dirty="0" smtClean="0"/>
              <a:t> </a:t>
            </a:r>
            <a:r>
              <a:rPr lang="en-GB" sz="1600" dirty="0" err="1" smtClean="0"/>
              <a:t>To`raеv</a:t>
            </a:r>
            <a:r>
              <a:rPr lang="en-GB" sz="1600" dirty="0" smtClean="0"/>
              <a:t>, </a:t>
            </a:r>
            <a:r>
              <a:rPr lang="en-GB" sz="1600" dirty="0" err="1" smtClean="0"/>
              <a:t>Anvar</a:t>
            </a:r>
            <a:r>
              <a:rPr lang="en-GB" sz="1600" dirty="0" smtClean="0"/>
              <a:t> </a:t>
            </a:r>
            <a:r>
              <a:rPr lang="ru-RU" sz="1600" dirty="0" err="1" smtClean="0"/>
              <a:t>Илҳомов</a:t>
            </a:r>
            <a:r>
              <a:rPr lang="en-GB" sz="1600" dirty="0" smtClean="0"/>
              <a:t>, </a:t>
            </a:r>
            <a:r>
              <a:rPr lang="en-GB" sz="1600" dirty="0" err="1" smtClean="0"/>
              <a:t>Komil</a:t>
            </a:r>
            <a:r>
              <a:rPr lang="en-GB" sz="1600" dirty="0" smtClean="0"/>
              <a:t> </a:t>
            </a:r>
            <a:r>
              <a:rPr lang="en-GB" sz="1600" dirty="0" err="1" smtClean="0"/>
              <a:t>Karimov</a:t>
            </a:r>
            <a:r>
              <a:rPr lang="en-GB" sz="1600" dirty="0" smtClean="0"/>
              <a:t>, </a:t>
            </a:r>
            <a:r>
              <a:rPr lang="en-GB" sz="1600" dirty="0" err="1" smtClean="0"/>
              <a:t>va</a:t>
            </a:r>
            <a:r>
              <a:rPr lang="en-GB" sz="1600" dirty="0" smtClean="0"/>
              <a:t> </a:t>
            </a:r>
            <a:r>
              <a:rPr lang="en-GB" sz="1600" dirty="0" err="1" smtClean="0"/>
              <a:t>boshqalar</a:t>
            </a:r>
            <a:r>
              <a:rPr lang="en-GB" sz="1600" dirty="0" smtClean="0"/>
              <a:t> </a:t>
            </a:r>
            <a:r>
              <a:rPr lang="en-GB" sz="1600" dirty="0" err="1" smtClean="0"/>
              <a:t>Toshkеnt</a:t>
            </a:r>
            <a:r>
              <a:rPr lang="en-GB" sz="1600" dirty="0" smtClean="0"/>
              <a:t> </a:t>
            </a:r>
            <a:r>
              <a:rPr lang="en-GB" sz="1600" dirty="0" err="1" smtClean="0"/>
              <a:t>naqqoshlik</a:t>
            </a:r>
            <a:r>
              <a:rPr lang="en-GB" sz="1600" dirty="0" smtClean="0"/>
              <a:t> </a:t>
            </a:r>
            <a:r>
              <a:rPr lang="en-GB" sz="1600" dirty="0" err="1" smtClean="0"/>
              <a:t>maktabi</a:t>
            </a:r>
            <a:r>
              <a:rPr lang="en-GB" sz="1600" dirty="0" smtClean="0"/>
              <a:t> </a:t>
            </a:r>
            <a:r>
              <a:rPr lang="en-GB" sz="1600" dirty="0" err="1" smtClean="0"/>
              <a:t>asoschilaridirlar</a:t>
            </a:r>
            <a:r>
              <a:rPr lang="en-GB" sz="1600" dirty="0" smtClean="0"/>
              <a:t>. </a:t>
            </a:r>
            <a:endParaRPr lang="ru-RU" sz="1600" dirty="0" smtClean="0"/>
          </a:p>
          <a:p>
            <a:r>
              <a:rPr lang="en-US" sz="1700" dirty="0" err="1" smtClean="0"/>
              <a:t>Olimjon</a:t>
            </a:r>
            <a:r>
              <a:rPr lang="en-US" sz="1700" dirty="0" smtClean="0"/>
              <a:t> </a:t>
            </a:r>
            <a:r>
              <a:rPr lang="en-US" sz="1700" dirty="0" err="1" smtClean="0"/>
              <a:t>qosimjonovning</a:t>
            </a:r>
            <a:r>
              <a:rPr lang="en-US" sz="1700" dirty="0" smtClean="0"/>
              <a:t> </a:t>
            </a:r>
            <a:r>
              <a:rPr lang="en-US" sz="1700" dirty="0" err="1" smtClean="0"/>
              <a:t>talantli</a:t>
            </a:r>
            <a:r>
              <a:rPr lang="en-US" sz="1700" dirty="0" smtClean="0"/>
              <a:t> </a:t>
            </a:r>
            <a:r>
              <a:rPr lang="en-US" sz="1700" dirty="0" err="1" smtClean="0"/>
              <a:t>shogirdi</a:t>
            </a:r>
            <a:r>
              <a:rPr lang="en-US" sz="1700" dirty="0" smtClean="0"/>
              <a:t>,    </a:t>
            </a:r>
            <a:r>
              <a:rPr lang="en-US" sz="1700" dirty="0" err="1" smtClean="0"/>
              <a:t>naqqoshlik</a:t>
            </a:r>
            <a:r>
              <a:rPr lang="en-US" sz="1700" dirty="0" smtClean="0"/>
              <a:t>  </a:t>
            </a:r>
            <a:r>
              <a:rPr lang="en-US" sz="1700" dirty="0" err="1" smtClean="0"/>
              <a:t>bo`yicha</a:t>
            </a:r>
            <a:r>
              <a:rPr lang="en-US" sz="1700" dirty="0" smtClean="0"/>
              <a:t>  </a:t>
            </a:r>
            <a:r>
              <a:rPr lang="en-US" sz="1700" dirty="0" err="1" smtClean="0"/>
              <a:t>o`ziga</a:t>
            </a:r>
            <a:r>
              <a:rPr lang="en-US" sz="1700" dirty="0" smtClean="0"/>
              <a:t>   </a:t>
            </a:r>
            <a:r>
              <a:rPr lang="en-US" sz="1700" dirty="0" err="1" smtClean="0"/>
              <a:t>xos</a:t>
            </a:r>
            <a:r>
              <a:rPr lang="en-US" sz="1700" dirty="0" smtClean="0"/>
              <a:t>  </a:t>
            </a:r>
            <a:r>
              <a:rPr lang="en-US" sz="1700" dirty="0" err="1" smtClean="0"/>
              <a:t>maktab</a:t>
            </a:r>
            <a:r>
              <a:rPr lang="en-US" sz="1700" dirty="0" smtClean="0"/>
              <a:t> </a:t>
            </a:r>
            <a:r>
              <a:rPr lang="en-US" sz="1700" dirty="0" err="1" smtClean="0"/>
              <a:t>yaratgan</a:t>
            </a:r>
            <a:r>
              <a:rPr lang="en-US" sz="1700" dirty="0" smtClean="0"/>
              <a:t>, </a:t>
            </a:r>
            <a:r>
              <a:rPr lang="en-US" sz="1700" dirty="0" err="1" smtClean="0"/>
              <a:t>juda</a:t>
            </a:r>
            <a:r>
              <a:rPr lang="en-US" sz="1700" dirty="0" smtClean="0"/>
              <a:t> </a:t>
            </a:r>
            <a:r>
              <a:rPr lang="en-US" sz="1700" dirty="0" err="1" smtClean="0"/>
              <a:t>ko`p</a:t>
            </a:r>
            <a:r>
              <a:rPr lang="en-US" sz="1700" dirty="0" smtClean="0"/>
              <a:t> </a:t>
            </a:r>
            <a:r>
              <a:rPr lang="en-US" sz="1700" dirty="0" err="1" smtClean="0"/>
              <a:t>shogirdlarning</a:t>
            </a:r>
            <a:r>
              <a:rPr lang="en-US" sz="1700" dirty="0" smtClean="0"/>
              <a:t> </a:t>
            </a:r>
            <a:r>
              <a:rPr lang="en-US" sz="1700" dirty="0" err="1" smtClean="0"/>
              <a:t>ustozi</a:t>
            </a:r>
            <a:r>
              <a:rPr lang="en-US" sz="1700" dirty="0" smtClean="0"/>
              <a:t> - </a:t>
            </a:r>
            <a:r>
              <a:rPr lang="en-US" sz="1700" dirty="0" err="1" smtClean="0"/>
              <a:t>O`zbеkiston</a:t>
            </a:r>
            <a:r>
              <a:rPr lang="en-US" sz="1700" dirty="0" smtClean="0"/>
              <a:t> </a:t>
            </a:r>
            <a:r>
              <a:rPr lang="en-US" sz="1700" dirty="0" err="1" smtClean="0"/>
              <a:t>xalq</a:t>
            </a:r>
            <a:r>
              <a:rPr lang="en-US" sz="1700" dirty="0" smtClean="0"/>
              <a:t> </a:t>
            </a:r>
            <a:r>
              <a:rPr lang="en-US" sz="1700" dirty="0" err="1" smtClean="0"/>
              <a:t>rassomi</a:t>
            </a:r>
            <a:r>
              <a:rPr lang="en-US" sz="1700" dirty="0" smtClean="0"/>
              <a:t> </a:t>
            </a:r>
            <a:r>
              <a:rPr lang="en-US" sz="1700" dirty="0" err="1" smtClean="0"/>
              <a:t>Jalil</a:t>
            </a:r>
            <a:r>
              <a:rPr lang="en-US" sz="1700" dirty="0" smtClean="0"/>
              <a:t> </a:t>
            </a:r>
            <a:r>
              <a:rPr lang="en-US" sz="1700" dirty="0" err="1" smtClean="0"/>
              <a:t>Xakimovdir</a:t>
            </a:r>
            <a:r>
              <a:rPr lang="en-US" sz="1700" dirty="0" smtClean="0"/>
              <a:t>. </a:t>
            </a:r>
            <a:endParaRPr lang="ru-RU" sz="1700" dirty="0" smtClean="0"/>
          </a:p>
          <a:p>
            <a:r>
              <a:rPr lang="en-US" sz="1600" dirty="0" err="1" smtClean="0"/>
              <a:t>J.Xakimovning</a:t>
            </a:r>
            <a:r>
              <a:rPr lang="en-US" sz="1600" dirty="0" smtClean="0"/>
              <a:t> </a:t>
            </a:r>
            <a:r>
              <a:rPr lang="en-US" sz="1600" dirty="0" err="1" smtClean="0"/>
              <a:t>naqshlarini</a:t>
            </a:r>
            <a:r>
              <a:rPr lang="en-US" sz="1600" dirty="0" smtClean="0"/>
              <a:t> </a:t>
            </a:r>
            <a:r>
              <a:rPr lang="en-US" sz="1600" dirty="0" err="1" smtClean="0"/>
              <a:t>e'tibor</a:t>
            </a:r>
            <a:r>
              <a:rPr lang="en-US" sz="1600" dirty="0" smtClean="0"/>
              <a:t> b</a:t>
            </a:r>
            <a:r>
              <a:rPr lang="ru-RU" sz="1600" dirty="0" smtClean="0"/>
              <a:t>е</a:t>
            </a:r>
            <a:r>
              <a:rPr lang="en-US" sz="1600" dirty="0" smtClean="0"/>
              <a:t>rib </a:t>
            </a:r>
            <a:r>
              <a:rPr lang="en-US" sz="1600" dirty="0" err="1" smtClean="0"/>
              <a:t>kuzatsak</a:t>
            </a:r>
            <a:r>
              <a:rPr lang="en-US" sz="1600" dirty="0" smtClean="0"/>
              <a:t>, </a:t>
            </a:r>
            <a:r>
              <a:rPr lang="en-US" sz="1600" dirty="0" err="1" smtClean="0"/>
              <a:t>undagi</a:t>
            </a:r>
            <a:r>
              <a:rPr lang="en-US" sz="1600" dirty="0" smtClean="0"/>
              <a:t> </a:t>
            </a:r>
            <a:r>
              <a:rPr lang="en-US" sz="1600" dirty="0" err="1" smtClean="0"/>
              <a:t>naqshlar</a:t>
            </a:r>
            <a:r>
              <a:rPr lang="en-US" sz="1600" dirty="0" smtClean="0"/>
              <a:t> el</a:t>
            </a:r>
            <a:r>
              <a:rPr lang="ru-RU" sz="1600" dirty="0" smtClean="0"/>
              <a:t>е</a:t>
            </a:r>
            <a:r>
              <a:rPr lang="en-US" sz="1600" dirty="0" smtClean="0"/>
              <a:t>m</a:t>
            </a:r>
            <a:r>
              <a:rPr lang="ru-RU" sz="1600" dirty="0" smtClean="0"/>
              <a:t>е</a:t>
            </a:r>
            <a:r>
              <a:rPr lang="en-US" sz="1600" dirty="0" err="1" smtClean="0"/>
              <a:t>ntlarga</a:t>
            </a:r>
            <a:r>
              <a:rPr lang="en-US" sz="1600" dirty="0" smtClean="0"/>
              <a:t> </a:t>
            </a:r>
            <a:r>
              <a:rPr lang="en-US" sz="1600" dirty="0" err="1" smtClean="0"/>
              <a:t>boyligi</a:t>
            </a:r>
            <a:r>
              <a:rPr lang="en-US" sz="1600" dirty="0" smtClean="0"/>
              <a:t>, </a:t>
            </a:r>
            <a:r>
              <a:rPr lang="en-US" sz="1600" dirty="0" err="1" smtClean="0"/>
              <a:t>aniq</a:t>
            </a:r>
            <a:r>
              <a:rPr lang="en-US" sz="1600" dirty="0" smtClean="0"/>
              <a:t>, </a:t>
            </a:r>
            <a:r>
              <a:rPr lang="en-US" sz="1600" dirty="0" err="1" smtClean="0"/>
              <a:t>rovonligi</a:t>
            </a:r>
            <a:r>
              <a:rPr lang="en-US" sz="1600" dirty="0" smtClean="0"/>
              <a:t>, </a:t>
            </a:r>
            <a:r>
              <a:rPr lang="en-US" sz="1600" dirty="0" err="1" smtClean="0"/>
              <a:t>yorqin</a:t>
            </a:r>
            <a:r>
              <a:rPr lang="en-US" sz="1600" dirty="0" smtClean="0"/>
              <a:t> </a:t>
            </a:r>
            <a:r>
              <a:rPr lang="en-US" sz="1600" dirty="0" err="1" smtClean="0"/>
              <a:t>yashil</a:t>
            </a:r>
            <a:r>
              <a:rPr lang="en-US" sz="1600" dirty="0" smtClean="0"/>
              <a:t> </a:t>
            </a:r>
            <a:r>
              <a:rPr lang="en-US" sz="1600" dirty="0" err="1" smtClean="0"/>
              <a:t>koloritda</a:t>
            </a:r>
            <a:r>
              <a:rPr lang="en-US" sz="1600" dirty="0" smtClean="0"/>
              <a:t> </a:t>
            </a:r>
            <a:r>
              <a:rPr lang="en-US" sz="1600" dirty="0" err="1" smtClean="0"/>
              <a:t>bo`lishi</a:t>
            </a:r>
            <a:r>
              <a:rPr lang="en-US" sz="1600" dirty="0" smtClean="0"/>
              <a:t> </a:t>
            </a:r>
            <a:r>
              <a:rPr lang="en-US" sz="1600" dirty="0" err="1" smtClean="0"/>
              <a:t>bilan</a:t>
            </a:r>
            <a:r>
              <a:rPr lang="en-US" sz="1600" dirty="0" smtClean="0"/>
              <a:t> </a:t>
            </a:r>
            <a:r>
              <a:rPr lang="en-US" sz="1600" dirty="0" err="1" smtClean="0"/>
              <a:t>ajralib</a:t>
            </a:r>
            <a:r>
              <a:rPr lang="en-US" sz="1600" dirty="0" smtClean="0"/>
              <a:t> </a:t>
            </a:r>
            <a:r>
              <a:rPr lang="en-US" sz="1600" dirty="0" err="1" smtClean="0"/>
              <a:t>turadi</a:t>
            </a:r>
            <a:r>
              <a:rPr lang="en-US" sz="1600" dirty="0" smtClean="0"/>
              <a:t>.</a:t>
            </a: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 l="13850" t="1227" r="7060" b="6749"/>
          <a:stretch>
            <a:fillRect/>
          </a:stretch>
        </p:blipFill>
        <p:spPr bwMode="auto">
          <a:xfrm>
            <a:off x="285721" y="4857760"/>
            <a:ext cx="307183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/>
          <a:stretch>
            <a:fillRect/>
          </a:stretch>
        </p:blipFill>
        <p:spPr bwMode="auto">
          <a:xfrm>
            <a:off x="285720" y="2714622"/>
            <a:ext cx="301469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lum bright="-6000" contrast="36000"/>
          </a:blip>
          <a:srcRect/>
          <a:stretch>
            <a:fillRect/>
          </a:stretch>
        </p:blipFill>
        <p:spPr bwMode="auto">
          <a:xfrm>
            <a:off x="285723" y="142855"/>
            <a:ext cx="3000396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3043231" cy="61547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71" y="214290"/>
            <a:ext cx="5114932" cy="6215106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rect">
              <a:fillToRect l="100000" t="100000"/>
            </a:path>
          </a:gradFill>
        </p:spPr>
        <p:txBody>
          <a:bodyPr>
            <a:normAutofit/>
          </a:bodyPr>
          <a:lstStyle/>
          <a:p>
            <a:pPr algn="ctr"/>
            <a:endParaRPr lang="en-GB" sz="4000" b="1" dirty="0" smtClean="0"/>
          </a:p>
          <a:p>
            <a:pPr algn="ctr"/>
            <a:r>
              <a:rPr lang="en-GB" sz="2800" b="1" dirty="0" err="1" smtClean="0"/>
              <a:t>Xiva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naqqoshlik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maktabi</a:t>
            </a:r>
            <a:r>
              <a:rPr lang="en-GB" sz="2800" b="1" dirty="0" smtClean="0"/>
              <a:t>.</a:t>
            </a:r>
          </a:p>
          <a:p>
            <a:pPr algn="ctr"/>
            <a:endParaRPr lang="en-GB" sz="1600" dirty="0" smtClean="0"/>
          </a:p>
          <a:p>
            <a:r>
              <a:rPr lang="en-GB" sz="1700" dirty="0" err="1" smtClean="0"/>
              <a:t>Xiva</a:t>
            </a:r>
            <a:r>
              <a:rPr lang="en-GB" sz="1700" dirty="0" smtClean="0"/>
              <a:t> </a:t>
            </a:r>
            <a:r>
              <a:rPr lang="en-GB" sz="1700" dirty="0" err="1" smtClean="0"/>
              <a:t>naqqoshlik</a:t>
            </a:r>
            <a:r>
              <a:rPr lang="en-GB" sz="1700" dirty="0" smtClean="0"/>
              <a:t> </a:t>
            </a:r>
            <a:r>
              <a:rPr lang="en-GB" sz="1700" dirty="0" err="1" smtClean="0"/>
              <a:t>maktabi</a:t>
            </a:r>
            <a:r>
              <a:rPr lang="en-GB" sz="1700" dirty="0" smtClean="0"/>
              <a:t>. </a:t>
            </a:r>
            <a:r>
              <a:rPr lang="en-GB" sz="1700" dirty="0" err="1" smtClean="0"/>
              <a:t>Xiva</a:t>
            </a:r>
            <a:r>
              <a:rPr lang="en-GB" sz="1700" dirty="0" smtClean="0"/>
              <a:t> </a:t>
            </a:r>
            <a:r>
              <a:rPr lang="en-GB" sz="1700" dirty="0" err="1" smtClean="0"/>
              <a:t>naqshi</a:t>
            </a:r>
            <a:r>
              <a:rPr lang="en-GB" sz="1700" dirty="0" smtClean="0"/>
              <a:t> Samarqand, </a:t>
            </a:r>
            <a:r>
              <a:rPr lang="en-GB" sz="1700" dirty="0" err="1" smtClean="0"/>
              <a:t>Toshk</a:t>
            </a:r>
            <a:r>
              <a:rPr lang="ru-RU" sz="1700" dirty="0" smtClean="0"/>
              <a:t>е</a:t>
            </a:r>
            <a:r>
              <a:rPr lang="en-GB" sz="1700" dirty="0" err="1" smtClean="0"/>
              <a:t>nt</a:t>
            </a:r>
            <a:r>
              <a:rPr lang="en-GB" sz="1700" dirty="0" smtClean="0"/>
              <a:t>, </a:t>
            </a:r>
            <a:r>
              <a:rPr lang="en-GB" sz="1700" dirty="0" err="1" smtClean="0"/>
              <a:t>Farqon</a:t>
            </a:r>
            <a:r>
              <a:rPr lang="en-GB" sz="1700" dirty="0" smtClean="0"/>
              <a:t>, </a:t>
            </a:r>
            <a:r>
              <a:rPr lang="en-GB" sz="1700" dirty="0" err="1" smtClean="0"/>
              <a:t>Buxoro</a:t>
            </a:r>
            <a:r>
              <a:rPr lang="en-GB" sz="1700" dirty="0" smtClean="0"/>
              <a:t> </a:t>
            </a:r>
            <a:r>
              <a:rPr lang="en-GB" sz="1700" dirty="0" err="1" smtClean="0"/>
              <a:t>naqshidan</a:t>
            </a:r>
            <a:r>
              <a:rPr lang="en-GB" sz="1700" dirty="0" smtClean="0"/>
              <a:t> </a:t>
            </a:r>
            <a:r>
              <a:rPr lang="en-GB" sz="1700" dirty="0" err="1" smtClean="0"/>
              <a:t>tubdan</a:t>
            </a:r>
            <a:r>
              <a:rPr lang="en-GB" sz="1700" dirty="0" smtClean="0"/>
              <a:t> </a:t>
            </a:r>
            <a:r>
              <a:rPr lang="en-GB" sz="1700" dirty="0" err="1" smtClean="0"/>
              <a:t>farq</a:t>
            </a:r>
            <a:r>
              <a:rPr lang="en-GB" sz="1700" dirty="0" smtClean="0"/>
              <a:t> </a:t>
            </a:r>
            <a:r>
              <a:rPr lang="en-GB" sz="1700" dirty="0" err="1" smtClean="0"/>
              <a:t>qiladi</a:t>
            </a:r>
            <a:r>
              <a:rPr lang="en-GB" sz="1700" dirty="0" smtClean="0"/>
              <a:t>. </a:t>
            </a:r>
            <a:r>
              <a:rPr lang="en-GB" sz="1700" dirty="0" err="1" smtClean="0"/>
              <a:t>Xiva</a:t>
            </a:r>
            <a:r>
              <a:rPr lang="en-GB" sz="1700" dirty="0" smtClean="0"/>
              <a:t> </a:t>
            </a:r>
            <a:r>
              <a:rPr lang="en-GB" sz="1700" dirty="0" err="1" smtClean="0"/>
              <a:t>naqshida</a:t>
            </a:r>
            <a:r>
              <a:rPr lang="en-GB" sz="1700" dirty="0" smtClean="0"/>
              <a:t> </a:t>
            </a:r>
            <a:r>
              <a:rPr lang="en-GB" sz="1700" dirty="0" err="1" smtClean="0"/>
              <a:t>asosan</a:t>
            </a:r>
            <a:r>
              <a:rPr lang="en-GB" sz="1700" dirty="0" smtClean="0"/>
              <a:t> </a:t>
            </a:r>
            <a:r>
              <a:rPr lang="en-GB" sz="1700" dirty="0" err="1" smtClean="0"/>
              <a:t>zangori</a:t>
            </a:r>
            <a:r>
              <a:rPr lang="en-GB" sz="1700" dirty="0" smtClean="0"/>
              <a:t> </a:t>
            </a:r>
            <a:r>
              <a:rPr lang="en-GB" sz="1700" dirty="0" err="1" smtClean="0"/>
              <a:t>va</a:t>
            </a:r>
            <a:r>
              <a:rPr lang="en-GB" sz="1700" dirty="0" smtClean="0"/>
              <a:t> </a:t>
            </a:r>
            <a:r>
              <a:rPr lang="en-GB" sz="1700" dirty="0" err="1" smtClean="0"/>
              <a:t>yashil</a:t>
            </a:r>
            <a:r>
              <a:rPr lang="en-GB" sz="1700" dirty="0" smtClean="0"/>
              <a:t> </a:t>
            </a:r>
            <a:r>
              <a:rPr lang="en-GB" sz="1700" dirty="0" err="1" smtClean="0"/>
              <a:t>ranglar</a:t>
            </a:r>
            <a:r>
              <a:rPr lang="en-GB" sz="1700" dirty="0" smtClean="0"/>
              <a:t> </a:t>
            </a:r>
            <a:r>
              <a:rPr lang="en-GB" sz="1700" dirty="0" err="1" smtClean="0"/>
              <a:t>juda</a:t>
            </a:r>
            <a:r>
              <a:rPr lang="en-GB" sz="1700" dirty="0" smtClean="0"/>
              <a:t> </a:t>
            </a:r>
            <a:r>
              <a:rPr lang="en-GB" sz="1700" dirty="0" err="1" smtClean="0"/>
              <a:t>ko`p</a:t>
            </a:r>
            <a:r>
              <a:rPr lang="en-GB" sz="1700" dirty="0" smtClean="0"/>
              <a:t> </a:t>
            </a:r>
            <a:r>
              <a:rPr lang="en-GB" sz="1700" dirty="0" err="1" smtClean="0"/>
              <a:t>ishlatilgan</a:t>
            </a:r>
            <a:r>
              <a:rPr lang="en-GB" sz="1700" dirty="0" smtClean="0"/>
              <a:t>. </a:t>
            </a:r>
            <a:r>
              <a:rPr lang="en-GB" sz="1700" dirty="0" err="1" smtClean="0"/>
              <a:t>Islimiy</a:t>
            </a:r>
            <a:r>
              <a:rPr lang="en-GB" sz="1700" dirty="0" smtClean="0"/>
              <a:t> </a:t>
            </a:r>
            <a:r>
              <a:rPr lang="en-GB" sz="1700" dirty="0" err="1" smtClean="0"/>
              <a:t>naqsh</a:t>
            </a:r>
            <a:r>
              <a:rPr lang="en-GB" sz="1700" dirty="0" smtClean="0"/>
              <a:t> </a:t>
            </a:r>
            <a:r>
              <a:rPr lang="en-GB" sz="1700" dirty="0" err="1" smtClean="0"/>
              <a:t>kompozitsiyasida</a:t>
            </a:r>
            <a:r>
              <a:rPr lang="en-GB" sz="1700" dirty="0" smtClean="0"/>
              <a:t> </a:t>
            </a:r>
            <a:r>
              <a:rPr lang="en-GB" sz="1700" dirty="0" err="1" smtClean="0"/>
              <a:t>novda</a:t>
            </a:r>
            <a:r>
              <a:rPr lang="en-GB" sz="1700" dirty="0" smtClean="0"/>
              <a:t>, </a:t>
            </a:r>
            <a:r>
              <a:rPr lang="en-GB" sz="1700" dirty="0" err="1" smtClean="0"/>
              <a:t>marqula</a:t>
            </a:r>
            <a:r>
              <a:rPr lang="en-GB" sz="1700" dirty="0" smtClean="0"/>
              <a:t>, </a:t>
            </a:r>
            <a:r>
              <a:rPr lang="en-GB" sz="1700" dirty="0" err="1" smtClean="0"/>
              <a:t>shukufta</a:t>
            </a:r>
            <a:r>
              <a:rPr lang="en-GB" sz="1700" dirty="0" smtClean="0"/>
              <a:t>, </a:t>
            </a:r>
            <a:r>
              <a:rPr lang="en-GB" sz="1700" dirty="0" err="1" smtClean="0"/>
              <a:t>barg</a:t>
            </a:r>
            <a:r>
              <a:rPr lang="en-GB" sz="1700" dirty="0" smtClean="0"/>
              <a:t>, </a:t>
            </a:r>
            <a:r>
              <a:rPr lang="en-GB" sz="1700" dirty="0" err="1" smtClean="0"/>
              <a:t>no`xat</a:t>
            </a:r>
            <a:r>
              <a:rPr lang="en-GB" sz="1700" dirty="0" smtClean="0"/>
              <a:t>, </a:t>
            </a:r>
            <a:r>
              <a:rPr lang="en-GB" sz="1700" dirty="0" err="1" smtClean="0"/>
              <a:t>gul</a:t>
            </a:r>
            <a:r>
              <a:rPr lang="en-GB" sz="1700" dirty="0" smtClean="0"/>
              <a:t>, </a:t>
            </a:r>
            <a:r>
              <a:rPr lang="en-GB" sz="1700" dirty="0" err="1" smtClean="0"/>
              <a:t>oddiy</a:t>
            </a:r>
            <a:r>
              <a:rPr lang="en-GB" sz="1700" dirty="0" smtClean="0"/>
              <a:t> </a:t>
            </a:r>
            <a:r>
              <a:rPr lang="en-GB" sz="1700" dirty="0" err="1" smtClean="0"/>
              <a:t>oyguldan</a:t>
            </a:r>
            <a:r>
              <a:rPr lang="en-GB" sz="1700" dirty="0" smtClean="0"/>
              <a:t> </a:t>
            </a:r>
            <a:r>
              <a:rPr lang="en-GB" sz="1700" dirty="0" err="1" smtClean="0"/>
              <a:t>tashkil</a:t>
            </a:r>
            <a:r>
              <a:rPr lang="en-GB" sz="1700" dirty="0" smtClean="0"/>
              <a:t> </a:t>
            </a:r>
            <a:r>
              <a:rPr lang="en-GB" sz="1700" dirty="0" err="1" smtClean="0"/>
              <a:t>topadi</a:t>
            </a:r>
            <a:r>
              <a:rPr lang="en-GB" sz="1700" dirty="0" smtClean="0"/>
              <a:t>. </a:t>
            </a:r>
            <a:endParaRPr lang="ru-RU" sz="1700" dirty="0" smtClean="0"/>
          </a:p>
          <a:p>
            <a:r>
              <a:rPr lang="en-GB" sz="1700" dirty="0" err="1" smtClean="0"/>
              <a:t>Ko`pincha</a:t>
            </a:r>
            <a:r>
              <a:rPr lang="en-GB" sz="1700" dirty="0" smtClean="0"/>
              <a:t> </a:t>
            </a:r>
            <a:r>
              <a:rPr lang="en-GB" sz="1700" dirty="0" err="1" smtClean="0"/>
              <a:t>yulduz</a:t>
            </a:r>
            <a:r>
              <a:rPr lang="en-GB" sz="1700" dirty="0" smtClean="0"/>
              <a:t> </a:t>
            </a:r>
            <a:r>
              <a:rPr lang="en-GB" sz="1700" dirty="0" err="1" smtClean="0"/>
              <a:t>qosil</a:t>
            </a:r>
            <a:r>
              <a:rPr lang="en-GB" sz="1700" dirty="0" smtClean="0"/>
              <a:t> </a:t>
            </a:r>
            <a:r>
              <a:rPr lang="en-GB" sz="1700" dirty="0" err="1" smtClean="0"/>
              <a:t>qiluvchi</a:t>
            </a:r>
            <a:r>
              <a:rPr lang="en-GB" sz="1700" dirty="0" smtClean="0"/>
              <a:t> </a:t>
            </a:r>
            <a:r>
              <a:rPr lang="en-GB" sz="1700" dirty="0" err="1" smtClean="0"/>
              <a:t>girixlar</a:t>
            </a:r>
            <a:r>
              <a:rPr lang="en-GB" sz="1700" dirty="0" smtClean="0"/>
              <a:t> </a:t>
            </a:r>
            <a:r>
              <a:rPr lang="en-GB" sz="1700" dirty="0" err="1" smtClean="0"/>
              <a:t>ishlatilib</a:t>
            </a:r>
            <a:r>
              <a:rPr lang="en-GB" sz="1700" dirty="0" smtClean="0"/>
              <a:t>, </a:t>
            </a:r>
            <a:r>
              <a:rPr lang="en-GB" sz="1700" dirty="0" err="1" smtClean="0"/>
              <a:t>orasi</a:t>
            </a:r>
            <a:r>
              <a:rPr lang="en-GB" sz="1700" dirty="0" smtClean="0"/>
              <a:t> </a:t>
            </a:r>
            <a:r>
              <a:rPr lang="en-GB" sz="1700" dirty="0" err="1" smtClean="0"/>
              <a:t>spiralsimon</a:t>
            </a:r>
            <a:r>
              <a:rPr lang="en-GB" sz="1700" dirty="0" smtClean="0"/>
              <a:t> </a:t>
            </a:r>
            <a:r>
              <a:rPr lang="en-GB" sz="1700" dirty="0" err="1" smtClean="0"/>
              <a:t>islimiy</a:t>
            </a:r>
            <a:r>
              <a:rPr lang="en-GB" sz="1700" dirty="0" smtClean="0"/>
              <a:t> </a:t>
            </a:r>
            <a:r>
              <a:rPr lang="en-GB" sz="1700" dirty="0" err="1" smtClean="0"/>
              <a:t>naqsh</a:t>
            </a:r>
            <a:r>
              <a:rPr lang="en-GB" sz="1700" dirty="0" smtClean="0"/>
              <a:t> </a:t>
            </a:r>
            <a:r>
              <a:rPr lang="en-GB" sz="1700" dirty="0" err="1" smtClean="0"/>
              <a:t>bilan</a:t>
            </a:r>
            <a:r>
              <a:rPr lang="en-GB" sz="1700" dirty="0" smtClean="0"/>
              <a:t> </a:t>
            </a:r>
            <a:r>
              <a:rPr lang="en-GB" sz="1700" dirty="0" err="1" smtClean="0"/>
              <a:t>boyitilgan</a:t>
            </a:r>
            <a:r>
              <a:rPr lang="en-GB" sz="1700" dirty="0" smtClean="0"/>
              <a:t>. </a:t>
            </a:r>
            <a:r>
              <a:rPr lang="en-GB" sz="1700" dirty="0" err="1" smtClean="0"/>
              <a:t>Xiva</a:t>
            </a:r>
            <a:r>
              <a:rPr lang="en-GB" sz="1700" dirty="0" smtClean="0"/>
              <a:t> </a:t>
            </a:r>
            <a:r>
              <a:rPr lang="en-GB" sz="1700" dirty="0" err="1" smtClean="0"/>
              <a:t>naqshlari</a:t>
            </a:r>
            <a:r>
              <a:rPr lang="en-GB" sz="1700" dirty="0" smtClean="0"/>
              <a:t> </a:t>
            </a:r>
            <a:r>
              <a:rPr lang="en-GB" sz="1700" dirty="0" err="1" smtClean="0"/>
              <a:t>umuman</a:t>
            </a:r>
            <a:r>
              <a:rPr lang="en-GB" sz="1700" dirty="0" smtClean="0"/>
              <a:t> </a:t>
            </a:r>
            <a:r>
              <a:rPr lang="en-GB" sz="1700" dirty="0" err="1" smtClean="0"/>
              <a:t>madoxilli</a:t>
            </a:r>
            <a:r>
              <a:rPr lang="en-GB" sz="1700" dirty="0" smtClean="0"/>
              <a:t> </a:t>
            </a:r>
            <a:r>
              <a:rPr lang="en-GB" sz="1700" dirty="0" err="1" smtClean="0"/>
              <a:t>naqshlar</a:t>
            </a:r>
            <a:r>
              <a:rPr lang="en-GB" sz="1700" dirty="0" smtClean="0"/>
              <a:t> </a:t>
            </a:r>
            <a:r>
              <a:rPr lang="en-GB" sz="1700" dirty="0" err="1" smtClean="0"/>
              <a:t>asosida</a:t>
            </a:r>
            <a:r>
              <a:rPr lang="en-GB" sz="1700" dirty="0" smtClean="0"/>
              <a:t>    </a:t>
            </a:r>
            <a:r>
              <a:rPr lang="en-GB" sz="1700" dirty="0" err="1" smtClean="0"/>
              <a:t>tuziladi</a:t>
            </a:r>
            <a:r>
              <a:rPr lang="en-GB" sz="1700" dirty="0" smtClean="0"/>
              <a:t>. </a:t>
            </a:r>
            <a:r>
              <a:rPr lang="en-GB" sz="1700" dirty="0" err="1" smtClean="0"/>
              <a:t>Islimiy</a:t>
            </a:r>
            <a:r>
              <a:rPr lang="en-GB" sz="1700" dirty="0" smtClean="0"/>
              <a:t>  </a:t>
            </a:r>
            <a:r>
              <a:rPr lang="en-GB" sz="1700" dirty="0" err="1" smtClean="0"/>
              <a:t>naqsh</a:t>
            </a:r>
            <a:r>
              <a:rPr lang="en-GB" sz="1700" dirty="0" smtClean="0"/>
              <a:t>     </a:t>
            </a:r>
            <a:r>
              <a:rPr lang="en-GB" sz="1700" dirty="0" err="1" smtClean="0"/>
              <a:t>esa</a:t>
            </a:r>
            <a:r>
              <a:rPr lang="en-GB" sz="1700" dirty="0" smtClean="0"/>
              <a:t> </a:t>
            </a:r>
            <a:r>
              <a:rPr lang="en-GB" sz="1700" dirty="0" err="1" smtClean="0"/>
              <a:t>spiralsimon</a:t>
            </a:r>
            <a:r>
              <a:rPr lang="en-GB" sz="1700" dirty="0" smtClean="0"/>
              <a:t> </a:t>
            </a:r>
            <a:r>
              <a:rPr lang="en-GB" sz="1700" dirty="0" err="1" smtClean="0"/>
              <a:t>mayda</a:t>
            </a:r>
            <a:r>
              <a:rPr lang="en-GB" sz="1700" dirty="0" smtClean="0"/>
              <a:t> </a:t>
            </a:r>
            <a:r>
              <a:rPr lang="en-GB" sz="1700" dirty="0" err="1" smtClean="0"/>
              <a:t>qilib</a:t>
            </a:r>
            <a:r>
              <a:rPr lang="en-GB" sz="1700" dirty="0" smtClean="0"/>
              <a:t> </a:t>
            </a:r>
            <a:r>
              <a:rPr lang="en-GB" sz="1700" dirty="0" err="1" smtClean="0"/>
              <a:t>ishlanadi</a:t>
            </a:r>
            <a:r>
              <a:rPr lang="en-GB" sz="1700" dirty="0" smtClean="0"/>
              <a:t>.                                                                                                                                               </a:t>
            </a:r>
            <a:endParaRPr lang="ru-RU" sz="1700" dirty="0" smtClean="0"/>
          </a:p>
          <a:p>
            <a:r>
              <a:rPr lang="en-GB" sz="1700" dirty="0" err="1" smtClean="0"/>
              <a:t>Xiva</a:t>
            </a:r>
            <a:r>
              <a:rPr lang="en-GB" sz="1700" dirty="0" smtClean="0"/>
              <a:t> </a:t>
            </a:r>
            <a:r>
              <a:rPr lang="en-GB" sz="1700" dirty="0" err="1" smtClean="0"/>
              <a:t>naqqoshlik</a:t>
            </a:r>
            <a:r>
              <a:rPr lang="en-GB" sz="1700" dirty="0" smtClean="0"/>
              <a:t> </a:t>
            </a:r>
            <a:r>
              <a:rPr lang="en-GB" sz="1700" dirty="0" err="1" smtClean="0"/>
              <a:t>maktabining</a:t>
            </a:r>
            <a:r>
              <a:rPr lang="en-GB" sz="1700" dirty="0" smtClean="0"/>
              <a:t> </a:t>
            </a:r>
            <a:r>
              <a:rPr lang="en-GB" sz="1700" dirty="0" err="1" smtClean="0"/>
              <a:t>yorqin</a:t>
            </a:r>
            <a:r>
              <a:rPr lang="en-GB" sz="1700" dirty="0" smtClean="0"/>
              <a:t> </a:t>
            </a:r>
            <a:r>
              <a:rPr lang="en-GB" sz="1700" dirty="0" err="1" smtClean="0"/>
              <a:t>namoyandalari</a:t>
            </a:r>
            <a:r>
              <a:rPr lang="en-GB" sz="1700" dirty="0" smtClean="0"/>
              <a:t> Abdulla </a:t>
            </a:r>
            <a:r>
              <a:rPr lang="en-GB" sz="1700" dirty="0" err="1" smtClean="0"/>
              <a:t>Bolta</a:t>
            </a:r>
            <a:r>
              <a:rPr lang="ru-RU" sz="1700" dirty="0" smtClean="0"/>
              <a:t>е</a:t>
            </a:r>
            <a:r>
              <a:rPr lang="en-GB" sz="1700" dirty="0" smtClean="0"/>
              <a:t>v, </a:t>
            </a:r>
            <a:r>
              <a:rPr lang="en-GB" sz="1700" dirty="0" err="1" smtClean="0"/>
              <a:t>Ro`zimat</a:t>
            </a:r>
            <a:r>
              <a:rPr lang="en-GB" sz="1700" dirty="0" smtClean="0"/>
              <a:t> </a:t>
            </a:r>
            <a:r>
              <a:rPr lang="en-GB" sz="1700" dirty="0" err="1" smtClean="0"/>
              <a:t>Masharipov</a:t>
            </a:r>
            <a:r>
              <a:rPr lang="en-GB" sz="1700" dirty="0" smtClean="0"/>
              <a:t>, </a:t>
            </a:r>
            <a:r>
              <a:rPr lang="en-GB" sz="1700" dirty="0" err="1" smtClean="0"/>
              <a:t>Odamboy</a:t>
            </a:r>
            <a:r>
              <a:rPr lang="en-GB" sz="1700" dirty="0" smtClean="0"/>
              <a:t> </a:t>
            </a:r>
            <a:r>
              <a:rPr lang="en-GB" sz="1700" dirty="0" err="1" smtClean="0"/>
              <a:t>Yoqubov</a:t>
            </a:r>
            <a:r>
              <a:rPr lang="en-GB" sz="1700" dirty="0" smtClean="0"/>
              <a:t>, </a:t>
            </a:r>
            <a:r>
              <a:rPr lang="en-GB" sz="1700" dirty="0" err="1" smtClean="0"/>
              <a:t>Eshmurod</a:t>
            </a:r>
            <a:r>
              <a:rPr lang="en-GB" sz="1700" dirty="0" smtClean="0"/>
              <a:t> </a:t>
            </a:r>
            <a:r>
              <a:rPr lang="en-GB" sz="1700" dirty="0" err="1" smtClean="0"/>
              <a:t>Sapa</a:t>
            </a:r>
            <a:r>
              <a:rPr lang="ru-RU" sz="1700" dirty="0" smtClean="0"/>
              <a:t>е</a:t>
            </a:r>
            <a:r>
              <a:rPr lang="en-GB" sz="1700" dirty="0" smtClean="0"/>
              <a:t>v </a:t>
            </a:r>
            <a:r>
              <a:rPr lang="en-GB" sz="1700" dirty="0" err="1" smtClean="0"/>
              <a:t>va</a:t>
            </a:r>
            <a:r>
              <a:rPr lang="en-GB" sz="1700" dirty="0" smtClean="0"/>
              <a:t> </a:t>
            </a:r>
            <a:r>
              <a:rPr lang="en-GB" sz="1700" dirty="0" err="1" smtClean="0"/>
              <a:t>boshqalar</a:t>
            </a:r>
            <a:r>
              <a:rPr lang="en-GB" sz="1700" dirty="0" smtClean="0"/>
              <a:t>.</a:t>
            </a:r>
            <a:endParaRPr lang="ru-RU" sz="1700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4121" t="2232" r="2283" b="6288"/>
          <a:stretch>
            <a:fillRect/>
          </a:stretch>
        </p:blipFill>
        <p:spPr bwMode="auto">
          <a:xfrm>
            <a:off x="500035" y="285728"/>
            <a:ext cx="3000396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3114668" cy="6154758"/>
          </a:xfrm>
        </p:spPr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9" y="285731"/>
            <a:ext cx="5043495" cy="6072227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rect">
              <a:fillToRect l="100000" t="100000"/>
            </a:path>
          </a:gradFill>
        </p:spPr>
        <p:txBody>
          <a:bodyPr>
            <a:normAutofit fontScale="55000" lnSpcReduction="20000"/>
          </a:bodyPr>
          <a:lstStyle/>
          <a:p>
            <a:endParaRPr lang="en-GB" dirty="0" smtClean="0"/>
          </a:p>
          <a:p>
            <a:pPr algn="ctr"/>
            <a:r>
              <a:rPr lang="en-GB" sz="4400" b="1" dirty="0" smtClean="0"/>
              <a:t> </a:t>
            </a:r>
            <a:r>
              <a:rPr lang="en-GB" sz="4400" b="1" dirty="0" err="1" smtClean="0"/>
              <a:t>Buxoro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va</a:t>
            </a:r>
            <a:r>
              <a:rPr lang="en-GB" sz="4400" b="1" dirty="0" smtClean="0"/>
              <a:t> Samarqand  </a:t>
            </a:r>
            <a:r>
              <a:rPr lang="en-GB" sz="4400" b="1" dirty="0" err="1" smtClean="0"/>
              <a:t>naqqoshlik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maktablari</a:t>
            </a:r>
            <a:r>
              <a:rPr lang="en-GB" sz="4400" b="1" dirty="0" smtClean="0"/>
              <a:t>. </a:t>
            </a:r>
          </a:p>
          <a:p>
            <a:pPr algn="ctr"/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Buxoro</a:t>
            </a:r>
            <a:r>
              <a:rPr lang="en-GB" dirty="0" smtClean="0"/>
              <a:t> </a:t>
            </a:r>
            <a:r>
              <a:rPr lang="en-GB" dirty="0" err="1" smtClean="0"/>
              <a:t>va</a:t>
            </a:r>
            <a:r>
              <a:rPr lang="en-GB" dirty="0" smtClean="0"/>
              <a:t> </a:t>
            </a:r>
            <a:r>
              <a:rPr lang="en-GB" dirty="0" err="1" smtClean="0"/>
              <a:t>samarqand</a:t>
            </a:r>
            <a:r>
              <a:rPr lang="en-GB" dirty="0" smtClean="0"/>
              <a:t>  </a:t>
            </a:r>
            <a:r>
              <a:rPr lang="en-GB" dirty="0" err="1" smtClean="0"/>
              <a:t>naqqoshlik</a:t>
            </a:r>
            <a:r>
              <a:rPr lang="en-GB" dirty="0" smtClean="0"/>
              <a:t> </a:t>
            </a:r>
            <a:r>
              <a:rPr lang="en-GB" dirty="0" err="1" smtClean="0"/>
              <a:t>maktablari</a:t>
            </a:r>
            <a:r>
              <a:rPr lang="en-GB" dirty="0" smtClean="0"/>
              <a:t>. </a:t>
            </a:r>
            <a:r>
              <a:rPr lang="en-GB" dirty="0" err="1" smtClean="0"/>
              <a:t>Buxoro</a:t>
            </a:r>
            <a:r>
              <a:rPr lang="en-GB" dirty="0" smtClean="0"/>
              <a:t> </a:t>
            </a:r>
            <a:r>
              <a:rPr lang="en-GB" dirty="0" err="1" smtClean="0"/>
              <a:t>naqshi</a:t>
            </a:r>
            <a:r>
              <a:rPr lang="en-GB" dirty="0" smtClean="0"/>
              <a:t> </a:t>
            </a:r>
            <a:r>
              <a:rPr lang="en-GB" dirty="0" err="1" smtClean="0"/>
              <a:t>kompozitsiyalarining</a:t>
            </a:r>
            <a:r>
              <a:rPr lang="en-GB" dirty="0" smtClean="0"/>
              <a:t> </a:t>
            </a:r>
            <a:r>
              <a:rPr lang="en-GB" dirty="0" err="1" smtClean="0"/>
              <a:t>murakkabligi</a:t>
            </a:r>
            <a:r>
              <a:rPr lang="en-GB" dirty="0" smtClean="0"/>
              <a:t> </a:t>
            </a:r>
            <a:r>
              <a:rPr lang="en-GB" dirty="0" err="1" smtClean="0"/>
              <a:t>va</a:t>
            </a:r>
            <a:r>
              <a:rPr lang="en-GB" dirty="0" smtClean="0"/>
              <a:t> </a:t>
            </a:r>
            <a:r>
              <a:rPr lang="en-GB" dirty="0" err="1" smtClean="0"/>
              <a:t>jozibadorligi</a:t>
            </a:r>
            <a:r>
              <a:rPr lang="en-GB" dirty="0" smtClean="0"/>
              <a:t>   </a:t>
            </a:r>
            <a:r>
              <a:rPr lang="en-GB" dirty="0" err="1" smtClean="0"/>
              <a:t>bilan</a:t>
            </a:r>
            <a:r>
              <a:rPr lang="en-GB" dirty="0" smtClean="0"/>
              <a:t> </a:t>
            </a:r>
            <a:r>
              <a:rPr lang="en-GB" dirty="0" err="1" smtClean="0"/>
              <a:t>ajralib</a:t>
            </a:r>
            <a:r>
              <a:rPr lang="en-GB" dirty="0" smtClean="0"/>
              <a:t> </a:t>
            </a:r>
            <a:r>
              <a:rPr lang="en-GB" dirty="0" err="1" smtClean="0"/>
              <a:t>turadi</a:t>
            </a:r>
            <a:r>
              <a:rPr lang="en-GB" dirty="0" smtClean="0"/>
              <a:t>. </a:t>
            </a:r>
            <a:r>
              <a:rPr lang="en-GB" dirty="0" err="1" smtClean="0"/>
              <a:t>Buxoro</a:t>
            </a:r>
            <a:r>
              <a:rPr lang="en-GB" dirty="0" smtClean="0"/>
              <a:t> </a:t>
            </a:r>
            <a:r>
              <a:rPr lang="en-GB" dirty="0" err="1" smtClean="0"/>
              <a:t>naqshlarida</a:t>
            </a:r>
            <a:r>
              <a:rPr lang="en-GB" dirty="0" smtClean="0"/>
              <a:t> </a:t>
            </a:r>
            <a:r>
              <a:rPr lang="en-GB" dirty="0" err="1" smtClean="0"/>
              <a:t>murakkab</a:t>
            </a:r>
            <a:r>
              <a:rPr lang="en-GB" dirty="0" smtClean="0"/>
              <a:t> </a:t>
            </a:r>
            <a:r>
              <a:rPr lang="en-GB" dirty="0" err="1" smtClean="0"/>
              <a:t>girixlar</a:t>
            </a:r>
            <a:r>
              <a:rPr lang="en-GB" dirty="0" smtClean="0"/>
              <a:t> </a:t>
            </a:r>
            <a:r>
              <a:rPr lang="en-GB" dirty="0" err="1" smtClean="0"/>
              <a:t>aniq</a:t>
            </a:r>
            <a:r>
              <a:rPr lang="en-GB" dirty="0" smtClean="0"/>
              <a:t> </a:t>
            </a:r>
            <a:r>
              <a:rPr lang="en-GB" dirty="0" err="1" smtClean="0"/>
              <a:t>va</a:t>
            </a:r>
            <a:r>
              <a:rPr lang="en-GB" dirty="0" smtClean="0"/>
              <a:t> </a:t>
            </a:r>
            <a:r>
              <a:rPr lang="en-GB" dirty="0" err="1" smtClean="0"/>
              <a:t>puxta</a:t>
            </a:r>
            <a:r>
              <a:rPr lang="en-GB" dirty="0" smtClean="0"/>
              <a:t> </a:t>
            </a:r>
            <a:r>
              <a:rPr lang="en-GB" dirty="0" err="1" smtClean="0"/>
              <a:t>o`lchamda</a:t>
            </a:r>
            <a:r>
              <a:rPr lang="en-GB" dirty="0" smtClean="0"/>
              <a:t> </a:t>
            </a:r>
            <a:r>
              <a:rPr lang="en-GB" dirty="0" err="1" smtClean="0"/>
              <a:t>ishlatilishi</a:t>
            </a:r>
            <a:r>
              <a:rPr lang="en-GB" dirty="0" smtClean="0"/>
              <a:t>, </a:t>
            </a:r>
            <a:r>
              <a:rPr lang="en-GB" dirty="0" err="1" smtClean="0"/>
              <a:t>o`simliksimon</a:t>
            </a:r>
            <a:r>
              <a:rPr lang="en-GB" dirty="0" smtClean="0"/>
              <a:t> </a:t>
            </a:r>
            <a:r>
              <a:rPr lang="en-GB" dirty="0" err="1" smtClean="0"/>
              <a:t>naqshlarning</a:t>
            </a:r>
            <a:r>
              <a:rPr lang="en-GB" dirty="0" smtClean="0"/>
              <a:t> </a:t>
            </a:r>
            <a:r>
              <a:rPr lang="en-GB" dirty="0" err="1" smtClean="0"/>
              <a:t>yaproq</a:t>
            </a:r>
            <a:r>
              <a:rPr lang="en-GB" dirty="0" smtClean="0"/>
              <a:t>, m</a:t>
            </a:r>
            <a:r>
              <a:rPr lang="ru-RU" dirty="0" smtClean="0"/>
              <a:t>е</a:t>
            </a:r>
            <a:r>
              <a:rPr lang="en-GB" dirty="0" err="1" smtClean="0"/>
              <a:t>va</a:t>
            </a:r>
            <a:r>
              <a:rPr lang="en-GB" dirty="0" smtClean="0"/>
              <a:t>, </a:t>
            </a:r>
            <a:r>
              <a:rPr lang="en-GB" dirty="0" err="1" smtClean="0"/>
              <a:t>gul</a:t>
            </a:r>
            <a:r>
              <a:rPr lang="en-GB" dirty="0" smtClean="0"/>
              <a:t> </a:t>
            </a:r>
            <a:r>
              <a:rPr lang="en-GB" dirty="0" err="1" smtClean="0"/>
              <a:t>barglar</a:t>
            </a:r>
            <a:r>
              <a:rPr lang="en-GB" dirty="0" smtClean="0"/>
              <a:t> </a:t>
            </a:r>
            <a:r>
              <a:rPr lang="en-GB" dirty="0" err="1" smtClean="0"/>
              <a:t>ritmiga</a:t>
            </a:r>
            <a:r>
              <a:rPr lang="en-GB" dirty="0" smtClean="0"/>
              <a:t> </a:t>
            </a:r>
            <a:r>
              <a:rPr lang="en-GB" dirty="0" err="1" smtClean="0"/>
              <a:t>aloqida</a:t>
            </a:r>
            <a:r>
              <a:rPr lang="en-GB" dirty="0" smtClean="0"/>
              <a:t> </a:t>
            </a:r>
            <a:r>
              <a:rPr lang="en-GB" dirty="0" err="1" smtClean="0"/>
              <a:t>e'tibor</a:t>
            </a:r>
            <a:r>
              <a:rPr lang="en-GB" dirty="0" smtClean="0"/>
              <a:t> b</a:t>
            </a:r>
            <a:r>
              <a:rPr lang="ru-RU" dirty="0" smtClean="0"/>
              <a:t>е</a:t>
            </a:r>
            <a:r>
              <a:rPr lang="en-GB" dirty="0" err="1" smtClean="0"/>
              <a:t>rilishi</a:t>
            </a:r>
            <a:r>
              <a:rPr lang="en-GB" dirty="0" smtClean="0"/>
              <a:t> </a:t>
            </a:r>
            <a:r>
              <a:rPr lang="en-GB" dirty="0" err="1" smtClean="0"/>
              <a:t>bilan</a:t>
            </a:r>
            <a:r>
              <a:rPr lang="en-GB" dirty="0" smtClean="0"/>
              <a:t> </a:t>
            </a:r>
            <a:r>
              <a:rPr lang="en-GB" dirty="0" err="1" smtClean="0"/>
              <a:t>farqlanadi</a:t>
            </a:r>
            <a:r>
              <a:rPr lang="en-GB" dirty="0" smtClean="0"/>
              <a:t>. </a:t>
            </a:r>
            <a:endParaRPr lang="ru-RU" dirty="0" smtClean="0"/>
          </a:p>
          <a:p>
            <a:r>
              <a:rPr lang="en-GB" dirty="0" smtClean="0"/>
              <a:t>Samarqand </a:t>
            </a:r>
            <a:r>
              <a:rPr lang="en-GB" dirty="0" err="1" smtClean="0"/>
              <a:t>naqshlari</a:t>
            </a:r>
            <a:r>
              <a:rPr lang="en-GB" dirty="0" smtClean="0"/>
              <a:t> </a:t>
            </a:r>
            <a:r>
              <a:rPr lang="en-GB" dirty="0" err="1" smtClean="0"/>
              <a:t>Toshk</a:t>
            </a:r>
            <a:r>
              <a:rPr lang="ru-RU" dirty="0" smtClean="0"/>
              <a:t>е</a:t>
            </a:r>
            <a:r>
              <a:rPr lang="en-GB" dirty="0" err="1" smtClean="0"/>
              <a:t>nt</a:t>
            </a:r>
            <a:r>
              <a:rPr lang="en-GB" dirty="0" smtClean="0"/>
              <a:t>, </a:t>
            </a:r>
            <a:r>
              <a:rPr lang="en-GB" dirty="0" err="1" smtClean="0"/>
              <a:t>Farqon</a:t>
            </a:r>
            <a:r>
              <a:rPr lang="en-GB" dirty="0" smtClean="0"/>
              <a:t> </a:t>
            </a:r>
            <a:r>
              <a:rPr lang="en-GB" dirty="0" err="1" smtClean="0"/>
              <a:t>naqshlariga</a:t>
            </a:r>
            <a:r>
              <a:rPr lang="en-GB" dirty="0" smtClean="0"/>
              <a:t> </a:t>
            </a:r>
            <a:r>
              <a:rPr lang="en-GB" dirty="0" err="1" smtClean="0"/>
              <a:t>o`xshab</a:t>
            </a:r>
            <a:r>
              <a:rPr lang="en-GB" dirty="0" smtClean="0"/>
              <a:t> k</a:t>
            </a:r>
            <a:r>
              <a:rPr lang="ru-RU" dirty="0" smtClean="0"/>
              <a:t>е</a:t>
            </a:r>
            <a:r>
              <a:rPr lang="en-GB" dirty="0" err="1" smtClean="0"/>
              <a:t>tadi</a:t>
            </a:r>
            <a:r>
              <a:rPr lang="en-GB" dirty="0" smtClean="0"/>
              <a:t>. Samarqand </a:t>
            </a:r>
            <a:r>
              <a:rPr lang="en-GB" dirty="0" err="1" smtClean="0"/>
              <a:t>naqshlari</a:t>
            </a:r>
            <a:r>
              <a:rPr lang="en-GB" dirty="0" smtClean="0"/>
              <a:t> </a:t>
            </a:r>
            <a:r>
              <a:rPr lang="en-GB" dirty="0" err="1" smtClean="0"/>
              <a:t>o`ta</a:t>
            </a:r>
            <a:r>
              <a:rPr lang="en-GB" dirty="0" smtClean="0"/>
              <a:t> </a:t>
            </a:r>
            <a:r>
              <a:rPr lang="en-GB" dirty="0" err="1" smtClean="0"/>
              <a:t>guldorligi</a:t>
            </a:r>
            <a:r>
              <a:rPr lang="en-GB" dirty="0" smtClean="0"/>
              <a:t>, </a:t>
            </a:r>
            <a:r>
              <a:rPr lang="en-GB" dirty="0" err="1" smtClean="0"/>
              <a:t>barg</a:t>
            </a:r>
            <a:r>
              <a:rPr lang="en-GB" dirty="0" smtClean="0"/>
              <a:t> </a:t>
            </a:r>
            <a:r>
              <a:rPr lang="en-GB" dirty="0" err="1" smtClean="0"/>
              <a:t>va</a:t>
            </a:r>
            <a:r>
              <a:rPr lang="en-GB" dirty="0" smtClean="0"/>
              <a:t> </a:t>
            </a:r>
            <a:r>
              <a:rPr lang="en-GB" dirty="0" err="1" smtClean="0"/>
              <a:t>gullarining</a:t>
            </a:r>
            <a:r>
              <a:rPr lang="en-GB" dirty="0" smtClean="0"/>
              <a:t> </a:t>
            </a:r>
            <a:r>
              <a:rPr lang="en-GB" dirty="0" err="1" smtClean="0"/>
              <a:t>o`ta</a:t>
            </a:r>
            <a:r>
              <a:rPr lang="en-GB" dirty="0" smtClean="0"/>
              <a:t> </a:t>
            </a:r>
            <a:r>
              <a:rPr lang="en-GB" dirty="0" err="1" smtClean="0"/>
              <a:t>qarakatchanligi,jonliligi</a:t>
            </a:r>
            <a:r>
              <a:rPr lang="en-GB" dirty="0" smtClean="0"/>
              <a:t> </a:t>
            </a:r>
            <a:r>
              <a:rPr lang="en-GB" dirty="0" err="1" smtClean="0"/>
              <a:t>bilan</a:t>
            </a:r>
            <a:r>
              <a:rPr lang="en-GB" dirty="0" smtClean="0"/>
              <a:t> </a:t>
            </a:r>
            <a:r>
              <a:rPr lang="en-GB" dirty="0" err="1" smtClean="0"/>
              <a:t>farq</a:t>
            </a:r>
            <a:r>
              <a:rPr lang="en-GB" dirty="0" smtClean="0"/>
              <a:t> </a:t>
            </a:r>
            <a:r>
              <a:rPr lang="en-GB" dirty="0" err="1" smtClean="0"/>
              <a:t>qiladi</a:t>
            </a:r>
            <a:r>
              <a:rPr lang="en-GB" dirty="0" smtClean="0"/>
              <a:t>. </a:t>
            </a:r>
            <a:r>
              <a:rPr lang="en-GB" dirty="0" err="1" smtClean="0"/>
              <a:t>Naqshlar</a:t>
            </a:r>
            <a:r>
              <a:rPr lang="en-GB" dirty="0" smtClean="0"/>
              <a:t> </a:t>
            </a:r>
            <a:r>
              <a:rPr lang="en-GB" dirty="0" err="1" smtClean="0"/>
              <a:t>avval</a:t>
            </a:r>
            <a:r>
              <a:rPr lang="en-GB" dirty="0" smtClean="0"/>
              <a:t> </a:t>
            </a:r>
            <a:r>
              <a:rPr lang="en-GB" dirty="0" err="1" smtClean="0"/>
              <a:t>zangori</a:t>
            </a:r>
            <a:r>
              <a:rPr lang="en-GB" dirty="0" smtClean="0"/>
              <a:t>, k</a:t>
            </a:r>
            <a:r>
              <a:rPr lang="ru-RU" dirty="0" smtClean="0"/>
              <a:t>е</a:t>
            </a:r>
            <a:r>
              <a:rPr lang="en-GB" dirty="0" smtClean="0"/>
              <a:t>yin  </a:t>
            </a:r>
            <a:r>
              <a:rPr lang="en-GB" dirty="0" err="1" smtClean="0"/>
              <a:t>esa</a:t>
            </a:r>
            <a:r>
              <a:rPr lang="en-GB" dirty="0" smtClean="0"/>
              <a:t> </a:t>
            </a:r>
            <a:r>
              <a:rPr lang="en-GB" dirty="0" err="1" smtClean="0"/>
              <a:t>yashil</a:t>
            </a:r>
            <a:r>
              <a:rPr lang="en-GB" dirty="0" smtClean="0"/>
              <a:t> rang </a:t>
            </a:r>
            <a:r>
              <a:rPr lang="en-GB" dirty="0" err="1" smtClean="0"/>
              <a:t>gammasida</a:t>
            </a:r>
            <a:r>
              <a:rPr lang="en-GB" dirty="0" smtClean="0"/>
              <a:t> </a:t>
            </a:r>
            <a:r>
              <a:rPr lang="en-GB" dirty="0" err="1" smtClean="0"/>
              <a:t>ishlangan</a:t>
            </a:r>
            <a:r>
              <a:rPr lang="en-GB" dirty="0" smtClean="0"/>
              <a:t>.</a:t>
            </a:r>
            <a:endParaRPr lang="ru-RU" dirty="0" smtClean="0"/>
          </a:p>
          <a:p>
            <a:r>
              <a:rPr lang="en-GB" dirty="0" err="1" smtClean="0"/>
              <a:t>Usta</a:t>
            </a:r>
            <a:r>
              <a:rPr lang="en-GB" dirty="0" smtClean="0"/>
              <a:t> </a:t>
            </a:r>
            <a:r>
              <a:rPr lang="en-GB" dirty="0" err="1" smtClean="0"/>
              <a:t>Raqmonqul</a:t>
            </a:r>
            <a:r>
              <a:rPr lang="en-GB" dirty="0" smtClean="0"/>
              <a:t>, </a:t>
            </a:r>
            <a:r>
              <a:rPr lang="en-GB" dirty="0" err="1" smtClean="0"/>
              <a:t>usta</a:t>
            </a:r>
            <a:r>
              <a:rPr lang="en-GB" dirty="0" smtClean="0"/>
              <a:t> </a:t>
            </a:r>
            <a:r>
              <a:rPr lang="en-GB" dirty="0" err="1" smtClean="0"/>
              <a:t>Jamoliddin</a:t>
            </a:r>
            <a:r>
              <a:rPr lang="en-GB" dirty="0" smtClean="0"/>
              <a:t>, </a:t>
            </a:r>
            <a:r>
              <a:rPr lang="en-GB" dirty="0" err="1" smtClean="0"/>
              <a:t>usta</a:t>
            </a:r>
            <a:r>
              <a:rPr lang="en-GB" dirty="0" smtClean="0"/>
              <a:t> </a:t>
            </a:r>
            <a:r>
              <a:rPr lang="en-GB" dirty="0" err="1" smtClean="0"/>
              <a:t>Abduzoxid</a:t>
            </a:r>
            <a:r>
              <a:rPr lang="en-GB" dirty="0" smtClean="0"/>
              <a:t>, </a:t>
            </a:r>
            <a:r>
              <a:rPr lang="en-GB" dirty="0" err="1" smtClean="0"/>
              <a:t>usta</a:t>
            </a:r>
            <a:r>
              <a:rPr lang="en-GB" dirty="0" smtClean="0"/>
              <a:t> Sharif, </a:t>
            </a:r>
            <a:r>
              <a:rPr lang="en-GB" dirty="0" err="1" smtClean="0"/>
              <a:t>usta</a:t>
            </a:r>
            <a:r>
              <a:rPr lang="en-GB" dirty="0" smtClean="0"/>
              <a:t> </a:t>
            </a:r>
            <a:r>
              <a:rPr lang="en-GB" dirty="0" err="1" smtClean="0"/>
              <a:t>Alimjon</a:t>
            </a:r>
            <a:r>
              <a:rPr lang="en-GB" dirty="0" smtClean="0"/>
              <a:t>, </a:t>
            </a:r>
            <a:r>
              <a:rPr lang="en-GB" dirty="0" err="1" smtClean="0"/>
              <a:t>usta</a:t>
            </a:r>
            <a:r>
              <a:rPr lang="en-GB" dirty="0" smtClean="0"/>
              <a:t> </a:t>
            </a:r>
            <a:r>
              <a:rPr lang="en-GB" dirty="0" err="1" smtClean="0"/>
              <a:t>Boqi</a:t>
            </a:r>
            <a:r>
              <a:rPr lang="en-GB" dirty="0" smtClean="0"/>
              <a:t>, k</a:t>
            </a:r>
            <a:r>
              <a:rPr lang="ru-RU" dirty="0" smtClean="0"/>
              <a:t>е</a:t>
            </a:r>
            <a:r>
              <a:rPr lang="en-GB" dirty="0" err="1" smtClean="0"/>
              <a:t>yinchalik</a:t>
            </a:r>
            <a:r>
              <a:rPr lang="en-GB" dirty="0" smtClean="0"/>
              <a:t> </a:t>
            </a:r>
            <a:r>
              <a:rPr lang="en-GB" dirty="0" err="1" smtClean="0"/>
              <a:t>usta</a:t>
            </a:r>
            <a:r>
              <a:rPr lang="en-GB" dirty="0" smtClean="0"/>
              <a:t> </a:t>
            </a:r>
            <a:r>
              <a:rPr lang="en-GB" dirty="0" err="1" smtClean="0"/>
              <a:t>Jalol</a:t>
            </a:r>
            <a:r>
              <a:rPr lang="en-GB" dirty="0" smtClean="0"/>
              <a:t> </a:t>
            </a:r>
            <a:r>
              <a:rPr lang="en-GB" dirty="0" err="1" smtClean="0"/>
              <a:t>va</a:t>
            </a:r>
            <a:r>
              <a:rPr lang="en-GB" dirty="0" smtClean="0"/>
              <a:t> </a:t>
            </a:r>
            <a:r>
              <a:rPr lang="en-GB" dirty="0" err="1" smtClean="0"/>
              <a:t>Bolta</a:t>
            </a:r>
            <a:r>
              <a:rPr lang="en-GB" dirty="0" smtClean="0"/>
              <a:t> </a:t>
            </a:r>
            <a:r>
              <a:rPr lang="en-GB" dirty="0" err="1" smtClean="0"/>
              <a:t>Jalilovlar</a:t>
            </a:r>
            <a:r>
              <a:rPr lang="en-GB" dirty="0" smtClean="0"/>
              <a:t> </a:t>
            </a:r>
            <a:r>
              <a:rPr lang="en-GB" dirty="0" err="1" smtClean="0"/>
              <a:t>kabi</a:t>
            </a:r>
            <a:r>
              <a:rPr lang="en-GB" dirty="0" smtClean="0"/>
              <a:t> </a:t>
            </a:r>
            <a:r>
              <a:rPr lang="en-GB" dirty="0" err="1" smtClean="0"/>
              <a:t>naqqoshlar</a:t>
            </a:r>
            <a:r>
              <a:rPr lang="en-GB" dirty="0" smtClean="0"/>
              <a:t> Samarqand </a:t>
            </a:r>
            <a:r>
              <a:rPr lang="en-GB" dirty="0" err="1" smtClean="0"/>
              <a:t>naqqoshlik</a:t>
            </a:r>
            <a:r>
              <a:rPr lang="en-GB" dirty="0" smtClean="0"/>
              <a:t> </a:t>
            </a:r>
            <a:r>
              <a:rPr lang="en-GB" dirty="0" err="1" smtClean="0"/>
              <a:t>maktabini</a:t>
            </a:r>
            <a:r>
              <a:rPr lang="en-GB" dirty="0" smtClean="0"/>
              <a:t> </a:t>
            </a:r>
            <a:r>
              <a:rPr lang="en-GB" dirty="0" err="1" smtClean="0"/>
              <a:t>yaratilishiga</a:t>
            </a:r>
            <a:r>
              <a:rPr lang="en-GB" dirty="0" smtClean="0"/>
              <a:t> </a:t>
            </a:r>
            <a:r>
              <a:rPr lang="en-GB" dirty="0" err="1" smtClean="0"/>
              <a:t>asos</a:t>
            </a:r>
            <a:r>
              <a:rPr lang="en-GB" dirty="0" smtClean="0"/>
              <a:t> </a:t>
            </a:r>
            <a:r>
              <a:rPr lang="en-GB" dirty="0" err="1" smtClean="0"/>
              <a:t>soldilar</a:t>
            </a:r>
            <a:r>
              <a:rPr lang="en-GB" dirty="0" smtClean="0"/>
              <a:t> </a:t>
            </a:r>
            <a:r>
              <a:rPr lang="en-GB" dirty="0" err="1" smtClean="0"/>
              <a:t>va</a:t>
            </a:r>
            <a:r>
              <a:rPr lang="en-GB" dirty="0" smtClean="0"/>
              <a:t> </a:t>
            </a:r>
            <a:r>
              <a:rPr lang="en-GB" dirty="0" err="1" smtClean="0"/>
              <a:t>uning</a:t>
            </a:r>
            <a:r>
              <a:rPr lang="en-GB" dirty="0" smtClean="0"/>
              <a:t> </a:t>
            </a:r>
            <a:r>
              <a:rPr lang="en-GB" dirty="0" err="1" smtClean="0"/>
              <a:t>rivojlanishiga</a:t>
            </a:r>
            <a:r>
              <a:rPr lang="en-GB" dirty="0" smtClean="0"/>
              <a:t> </a:t>
            </a:r>
            <a:r>
              <a:rPr lang="en-GB" dirty="0" err="1" smtClean="0"/>
              <a:t>ulkan</a:t>
            </a:r>
            <a:r>
              <a:rPr lang="en-GB" dirty="0" smtClean="0"/>
              <a:t> </a:t>
            </a:r>
            <a:r>
              <a:rPr lang="en-GB" dirty="0" err="1" smtClean="0"/>
              <a:t>qissa</a:t>
            </a:r>
            <a:r>
              <a:rPr lang="en-GB" dirty="0" smtClean="0"/>
              <a:t> </a:t>
            </a:r>
            <a:r>
              <a:rPr lang="en-GB" dirty="0" err="1" smtClean="0"/>
              <a:t>qo`shdilar</a:t>
            </a:r>
            <a:r>
              <a:rPr lang="en-GB" dirty="0" smtClean="0"/>
              <a:t>.    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Нодир\Desktop\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85731"/>
            <a:ext cx="3286148" cy="3000395"/>
          </a:xfrm>
          <a:prstGeom prst="rect">
            <a:avLst/>
          </a:prstGeom>
          <a:noFill/>
        </p:spPr>
      </p:pic>
      <p:pic>
        <p:nvPicPr>
          <p:cNvPr id="2051" name="Picture 3" descr="C:\Users\Нодир\Desktop\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60" y="3357562"/>
            <a:ext cx="3286146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357167"/>
            <a:ext cx="8143932" cy="6072230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endParaRPr lang="en-GB" dirty="0" smtClean="0"/>
          </a:p>
          <a:p>
            <a:pPr algn="ctr">
              <a:buNone/>
            </a:pPr>
            <a:r>
              <a:rPr lang="en-GB" sz="11200" dirty="0" err="1" smtClean="0">
                <a:solidFill>
                  <a:srgbClr val="002060"/>
                </a:solidFill>
              </a:rPr>
              <a:t>Naqsh</a:t>
            </a:r>
            <a:r>
              <a:rPr lang="en-GB" sz="11200" dirty="0" smtClean="0">
                <a:solidFill>
                  <a:srgbClr val="002060"/>
                </a:solidFill>
              </a:rPr>
              <a:t> </a:t>
            </a:r>
            <a:r>
              <a:rPr lang="en-GB" sz="11200" dirty="0" err="1" smtClean="0">
                <a:solidFill>
                  <a:srgbClr val="002060"/>
                </a:solidFill>
              </a:rPr>
              <a:t>chizish</a:t>
            </a:r>
            <a:r>
              <a:rPr lang="en-GB" sz="11200" dirty="0" smtClean="0">
                <a:solidFill>
                  <a:srgbClr val="002060"/>
                </a:solidFill>
              </a:rPr>
              <a:t> </a:t>
            </a:r>
            <a:r>
              <a:rPr lang="en-GB" sz="11200" dirty="0" err="1" smtClean="0">
                <a:solidFill>
                  <a:srgbClr val="002060"/>
                </a:solidFill>
              </a:rPr>
              <a:t>texnalogiyasi</a:t>
            </a:r>
            <a:endParaRPr lang="en-GB" sz="112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n-GB" sz="6400" dirty="0" smtClean="0">
                <a:solidFill>
                  <a:srgbClr val="002060"/>
                </a:solidFill>
              </a:rPr>
              <a:t>              </a:t>
            </a:r>
            <a:r>
              <a:rPr lang="en-GB" sz="6400" dirty="0" err="1" smtClean="0">
                <a:solidFill>
                  <a:srgbClr val="002060"/>
                </a:solidFill>
              </a:rPr>
              <a:t>O`simliksimon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naqshlar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asosan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gul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novda</a:t>
            </a:r>
            <a:r>
              <a:rPr lang="en-GB" sz="6400" dirty="0" smtClean="0">
                <a:solidFill>
                  <a:srgbClr val="002060"/>
                </a:solidFill>
              </a:rPr>
              <a:t>, </a:t>
            </a:r>
            <a:r>
              <a:rPr lang="en-GB" sz="6400" dirty="0" err="1" smtClean="0">
                <a:solidFill>
                  <a:srgbClr val="002060"/>
                </a:solidFill>
              </a:rPr>
              <a:t>kurtak</a:t>
            </a:r>
            <a:r>
              <a:rPr lang="en-GB" sz="6400" dirty="0" smtClean="0">
                <a:solidFill>
                  <a:srgbClr val="002060"/>
                </a:solidFill>
              </a:rPr>
              <a:t>, </a:t>
            </a:r>
            <a:r>
              <a:rPr lang="en-GB" sz="6400" dirty="0" err="1" smtClean="0">
                <a:solidFill>
                  <a:srgbClr val="002060"/>
                </a:solidFill>
              </a:rPr>
              <a:t>barg</a:t>
            </a:r>
            <a:r>
              <a:rPr lang="en-GB" sz="6400" dirty="0" smtClean="0">
                <a:solidFill>
                  <a:srgbClr val="002060"/>
                </a:solidFill>
              </a:rPr>
              <a:t>, </a:t>
            </a:r>
            <a:r>
              <a:rPr lang="en-GB" sz="6400" dirty="0" err="1" smtClean="0">
                <a:solidFill>
                  <a:srgbClr val="002060"/>
                </a:solidFill>
              </a:rPr>
              <a:t>quncha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kabi</a:t>
            </a:r>
            <a:r>
              <a:rPr lang="en-GB" sz="6400" dirty="0" smtClean="0">
                <a:solidFill>
                  <a:srgbClr val="002060"/>
                </a:solidFill>
              </a:rPr>
              <a:t>  el</a:t>
            </a:r>
            <a:r>
              <a:rPr lang="ru-RU" sz="6400" dirty="0" smtClean="0">
                <a:solidFill>
                  <a:srgbClr val="002060"/>
                </a:solidFill>
              </a:rPr>
              <a:t>е</a:t>
            </a:r>
            <a:r>
              <a:rPr lang="en-GB" sz="6400" dirty="0" smtClean="0">
                <a:solidFill>
                  <a:srgbClr val="002060"/>
                </a:solidFill>
              </a:rPr>
              <a:t>m</a:t>
            </a:r>
            <a:r>
              <a:rPr lang="ru-RU" sz="6400" dirty="0" smtClean="0">
                <a:solidFill>
                  <a:srgbClr val="002060"/>
                </a:solidFill>
              </a:rPr>
              <a:t>е</a:t>
            </a:r>
            <a:r>
              <a:rPr lang="en-GB" sz="6400" dirty="0" err="1" smtClean="0">
                <a:solidFill>
                  <a:srgbClr val="002060"/>
                </a:solidFill>
              </a:rPr>
              <a:t>ntlarning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o`zaro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ma'lum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tartibda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boqlanib</a:t>
            </a:r>
            <a:r>
              <a:rPr lang="en-GB" sz="6400" dirty="0" smtClean="0">
                <a:solidFill>
                  <a:srgbClr val="002060"/>
                </a:solidFill>
              </a:rPr>
              <a:t>  </a:t>
            </a:r>
            <a:r>
              <a:rPr lang="en-GB" sz="6400" dirty="0" err="1" smtClean="0">
                <a:solidFill>
                  <a:srgbClr val="002060"/>
                </a:solidFill>
              </a:rPr>
              <a:t>tuzilishidir</a:t>
            </a:r>
            <a:r>
              <a:rPr lang="en-GB" sz="6400" dirty="0" smtClean="0">
                <a:solidFill>
                  <a:srgbClr val="002060"/>
                </a:solidFill>
              </a:rPr>
              <a:t>. </a:t>
            </a:r>
            <a:r>
              <a:rPr lang="en-GB" sz="6400" dirty="0" err="1" smtClean="0">
                <a:solidFill>
                  <a:srgbClr val="002060"/>
                </a:solidFill>
              </a:rPr>
              <a:t>Islimiy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naqshlar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tabiatan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novda</a:t>
            </a:r>
            <a:r>
              <a:rPr lang="en-GB" sz="6400" dirty="0" smtClean="0">
                <a:solidFill>
                  <a:srgbClr val="002060"/>
                </a:solidFill>
              </a:rPr>
              <a:t>  el</a:t>
            </a:r>
            <a:r>
              <a:rPr lang="ru-RU" sz="6400" dirty="0" smtClean="0">
                <a:solidFill>
                  <a:srgbClr val="002060"/>
                </a:solidFill>
              </a:rPr>
              <a:t>е</a:t>
            </a:r>
            <a:r>
              <a:rPr lang="en-GB" sz="6400" dirty="0" smtClean="0">
                <a:solidFill>
                  <a:srgbClr val="002060"/>
                </a:solidFill>
              </a:rPr>
              <a:t>m</a:t>
            </a:r>
            <a:r>
              <a:rPr lang="ru-RU" sz="6400" dirty="0" smtClean="0">
                <a:solidFill>
                  <a:srgbClr val="002060"/>
                </a:solidFill>
              </a:rPr>
              <a:t>е</a:t>
            </a:r>
            <a:r>
              <a:rPr lang="en-GB" sz="6400" dirty="0" err="1" smtClean="0">
                <a:solidFill>
                  <a:srgbClr val="002060"/>
                </a:solidFill>
              </a:rPr>
              <a:t>ntlarining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bir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tomonlama</a:t>
            </a:r>
            <a:r>
              <a:rPr lang="en-GB" sz="6400" dirty="0" smtClean="0">
                <a:solidFill>
                  <a:srgbClr val="002060"/>
                </a:solidFill>
              </a:rPr>
              <a:t>  </a:t>
            </a:r>
            <a:r>
              <a:rPr lang="en-GB" sz="6400" dirty="0" err="1" smtClean="0">
                <a:solidFill>
                  <a:srgbClr val="002060"/>
                </a:solidFill>
              </a:rPr>
              <a:t>qarakatlanib</a:t>
            </a:r>
            <a:r>
              <a:rPr lang="en-GB" sz="6400" dirty="0" smtClean="0">
                <a:solidFill>
                  <a:srgbClr val="002060"/>
                </a:solidFill>
              </a:rPr>
              <a:t>  </a:t>
            </a:r>
            <a:r>
              <a:rPr lang="en-GB" sz="6400" dirty="0" err="1" smtClean="0">
                <a:solidFill>
                  <a:srgbClr val="002060"/>
                </a:solidFill>
              </a:rPr>
              <a:t>o`suvchanligini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anglatish</a:t>
            </a:r>
            <a:r>
              <a:rPr lang="en-GB" sz="6400" dirty="0" smtClean="0">
                <a:solidFill>
                  <a:srgbClr val="002060"/>
                </a:solidFill>
              </a:rPr>
              <a:t> bois  </a:t>
            </a:r>
            <a:r>
              <a:rPr lang="en-GB" sz="6400" dirty="0" err="1" smtClean="0">
                <a:solidFill>
                  <a:srgbClr val="002060"/>
                </a:solidFill>
              </a:rPr>
              <a:t>yuguruvchi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nomiga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qam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ega</a:t>
            </a:r>
            <a:r>
              <a:rPr lang="en-GB" sz="6400" dirty="0" smtClean="0">
                <a:solidFill>
                  <a:srgbClr val="002060"/>
                </a:solidFill>
              </a:rPr>
              <a:t>. </a:t>
            </a:r>
            <a:r>
              <a:rPr lang="en-GB" sz="6400" dirty="0" err="1" smtClean="0">
                <a:solidFill>
                  <a:srgbClr val="002060"/>
                </a:solidFill>
              </a:rPr>
              <a:t>Jumladan</a:t>
            </a:r>
            <a:r>
              <a:rPr lang="en-GB" sz="6400" dirty="0" smtClean="0">
                <a:solidFill>
                  <a:srgbClr val="002060"/>
                </a:solidFill>
              </a:rPr>
              <a:t>  </a:t>
            </a:r>
            <a:r>
              <a:rPr lang="en-GB" sz="6400" dirty="0" err="1" smtClean="0">
                <a:solidFill>
                  <a:srgbClr val="002060"/>
                </a:solidFill>
              </a:rPr>
              <a:t>majnuntol</a:t>
            </a:r>
            <a:r>
              <a:rPr lang="en-GB" sz="6400" dirty="0" smtClean="0">
                <a:solidFill>
                  <a:srgbClr val="002060"/>
                </a:solidFill>
              </a:rPr>
              <a:t>, </a:t>
            </a:r>
            <a:r>
              <a:rPr lang="en-GB" sz="6400" dirty="0" err="1" smtClean="0">
                <a:solidFill>
                  <a:srgbClr val="002060"/>
                </a:solidFill>
              </a:rPr>
              <a:t>chirmovuq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kabi</a:t>
            </a:r>
            <a:r>
              <a:rPr lang="en-GB" sz="6400" dirty="0" smtClean="0">
                <a:solidFill>
                  <a:srgbClr val="002060"/>
                </a:solidFill>
              </a:rPr>
              <a:t>  </a:t>
            </a:r>
            <a:r>
              <a:rPr lang="en-GB" sz="6400" dirty="0" err="1" smtClean="0">
                <a:solidFill>
                  <a:srgbClr val="002060"/>
                </a:solidFill>
              </a:rPr>
              <a:t>o`simlik</a:t>
            </a:r>
            <a:r>
              <a:rPr lang="en-GB" sz="6400" dirty="0" smtClean="0">
                <a:solidFill>
                  <a:srgbClr val="002060"/>
                </a:solidFill>
              </a:rPr>
              <a:t> el</a:t>
            </a:r>
            <a:r>
              <a:rPr lang="ru-RU" sz="6400" dirty="0" smtClean="0">
                <a:solidFill>
                  <a:srgbClr val="002060"/>
                </a:solidFill>
              </a:rPr>
              <a:t>е</a:t>
            </a:r>
            <a:r>
              <a:rPr lang="en-GB" sz="6400" dirty="0" smtClean="0">
                <a:solidFill>
                  <a:srgbClr val="002060"/>
                </a:solidFill>
              </a:rPr>
              <a:t>m</a:t>
            </a:r>
            <a:r>
              <a:rPr lang="ru-RU" sz="6400" dirty="0" smtClean="0">
                <a:solidFill>
                  <a:srgbClr val="002060"/>
                </a:solidFill>
              </a:rPr>
              <a:t>е</a:t>
            </a:r>
            <a:r>
              <a:rPr lang="en-GB" sz="6400" dirty="0" err="1" smtClean="0">
                <a:solidFill>
                  <a:srgbClr val="002060"/>
                </a:solidFill>
              </a:rPr>
              <a:t>ntlari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aks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ettirilgan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naqshlarni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kuzatar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ekanmiz</a:t>
            </a:r>
            <a:r>
              <a:rPr lang="en-GB" sz="6400" dirty="0" smtClean="0">
                <a:solidFill>
                  <a:srgbClr val="002060"/>
                </a:solidFill>
              </a:rPr>
              <a:t>, </a:t>
            </a:r>
            <a:r>
              <a:rPr lang="en-GB" sz="6400" dirty="0" err="1" smtClean="0">
                <a:solidFill>
                  <a:srgbClr val="002060"/>
                </a:solidFill>
              </a:rPr>
              <a:t>ko`z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ilqamas</a:t>
            </a:r>
            <a:r>
              <a:rPr lang="en-GB" sz="6400" dirty="0" smtClean="0">
                <a:solidFill>
                  <a:srgbClr val="002060"/>
                </a:solidFill>
              </a:rPr>
              <a:t>  </a:t>
            </a:r>
            <a:r>
              <a:rPr lang="en-GB" sz="6400" dirty="0" err="1" smtClean="0">
                <a:solidFill>
                  <a:srgbClr val="002060"/>
                </a:solidFill>
              </a:rPr>
              <a:t>jimjimali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novda</a:t>
            </a:r>
            <a:r>
              <a:rPr lang="en-GB" sz="6400" dirty="0" smtClean="0">
                <a:solidFill>
                  <a:srgbClr val="002060"/>
                </a:solidFill>
              </a:rPr>
              <a:t>  </a:t>
            </a:r>
            <a:r>
              <a:rPr lang="en-GB" sz="6400" dirty="0" err="1" smtClean="0">
                <a:solidFill>
                  <a:srgbClr val="002060"/>
                </a:solidFill>
              </a:rPr>
              <a:t>yo`llari</a:t>
            </a:r>
            <a:r>
              <a:rPr lang="en-GB" sz="6400" dirty="0" smtClean="0">
                <a:solidFill>
                  <a:srgbClr val="002060"/>
                </a:solidFill>
              </a:rPr>
              <a:t>  </a:t>
            </a:r>
            <a:r>
              <a:rPr lang="en-GB" sz="6400" dirty="0" err="1" smtClean="0">
                <a:solidFill>
                  <a:srgbClr val="002060"/>
                </a:solidFill>
              </a:rPr>
              <a:t>tabiatan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bir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tomonga</a:t>
            </a:r>
            <a:r>
              <a:rPr lang="en-GB" sz="6400" dirty="0" smtClean="0">
                <a:solidFill>
                  <a:srgbClr val="002060"/>
                </a:solidFill>
              </a:rPr>
              <a:t>  </a:t>
            </a:r>
            <a:r>
              <a:rPr lang="en-GB" sz="6400" dirty="0" err="1" smtClean="0">
                <a:solidFill>
                  <a:srgbClr val="002060"/>
                </a:solidFill>
              </a:rPr>
              <a:t>xarakatlanib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chizilganligini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yaqqol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sezamiz</a:t>
            </a:r>
            <a:r>
              <a:rPr lang="en-GB" sz="6400" dirty="0" smtClean="0">
                <a:solidFill>
                  <a:srgbClr val="002060"/>
                </a:solidFill>
              </a:rPr>
              <a:t>.  </a:t>
            </a:r>
            <a:r>
              <a:rPr lang="en-GB" sz="6400" dirty="0" err="1" smtClean="0">
                <a:solidFill>
                  <a:srgbClr val="002060"/>
                </a:solidFill>
              </a:rPr>
              <a:t>O`simliksimon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naqshlar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yakka</a:t>
            </a:r>
            <a:r>
              <a:rPr lang="en-GB" sz="6400" dirty="0" smtClean="0">
                <a:solidFill>
                  <a:srgbClr val="002060"/>
                </a:solidFill>
              </a:rPr>
              <a:t> (</a:t>
            </a:r>
            <a:r>
              <a:rPr lang="en-GB" sz="6400" dirty="0" err="1" smtClean="0">
                <a:solidFill>
                  <a:srgbClr val="002060"/>
                </a:solidFill>
              </a:rPr>
              <a:t>bir</a:t>
            </a:r>
            <a:r>
              <a:rPr lang="en-GB" sz="6400" dirty="0" smtClean="0">
                <a:solidFill>
                  <a:srgbClr val="002060"/>
                </a:solidFill>
              </a:rPr>
              <a:t>) </a:t>
            </a:r>
            <a:r>
              <a:rPr lang="en-GB" sz="6400" dirty="0" err="1" smtClean="0">
                <a:solidFill>
                  <a:srgbClr val="002060"/>
                </a:solidFill>
              </a:rPr>
              <a:t>va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qo`sh</a:t>
            </a:r>
            <a:r>
              <a:rPr lang="en-GB" sz="6400" dirty="0" smtClean="0">
                <a:solidFill>
                  <a:srgbClr val="002060"/>
                </a:solidFill>
              </a:rPr>
              <a:t>  (</a:t>
            </a:r>
            <a:r>
              <a:rPr lang="en-GB" sz="6400" dirty="0" err="1" smtClean="0">
                <a:solidFill>
                  <a:srgbClr val="002060"/>
                </a:solidFill>
              </a:rPr>
              <a:t>ikki</a:t>
            </a:r>
            <a:r>
              <a:rPr lang="en-GB" sz="6400" dirty="0" smtClean="0">
                <a:solidFill>
                  <a:srgbClr val="002060"/>
                </a:solidFill>
              </a:rPr>
              <a:t>) </a:t>
            </a:r>
            <a:r>
              <a:rPr lang="en-GB" sz="6400" dirty="0" err="1" smtClean="0">
                <a:solidFill>
                  <a:srgbClr val="002060"/>
                </a:solidFill>
              </a:rPr>
              <a:t>bandli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novda</a:t>
            </a:r>
            <a:r>
              <a:rPr lang="en-GB" sz="6400" dirty="0" smtClean="0">
                <a:solidFill>
                  <a:srgbClr val="002060"/>
                </a:solidFill>
              </a:rPr>
              <a:t>  </a:t>
            </a:r>
            <a:r>
              <a:rPr lang="en-GB" sz="6400" dirty="0" err="1" smtClean="0">
                <a:solidFill>
                  <a:srgbClr val="002060"/>
                </a:solidFill>
              </a:rPr>
              <a:t>ko`rinishlarida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ishlanadi</a:t>
            </a:r>
            <a:r>
              <a:rPr lang="en-GB" sz="6400" dirty="0" smtClean="0">
                <a:solidFill>
                  <a:srgbClr val="002060"/>
                </a:solidFill>
              </a:rPr>
              <a:t>. </a:t>
            </a:r>
            <a:r>
              <a:rPr lang="en-GB" sz="6400" dirty="0" err="1" smtClean="0">
                <a:solidFill>
                  <a:srgbClr val="002060"/>
                </a:solidFill>
              </a:rPr>
              <a:t>Ularga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misol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qilib</a:t>
            </a:r>
            <a:r>
              <a:rPr lang="en-GB" sz="6400" dirty="0" smtClean="0">
                <a:solidFill>
                  <a:srgbClr val="002060"/>
                </a:solidFill>
              </a:rPr>
              <a:t>: </a:t>
            </a:r>
            <a:r>
              <a:rPr lang="en-GB" sz="6400" dirty="0" err="1" smtClean="0">
                <a:solidFill>
                  <a:srgbClr val="002060"/>
                </a:solidFill>
              </a:rPr>
              <a:t>ruta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xoshiya</a:t>
            </a:r>
            <a:r>
              <a:rPr lang="en-GB" sz="6400" dirty="0" smtClean="0">
                <a:solidFill>
                  <a:srgbClr val="002060"/>
                </a:solidFill>
              </a:rPr>
              <a:t>, </a:t>
            </a:r>
            <a:r>
              <a:rPr lang="en-GB" sz="6400" dirty="0" err="1" smtClean="0">
                <a:solidFill>
                  <a:srgbClr val="002060"/>
                </a:solidFill>
              </a:rPr>
              <a:t>raftor</a:t>
            </a:r>
            <a:r>
              <a:rPr lang="en-GB" sz="6400" dirty="0" smtClean="0">
                <a:solidFill>
                  <a:srgbClr val="002060"/>
                </a:solidFill>
              </a:rPr>
              <a:t>, </a:t>
            </a:r>
            <a:r>
              <a:rPr lang="en-GB" sz="6400" dirty="0" err="1" smtClean="0">
                <a:solidFill>
                  <a:srgbClr val="002060"/>
                </a:solidFill>
              </a:rPr>
              <a:t>namoyon</a:t>
            </a:r>
            <a:r>
              <a:rPr lang="en-GB" sz="6400" dirty="0" smtClean="0">
                <a:solidFill>
                  <a:srgbClr val="002060"/>
                </a:solidFill>
              </a:rPr>
              <a:t>, </a:t>
            </a:r>
            <a:r>
              <a:rPr lang="en-GB" sz="6400" dirty="0" err="1" smtClean="0">
                <a:solidFill>
                  <a:srgbClr val="002060"/>
                </a:solidFill>
              </a:rPr>
              <a:t>meqrob</a:t>
            </a:r>
            <a:r>
              <a:rPr lang="en-GB" sz="6400" dirty="0" smtClean="0">
                <a:solidFill>
                  <a:srgbClr val="002060"/>
                </a:solidFill>
              </a:rPr>
              <a:t>, </a:t>
            </a:r>
            <a:r>
              <a:rPr lang="en-GB" sz="6400" dirty="0" err="1" smtClean="0">
                <a:solidFill>
                  <a:srgbClr val="002060"/>
                </a:solidFill>
              </a:rPr>
              <a:t>turunj</a:t>
            </a:r>
            <a:r>
              <a:rPr lang="en-GB" sz="6400" dirty="0" smtClean="0">
                <a:solidFill>
                  <a:srgbClr val="002060"/>
                </a:solidFill>
              </a:rPr>
              <a:t>, </a:t>
            </a:r>
            <a:r>
              <a:rPr lang="en-GB" sz="6400" dirty="0" err="1" smtClean="0">
                <a:solidFill>
                  <a:srgbClr val="002060"/>
                </a:solidFill>
              </a:rPr>
              <a:t>munabbat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va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xokazo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kabi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naqsh</a:t>
            </a:r>
            <a:r>
              <a:rPr lang="en-GB" sz="6400" dirty="0" smtClean="0">
                <a:solidFill>
                  <a:srgbClr val="002060"/>
                </a:solidFill>
              </a:rPr>
              <a:t>  </a:t>
            </a:r>
            <a:r>
              <a:rPr lang="en-GB" sz="6400" dirty="0" err="1" smtClean="0">
                <a:solidFill>
                  <a:srgbClr val="002060"/>
                </a:solidFill>
              </a:rPr>
              <a:t>namunalarini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olish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mumkin</a:t>
            </a:r>
            <a:r>
              <a:rPr lang="en-GB" sz="6400" dirty="0" smtClean="0">
                <a:solidFill>
                  <a:srgbClr val="002060"/>
                </a:solidFill>
              </a:rPr>
              <a:t>. </a:t>
            </a:r>
            <a:endParaRPr lang="ru-RU" sz="64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6400" dirty="0" smtClean="0">
                <a:solidFill>
                  <a:srgbClr val="002060"/>
                </a:solidFill>
              </a:rPr>
              <a:t>        </a:t>
            </a:r>
            <a:r>
              <a:rPr lang="en-GB" sz="6400" dirty="0" err="1" smtClean="0">
                <a:solidFill>
                  <a:srgbClr val="002060"/>
                </a:solidFill>
              </a:rPr>
              <a:t>Giriq</a:t>
            </a:r>
            <a:r>
              <a:rPr lang="en-GB" sz="6400" dirty="0" smtClean="0">
                <a:solidFill>
                  <a:srgbClr val="002060"/>
                </a:solidFill>
              </a:rPr>
              <a:t>  </a:t>
            </a:r>
            <a:r>
              <a:rPr lang="en-GB" sz="6400" dirty="0" err="1" smtClean="0">
                <a:solidFill>
                  <a:srgbClr val="002060"/>
                </a:solidFill>
              </a:rPr>
              <a:t>naqshlar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chigal</a:t>
            </a:r>
            <a:r>
              <a:rPr lang="en-GB" sz="6400" dirty="0" smtClean="0">
                <a:solidFill>
                  <a:srgbClr val="002060"/>
                </a:solidFill>
              </a:rPr>
              <a:t>, </a:t>
            </a:r>
            <a:r>
              <a:rPr lang="en-GB" sz="6400" dirty="0" err="1" smtClean="0">
                <a:solidFill>
                  <a:srgbClr val="002060"/>
                </a:solidFill>
              </a:rPr>
              <a:t>tugun</a:t>
            </a:r>
            <a:r>
              <a:rPr lang="en-GB" sz="6400" dirty="0" smtClean="0">
                <a:solidFill>
                  <a:srgbClr val="002060"/>
                </a:solidFill>
              </a:rPr>
              <a:t> d</a:t>
            </a:r>
            <a:r>
              <a:rPr lang="ru-RU" sz="6400" dirty="0" smtClean="0">
                <a:solidFill>
                  <a:srgbClr val="002060"/>
                </a:solidFill>
              </a:rPr>
              <a:t>е</a:t>
            </a:r>
            <a:r>
              <a:rPr lang="en-GB" sz="6400" dirty="0" err="1" smtClean="0">
                <a:solidFill>
                  <a:srgbClr val="002060"/>
                </a:solidFill>
              </a:rPr>
              <a:t>gan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ma'noni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anglatib</a:t>
            </a:r>
            <a:r>
              <a:rPr lang="en-GB" sz="6400" dirty="0" smtClean="0">
                <a:solidFill>
                  <a:srgbClr val="002060"/>
                </a:solidFill>
              </a:rPr>
              <a:t>, </a:t>
            </a:r>
            <a:r>
              <a:rPr lang="en-GB" sz="6400" dirty="0" err="1" smtClean="0">
                <a:solidFill>
                  <a:srgbClr val="002060"/>
                </a:solidFill>
              </a:rPr>
              <a:t>to`qri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chiziqlarning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o`zaro</a:t>
            </a:r>
            <a:r>
              <a:rPr lang="en-GB" sz="6400" dirty="0" smtClean="0">
                <a:solidFill>
                  <a:srgbClr val="002060"/>
                </a:solidFill>
              </a:rPr>
              <a:t>  </a:t>
            </a:r>
            <a:r>
              <a:rPr lang="en-GB" sz="6400" dirty="0" err="1" smtClean="0">
                <a:solidFill>
                  <a:srgbClr val="002060"/>
                </a:solidFill>
              </a:rPr>
              <a:t>kesishuvi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natijasida</a:t>
            </a:r>
            <a:r>
              <a:rPr lang="en-GB" sz="6400" dirty="0" smtClean="0">
                <a:solidFill>
                  <a:srgbClr val="002060"/>
                </a:solidFill>
              </a:rPr>
              <a:t> g</a:t>
            </a:r>
            <a:r>
              <a:rPr lang="ru-RU" sz="6400" dirty="0" smtClean="0">
                <a:solidFill>
                  <a:srgbClr val="002060"/>
                </a:solidFill>
              </a:rPr>
              <a:t>е</a:t>
            </a:r>
            <a:r>
              <a:rPr lang="en-GB" sz="6400" dirty="0" err="1" smtClean="0">
                <a:solidFill>
                  <a:srgbClr val="002060"/>
                </a:solidFill>
              </a:rPr>
              <a:t>om</a:t>
            </a:r>
            <a:r>
              <a:rPr lang="ru-RU" sz="6400" dirty="0" smtClean="0">
                <a:solidFill>
                  <a:srgbClr val="002060"/>
                </a:solidFill>
              </a:rPr>
              <a:t>е</a:t>
            </a:r>
            <a:r>
              <a:rPr lang="en-GB" sz="6400" dirty="0" err="1" smtClean="0">
                <a:solidFill>
                  <a:srgbClr val="002060"/>
                </a:solidFill>
              </a:rPr>
              <a:t>trik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shakllarni</a:t>
            </a:r>
            <a:r>
              <a:rPr lang="en-GB" sz="6400" dirty="0" smtClean="0">
                <a:solidFill>
                  <a:srgbClr val="002060"/>
                </a:solidFill>
              </a:rPr>
              <a:t>  </a:t>
            </a:r>
            <a:r>
              <a:rPr lang="en-GB" sz="6400" dirty="0" err="1" smtClean="0">
                <a:solidFill>
                  <a:srgbClr val="002060"/>
                </a:solidFill>
              </a:rPr>
              <a:t>hosil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qiladi.Giriq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naqshlari</a:t>
            </a:r>
            <a:r>
              <a:rPr lang="en-GB" sz="6400" dirty="0" smtClean="0">
                <a:solidFill>
                  <a:srgbClr val="002060"/>
                </a:solidFill>
              </a:rPr>
              <a:t> ham </a:t>
            </a:r>
            <a:r>
              <a:rPr lang="en-GB" sz="6400" dirty="0" err="1" smtClean="0">
                <a:solidFill>
                  <a:srgbClr val="002060"/>
                </a:solidFill>
              </a:rPr>
              <a:t>islimiy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naqsh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turlari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singari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ma'lum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taqsim</a:t>
            </a:r>
            <a:r>
              <a:rPr lang="en-GB" sz="6400" dirty="0" smtClean="0">
                <a:solidFill>
                  <a:srgbClr val="002060"/>
                </a:solidFill>
              </a:rPr>
              <a:t> (rapport) </a:t>
            </a:r>
            <a:r>
              <a:rPr lang="en-GB" sz="6400" dirty="0" err="1" smtClean="0">
                <a:solidFill>
                  <a:srgbClr val="002060"/>
                </a:solidFill>
              </a:rPr>
              <a:t>bo`laklardan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iborat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bo`lib</a:t>
            </a:r>
            <a:r>
              <a:rPr lang="en-GB" sz="6400" dirty="0" smtClean="0">
                <a:solidFill>
                  <a:srgbClr val="002060"/>
                </a:solidFill>
              </a:rPr>
              <a:t>, </a:t>
            </a:r>
            <a:r>
              <a:rPr lang="en-GB" sz="6400" dirty="0" err="1" smtClean="0">
                <a:solidFill>
                  <a:srgbClr val="002060"/>
                </a:solidFill>
              </a:rPr>
              <a:t>aloqida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tuzilishlarga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ega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bo`ladi</a:t>
            </a:r>
            <a:r>
              <a:rPr lang="en-GB" sz="6400" dirty="0" smtClean="0">
                <a:solidFill>
                  <a:srgbClr val="002060"/>
                </a:solidFill>
              </a:rPr>
              <a:t>. </a:t>
            </a:r>
            <a:r>
              <a:rPr lang="en-GB" sz="6400" dirty="0" err="1" smtClean="0">
                <a:solidFill>
                  <a:srgbClr val="002060"/>
                </a:solidFill>
              </a:rPr>
              <a:t>Giriq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naqshlari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panjara-to`siq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ma'nosini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qam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anglatib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to`r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kataklari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yordamida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tez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va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onson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chiziladi</a:t>
            </a:r>
            <a:r>
              <a:rPr lang="en-GB" sz="6400" dirty="0" smtClean="0">
                <a:solidFill>
                  <a:srgbClr val="002060"/>
                </a:solidFill>
              </a:rPr>
              <a:t>.  </a:t>
            </a:r>
            <a:r>
              <a:rPr lang="en-GB" sz="6400" dirty="0" err="1" smtClean="0">
                <a:solidFill>
                  <a:srgbClr val="002060"/>
                </a:solidFill>
              </a:rPr>
              <a:t>Panjara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naqshlari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ayniqsa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pargori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uslubida</a:t>
            </a:r>
            <a:r>
              <a:rPr lang="en-GB" sz="6400" dirty="0" smtClean="0">
                <a:solidFill>
                  <a:srgbClr val="002060"/>
                </a:solidFill>
              </a:rPr>
              <a:t>, </a:t>
            </a:r>
            <a:r>
              <a:rPr lang="en-GB" sz="6400" dirty="0" err="1" smtClean="0">
                <a:solidFill>
                  <a:srgbClr val="002060"/>
                </a:solidFill>
              </a:rPr>
              <a:t>turli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o`ymakorlik</a:t>
            </a:r>
            <a:r>
              <a:rPr lang="en-GB" sz="6400" dirty="0" smtClean="0">
                <a:solidFill>
                  <a:srgbClr val="002060"/>
                </a:solidFill>
              </a:rPr>
              <a:t>  </a:t>
            </a:r>
            <a:r>
              <a:rPr lang="en-GB" sz="6400" dirty="0" err="1" smtClean="0">
                <a:solidFill>
                  <a:srgbClr val="002060"/>
                </a:solidFill>
              </a:rPr>
              <a:t>san'atlarida</a:t>
            </a:r>
            <a:r>
              <a:rPr lang="en-GB" sz="6400" dirty="0" smtClean="0">
                <a:solidFill>
                  <a:srgbClr val="002060"/>
                </a:solidFill>
              </a:rPr>
              <a:t> ham  </a:t>
            </a:r>
            <a:r>
              <a:rPr lang="en-GB" sz="6400" dirty="0" err="1" smtClean="0">
                <a:solidFill>
                  <a:srgbClr val="002060"/>
                </a:solidFill>
              </a:rPr>
              <a:t>qo`llaniladi</a:t>
            </a:r>
            <a:r>
              <a:rPr lang="en-GB" sz="6400" dirty="0" smtClean="0">
                <a:solidFill>
                  <a:srgbClr val="002060"/>
                </a:solidFill>
              </a:rPr>
              <a:t>. </a:t>
            </a:r>
            <a:endParaRPr lang="ru-RU" sz="64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6400" dirty="0" smtClean="0">
                <a:solidFill>
                  <a:srgbClr val="002060"/>
                </a:solidFill>
              </a:rPr>
              <a:t>     </a:t>
            </a:r>
            <a:r>
              <a:rPr lang="en-GB" sz="6400" dirty="0" err="1" smtClean="0">
                <a:solidFill>
                  <a:srgbClr val="002060"/>
                </a:solidFill>
              </a:rPr>
              <a:t>Gulli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giriq</a:t>
            </a:r>
            <a:r>
              <a:rPr lang="en-GB" sz="6400" dirty="0" smtClean="0">
                <a:solidFill>
                  <a:srgbClr val="002060"/>
                </a:solidFill>
              </a:rPr>
              <a:t>  </a:t>
            </a:r>
            <a:r>
              <a:rPr lang="en-GB" sz="6400" dirty="0" err="1" smtClean="0">
                <a:solidFill>
                  <a:srgbClr val="002060"/>
                </a:solidFill>
              </a:rPr>
              <a:t>deb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ataluvchi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murakkab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naqshlar</a:t>
            </a:r>
            <a:r>
              <a:rPr lang="en-GB" sz="6400" dirty="0" smtClean="0">
                <a:solidFill>
                  <a:srgbClr val="002060"/>
                </a:solidFill>
              </a:rPr>
              <a:t>  </a:t>
            </a:r>
            <a:r>
              <a:rPr lang="en-GB" sz="6400" dirty="0" err="1" smtClean="0">
                <a:solidFill>
                  <a:srgbClr val="002060"/>
                </a:solidFill>
              </a:rPr>
              <a:t>o`simliksimon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va</a:t>
            </a:r>
            <a:r>
              <a:rPr lang="en-GB" sz="6400" dirty="0" smtClean="0">
                <a:solidFill>
                  <a:srgbClr val="002060"/>
                </a:solidFill>
              </a:rPr>
              <a:t> g</a:t>
            </a:r>
            <a:r>
              <a:rPr lang="ru-RU" sz="6400" dirty="0" smtClean="0">
                <a:solidFill>
                  <a:srgbClr val="002060"/>
                </a:solidFill>
              </a:rPr>
              <a:t>е</a:t>
            </a:r>
            <a:r>
              <a:rPr lang="en-GB" sz="6400" dirty="0" err="1" smtClean="0">
                <a:solidFill>
                  <a:srgbClr val="002060"/>
                </a:solidFill>
              </a:rPr>
              <a:t>om</a:t>
            </a:r>
            <a:r>
              <a:rPr lang="ru-RU" sz="6400" dirty="0" smtClean="0">
                <a:solidFill>
                  <a:srgbClr val="002060"/>
                </a:solidFill>
              </a:rPr>
              <a:t>е</a:t>
            </a:r>
            <a:r>
              <a:rPr lang="en-GB" sz="6400" dirty="0" err="1" smtClean="0">
                <a:solidFill>
                  <a:srgbClr val="002060"/>
                </a:solidFill>
              </a:rPr>
              <a:t>trik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naqsh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turlarining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o`zaro</a:t>
            </a:r>
            <a:r>
              <a:rPr lang="en-GB" sz="6400" dirty="0" smtClean="0">
                <a:solidFill>
                  <a:srgbClr val="002060"/>
                </a:solidFill>
              </a:rPr>
              <a:t>  </a:t>
            </a:r>
            <a:r>
              <a:rPr lang="en-GB" sz="6400" dirty="0" err="1" smtClean="0">
                <a:solidFill>
                  <a:srgbClr val="002060"/>
                </a:solidFill>
              </a:rPr>
              <a:t>birikishidan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qosil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bo`ladi</a:t>
            </a:r>
            <a:r>
              <a:rPr lang="en-GB" sz="6400" dirty="0" smtClean="0">
                <a:solidFill>
                  <a:srgbClr val="002060"/>
                </a:solidFill>
              </a:rPr>
              <a:t>. </a:t>
            </a:r>
            <a:endParaRPr lang="ru-RU" sz="64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6400" dirty="0" smtClean="0">
                <a:solidFill>
                  <a:srgbClr val="002060"/>
                </a:solidFill>
              </a:rPr>
              <a:t>     </a:t>
            </a:r>
            <a:r>
              <a:rPr lang="en-GB" sz="6400" dirty="0" err="1" smtClean="0">
                <a:solidFill>
                  <a:srgbClr val="002060"/>
                </a:solidFill>
              </a:rPr>
              <a:t>Naqshda</a:t>
            </a:r>
            <a:r>
              <a:rPr lang="en-GB" sz="6400" dirty="0" smtClean="0">
                <a:solidFill>
                  <a:srgbClr val="002060"/>
                </a:solidFill>
              </a:rPr>
              <a:t> el</a:t>
            </a:r>
            <a:r>
              <a:rPr lang="ru-RU" sz="6400" dirty="0" smtClean="0">
                <a:solidFill>
                  <a:srgbClr val="002060"/>
                </a:solidFill>
              </a:rPr>
              <a:t>е</a:t>
            </a:r>
            <a:r>
              <a:rPr lang="en-GB" sz="6400" dirty="0" smtClean="0">
                <a:solidFill>
                  <a:srgbClr val="002060"/>
                </a:solidFill>
              </a:rPr>
              <a:t>m</a:t>
            </a:r>
            <a:r>
              <a:rPr lang="ru-RU" sz="6400" dirty="0" smtClean="0">
                <a:solidFill>
                  <a:srgbClr val="002060"/>
                </a:solidFill>
              </a:rPr>
              <a:t>е</a:t>
            </a:r>
            <a:r>
              <a:rPr lang="en-GB" sz="6400" dirty="0" err="1" smtClean="0">
                <a:solidFill>
                  <a:srgbClr val="002060"/>
                </a:solidFill>
              </a:rPr>
              <a:t>ntlarning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o`zaro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birikib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borishi</a:t>
            </a:r>
            <a:r>
              <a:rPr lang="en-GB" sz="6400" dirty="0" smtClean="0">
                <a:solidFill>
                  <a:srgbClr val="002060"/>
                </a:solidFill>
              </a:rPr>
              <a:t>,  </a:t>
            </a:r>
            <a:r>
              <a:rPr lang="en-GB" sz="6400" dirty="0" err="1" smtClean="0">
                <a:solidFill>
                  <a:srgbClr val="002060"/>
                </a:solidFill>
              </a:rPr>
              <a:t>muttanosib</a:t>
            </a:r>
            <a:r>
              <a:rPr lang="en-GB" sz="6400" dirty="0" smtClean="0">
                <a:solidFill>
                  <a:srgbClr val="002060"/>
                </a:solidFill>
              </a:rPr>
              <a:t>  </a:t>
            </a:r>
            <a:r>
              <a:rPr lang="en-GB" sz="6400" dirty="0" err="1" smtClean="0">
                <a:solidFill>
                  <a:srgbClr val="002060"/>
                </a:solidFill>
              </a:rPr>
              <a:t>boqlanishlari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naqshning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butun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bir</a:t>
            </a:r>
            <a:r>
              <a:rPr lang="en-GB" sz="6400" dirty="0" smtClean="0">
                <a:solidFill>
                  <a:srgbClr val="002060"/>
                </a:solidFill>
              </a:rPr>
              <a:t>  </a:t>
            </a:r>
            <a:r>
              <a:rPr lang="en-GB" sz="6400" dirty="0" err="1" smtClean="0">
                <a:solidFill>
                  <a:srgbClr val="002060"/>
                </a:solidFill>
              </a:rPr>
              <a:t>yaxlitligini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tashkil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etadi</a:t>
            </a:r>
            <a:r>
              <a:rPr lang="en-GB" sz="6400" dirty="0" smtClean="0">
                <a:solidFill>
                  <a:srgbClr val="002060"/>
                </a:solidFill>
              </a:rPr>
              <a:t>.. </a:t>
            </a:r>
            <a:r>
              <a:rPr lang="en-GB" sz="6400" dirty="0" err="1" smtClean="0">
                <a:solidFill>
                  <a:srgbClr val="002060"/>
                </a:solidFill>
              </a:rPr>
              <a:t>Naqsh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chizishni</a:t>
            </a:r>
            <a:r>
              <a:rPr lang="en-GB" sz="6400" dirty="0" smtClean="0">
                <a:solidFill>
                  <a:srgbClr val="002060"/>
                </a:solidFill>
              </a:rPr>
              <a:t>  </a:t>
            </a:r>
            <a:r>
              <a:rPr lang="en-GB" sz="6400" dirty="0" err="1" smtClean="0">
                <a:solidFill>
                  <a:srgbClr val="002060"/>
                </a:solidFill>
              </a:rPr>
              <a:t>o`rganishda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dastlab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quyidagi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shakllar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chizib</a:t>
            </a:r>
            <a:r>
              <a:rPr lang="en-GB" sz="6400" dirty="0" smtClean="0">
                <a:solidFill>
                  <a:srgbClr val="002060"/>
                </a:solidFill>
              </a:rPr>
              <a:t>  </a:t>
            </a:r>
            <a:r>
              <a:rPr lang="en-GB" sz="6400" dirty="0" err="1" smtClean="0">
                <a:solidFill>
                  <a:srgbClr val="002060"/>
                </a:solidFill>
              </a:rPr>
              <a:t>o`rganiladi:barglar,gullar</a:t>
            </a:r>
            <a:r>
              <a:rPr lang="en-US" sz="6400" dirty="0" smtClean="0">
                <a:solidFill>
                  <a:srgbClr val="002060"/>
                </a:solidFill>
              </a:rPr>
              <a:t>,</a:t>
            </a:r>
            <a:r>
              <a:rPr lang="en-GB" sz="6400" dirty="0" err="1" smtClean="0">
                <a:solidFill>
                  <a:srgbClr val="002060"/>
                </a:solidFill>
              </a:rPr>
              <a:t>novdalar,boqlam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va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sirtmoq,marqula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va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kurtak</a:t>
            </a:r>
            <a:r>
              <a:rPr lang="en-GB" sz="6400" dirty="0" smtClean="0">
                <a:solidFill>
                  <a:srgbClr val="002060"/>
                </a:solidFill>
              </a:rPr>
              <a:t>, </a:t>
            </a:r>
            <a:r>
              <a:rPr lang="en-GB" sz="6400" dirty="0" err="1" smtClean="0">
                <a:solidFill>
                  <a:srgbClr val="002060"/>
                </a:solidFill>
              </a:rPr>
              <a:t>madoqil</a:t>
            </a:r>
            <a:r>
              <a:rPr lang="en-GB" sz="6400" dirty="0" smtClean="0">
                <a:solidFill>
                  <a:srgbClr val="002060"/>
                </a:solidFill>
              </a:rPr>
              <a:t> el</a:t>
            </a:r>
            <a:r>
              <a:rPr lang="ru-RU" sz="6400" dirty="0" smtClean="0">
                <a:solidFill>
                  <a:srgbClr val="002060"/>
                </a:solidFill>
              </a:rPr>
              <a:t>е</a:t>
            </a:r>
            <a:r>
              <a:rPr lang="en-GB" sz="6400" dirty="0" smtClean="0">
                <a:solidFill>
                  <a:srgbClr val="002060"/>
                </a:solidFill>
              </a:rPr>
              <a:t>m</a:t>
            </a:r>
            <a:r>
              <a:rPr lang="ru-RU" sz="6400" dirty="0" smtClean="0">
                <a:solidFill>
                  <a:srgbClr val="002060"/>
                </a:solidFill>
              </a:rPr>
              <a:t>е</a:t>
            </a:r>
            <a:r>
              <a:rPr lang="en-GB" sz="6400" dirty="0" err="1" smtClean="0">
                <a:solidFill>
                  <a:srgbClr val="002060"/>
                </a:solidFill>
              </a:rPr>
              <a:t>ntlarini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chizish</a:t>
            </a:r>
            <a:r>
              <a:rPr lang="en-GB" sz="6400" dirty="0" smtClean="0">
                <a:solidFill>
                  <a:srgbClr val="002060"/>
                </a:solidFill>
              </a:rPr>
              <a:t>, </a:t>
            </a:r>
            <a:r>
              <a:rPr lang="en-GB" sz="6400" dirty="0" err="1" smtClean="0">
                <a:solidFill>
                  <a:srgbClr val="002060"/>
                </a:solidFill>
              </a:rPr>
              <a:t>gajak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va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jingalak</a:t>
            </a:r>
            <a:r>
              <a:rPr lang="en-GB" sz="6400" dirty="0" smtClean="0">
                <a:solidFill>
                  <a:srgbClr val="002060"/>
                </a:solidFill>
              </a:rPr>
              <a:t> el</a:t>
            </a:r>
            <a:r>
              <a:rPr lang="ru-RU" sz="6400" dirty="0" smtClean="0">
                <a:solidFill>
                  <a:srgbClr val="002060"/>
                </a:solidFill>
              </a:rPr>
              <a:t>е</a:t>
            </a:r>
            <a:r>
              <a:rPr lang="en-GB" sz="6400" dirty="0" smtClean="0">
                <a:solidFill>
                  <a:srgbClr val="002060"/>
                </a:solidFill>
              </a:rPr>
              <a:t>m</a:t>
            </a:r>
            <a:r>
              <a:rPr lang="ru-RU" sz="6400" dirty="0" smtClean="0">
                <a:solidFill>
                  <a:srgbClr val="002060"/>
                </a:solidFill>
              </a:rPr>
              <a:t>е</a:t>
            </a:r>
            <a:r>
              <a:rPr lang="en-GB" sz="6400" dirty="0" err="1" smtClean="0">
                <a:solidFill>
                  <a:srgbClr val="002060"/>
                </a:solidFill>
              </a:rPr>
              <a:t>ntlarini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chizish</a:t>
            </a:r>
            <a:r>
              <a:rPr lang="en-GB" sz="6400" dirty="0" smtClean="0">
                <a:solidFill>
                  <a:srgbClr val="002060"/>
                </a:solidFill>
              </a:rPr>
              <a:t> ,</a:t>
            </a:r>
            <a:r>
              <a:rPr lang="en-GB" sz="6400" dirty="0" err="1" smtClean="0">
                <a:solidFill>
                  <a:srgbClr val="002060"/>
                </a:solidFill>
              </a:rPr>
              <a:t>bofta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va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shkufta</a:t>
            </a:r>
            <a:r>
              <a:rPr lang="en-GB" sz="6400" dirty="0" smtClean="0">
                <a:solidFill>
                  <a:srgbClr val="002060"/>
                </a:solidFill>
              </a:rPr>
              <a:t> el</a:t>
            </a:r>
            <a:r>
              <a:rPr lang="ru-RU" sz="6400" dirty="0" smtClean="0">
                <a:solidFill>
                  <a:srgbClr val="002060"/>
                </a:solidFill>
              </a:rPr>
              <a:t>е</a:t>
            </a:r>
            <a:r>
              <a:rPr lang="en-GB" sz="6400" dirty="0" smtClean="0">
                <a:solidFill>
                  <a:srgbClr val="002060"/>
                </a:solidFill>
              </a:rPr>
              <a:t>m</a:t>
            </a:r>
            <a:r>
              <a:rPr lang="ru-RU" sz="6400" dirty="0" smtClean="0">
                <a:solidFill>
                  <a:srgbClr val="002060"/>
                </a:solidFill>
              </a:rPr>
              <a:t>е</a:t>
            </a:r>
            <a:r>
              <a:rPr lang="en-GB" sz="6400" dirty="0" err="1" smtClean="0">
                <a:solidFill>
                  <a:srgbClr val="002060"/>
                </a:solidFill>
              </a:rPr>
              <a:t>ntlarini</a:t>
            </a:r>
            <a:r>
              <a:rPr lang="en-GB" sz="6400" dirty="0" smtClean="0">
                <a:solidFill>
                  <a:srgbClr val="002060"/>
                </a:solidFill>
              </a:rPr>
              <a:t> </a:t>
            </a:r>
            <a:r>
              <a:rPr lang="en-GB" sz="6400" dirty="0" err="1" smtClean="0">
                <a:solidFill>
                  <a:srgbClr val="002060"/>
                </a:solidFill>
              </a:rPr>
              <a:t>chizish</a:t>
            </a:r>
            <a:r>
              <a:rPr lang="en-GB" sz="6400" dirty="0" smtClean="0">
                <a:solidFill>
                  <a:srgbClr val="002060"/>
                </a:solidFill>
              </a:rPr>
              <a:t> .</a:t>
            </a:r>
            <a:endParaRPr lang="ru-RU" sz="6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1205</Words>
  <PresentationFormat>Экран (4:3)</PresentationFormat>
  <Paragraphs>50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Аа          Амалий  санъат  </vt:lpstr>
      <vt:lpstr>Слайд 2</vt:lpstr>
      <vt:lpstr>Слайд 3</vt:lpstr>
      <vt:lpstr>Слайд 4</vt:lpstr>
      <vt:lpstr>Слайд 5</vt:lpstr>
      <vt:lpstr>Слайд 6</vt:lpstr>
      <vt:lpstr>Слайд 7</vt:lpstr>
      <vt:lpstr>  </vt:lpstr>
      <vt:lpstr>Слайд 9</vt:lpstr>
      <vt:lpstr>Naqsh elementlari </vt:lpstr>
      <vt:lpstr>Naqsh elementlarini bosqichma- bosqich chizish                       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Нодир</dc:creator>
  <cp:lastModifiedBy>Нодир</cp:lastModifiedBy>
  <cp:revision>142</cp:revision>
  <dcterms:created xsi:type="dcterms:W3CDTF">2013-10-23T15:15:40Z</dcterms:created>
  <dcterms:modified xsi:type="dcterms:W3CDTF">2014-11-10T19:31:15Z</dcterms:modified>
</cp:coreProperties>
</file>