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E477D77-4000-4E8C-81AC-430605834D56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D136249-9297-4911-ADBA-A7848D278D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908720"/>
            <a:ext cx="6694512" cy="4109842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Muzi’ka ta’limi bakalavr bag’dari’ni’n’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topar talabasi’ Ahmedova Ozodani’n’ “Baslawi’sh klasslarda muzi’ka folklori’n u’yreti’w jollari’” temasi’nda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509120"/>
            <a:ext cx="6172200" cy="1865802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O’z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betinshe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jumi’s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PREZINTACIYASI’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931224" cy="58532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uz-Cyrl-UZ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Кirisiw. 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uz-Cyrl-UZ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I-Ba’p.Muzi’kani’n’ ta’rbiyali’q a’hmiyeti  ha’m xali’qimizdi’n’ folklor  janri’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1.1.Fol’klor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qosi‘qlari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‘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mazmuni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‘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ha’m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tariyx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betleri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1.2.Muzi’kami’z xalqi’mi’zdi’n` ruwxi’y rawaji’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II-Ba’p. </a:t>
            </a:r>
            <a:r>
              <a:rPr lang="uz-Cyrl-UZ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Baslawi’sh klass woqi’wshi’lari’ jas wozgeshelikleri ha’m muzi’ka ta’limi’n qabi’l yeti’wde wo’qi’ti’w</a:t>
            </a:r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jollari’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2.1. Biri’nshi ha’m yekinshi klass woqi’wshi’larinin’ wozgeshelikleri ha’m sabaq mazmuni’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2.2.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Ushi’nshi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klass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woqi’wshi’lari’na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qosi’q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uyreti’w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jollari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2.3.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To’rti’nshi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klass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wo’zi’wshi’lari’na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muzi’ka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sabag’i’n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woqi’ti’wdi’n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’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waziypalari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’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ha’m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de-DE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mazmuni</a:t>
            </a:r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de-DE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2.4. </a:t>
            </a:r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Baslawi’sh klassta muzi’ka sabag’i’ni’n’ metodikali’q jumi’lari’.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it-IT" sz="2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2.5. Baslawi’sh klasslarda muzi’ka folklori’n u’yreti’w jollari’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/>
            <a:r>
              <a:rPr lang="en-US" sz="26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Juwmaqlaw</a:t>
            </a:r>
            <a:endParaRPr lang="ru-RU" sz="26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7632848" cy="5411688"/>
          </a:xfrm>
          <a:solidFill>
            <a:srgbClr val="00B0F0"/>
          </a:solidFill>
        </p:spPr>
        <p:txBody>
          <a:bodyPr/>
          <a:lstStyle/>
          <a:p>
            <a:pPr algn="just"/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Ma`mleketti’n` bas maqseti jaslarda joqari’ ma`nawiy pa`ziyletlerdi’n`, bay ma`deniy miyrasi’mi’z,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tariyxi’mi’z, uli’wmainsaniyli’q qadiriyatlari’na xurmet, Ana Watang`a muxabbat, milliy g`arezsiz ideologiyasi’na sadaqat ruwxi’nda ta`rbiyalaw waziypasi’ ta`lim tarawi’nda islewshi ta`rbiyashi’ ha`m woqi’ti’wshi’larg`a ju`kleti’lgen.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3600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Pitkeriw jumi’si’ni’n’ maqseti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Baslawi’sh klasslarda muzi’ka folklori’n u’yreti’w jollari’ haqqi’nda ma`g’li’wmatlardi’ ha’m metodlar ja’mlengen usi’llardi’ usi’ni’w.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562771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77500" lnSpcReduction="20000"/>
          </a:bodyPr>
          <a:lstStyle/>
          <a:p>
            <a:r>
              <a:rPr lang="it-IT" sz="3400" dirty="0" smtClean="0">
                <a:latin typeface="Times New Roman" pitchFamily="18" charset="0"/>
                <a:cs typeface="Times New Roman" pitchFamily="18" charset="0"/>
              </a:rPr>
              <a:t>Waziypalari’ :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400" dirty="0" smtClean="0">
                <a:latin typeface="Times New Roman" pitchFamily="18" charset="0"/>
                <a:cs typeface="Times New Roman" pitchFamily="18" charset="0"/>
              </a:rPr>
              <a:t>- Baslawi’sh klass wo’qi’wshi’lardi’ fiziologiyali’q ha’m psixologiyali’q wo’zgesheligin uyreniw;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400" dirty="0" smtClean="0">
                <a:latin typeface="Times New Roman" pitchFamily="18" charset="0"/>
                <a:cs typeface="Times New Roman" pitchFamily="18" charset="0"/>
              </a:rPr>
              <a:t>- Muzi’ka fol’klori’ boyi’nsha baslawish klass wo’qi’wshi’lari’ jasi’na say repertuarlari’n tallaw;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400" dirty="0" smtClean="0">
                <a:latin typeface="Times New Roman" pitchFamily="18" charset="0"/>
                <a:cs typeface="Times New Roman" pitchFamily="18" charset="0"/>
              </a:rPr>
              <a:t>- Temag’a say bolg’an a’debiyatlar, ilimiy jumi’slar juwmag’i’, ilimiy maqalalar ha’m metodlardi’ wo’qi’p uyreniw ha’m wo’ni’n’ ob’ekt yesabi’nda uyrenip ati’rg’an ma’seleni ashi’p beriwshi sheshimleri’n uyreniw;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400" dirty="0" smtClean="0">
                <a:latin typeface="Times New Roman" pitchFamily="18" charset="0"/>
                <a:cs typeface="Times New Roman" pitchFamily="18" charset="0"/>
              </a:rPr>
              <a:t>- Qollani’latug’i’n metodlardi’ gipoteza yeti’w;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400" dirty="0" smtClean="0">
                <a:latin typeface="Times New Roman" pitchFamily="18" charset="0"/>
                <a:cs typeface="Times New Roman" pitchFamily="18" charset="0"/>
              </a:rPr>
              <a:t>- Baslawi’sh klasslarda muzi’ka folklori’n u’yreti’w jollari’ haqqi’nda mag’li’wmatlardi’ toplaw, juwmaqlasti’riw ha’m jollari’n usi’ni’w.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3744416"/>
          </a:xfrm>
        </p:spPr>
        <p:txBody>
          <a:bodyPr/>
          <a:lstStyle/>
          <a:p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Pitkeriw jumi’si’ni’n’ metodikali’q a’hmiyeti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baslawi’sh klass wo’qi’wshi’lari’ni’n’ fiziologiyali’q ha’m psixologiyali’q wozgeshelikleri’n uyreniw, fol’klor qosi’qlari’n ta’rbiyali’q a’hmiyeti’n toplaw, woqi’wshilarg’a uyreti’w jollari’n izlengenliginde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476672"/>
            <a:ext cx="7818072" cy="5771728"/>
          </a:xfrm>
        </p:spPr>
        <p:txBody>
          <a:bodyPr>
            <a:normAutofit/>
          </a:bodyPr>
          <a:lstStyle/>
          <a:p>
            <a:pPr algn="just"/>
            <a:r>
              <a:rPr lang="it-IT" sz="2200" b="1" dirty="0" smtClean="0">
                <a:latin typeface="Times New Roman" pitchFamily="18" charset="0"/>
                <a:cs typeface="Times New Roman" pitchFamily="18" charset="0"/>
              </a:rPr>
              <a:t>I-Bap.Muzi’kani’n’ ta’rbiyali’q a’hmiyeti  ha’m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xali’qi’mi’zdi’n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fol’klor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janri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’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de-DE" sz="2200" b="1" dirty="0" err="1" smtClean="0">
                <a:latin typeface="Times New Roman" pitchFamily="18" charset="0"/>
                <a:cs typeface="Times New Roman" pitchFamily="18" charset="0"/>
              </a:rPr>
              <a:t>Fol’klor</a:t>
            </a:r>
            <a:r>
              <a:rPr lang="de-DE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b="1" dirty="0" err="1" smtClean="0">
                <a:latin typeface="Times New Roman" pitchFamily="18" charset="0"/>
                <a:cs typeface="Times New Roman" pitchFamily="18" charset="0"/>
              </a:rPr>
              <a:t>qosi‘qlari</a:t>
            </a:r>
            <a:r>
              <a:rPr lang="de-DE" sz="2200" b="1" dirty="0" smtClean="0">
                <a:latin typeface="Times New Roman" pitchFamily="18" charset="0"/>
                <a:cs typeface="Times New Roman" pitchFamily="18" charset="0"/>
              </a:rPr>
              <a:t>‘ </a:t>
            </a:r>
            <a:r>
              <a:rPr lang="de-DE" sz="2200" b="1" dirty="0" err="1" smtClean="0">
                <a:latin typeface="Times New Roman" pitchFamily="18" charset="0"/>
                <a:cs typeface="Times New Roman" pitchFamily="18" charset="0"/>
              </a:rPr>
              <a:t>mazmuni</a:t>
            </a:r>
            <a:r>
              <a:rPr lang="de-DE" sz="2200" b="1" dirty="0" smtClean="0">
                <a:latin typeface="Times New Roman" pitchFamily="18" charset="0"/>
                <a:cs typeface="Times New Roman" pitchFamily="18" charset="0"/>
              </a:rPr>
              <a:t>‘ </a:t>
            </a:r>
            <a:r>
              <a:rPr lang="de-DE" sz="2200" b="1" dirty="0" err="1" smtClean="0">
                <a:latin typeface="Times New Roman" pitchFamily="18" charset="0"/>
                <a:cs typeface="Times New Roman" pitchFamily="18" charset="0"/>
              </a:rPr>
              <a:t>ha’m</a:t>
            </a:r>
            <a:r>
              <a:rPr lang="de-DE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b="1" dirty="0" err="1" smtClean="0">
                <a:latin typeface="Times New Roman" pitchFamily="18" charset="0"/>
                <a:cs typeface="Times New Roman" pitchFamily="18" charset="0"/>
              </a:rPr>
              <a:t>tariyx</a:t>
            </a:r>
            <a:r>
              <a:rPr lang="de-DE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b="1" dirty="0" err="1" smtClean="0">
                <a:latin typeface="Times New Roman" pitchFamily="18" charset="0"/>
                <a:cs typeface="Times New Roman" pitchFamily="18" charset="0"/>
              </a:rPr>
              <a:t>betleri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Fol’klor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tilinde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Fol’k-xali’q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lore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danali’q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xali’q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do’retiwshiligin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ko’rsetiwshi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atama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Pa’nge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200" dirty="0" smtClean="0">
                <a:latin typeface="Times New Roman" pitchFamily="18" charset="0"/>
                <a:cs typeface="Times New Roman" pitchFamily="18" charset="0"/>
              </a:rPr>
              <a:t>1846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ji’lda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arxeologi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U.J.Toms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ali’p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kirgen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z-Cyrl-UZ" sz="2200" dirty="0" smtClean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a’sirdi’n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uz-Cyrl-UZ" sz="2200" dirty="0" smtClean="0">
                <a:latin typeface="Times New Roman" pitchFamily="18" charset="0"/>
                <a:cs typeface="Times New Roman" pitchFamily="18" charset="0"/>
              </a:rPr>
              <a:t>80-90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ji’llari’ndan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Fol’klor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atamasi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ko’plep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ma’mleketlerde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qollani’li’p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basladi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’. Sol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ji’llardan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baslap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bul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atama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ken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ma’nide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xali’q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do’retiwshiligin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ba’rshe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tarawlari’n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xali’q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poeziyasi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xali’q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bayati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muzi’kasi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ayaq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woyi’ni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’,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suwretlew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wo’neri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mu’sishilik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woymakarli’q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di’niy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isenimlik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ha’m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a’detleri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tusinilse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tar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ma’niste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so’z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iskusstvosi’ni’n’-xali’q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awizeki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poetikali’q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do’retiwshiligi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tu’sinigin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200" dirty="0" err="1" smtClean="0">
                <a:latin typeface="Times New Roman" pitchFamily="18" charset="0"/>
                <a:cs typeface="Times New Roman" pitchFamily="18" charset="0"/>
              </a:rPr>
              <a:t>ko’rinedi</a:t>
            </a:r>
            <a:r>
              <a:rPr lang="de-DE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</TotalTime>
  <Words>296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Muzi’ka ta’limi bakalavr bag’dari’ni’n’  IV a topar talabasi’ Ahmedova Ozodani’n’ “Baslawi’sh klasslarda muzi’ka folklori’n u’yreti’w jollari’” temasi’nda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Servis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Muzi’ka ta’limi bakalavr bag’dari’ni’n’  IV a topar talabasi’ Ahmedova Ozodani’n’ “Baslawi’sh klasslarda muzi’ka folklori’n u’yreti’w jollari’” temasi’nda</dc:title>
  <dc:creator>Zelen</dc:creator>
  <cp:lastModifiedBy>Zelen</cp:lastModifiedBy>
  <cp:revision>9</cp:revision>
  <dcterms:created xsi:type="dcterms:W3CDTF">2016-05-24T11:48:50Z</dcterms:created>
  <dcterms:modified xsi:type="dcterms:W3CDTF">2016-11-23T08:30:01Z</dcterms:modified>
</cp:coreProperties>
</file>