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4DE046-A3C6-449E-9234-1696BAECEDD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2DC1F5-5EDA-4A26-BA7D-94CD0A5B26F1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b="1" dirty="0" err="1" smtClean="0">
              <a:solidFill>
                <a:schemeClr val="bg1"/>
              </a:solidFill>
            </a:rPr>
            <a:t>Ta’limiy</a:t>
          </a:r>
          <a:endParaRPr lang="ru-RU" sz="1600" b="1" dirty="0">
            <a:solidFill>
              <a:schemeClr val="bg1"/>
            </a:solidFill>
          </a:endParaRPr>
        </a:p>
      </dgm:t>
    </dgm:pt>
    <dgm:pt modelId="{FF94DA97-A416-4098-BE21-A3247BE87302}" type="parTrans" cxnId="{F8AD7916-CD2B-40DA-AE84-106AE162C1B2}">
      <dgm:prSet/>
      <dgm:spPr/>
      <dgm:t>
        <a:bodyPr/>
        <a:lstStyle/>
        <a:p>
          <a:endParaRPr lang="ru-RU"/>
        </a:p>
      </dgm:t>
    </dgm:pt>
    <dgm:pt modelId="{51A0CF09-899A-4827-AD01-38E12ECF0C7F}" type="sibTrans" cxnId="{F8AD7916-CD2B-40DA-AE84-106AE162C1B2}">
      <dgm:prSet/>
      <dgm:spPr/>
      <dgm:t>
        <a:bodyPr/>
        <a:lstStyle/>
        <a:p>
          <a:endParaRPr lang="ru-RU"/>
        </a:p>
      </dgm:t>
    </dgm:pt>
    <dgm:pt modelId="{A1EE774F-FC56-42C0-95D6-3408B0C04BE4}">
      <dgm:prSet phldrT="[Текст]" custT="1"/>
      <dgm:spPr/>
      <dgm:t>
        <a:bodyPr/>
        <a:lstStyle/>
        <a:p>
          <a:r>
            <a:rPr lang="en-US" sz="1600" dirty="0" err="1" smtClean="0"/>
            <a:t>O’quvchilarga</a:t>
          </a:r>
          <a:r>
            <a:rPr lang="en-US" sz="1600" dirty="0" smtClean="0"/>
            <a:t> </a:t>
          </a:r>
          <a:r>
            <a:rPr lang="en-US" sz="1600" dirty="0" err="1" smtClean="0"/>
            <a:t>harakat</a:t>
          </a:r>
          <a:r>
            <a:rPr lang="en-US" sz="1600" dirty="0" smtClean="0"/>
            <a:t> </a:t>
          </a:r>
          <a:r>
            <a:rPr lang="en-US" sz="1600" dirty="0" err="1" smtClean="0"/>
            <a:t>nomining</a:t>
          </a:r>
          <a:r>
            <a:rPr lang="en-US" sz="1600" dirty="0" smtClean="0"/>
            <a:t> </a:t>
          </a:r>
          <a:r>
            <a:rPr lang="en-US" sz="1600" dirty="0" err="1" smtClean="0"/>
            <a:t>egalik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kelishik</a:t>
          </a:r>
          <a:r>
            <a:rPr lang="en-US" sz="1600" dirty="0" smtClean="0"/>
            <a:t> </a:t>
          </a:r>
          <a:r>
            <a:rPr lang="en-US" sz="1600" dirty="0" err="1" smtClean="0"/>
            <a:t>qo’shimchalari</a:t>
          </a:r>
          <a:r>
            <a:rPr lang="en-US" sz="1600" dirty="0" smtClean="0"/>
            <a:t> </a:t>
          </a:r>
          <a:r>
            <a:rPr lang="en-US" sz="1600" dirty="0" err="1" smtClean="0"/>
            <a:t>bilan</a:t>
          </a:r>
          <a:r>
            <a:rPr lang="en-US" sz="1600" dirty="0" smtClean="0"/>
            <a:t> </a:t>
          </a:r>
          <a:r>
            <a:rPr lang="en-US" sz="1600" dirty="0" err="1" smtClean="0"/>
            <a:t>birga</a:t>
          </a:r>
          <a:r>
            <a:rPr lang="en-US" sz="1600" dirty="0" smtClean="0"/>
            <a:t> </a:t>
          </a:r>
          <a:r>
            <a:rPr lang="en-US" sz="1600" dirty="0" err="1" smtClean="0"/>
            <a:t>qo’llanishi</a:t>
          </a:r>
          <a:r>
            <a:rPr lang="en-US" sz="1600" dirty="0" smtClean="0"/>
            <a:t> </a:t>
          </a:r>
          <a:r>
            <a:rPr lang="en-US" sz="1600" dirty="0" err="1" smtClean="0"/>
            <a:t>haqida</a:t>
          </a:r>
          <a:r>
            <a:rPr lang="en-US" sz="1600" dirty="0" smtClean="0"/>
            <a:t> </a:t>
          </a:r>
          <a:endParaRPr lang="ru-RU" sz="1600" dirty="0"/>
        </a:p>
      </dgm:t>
    </dgm:pt>
    <dgm:pt modelId="{8E14A49F-CFB9-4D4A-B8F7-9BFA1F816790}" type="parTrans" cxnId="{5BFA75BB-4E5E-45F3-9C21-02B216F9221A}">
      <dgm:prSet/>
      <dgm:spPr/>
      <dgm:t>
        <a:bodyPr/>
        <a:lstStyle/>
        <a:p>
          <a:endParaRPr lang="ru-RU"/>
        </a:p>
      </dgm:t>
    </dgm:pt>
    <dgm:pt modelId="{32D6F539-F570-4BFF-B726-E685883A290B}" type="sibTrans" cxnId="{5BFA75BB-4E5E-45F3-9C21-02B216F9221A}">
      <dgm:prSet/>
      <dgm:spPr/>
      <dgm:t>
        <a:bodyPr/>
        <a:lstStyle/>
        <a:p>
          <a:endParaRPr lang="ru-RU"/>
        </a:p>
      </dgm:t>
    </dgm:pt>
    <dgm:pt modelId="{D9BBEB5A-E519-4E3E-809C-2D91B81F2D24}">
      <dgm:prSet phldrT="[Текст]" custT="1"/>
      <dgm:spPr/>
      <dgm:t>
        <a:bodyPr/>
        <a:lstStyle/>
        <a:p>
          <a:r>
            <a:rPr lang="en-US" sz="1600" dirty="0" err="1" smtClean="0"/>
            <a:t>ma’lumot</a:t>
          </a:r>
          <a:r>
            <a:rPr lang="en-US" sz="1600" dirty="0" smtClean="0"/>
            <a:t> </a:t>
          </a:r>
          <a:r>
            <a:rPr lang="en-US" sz="1600" dirty="0" err="1" smtClean="0"/>
            <a:t>berish</a:t>
          </a:r>
          <a:r>
            <a:rPr lang="en-US" sz="1600" dirty="0" smtClean="0"/>
            <a:t>.</a:t>
          </a:r>
          <a:endParaRPr lang="ru-RU" sz="1600" dirty="0"/>
        </a:p>
      </dgm:t>
    </dgm:pt>
    <dgm:pt modelId="{ACAB4E91-EACA-4C98-AED2-6CC9C30343AC}" type="parTrans" cxnId="{495090B2-53E7-472B-9ABA-D8FA562D258C}">
      <dgm:prSet/>
      <dgm:spPr/>
      <dgm:t>
        <a:bodyPr/>
        <a:lstStyle/>
        <a:p>
          <a:endParaRPr lang="ru-RU"/>
        </a:p>
      </dgm:t>
    </dgm:pt>
    <dgm:pt modelId="{DB882E2C-F386-4F86-9EE9-411954AD1619}" type="sibTrans" cxnId="{495090B2-53E7-472B-9ABA-D8FA562D258C}">
      <dgm:prSet/>
      <dgm:spPr/>
      <dgm:t>
        <a:bodyPr/>
        <a:lstStyle/>
        <a:p>
          <a:endParaRPr lang="ru-RU"/>
        </a:p>
      </dgm:t>
    </dgm:pt>
    <dgm:pt modelId="{E7400E94-35E2-4E59-A6D8-B23B1BEF5B97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chemeClr val="bg1"/>
              </a:solidFill>
            </a:rPr>
            <a:t>Tarbiya</a:t>
          </a:r>
          <a:r>
            <a:rPr lang="en-US" sz="1600" b="1" dirty="0" smtClean="0">
              <a:solidFill>
                <a:schemeClr val="bg1"/>
              </a:solidFill>
            </a:rPr>
            <a:t> - </a:t>
          </a:r>
          <a:r>
            <a:rPr lang="en-US" sz="1600" b="1" dirty="0" err="1" smtClean="0">
              <a:solidFill>
                <a:schemeClr val="bg1"/>
              </a:solidFill>
            </a:rPr>
            <a:t>viy</a:t>
          </a:r>
          <a:endParaRPr lang="ru-RU" sz="1600" b="1" dirty="0">
            <a:solidFill>
              <a:schemeClr val="bg1"/>
            </a:solidFill>
          </a:endParaRPr>
        </a:p>
      </dgm:t>
    </dgm:pt>
    <dgm:pt modelId="{A43AEF1A-3240-4FDE-9916-30BDEE51D878}" type="parTrans" cxnId="{9E69D6F3-C5BE-4859-AF01-5B3A4D650F07}">
      <dgm:prSet/>
      <dgm:spPr/>
      <dgm:t>
        <a:bodyPr/>
        <a:lstStyle/>
        <a:p>
          <a:endParaRPr lang="ru-RU"/>
        </a:p>
      </dgm:t>
    </dgm:pt>
    <dgm:pt modelId="{2A7A6C55-C94B-443C-9C3B-F978DD34AABC}" type="sibTrans" cxnId="{9E69D6F3-C5BE-4859-AF01-5B3A4D650F07}">
      <dgm:prSet/>
      <dgm:spPr/>
      <dgm:t>
        <a:bodyPr/>
        <a:lstStyle/>
        <a:p>
          <a:endParaRPr lang="ru-RU"/>
        </a:p>
      </dgm:t>
    </dgm:pt>
    <dgm:pt modelId="{30287652-C22B-4241-BCFE-11B17681BC59}">
      <dgm:prSet phldrT="[Текст]" custT="1"/>
      <dgm:spPr/>
      <dgm:t>
        <a:bodyPr/>
        <a:lstStyle/>
        <a:p>
          <a:r>
            <a:rPr lang="en-US" sz="1600" dirty="0" err="1" smtClean="0"/>
            <a:t>O’quvchilarga</a:t>
          </a:r>
          <a:r>
            <a:rPr lang="en-US" sz="1600" dirty="0" smtClean="0"/>
            <a:t> </a:t>
          </a:r>
          <a:r>
            <a:rPr lang="en-US" sz="1600" dirty="0" err="1" smtClean="0"/>
            <a:t>ma’naviyat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ma’naviyatimiz</a:t>
          </a:r>
          <a:r>
            <a:rPr lang="en-US" sz="1600" dirty="0" smtClean="0"/>
            <a:t> </a:t>
          </a:r>
          <a:r>
            <a:rPr lang="en-US" sz="1600" dirty="0" err="1" smtClean="0"/>
            <a:t>durdonalari</a:t>
          </a:r>
          <a:r>
            <a:rPr lang="en-US" sz="1600" dirty="0" smtClean="0"/>
            <a:t> </a:t>
          </a:r>
          <a:r>
            <a:rPr lang="en-US" sz="1600" dirty="0" err="1" smtClean="0"/>
            <a:t>haqida</a:t>
          </a:r>
          <a:r>
            <a:rPr lang="en-US" sz="1600" dirty="0" smtClean="0"/>
            <a:t> </a:t>
          </a:r>
          <a:r>
            <a:rPr lang="en-US" sz="1600" dirty="0" err="1" smtClean="0"/>
            <a:t>ma’lumot</a:t>
          </a:r>
          <a:r>
            <a:rPr lang="en-US" sz="1600" dirty="0" smtClean="0"/>
            <a:t> </a:t>
          </a:r>
          <a:r>
            <a:rPr lang="en-US" sz="1600" dirty="0" err="1" smtClean="0"/>
            <a:t>berish</a:t>
          </a:r>
          <a:r>
            <a:rPr lang="en-US" sz="1600" dirty="0" smtClean="0"/>
            <a:t> </a:t>
          </a:r>
          <a:r>
            <a:rPr lang="en-US" sz="1600" dirty="0" err="1" smtClean="0"/>
            <a:t>orqali</a:t>
          </a:r>
          <a:endParaRPr lang="ru-RU" sz="1600" dirty="0"/>
        </a:p>
      </dgm:t>
    </dgm:pt>
    <dgm:pt modelId="{8B42D588-2784-496D-80E1-3B546E2B27EC}" type="parTrans" cxnId="{F17771D4-382D-4B6F-BB65-B03FE47BC39B}">
      <dgm:prSet/>
      <dgm:spPr/>
      <dgm:t>
        <a:bodyPr/>
        <a:lstStyle/>
        <a:p>
          <a:endParaRPr lang="ru-RU"/>
        </a:p>
      </dgm:t>
    </dgm:pt>
    <dgm:pt modelId="{1707ADDC-71CB-4C2D-B7B4-DAEB4418C52B}" type="sibTrans" cxnId="{F17771D4-382D-4B6F-BB65-B03FE47BC39B}">
      <dgm:prSet/>
      <dgm:spPr/>
      <dgm:t>
        <a:bodyPr/>
        <a:lstStyle/>
        <a:p>
          <a:endParaRPr lang="ru-RU"/>
        </a:p>
      </dgm:t>
    </dgm:pt>
    <dgm:pt modelId="{648D6FA3-A276-472A-B647-1FD6D37F0911}">
      <dgm:prSet phldrT="[Текст]" custT="1"/>
      <dgm:spPr/>
      <dgm:t>
        <a:bodyPr/>
        <a:lstStyle/>
        <a:p>
          <a:r>
            <a:rPr lang="en-US" sz="1600" dirty="0" err="1" smtClean="0"/>
            <a:t>ularni</a:t>
          </a:r>
          <a:r>
            <a:rPr lang="en-US" sz="1600" dirty="0" smtClean="0"/>
            <a:t> </a:t>
          </a:r>
          <a:r>
            <a:rPr lang="en-US" sz="1600" dirty="0" err="1" smtClean="0"/>
            <a:t>o’rganishga</a:t>
          </a:r>
          <a:r>
            <a:rPr lang="en-US" sz="1600" dirty="0" smtClean="0"/>
            <a:t> </a:t>
          </a:r>
          <a:r>
            <a:rPr lang="en-US" sz="1600" dirty="0" err="1" smtClean="0"/>
            <a:t>qiziqtirish</a:t>
          </a:r>
          <a:r>
            <a:rPr lang="en-US" sz="1600" dirty="0" smtClean="0"/>
            <a:t>.</a:t>
          </a:r>
          <a:endParaRPr lang="ru-RU" sz="1600" dirty="0"/>
        </a:p>
      </dgm:t>
    </dgm:pt>
    <dgm:pt modelId="{C0AAB256-BF6E-4E41-B92D-4A4E5FD8A0A1}" type="parTrans" cxnId="{4222A5AE-8EEF-4A23-B8A9-018B406E208A}">
      <dgm:prSet/>
      <dgm:spPr/>
      <dgm:t>
        <a:bodyPr/>
        <a:lstStyle/>
        <a:p>
          <a:endParaRPr lang="ru-RU"/>
        </a:p>
      </dgm:t>
    </dgm:pt>
    <dgm:pt modelId="{15CA2668-2043-4F09-9D45-91674DFF3B9E}" type="sibTrans" cxnId="{4222A5AE-8EEF-4A23-B8A9-018B406E208A}">
      <dgm:prSet/>
      <dgm:spPr/>
      <dgm:t>
        <a:bodyPr/>
        <a:lstStyle/>
        <a:p>
          <a:endParaRPr lang="ru-RU"/>
        </a:p>
      </dgm:t>
    </dgm:pt>
    <dgm:pt modelId="{758A8AB5-3C43-4BB2-906D-B22A74DB0260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chemeClr val="bg1"/>
              </a:solidFill>
            </a:rPr>
            <a:t>Rivojlan</a:t>
          </a:r>
          <a:r>
            <a:rPr lang="en-US" sz="1600" b="1" dirty="0" smtClean="0">
              <a:solidFill>
                <a:schemeClr val="bg1"/>
              </a:solidFill>
            </a:rPr>
            <a:t>-  - </a:t>
          </a:r>
          <a:r>
            <a:rPr lang="en-US" sz="1600" b="1" dirty="0" err="1" smtClean="0">
              <a:solidFill>
                <a:schemeClr val="bg1"/>
              </a:solidFill>
            </a:rPr>
            <a:t>tiruvchi</a:t>
          </a:r>
          <a:endParaRPr lang="ru-RU" sz="1600" b="1" dirty="0">
            <a:solidFill>
              <a:schemeClr val="bg1"/>
            </a:solidFill>
          </a:endParaRPr>
        </a:p>
      </dgm:t>
    </dgm:pt>
    <dgm:pt modelId="{538A7CAF-20F4-428F-838F-1279F03E2F55}" type="parTrans" cxnId="{074255C1-9478-46EC-89F5-FE0B67916128}">
      <dgm:prSet/>
      <dgm:spPr/>
      <dgm:t>
        <a:bodyPr/>
        <a:lstStyle/>
        <a:p>
          <a:endParaRPr lang="ru-RU"/>
        </a:p>
      </dgm:t>
    </dgm:pt>
    <dgm:pt modelId="{681974E1-A274-4837-A1D7-AC8BEF3AC488}" type="sibTrans" cxnId="{074255C1-9478-46EC-89F5-FE0B67916128}">
      <dgm:prSet/>
      <dgm:spPr/>
      <dgm:t>
        <a:bodyPr/>
        <a:lstStyle/>
        <a:p>
          <a:endParaRPr lang="ru-RU"/>
        </a:p>
      </dgm:t>
    </dgm:pt>
    <dgm:pt modelId="{42898D61-78D8-4E1C-AF90-7B620BFDEA7F}">
      <dgm:prSet phldrT="[Текст]" custT="1"/>
      <dgm:spPr/>
      <dgm:t>
        <a:bodyPr/>
        <a:lstStyle/>
        <a:p>
          <a:r>
            <a:rPr lang="en-US" sz="1600" dirty="0" err="1" smtClean="0"/>
            <a:t>O’quvchilarni</a:t>
          </a:r>
          <a:r>
            <a:rPr lang="en-US" sz="1600" dirty="0" smtClean="0"/>
            <a:t> </a:t>
          </a:r>
          <a:r>
            <a:rPr lang="en-US" sz="1600" dirty="0" err="1" smtClean="0"/>
            <a:t>mavzu</a:t>
          </a:r>
          <a:r>
            <a:rPr lang="en-US" sz="1600" dirty="0" smtClean="0"/>
            <a:t> </a:t>
          </a:r>
          <a:r>
            <a:rPr lang="en-US" sz="1600" dirty="0" err="1" smtClean="0"/>
            <a:t>bo’yicha</a:t>
          </a:r>
          <a:r>
            <a:rPr lang="en-US" sz="1600" dirty="0" smtClean="0"/>
            <a:t> </a:t>
          </a:r>
          <a:r>
            <a:rPr lang="en-US" sz="1600" dirty="0" err="1" smtClean="0"/>
            <a:t>mustaqil</a:t>
          </a:r>
          <a:r>
            <a:rPr lang="en-US" sz="1600" dirty="0" smtClean="0"/>
            <a:t> </a:t>
          </a:r>
          <a:r>
            <a:rPr lang="en-US" sz="1600" dirty="0" err="1" smtClean="0"/>
            <a:t>fikrlashga</a:t>
          </a:r>
          <a:r>
            <a:rPr lang="en-US" sz="1600" dirty="0" smtClean="0"/>
            <a:t> </a:t>
          </a:r>
          <a:r>
            <a:rPr lang="en-US" sz="1600" dirty="0" err="1" smtClean="0"/>
            <a:t>o’r</a:t>
          </a:r>
          <a:r>
            <a:rPr lang="en-US" sz="1600" dirty="0" smtClean="0"/>
            <a:t>-</a:t>
          </a:r>
          <a:endParaRPr lang="ru-RU" sz="1600" dirty="0"/>
        </a:p>
      </dgm:t>
    </dgm:pt>
    <dgm:pt modelId="{A5279927-07C9-423F-8DF0-898306B7EFA4}" type="parTrans" cxnId="{5B9A9273-B55F-4A57-9086-0DAD2B5BAB0D}">
      <dgm:prSet/>
      <dgm:spPr/>
      <dgm:t>
        <a:bodyPr/>
        <a:lstStyle/>
        <a:p>
          <a:endParaRPr lang="ru-RU"/>
        </a:p>
      </dgm:t>
    </dgm:pt>
    <dgm:pt modelId="{E25F6564-ED30-4989-9AF9-B919B69C2FCA}" type="sibTrans" cxnId="{5B9A9273-B55F-4A57-9086-0DAD2B5BAB0D}">
      <dgm:prSet/>
      <dgm:spPr/>
      <dgm:t>
        <a:bodyPr/>
        <a:lstStyle/>
        <a:p>
          <a:endParaRPr lang="ru-RU"/>
        </a:p>
      </dgm:t>
    </dgm:pt>
    <dgm:pt modelId="{52D07D73-C36D-4F89-A939-100B4D461076}">
      <dgm:prSet phldrT="[Текст]" custT="1"/>
      <dgm:spPr/>
      <dgm:t>
        <a:bodyPr/>
        <a:lstStyle/>
        <a:p>
          <a:r>
            <a:rPr lang="en-US" sz="1600" dirty="0" err="1" smtClean="0"/>
            <a:t>gatish,fikrni</a:t>
          </a:r>
          <a:r>
            <a:rPr lang="en-US" sz="1600" dirty="0" smtClean="0"/>
            <a:t> </a:t>
          </a:r>
          <a:r>
            <a:rPr lang="en-US" sz="1600" dirty="0" err="1" smtClean="0"/>
            <a:t>og’zaki</a:t>
          </a:r>
          <a:r>
            <a:rPr lang="en-US" sz="1600" dirty="0" smtClean="0"/>
            <a:t> </a:t>
          </a:r>
          <a:r>
            <a:rPr lang="en-US" sz="1600" dirty="0" err="1" smtClean="0"/>
            <a:t>va</a:t>
          </a:r>
          <a:r>
            <a:rPr lang="en-US" sz="1600" dirty="0" smtClean="0"/>
            <a:t> </a:t>
          </a:r>
          <a:r>
            <a:rPr lang="en-US" sz="1600" dirty="0" err="1" smtClean="0"/>
            <a:t>yozma</a:t>
          </a:r>
          <a:r>
            <a:rPr lang="en-US" sz="1600" dirty="0" smtClean="0"/>
            <a:t> </a:t>
          </a:r>
          <a:r>
            <a:rPr lang="en-US" sz="1600" dirty="0" err="1" smtClean="0"/>
            <a:t>bog’lanishli</a:t>
          </a:r>
          <a:r>
            <a:rPr lang="en-US" sz="1600" dirty="0" smtClean="0"/>
            <a:t> </a:t>
          </a:r>
          <a:r>
            <a:rPr lang="en-US" sz="1600" dirty="0" err="1" smtClean="0"/>
            <a:t>ifodalash</a:t>
          </a:r>
          <a:r>
            <a:rPr lang="en-US" sz="1600" dirty="0" smtClean="0"/>
            <a:t>, </a:t>
          </a:r>
          <a:r>
            <a:rPr lang="en-US" sz="1600" dirty="0" err="1" smtClean="0"/>
            <a:t>guruhlarda</a:t>
          </a:r>
          <a:r>
            <a:rPr lang="en-US" sz="1600" dirty="0" smtClean="0"/>
            <a:t> </a:t>
          </a:r>
          <a:r>
            <a:rPr lang="en-US" sz="1600" dirty="0" err="1" smtClean="0"/>
            <a:t>ishlash</a:t>
          </a:r>
          <a:r>
            <a:rPr lang="en-US" sz="1600" dirty="0" smtClean="0"/>
            <a:t> </a:t>
          </a:r>
          <a:r>
            <a:rPr lang="en-US" sz="1600" dirty="0" err="1" smtClean="0"/>
            <a:t>malakalarini</a:t>
          </a:r>
          <a:r>
            <a:rPr lang="en-US" sz="1600" dirty="0" smtClean="0"/>
            <a:t> </a:t>
          </a:r>
          <a:r>
            <a:rPr lang="en-US" sz="1600" dirty="0" err="1" smtClean="0"/>
            <a:t>rivojlantirish</a:t>
          </a:r>
          <a:r>
            <a:rPr lang="en-US" sz="1600" dirty="0" smtClean="0"/>
            <a:t>.</a:t>
          </a:r>
          <a:endParaRPr lang="ru-RU" sz="1600" dirty="0"/>
        </a:p>
      </dgm:t>
    </dgm:pt>
    <dgm:pt modelId="{EF1426C3-93BC-4766-A489-E5AF8E023570}" type="parTrans" cxnId="{2D94FD12-21C8-4930-B9B0-0DEA35A4CCE0}">
      <dgm:prSet/>
      <dgm:spPr/>
      <dgm:t>
        <a:bodyPr/>
        <a:lstStyle/>
        <a:p>
          <a:endParaRPr lang="ru-RU"/>
        </a:p>
      </dgm:t>
    </dgm:pt>
    <dgm:pt modelId="{0103FDC2-BE85-4746-AAC3-49A1782D08B3}" type="sibTrans" cxnId="{2D94FD12-21C8-4930-B9B0-0DEA35A4CCE0}">
      <dgm:prSet/>
      <dgm:spPr/>
      <dgm:t>
        <a:bodyPr/>
        <a:lstStyle/>
        <a:p>
          <a:endParaRPr lang="ru-RU"/>
        </a:p>
      </dgm:t>
    </dgm:pt>
    <dgm:pt modelId="{368B44D9-CAED-4A6F-8969-5948E0FEEB0D}" type="pres">
      <dgm:prSet presAssocID="{B44DE046-A3C6-449E-9234-1696BAECED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52C525-7C2A-42D2-9293-96E8E1042657}" type="pres">
      <dgm:prSet presAssocID="{EC2DC1F5-5EDA-4A26-BA7D-94CD0A5B26F1}" presName="composite" presStyleCnt="0"/>
      <dgm:spPr/>
    </dgm:pt>
    <dgm:pt modelId="{2758FA7A-4EED-4904-9137-4D3F8A545A2A}" type="pres">
      <dgm:prSet presAssocID="{EC2DC1F5-5EDA-4A26-BA7D-94CD0A5B26F1}" presName="parentText" presStyleLbl="alignNode1" presStyleIdx="0" presStyleCnt="3" custScaleX="1214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C7D48-C1E3-4E94-AE43-0953DF94FA3D}" type="pres">
      <dgm:prSet presAssocID="{EC2DC1F5-5EDA-4A26-BA7D-94CD0A5B26F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D023CF-3868-4BE5-BAE2-A4FF6416F670}" type="pres">
      <dgm:prSet presAssocID="{51A0CF09-899A-4827-AD01-38E12ECF0C7F}" presName="sp" presStyleCnt="0"/>
      <dgm:spPr/>
    </dgm:pt>
    <dgm:pt modelId="{D8FFE245-B53B-4EE0-B0FA-BBBE7F9B3CA3}" type="pres">
      <dgm:prSet presAssocID="{E7400E94-35E2-4E59-A6D8-B23B1BEF5B97}" presName="composite" presStyleCnt="0"/>
      <dgm:spPr/>
    </dgm:pt>
    <dgm:pt modelId="{4F94ED1F-A791-4DA8-A3F3-006F8793C211}" type="pres">
      <dgm:prSet presAssocID="{E7400E94-35E2-4E59-A6D8-B23B1BEF5B97}" presName="parentText" presStyleLbl="alignNode1" presStyleIdx="1" presStyleCnt="3" custScaleX="132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A6579-2294-4EB4-8BAD-3D56E210D178}" type="pres">
      <dgm:prSet presAssocID="{E7400E94-35E2-4E59-A6D8-B23B1BEF5B97}" presName="descendantText" presStyleLbl="alignAcc1" presStyleIdx="1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D8F063-F82B-425C-9175-293BC9051D99}" type="pres">
      <dgm:prSet presAssocID="{2A7A6C55-C94B-443C-9C3B-F978DD34AABC}" presName="sp" presStyleCnt="0"/>
      <dgm:spPr/>
    </dgm:pt>
    <dgm:pt modelId="{C6C2FDFA-710D-49C1-A23A-74DBE743A1B9}" type="pres">
      <dgm:prSet presAssocID="{758A8AB5-3C43-4BB2-906D-B22A74DB0260}" presName="composite" presStyleCnt="0"/>
      <dgm:spPr/>
    </dgm:pt>
    <dgm:pt modelId="{F3773D9F-D064-430B-95E5-E2BF5C622BC1}" type="pres">
      <dgm:prSet presAssocID="{758A8AB5-3C43-4BB2-906D-B22A74DB0260}" presName="parentText" presStyleLbl="alignNode1" presStyleIdx="2" presStyleCnt="3" custScaleX="144987" custLinFactNeighborX="-7950" custLinFactNeighborY="-16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0CD96B-8D5A-4035-BF5B-0E56088E2F86}" type="pres">
      <dgm:prSet presAssocID="{758A8AB5-3C43-4BB2-906D-B22A74DB0260}" presName="descendantText" presStyleLbl="alignAcc1" presStyleIdx="2" presStyleCnt="3" custScaleY="139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94FD12-21C8-4930-B9B0-0DEA35A4CCE0}" srcId="{758A8AB5-3C43-4BB2-906D-B22A74DB0260}" destId="{52D07D73-C36D-4F89-A939-100B4D461076}" srcOrd="1" destOrd="0" parTransId="{EF1426C3-93BC-4766-A489-E5AF8E023570}" sibTransId="{0103FDC2-BE85-4746-AAC3-49A1782D08B3}"/>
    <dgm:cxn modelId="{9E69D6F3-C5BE-4859-AF01-5B3A4D650F07}" srcId="{B44DE046-A3C6-449E-9234-1696BAECEDD1}" destId="{E7400E94-35E2-4E59-A6D8-B23B1BEF5B97}" srcOrd="1" destOrd="0" parTransId="{A43AEF1A-3240-4FDE-9916-30BDEE51D878}" sibTransId="{2A7A6C55-C94B-443C-9C3B-F978DD34AABC}"/>
    <dgm:cxn modelId="{E7F1D69E-F44E-4126-B6D5-5E22D10F9637}" type="presOf" srcId="{D9BBEB5A-E519-4E3E-809C-2D91B81F2D24}" destId="{654C7D48-C1E3-4E94-AE43-0953DF94FA3D}" srcOrd="0" destOrd="1" presId="urn:microsoft.com/office/officeart/2005/8/layout/chevron2"/>
    <dgm:cxn modelId="{5BFA75BB-4E5E-45F3-9C21-02B216F9221A}" srcId="{EC2DC1F5-5EDA-4A26-BA7D-94CD0A5B26F1}" destId="{A1EE774F-FC56-42C0-95D6-3408B0C04BE4}" srcOrd="0" destOrd="0" parTransId="{8E14A49F-CFB9-4D4A-B8F7-9BFA1F816790}" sibTransId="{32D6F539-F570-4BFF-B726-E685883A290B}"/>
    <dgm:cxn modelId="{DAD8A133-AB74-429A-A61F-3675655BD314}" type="presOf" srcId="{B44DE046-A3C6-449E-9234-1696BAECEDD1}" destId="{368B44D9-CAED-4A6F-8969-5948E0FEEB0D}" srcOrd="0" destOrd="0" presId="urn:microsoft.com/office/officeart/2005/8/layout/chevron2"/>
    <dgm:cxn modelId="{4222A5AE-8EEF-4A23-B8A9-018B406E208A}" srcId="{E7400E94-35E2-4E59-A6D8-B23B1BEF5B97}" destId="{648D6FA3-A276-472A-B647-1FD6D37F0911}" srcOrd="1" destOrd="0" parTransId="{C0AAB256-BF6E-4E41-B92D-4A4E5FD8A0A1}" sibTransId="{15CA2668-2043-4F09-9D45-91674DFF3B9E}"/>
    <dgm:cxn modelId="{5B9A9273-B55F-4A57-9086-0DAD2B5BAB0D}" srcId="{758A8AB5-3C43-4BB2-906D-B22A74DB0260}" destId="{42898D61-78D8-4E1C-AF90-7B620BFDEA7F}" srcOrd="0" destOrd="0" parTransId="{A5279927-07C9-423F-8DF0-898306B7EFA4}" sibTransId="{E25F6564-ED30-4989-9AF9-B919B69C2FCA}"/>
    <dgm:cxn modelId="{495090B2-53E7-472B-9ABA-D8FA562D258C}" srcId="{EC2DC1F5-5EDA-4A26-BA7D-94CD0A5B26F1}" destId="{D9BBEB5A-E519-4E3E-809C-2D91B81F2D24}" srcOrd="1" destOrd="0" parTransId="{ACAB4E91-EACA-4C98-AED2-6CC9C30343AC}" sibTransId="{DB882E2C-F386-4F86-9EE9-411954AD1619}"/>
    <dgm:cxn modelId="{269D4784-4648-42A7-9D25-7D04548DE589}" type="presOf" srcId="{758A8AB5-3C43-4BB2-906D-B22A74DB0260}" destId="{F3773D9F-D064-430B-95E5-E2BF5C622BC1}" srcOrd="0" destOrd="0" presId="urn:microsoft.com/office/officeart/2005/8/layout/chevron2"/>
    <dgm:cxn modelId="{074255C1-9478-46EC-89F5-FE0B67916128}" srcId="{B44DE046-A3C6-449E-9234-1696BAECEDD1}" destId="{758A8AB5-3C43-4BB2-906D-B22A74DB0260}" srcOrd="2" destOrd="0" parTransId="{538A7CAF-20F4-428F-838F-1279F03E2F55}" sibTransId="{681974E1-A274-4837-A1D7-AC8BEF3AC488}"/>
    <dgm:cxn modelId="{9347B1C0-7904-4B48-8791-B857D294F484}" type="presOf" srcId="{30287652-C22B-4241-BCFE-11B17681BC59}" destId="{86EA6579-2294-4EB4-8BAD-3D56E210D178}" srcOrd="0" destOrd="0" presId="urn:microsoft.com/office/officeart/2005/8/layout/chevron2"/>
    <dgm:cxn modelId="{1B170D03-DDCB-4AAA-B6EF-A1A81B4EF2D4}" type="presOf" srcId="{A1EE774F-FC56-42C0-95D6-3408B0C04BE4}" destId="{654C7D48-C1E3-4E94-AE43-0953DF94FA3D}" srcOrd="0" destOrd="0" presId="urn:microsoft.com/office/officeart/2005/8/layout/chevron2"/>
    <dgm:cxn modelId="{89416323-E52F-4DA6-8DA0-1115FEA01BBD}" type="presOf" srcId="{E7400E94-35E2-4E59-A6D8-B23B1BEF5B97}" destId="{4F94ED1F-A791-4DA8-A3F3-006F8793C211}" srcOrd="0" destOrd="0" presId="urn:microsoft.com/office/officeart/2005/8/layout/chevron2"/>
    <dgm:cxn modelId="{304B3056-C8D8-46C1-ACE8-3F16CE9E5D65}" type="presOf" srcId="{648D6FA3-A276-472A-B647-1FD6D37F0911}" destId="{86EA6579-2294-4EB4-8BAD-3D56E210D178}" srcOrd="0" destOrd="1" presId="urn:microsoft.com/office/officeart/2005/8/layout/chevron2"/>
    <dgm:cxn modelId="{F8AD7916-CD2B-40DA-AE84-106AE162C1B2}" srcId="{B44DE046-A3C6-449E-9234-1696BAECEDD1}" destId="{EC2DC1F5-5EDA-4A26-BA7D-94CD0A5B26F1}" srcOrd="0" destOrd="0" parTransId="{FF94DA97-A416-4098-BE21-A3247BE87302}" sibTransId="{51A0CF09-899A-4827-AD01-38E12ECF0C7F}"/>
    <dgm:cxn modelId="{8570E8AD-9797-45C3-A12A-D925D5FF752B}" type="presOf" srcId="{52D07D73-C36D-4F89-A939-100B4D461076}" destId="{CE0CD96B-8D5A-4035-BF5B-0E56088E2F86}" srcOrd="0" destOrd="1" presId="urn:microsoft.com/office/officeart/2005/8/layout/chevron2"/>
    <dgm:cxn modelId="{F17771D4-382D-4B6F-BB65-B03FE47BC39B}" srcId="{E7400E94-35E2-4E59-A6D8-B23B1BEF5B97}" destId="{30287652-C22B-4241-BCFE-11B17681BC59}" srcOrd="0" destOrd="0" parTransId="{8B42D588-2784-496D-80E1-3B546E2B27EC}" sibTransId="{1707ADDC-71CB-4C2D-B7B4-DAEB4418C52B}"/>
    <dgm:cxn modelId="{ABDDF13D-4AE0-4A0E-B5CF-C9425DFD5569}" type="presOf" srcId="{42898D61-78D8-4E1C-AF90-7B620BFDEA7F}" destId="{CE0CD96B-8D5A-4035-BF5B-0E56088E2F86}" srcOrd="0" destOrd="0" presId="urn:microsoft.com/office/officeart/2005/8/layout/chevron2"/>
    <dgm:cxn modelId="{D9D8A95B-6D98-4CB2-8E53-28AA377133CE}" type="presOf" srcId="{EC2DC1F5-5EDA-4A26-BA7D-94CD0A5B26F1}" destId="{2758FA7A-4EED-4904-9137-4D3F8A545A2A}" srcOrd="0" destOrd="0" presId="urn:microsoft.com/office/officeart/2005/8/layout/chevron2"/>
    <dgm:cxn modelId="{40153139-CE54-4650-B7CC-29C265CAB561}" type="presParOf" srcId="{368B44D9-CAED-4A6F-8969-5948E0FEEB0D}" destId="{CD52C525-7C2A-42D2-9293-96E8E1042657}" srcOrd="0" destOrd="0" presId="urn:microsoft.com/office/officeart/2005/8/layout/chevron2"/>
    <dgm:cxn modelId="{9B4BC3BC-C0FD-4FA4-B34F-A9EB9B49EC1B}" type="presParOf" srcId="{CD52C525-7C2A-42D2-9293-96E8E1042657}" destId="{2758FA7A-4EED-4904-9137-4D3F8A545A2A}" srcOrd="0" destOrd="0" presId="urn:microsoft.com/office/officeart/2005/8/layout/chevron2"/>
    <dgm:cxn modelId="{51482198-3116-4FED-876E-EDC2E7306DB1}" type="presParOf" srcId="{CD52C525-7C2A-42D2-9293-96E8E1042657}" destId="{654C7D48-C1E3-4E94-AE43-0953DF94FA3D}" srcOrd="1" destOrd="0" presId="urn:microsoft.com/office/officeart/2005/8/layout/chevron2"/>
    <dgm:cxn modelId="{28F74680-FC59-4341-8131-3F92B0F12F10}" type="presParOf" srcId="{368B44D9-CAED-4A6F-8969-5948E0FEEB0D}" destId="{B5D023CF-3868-4BE5-BAE2-A4FF6416F670}" srcOrd="1" destOrd="0" presId="urn:microsoft.com/office/officeart/2005/8/layout/chevron2"/>
    <dgm:cxn modelId="{A7D6E52F-5484-4B8F-BD37-123883AC9C71}" type="presParOf" srcId="{368B44D9-CAED-4A6F-8969-5948E0FEEB0D}" destId="{D8FFE245-B53B-4EE0-B0FA-BBBE7F9B3CA3}" srcOrd="2" destOrd="0" presId="urn:microsoft.com/office/officeart/2005/8/layout/chevron2"/>
    <dgm:cxn modelId="{9EF55C67-45C3-4F0B-84CB-395534FC1F36}" type="presParOf" srcId="{D8FFE245-B53B-4EE0-B0FA-BBBE7F9B3CA3}" destId="{4F94ED1F-A791-4DA8-A3F3-006F8793C211}" srcOrd="0" destOrd="0" presId="urn:microsoft.com/office/officeart/2005/8/layout/chevron2"/>
    <dgm:cxn modelId="{D0E4D5CA-7EB0-4B97-8038-AAB315EF74BF}" type="presParOf" srcId="{D8FFE245-B53B-4EE0-B0FA-BBBE7F9B3CA3}" destId="{86EA6579-2294-4EB4-8BAD-3D56E210D178}" srcOrd="1" destOrd="0" presId="urn:microsoft.com/office/officeart/2005/8/layout/chevron2"/>
    <dgm:cxn modelId="{5DC8868E-2AD4-4490-B5C9-C690475B2323}" type="presParOf" srcId="{368B44D9-CAED-4A6F-8969-5948E0FEEB0D}" destId="{4FD8F063-F82B-425C-9175-293BC9051D99}" srcOrd="3" destOrd="0" presId="urn:microsoft.com/office/officeart/2005/8/layout/chevron2"/>
    <dgm:cxn modelId="{1578AD20-2F5D-47F0-B8AE-A4A749534F58}" type="presParOf" srcId="{368B44D9-CAED-4A6F-8969-5948E0FEEB0D}" destId="{C6C2FDFA-710D-49C1-A23A-74DBE743A1B9}" srcOrd="4" destOrd="0" presId="urn:microsoft.com/office/officeart/2005/8/layout/chevron2"/>
    <dgm:cxn modelId="{35352FB5-73CC-43AD-B619-C91B9413F9C8}" type="presParOf" srcId="{C6C2FDFA-710D-49C1-A23A-74DBE743A1B9}" destId="{F3773D9F-D064-430B-95E5-E2BF5C622BC1}" srcOrd="0" destOrd="0" presId="urn:microsoft.com/office/officeart/2005/8/layout/chevron2"/>
    <dgm:cxn modelId="{52DB4022-5D0B-4EAE-B179-68A19FF627C6}" type="presParOf" srcId="{C6C2FDFA-710D-49C1-A23A-74DBE743A1B9}" destId="{CE0CD96B-8D5A-4035-BF5B-0E56088E2F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8FA7A-4EED-4904-9137-4D3F8A545A2A}">
      <dsp:nvSpPr>
        <dsp:cNvPr id="0" name=""/>
        <dsp:cNvSpPr/>
      </dsp:nvSpPr>
      <dsp:spPr>
        <a:xfrm rot="5400000">
          <a:off x="-167852" y="87149"/>
          <a:ext cx="1091473" cy="927625"/>
        </a:xfrm>
        <a:prstGeom prst="chevron">
          <a:avLst/>
        </a:prstGeom>
        <a:solidFill>
          <a:schemeClr val="accent1"/>
        </a:solidFill>
        <a:ln w="1905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bg1"/>
              </a:solidFill>
            </a:rPr>
            <a:t>Ta’limiy</a:t>
          </a:r>
          <a:endParaRPr lang="ru-RU" sz="1600" b="1" kern="1200" dirty="0">
            <a:solidFill>
              <a:schemeClr val="bg1"/>
            </a:solidFill>
          </a:endParaRPr>
        </a:p>
      </dsp:txBody>
      <dsp:txXfrm rot="-5400000">
        <a:off x="-85927" y="469038"/>
        <a:ext cx="927625" cy="163848"/>
      </dsp:txXfrm>
    </dsp:sp>
    <dsp:sp modelId="{654C7D48-C1E3-4E94-AE43-0953DF94FA3D}">
      <dsp:nvSpPr>
        <dsp:cNvPr id="0" name=""/>
        <dsp:cNvSpPr/>
      </dsp:nvSpPr>
      <dsp:spPr>
        <a:xfrm rot="5400000">
          <a:off x="3070968" y="-2305842"/>
          <a:ext cx="709830" cy="5331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O’quvchilarga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harakat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nomining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egalik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va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kelishik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qo’shimchalari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birga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qo’llanishi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haqida</a:t>
          </a:r>
          <a:r>
            <a:rPr lang="en-US" sz="1600" kern="1200" dirty="0" smtClean="0"/>
            <a:t>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ma’lumot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berish</a:t>
          </a:r>
          <a:r>
            <a:rPr lang="en-US" sz="1600" kern="1200" dirty="0" smtClean="0"/>
            <a:t>.</a:t>
          </a:r>
          <a:endParaRPr lang="ru-RU" sz="1600" kern="1200" dirty="0"/>
        </a:p>
      </dsp:txBody>
      <dsp:txXfrm rot="-5400000">
        <a:off x="759900" y="39877"/>
        <a:ext cx="5297317" cy="640528"/>
      </dsp:txXfrm>
    </dsp:sp>
    <dsp:sp modelId="{4F94ED1F-A791-4DA8-A3F3-006F8793C211}">
      <dsp:nvSpPr>
        <dsp:cNvPr id="0" name=""/>
        <dsp:cNvSpPr/>
      </dsp:nvSpPr>
      <dsp:spPr>
        <a:xfrm rot="5400000">
          <a:off x="-127236" y="945685"/>
          <a:ext cx="1091473" cy="10088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bg1"/>
              </a:solidFill>
            </a:rPr>
            <a:t>Tarbiya</a:t>
          </a:r>
          <a:r>
            <a:rPr lang="en-US" sz="1600" b="1" kern="1200" dirty="0" smtClean="0">
              <a:solidFill>
                <a:schemeClr val="bg1"/>
              </a:solidFill>
            </a:rPr>
            <a:t> - </a:t>
          </a:r>
          <a:r>
            <a:rPr lang="en-US" sz="1600" b="1" kern="1200" dirty="0" err="1" smtClean="0">
              <a:solidFill>
                <a:schemeClr val="bg1"/>
              </a:solidFill>
            </a:rPr>
            <a:t>viy</a:t>
          </a:r>
          <a:endParaRPr lang="ru-RU" sz="1600" b="1" kern="1200" dirty="0">
            <a:solidFill>
              <a:schemeClr val="bg1"/>
            </a:solidFill>
          </a:endParaRPr>
        </a:p>
      </dsp:txBody>
      <dsp:txXfrm rot="-5400000">
        <a:off x="-85927" y="1408806"/>
        <a:ext cx="1008857" cy="82616"/>
      </dsp:txXfrm>
    </dsp:sp>
    <dsp:sp modelId="{86EA6579-2294-4EB4-8BAD-3D56E210D178}">
      <dsp:nvSpPr>
        <dsp:cNvPr id="0" name=""/>
        <dsp:cNvSpPr/>
      </dsp:nvSpPr>
      <dsp:spPr>
        <a:xfrm rot="5400000">
          <a:off x="3111771" y="-1406878"/>
          <a:ext cx="709457" cy="5331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O’quvchilarga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ma’naviyat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va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ma’naviyatimiz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durdonalari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haqida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ma’lumot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berish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orqali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ularni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o’rganishga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qiziqtirish</a:t>
          </a:r>
          <a:r>
            <a:rPr lang="en-US" sz="1600" kern="1200" dirty="0" smtClean="0"/>
            <a:t>.</a:t>
          </a:r>
          <a:endParaRPr lang="ru-RU" sz="1600" kern="1200" dirty="0"/>
        </a:p>
      </dsp:txBody>
      <dsp:txXfrm rot="-5400000">
        <a:off x="800516" y="939010"/>
        <a:ext cx="5297335" cy="640191"/>
      </dsp:txXfrm>
    </dsp:sp>
    <dsp:sp modelId="{F3773D9F-D064-430B-95E5-E2BF5C622BC1}">
      <dsp:nvSpPr>
        <dsp:cNvPr id="0" name=""/>
        <dsp:cNvSpPr/>
      </dsp:nvSpPr>
      <dsp:spPr>
        <a:xfrm rot="5400000">
          <a:off x="-77792" y="1917157"/>
          <a:ext cx="1091473" cy="11077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bg1"/>
              </a:solidFill>
            </a:rPr>
            <a:t>Rivojlan</a:t>
          </a:r>
          <a:r>
            <a:rPr lang="en-US" sz="1600" b="1" kern="1200" dirty="0" smtClean="0">
              <a:solidFill>
                <a:schemeClr val="bg1"/>
              </a:solidFill>
            </a:rPr>
            <a:t>-  - </a:t>
          </a:r>
          <a:r>
            <a:rPr lang="en-US" sz="1600" b="1" kern="1200" dirty="0" err="1" smtClean="0">
              <a:solidFill>
                <a:schemeClr val="bg1"/>
              </a:solidFill>
            </a:rPr>
            <a:t>tiruvchi</a:t>
          </a:r>
          <a:endParaRPr lang="ru-RU" sz="1600" b="1" kern="1200" dirty="0">
            <a:solidFill>
              <a:schemeClr val="bg1"/>
            </a:solidFill>
          </a:endParaRPr>
        </a:p>
      </dsp:txBody>
      <dsp:txXfrm rot="-5400000">
        <a:off x="-85928" y="1925293"/>
        <a:ext cx="1107746" cy="1091473"/>
      </dsp:txXfrm>
    </dsp:sp>
    <dsp:sp modelId="{CE0CD96B-8D5A-4035-BF5B-0E56088E2F86}">
      <dsp:nvSpPr>
        <dsp:cNvPr id="0" name=""/>
        <dsp:cNvSpPr/>
      </dsp:nvSpPr>
      <dsp:spPr>
        <a:xfrm rot="5400000">
          <a:off x="3021331" y="-367842"/>
          <a:ext cx="989225" cy="5331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O’quvchilarni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mavzu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bo’yicha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mustaqil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fikrlashga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o’r</a:t>
          </a:r>
          <a:r>
            <a:rPr lang="en-US" sz="1600" kern="1200" dirty="0" smtClean="0"/>
            <a:t>-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gatish,fikrni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og’zaki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va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yozma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bog’lanishli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ifodalash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guruhlarda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ishlash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malakalarini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rivojlantirish</a:t>
          </a:r>
          <a:r>
            <a:rPr lang="en-US" sz="1600" kern="1200" dirty="0" smtClean="0"/>
            <a:t>.</a:t>
          </a:r>
          <a:endParaRPr lang="ru-RU" sz="1600" kern="1200" dirty="0"/>
        </a:p>
      </dsp:txBody>
      <dsp:txXfrm rot="-5400000">
        <a:off x="849960" y="1851819"/>
        <a:ext cx="5283678" cy="892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3E890FB-E90D-40DB-8C05-3F7E994C1E7F}" type="datetimeFigureOut">
              <a:rPr lang="ru-RU" smtClean="0"/>
              <a:t>24.01.2016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96A3D86-CF0B-4729-BDDA-5943AEB0CB0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240" y="836712"/>
            <a:ext cx="7543800" cy="1152128"/>
          </a:xfrm>
        </p:spPr>
        <p:txBody>
          <a:bodyPr/>
          <a:lstStyle/>
          <a:p>
            <a:pPr algn="ctr"/>
            <a:r>
              <a:rPr lang="en-US" sz="2800" dirty="0" smtClean="0"/>
              <a:t>DAVLAT TILI FANI BO’YICHA DARS ISHLANMASI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7982272" cy="3312368"/>
          </a:xfrm>
        </p:spPr>
        <p:txBody>
          <a:bodyPr/>
          <a:lstStyle/>
          <a:p>
            <a:r>
              <a:rPr lang="en-US" dirty="0" smtClean="0"/>
              <a:t>           MAVZU:   MA’NAVIYATIMIZ DURDONALARI</a:t>
            </a:r>
          </a:p>
          <a:p>
            <a:r>
              <a:rPr lang="en-US" dirty="0" smtClean="0"/>
              <a:t>                                       ( 8 – SINF 3- CHORAK)</a:t>
            </a:r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pPr algn="r"/>
            <a:r>
              <a:rPr lang="en-US" dirty="0" err="1" smtClean="0"/>
              <a:t>Chirciq</a:t>
            </a:r>
            <a:r>
              <a:rPr lang="en-US" dirty="0" smtClean="0"/>
              <a:t> </a:t>
            </a:r>
            <a:r>
              <a:rPr lang="en-US" dirty="0" err="1" smtClean="0"/>
              <a:t>shahar</a:t>
            </a:r>
            <a:endParaRPr lang="en-US" dirty="0" smtClean="0"/>
          </a:p>
          <a:p>
            <a:pPr algn="r"/>
            <a:r>
              <a:rPr lang="en-US" dirty="0" smtClean="0"/>
              <a:t>9 -</a:t>
            </a:r>
            <a:r>
              <a:rPr lang="en-US" dirty="0" err="1" smtClean="0"/>
              <a:t>o’rta</a:t>
            </a:r>
            <a:r>
              <a:rPr lang="en-US" dirty="0" smtClean="0"/>
              <a:t> </a:t>
            </a:r>
            <a:r>
              <a:rPr lang="en-US" dirty="0" err="1" smtClean="0"/>
              <a:t>umumta’lim</a:t>
            </a:r>
            <a:r>
              <a:rPr lang="en-US" dirty="0" smtClean="0"/>
              <a:t> </a:t>
            </a:r>
            <a:r>
              <a:rPr lang="en-US" dirty="0" err="1" smtClean="0"/>
              <a:t>maktabi</a:t>
            </a:r>
            <a:endParaRPr lang="en-US" dirty="0" smtClean="0"/>
          </a:p>
          <a:p>
            <a:pPr algn="r"/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tili</a:t>
            </a:r>
            <a:r>
              <a:rPr lang="en-US" dirty="0" smtClean="0"/>
              <a:t> </a:t>
            </a:r>
            <a:r>
              <a:rPr lang="en-US" dirty="0" err="1" smtClean="0"/>
              <a:t>o’qituvchisi</a:t>
            </a:r>
            <a:endParaRPr lang="en-US" dirty="0" smtClean="0"/>
          </a:p>
          <a:p>
            <a:pPr algn="r"/>
            <a:r>
              <a:rPr lang="en-US" dirty="0" err="1" smtClean="0"/>
              <a:t>Rahimova</a:t>
            </a:r>
            <a:r>
              <a:rPr lang="en-US" dirty="0" smtClean="0"/>
              <a:t> U.T. </a:t>
            </a:r>
            <a:endParaRPr lang="ru-RU" dirty="0"/>
          </a:p>
        </p:txBody>
      </p:sp>
      <p:pic>
        <p:nvPicPr>
          <p:cNvPr id="1026" name="Picture 2" descr="D:\UMIDA\rasmlar viloyatlar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56992"/>
            <a:ext cx="3072341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20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685801"/>
            <a:ext cx="7546032" cy="1303039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DARSNING MAQSADLARI.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2060848"/>
            <a:ext cx="7543800" cy="373035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67261702"/>
              </p:ext>
            </p:extLst>
          </p:nvPr>
        </p:nvGraphicFramePr>
        <p:xfrm>
          <a:off x="1524000" y="2420888"/>
          <a:ext cx="6096000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120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404665"/>
            <a:ext cx="7920880" cy="144016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MA’NAVIYAT       </a:t>
            </a:r>
            <a:endParaRPr lang="ru-RU" sz="4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2060848"/>
            <a:ext cx="7543800" cy="4248472"/>
          </a:xfrm>
        </p:spPr>
        <p:txBody>
          <a:bodyPr/>
          <a:lstStyle/>
          <a:p>
            <a:r>
              <a:rPr lang="en-US" sz="2800" dirty="0" smtClean="0">
                <a:effectLst/>
              </a:rPr>
              <a:t>                                                                                             </a:t>
            </a:r>
            <a:r>
              <a:rPr lang="en-US" sz="2800" dirty="0" err="1" smtClean="0">
                <a:effectLst/>
              </a:rPr>
              <a:t>Insonni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ruhan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poklanish,qalban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ulg’ayishga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chorlaydigan,odamning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ichki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dunyosi,irodasini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baquvvat,iymon</a:t>
            </a:r>
            <a:r>
              <a:rPr lang="en-US" sz="2800" dirty="0" smtClean="0">
                <a:effectLst/>
              </a:rPr>
              <a:t> – </a:t>
            </a:r>
            <a:r>
              <a:rPr lang="en-US" sz="2800" dirty="0" err="1" smtClean="0">
                <a:effectLst/>
              </a:rPr>
              <a:t>e’tiqodini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butun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qiladigan,vijdonini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uyg’otadigan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beqiyos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kuch,uning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barcha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qarashlarining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mezonidir</a:t>
            </a:r>
            <a:r>
              <a:rPr lang="en-US" sz="2800" dirty="0" smtClean="0">
                <a:effectLst/>
              </a:rPr>
              <a:t>.</a:t>
            </a:r>
            <a:br>
              <a:rPr lang="en-US" sz="2800" dirty="0" smtClean="0">
                <a:effectLst/>
              </a:rPr>
            </a:br>
            <a:r>
              <a:rPr lang="en-US" sz="2800" dirty="0">
                <a:effectLst/>
              </a:rPr>
              <a:t/>
            </a:r>
            <a:br>
              <a:rPr lang="en-US" sz="2800" dirty="0">
                <a:effectLst/>
              </a:rPr>
            </a:b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err="1" smtClean="0">
                <a:effectLst/>
              </a:rPr>
              <a:t>I.Karimov</a:t>
            </a:r>
            <a:r>
              <a:rPr lang="en-US" sz="2800" dirty="0" smtClean="0">
                <a:effectLst/>
              </a:rPr>
              <a:t> “</a:t>
            </a:r>
            <a:r>
              <a:rPr lang="en-US" sz="2800" dirty="0" err="1" smtClean="0">
                <a:effectLst/>
              </a:rPr>
              <a:t>Yuksak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ma’naviyat</a:t>
            </a:r>
            <a:r>
              <a:rPr lang="en-US" sz="2800" dirty="0" smtClean="0">
                <a:effectLst/>
              </a:rPr>
              <a:t> -  </a:t>
            </a:r>
            <a:r>
              <a:rPr lang="en-US" sz="2800" dirty="0" err="1" smtClean="0">
                <a:effectLst/>
              </a:rPr>
              <a:t>yengilmas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kuch</a:t>
            </a:r>
            <a:r>
              <a:rPr lang="en-US" sz="2800" dirty="0" smtClean="0">
                <a:effectLst/>
              </a:rPr>
              <a:t>” </a:t>
            </a:r>
            <a:r>
              <a:rPr lang="en-US" sz="2800" dirty="0" err="1" smtClean="0">
                <a:effectLst/>
              </a:rPr>
              <a:t>asaridan</a:t>
            </a:r>
            <a:endParaRPr lang="ru-RU" sz="2800" dirty="0">
              <a:effectLst/>
            </a:endParaRPr>
          </a:p>
        </p:txBody>
      </p:sp>
      <p:pic>
        <p:nvPicPr>
          <p:cNvPr id="4" name="Picture 6" descr="D:\Political Parties of Uzbekistan &amp; Fizika&amp;Garmonichnaya sem'ya\defaultrtn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112" y="476672"/>
            <a:ext cx="3240360" cy="1440159"/>
          </a:xfrm>
          <a:prstGeom prst="rect">
            <a:avLst/>
          </a:prstGeom>
          <a:noFill/>
        </p:spPr>
      </p:pic>
      <p:pic>
        <p:nvPicPr>
          <p:cNvPr id="6" name="Picture 6" descr="D:\Political Parties of Uzbekistan &amp; Fizika&amp;Garmonichnaya sem'ya\defaultrtn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4021" y="476672"/>
            <a:ext cx="3240360" cy="1440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05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685801"/>
            <a:ext cx="7762056" cy="1591071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     ESLAB QOLING!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2636912"/>
            <a:ext cx="7543800" cy="3672408"/>
          </a:xfrm>
        </p:spPr>
        <p:txBody>
          <a:bodyPr/>
          <a:lstStyle/>
          <a:p>
            <a:r>
              <a:rPr lang="en-US" sz="3200" dirty="0" err="1" smtClean="0"/>
              <a:t>Nutqda</a:t>
            </a:r>
            <a:r>
              <a:rPr lang="en-US" sz="3200" dirty="0" smtClean="0"/>
              <a:t> </a:t>
            </a:r>
            <a:r>
              <a:rPr lang="en-US" sz="3200" dirty="0" err="1" smtClean="0"/>
              <a:t>fe’lning</a:t>
            </a:r>
            <a:r>
              <a:rPr lang="en-US" sz="3200" dirty="0" smtClean="0"/>
              <a:t> – </a:t>
            </a:r>
            <a:r>
              <a:rPr lang="en-US" sz="3200" dirty="0" err="1" smtClean="0"/>
              <a:t>sh</a:t>
            </a:r>
            <a:r>
              <a:rPr lang="en-US" sz="3200" dirty="0" smtClean="0"/>
              <a:t> (-</a:t>
            </a:r>
            <a:r>
              <a:rPr lang="en-US" sz="3200" dirty="0" err="1" smtClean="0"/>
              <a:t>ish</a:t>
            </a:r>
            <a:r>
              <a:rPr lang="en-US" sz="3200" dirty="0" smtClean="0"/>
              <a:t>) </a:t>
            </a:r>
            <a:r>
              <a:rPr lang="en-US" sz="3200" dirty="0" err="1" smtClean="0"/>
              <a:t>qo’shimchali</a:t>
            </a:r>
            <a:r>
              <a:rPr lang="en-US" sz="3200" dirty="0" smtClean="0"/>
              <a:t> </a:t>
            </a:r>
            <a:r>
              <a:rPr lang="en-US" sz="3200" dirty="0" err="1" smtClean="0"/>
              <a:t>harakat</a:t>
            </a:r>
            <a:r>
              <a:rPr lang="en-US" sz="3200" dirty="0" smtClean="0"/>
              <a:t> </a:t>
            </a:r>
            <a:r>
              <a:rPr lang="en-US" sz="3200" dirty="0" err="1" smtClean="0"/>
              <a:t>nomi</a:t>
            </a:r>
            <a:r>
              <a:rPr lang="en-US" sz="3200" dirty="0" smtClean="0"/>
              <a:t> </a:t>
            </a:r>
            <a:r>
              <a:rPr lang="en-US" sz="3200" dirty="0" err="1" smtClean="0"/>
              <a:t>shakli</a:t>
            </a:r>
            <a:r>
              <a:rPr lang="en-US" sz="3200" dirty="0" smtClean="0"/>
              <a:t> </a:t>
            </a:r>
            <a:r>
              <a:rPr lang="en-US" sz="3200" dirty="0" err="1" smtClean="0"/>
              <a:t>egalik</a:t>
            </a:r>
            <a:r>
              <a:rPr lang="en-US" sz="3200" dirty="0" smtClean="0"/>
              <a:t> </a:t>
            </a:r>
            <a:r>
              <a:rPr lang="en-US" sz="3200" dirty="0" err="1" smtClean="0"/>
              <a:t>va</a:t>
            </a:r>
            <a:r>
              <a:rPr lang="en-US" sz="3200" dirty="0" smtClean="0"/>
              <a:t> </a:t>
            </a:r>
            <a:r>
              <a:rPr lang="en-US" sz="3200" dirty="0" err="1" smtClean="0"/>
              <a:t>kelishik</a:t>
            </a:r>
            <a:r>
              <a:rPr lang="en-US" sz="3200" dirty="0" smtClean="0"/>
              <a:t> </a:t>
            </a:r>
            <a:r>
              <a:rPr lang="en-US" sz="3200" dirty="0" err="1" smtClean="0"/>
              <a:t>qo’shimchalari</a:t>
            </a:r>
            <a:r>
              <a:rPr lang="en-US" sz="3200" dirty="0" smtClean="0"/>
              <a:t> </a:t>
            </a:r>
            <a:r>
              <a:rPr lang="en-US" sz="3200" dirty="0" err="1" smtClean="0"/>
              <a:t>bilan</a:t>
            </a:r>
            <a:r>
              <a:rPr lang="en-US" sz="3200" dirty="0" smtClean="0"/>
              <a:t> </a:t>
            </a:r>
            <a:r>
              <a:rPr lang="en-US" sz="3200" dirty="0" err="1" smtClean="0"/>
              <a:t>birga</a:t>
            </a:r>
            <a:r>
              <a:rPr lang="en-US" sz="3200" dirty="0" smtClean="0"/>
              <a:t> </a:t>
            </a:r>
            <a:r>
              <a:rPr lang="en-US" sz="3200" dirty="0" err="1" smtClean="0"/>
              <a:t>qo’llanib,gapda</a:t>
            </a:r>
            <a:r>
              <a:rPr lang="en-US" sz="3200" dirty="0" smtClean="0"/>
              <a:t> </a:t>
            </a:r>
            <a:r>
              <a:rPr lang="en-US" sz="3200" dirty="0" err="1" smtClean="0"/>
              <a:t>turli</a:t>
            </a:r>
            <a:r>
              <a:rPr lang="en-US" sz="3200" dirty="0" smtClean="0"/>
              <a:t> </a:t>
            </a:r>
            <a:r>
              <a:rPr lang="en-US" sz="3200" dirty="0" err="1" smtClean="0"/>
              <a:t>vazifalarni</a:t>
            </a:r>
            <a:r>
              <a:rPr lang="en-US" sz="3200" dirty="0" smtClean="0"/>
              <a:t> </a:t>
            </a:r>
            <a:r>
              <a:rPr lang="en-US" sz="3200" dirty="0" err="1" smtClean="0"/>
              <a:t>bajarib</a:t>
            </a:r>
            <a:r>
              <a:rPr lang="en-US" sz="3200" dirty="0" smtClean="0"/>
              <a:t> </a:t>
            </a:r>
            <a:r>
              <a:rPr lang="en-US" sz="3200" dirty="0" err="1" smtClean="0"/>
              <a:t>kelishi</a:t>
            </a:r>
            <a:r>
              <a:rPr lang="en-US" sz="3200" dirty="0" smtClean="0"/>
              <a:t> </a:t>
            </a:r>
            <a:r>
              <a:rPr lang="en-US" sz="3200" dirty="0" err="1" smtClean="0"/>
              <a:t>mumkin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err="1" smtClean="0"/>
              <a:t>Masalan</a:t>
            </a:r>
            <a:r>
              <a:rPr lang="en-US" sz="3200" dirty="0" smtClean="0"/>
              <a:t>:      </a:t>
            </a:r>
            <a:r>
              <a:rPr lang="en-US" sz="3200" dirty="0" err="1" smtClean="0"/>
              <a:t>O’qi</a:t>
            </a:r>
            <a:r>
              <a:rPr lang="en-US" sz="3200" dirty="0" err="1" smtClean="0">
                <a:solidFill>
                  <a:srgbClr val="FF0000"/>
                </a:solidFill>
              </a:rPr>
              <a:t>sh</a:t>
            </a:r>
            <a:r>
              <a:rPr lang="en-US" sz="3200" dirty="0" err="1" smtClean="0">
                <a:solidFill>
                  <a:schemeClr val="bg1"/>
                </a:solidFill>
              </a:rPr>
              <a:t>ing</a:t>
            </a:r>
            <a:r>
              <a:rPr lang="en-US" sz="3200" dirty="0" smtClean="0"/>
              <a:t> </a:t>
            </a:r>
            <a:r>
              <a:rPr lang="en-US" sz="3200" dirty="0" err="1" smtClean="0"/>
              <a:t>yaxshimi</a:t>
            </a:r>
            <a:r>
              <a:rPr lang="en-US" sz="3200" dirty="0" smtClean="0"/>
              <a:t>?</a:t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  Men </a:t>
            </a:r>
            <a:r>
              <a:rPr lang="en-US" sz="3200" dirty="0" err="1" smtClean="0"/>
              <a:t>mehnat</a:t>
            </a:r>
            <a:r>
              <a:rPr lang="en-US" sz="3200" dirty="0" smtClean="0"/>
              <a:t> </a:t>
            </a:r>
            <a:r>
              <a:rPr lang="en-US" sz="3200" dirty="0" err="1" smtClean="0"/>
              <a:t>qil</a:t>
            </a:r>
            <a:r>
              <a:rPr lang="en-US" sz="3200" dirty="0" err="1" smtClean="0">
                <a:solidFill>
                  <a:srgbClr val="FF0000"/>
                </a:solidFill>
              </a:rPr>
              <a:t>ish</a:t>
            </a:r>
            <a:r>
              <a:rPr lang="en-US" sz="3200" dirty="0" err="1" smtClean="0">
                <a:solidFill>
                  <a:schemeClr val="bg1"/>
                </a:solidFill>
              </a:rPr>
              <a:t>dan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/>
              <a:t>charchamayman</a:t>
            </a:r>
            <a:r>
              <a:rPr lang="en-US" sz="3200" dirty="0" smtClean="0"/>
              <a:t>. </a:t>
            </a:r>
            <a:endParaRPr lang="ru-RU" sz="3200" dirty="0"/>
          </a:p>
        </p:txBody>
      </p:sp>
      <p:sp>
        <p:nvSpPr>
          <p:cNvPr id="4" name="Управляющая кнопка: документ 3">
            <a:hlinkClick r:id="" action="ppaction://noaction" highlightClick="1"/>
          </p:cNvPr>
          <p:cNvSpPr/>
          <p:nvPr/>
        </p:nvSpPr>
        <p:spPr>
          <a:xfrm>
            <a:off x="827584" y="836712"/>
            <a:ext cx="1728192" cy="1274464"/>
          </a:xfrm>
          <a:prstGeom prst="actionButtonDocumen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QOIDA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632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685801"/>
            <a:ext cx="7474024" cy="144705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LUG’ATIMIZNI BOYITAMIZ!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2276872"/>
            <a:ext cx="7543800" cy="4032448"/>
          </a:xfrm>
        </p:spPr>
        <p:txBody>
          <a:bodyPr/>
          <a:lstStyle/>
          <a:p>
            <a:r>
              <a:rPr lang="en-US" sz="3200" b="1" dirty="0" err="1" smtClean="0"/>
              <a:t>Fazilat</a:t>
            </a:r>
            <a:r>
              <a:rPr lang="en-US" sz="3200" b="1" dirty="0" smtClean="0"/>
              <a:t>  </a:t>
            </a:r>
            <a:r>
              <a:rPr lang="ru-RU" sz="3200" b="1" dirty="0" smtClean="0"/>
              <a:t>                    - 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  достоинство</a:t>
            </a:r>
            <a:br>
              <a:rPr lang="ru-RU" sz="3200" b="1" dirty="0" smtClean="0"/>
            </a:br>
            <a:r>
              <a:rPr lang="en-US" sz="3200" b="1" dirty="0" err="1" smtClean="0"/>
              <a:t>pardoz</a:t>
            </a:r>
            <a:r>
              <a:rPr lang="en-US" sz="3200" b="1" dirty="0" smtClean="0"/>
              <a:t> – </a:t>
            </a:r>
            <a:r>
              <a:rPr lang="en-US" sz="3200" b="1" dirty="0" err="1" smtClean="0"/>
              <a:t>andoz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  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   макияж</a:t>
            </a:r>
            <a:br>
              <a:rPr lang="ru-RU" sz="3200" b="1" dirty="0" smtClean="0"/>
            </a:br>
            <a:r>
              <a:rPr lang="en-US" sz="3200" b="1" dirty="0" err="1" smtClean="0"/>
              <a:t>bahs</a:t>
            </a:r>
            <a:r>
              <a:rPr lang="en-US" sz="3200" b="1" dirty="0" smtClean="0"/>
              <a:t> – </a:t>
            </a:r>
            <a:r>
              <a:rPr lang="en-US" sz="3200" b="1" dirty="0" err="1" smtClean="0"/>
              <a:t>munozara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  диспут</a:t>
            </a:r>
            <a:br>
              <a:rPr lang="ru-RU" sz="3200" b="1" dirty="0" smtClean="0"/>
            </a:br>
            <a:r>
              <a:rPr lang="en-US" sz="3200" b="1" dirty="0" err="1" smtClean="0"/>
              <a:t>qobiliyat</a:t>
            </a:r>
            <a:r>
              <a:rPr lang="ru-RU" sz="3200" b="1" dirty="0" smtClean="0"/>
              <a:t>                </a:t>
            </a:r>
            <a:r>
              <a:rPr lang="en-US" sz="3200" b="1" dirty="0" smtClean="0"/>
              <a:t> </a:t>
            </a:r>
            <a:r>
              <a:rPr lang="ru-RU" sz="3200" b="1" dirty="0" smtClean="0"/>
              <a:t>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  талант</a:t>
            </a:r>
            <a:br>
              <a:rPr lang="ru-RU" sz="3200" b="1" dirty="0" smtClean="0"/>
            </a:br>
            <a:r>
              <a:rPr lang="en-US" sz="3200" b="1" dirty="0" err="1" smtClean="0"/>
              <a:t>namoyon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bo’lmoq</a:t>
            </a:r>
            <a:r>
              <a:rPr lang="en-US" sz="3200" b="1" dirty="0" smtClean="0"/>
              <a:t> – </a:t>
            </a:r>
            <a:r>
              <a:rPr lang="ru-RU" sz="3200" b="1" dirty="0" smtClean="0"/>
              <a:t>    появляться</a:t>
            </a:r>
            <a:br>
              <a:rPr lang="ru-RU" sz="3200" b="1" dirty="0" smtClean="0"/>
            </a:br>
            <a:r>
              <a:rPr lang="en-US" sz="3200" b="1" dirty="0" err="1" smtClean="0"/>
              <a:t>obro</a:t>
            </a:r>
            <a:r>
              <a:rPr lang="en-US" sz="3200" b="1" dirty="0" smtClean="0"/>
              <a:t>’ – </a:t>
            </a:r>
            <a:r>
              <a:rPr lang="en-US" sz="3200" b="1" dirty="0" err="1" smtClean="0"/>
              <a:t>e’tibor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     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  авторитет</a:t>
            </a:r>
            <a:br>
              <a:rPr lang="ru-RU" sz="3200" b="1" dirty="0" smtClean="0"/>
            </a:br>
            <a:r>
              <a:rPr lang="en-US" sz="3200" b="1" dirty="0" err="1" smtClean="0"/>
              <a:t>kamchilik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           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недостаток</a:t>
            </a:r>
            <a:br>
              <a:rPr lang="ru-RU" sz="3200" b="1" dirty="0" smtClean="0"/>
            </a:br>
            <a:r>
              <a:rPr lang="en-US" sz="3200" b="1" dirty="0" err="1" smtClean="0"/>
              <a:t>gerdaymoq</a:t>
            </a:r>
            <a:r>
              <a:rPr lang="en-US" sz="3200" b="1" dirty="0" smtClean="0"/>
              <a:t> </a:t>
            </a:r>
            <a:r>
              <a:rPr lang="ru-RU" sz="3200" b="1" dirty="0" smtClean="0"/>
              <a:t>             </a:t>
            </a:r>
            <a:r>
              <a:rPr lang="en-US" sz="3200" b="1" dirty="0" smtClean="0"/>
              <a:t>– </a:t>
            </a:r>
            <a:r>
              <a:rPr lang="ru-RU" sz="3200" b="1" dirty="0" smtClean="0"/>
              <a:t>   задирать нос</a:t>
            </a:r>
            <a:endParaRPr lang="ru-RU" sz="3200" b="1" dirty="0"/>
          </a:p>
        </p:txBody>
      </p:sp>
      <p:sp>
        <p:nvSpPr>
          <p:cNvPr id="4" name="Управляющая кнопка: документ 3">
            <a:hlinkClick r:id="" action="ppaction://noaction" highlightClick="1"/>
          </p:cNvPr>
          <p:cNvSpPr/>
          <p:nvPr/>
        </p:nvSpPr>
        <p:spPr>
          <a:xfrm>
            <a:off x="6300192" y="548680"/>
            <a:ext cx="2304256" cy="1313296"/>
          </a:xfrm>
          <a:prstGeom prst="actionButtonDocumen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DARSLIK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096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685801"/>
            <a:ext cx="7185992" cy="18791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77240" y="3284984"/>
            <a:ext cx="7543800" cy="25062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3347864" y="985055"/>
            <a:ext cx="3816424" cy="1368152"/>
          </a:xfrm>
          <a:prstGeom prst="cloudCallout">
            <a:avLst>
              <a:gd name="adj1" fmla="val -75598"/>
              <a:gd name="adj2" fmla="val 1794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UYGA VAZIFA.</a:t>
            </a:r>
            <a:endParaRPr lang="ru-RU" sz="2400" b="1" dirty="0"/>
          </a:p>
        </p:txBody>
      </p:sp>
      <p:sp>
        <p:nvSpPr>
          <p:cNvPr id="5" name="Улыбающееся лицо 4"/>
          <p:cNvSpPr/>
          <p:nvPr/>
        </p:nvSpPr>
        <p:spPr>
          <a:xfrm>
            <a:off x="1691680" y="1211931"/>
            <a:ext cx="914400" cy="914400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763688" y="3501008"/>
            <a:ext cx="5616624" cy="2016224"/>
          </a:xfrm>
          <a:prstGeom prst="actionButtonHom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“</a:t>
            </a:r>
            <a:r>
              <a:rPr lang="en-US" sz="2400" b="1" dirty="0" err="1" smtClean="0"/>
              <a:t>Kamtarlik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haqida</a:t>
            </a:r>
            <a:r>
              <a:rPr lang="en-US" sz="2400" b="1" dirty="0" smtClean="0"/>
              <a:t>” </a:t>
            </a:r>
            <a:r>
              <a:rPr lang="en-US" sz="2400" b="1" dirty="0" err="1" smtClean="0"/>
              <a:t>E.Vohidovning</a:t>
            </a:r>
            <a:r>
              <a:rPr lang="en-US" sz="2400" b="1" dirty="0" smtClean="0"/>
              <a:t> </a:t>
            </a:r>
          </a:p>
          <a:p>
            <a:pPr algn="ctr"/>
            <a:r>
              <a:rPr lang="en-US" sz="2400" b="1" dirty="0" err="1" smtClean="0"/>
              <a:t>she’rini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yod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olish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(2-topshiriq 65 – bet).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56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111</TotalTime>
  <Words>162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Базовая</vt:lpstr>
      <vt:lpstr>DAVLAT TILI FANI BO’YICHA DARS ISHLANMASI</vt:lpstr>
      <vt:lpstr>Презентация PowerPoint</vt:lpstr>
      <vt:lpstr>                                                                                             Insonni ruhan poklanish,qalban ulg’ayishga chorlaydigan,odamning ichki dunyosi,irodasini baquvvat,iymon – e’tiqodini butun qiladigan,vijdonini uyg’otadigan beqiyos kuch,uning barcha qarashlarining mezonidir.   I.Karimov “Yuksak ma’naviyat -  yengilmas kuch” asaridan</vt:lpstr>
      <vt:lpstr>Nutqda fe’lning – sh (-ish) qo’shimchali harakat nomi shakli egalik va kelishik qo’shimchalari bilan birga qo’llanib,gapda turli vazifalarni bajarib kelishi mumkin. Masalan:      O’qishing yaxshimi?                       Men mehnat qilishdan charchamayman. </vt:lpstr>
      <vt:lpstr>Fazilat                      -       достоинство pardoz – andoz       –      макияж bahs – munozara    –     диспут qobiliyat                  –     талант namoyon bo’lmoq –     появляться obro’ – e’tibor          –     авторитет kamchilik                –   недостаток gerdaymoq              –    задирать нос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DAVLAT TILI FANI BO’YICHA DARS ISHLANMASI</dc:title>
  <dc:creator>Admin</dc:creator>
  <cp:lastModifiedBy>Admin</cp:lastModifiedBy>
  <cp:revision>18</cp:revision>
  <dcterms:created xsi:type="dcterms:W3CDTF">2016-01-23T22:30:19Z</dcterms:created>
  <dcterms:modified xsi:type="dcterms:W3CDTF">2016-01-24T01:15:43Z</dcterms:modified>
</cp:coreProperties>
</file>