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82" r:id="rId3"/>
    <p:sldId id="324" r:id="rId4"/>
    <p:sldId id="325" r:id="rId5"/>
    <p:sldId id="380" r:id="rId6"/>
    <p:sldId id="358" r:id="rId7"/>
    <p:sldId id="359" r:id="rId8"/>
    <p:sldId id="483" r:id="rId9"/>
  </p:sldIdLst>
  <p:sldSz cx="9144000" cy="6858000" type="screen4x3"/>
  <p:notesSz cx="6742113" cy="9872663"/>
  <p:custDataLst>
    <p:tags r:id="rId12"/>
  </p:custDataLst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DE1F33-932E-4D02-AB34-9D1467BC75C0}">
          <p14:sldIdLst>
            <p14:sldId id="256"/>
            <p14:sldId id="482"/>
            <p14:sldId id="324"/>
            <p14:sldId id="325"/>
            <p14:sldId id="380"/>
            <p14:sldId id="358"/>
            <p14:sldId id="359"/>
            <p14:sldId id="483"/>
          </p14:sldIdLst>
        </p14:section>
        <p14:section name="Раздел без заголовка" id="{1B6AF49C-F6F1-4C9D-A1A8-2BC621BD222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4660" autoAdjust="0"/>
  </p:normalViewPr>
  <p:slideViewPr>
    <p:cSldViewPr>
      <p:cViewPr>
        <p:scale>
          <a:sx n="50" d="100"/>
          <a:sy n="50" d="100"/>
        </p:scale>
        <p:origin x="-2046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6A34A-E270-4B4B-98AE-E3954A7857D8}" type="datetimeFigureOut">
              <a:rPr lang="ru-RU" smtClean="0"/>
              <a:t>17.01.2015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D3B32-5A7B-4EDB-9F26-5C07D108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01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15CD4FDF-1012-4580-A498-291042E270EC}" type="datetimeFigureOut">
              <a:rPr lang="ru-RU"/>
              <a:pPr/>
              <a:t>17.01.2015</a:t>
            </a:fld>
            <a:endParaRPr lang="ru-RU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2" y="4689515"/>
            <a:ext cx="539369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C88DE136-1A69-4512-8D48-B58671E673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79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09575" y="-4763"/>
            <a:ext cx="3761185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D3AA5-4D52-4477-8848-2DD5FBDD76FC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10" y="5883276"/>
            <a:ext cx="3243263" cy="365125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842D5-ECEF-4EFF-9321-DA7AF889B8C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96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4732865"/>
            <a:ext cx="7514033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8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062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3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4874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98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572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886200"/>
            <a:ext cx="7514033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620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1"/>
            <a:ext cx="7514034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3505200"/>
            <a:ext cx="7514035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04327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C0B315-2D41-494B-A598-3AEC0802E698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97692-D99B-4046-8CD5-3F83FF460ED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1257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685800"/>
            <a:ext cx="1327777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A65837-FB30-4DA6-86E6-0F37029A17D6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8ADAC-8FC6-424B-90F6-D3521470A39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396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115327-F808-46C8-A8CF-5C4CEC143715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4122" y="5867401"/>
            <a:ext cx="413147" cy="365125"/>
          </a:xfrm>
        </p:spPr>
        <p:txBody>
          <a:bodyPr/>
          <a:lstStyle>
            <a:lvl1pPr>
              <a:defRPr/>
            </a:lvl1pPr>
          </a:lstStyle>
          <a:p>
            <a:fld id="{F20AC878-41B8-4DDF-8415-AA10254BFA0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3960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4148D-6383-469B-936A-2D4248006E7E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B7189-6643-4CEE-8285-713039CB2CA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16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667000"/>
            <a:ext cx="3671291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CDDBC4-44BF-44AA-9105-07CE15F88037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662DE-FDB1-4429-8F2D-000A0310CAD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293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2658533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1358FA-A4F2-47A6-BBDF-E69591181997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D9BFE-7608-4375-80B8-FA1CFD5BD0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2426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866266-83C9-4D4F-AC3A-51C572670E49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CAA8-2F2C-490C-B588-F1E6E2A10E4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5609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CC3B75-FA95-42AE-B702-AC7A1D7A035F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572A3-73E7-4FC3-AFFB-C8209FFBB9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482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685800"/>
            <a:ext cx="4680743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9B1E1-FDC8-40B8-BF1B-ADDCE255E72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011A-50C7-450D-B6C1-29AA225593F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629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90295-B328-43FA-885D-C53B1DF873E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D452A-142E-4CEB-8F5C-E8E0EFF4068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241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13110" y="0"/>
            <a:ext cx="1827609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113235" y="685800"/>
            <a:ext cx="751403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3235" y="2667000"/>
            <a:ext cx="7514034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722" y="5883276"/>
            <a:ext cx="857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E52A2E-3FEE-4CF1-B491-3BD9FC6A60C3}" type="datetimeFigureOut">
              <a:rPr lang="ko-KR" altLang="en-US" smtClean="0"/>
              <a:pPr/>
              <a:t>2015-01-17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8813" y="5883276"/>
            <a:ext cx="5313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4122" y="5883276"/>
            <a:ext cx="41314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841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851691" y="1656526"/>
            <a:ext cx="7896773" cy="2616199"/>
          </a:xfrm>
        </p:spPr>
        <p:txBody>
          <a:bodyPr anchor="ctr">
            <a:noAutofit/>
          </a:bodyPr>
          <a:lstStyle/>
          <a:p>
            <a:pPr algn="ctr"/>
            <a:r>
              <a:rPr lang="en-US" sz="4400" b="1" dirty="0" err="1" smtClean="0"/>
              <a:t>Chеksiz</a:t>
            </a:r>
            <a:r>
              <a:rPr lang="en-US" sz="4400" b="1" dirty="0" smtClean="0"/>
              <a:t> </a:t>
            </a:r>
            <a:r>
              <a:rPr lang="en-US" sz="4400" b="1" dirty="0" err="1"/>
              <a:t>tаkrоrlаnuvchi</a:t>
            </a:r>
            <a:r>
              <a:rPr lang="en-US" sz="4400" b="1" dirty="0"/>
              <a:t> </a:t>
            </a:r>
            <a:r>
              <a:rPr lang="en-US" sz="4400" b="1" dirty="0" err="1"/>
              <a:t>jаrаyonlаrni</a:t>
            </a:r>
            <a:r>
              <a:rPr lang="en-US" sz="4400" b="1" dirty="0"/>
              <a:t> </a:t>
            </a:r>
            <a:r>
              <a:rPr lang="en-US" sz="4400" b="1" dirty="0" err="1"/>
              <a:t>dаsturlаsh</a:t>
            </a:r>
            <a:r>
              <a:rPr lang="en-US" sz="4400" b="1" dirty="0"/>
              <a:t>.</a:t>
            </a:r>
            <a:endParaRPr lang="ru-RU" sz="4400" b="1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86533" y="4149079"/>
            <a:ext cx="5240734" cy="1235721"/>
          </a:xfrm>
        </p:spPr>
        <p:txBody>
          <a:bodyPr>
            <a:normAutofit fontScale="92500"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Тошкент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ахборот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технологиялари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университети</a:t>
            </a:r>
            <a:r>
              <a:rPr lang="ru-RU" sz="2000" dirty="0">
                <a:solidFill>
                  <a:srgbClr val="002060"/>
                </a:solidFill>
              </a:rPr>
              <a:t> Фар</a:t>
            </a:r>
            <a:r>
              <a:rPr lang="uz-Cyrl-UZ" sz="2000" dirty="0">
                <a:solidFill>
                  <a:srgbClr val="002060"/>
                </a:solidFill>
              </a:rPr>
              <a:t>ғона филиали </a:t>
            </a:r>
            <a:r>
              <a:rPr lang="uz-Cyrl-UZ" sz="2000" dirty="0" smtClean="0">
                <a:solidFill>
                  <a:srgbClr val="002060"/>
                </a:solidFill>
              </a:rPr>
              <a:t>ассистенти </a:t>
            </a:r>
          </a:p>
          <a:p>
            <a:r>
              <a:rPr lang="uz-Cyrl-UZ" sz="2400" b="1" dirty="0" smtClean="0">
                <a:solidFill>
                  <a:srgbClr val="002060"/>
                </a:solidFill>
              </a:rPr>
              <a:t>Абдумалик Абдугоппорович Хоитқулов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/>
          </a:p>
        </p:txBody>
      </p:sp>
      <p:pic>
        <p:nvPicPr>
          <p:cNvPr id="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2413"/>
            <a:ext cx="15128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25" y="44450"/>
            <a:ext cx="199707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113" y="1427163"/>
            <a:ext cx="74136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4" cy="1087016"/>
          </a:xfrm>
        </p:spPr>
        <p:txBody>
          <a:bodyPr>
            <a:normAutofit/>
          </a:bodyPr>
          <a:lstStyle/>
          <a:p>
            <a:r>
              <a:rPr lang="uz-Cyrl-UZ" sz="3200" b="1" i="1" dirty="0" smtClean="0">
                <a:latin typeface="Times New Roman" pitchFamily="18" charset="0"/>
                <a:cs typeface="Times New Roman" pitchFamily="18" charset="0"/>
              </a:rPr>
              <a:t>Режа: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8112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 </a:t>
            </a:r>
            <a:r>
              <a:rPr lang="en-US" sz="3600" b="1" dirty="0" err="1" smtClean="0"/>
              <a:t>Cheksiz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</a:t>
            </a:r>
            <a:r>
              <a:rPr lang="en-US" sz="3600" b="1" dirty="0" err="1" smtClean="0"/>
              <a:t>akrorlanuvchi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jarayonlar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xaqida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tushuncha</a:t>
            </a:r>
            <a:r>
              <a:rPr lang="en-US" sz="3600" b="1" dirty="0" smtClean="0"/>
              <a:t> </a:t>
            </a:r>
            <a:endParaRPr lang="ru-RU" sz="3600" b="1" dirty="0"/>
          </a:p>
          <a:p>
            <a:r>
              <a:rPr lang="en-US" sz="3600" b="1" dirty="0" err="1"/>
              <a:t>Cheksiz</a:t>
            </a:r>
            <a:r>
              <a:rPr lang="en-US" sz="3600" b="1" dirty="0"/>
              <a:t> 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takrorlanuvchi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jarayonlarni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algoritmlash</a:t>
            </a:r>
            <a:endParaRPr lang="en-US" sz="3600" b="1" dirty="0" smtClean="0"/>
          </a:p>
          <a:p>
            <a:r>
              <a:rPr lang="en-US" sz="3600" b="1" dirty="0" err="1"/>
              <a:t>Cheksiz</a:t>
            </a:r>
            <a:r>
              <a:rPr lang="en-US" sz="3600" b="1" dirty="0"/>
              <a:t>  </a:t>
            </a:r>
            <a:r>
              <a:rPr lang="en-US" sz="3600" b="1" dirty="0" err="1"/>
              <a:t>takrorlanuvchi</a:t>
            </a:r>
            <a:r>
              <a:rPr lang="en-US" sz="3600" b="1" dirty="0"/>
              <a:t> </a:t>
            </a:r>
            <a:r>
              <a:rPr lang="en-US" sz="3600" b="1" dirty="0" err="1" smtClean="0"/>
              <a:t>jarayonlarni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dasturlash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natijasini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taxlil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qilish</a:t>
            </a:r>
            <a:r>
              <a:rPr lang="en-US" sz="3600" b="1" dirty="0"/>
              <a:t>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764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79390" y="285736"/>
            <a:ext cx="8501122" cy="911016"/>
          </a:xfrm>
        </p:spPr>
        <p:txBody>
          <a:bodyPr>
            <a:noAutofit/>
          </a:bodyPr>
          <a:lstStyle/>
          <a:p>
            <a:r>
              <a:rPr lang="en-US" sz="3600" b="1" dirty="0" err="1"/>
              <a:t>Cheksiz</a:t>
            </a:r>
            <a:r>
              <a:rPr lang="en-US" sz="3600" b="1" dirty="0"/>
              <a:t> </a:t>
            </a:r>
            <a:r>
              <a:rPr lang="en-US" sz="3600" b="1" dirty="0" err="1"/>
              <a:t>takrorlanuvchi</a:t>
            </a:r>
            <a:r>
              <a:rPr lang="en-US" sz="3600" b="1" dirty="0"/>
              <a:t> </a:t>
            </a:r>
            <a:r>
              <a:rPr lang="en-US" sz="3600" b="1" dirty="0" err="1"/>
              <a:t>jarayonlar</a:t>
            </a:r>
            <a:r>
              <a:rPr lang="en-US" sz="3600" b="1" dirty="0"/>
              <a:t> </a:t>
            </a:r>
            <a:r>
              <a:rPr lang="en-US" sz="3600" b="1" dirty="0" err="1"/>
              <a:t>xaqida</a:t>
            </a:r>
            <a:r>
              <a:rPr lang="en-US" sz="3600" b="1" dirty="0"/>
              <a:t> </a:t>
            </a:r>
            <a:r>
              <a:rPr lang="en-US" sz="3600" b="1" dirty="0" err="1"/>
              <a:t>tushuncha</a:t>
            </a:r>
            <a:r>
              <a:rPr lang="en-US" sz="3600" b="1" dirty="0"/>
              <a:t> </a:t>
            </a:r>
            <a:endParaRPr lang="ru-RU" sz="3600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124744"/>
            <a:ext cx="8102134" cy="5507566"/>
          </a:xfrm>
        </p:spPr>
        <p:txBody>
          <a:bodyPr>
            <a:noAutofit/>
          </a:bodyPr>
          <a:lstStyle/>
          <a:p>
            <a:r>
              <a:rPr lang="en-US" sz="3600" dirty="0" smtClean="0"/>
              <a:t>	</a:t>
            </a:r>
            <a:r>
              <a:rPr lang="uz-Cyrl-UZ" sz="3600" dirty="0"/>
              <a:t> Takrorlanuvchi jarayonlarni dasturini tuzishda cheksiz takrorlanuvchi jarayonga duch kelishimiz mumkin. C</a:t>
            </a:r>
            <a:r>
              <a:rPr lang="en-US" sz="3600" dirty="0"/>
              <a:t>h</a:t>
            </a:r>
            <a:r>
              <a:rPr lang="uz-Cyrl-UZ" sz="3600" dirty="0"/>
              <a:t>eksiz takrorlanuvchi jarayon quyidagi formula orqali beriladi: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332656"/>
            <a:ext cx="8138294" cy="6408712"/>
          </a:xfrm>
        </p:spPr>
        <p:txBody>
          <a:bodyPr>
            <a:noAutofit/>
          </a:bodyPr>
          <a:lstStyle/>
          <a:p>
            <a:pPr lvl="0" algn="just"/>
            <a:r>
              <a:rPr lang="en-US" sz="3600" dirty="0" err="1" smtClean="0"/>
              <a:t>Misol</a:t>
            </a:r>
            <a:r>
              <a:rPr lang="en-US" sz="3600" dirty="0" smtClean="0"/>
              <a:t> </a:t>
            </a:r>
            <a:r>
              <a:rPr lang="en-US" sz="3600" dirty="0" err="1" smtClean="0"/>
              <a:t>uchun</a:t>
            </a:r>
            <a:r>
              <a:rPr lang="en-US" sz="3600" dirty="0" smtClean="0"/>
              <a:t> </a:t>
            </a:r>
            <a:r>
              <a:rPr lang="en-US" sz="3600" dirty="0" err="1" smtClean="0"/>
              <a:t>cheksiz</a:t>
            </a:r>
            <a:r>
              <a:rPr lang="en-US" sz="3600" dirty="0" smtClean="0"/>
              <a:t> </a:t>
            </a:r>
            <a:r>
              <a:rPr lang="en-US" sz="3600" dirty="0" err="1" smtClean="0"/>
              <a:t>takrorlanuvchi</a:t>
            </a:r>
            <a:r>
              <a:rPr lang="en-US" sz="3600" dirty="0" smtClean="0"/>
              <a:t> </a:t>
            </a:r>
            <a:r>
              <a:rPr lang="en-US" sz="3600" dirty="0" err="1" smtClean="0"/>
              <a:t>jarayonlarni</a:t>
            </a:r>
            <a:r>
              <a:rPr lang="en-US" sz="3600" dirty="0" smtClean="0"/>
              <a:t> </a:t>
            </a:r>
            <a:r>
              <a:rPr lang="en-US" sz="3600" dirty="0" err="1" smtClean="0"/>
              <a:t>umumiy</a:t>
            </a:r>
            <a:r>
              <a:rPr lang="en-US" sz="3600" dirty="0" smtClean="0"/>
              <a:t> </a:t>
            </a:r>
            <a:r>
              <a:rPr lang="en-US" sz="3600" dirty="0" err="1" smtClean="0"/>
              <a:t>ko`rinishi</a:t>
            </a:r>
            <a:r>
              <a:rPr lang="en-US" sz="3600" dirty="0" smtClean="0"/>
              <a:t> </a:t>
            </a:r>
            <a:r>
              <a:rPr lang="en-US" sz="3600" dirty="0" err="1" smtClean="0"/>
              <a:t>quyidagicha</a:t>
            </a:r>
            <a:r>
              <a:rPr lang="en-US" sz="3600" dirty="0" smtClean="0"/>
              <a:t> </a:t>
            </a:r>
            <a:r>
              <a:rPr lang="en-US" sz="3600" dirty="0" err="1" smtClean="0"/>
              <a:t>bo`ladi</a:t>
            </a:r>
            <a:r>
              <a:rPr lang="en-US" sz="3600" dirty="0" smtClean="0"/>
              <a:t>:</a:t>
            </a:r>
            <a:endParaRPr lang="ru-RU" sz="36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4509119"/>
            <a:ext cx="1834108" cy="162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04664"/>
            <a:ext cx="7943701" cy="6048672"/>
          </a:xfrm>
        </p:spPr>
        <p:txBody>
          <a:bodyPr/>
          <a:lstStyle/>
          <a:p>
            <a:pPr algn="just"/>
            <a:r>
              <a:rPr lang="en-US" sz="4000" b="1" dirty="0">
                <a:solidFill>
                  <a:srgbClr val="002060"/>
                </a:solidFill>
              </a:rPr>
              <a:t>	</a:t>
            </a:r>
            <a:r>
              <a:rPr lang="uz-Cyrl-UZ" sz="4000" dirty="0"/>
              <a:t>Bu formula yordamida berilgan summani hisoblashda qandaydir shart kiritishimiz lozim bo’ladi. Asosan bu shart  funksiyaning dastlabki </a:t>
            </a:r>
            <a:r>
              <a:rPr lang="uz-Cyrl-UZ" sz="4000" i="1" dirty="0"/>
              <a:t>k</a:t>
            </a:r>
            <a:r>
              <a:rPr lang="uz-Cyrl-UZ" sz="4000" dirty="0"/>
              <a:t> ta hadlari yig’indisi va dastlabki </a:t>
            </a:r>
            <a:r>
              <a:rPr lang="uz-Cyrl-UZ" sz="4000" i="1" dirty="0"/>
              <a:t>k+1</a:t>
            </a:r>
            <a:r>
              <a:rPr lang="uz-Cyrl-UZ" sz="4000" dirty="0"/>
              <a:t> ta hadlari yig’indisi orasidagi farqning nisbiy qiymati </a:t>
            </a:r>
            <a:r>
              <a:rPr lang="ru-RU" sz="4000" b="1" dirty="0"/>
              <a:t>ε</a:t>
            </a:r>
            <a:r>
              <a:rPr lang="uz-Cyrl-UZ" sz="4000" b="1" dirty="0"/>
              <a:t> (epsilon) </a:t>
            </a:r>
            <a:r>
              <a:rPr lang="uz-Cyrl-UZ" sz="4000" dirty="0"/>
              <a:t>dan kichik bo’lganda erishilgan deb faraz qilinadi</a:t>
            </a:r>
            <a:endParaRPr lang="ru-RU" sz="4000" dirty="0"/>
          </a:p>
          <a:p>
            <a:pPr marL="0" indent="0" algn="just">
              <a:buNone/>
            </a:pP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34272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476672"/>
            <a:ext cx="8640960" cy="6144791"/>
          </a:xfrm>
        </p:spPr>
        <p:txBody>
          <a:bodyPr>
            <a:noAutofit/>
          </a:bodyPr>
          <a:lstStyle/>
          <a:p>
            <a:r>
              <a:rPr lang="en-US" sz="3600" dirty="0" smtClean="0"/>
              <a:t>	</a:t>
            </a:r>
            <a:r>
              <a:rPr lang="uz-Cyrl-UZ" sz="3600" dirty="0"/>
              <a:t>Cheksiz takrorlanuvchi jarayonlarni dasturlash uchun bir nechta misollarni ko’rib chiqamiz</a:t>
            </a:r>
            <a:r>
              <a:rPr lang="uz-Cyrl-UZ" sz="3600" dirty="0" smtClean="0"/>
              <a:t>.</a:t>
            </a:r>
            <a:endParaRPr lang="en-US" sz="3600" dirty="0" smtClean="0"/>
          </a:p>
          <a:p>
            <a:endParaRPr lang="ru-RU" sz="3600" dirty="0"/>
          </a:p>
        </p:txBody>
      </p:sp>
      <p:sp>
        <p:nvSpPr>
          <p:cNvPr id="78852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16F90EE-72E1-4978-9CF1-7046F5F915E7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6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509120"/>
            <a:ext cx="8280920" cy="1745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80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sz="quarter" idx="4294967295"/>
          </p:nvPr>
        </p:nvSpPr>
        <p:spPr>
          <a:xfrm>
            <a:off x="827584" y="188640"/>
            <a:ext cx="8316416" cy="6480720"/>
          </a:xfrm>
        </p:spPr>
        <p:txBody>
          <a:bodyPr>
            <a:noAutofit/>
          </a:bodyPr>
          <a:lstStyle/>
          <a:p>
            <a:r>
              <a:rPr lang="en-US" sz="3200" b="1" dirty="0"/>
              <a:t>float </a:t>
            </a:r>
            <a:r>
              <a:rPr lang="en-US" sz="3200" b="1" dirty="0" err="1"/>
              <a:t>f,s</a:t>
            </a:r>
            <a:r>
              <a:rPr lang="en-US" sz="3200" b="1" dirty="0"/>
              <a:t>=0;</a:t>
            </a:r>
            <a:endParaRPr lang="ru-RU" sz="3200" dirty="0"/>
          </a:p>
          <a:p>
            <a:r>
              <a:rPr lang="en-US" sz="3200" b="1" dirty="0"/>
              <a:t>    float </a:t>
            </a:r>
            <a:r>
              <a:rPr lang="en-US" sz="3200" b="1" dirty="0" err="1"/>
              <a:t>const</a:t>
            </a:r>
            <a:r>
              <a:rPr lang="en-US" sz="3200" b="1" dirty="0"/>
              <a:t> </a:t>
            </a:r>
            <a:r>
              <a:rPr lang="en-US" sz="3200" b="1" dirty="0" err="1"/>
              <a:t>eps</a:t>
            </a:r>
            <a:r>
              <a:rPr lang="en-US" sz="3200" b="1" dirty="0"/>
              <a:t>=1E-4;</a:t>
            </a:r>
            <a:endParaRPr lang="ru-RU" sz="3200" dirty="0"/>
          </a:p>
          <a:p>
            <a:r>
              <a:rPr lang="en-US" sz="3200" b="1" dirty="0"/>
              <a:t>    </a:t>
            </a:r>
            <a:r>
              <a:rPr lang="en-US" sz="3200" b="1" dirty="0" err="1"/>
              <a:t>int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=0, p=1;</a:t>
            </a:r>
            <a:endParaRPr lang="ru-RU" sz="3200" dirty="0"/>
          </a:p>
          <a:p>
            <a:r>
              <a:rPr lang="en-US" sz="3200" b="1" dirty="0"/>
              <a:t>    f=1.0/p;</a:t>
            </a:r>
            <a:endParaRPr lang="ru-RU" sz="3200" dirty="0"/>
          </a:p>
          <a:p>
            <a:r>
              <a:rPr lang="en-US" sz="3200" b="1" dirty="0"/>
              <a:t>    while (f&gt;=</a:t>
            </a:r>
            <a:r>
              <a:rPr lang="en-US" sz="3200" b="1" dirty="0" err="1"/>
              <a:t>eps</a:t>
            </a:r>
            <a:r>
              <a:rPr lang="en-US" sz="3200" b="1" dirty="0"/>
              <a:t>)</a:t>
            </a:r>
            <a:endParaRPr lang="ru-RU" sz="3200" dirty="0"/>
          </a:p>
          <a:p>
            <a:r>
              <a:rPr lang="en-US" sz="3200" b="1" dirty="0"/>
              <a:t>    {s+=f;</a:t>
            </a:r>
            <a:endParaRPr lang="ru-RU" sz="3200" dirty="0"/>
          </a:p>
          <a:p>
            <a:r>
              <a:rPr lang="en-US" sz="3200" b="1" dirty="0"/>
              <a:t>    </a:t>
            </a:r>
            <a:r>
              <a:rPr lang="en-US" sz="3200" b="1" dirty="0" err="1"/>
              <a:t>i</a:t>
            </a:r>
            <a:r>
              <a:rPr lang="en-US" sz="3200" b="1" dirty="0"/>
              <a:t>++; p</a:t>
            </a:r>
            <a:r>
              <a:rPr lang="en-US" sz="3200" b="1" dirty="0" smtClean="0"/>
              <a:t>*=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;</a:t>
            </a:r>
            <a:endParaRPr lang="ru-RU" sz="3200" dirty="0"/>
          </a:p>
          <a:p>
            <a:r>
              <a:rPr lang="en-US" sz="3200" b="1" dirty="0"/>
              <a:t>    f=1.0/p;}</a:t>
            </a:r>
            <a:endParaRPr lang="ru-RU" sz="3200" dirty="0"/>
          </a:p>
          <a:p>
            <a:r>
              <a:rPr lang="en-US" sz="3200" b="1" dirty="0"/>
              <a:t>    </a:t>
            </a:r>
            <a:r>
              <a:rPr lang="en-US" sz="3200" b="1" dirty="0" err="1"/>
              <a:t>cout</a:t>
            </a:r>
            <a:r>
              <a:rPr lang="en-US" sz="3200" b="1" dirty="0"/>
              <a:t>&lt;&lt;”s=”&lt;&lt;s&lt;&lt; </a:t>
            </a:r>
            <a:r>
              <a:rPr lang="en-US" sz="3200" b="1" dirty="0" err="1"/>
              <a:t>endl</a:t>
            </a:r>
            <a:r>
              <a:rPr lang="en-US" sz="3200" b="1" dirty="0"/>
              <a:t>;</a:t>
            </a:r>
            <a:endParaRPr lang="ru-RU" sz="3200" dirty="0"/>
          </a:p>
        </p:txBody>
      </p:sp>
      <p:sp>
        <p:nvSpPr>
          <p:cNvPr id="79876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BD2C9F2-974D-4B96-98D1-3F2BF566A49C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7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0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388424" cy="6264696"/>
          </a:xfrm>
        </p:spPr>
        <p:txBody>
          <a:bodyPr/>
          <a:lstStyle/>
          <a:p>
            <a:pPr algn="l"/>
            <a:r>
              <a:rPr lang="en-US" sz="3600" b="1" dirty="0"/>
              <a:t>float </a:t>
            </a:r>
            <a:r>
              <a:rPr lang="en-US" sz="3600" b="1" dirty="0" err="1"/>
              <a:t>f,s</a:t>
            </a:r>
            <a:r>
              <a:rPr lang="en-US" sz="3600" b="1" dirty="0"/>
              <a:t>=0;</a:t>
            </a:r>
            <a:br>
              <a:rPr lang="en-US" sz="3600" b="1" dirty="0"/>
            </a:br>
            <a:r>
              <a:rPr lang="en-US" sz="3600" b="1" dirty="0"/>
              <a:t>    float </a:t>
            </a:r>
            <a:r>
              <a:rPr lang="en-US" sz="3600" b="1" dirty="0" err="1"/>
              <a:t>const</a:t>
            </a:r>
            <a:r>
              <a:rPr lang="en-US" sz="3600" b="1" dirty="0"/>
              <a:t> </a:t>
            </a:r>
            <a:r>
              <a:rPr lang="en-US" sz="3600" b="1" dirty="0" err="1"/>
              <a:t>eps</a:t>
            </a:r>
            <a:r>
              <a:rPr lang="en-US" sz="3600" b="1" dirty="0"/>
              <a:t>=1E-4;</a:t>
            </a:r>
            <a:br>
              <a:rPr lang="en-US" sz="3600" b="1" dirty="0"/>
            </a:br>
            <a:r>
              <a:rPr lang="en-US" sz="3600" b="1" dirty="0"/>
              <a:t>    </a:t>
            </a:r>
            <a:r>
              <a:rPr lang="en-US" sz="3600" b="1" dirty="0" err="1"/>
              <a:t>int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=0;</a:t>
            </a:r>
            <a:br>
              <a:rPr lang="en-US" sz="3600" b="1" dirty="0"/>
            </a:br>
            <a:r>
              <a:rPr lang="en-US" sz="3600" b="1" dirty="0"/>
              <a:t>    //f=1.0/</a:t>
            </a:r>
            <a:r>
              <a:rPr lang="en-US" sz="3600" b="1" dirty="0" err="1"/>
              <a:t>i</a:t>
            </a:r>
            <a:r>
              <a:rPr lang="en-US" sz="3600" b="1" dirty="0"/>
              <a:t>;</a:t>
            </a:r>
            <a:br>
              <a:rPr lang="en-US" sz="3600" b="1" dirty="0"/>
            </a:br>
            <a:r>
              <a:rPr lang="en-US" sz="3600" b="1" dirty="0"/>
              <a:t>    while (f&gt;=</a:t>
            </a:r>
            <a:r>
              <a:rPr lang="en-US" sz="3600" b="1" dirty="0" err="1"/>
              <a:t>eps</a:t>
            </a:r>
            <a:r>
              <a:rPr lang="en-US" sz="3600" b="1" dirty="0"/>
              <a:t>)</a:t>
            </a:r>
            <a:br>
              <a:rPr lang="en-US" sz="3600" b="1" dirty="0"/>
            </a:br>
            <a:r>
              <a:rPr lang="en-US" sz="3600" b="1" dirty="0"/>
              <a:t>    {s+=f;</a:t>
            </a:r>
            <a:br>
              <a:rPr lang="en-US" sz="3600" b="1" dirty="0"/>
            </a:br>
            <a:r>
              <a:rPr lang="en-US" sz="3600" b="1" dirty="0"/>
              <a:t>    </a:t>
            </a:r>
            <a:r>
              <a:rPr lang="en-US" sz="3600" b="1" dirty="0" err="1"/>
              <a:t>i</a:t>
            </a:r>
            <a:r>
              <a:rPr lang="en-US" sz="3600" b="1" dirty="0"/>
              <a:t>++;</a:t>
            </a:r>
            <a:br>
              <a:rPr lang="en-US" sz="3600" b="1" dirty="0"/>
            </a:br>
            <a:r>
              <a:rPr lang="en-US" sz="3600" b="1" dirty="0"/>
              <a:t>    f=1.0/</a:t>
            </a:r>
            <a:r>
              <a:rPr lang="en-US" sz="3600" b="1" dirty="0" err="1"/>
              <a:t>i</a:t>
            </a:r>
            <a:r>
              <a:rPr lang="en-US" sz="3600" b="1" dirty="0"/>
              <a:t>;}</a:t>
            </a:r>
            <a:br>
              <a:rPr lang="en-US" sz="3600" b="1" dirty="0"/>
            </a:br>
            <a:r>
              <a:rPr lang="en-US" sz="3600" b="1" dirty="0"/>
              <a:t>    </a:t>
            </a:r>
            <a:r>
              <a:rPr lang="en-US" sz="3600" b="1" dirty="0" err="1"/>
              <a:t>cout</a:t>
            </a:r>
            <a:r>
              <a:rPr lang="en-US" sz="3600" b="1" dirty="0"/>
              <a:t>&lt;&lt;"s="&lt;&lt;s&lt;&lt; </a:t>
            </a:r>
            <a:r>
              <a:rPr lang="en-US" sz="3600" b="1" dirty="0" err="1"/>
              <a:t>endl</a:t>
            </a:r>
            <a:r>
              <a:rPr lang="en-US" sz="3600" b="1"/>
              <a:t>;</a:t>
            </a:r>
            <a:endParaRPr lang="en-US" sz="3600" b="1" dirty="0" err="1"/>
          </a:p>
        </p:txBody>
      </p:sp>
    </p:spTree>
    <p:extLst>
      <p:ext uri="{BB962C8B-B14F-4D97-AF65-F5344CB8AC3E}">
        <p14:creationId xmlns:p14="http://schemas.microsoft.com/office/powerpoint/2010/main" val="14800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e1b9acff6ed24cb733872cbad5c00944644a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5849</TotalTime>
  <Words>106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Тема1</vt:lpstr>
      <vt:lpstr>Chеksiz tаkrоrlаnuvchi jаrаyonlаrni dаsturlаsh.</vt:lpstr>
      <vt:lpstr>Режа:</vt:lpstr>
      <vt:lpstr>Cheksiz takrorlanuvchi jarayonlar xaqida tushuncha </vt:lpstr>
      <vt:lpstr>Презентация PowerPoint</vt:lpstr>
      <vt:lpstr>Презентация PowerPoint</vt:lpstr>
      <vt:lpstr>Презентация PowerPoint</vt:lpstr>
      <vt:lpstr>Презентация PowerPoint</vt:lpstr>
      <vt:lpstr>float f,s=0;     float const eps=1E-4;     int i=0;     //f=1.0/i;     while (f&gt;=eps)     {s+=f;     i++;     f=1.0/i;}     cout&lt;&lt;"s="&lt;&lt;s&lt;&lt; endl;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servants for e-government</dc:title>
  <dc:creator>user</dc:creator>
  <cp:lastModifiedBy>Abdumalik</cp:lastModifiedBy>
  <cp:revision>281</cp:revision>
  <dcterms:created xsi:type="dcterms:W3CDTF">2013-10-16T22:10:58Z</dcterms:created>
  <dcterms:modified xsi:type="dcterms:W3CDTF">2015-01-17T02:42:20Z</dcterms:modified>
</cp:coreProperties>
</file>