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84" r:id="rId3"/>
    <p:sldId id="285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5" r:id="rId14"/>
    <p:sldId id="277" r:id="rId15"/>
    <p:sldId id="280" r:id="rId16"/>
    <p:sldId id="267" r:id="rId17"/>
    <p:sldId id="282" r:id="rId18"/>
    <p:sldId id="268" r:id="rId19"/>
    <p:sldId id="269" r:id="rId20"/>
    <p:sldId id="270" r:id="rId21"/>
    <p:sldId id="271" r:id="rId22"/>
    <p:sldId id="272" r:id="rId23"/>
    <p:sldId id="278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90" autoAdjust="0"/>
  </p:normalViewPr>
  <p:slideViewPr>
    <p:cSldViewPr>
      <p:cViewPr varScale="1">
        <p:scale>
          <a:sx n="42" d="100"/>
          <a:sy n="42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1B897-D76A-4B11-AA12-3119DA70FBC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A6CCB-D520-4D9E-B308-32F7DE5DD03F}">
      <dgm:prSet phldrT="[Текст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5</a:t>
          </a:r>
          <a:endParaRPr lang="ru-RU" dirty="0">
            <a:solidFill>
              <a:srgbClr val="C00000"/>
            </a:solidFill>
          </a:endParaRPr>
        </a:p>
      </dgm:t>
    </dgm:pt>
    <dgm:pt modelId="{DE47081A-2128-43A2-8783-42531EB04B1A}" type="parTrans" cxnId="{20814632-8CD8-4D63-A697-F5769762A5B2}">
      <dgm:prSet/>
      <dgm:spPr/>
      <dgm:t>
        <a:bodyPr/>
        <a:lstStyle/>
        <a:p>
          <a:endParaRPr lang="ru-RU"/>
        </a:p>
      </dgm:t>
    </dgm:pt>
    <dgm:pt modelId="{D219714D-800A-48CA-AB3A-31B51246F390}" type="sibTrans" cxnId="{20814632-8CD8-4D63-A697-F5769762A5B2}">
      <dgm:prSet/>
      <dgm:spPr/>
      <dgm:t>
        <a:bodyPr/>
        <a:lstStyle/>
        <a:p>
          <a:endParaRPr lang="ru-RU"/>
        </a:p>
      </dgm:t>
    </dgm:pt>
    <dgm:pt modelId="{13F3BBF8-188F-47E7-9629-7A03E075E618}">
      <dgm:prSet phldrT="[Текст]"/>
      <dgm:spPr/>
      <dgm:t>
        <a:bodyPr/>
        <a:lstStyle/>
        <a:p>
          <a:r>
            <a:rPr lang="en-US">
              <a:solidFill>
                <a:srgbClr val="FFC000"/>
              </a:solidFill>
            </a:rPr>
            <a:t>4</a:t>
          </a:r>
          <a:endParaRPr lang="ru-RU">
            <a:solidFill>
              <a:srgbClr val="FFC000"/>
            </a:solidFill>
          </a:endParaRPr>
        </a:p>
      </dgm:t>
    </dgm:pt>
    <dgm:pt modelId="{491F7A00-D49B-42B9-BC9A-424C15B2F16E}" type="parTrans" cxnId="{12193C51-8C79-46C2-8970-D4E9609A69D5}">
      <dgm:prSet/>
      <dgm:spPr/>
      <dgm:t>
        <a:bodyPr/>
        <a:lstStyle/>
        <a:p>
          <a:endParaRPr lang="ru-RU"/>
        </a:p>
      </dgm:t>
    </dgm:pt>
    <dgm:pt modelId="{9D233D3F-AC72-43D0-87F4-8A089B86A45D}" type="sibTrans" cxnId="{12193C51-8C79-46C2-8970-D4E9609A69D5}">
      <dgm:prSet/>
      <dgm:spPr/>
      <dgm:t>
        <a:bodyPr/>
        <a:lstStyle/>
        <a:p>
          <a:endParaRPr lang="ru-RU"/>
        </a:p>
      </dgm:t>
    </dgm:pt>
    <dgm:pt modelId="{5859BD34-44AC-487C-8126-491F6862B23A}">
      <dgm:prSet phldrT="[Текст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5</a:t>
          </a:r>
          <a:endParaRPr lang="ru-RU" dirty="0">
            <a:solidFill>
              <a:srgbClr val="C00000"/>
            </a:solidFill>
          </a:endParaRPr>
        </a:p>
      </dgm:t>
    </dgm:pt>
    <dgm:pt modelId="{790FFCB9-610D-4400-9148-A9F565638A87}" type="parTrans" cxnId="{59809576-B2F0-4539-8C45-69FC3BFBD5DF}">
      <dgm:prSet/>
      <dgm:spPr/>
      <dgm:t>
        <a:bodyPr/>
        <a:lstStyle/>
        <a:p>
          <a:endParaRPr lang="ru-RU"/>
        </a:p>
      </dgm:t>
    </dgm:pt>
    <dgm:pt modelId="{5B612472-363C-49BC-8191-F4B622B5B638}" type="sibTrans" cxnId="{59809576-B2F0-4539-8C45-69FC3BFBD5DF}">
      <dgm:prSet/>
      <dgm:spPr/>
      <dgm:t>
        <a:bodyPr/>
        <a:lstStyle/>
        <a:p>
          <a:endParaRPr lang="ru-RU"/>
        </a:p>
      </dgm:t>
    </dgm:pt>
    <dgm:pt modelId="{8A84DBA9-6650-4546-804E-37955E75C7D8}">
      <dgm:prSet phldrT="[Текст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4</a:t>
          </a:r>
          <a:endParaRPr lang="ru-RU" dirty="0">
            <a:solidFill>
              <a:srgbClr val="FFC000"/>
            </a:solidFill>
          </a:endParaRPr>
        </a:p>
      </dgm:t>
    </dgm:pt>
    <dgm:pt modelId="{FA905453-539F-407E-9C7E-D480C08BB415}" type="parTrans" cxnId="{3650237E-EBD6-4C21-A684-28DC31DDB34A}">
      <dgm:prSet/>
      <dgm:spPr/>
      <dgm:t>
        <a:bodyPr/>
        <a:lstStyle/>
        <a:p>
          <a:endParaRPr lang="ru-RU"/>
        </a:p>
      </dgm:t>
    </dgm:pt>
    <dgm:pt modelId="{30DC9BF3-6C6E-4632-A631-C87161EAD331}" type="sibTrans" cxnId="{3650237E-EBD6-4C21-A684-28DC31DDB34A}">
      <dgm:prSet/>
      <dgm:spPr/>
      <dgm:t>
        <a:bodyPr/>
        <a:lstStyle/>
        <a:p>
          <a:endParaRPr lang="ru-RU"/>
        </a:p>
      </dgm:t>
    </dgm:pt>
    <dgm:pt modelId="{3C65FFFE-0B0B-4078-A45A-571C15A738DE}">
      <dgm:prSet phldrT="[Текст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?</a:t>
          </a:r>
          <a:endParaRPr lang="ru-RU" dirty="0">
            <a:solidFill>
              <a:srgbClr val="FF0000"/>
            </a:solidFill>
          </a:endParaRPr>
        </a:p>
      </dgm:t>
    </dgm:pt>
    <dgm:pt modelId="{C8AEFE0A-B00B-486C-A5D8-3A35178EB280}" type="parTrans" cxnId="{2FB5D1CF-DE8E-4239-B934-B20C18D69EA3}">
      <dgm:prSet/>
      <dgm:spPr/>
      <dgm:t>
        <a:bodyPr/>
        <a:lstStyle/>
        <a:p>
          <a:endParaRPr lang="ru-RU"/>
        </a:p>
      </dgm:t>
    </dgm:pt>
    <dgm:pt modelId="{28F52C62-0D93-49FD-B3BB-EBF812BA917E}" type="sibTrans" cxnId="{2FB5D1CF-DE8E-4239-B934-B20C18D69EA3}">
      <dgm:prSet/>
      <dgm:spPr/>
      <dgm:t>
        <a:bodyPr/>
        <a:lstStyle/>
        <a:p>
          <a:endParaRPr lang="ru-RU"/>
        </a:p>
      </dgm:t>
    </dgm:pt>
    <dgm:pt modelId="{9847C0DE-C5D0-478F-BFEE-E9EE7F2171D4}">
      <dgm:prSet phldrT="[Текст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4</a:t>
          </a:r>
          <a:endParaRPr lang="ru-RU" dirty="0">
            <a:solidFill>
              <a:srgbClr val="FFC000"/>
            </a:solidFill>
          </a:endParaRPr>
        </a:p>
      </dgm:t>
    </dgm:pt>
    <dgm:pt modelId="{D0818D67-B39B-47F3-94B9-4CD6470F9096}" type="parTrans" cxnId="{771367F5-7CFC-4C1B-88EB-6439573085CF}">
      <dgm:prSet/>
      <dgm:spPr/>
      <dgm:t>
        <a:bodyPr/>
        <a:lstStyle/>
        <a:p>
          <a:endParaRPr lang="ru-RU"/>
        </a:p>
      </dgm:t>
    </dgm:pt>
    <dgm:pt modelId="{B706C964-4298-426C-A6C4-AC8854686FF4}" type="sibTrans" cxnId="{771367F5-7CFC-4C1B-88EB-6439573085CF}">
      <dgm:prSet/>
      <dgm:spPr/>
      <dgm:t>
        <a:bodyPr/>
        <a:lstStyle/>
        <a:p>
          <a:endParaRPr lang="ru-RU"/>
        </a:p>
      </dgm:t>
    </dgm:pt>
    <dgm:pt modelId="{65BE9102-5E82-4928-AB8E-0389AB87A199}">
      <dgm:prSet phldrT="[Текст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5</a:t>
          </a:r>
          <a:endParaRPr lang="ru-RU" dirty="0">
            <a:solidFill>
              <a:srgbClr val="C00000"/>
            </a:solidFill>
          </a:endParaRPr>
        </a:p>
      </dgm:t>
    </dgm:pt>
    <dgm:pt modelId="{3D499D79-2CD7-4EA7-B19E-5060A4358878}" type="parTrans" cxnId="{713EAEEC-4439-4E01-A217-13CCE5C84AC3}">
      <dgm:prSet/>
      <dgm:spPr/>
      <dgm:t>
        <a:bodyPr/>
        <a:lstStyle/>
        <a:p>
          <a:endParaRPr lang="ru-RU"/>
        </a:p>
      </dgm:t>
    </dgm:pt>
    <dgm:pt modelId="{C7ACB037-8C4D-485C-A7ED-577EA1B918D6}" type="sibTrans" cxnId="{713EAEEC-4439-4E01-A217-13CCE5C84AC3}">
      <dgm:prSet/>
      <dgm:spPr/>
      <dgm:t>
        <a:bodyPr/>
        <a:lstStyle/>
        <a:p>
          <a:endParaRPr lang="ru-RU"/>
        </a:p>
      </dgm:t>
    </dgm:pt>
    <dgm:pt modelId="{7DD95D64-F9F2-40C5-8960-A65239064D7D}">
      <dgm:prSet phldrT="[Текст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4</a:t>
          </a:r>
          <a:endParaRPr lang="ru-RU" dirty="0">
            <a:solidFill>
              <a:srgbClr val="FFC000"/>
            </a:solidFill>
          </a:endParaRPr>
        </a:p>
      </dgm:t>
    </dgm:pt>
    <dgm:pt modelId="{F6150314-D767-4FAE-A2B5-248834ABF146}" type="parTrans" cxnId="{F5E953F3-F43B-46C3-AAD0-97C15D177102}">
      <dgm:prSet/>
      <dgm:spPr/>
      <dgm:t>
        <a:bodyPr/>
        <a:lstStyle/>
        <a:p>
          <a:endParaRPr lang="ru-RU"/>
        </a:p>
      </dgm:t>
    </dgm:pt>
    <dgm:pt modelId="{5003B44A-D453-47D7-BE1B-0AA79A651916}" type="sibTrans" cxnId="{F5E953F3-F43B-46C3-AAD0-97C15D177102}">
      <dgm:prSet/>
      <dgm:spPr/>
      <dgm:t>
        <a:bodyPr/>
        <a:lstStyle/>
        <a:p>
          <a:endParaRPr lang="ru-RU"/>
        </a:p>
      </dgm:t>
    </dgm:pt>
    <dgm:pt modelId="{6DE4F0E6-AADF-480D-8870-4B153780A63A}">
      <dgm:prSet phldrT="[Текст]"/>
      <dgm:spPr/>
      <dgm:t>
        <a:bodyPr/>
        <a:lstStyle/>
        <a:p>
          <a:r>
            <a:rPr lang="en-US">
              <a:solidFill>
                <a:srgbClr val="C00000"/>
              </a:solidFill>
            </a:rPr>
            <a:t>5</a:t>
          </a:r>
          <a:endParaRPr lang="ru-RU">
            <a:solidFill>
              <a:srgbClr val="C00000"/>
            </a:solidFill>
          </a:endParaRPr>
        </a:p>
      </dgm:t>
    </dgm:pt>
    <dgm:pt modelId="{E8AAD60A-3445-4DA0-BBA5-77DF717A3133}" type="parTrans" cxnId="{02ECAD7E-CD63-47B3-9A09-3A1C0506110D}">
      <dgm:prSet/>
      <dgm:spPr/>
      <dgm:t>
        <a:bodyPr/>
        <a:lstStyle/>
        <a:p>
          <a:endParaRPr lang="ru-RU"/>
        </a:p>
      </dgm:t>
    </dgm:pt>
    <dgm:pt modelId="{CB0EC6E4-A9F3-40F7-8569-0E76D63A18B4}" type="sibTrans" cxnId="{02ECAD7E-CD63-47B3-9A09-3A1C0506110D}">
      <dgm:prSet/>
      <dgm:spPr/>
      <dgm:t>
        <a:bodyPr/>
        <a:lstStyle/>
        <a:p>
          <a:endParaRPr lang="ru-RU"/>
        </a:p>
      </dgm:t>
    </dgm:pt>
    <dgm:pt modelId="{BB1C38AF-6375-430B-8087-E71E88A672E8}" type="pres">
      <dgm:prSet presAssocID="{D801B897-D76A-4B11-AA12-3119DA70FB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82D62C5-49B8-40A8-B57E-3EA9384BC1F5}" type="pres">
      <dgm:prSet presAssocID="{294A6CCB-D520-4D9E-B308-32F7DE5DD03F}" presName="compNode" presStyleCnt="0"/>
      <dgm:spPr/>
    </dgm:pt>
    <dgm:pt modelId="{1E34F760-C567-422B-8DDA-D4022D930A71}" type="pres">
      <dgm:prSet presAssocID="{294A6CCB-D520-4D9E-B308-32F7DE5DD03F}" presName="dummyConnPt" presStyleCnt="0"/>
      <dgm:spPr/>
    </dgm:pt>
    <dgm:pt modelId="{19BFC9D0-A15C-4F0C-A54E-A19AF9EDC45D}" type="pres">
      <dgm:prSet presAssocID="{294A6CCB-D520-4D9E-B308-32F7DE5DD03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4846D-3F08-4D28-A364-63B4E2DF5088}" type="pres">
      <dgm:prSet presAssocID="{D219714D-800A-48CA-AB3A-31B51246F39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5408629-06FE-460E-B516-816807B795FF}" type="pres">
      <dgm:prSet presAssocID="{13F3BBF8-188F-47E7-9629-7A03E075E618}" presName="compNode" presStyleCnt="0"/>
      <dgm:spPr/>
    </dgm:pt>
    <dgm:pt modelId="{F461EA99-1222-4AC8-91C7-838B87348F39}" type="pres">
      <dgm:prSet presAssocID="{13F3BBF8-188F-47E7-9629-7A03E075E618}" presName="dummyConnPt" presStyleCnt="0"/>
      <dgm:spPr/>
    </dgm:pt>
    <dgm:pt modelId="{E9189A46-EB02-4165-B35F-6F706D235D50}" type="pres">
      <dgm:prSet presAssocID="{13F3BBF8-188F-47E7-9629-7A03E075E6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394EC-362B-46C9-B70F-4F5A9E9497D7}" type="pres">
      <dgm:prSet presAssocID="{9D233D3F-AC72-43D0-87F4-8A089B86A45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51DE543-4921-4E79-94EE-5FB75F71DD56}" type="pres">
      <dgm:prSet presAssocID="{5859BD34-44AC-487C-8126-491F6862B23A}" presName="compNode" presStyleCnt="0"/>
      <dgm:spPr/>
    </dgm:pt>
    <dgm:pt modelId="{BA8338E3-668C-4713-A847-6C8DD96B0C14}" type="pres">
      <dgm:prSet presAssocID="{5859BD34-44AC-487C-8126-491F6862B23A}" presName="dummyConnPt" presStyleCnt="0"/>
      <dgm:spPr/>
    </dgm:pt>
    <dgm:pt modelId="{6DEEBB5B-CCAA-48CC-88E2-E9A6BC6496E9}" type="pres">
      <dgm:prSet presAssocID="{5859BD34-44AC-487C-8126-491F6862B23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ECA2-E54A-4AFC-8407-C9E22A037753}" type="pres">
      <dgm:prSet presAssocID="{5B612472-363C-49BC-8191-F4B622B5B63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06AF067-06B5-4A7B-A4BA-74D603D15BD3}" type="pres">
      <dgm:prSet presAssocID="{8A84DBA9-6650-4546-804E-37955E75C7D8}" presName="compNode" presStyleCnt="0"/>
      <dgm:spPr/>
    </dgm:pt>
    <dgm:pt modelId="{A22F45E1-6BD9-4D87-B6AA-EE1FD3159D36}" type="pres">
      <dgm:prSet presAssocID="{8A84DBA9-6650-4546-804E-37955E75C7D8}" presName="dummyConnPt" presStyleCnt="0"/>
      <dgm:spPr/>
    </dgm:pt>
    <dgm:pt modelId="{E57C800A-8879-43B9-93B9-A9DB5205F087}" type="pres">
      <dgm:prSet presAssocID="{8A84DBA9-6650-4546-804E-37955E75C7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ED7A2-1E89-47E7-9020-2AC838E50674}" type="pres">
      <dgm:prSet presAssocID="{30DC9BF3-6C6E-4632-A631-C87161EAD33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13980CC-9CF6-4D82-B6C8-4E06EA4470F7}" type="pres">
      <dgm:prSet presAssocID="{3C65FFFE-0B0B-4078-A45A-571C15A738DE}" presName="compNode" presStyleCnt="0"/>
      <dgm:spPr/>
    </dgm:pt>
    <dgm:pt modelId="{001D1810-3C2C-4234-88BC-B40602F07EE4}" type="pres">
      <dgm:prSet presAssocID="{3C65FFFE-0B0B-4078-A45A-571C15A738DE}" presName="dummyConnPt" presStyleCnt="0"/>
      <dgm:spPr/>
    </dgm:pt>
    <dgm:pt modelId="{20ACBB90-1BBE-4F5C-8E89-068BE738A103}" type="pres">
      <dgm:prSet presAssocID="{3C65FFFE-0B0B-4078-A45A-571C15A738DE}" presName="node" presStyleLbl="node1" presStyleIdx="4" presStyleCnt="9" custLinFactNeighborX="-28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522CA-D07F-4CBE-9E2A-DAAE0D4FDB67}" type="pres">
      <dgm:prSet presAssocID="{28F52C62-0D93-49FD-B3BB-EBF812BA917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1496770-B695-417D-8A5F-266EF3979EE8}" type="pres">
      <dgm:prSet presAssocID="{9847C0DE-C5D0-478F-BFEE-E9EE7F2171D4}" presName="compNode" presStyleCnt="0"/>
      <dgm:spPr/>
    </dgm:pt>
    <dgm:pt modelId="{7537422F-360E-4021-9193-9B01173AC9E4}" type="pres">
      <dgm:prSet presAssocID="{9847C0DE-C5D0-478F-BFEE-E9EE7F2171D4}" presName="dummyConnPt" presStyleCnt="0"/>
      <dgm:spPr/>
    </dgm:pt>
    <dgm:pt modelId="{1CBF643B-B395-447C-B9DA-923DEE6DAD7D}" type="pres">
      <dgm:prSet presAssocID="{9847C0DE-C5D0-478F-BFEE-E9EE7F2171D4}" presName="node" presStyleLbl="node1" presStyleIdx="5" presStyleCnt="9" custLinFactNeighborX="-28" custLinFactNeighborY="-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BCF58-2180-4E9B-AFC0-4D47F435A6D3}" type="pres">
      <dgm:prSet presAssocID="{B706C964-4298-426C-A6C4-AC8854686FF4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B75B301-E739-4A3D-9464-160D49AD05B4}" type="pres">
      <dgm:prSet presAssocID="{65BE9102-5E82-4928-AB8E-0389AB87A199}" presName="compNode" presStyleCnt="0"/>
      <dgm:spPr/>
    </dgm:pt>
    <dgm:pt modelId="{E40C41ED-6A28-490B-BF5E-EB935F82105E}" type="pres">
      <dgm:prSet presAssocID="{65BE9102-5E82-4928-AB8E-0389AB87A199}" presName="dummyConnPt" presStyleCnt="0"/>
      <dgm:spPr/>
    </dgm:pt>
    <dgm:pt modelId="{35125940-922F-4985-BD5D-4FC6088EA263}" type="pres">
      <dgm:prSet presAssocID="{65BE9102-5E82-4928-AB8E-0389AB87A1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2E5A1-DD88-4B4B-8EC2-4314F752E2C2}" type="pres">
      <dgm:prSet presAssocID="{C7ACB037-8C4D-485C-A7ED-577EA1B918D6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E6DB6012-B307-4AA6-A8F0-2D7C6C467333}" type="pres">
      <dgm:prSet presAssocID="{7DD95D64-F9F2-40C5-8960-A65239064D7D}" presName="compNode" presStyleCnt="0"/>
      <dgm:spPr/>
    </dgm:pt>
    <dgm:pt modelId="{DA6F5586-AD66-4C71-A791-25824950C7D6}" type="pres">
      <dgm:prSet presAssocID="{7DD95D64-F9F2-40C5-8960-A65239064D7D}" presName="dummyConnPt" presStyleCnt="0"/>
      <dgm:spPr/>
    </dgm:pt>
    <dgm:pt modelId="{D4DE9406-52B6-4E81-8AB7-A452617294F7}" type="pres">
      <dgm:prSet presAssocID="{7DD95D64-F9F2-40C5-8960-A65239064D7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1741-A396-4D34-8FF1-0BC0ADE1A90C}" type="pres">
      <dgm:prSet presAssocID="{5003B44A-D453-47D7-BE1B-0AA79A651916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C7B90C9-797D-44BA-B2E9-0DBFBA72DED9}" type="pres">
      <dgm:prSet presAssocID="{6DE4F0E6-AADF-480D-8870-4B153780A63A}" presName="compNode" presStyleCnt="0"/>
      <dgm:spPr/>
    </dgm:pt>
    <dgm:pt modelId="{A01271E7-5BD1-4245-9A75-A8CB090E8740}" type="pres">
      <dgm:prSet presAssocID="{6DE4F0E6-AADF-480D-8870-4B153780A63A}" presName="dummyConnPt" presStyleCnt="0"/>
      <dgm:spPr/>
    </dgm:pt>
    <dgm:pt modelId="{3A302B18-C671-4B5E-8E04-0FC15BBC23CF}" type="pres">
      <dgm:prSet presAssocID="{6DE4F0E6-AADF-480D-8870-4B153780A63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A5D5-7BB8-4222-914E-76BF5CD88C0F}" type="presOf" srcId="{5859BD34-44AC-487C-8126-491F6862B23A}" destId="{6DEEBB5B-CCAA-48CC-88E2-E9A6BC6496E9}" srcOrd="0" destOrd="0" presId="urn:microsoft.com/office/officeart/2005/8/layout/bProcess4"/>
    <dgm:cxn modelId="{3650237E-EBD6-4C21-A684-28DC31DDB34A}" srcId="{D801B897-D76A-4B11-AA12-3119DA70FBC5}" destId="{8A84DBA9-6650-4546-804E-37955E75C7D8}" srcOrd="3" destOrd="0" parTransId="{FA905453-539F-407E-9C7E-D480C08BB415}" sibTransId="{30DC9BF3-6C6E-4632-A631-C87161EAD331}"/>
    <dgm:cxn modelId="{4A75FF5E-C3FB-4820-9AD8-26191D46C67E}" type="presOf" srcId="{8A84DBA9-6650-4546-804E-37955E75C7D8}" destId="{E57C800A-8879-43B9-93B9-A9DB5205F087}" srcOrd="0" destOrd="0" presId="urn:microsoft.com/office/officeart/2005/8/layout/bProcess4"/>
    <dgm:cxn modelId="{958F722F-E7BF-4EBD-B26D-5B45425F763D}" type="presOf" srcId="{294A6CCB-D520-4D9E-B308-32F7DE5DD03F}" destId="{19BFC9D0-A15C-4F0C-A54E-A19AF9EDC45D}" srcOrd="0" destOrd="0" presId="urn:microsoft.com/office/officeart/2005/8/layout/bProcess4"/>
    <dgm:cxn modelId="{8BC55416-1FDC-478C-9F19-EE48D48A824B}" type="presOf" srcId="{13F3BBF8-188F-47E7-9629-7A03E075E618}" destId="{E9189A46-EB02-4165-B35F-6F706D235D50}" srcOrd="0" destOrd="0" presId="urn:microsoft.com/office/officeart/2005/8/layout/bProcess4"/>
    <dgm:cxn modelId="{C4ED8317-EDCE-4EB9-B2D8-2667CA9CA888}" type="presOf" srcId="{D219714D-800A-48CA-AB3A-31B51246F390}" destId="{7AE4846D-3F08-4D28-A364-63B4E2DF5088}" srcOrd="0" destOrd="0" presId="urn:microsoft.com/office/officeart/2005/8/layout/bProcess4"/>
    <dgm:cxn modelId="{225906EB-B4C7-46C5-AFD6-3B6312131221}" type="presOf" srcId="{9D233D3F-AC72-43D0-87F4-8A089B86A45D}" destId="{9CB394EC-362B-46C9-B70F-4F5A9E9497D7}" srcOrd="0" destOrd="0" presId="urn:microsoft.com/office/officeart/2005/8/layout/bProcess4"/>
    <dgm:cxn modelId="{713EAEEC-4439-4E01-A217-13CCE5C84AC3}" srcId="{D801B897-D76A-4B11-AA12-3119DA70FBC5}" destId="{65BE9102-5E82-4928-AB8E-0389AB87A199}" srcOrd="6" destOrd="0" parTransId="{3D499D79-2CD7-4EA7-B19E-5060A4358878}" sibTransId="{C7ACB037-8C4D-485C-A7ED-577EA1B918D6}"/>
    <dgm:cxn modelId="{D26A51CF-74F9-4B3C-83D6-27FFD504DB56}" type="presOf" srcId="{28F52C62-0D93-49FD-B3BB-EBF812BA917E}" destId="{9CA522CA-D07F-4CBE-9E2A-DAAE0D4FDB67}" srcOrd="0" destOrd="0" presId="urn:microsoft.com/office/officeart/2005/8/layout/bProcess4"/>
    <dgm:cxn modelId="{20814632-8CD8-4D63-A697-F5769762A5B2}" srcId="{D801B897-D76A-4B11-AA12-3119DA70FBC5}" destId="{294A6CCB-D520-4D9E-B308-32F7DE5DD03F}" srcOrd="0" destOrd="0" parTransId="{DE47081A-2128-43A2-8783-42531EB04B1A}" sibTransId="{D219714D-800A-48CA-AB3A-31B51246F390}"/>
    <dgm:cxn modelId="{02ECAD7E-CD63-47B3-9A09-3A1C0506110D}" srcId="{D801B897-D76A-4B11-AA12-3119DA70FBC5}" destId="{6DE4F0E6-AADF-480D-8870-4B153780A63A}" srcOrd="8" destOrd="0" parTransId="{E8AAD60A-3445-4DA0-BBA5-77DF717A3133}" sibTransId="{CB0EC6E4-A9F3-40F7-8569-0E76D63A18B4}"/>
    <dgm:cxn modelId="{612D0FB1-525F-4D1C-BE79-BCA145E28433}" type="presOf" srcId="{5B612472-363C-49BC-8191-F4B622B5B638}" destId="{C677ECA2-E54A-4AFC-8407-C9E22A037753}" srcOrd="0" destOrd="0" presId="urn:microsoft.com/office/officeart/2005/8/layout/bProcess4"/>
    <dgm:cxn modelId="{F5E953F3-F43B-46C3-AAD0-97C15D177102}" srcId="{D801B897-D76A-4B11-AA12-3119DA70FBC5}" destId="{7DD95D64-F9F2-40C5-8960-A65239064D7D}" srcOrd="7" destOrd="0" parTransId="{F6150314-D767-4FAE-A2B5-248834ABF146}" sibTransId="{5003B44A-D453-47D7-BE1B-0AA79A651916}"/>
    <dgm:cxn modelId="{0C4AB453-19D5-40AC-9A74-DE0B08B3FB72}" type="presOf" srcId="{B706C964-4298-426C-A6C4-AC8854686FF4}" destId="{8CFBCF58-2180-4E9B-AFC0-4D47F435A6D3}" srcOrd="0" destOrd="0" presId="urn:microsoft.com/office/officeart/2005/8/layout/bProcess4"/>
    <dgm:cxn modelId="{F290C637-AA42-4D37-9FCE-49266BA31B79}" type="presOf" srcId="{D801B897-D76A-4B11-AA12-3119DA70FBC5}" destId="{BB1C38AF-6375-430B-8087-E71E88A672E8}" srcOrd="0" destOrd="0" presId="urn:microsoft.com/office/officeart/2005/8/layout/bProcess4"/>
    <dgm:cxn modelId="{59809576-B2F0-4539-8C45-69FC3BFBD5DF}" srcId="{D801B897-D76A-4B11-AA12-3119DA70FBC5}" destId="{5859BD34-44AC-487C-8126-491F6862B23A}" srcOrd="2" destOrd="0" parTransId="{790FFCB9-610D-4400-9148-A9F565638A87}" sibTransId="{5B612472-363C-49BC-8191-F4B622B5B638}"/>
    <dgm:cxn modelId="{12193C51-8C79-46C2-8970-D4E9609A69D5}" srcId="{D801B897-D76A-4B11-AA12-3119DA70FBC5}" destId="{13F3BBF8-188F-47E7-9629-7A03E075E618}" srcOrd="1" destOrd="0" parTransId="{491F7A00-D49B-42B9-BC9A-424C15B2F16E}" sibTransId="{9D233D3F-AC72-43D0-87F4-8A089B86A45D}"/>
    <dgm:cxn modelId="{FEC8A8B1-DC6D-4194-9956-B9DDFD552BEB}" type="presOf" srcId="{3C65FFFE-0B0B-4078-A45A-571C15A738DE}" destId="{20ACBB90-1BBE-4F5C-8E89-068BE738A103}" srcOrd="0" destOrd="0" presId="urn:microsoft.com/office/officeart/2005/8/layout/bProcess4"/>
    <dgm:cxn modelId="{7B212583-AED7-4C9C-9176-DB6E5EC1C375}" type="presOf" srcId="{9847C0DE-C5D0-478F-BFEE-E9EE7F2171D4}" destId="{1CBF643B-B395-447C-B9DA-923DEE6DAD7D}" srcOrd="0" destOrd="0" presId="urn:microsoft.com/office/officeart/2005/8/layout/bProcess4"/>
    <dgm:cxn modelId="{2DFC9384-C349-47C9-BE37-B7AC4F98C1EF}" type="presOf" srcId="{C7ACB037-8C4D-485C-A7ED-577EA1B918D6}" destId="{9462E5A1-DD88-4B4B-8EC2-4314F752E2C2}" srcOrd="0" destOrd="0" presId="urn:microsoft.com/office/officeart/2005/8/layout/bProcess4"/>
    <dgm:cxn modelId="{771367F5-7CFC-4C1B-88EB-6439573085CF}" srcId="{D801B897-D76A-4B11-AA12-3119DA70FBC5}" destId="{9847C0DE-C5D0-478F-BFEE-E9EE7F2171D4}" srcOrd="5" destOrd="0" parTransId="{D0818D67-B39B-47F3-94B9-4CD6470F9096}" sibTransId="{B706C964-4298-426C-A6C4-AC8854686FF4}"/>
    <dgm:cxn modelId="{666BD7A1-8A95-42E0-B214-1848DD1AF129}" type="presOf" srcId="{65BE9102-5E82-4928-AB8E-0389AB87A199}" destId="{35125940-922F-4985-BD5D-4FC6088EA263}" srcOrd="0" destOrd="0" presId="urn:microsoft.com/office/officeart/2005/8/layout/bProcess4"/>
    <dgm:cxn modelId="{F79421FB-A9EC-4B11-9259-1E784A56F380}" type="presOf" srcId="{30DC9BF3-6C6E-4632-A631-C87161EAD331}" destId="{620ED7A2-1E89-47E7-9020-2AC838E50674}" srcOrd="0" destOrd="0" presId="urn:microsoft.com/office/officeart/2005/8/layout/bProcess4"/>
    <dgm:cxn modelId="{2FB5D1CF-DE8E-4239-B934-B20C18D69EA3}" srcId="{D801B897-D76A-4B11-AA12-3119DA70FBC5}" destId="{3C65FFFE-0B0B-4078-A45A-571C15A738DE}" srcOrd="4" destOrd="0" parTransId="{C8AEFE0A-B00B-486C-A5D8-3A35178EB280}" sibTransId="{28F52C62-0D93-49FD-B3BB-EBF812BA917E}"/>
    <dgm:cxn modelId="{19A072D6-82B9-4799-8FAE-4859E853B2B1}" type="presOf" srcId="{7DD95D64-F9F2-40C5-8960-A65239064D7D}" destId="{D4DE9406-52B6-4E81-8AB7-A452617294F7}" srcOrd="0" destOrd="0" presId="urn:microsoft.com/office/officeart/2005/8/layout/bProcess4"/>
    <dgm:cxn modelId="{866252F3-20E1-4901-8319-87B8BA51048F}" type="presOf" srcId="{5003B44A-D453-47D7-BE1B-0AA79A651916}" destId="{57B31741-A396-4D34-8FF1-0BC0ADE1A90C}" srcOrd="0" destOrd="0" presId="urn:microsoft.com/office/officeart/2005/8/layout/bProcess4"/>
    <dgm:cxn modelId="{3E204DFE-5802-46DA-B955-6AF6360DBF2A}" type="presOf" srcId="{6DE4F0E6-AADF-480D-8870-4B153780A63A}" destId="{3A302B18-C671-4B5E-8E04-0FC15BBC23CF}" srcOrd="0" destOrd="0" presId="urn:microsoft.com/office/officeart/2005/8/layout/bProcess4"/>
    <dgm:cxn modelId="{D0FA08EF-19C8-4389-8970-896D4E69BC6F}" type="presParOf" srcId="{BB1C38AF-6375-430B-8087-E71E88A672E8}" destId="{A82D62C5-49B8-40A8-B57E-3EA9384BC1F5}" srcOrd="0" destOrd="0" presId="urn:microsoft.com/office/officeart/2005/8/layout/bProcess4"/>
    <dgm:cxn modelId="{F1DDE7BB-409C-4BF4-B05B-284D995BECAD}" type="presParOf" srcId="{A82D62C5-49B8-40A8-B57E-3EA9384BC1F5}" destId="{1E34F760-C567-422B-8DDA-D4022D930A71}" srcOrd="0" destOrd="0" presId="urn:microsoft.com/office/officeart/2005/8/layout/bProcess4"/>
    <dgm:cxn modelId="{F75B3B02-1070-47B0-A5AB-7D0AC569A689}" type="presParOf" srcId="{A82D62C5-49B8-40A8-B57E-3EA9384BC1F5}" destId="{19BFC9D0-A15C-4F0C-A54E-A19AF9EDC45D}" srcOrd="1" destOrd="0" presId="urn:microsoft.com/office/officeart/2005/8/layout/bProcess4"/>
    <dgm:cxn modelId="{413C6ED6-1917-49E9-AF6C-4E8C1673C347}" type="presParOf" srcId="{BB1C38AF-6375-430B-8087-E71E88A672E8}" destId="{7AE4846D-3F08-4D28-A364-63B4E2DF5088}" srcOrd="1" destOrd="0" presId="urn:microsoft.com/office/officeart/2005/8/layout/bProcess4"/>
    <dgm:cxn modelId="{4A00A5B5-2D3F-4E64-B2A7-C0A07551B530}" type="presParOf" srcId="{BB1C38AF-6375-430B-8087-E71E88A672E8}" destId="{F5408629-06FE-460E-B516-816807B795FF}" srcOrd="2" destOrd="0" presId="urn:microsoft.com/office/officeart/2005/8/layout/bProcess4"/>
    <dgm:cxn modelId="{00BEF472-49E5-43E0-9DB7-F032531FB962}" type="presParOf" srcId="{F5408629-06FE-460E-B516-816807B795FF}" destId="{F461EA99-1222-4AC8-91C7-838B87348F39}" srcOrd="0" destOrd="0" presId="urn:microsoft.com/office/officeart/2005/8/layout/bProcess4"/>
    <dgm:cxn modelId="{015DCCB6-0424-436F-8175-042B035CC7B7}" type="presParOf" srcId="{F5408629-06FE-460E-B516-816807B795FF}" destId="{E9189A46-EB02-4165-B35F-6F706D235D50}" srcOrd="1" destOrd="0" presId="urn:microsoft.com/office/officeart/2005/8/layout/bProcess4"/>
    <dgm:cxn modelId="{1C9F51C3-4A10-49A5-893E-01A9D5F8F204}" type="presParOf" srcId="{BB1C38AF-6375-430B-8087-E71E88A672E8}" destId="{9CB394EC-362B-46C9-B70F-4F5A9E9497D7}" srcOrd="3" destOrd="0" presId="urn:microsoft.com/office/officeart/2005/8/layout/bProcess4"/>
    <dgm:cxn modelId="{C72BE9A8-6F4B-408E-9F0D-D50BE978BBEF}" type="presParOf" srcId="{BB1C38AF-6375-430B-8087-E71E88A672E8}" destId="{A51DE543-4921-4E79-94EE-5FB75F71DD56}" srcOrd="4" destOrd="0" presId="urn:microsoft.com/office/officeart/2005/8/layout/bProcess4"/>
    <dgm:cxn modelId="{8CABA05F-CCA6-4C31-B695-DD637973F953}" type="presParOf" srcId="{A51DE543-4921-4E79-94EE-5FB75F71DD56}" destId="{BA8338E3-668C-4713-A847-6C8DD96B0C14}" srcOrd="0" destOrd="0" presId="urn:microsoft.com/office/officeart/2005/8/layout/bProcess4"/>
    <dgm:cxn modelId="{E8BB9DA8-C780-4715-9F9B-204416B1427B}" type="presParOf" srcId="{A51DE543-4921-4E79-94EE-5FB75F71DD56}" destId="{6DEEBB5B-CCAA-48CC-88E2-E9A6BC6496E9}" srcOrd="1" destOrd="0" presId="urn:microsoft.com/office/officeart/2005/8/layout/bProcess4"/>
    <dgm:cxn modelId="{47F1906D-607A-4182-8B16-8E9C67448D7A}" type="presParOf" srcId="{BB1C38AF-6375-430B-8087-E71E88A672E8}" destId="{C677ECA2-E54A-4AFC-8407-C9E22A037753}" srcOrd="5" destOrd="0" presId="urn:microsoft.com/office/officeart/2005/8/layout/bProcess4"/>
    <dgm:cxn modelId="{3776BCF2-FADB-4ABE-81FA-3B8657757195}" type="presParOf" srcId="{BB1C38AF-6375-430B-8087-E71E88A672E8}" destId="{A06AF067-06B5-4A7B-A4BA-74D603D15BD3}" srcOrd="6" destOrd="0" presId="urn:microsoft.com/office/officeart/2005/8/layout/bProcess4"/>
    <dgm:cxn modelId="{93FE2ED7-4D6D-4CAC-B2FA-7223D36658CC}" type="presParOf" srcId="{A06AF067-06B5-4A7B-A4BA-74D603D15BD3}" destId="{A22F45E1-6BD9-4D87-B6AA-EE1FD3159D36}" srcOrd="0" destOrd="0" presId="urn:microsoft.com/office/officeart/2005/8/layout/bProcess4"/>
    <dgm:cxn modelId="{88C48D3C-3FC4-4BDC-A1CA-8FB5A4EBC703}" type="presParOf" srcId="{A06AF067-06B5-4A7B-A4BA-74D603D15BD3}" destId="{E57C800A-8879-43B9-93B9-A9DB5205F087}" srcOrd="1" destOrd="0" presId="urn:microsoft.com/office/officeart/2005/8/layout/bProcess4"/>
    <dgm:cxn modelId="{A51ECC89-43B1-4FE1-B0D0-2D6B2BC596E9}" type="presParOf" srcId="{BB1C38AF-6375-430B-8087-E71E88A672E8}" destId="{620ED7A2-1E89-47E7-9020-2AC838E50674}" srcOrd="7" destOrd="0" presId="urn:microsoft.com/office/officeart/2005/8/layout/bProcess4"/>
    <dgm:cxn modelId="{1204E1B0-4D7D-452F-86B9-AD9D41BF89B0}" type="presParOf" srcId="{BB1C38AF-6375-430B-8087-E71E88A672E8}" destId="{313980CC-9CF6-4D82-B6C8-4E06EA4470F7}" srcOrd="8" destOrd="0" presId="urn:microsoft.com/office/officeart/2005/8/layout/bProcess4"/>
    <dgm:cxn modelId="{0CAE5343-F2DE-49AF-8FFA-57A1DF763E3E}" type="presParOf" srcId="{313980CC-9CF6-4D82-B6C8-4E06EA4470F7}" destId="{001D1810-3C2C-4234-88BC-B40602F07EE4}" srcOrd="0" destOrd="0" presId="urn:microsoft.com/office/officeart/2005/8/layout/bProcess4"/>
    <dgm:cxn modelId="{63899C15-523C-4635-AA2A-EDC1DD1F70B9}" type="presParOf" srcId="{313980CC-9CF6-4D82-B6C8-4E06EA4470F7}" destId="{20ACBB90-1BBE-4F5C-8E89-068BE738A103}" srcOrd="1" destOrd="0" presId="urn:microsoft.com/office/officeart/2005/8/layout/bProcess4"/>
    <dgm:cxn modelId="{E03B4B3D-26FC-475D-8CD1-4660BBC35895}" type="presParOf" srcId="{BB1C38AF-6375-430B-8087-E71E88A672E8}" destId="{9CA522CA-D07F-4CBE-9E2A-DAAE0D4FDB67}" srcOrd="9" destOrd="0" presId="urn:microsoft.com/office/officeart/2005/8/layout/bProcess4"/>
    <dgm:cxn modelId="{B431D4F6-0D9F-41A0-A069-748B9F64F661}" type="presParOf" srcId="{BB1C38AF-6375-430B-8087-E71E88A672E8}" destId="{D1496770-B695-417D-8A5F-266EF3979EE8}" srcOrd="10" destOrd="0" presId="urn:microsoft.com/office/officeart/2005/8/layout/bProcess4"/>
    <dgm:cxn modelId="{E19DAC45-92A7-41D5-962B-BC9C5B704B2E}" type="presParOf" srcId="{D1496770-B695-417D-8A5F-266EF3979EE8}" destId="{7537422F-360E-4021-9193-9B01173AC9E4}" srcOrd="0" destOrd="0" presId="urn:microsoft.com/office/officeart/2005/8/layout/bProcess4"/>
    <dgm:cxn modelId="{9ABC5B06-5038-4273-BA52-5F7A19AE8113}" type="presParOf" srcId="{D1496770-B695-417D-8A5F-266EF3979EE8}" destId="{1CBF643B-B395-447C-B9DA-923DEE6DAD7D}" srcOrd="1" destOrd="0" presId="urn:microsoft.com/office/officeart/2005/8/layout/bProcess4"/>
    <dgm:cxn modelId="{1E841926-404C-4174-A5E6-5402F605323C}" type="presParOf" srcId="{BB1C38AF-6375-430B-8087-E71E88A672E8}" destId="{8CFBCF58-2180-4E9B-AFC0-4D47F435A6D3}" srcOrd="11" destOrd="0" presId="urn:microsoft.com/office/officeart/2005/8/layout/bProcess4"/>
    <dgm:cxn modelId="{CC8F08DC-6386-4986-9E7B-1BF996D5DBE5}" type="presParOf" srcId="{BB1C38AF-6375-430B-8087-E71E88A672E8}" destId="{7B75B301-E739-4A3D-9464-160D49AD05B4}" srcOrd="12" destOrd="0" presId="urn:microsoft.com/office/officeart/2005/8/layout/bProcess4"/>
    <dgm:cxn modelId="{7E7831C5-3C7C-49B5-8646-ABA9B6C076F2}" type="presParOf" srcId="{7B75B301-E739-4A3D-9464-160D49AD05B4}" destId="{E40C41ED-6A28-490B-BF5E-EB935F82105E}" srcOrd="0" destOrd="0" presId="urn:microsoft.com/office/officeart/2005/8/layout/bProcess4"/>
    <dgm:cxn modelId="{74FF151D-154F-4128-9F5B-F90788EBBAA9}" type="presParOf" srcId="{7B75B301-E739-4A3D-9464-160D49AD05B4}" destId="{35125940-922F-4985-BD5D-4FC6088EA263}" srcOrd="1" destOrd="0" presId="urn:microsoft.com/office/officeart/2005/8/layout/bProcess4"/>
    <dgm:cxn modelId="{DAA9D2DD-C0BB-4F0E-9A29-5E0E2CAC02F9}" type="presParOf" srcId="{BB1C38AF-6375-430B-8087-E71E88A672E8}" destId="{9462E5A1-DD88-4B4B-8EC2-4314F752E2C2}" srcOrd="13" destOrd="0" presId="urn:microsoft.com/office/officeart/2005/8/layout/bProcess4"/>
    <dgm:cxn modelId="{95E604F1-FF66-4515-BAF0-F05D0B23A594}" type="presParOf" srcId="{BB1C38AF-6375-430B-8087-E71E88A672E8}" destId="{E6DB6012-B307-4AA6-A8F0-2D7C6C467333}" srcOrd="14" destOrd="0" presId="urn:microsoft.com/office/officeart/2005/8/layout/bProcess4"/>
    <dgm:cxn modelId="{2A483833-43EA-490F-A292-CB2D1CD1615B}" type="presParOf" srcId="{E6DB6012-B307-4AA6-A8F0-2D7C6C467333}" destId="{DA6F5586-AD66-4C71-A791-25824950C7D6}" srcOrd="0" destOrd="0" presId="urn:microsoft.com/office/officeart/2005/8/layout/bProcess4"/>
    <dgm:cxn modelId="{B05138C8-BCEC-4AAE-94D5-781C690C4BF8}" type="presParOf" srcId="{E6DB6012-B307-4AA6-A8F0-2D7C6C467333}" destId="{D4DE9406-52B6-4E81-8AB7-A452617294F7}" srcOrd="1" destOrd="0" presId="urn:microsoft.com/office/officeart/2005/8/layout/bProcess4"/>
    <dgm:cxn modelId="{2AB223D8-CC80-4709-B022-85EC2CCFE8C5}" type="presParOf" srcId="{BB1C38AF-6375-430B-8087-E71E88A672E8}" destId="{57B31741-A396-4D34-8FF1-0BC0ADE1A90C}" srcOrd="15" destOrd="0" presId="urn:microsoft.com/office/officeart/2005/8/layout/bProcess4"/>
    <dgm:cxn modelId="{85F62F39-CE44-4213-BA10-E9B2F887BEEF}" type="presParOf" srcId="{BB1C38AF-6375-430B-8087-E71E88A672E8}" destId="{CC7B90C9-797D-44BA-B2E9-0DBFBA72DED9}" srcOrd="16" destOrd="0" presId="urn:microsoft.com/office/officeart/2005/8/layout/bProcess4"/>
    <dgm:cxn modelId="{83A98FE9-FA54-4777-8154-7D38E0645972}" type="presParOf" srcId="{CC7B90C9-797D-44BA-B2E9-0DBFBA72DED9}" destId="{A01271E7-5BD1-4245-9A75-A8CB090E8740}" srcOrd="0" destOrd="0" presId="urn:microsoft.com/office/officeart/2005/8/layout/bProcess4"/>
    <dgm:cxn modelId="{BDCB3428-E4AF-4485-98EA-DE7D5F390114}" type="presParOf" srcId="{CC7B90C9-797D-44BA-B2E9-0DBFBA72DED9}" destId="{3A302B18-C671-4B5E-8E04-0FC15BBC23CF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12" Type="http://schemas.openxmlformats.org/officeDocument/2006/relationships/image" Target="../media/image34.png"/><Relationship Id="rId17" Type="http://schemas.openxmlformats.org/officeDocument/2006/relationships/image" Target="../media/image44.png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image" Target="../media/image53.png"/><Relationship Id="rId17" Type="http://schemas.openxmlformats.org/officeDocument/2006/relationships/image" Target="../media/image62.png"/><Relationship Id="rId2" Type="http://schemas.openxmlformats.org/officeDocument/2006/relationships/image" Target="../media/image4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61.png"/><Relationship Id="rId10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w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9.png"/><Relationship Id="rId7" Type="http://schemas.openxmlformats.org/officeDocument/2006/relationships/image" Target="../media/image8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90.gif"/><Relationship Id="rId4" Type="http://schemas.openxmlformats.org/officeDocument/2006/relationships/image" Target="../media/image71.png"/><Relationship Id="rId9" Type="http://schemas.openxmlformats.org/officeDocument/2006/relationships/image" Target="../media/image8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8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75.png"/><Relationship Id="rId2" Type="http://schemas.openxmlformats.org/officeDocument/2006/relationships/image" Target="../media/image91.png"/><Relationship Id="rId16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71.png"/><Relationship Id="rId5" Type="http://schemas.openxmlformats.org/officeDocument/2006/relationships/image" Target="../media/image94.png"/><Relationship Id="rId15" Type="http://schemas.openxmlformats.org/officeDocument/2006/relationships/image" Target="../media/image86.png"/><Relationship Id="rId10" Type="http://schemas.openxmlformats.org/officeDocument/2006/relationships/image" Target="../media/image69.png"/><Relationship Id="rId4" Type="http://schemas.openxmlformats.org/officeDocument/2006/relationships/image" Target="../media/image93.png"/><Relationship Id="rId9" Type="http://schemas.openxmlformats.org/officeDocument/2006/relationships/image" Target="../media/image66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71670" y="1785926"/>
            <a:ext cx="7772400" cy="178595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Mavzu:Uchburchaklarni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yechishga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doir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masalalar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8609" name="Object 5"/>
          <p:cNvGraphicFramePr>
            <a:graphicFrameLocks noChangeAspect="1"/>
          </p:cNvGraphicFramePr>
          <p:nvPr/>
        </p:nvGraphicFramePr>
        <p:xfrm>
          <a:off x="6715140" y="5020403"/>
          <a:ext cx="2209820" cy="1662728"/>
        </p:xfrm>
        <a:graphic>
          <a:graphicData uri="http://schemas.openxmlformats.org/presentationml/2006/ole">
            <p:oleObj spid="_x0000_s68609" name="Слайд" r:id="rId3" imgW="4572139" imgH="3429123" progId="PowerPoint.Slide.8">
              <p:embed/>
            </p:oleObj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2595559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7620000" y="0"/>
          <a:ext cx="1524000" cy="1331912"/>
        </p:xfrm>
        <a:graphic>
          <a:graphicData uri="http://schemas.openxmlformats.org/presentationml/2006/ole">
            <p:oleObj spid="_x0000_s68610" name="Clip" r:id="rId5" imgW="4202280" imgH="3671640" progId="">
              <p:embed/>
            </p:oleObj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58180" cy="6500858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O’zbekiston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Respublikasi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Fanlar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Akademiyasi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Mexanika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inshootlarning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seysmik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mustahkamligi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ilmiy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tekshirish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institutida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olib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boriladi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upload.wikimedia.org/wikipedia/commons/thumb/2/22/Uzbek_Academy_of_Sciences,_entrance.JPG/300px-Uzbek_Academy_of_Sciences,_entran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715172" cy="38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uz qurilish materiallari aksiyadorlik kompaniyas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uz qurilish materiallari aksiyadorlik kompaniyas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857232"/>
            <a:ext cx="2714628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uz qurilish materiallari aksiyadorlik kompaniyas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724152" cy="2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uz qurilish materiallari aksiyadorlik kompaniyas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357562"/>
            <a:ext cx="3071834" cy="26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29618" cy="1214446"/>
          </a:xfrm>
        </p:spPr>
        <p:txBody>
          <a:bodyPr/>
          <a:lstStyle/>
          <a:p>
            <a:r>
              <a:rPr lang="en-US" b="1" i="1" dirty="0" smtClean="0"/>
              <a:t>1-shart : </a:t>
            </a:r>
            <a:r>
              <a:rPr lang="en-US" b="1" i="1" dirty="0" err="1" smtClean="0">
                <a:solidFill>
                  <a:srgbClr val="C00000"/>
                </a:solidFill>
              </a:rPr>
              <a:t>uyga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berilgan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topshiriq</a:t>
            </a:r>
            <a:r>
              <a:rPr lang="en-US" b="1" i="1" dirty="0" smtClean="0">
                <a:solidFill>
                  <a:srgbClr val="C00000"/>
                </a:solidFill>
              </a:rPr>
              <a:t> – 5,8,10-masalalar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071810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R=25sm                      </a:t>
            </a:r>
            <a:r>
              <a:rPr lang="en-US" sz="1400" b="1" dirty="0" err="1" smtClean="0"/>
              <a:t>yechish</a:t>
            </a:r>
            <a:r>
              <a:rPr lang="en-US" sz="1400" b="1" dirty="0" smtClean="0"/>
              <a:t>: S=</a:t>
            </a:r>
            <a:r>
              <a:rPr lang="en-US" sz="1400" b="1" dirty="0" err="1" smtClean="0"/>
              <a:t>a∙b</a:t>
            </a:r>
            <a:r>
              <a:rPr lang="en-US" sz="1400" b="1" dirty="0" smtClean="0"/>
              <a:t>   b=</a:t>
            </a:r>
            <a:endParaRPr lang="ru-RU" sz="1400" b="1" dirty="0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1357290" y="3286124"/>
            <a:ext cx="62151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a=14sm                                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S=14∙48= 672(sm</a:t>
            </a:r>
            <a:r>
              <a:rPr lang="en-US" sz="1400" baseline="30000" dirty="0" smtClean="0"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S=?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Javob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672sm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3429000"/>
            <a:ext cx="81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d=50sm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535885" y="360759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071810"/>
            <a:ext cx="685804" cy="238126"/>
          </a:xfrm>
          <a:prstGeom prst="rect">
            <a:avLst/>
          </a:prstGeom>
          <a:noFill/>
        </p:spPr>
      </p:pic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071810"/>
            <a:ext cx="885825" cy="238125"/>
          </a:xfrm>
          <a:prstGeom prst="rect">
            <a:avLst/>
          </a:prstGeom>
          <a:noFill/>
        </p:spPr>
      </p:pic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071810"/>
            <a:ext cx="514350" cy="238125"/>
          </a:xfrm>
          <a:prstGeom prst="rect">
            <a:avLst/>
          </a:prstGeom>
          <a:noFill/>
        </p:spPr>
      </p:pic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7286644" y="3071810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= 48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64" y="300037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429256" y="30003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1285852" y="4786322"/>
            <a:ext cx="2133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8-masala.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Aylanaga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ichki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chizilgan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429" name="Picture 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072074"/>
            <a:ext cx="723900" cy="209550"/>
          </a:xfrm>
          <a:prstGeom prst="rect">
            <a:avLst/>
          </a:prstGeom>
          <a:noFill/>
        </p:spPr>
      </p:pic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4214810" y="5000636"/>
            <a:ext cx="1285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oltiburchakda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432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072074"/>
            <a:ext cx="1666875" cy="209550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7072330" y="5000636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bo’lsa</a:t>
            </a:r>
            <a:r>
              <a:rPr lang="en-US" sz="1400" dirty="0" smtClean="0"/>
              <a:t>, </a:t>
            </a:r>
            <a:endParaRPr lang="ru-RU" sz="1400" dirty="0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1285852" y="5214950"/>
            <a:ext cx="1857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aylana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markazi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434" name="Picture 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286388"/>
            <a:ext cx="228600" cy="209550"/>
          </a:xfrm>
          <a:prstGeom prst="rect">
            <a:avLst/>
          </a:prstGeom>
          <a:noFill/>
        </p:spPr>
      </p:pic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2857488" y="5214950"/>
            <a:ext cx="2928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tomonda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yotishini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isbotlang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439" name="Picture 4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500702"/>
            <a:ext cx="466725" cy="209550"/>
          </a:xfrm>
          <a:prstGeom prst="rect">
            <a:avLst/>
          </a:prstGeom>
          <a:noFill/>
        </p:spPr>
      </p:pic>
      <p:pic>
        <p:nvPicPr>
          <p:cNvPr id="59438" name="Picture 4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500702"/>
            <a:ext cx="2724150" cy="209550"/>
          </a:xfrm>
          <a:prstGeom prst="rect">
            <a:avLst/>
          </a:prstGeom>
          <a:noFill/>
        </p:spPr>
      </p:pic>
      <p:pic>
        <p:nvPicPr>
          <p:cNvPr id="59437" name="Picture 4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500702"/>
            <a:ext cx="228600" cy="209550"/>
          </a:xfrm>
          <a:prstGeom prst="rect">
            <a:avLst/>
          </a:prstGeom>
          <a:noFill/>
        </p:spPr>
      </p:pic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1285852" y="5429264"/>
            <a:ext cx="714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Isboti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2428860" y="5429264"/>
            <a:ext cx="500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5500694" y="5429264"/>
            <a:ext cx="1000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Demak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6500826" y="5429264"/>
            <a:ext cx="1000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diametr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48" y="-214338"/>
            <a:ext cx="1071570" cy="15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858180" cy="6500858"/>
          </a:xfrm>
        </p:spPr>
        <p:txBody>
          <a:bodyPr/>
          <a:lstStyle/>
          <a:p>
            <a:r>
              <a:rPr lang="en-US" b="1" dirty="0" smtClean="0"/>
              <a:t>2-shart: </a:t>
            </a: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en-US" dirty="0" err="1" smtClean="0">
                <a:solidFill>
                  <a:srgbClr val="0070C0"/>
                </a:solidFill>
              </a:rPr>
              <a:t>Intelekt</a:t>
            </a:r>
            <a:r>
              <a:rPr lang="en-US" dirty="0" smtClean="0">
                <a:solidFill>
                  <a:srgbClr val="0070C0"/>
                </a:solidFill>
              </a:rPr>
              <a:t> ”- </a:t>
            </a:r>
            <a:r>
              <a:rPr lang="en-US" dirty="0" err="1" smtClean="0">
                <a:solidFill>
                  <a:srgbClr val="0070C0"/>
                </a:solidFill>
              </a:rPr>
              <a:t>poyga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o’yini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828800" y="1071546"/>
          <a:ext cx="69580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858180" cy="2071702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smtClean="0"/>
              <a:t>3-shart:  </a:t>
            </a:r>
            <a:r>
              <a:rPr lang="en-US" sz="3000" dirty="0" smtClean="0">
                <a:solidFill>
                  <a:srgbClr val="FF0000"/>
                </a:solidFill>
              </a:rPr>
              <a:t>“</a:t>
            </a:r>
            <a:r>
              <a:rPr lang="en-US" sz="3000" dirty="0" err="1" smtClean="0">
                <a:solidFill>
                  <a:srgbClr val="FF0000"/>
                </a:solidFill>
              </a:rPr>
              <a:t>Yordam</a:t>
            </a:r>
            <a:r>
              <a:rPr lang="en-US" sz="3000" dirty="0" smtClean="0">
                <a:solidFill>
                  <a:srgbClr val="FF0000"/>
                </a:solidFill>
              </a:rPr>
              <a:t>”</a:t>
            </a:r>
            <a:endParaRPr lang="ru-RU" sz="3000" dirty="0" smtClean="0">
              <a:solidFill>
                <a:srgbClr val="FF0000"/>
              </a:solidFill>
            </a:endParaRPr>
          </a:p>
          <a:p>
            <a:r>
              <a:rPr lang="en-US" sz="2100" dirty="0" err="1" smtClean="0">
                <a:solidFill>
                  <a:srgbClr val="7030A0"/>
                </a:solidFill>
              </a:rPr>
              <a:t>Tarixiy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obidalarni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ta’mirlashga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yordam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berish</a:t>
            </a:r>
            <a:r>
              <a:rPr lang="en-US" sz="2100" dirty="0" smtClean="0">
                <a:solidFill>
                  <a:srgbClr val="7030A0"/>
                </a:solidFill>
              </a:rPr>
              <a:t>  </a:t>
            </a:r>
            <a:r>
              <a:rPr lang="en-US" sz="2100" dirty="0" err="1" smtClean="0">
                <a:solidFill>
                  <a:srgbClr val="7030A0"/>
                </a:solidFill>
              </a:rPr>
              <a:t>uchun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topshiriq</a:t>
            </a:r>
            <a:r>
              <a:rPr lang="en-US" sz="2100" dirty="0" smtClean="0">
                <a:solidFill>
                  <a:srgbClr val="7030A0"/>
                </a:solidFill>
              </a:rPr>
              <a:t> . ( </a:t>
            </a:r>
            <a:r>
              <a:rPr lang="en-US" sz="2100" dirty="0" err="1" smtClean="0">
                <a:solidFill>
                  <a:srgbClr val="7030A0"/>
                </a:solidFill>
              </a:rPr>
              <a:t>Har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bir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guruhga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quyidagi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kartochkalar</a:t>
            </a:r>
            <a:r>
              <a:rPr lang="en-US" sz="2100" dirty="0" smtClean="0">
                <a:solidFill>
                  <a:srgbClr val="7030A0"/>
                </a:solidFill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</a:rPr>
              <a:t>tarqatilinadi</a:t>
            </a:r>
            <a:r>
              <a:rPr lang="en-US" sz="2100" dirty="0" smtClean="0">
                <a:solidFill>
                  <a:srgbClr val="7030A0"/>
                </a:solidFill>
              </a:rPr>
              <a:t>.)</a:t>
            </a:r>
            <a:endParaRPr lang="ru-RU" sz="2100" dirty="0" smtClean="0">
              <a:solidFill>
                <a:srgbClr val="7030A0"/>
              </a:solidFill>
            </a:endParaRPr>
          </a:p>
          <a:p>
            <a:r>
              <a:rPr lang="en-US" sz="2100" b="1" dirty="0" err="1" smtClean="0"/>
              <a:t>Masala</a:t>
            </a:r>
            <a:r>
              <a:rPr lang="en-US" sz="2100" b="1" dirty="0" smtClean="0"/>
              <a:t>: </a:t>
            </a:r>
            <a:r>
              <a:rPr lang="en-US" sz="2100" dirty="0" smtClean="0">
                <a:solidFill>
                  <a:srgbClr val="0070C0"/>
                </a:solidFill>
              </a:rPr>
              <a:t>Agar </a:t>
            </a:r>
            <a:r>
              <a:rPr lang="en-US" sz="2100" dirty="0" err="1" smtClean="0">
                <a:solidFill>
                  <a:srgbClr val="0070C0"/>
                </a:solidFill>
              </a:rPr>
              <a:t>uchburchakda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bitta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tomon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va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unga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yopishgan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ikkita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burchagi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berilgan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bo’lsa</a:t>
            </a:r>
            <a:r>
              <a:rPr lang="en-US" sz="2100" dirty="0" smtClean="0">
                <a:solidFill>
                  <a:srgbClr val="0070C0"/>
                </a:solidFill>
              </a:rPr>
              <a:t>, </a:t>
            </a:r>
            <a:r>
              <a:rPr lang="en-US" sz="2100" dirty="0" err="1" smtClean="0">
                <a:solidFill>
                  <a:srgbClr val="0070C0"/>
                </a:solidFill>
              </a:rPr>
              <a:t>uchburchakning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uchunchi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burchagi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va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qolgan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ikki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tomonini</a:t>
            </a:r>
            <a:r>
              <a:rPr lang="en-US" sz="2100" dirty="0" smtClean="0">
                <a:solidFill>
                  <a:srgbClr val="0070C0"/>
                </a:solidFill>
              </a:rPr>
              <a:t> toping.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143116"/>
            <a:ext cx="666750" cy="209550"/>
          </a:xfrm>
          <a:prstGeom prst="rect">
            <a:avLst/>
          </a:prstGeom>
          <a:noFill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609600" cy="209550"/>
          </a:xfrm>
          <a:prstGeom prst="rect">
            <a:avLst/>
          </a:prstGeom>
          <a:noFill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143116"/>
            <a:ext cx="628650" cy="209550"/>
          </a:xfrm>
          <a:prstGeom prst="rect">
            <a:avLst/>
          </a:prstGeom>
          <a:noFill/>
        </p:spPr>
      </p:pic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09575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428868"/>
            <a:ext cx="2295525" cy="209550"/>
          </a:xfrm>
          <a:prstGeom prst="rect">
            <a:avLst/>
          </a:prstGeom>
          <a:noFill/>
        </p:spPr>
      </p:pic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714620"/>
            <a:ext cx="2209800" cy="209550"/>
          </a:xfrm>
          <a:prstGeom prst="rect">
            <a:avLst/>
          </a:prstGeom>
          <a:noFill/>
        </p:spPr>
      </p:pic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96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00372"/>
            <a:ext cx="2152650" cy="209550"/>
          </a:xfrm>
          <a:prstGeom prst="rect">
            <a:avLst/>
          </a:prstGeom>
          <a:noFill/>
        </p:spPr>
      </p:pic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401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286124"/>
            <a:ext cx="2095500" cy="209550"/>
          </a:xfrm>
          <a:prstGeom prst="rect">
            <a:avLst/>
          </a:prstGeom>
          <a:noFill/>
        </p:spPr>
      </p:pic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406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876"/>
            <a:ext cx="2143125" cy="209550"/>
          </a:xfrm>
          <a:prstGeom prst="rect">
            <a:avLst/>
          </a:prstGeom>
          <a:noFill/>
        </p:spPr>
      </p:pic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40957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412" name="Picture 4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857628"/>
            <a:ext cx="2600325" cy="209550"/>
          </a:xfrm>
          <a:prstGeom prst="rect">
            <a:avLst/>
          </a:prstGeom>
          <a:noFill/>
        </p:spPr>
      </p:pic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771358">
            <a:off x="6354136" y="1959019"/>
            <a:ext cx="1791788" cy="2093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928670"/>
            <a:ext cx="666750" cy="209550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928670"/>
            <a:ext cx="609600" cy="209550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928670"/>
            <a:ext cx="628650" cy="20955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928670"/>
            <a:ext cx="2066925" cy="209550"/>
          </a:xfrm>
          <a:prstGeom prst="rect">
            <a:avLst/>
          </a:prstGeom>
          <a:noFill/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714744" y="785794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Javob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214422"/>
            <a:ext cx="2295525" cy="209550"/>
          </a:xfrm>
          <a:prstGeom prst="rect">
            <a:avLst/>
          </a:prstGeom>
          <a:noFill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214422"/>
            <a:ext cx="2228850" cy="209550"/>
          </a:xfrm>
          <a:prstGeom prst="rect">
            <a:avLst/>
          </a:prstGeom>
          <a:noFill/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00174"/>
            <a:ext cx="2209800" cy="209550"/>
          </a:xfrm>
          <a:prstGeom prst="rect">
            <a:avLst/>
          </a:prstGeom>
          <a:noFill/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500174"/>
            <a:ext cx="2314575" cy="209550"/>
          </a:xfrm>
          <a:prstGeom prst="rect">
            <a:avLst/>
          </a:prstGeom>
          <a:noFill/>
        </p:spPr>
      </p:pic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2152650" cy="209550"/>
          </a:xfrm>
          <a:prstGeom prst="rect">
            <a:avLst/>
          </a:prstGeom>
          <a:noFill/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785926"/>
            <a:ext cx="2247900" cy="209550"/>
          </a:xfrm>
          <a:prstGeom prst="rect">
            <a:avLst/>
          </a:prstGeom>
          <a:noFill/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071678"/>
            <a:ext cx="2095500" cy="209550"/>
          </a:xfrm>
          <a:prstGeom prst="rect">
            <a:avLst/>
          </a:prstGeom>
          <a:noFill/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071678"/>
            <a:ext cx="2066925" cy="209550"/>
          </a:xfrm>
          <a:prstGeom prst="rect">
            <a:avLst/>
          </a:prstGeom>
          <a:noFill/>
        </p:spPr>
      </p:pic>
      <p:pic>
        <p:nvPicPr>
          <p:cNvPr id="18" name="Picture 3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357430"/>
            <a:ext cx="2143125" cy="209550"/>
          </a:xfrm>
          <a:prstGeom prst="rect">
            <a:avLst/>
          </a:prstGeom>
          <a:noFill/>
        </p:spPr>
      </p:pic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357430"/>
            <a:ext cx="2276475" cy="209550"/>
          </a:xfrm>
          <a:prstGeom prst="rect">
            <a:avLst/>
          </a:prstGeom>
          <a:noFill/>
        </p:spPr>
      </p:pic>
      <p:pic>
        <p:nvPicPr>
          <p:cNvPr id="20" name="Picture 4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643182"/>
            <a:ext cx="2600325" cy="209550"/>
          </a:xfrm>
          <a:prstGeom prst="rect">
            <a:avLst/>
          </a:prstGeom>
          <a:noFill/>
        </p:spPr>
      </p:pic>
      <p:pic>
        <p:nvPicPr>
          <p:cNvPr id="21" name="Picture 4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643182"/>
            <a:ext cx="2162175" cy="20955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000364" y="3571876"/>
            <a:ext cx="4608512" cy="2519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1357290" y="0"/>
            <a:ext cx="7143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4-shart: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,,Faks”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O’zqurilishmateriallari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aksiyadorlik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kompaniyasining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faks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orqali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jo’natgan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buyurtmasini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bajarish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(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guruhga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quyidagi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kartochkalar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tarqatilinadi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Masala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Agar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uchburchakning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uchta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tomoni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berilgan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bo’lsa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unga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tashqi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chizilgan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aylana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radiusini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toping.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572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4572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5720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5720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5720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5720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5720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4572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5720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5720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45720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11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214554"/>
            <a:ext cx="1028700" cy="209550"/>
          </a:xfrm>
          <a:prstGeom prst="rect">
            <a:avLst/>
          </a:prstGeom>
          <a:noFill/>
        </p:spPr>
      </p:pic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214554"/>
            <a:ext cx="552450" cy="209550"/>
          </a:xfrm>
          <a:prstGeom prst="rect">
            <a:avLst/>
          </a:prstGeom>
          <a:noFill/>
        </p:spPr>
      </p:pic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4572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8794" y="3000372"/>
            <a:ext cx="2928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572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138" name="Picture 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643182"/>
            <a:ext cx="571500" cy="209550"/>
          </a:xfrm>
          <a:prstGeom prst="rect">
            <a:avLst/>
          </a:prstGeom>
          <a:noFill/>
        </p:spPr>
      </p:pic>
      <p:pic>
        <p:nvPicPr>
          <p:cNvPr id="46137" name="Picture 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643182"/>
            <a:ext cx="1143000" cy="209550"/>
          </a:xfrm>
          <a:prstGeom prst="rect">
            <a:avLst/>
          </a:prstGeom>
          <a:noFill/>
        </p:spPr>
      </p:pic>
      <p:pic>
        <p:nvPicPr>
          <p:cNvPr id="46135" name="Picture 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000372"/>
            <a:ext cx="1704975" cy="209550"/>
          </a:xfrm>
          <a:prstGeom prst="rect">
            <a:avLst/>
          </a:prstGeom>
          <a:noFill/>
        </p:spPr>
      </p:pic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4572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45720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153" name="Picture 7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357562"/>
            <a:ext cx="1162050" cy="209550"/>
          </a:xfrm>
          <a:prstGeom prst="rect">
            <a:avLst/>
          </a:prstGeom>
          <a:noFill/>
        </p:spPr>
      </p:pic>
      <p:pic>
        <p:nvPicPr>
          <p:cNvPr id="46152" name="Picture 7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457200" cy="209550"/>
          </a:xfrm>
          <a:prstGeom prst="rect">
            <a:avLst/>
          </a:prstGeom>
          <a:noFill/>
        </p:spPr>
      </p:pic>
      <p:pic>
        <p:nvPicPr>
          <p:cNvPr id="46150" name="Picture 7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714752"/>
            <a:ext cx="1666875" cy="209550"/>
          </a:xfrm>
          <a:prstGeom prst="rect">
            <a:avLst/>
          </a:prstGeom>
          <a:noFill/>
        </p:spPr>
      </p:pic>
      <p:pic>
        <p:nvPicPr>
          <p:cNvPr id="46148" name="Picture 6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071942"/>
            <a:ext cx="1666875" cy="209550"/>
          </a:xfrm>
          <a:prstGeom prst="rect">
            <a:avLst/>
          </a:prstGeom>
          <a:noFill/>
        </p:spPr>
      </p:pic>
      <p:pic>
        <p:nvPicPr>
          <p:cNvPr id="46146" name="Picture 6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429132"/>
            <a:ext cx="1628775" cy="209550"/>
          </a:xfrm>
          <a:prstGeom prst="rect">
            <a:avLst/>
          </a:prstGeom>
          <a:noFill/>
        </p:spPr>
      </p:pic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4572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45720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45720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4572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45720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4" descr="2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1428736"/>
            <a:ext cx="1693862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1753 -0.09583 0.03507 -0.19167 0.01319 -0.26019 C -0.00868 -0.32824 -0.08091 -0.37407 -0.1316 -0.40949 C -0.1823 -0.44514 -0.2573 -0.43287 -0.2908 -0.47431 C -0.32431 -0.51528 -0.34167 -0.56574 -0.33299 -0.65718 C -0.32431 -0.74769 -0.28125 -0.88403 -0.2382 -1.020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928670"/>
            <a:ext cx="1028700" cy="209550"/>
          </a:xfrm>
          <a:prstGeom prst="rect">
            <a:avLst/>
          </a:prstGeom>
          <a:noFill/>
        </p:spPr>
      </p:pic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928670"/>
            <a:ext cx="552450" cy="209550"/>
          </a:xfrm>
          <a:prstGeom prst="rect">
            <a:avLst/>
          </a:prstGeom>
          <a:noFill/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581025" cy="209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1857364"/>
            <a:ext cx="2928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285860"/>
            <a:ext cx="571500" cy="209550"/>
          </a:xfrm>
          <a:prstGeom prst="rect">
            <a:avLst/>
          </a:prstGeom>
          <a:noFill/>
        </p:spPr>
      </p:pic>
      <p:pic>
        <p:nvPicPr>
          <p:cNvPr id="9" name="Picture 5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85860"/>
            <a:ext cx="1143000" cy="209550"/>
          </a:xfrm>
          <a:prstGeom prst="rect">
            <a:avLst/>
          </a:prstGeom>
          <a:noFill/>
        </p:spPr>
      </p:pic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85860"/>
            <a:ext cx="581025" cy="209550"/>
          </a:xfrm>
          <a:prstGeom prst="rect">
            <a:avLst/>
          </a:prstGeom>
          <a:noFill/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714488"/>
            <a:ext cx="1704975" cy="209550"/>
          </a:xfrm>
          <a:prstGeom prst="rect">
            <a:avLst/>
          </a:prstGeom>
          <a:noFill/>
        </p:spPr>
      </p:pic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714488"/>
            <a:ext cx="581025" cy="209550"/>
          </a:xfrm>
          <a:prstGeom prst="rect">
            <a:avLst/>
          </a:prstGeom>
          <a:noFill/>
        </p:spPr>
      </p:pic>
      <p:pic>
        <p:nvPicPr>
          <p:cNvPr id="13" name="Picture 7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143116"/>
            <a:ext cx="1162050" cy="209550"/>
          </a:xfrm>
          <a:prstGeom prst="rect">
            <a:avLst/>
          </a:prstGeom>
          <a:noFill/>
        </p:spPr>
      </p:pic>
      <p:pic>
        <p:nvPicPr>
          <p:cNvPr id="14" name="Picture 7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143116"/>
            <a:ext cx="457200" cy="209550"/>
          </a:xfrm>
          <a:prstGeom prst="rect">
            <a:avLst/>
          </a:prstGeom>
          <a:noFill/>
        </p:spPr>
      </p:pic>
      <p:pic>
        <p:nvPicPr>
          <p:cNvPr id="15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3116"/>
            <a:ext cx="676275" cy="209550"/>
          </a:xfrm>
          <a:prstGeom prst="rect">
            <a:avLst/>
          </a:prstGeom>
          <a:noFill/>
        </p:spPr>
      </p:pic>
      <p:pic>
        <p:nvPicPr>
          <p:cNvPr id="16" name="Picture 7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571744"/>
            <a:ext cx="1666875" cy="209550"/>
          </a:xfrm>
          <a:prstGeom prst="rect">
            <a:avLst/>
          </a:prstGeom>
          <a:noFill/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500306"/>
            <a:ext cx="647700" cy="333375"/>
          </a:xfrm>
          <a:prstGeom prst="rect">
            <a:avLst/>
          </a:prstGeom>
          <a:noFill/>
        </p:spPr>
      </p:pic>
      <p:pic>
        <p:nvPicPr>
          <p:cNvPr id="18" name="Picture 6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000372"/>
            <a:ext cx="1666875" cy="209550"/>
          </a:xfrm>
          <a:prstGeom prst="rect">
            <a:avLst/>
          </a:prstGeom>
          <a:noFill/>
        </p:spPr>
      </p:pic>
      <p:pic>
        <p:nvPicPr>
          <p:cNvPr id="19" name="Picture 6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928934"/>
            <a:ext cx="647700" cy="342900"/>
          </a:xfrm>
          <a:prstGeom prst="rect">
            <a:avLst/>
          </a:prstGeom>
          <a:noFill/>
        </p:spPr>
      </p:pic>
      <p:pic>
        <p:nvPicPr>
          <p:cNvPr id="20" name="Picture 6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429000"/>
            <a:ext cx="1628775" cy="209550"/>
          </a:xfrm>
          <a:prstGeom prst="rect">
            <a:avLst/>
          </a:prstGeom>
          <a:noFill/>
        </p:spPr>
      </p:pic>
      <p:pic>
        <p:nvPicPr>
          <p:cNvPr id="21" name="Picture 6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7562"/>
            <a:ext cx="647700" cy="342900"/>
          </a:xfrm>
          <a:prstGeom prst="rect">
            <a:avLst/>
          </a:prstGeom>
          <a:noFill/>
        </p:spPr>
      </p:pic>
      <p:pic>
        <p:nvPicPr>
          <p:cNvPr id="22" name="Picture 4" descr="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14744" y="4071942"/>
            <a:ext cx="25209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28694" y="214290"/>
            <a:ext cx="821530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5-shart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</a:rPr>
              <a:t>: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Inshootlar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Qurib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bitirilgan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inshootlarni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tekshirish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uchun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topshiriqlar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 (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Har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bir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guruhga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quyidagi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kartochkalar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tarqatilinadi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Masala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Quyidagi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ma’lumotlar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asosida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inshootlarning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balandligini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o’lchng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	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62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1190625" cy="1362075"/>
          </a:xfrm>
          <a:prstGeom prst="rect">
            <a:avLst/>
          </a:prstGeom>
          <a:noFill/>
        </p:spPr>
      </p:pic>
      <p:sp>
        <p:nvSpPr>
          <p:cNvPr id="45063" name="AutoShape 7"/>
          <p:cNvSpPr>
            <a:spLocks noChangeShapeType="1"/>
          </p:cNvSpPr>
          <p:nvPr/>
        </p:nvSpPr>
        <p:spPr bwMode="auto">
          <a:xfrm>
            <a:off x="1785918" y="3143248"/>
            <a:ext cx="3038475" cy="28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5" name="AutoShape 9"/>
          <p:cNvSpPr>
            <a:spLocks noChangeShapeType="1"/>
          </p:cNvSpPr>
          <p:nvPr/>
        </p:nvSpPr>
        <p:spPr bwMode="auto">
          <a:xfrm>
            <a:off x="2428860" y="1785926"/>
            <a:ext cx="2390775" cy="13716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2238375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278605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</a:t>
            </a:r>
            <a:endParaRPr lang="ru-RU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000372"/>
            <a:ext cx="114300" cy="209550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785926"/>
            <a:ext cx="1409700" cy="209550"/>
          </a:xfrm>
          <a:prstGeom prst="rect">
            <a:avLst/>
          </a:prstGeom>
          <a:noFill/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58016" y="1714488"/>
            <a:ext cx="35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858016" y="3286124"/>
            <a:ext cx="928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714884"/>
            <a:ext cx="971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73" name="AutoShape 17"/>
          <p:cNvCxnSpPr>
            <a:cxnSpLocks noChangeShapeType="1"/>
          </p:cNvCxnSpPr>
          <p:nvPr/>
        </p:nvCxnSpPr>
        <p:spPr bwMode="auto">
          <a:xfrm>
            <a:off x="2000232" y="4714884"/>
            <a:ext cx="2495550" cy="17621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74" name="AutoShape 18"/>
          <p:cNvCxnSpPr>
            <a:cxnSpLocks noChangeShapeType="1"/>
          </p:cNvCxnSpPr>
          <p:nvPr/>
        </p:nvCxnSpPr>
        <p:spPr bwMode="auto">
          <a:xfrm>
            <a:off x="1928794" y="6429396"/>
            <a:ext cx="2495550" cy="190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000768"/>
            <a:ext cx="257176" cy="471489"/>
          </a:xfrm>
          <a:prstGeom prst="rect">
            <a:avLst/>
          </a:prstGeom>
          <a:noFill/>
        </p:spPr>
      </p:pic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1819275" cy="209550"/>
          </a:xfrm>
          <a:prstGeom prst="rect">
            <a:avLst/>
          </a:prstGeom>
          <a:noFill/>
        </p:spPr>
      </p:pic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1733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85728"/>
            <a:ext cx="1905000" cy="20955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500694" y="1500174"/>
            <a:ext cx="1500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037" name="AutoShape 5"/>
          <p:cNvCxnSpPr>
            <a:cxnSpLocks noChangeShapeType="1"/>
          </p:cNvCxnSpPr>
          <p:nvPr/>
        </p:nvCxnSpPr>
        <p:spPr bwMode="auto">
          <a:xfrm>
            <a:off x="2571736" y="428604"/>
            <a:ext cx="1928826" cy="13573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038" name="AutoShape 6"/>
          <p:cNvCxnSpPr>
            <a:cxnSpLocks noChangeShapeType="1"/>
          </p:cNvCxnSpPr>
          <p:nvPr/>
        </p:nvCxnSpPr>
        <p:spPr bwMode="auto">
          <a:xfrm>
            <a:off x="2857488" y="1785926"/>
            <a:ext cx="1638288" cy="95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571612"/>
            <a:ext cx="95250" cy="209550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143248"/>
            <a:ext cx="1457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1" name="AutoShape 9"/>
          <p:cNvCxnSpPr>
            <a:cxnSpLocks noChangeShapeType="1"/>
          </p:cNvCxnSpPr>
          <p:nvPr/>
        </p:nvCxnSpPr>
        <p:spPr bwMode="auto">
          <a:xfrm flipH="1">
            <a:off x="4429124" y="5143512"/>
            <a:ext cx="31908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042" name="AutoShape 10"/>
          <p:cNvCxnSpPr>
            <a:cxnSpLocks noChangeShapeType="1"/>
          </p:cNvCxnSpPr>
          <p:nvPr/>
        </p:nvCxnSpPr>
        <p:spPr bwMode="auto">
          <a:xfrm flipH="1">
            <a:off x="4429124" y="3071810"/>
            <a:ext cx="3209925" cy="20288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Прямоугольник 19"/>
          <p:cNvSpPr/>
          <p:nvPr/>
        </p:nvSpPr>
        <p:spPr>
          <a:xfrm>
            <a:off x="4786314" y="478632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α</a:t>
            </a:r>
            <a:endParaRPr lang="ru-RU" dirty="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143512"/>
            <a:ext cx="187242" cy="395289"/>
          </a:xfrm>
          <a:prstGeom prst="rect">
            <a:avLst/>
          </a:prstGeo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857496"/>
            <a:ext cx="1733550" cy="209550"/>
          </a:xfrm>
          <a:prstGeom prst="rect">
            <a:avLst/>
          </a:prstGeom>
          <a:noFill/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357290" y="3714752"/>
            <a:ext cx="1500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62979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571604" y="0"/>
            <a:ext cx="69294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Darsning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maqsadi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Ta’limiy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maqsad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Ilg’or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pedagogik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texnologiyalardan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foydalangan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holda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o’quvchilarning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fikrlash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qobiliyatini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rivojlantrish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uchburchak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tomonlari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va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burchaklari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orasidagi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munosabatlar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bobida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olgan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bilim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ko’nikma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malakasini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chuqurroq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singdirish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O’quvchilarning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geometriya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faniga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bo’lgan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qiziqishlarini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orttirish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Tarbiyaviy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maqsad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O’quvchilarning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axloqiy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sifatlarini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shakllantrish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o’zaro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hur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hamkorlik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faollik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ishchanlik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tartiblik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madaniyatlikka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o’rgatish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Mavzu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orqali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o’z-o’zini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boshqarish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qobiyiyatini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shakllantirish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Rivojlantrish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darsda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qo’llanilgan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“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qurilish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”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sistemasining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ishlash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tizimi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orqali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mustaqil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erkin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fikrlash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malakasini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tafakkur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xotira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idrok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va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tasavvur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mashqini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rivojlantrish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o’quvchilarni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ilmiy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tekshirish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instituti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xodimi,dizayner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arxitektor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kabi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kasblarga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yo’naltrish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orqali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hayotga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tayyorlash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019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09" name="AutoShape 1"/>
          <p:cNvCxnSpPr>
            <a:cxnSpLocks noChangeShapeType="1"/>
          </p:cNvCxnSpPr>
          <p:nvPr/>
        </p:nvCxnSpPr>
        <p:spPr bwMode="auto">
          <a:xfrm flipH="1">
            <a:off x="4500562" y="214290"/>
            <a:ext cx="3324225" cy="20955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3010" name="AutoShape 2"/>
          <p:cNvCxnSpPr>
            <a:cxnSpLocks noChangeShapeType="1"/>
          </p:cNvCxnSpPr>
          <p:nvPr/>
        </p:nvCxnSpPr>
        <p:spPr bwMode="auto">
          <a:xfrm flipH="1" flipV="1">
            <a:off x="4500562" y="2357430"/>
            <a:ext cx="3124200" cy="476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Прямоугольник 6"/>
          <p:cNvSpPr/>
          <p:nvPr/>
        </p:nvSpPr>
        <p:spPr>
          <a:xfrm>
            <a:off x="4857752" y="200024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β</a:t>
            </a:r>
            <a:endParaRPr lang="ru-RU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500306"/>
            <a:ext cx="85725" cy="209550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14290"/>
            <a:ext cx="1552575" cy="209550"/>
          </a:xfrm>
          <a:prstGeom prst="rect">
            <a:avLst/>
          </a:prstGeom>
          <a:noFill/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7356" y="142852"/>
            <a:ext cx="2984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</a:p>
          <a:p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86190"/>
            <a:ext cx="1362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7" name="AutoShape 9"/>
          <p:cNvCxnSpPr>
            <a:cxnSpLocks noChangeShapeType="1"/>
          </p:cNvCxnSpPr>
          <p:nvPr/>
        </p:nvCxnSpPr>
        <p:spPr bwMode="auto">
          <a:xfrm>
            <a:off x="2357422" y="3786190"/>
            <a:ext cx="3767138" cy="1800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3018" name="AutoShape 10"/>
          <p:cNvCxnSpPr>
            <a:cxnSpLocks noChangeShapeType="1"/>
          </p:cNvCxnSpPr>
          <p:nvPr/>
        </p:nvCxnSpPr>
        <p:spPr bwMode="auto">
          <a:xfrm>
            <a:off x="1500166" y="5572140"/>
            <a:ext cx="4638675" cy="28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286388"/>
            <a:ext cx="114300" cy="238125"/>
          </a:xfrm>
          <a:prstGeom prst="rect">
            <a:avLst/>
          </a:prstGeom>
          <a:noFill/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643578"/>
            <a:ext cx="95250" cy="209550"/>
          </a:xfrm>
          <a:prstGeom prst="rect">
            <a:avLst/>
          </a:prstGeom>
          <a:noFill/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571876"/>
            <a:ext cx="1685925" cy="209550"/>
          </a:xfrm>
          <a:prstGeom prst="rect">
            <a:avLst/>
          </a:prstGeom>
          <a:noFill/>
        </p:spPr>
      </p:pic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000892" y="5000636"/>
            <a:ext cx="1000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69875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985" name="AutoShape 1"/>
          <p:cNvCxnSpPr>
            <a:cxnSpLocks noChangeShapeType="1"/>
          </p:cNvCxnSpPr>
          <p:nvPr/>
        </p:nvCxnSpPr>
        <p:spPr bwMode="auto">
          <a:xfrm>
            <a:off x="1928794" y="285728"/>
            <a:ext cx="3438525" cy="15811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986" name="AutoShape 2"/>
          <p:cNvCxnSpPr>
            <a:cxnSpLocks noChangeShapeType="1"/>
          </p:cNvCxnSpPr>
          <p:nvPr/>
        </p:nvCxnSpPr>
        <p:spPr bwMode="auto">
          <a:xfrm>
            <a:off x="2500298" y="1857364"/>
            <a:ext cx="2857520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43050"/>
            <a:ext cx="114300" cy="238125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928802"/>
            <a:ext cx="104775" cy="209550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90"/>
            <a:ext cx="1666875" cy="209550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69875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77" descr="CRCTR0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285992"/>
            <a:ext cx="1171575" cy="20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3143248"/>
            <a:ext cx="26431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285860"/>
            <a:ext cx="1409700" cy="209550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643050"/>
            <a:ext cx="1819275" cy="2095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071678"/>
            <a:ext cx="1905000" cy="209550"/>
          </a:xfrm>
          <a:prstGeom prst="rect">
            <a:avLst/>
          </a:prstGeom>
          <a:noFill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00306"/>
            <a:ext cx="1733550" cy="20955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496"/>
            <a:ext cx="1552575" cy="209550"/>
          </a:xfrm>
          <a:prstGeom prst="rect">
            <a:avLst/>
          </a:prstGeom>
          <a:noFill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214686"/>
            <a:ext cx="1685925" cy="209550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643314"/>
            <a:ext cx="1666875" cy="2095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000496" y="12144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278605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00166" y="78579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5-shart </a:t>
            </a:r>
            <a:r>
              <a:rPr lang="en-US" dirty="0" err="1" smtClean="0">
                <a:solidFill>
                  <a:srgbClr val="C00000"/>
                </a:solidFill>
              </a:rPr>
              <a:t>berilishi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Picture 78" descr="CRCTR06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4572008"/>
            <a:ext cx="16732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AG00317_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428604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50004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Javob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: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642918"/>
            <a:ext cx="885825" cy="209550"/>
          </a:xfrm>
          <a:prstGeom prst="rect">
            <a:avLst/>
          </a:prstGeom>
          <a:noFill/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071546"/>
            <a:ext cx="790575" cy="20955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00174"/>
            <a:ext cx="752475" cy="209550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928802"/>
            <a:ext cx="885825" cy="2095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285992"/>
            <a:ext cx="885825" cy="209550"/>
          </a:xfrm>
          <a:prstGeom prst="rect">
            <a:avLst/>
          </a:prstGeom>
          <a:noFill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643182"/>
            <a:ext cx="885825" cy="209550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000372"/>
            <a:ext cx="981075" cy="20955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42918"/>
            <a:ext cx="1409700" cy="209550"/>
          </a:xfrm>
          <a:prstGeom prst="rect">
            <a:avLst/>
          </a:prstGeom>
          <a:noFill/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000108"/>
            <a:ext cx="1819275" cy="20955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36"/>
            <a:ext cx="1905000" cy="209550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857364"/>
            <a:ext cx="1733550" cy="20955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14554"/>
            <a:ext cx="1552575" cy="20955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571744"/>
            <a:ext cx="1685925" cy="209550"/>
          </a:xfrm>
          <a:prstGeom prst="rect">
            <a:avLst/>
          </a:prstGeom>
          <a:noFill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00372"/>
            <a:ext cx="1666875" cy="2095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85918" y="5714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85918" y="21431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</a:t>
            </a:r>
            <a:endParaRPr lang="ru-RU" sz="1600" b="1" dirty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3240" y="3643314"/>
            <a:ext cx="275748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Uyga</a:t>
            </a:r>
            <a:r>
              <a:rPr lang="en-US" dirty="0" smtClean="0"/>
              <a:t> </a:t>
            </a:r>
            <a:r>
              <a:rPr lang="en-US" dirty="0" err="1" smtClean="0"/>
              <a:t>vazifa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a) 93-bet. 4,6,8- </a:t>
            </a:r>
            <a:r>
              <a:rPr lang="en-US" dirty="0" err="1" smtClean="0">
                <a:solidFill>
                  <a:srgbClr val="C00000"/>
                </a:solidFill>
              </a:rPr>
              <a:t>masalalar</a:t>
            </a:r>
            <a:r>
              <a:rPr lang="en-US" dirty="0" smtClean="0">
                <a:solidFill>
                  <a:srgbClr val="C00000"/>
                </a:solidFill>
              </a:rPr>
              <a:t>.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b) </a:t>
            </a:r>
            <a:r>
              <a:rPr lang="en-US" dirty="0" err="1" smtClean="0">
                <a:solidFill>
                  <a:srgbClr val="002060"/>
                </a:solidFill>
              </a:rPr>
              <a:t>mavzuga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doir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internetdan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ma’lumotlar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to’plash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615507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rgbClr val="C00000"/>
                </a:solidFill>
              </a:rPr>
              <a:t>Dars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rejasi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va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vaqt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taqsimoti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   1.   </a:t>
            </a:r>
            <a:r>
              <a:rPr lang="en-US" sz="2200" dirty="0" err="1" smtClean="0">
                <a:solidFill>
                  <a:srgbClr val="7030A0"/>
                </a:solidFill>
              </a:rPr>
              <a:t>Tashkiliy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qism</a:t>
            </a:r>
            <a:r>
              <a:rPr lang="en-US" sz="2200" dirty="0" smtClean="0">
                <a:solidFill>
                  <a:srgbClr val="7030A0"/>
                </a:solidFill>
              </a:rPr>
              <a:t>				            10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2.   </a:t>
            </a:r>
            <a:r>
              <a:rPr lang="en-US" sz="2200" dirty="0" err="1" smtClean="0">
                <a:solidFill>
                  <a:srgbClr val="7030A0"/>
                </a:solidFill>
              </a:rPr>
              <a:t>Uy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vazifasini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tekshirish</a:t>
            </a:r>
            <a:r>
              <a:rPr lang="en-US" sz="2200" dirty="0" smtClean="0">
                <a:solidFill>
                  <a:srgbClr val="7030A0"/>
                </a:solidFill>
              </a:rPr>
              <a:t>.			              4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3.  “</a:t>
            </a:r>
            <a:r>
              <a:rPr lang="en-US" sz="2200" dirty="0" err="1" smtClean="0">
                <a:solidFill>
                  <a:srgbClr val="7030A0"/>
                </a:solidFill>
              </a:rPr>
              <a:t>Intelekt</a:t>
            </a:r>
            <a:r>
              <a:rPr lang="en-US" sz="2200" dirty="0" smtClean="0">
                <a:solidFill>
                  <a:srgbClr val="7030A0"/>
                </a:solidFill>
              </a:rPr>
              <a:t>” – (</a:t>
            </a:r>
            <a:r>
              <a:rPr lang="en-US" sz="2200" dirty="0" err="1" smtClean="0">
                <a:solidFill>
                  <a:srgbClr val="7030A0"/>
                </a:solidFill>
              </a:rPr>
              <a:t>plakat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asosida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savol-javob</a:t>
            </a:r>
            <a:r>
              <a:rPr lang="en-US" sz="2200" dirty="0" smtClean="0">
                <a:solidFill>
                  <a:srgbClr val="7030A0"/>
                </a:solidFill>
              </a:rPr>
              <a:t>).	  7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4.  “</a:t>
            </a:r>
            <a:r>
              <a:rPr lang="en-US" sz="2200" dirty="0" err="1" smtClean="0">
                <a:solidFill>
                  <a:srgbClr val="7030A0"/>
                </a:solidFill>
              </a:rPr>
              <a:t>Yordam</a:t>
            </a:r>
            <a:r>
              <a:rPr lang="en-US" sz="2200" dirty="0" smtClean="0">
                <a:solidFill>
                  <a:srgbClr val="7030A0"/>
                </a:solidFill>
              </a:rPr>
              <a:t>” - </a:t>
            </a:r>
            <a:r>
              <a:rPr lang="en-US" sz="2200" dirty="0" err="1" smtClean="0">
                <a:solidFill>
                  <a:srgbClr val="7030A0"/>
                </a:solidFill>
              </a:rPr>
              <a:t>tarixiy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obidalarni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ta’mirlash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                   (</a:t>
            </a:r>
            <a:r>
              <a:rPr lang="en-US" sz="2200" dirty="0" err="1" smtClean="0">
                <a:solidFill>
                  <a:srgbClr val="7030A0"/>
                </a:solidFill>
              </a:rPr>
              <a:t>tarqatmalar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asosida</a:t>
            </a:r>
            <a:r>
              <a:rPr lang="en-US" sz="2200" dirty="0" smtClean="0">
                <a:solidFill>
                  <a:srgbClr val="7030A0"/>
                </a:solidFill>
              </a:rPr>
              <a:t>).                            5 min.   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5.   “</a:t>
            </a:r>
            <a:r>
              <a:rPr lang="en-US" sz="2200" dirty="0" err="1" smtClean="0">
                <a:solidFill>
                  <a:srgbClr val="7030A0"/>
                </a:solidFill>
              </a:rPr>
              <a:t>Faks</a:t>
            </a:r>
            <a:r>
              <a:rPr lang="en-US" sz="2200" dirty="0" smtClean="0">
                <a:solidFill>
                  <a:srgbClr val="7030A0"/>
                </a:solidFill>
              </a:rPr>
              <a:t>” - (“</a:t>
            </a:r>
            <a:r>
              <a:rPr lang="en-US" sz="2200" dirty="0" err="1" smtClean="0">
                <a:solidFill>
                  <a:srgbClr val="7030A0"/>
                </a:solidFill>
              </a:rPr>
              <a:t>O’zqurilishmateriallari</a:t>
            </a:r>
            <a:r>
              <a:rPr lang="en-US" sz="2200" dirty="0" smtClean="0">
                <a:solidFill>
                  <a:srgbClr val="7030A0"/>
                </a:solidFill>
              </a:rPr>
              <a:t>” </a:t>
            </a:r>
            <a:r>
              <a:rPr lang="en-US" sz="2200" dirty="0" err="1" smtClean="0">
                <a:solidFill>
                  <a:srgbClr val="7030A0"/>
                </a:solidFill>
              </a:rPr>
              <a:t>aksiyadorlik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                 </a:t>
            </a:r>
            <a:r>
              <a:rPr lang="en-US" sz="2200" dirty="0" err="1" smtClean="0">
                <a:solidFill>
                  <a:srgbClr val="7030A0"/>
                </a:solidFill>
              </a:rPr>
              <a:t>kompaniyasi</a:t>
            </a:r>
            <a:r>
              <a:rPr lang="en-US" sz="2200" dirty="0" smtClean="0">
                <a:solidFill>
                  <a:srgbClr val="7030A0"/>
                </a:solidFill>
              </a:rPr>
              <a:t>  </a:t>
            </a:r>
            <a:r>
              <a:rPr lang="en-US" sz="2200" dirty="0" err="1" smtClean="0">
                <a:solidFill>
                  <a:srgbClr val="7030A0"/>
                </a:solidFill>
              </a:rPr>
              <a:t>buyurtmasini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bajarish</a:t>
            </a:r>
            <a:r>
              <a:rPr lang="en-US" sz="2200" dirty="0" smtClean="0">
                <a:solidFill>
                  <a:srgbClr val="7030A0"/>
                </a:solidFill>
              </a:rPr>
              <a:t>).       5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6.  “</a:t>
            </a:r>
            <a:r>
              <a:rPr lang="en-US" sz="2200" dirty="0" err="1" smtClean="0">
                <a:solidFill>
                  <a:srgbClr val="7030A0"/>
                </a:solidFill>
              </a:rPr>
              <a:t>Inshootlar”ni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tekshirish</a:t>
            </a:r>
            <a:r>
              <a:rPr lang="en-US" sz="2200" dirty="0" smtClean="0">
                <a:solidFill>
                  <a:srgbClr val="7030A0"/>
                </a:solidFill>
              </a:rPr>
              <a:t>- (</a:t>
            </a:r>
            <a:r>
              <a:rPr lang="en-US" sz="2200" dirty="0" err="1" smtClean="0">
                <a:solidFill>
                  <a:srgbClr val="7030A0"/>
                </a:solidFill>
              </a:rPr>
              <a:t>tarqatmalar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asosida</a:t>
            </a:r>
            <a:r>
              <a:rPr lang="en-US" sz="2200" dirty="0" smtClean="0">
                <a:solidFill>
                  <a:srgbClr val="7030A0"/>
                </a:solidFill>
              </a:rPr>
              <a:t>).   5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7.   </a:t>
            </a:r>
            <a:r>
              <a:rPr lang="en-US" sz="2200" dirty="0" err="1" smtClean="0">
                <a:solidFill>
                  <a:srgbClr val="7030A0"/>
                </a:solidFill>
              </a:rPr>
              <a:t>G’olib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guruhni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aniqlash</a:t>
            </a:r>
            <a:r>
              <a:rPr lang="en-US" sz="2200" dirty="0" smtClean="0">
                <a:solidFill>
                  <a:srgbClr val="7030A0"/>
                </a:solidFill>
              </a:rPr>
              <a:t>, </a:t>
            </a:r>
            <a:r>
              <a:rPr lang="en-US" sz="2200" dirty="0" err="1" smtClean="0">
                <a:solidFill>
                  <a:srgbClr val="7030A0"/>
                </a:solidFill>
              </a:rPr>
              <a:t>diplom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bilan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taqdirlash</a:t>
            </a:r>
            <a:r>
              <a:rPr lang="en-US" sz="2200" dirty="0" smtClean="0">
                <a:solidFill>
                  <a:srgbClr val="7030A0"/>
                </a:solidFill>
              </a:rPr>
              <a:t>  3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8.   </a:t>
            </a:r>
            <a:r>
              <a:rPr lang="en-US" sz="2200" dirty="0" err="1" smtClean="0">
                <a:solidFill>
                  <a:srgbClr val="7030A0"/>
                </a:solidFill>
              </a:rPr>
              <a:t>O’quvchilarni</a:t>
            </a:r>
            <a:r>
              <a:rPr lang="en-US" sz="2200" dirty="0" smtClean="0">
                <a:solidFill>
                  <a:srgbClr val="7030A0"/>
                </a:solidFill>
              </a:rPr>
              <a:t> individual </a:t>
            </a:r>
            <a:r>
              <a:rPr lang="en-US" sz="2200" dirty="0" err="1" smtClean="0">
                <a:solidFill>
                  <a:srgbClr val="7030A0"/>
                </a:solidFill>
              </a:rPr>
              <a:t>baholash</a:t>
            </a:r>
            <a:r>
              <a:rPr lang="en-US" sz="2200" dirty="0" smtClean="0">
                <a:solidFill>
                  <a:srgbClr val="7030A0"/>
                </a:solidFill>
              </a:rPr>
              <a:t>		   3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  9.   </a:t>
            </a:r>
            <a:r>
              <a:rPr lang="en-US" sz="2200" dirty="0" err="1" smtClean="0">
                <a:solidFill>
                  <a:srgbClr val="7030A0"/>
                </a:solidFill>
              </a:rPr>
              <a:t>Darsni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yakulash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va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uyga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vazifa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berish</a:t>
            </a:r>
            <a:r>
              <a:rPr lang="en-US" sz="2200" dirty="0" smtClean="0">
                <a:solidFill>
                  <a:srgbClr val="7030A0"/>
                </a:solidFill>
              </a:rPr>
              <a:t>.		   3 min.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/>
          <a:lstStyle/>
          <a:p>
            <a:r>
              <a:rPr lang="en-US" dirty="0" err="1" smtClean="0"/>
              <a:t>Inshootlarning</a:t>
            </a:r>
            <a:r>
              <a:rPr lang="en-US" dirty="0" smtClean="0"/>
              <a:t> </a:t>
            </a:r>
            <a:r>
              <a:rPr lang="en-US" dirty="0" err="1" smtClean="0"/>
              <a:t>bunday</a:t>
            </a:r>
            <a:r>
              <a:rPr lang="en-US" dirty="0" smtClean="0"/>
              <a:t> </a:t>
            </a:r>
            <a:r>
              <a:rPr lang="en-US" dirty="0" err="1" smtClean="0"/>
              <a:t>mustaxkam</a:t>
            </a:r>
            <a:r>
              <a:rPr lang="en-US" dirty="0" smtClean="0"/>
              <a:t> </a:t>
            </a:r>
            <a:r>
              <a:rPr lang="en-US" dirty="0" err="1" smtClean="0"/>
              <a:t>saqlanib</a:t>
            </a:r>
            <a:r>
              <a:rPr lang="en-US" dirty="0" smtClean="0"/>
              <a:t>, </a:t>
            </a:r>
            <a:r>
              <a:rPr lang="en-US" dirty="0" err="1" smtClean="0"/>
              <a:t>qad</a:t>
            </a:r>
            <a:r>
              <a:rPr lang="en-US" dirty="0" smtClean="0"/>
              <a:t> </a:t>
            </a:r>
            <a:r>
              <a:rPr lang="en-US" dirty="0" err="1" smtClean="0"/>
              <a:t>ko’tarib</a:t>
            </a:r>
            <a:r>
              <a:rPr lang="en-US" dirty="0" smtClean="0"/>
              <a:t> </a:t>
            </a:r>
            <a:r>
              <a:rPr lang="en-US" dirty="0" err="1" smtClean="0"/>
              <a:t>turishida</a:t>
            </a:r>
            <a:r>
              <a:rPr lang="en-US" dirty="0" smtClean="0"/>
              <a:t> </a:t>
            </a:r>
            <a:r>
              <a:rPr lang="en-US" dirty="0" err="1" smtClean="0"/>
              <a:t>ilmiy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r>
              <a:rPr lang="en-US" dirty="0" smtClean="0"/>
              <a:t> </a:t>
            </a:r>
            <a:r>
              <a:rPr lang="en-US" dirty="0" err="1" smtClean="0"/>
              <a:t>institutlari</a:t>
            </a:r>
            <a:r>
              <a:rPr lang="en-US" dirty="0" smtClean="0"/>
              <a:t> </a:t>
            </a:r>
            <a:r>
              <a:rPr lang="en-US" dirty="0" err="1" smtClean="0"/>
              <a:t>xodimlarining</a:t>
            </a:r>
            <a:r>
              <a:rPr lang="en-US" dirty="0" smtClean="0"/>
              <a:t> </a:t>
            </a:r>
            <a:r>
              <a:rPr lang="en-US" dirty="0" err="1" smtClean="0"/>
              <a:t>hissasi</a:t>
            </a:r>
            <a:r>
              <a:rPr lang="en-US" dirty="0" smtClean="0"/>
              <a:t> </a:t>
            </a:r>
            <a:r>
              <a:rPr lang="en-US" dirty="0" err="1" smtClean="0"/>
              <a:t>kattadir</a:t>
            </a:r>
            <a:r>
              <a:rPr lang="en-US" dirty="0" smtClean="0"/>
              <a:t>.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kimlar</a:t>
            </a:r>
            <a:r>
              <a:rPr lang="en-US" dirty="0" smtClean="0"/>
              <a:t>, </a:t>
            </a:r>
            <a:r>
              <a:rPr lang="en-US" dirty="0" err="1" smtClean="0"/>
              <a:t>qaysi</a:t>
            </a:r>
            <a:r>
              <a:rPr lang="en-US" dirty="0" smtClean="0"/>
              <a:t> </a:t>
            </a:r>
            <a:r>
              <a:rPr lang="en-US" dirty="0" err="1" smtClean="0"/>
              <a:t>soha</a:t>
            </a:r>
            <a:r>
              <a:rPr lang="en-US" dirty="0" smtClean="0"/>
              <a:t> </a:t>
            </a:r>
            <a:r>
              <a:rPr lang="en-US" dirty="0" err="1" smtClean="0"/>
              <a:t>vakillari</a:t>
            </a:r>
            <a:r>
              <a:rPr lang="en-US" dirty="0" smtClean="0"/>
              <a:t>, </a:t>
            </a:r>
            <a:r>
              <a:rPr lang="en-US" dirty="0" err="1" smtClean="0"/>
              <a:t>vazifalari</a:t>
            </a:r>
            <a:r>
              <a:rPr lang="en-US" dirty="0" smtClean="0"/>
              <a:t> </a:t>
            </a:r>
            <a:r>
              <a:rPr lang="en-US" dirty="0" err="1" smtClean="0"/>
              <a:t>nimadan</a:t>
            </a:r>
            <a:r>
              <a:rPr lang="en-US" dirty="0" smtClean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929618" cy="67151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Ular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qurilish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sohasi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vakillari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bo’lib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inshootlarning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mustahkamligi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chidamliligi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tebranish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tebranmasligini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o’rganish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hisoblash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tekshirish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bilan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shug’ullanadilar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O’zbekistonda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qurilish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mexanikasiga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doir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ilmiy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tekshirish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ishlari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asosan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Toshkent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arxitektura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qurilish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institutida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aqi.uz/news/img/1382165156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un.uz/wp-content/uploads/2014/05/TAB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8"/>
            <a:ext cx="7000924" cy="31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aqi.uz/images/logotip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00010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86742" cy="628654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Toshkent </a:t>
            </a:r>
            <a:r>
              <a:rPr lang="en-US" dirty="0" err="1" smtClean="0">
                <a:solidFill>
                  <a:srgbClr val="0070C0"/>
                </a:solidFill>
              </a:rPr>
              <a:t>Davlat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texnika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universitetida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encrypted-tbn1.gstatic.com/images?q=tbn:ANd9GcQZdz4GIq4NM__AP55l-lARd0J3JnolSvpYsGM6UgyZWeejHggEs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17526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dtu.uz/nauka/old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5143536" cy="21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dtu.uz/images/rektorat/tdtu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59404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929618" cy="635798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Samarqand </a:t>
            </a:r>
            <a:r>
              <a:rPr lang="en-US" dirty="0" err="1" smtClean="0">
                <a:solidFill>
                  <a:srgbClr val="0070C0"/>
                </a:solidFill>
              </a:rPr>
              <a:t>Davlat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arxitektura</a:t>
            </a:r>
            <a:r>
              <a:rPr lang="en-US" dirty="0" smtClean="0">
                <a:solidFill>
                  <a:srgbClr val="0070C0"/>
                </a:solidFill>
              </a:rPr>
              <a:t> –</a:t>
            </a:r>
            <a:r>
              <a:rPr lang="en-US" dirty="0" err="1" smtClean="0">
                <a:solidFill>
                  <a:srgbClr val="0070C0"/>
                </a:solidFill>
              </a:rPr>
              <a:t>qurilish</a:t>
            </a:r>
            <a:r>
              <a:rPr lang="en-US" dirty="0" smtClean="0">
                <a:solidFill>
                  <a:srgbClr val="0070C0"/>
                </a:solidFill>
              </a:rPr>
              <a:t>           </a:t>
            </a:r>
            <a:r>
              <a:rPr lang="en-US" dirty="0" err="1" smtClean="0">
                <a:solidFill>
                  <a:srgbClr val="0070C0"/>
                </a:solidFill>
              </a:rPr>
              <a:t>institutida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afishka.uz/images/small/6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3143272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loqada.com/images/GetCmsStorageFile.ashx?file_id=33A74F32-4095-E211-9F7F-000F20D0F73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6086475" cy="40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929618" cy="6572296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Buxoro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viloyati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arxitektura</a:t>
            </a:r>
            <a:r>
              <a:rPr lang="en-US" dirty="0" smtClean="0">
                <a:solidFill>
                  <a:srgbClr val="00B0F0"/>
                </a:solidFill>
              </a:rPr>
              <a:t> – </a:t>
            </a:r>
            <a:r>
              <a:rPr lang="en-US" dirty="0" err="1" smtClean="0">
                <a:solidFill>
                  <a:srgbClr val="00B0F0"/>
                </a:solidFill>
              </a:rPr>
              <a:t>qurilish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institutida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bux-arx.uz/wp-content/themes/iLionPress/jdgallery/slides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403</TotalTime>
  <Words>484</Words>
  <PresentationFormat>Экран (4:3)</PresentationFormat>
  <Paragraphs>118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Солнцестояние</vt:lpstr>
      <vt:lpstr>Слайд</vt:lpstr>
      <vt:lpstr>Clip</vt:lpstr>
      <vt:lpstr>Mavzu:Uchburchaklarni yechishga doir masalalar</vt:lpstr>
      <vt:lpstr>  </vt:lpstr>
      <vt:lpstr>Dars rejasi va vaqt taqsimoti.    1.   Tashkiliy qism                10 min.    2.   Uy vazifasini tekshirish.                 4 min.    3.  “Intelekt” – (plakat asosida savol-javob).   7 min.    4.  “Yordam” - tarixiy obidalarni ta’mirlash                        (tarqatmalar asosida).                            5 min.       5.   “Faks” - (“O’zqurilishmateriallari” aksiyadorlik                      kompaniyasi  buyurtmasini bajarish).       5 min.    6.  “Inshootlar”ni tekshirish- (tarqatmalar asosida).   5 min.    7.   G’olib guruhni aniqlash, diplom bilan taqdirlash  3 min.    8.   O’quvchilarni individual baholash     3 min.    9.   Darsni yakulash va uyga vazifa berish.     3 min. </vt:lpstr>
      <vt:lpstr>Inshootlarning bunday mustaxkam saqlanib, qad ko’tarib turishida ilmiy tekshirish institutlari xodimlarining hissasi kattadir. Ular kimlar, qaysi soha vakillari, vazifalari nimadan iborat?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Uyga vazifa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Mavzu:Uchburchaklarni yechishga doir masalalar</dc:title>
  <cp:lastModifiedBy>User</cp:lastModifiedBy>
  <cp:revision>63</cp:revision>
  <dcterms:modified xsi:type="dcterms:W3CDTF">2015-02-20T19:19:09Z</dcterms:modified>
</cp:coreProperties>
</file>