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3" r:id="rId3"/>
    <p:sldId id="260" r:id="rId4"/>
    <p:sldId id="269" r:id="rId5"/>
    <p:sldId id="274" r:id="rId6"/>
    <p:sldId id="272" r:id="rId7"/>
    <p:sldId id="270" r:id="rId8"/>
    <p:sldId id="268" r:id="rId9"/>
    <p:sldId id="277" r:id="rId10"/>
    <p:sldId id="266" r:id="rId11"/>
    <p:sldId id="264" r:id="rId12"/>
    <p:sldId id="276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2B9555B-A638-4457-9BEF-A24F0EE0CD9C}">
          <p14:sldIdLst>
            <p14:sldId id="261"/>
            <p14:sldId id="263"/>
            <p14:sldId id="260"/>
            <p14:sldId id="269"/>
            <p14:sldId id="274"/>
            <p14:sldId id="272"/>
            <p14:sldId id="270"/>
            <p14:sldId id="268"/>
            <p14:sldId id="277"/>
            <p14:sldId id="266"/>
            <p14:sldId id="264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D40A9"/>
    <a:srgbClr val="9A3F1A"/>
    <a:srgbClr val="00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801B7-3267-41B3-BEDA-AD1CB560CE26}" type="doc">
      <dgm:prSet loTypeId="urn:microsoft.com/office/officeart/2005/8/layout/pyramid2" loCatId="list" qsTypeId="urn:microsoft.com/office/officeart/2005/8/quickstyle/3d5" qsCatId="3D" csTypeId="urn:microsoft.com/office/officeart/2005/8/colors/accent1_2" csCatId="accent1" phldr="1"/>
      <dgm:spPr/>
    </dgm:pt>
    <dgm:pt modelId="{783CCCA4-B01E-4DB1-AE0C-20A5CC92DD8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mpd="sng"/>
      </dgm:spPr>
      <dgm:t>
        <a:bodyPr/>
        <a:lstStyle/>
        <a:p>
          <a:r>
            <a:rPr lang="en-US" sz="5400" b="1" dirty="0" smtClean="0">
              <a:solidFill>
                <a:schemeClr val="accent1">
                  <a:lumMod val="75000"/>
                </a:schemeClr>
              </a:solidFill>
            </a:rPr>
            <a:t>URI’W-QA’WIM</a:t>
          </a:r>
          <a:endParaRPr lang="ru-RU" sz="5400" b="1" dirty="0">
            <a:solidFill>
              <a:schemeClr val="accent1">
                <a:lumMod val="75000"/>
              </a:schemeClr>
            </a:solidFill>
          </a:endParaRPr>
        </a:p>
      </dgm:t>
    </dgm:pt>
    <dgm:pt modelId="{47FDF44C-C63C-4CC7-8593-3DE9404B9881}" type="parTrans" cxnId="{97892973-3DDE-44CF-B678-C43D26FDCC5B}">
      <dgm:prSet/>
      <dgm:spPr/>
      <dgm:t>
        <a:bodyPr/>
        <a:lstStyle/>
        <a:p>
          <a:endParaRPr lang="ru-RU"/>
        </a:p>
      </dgm:t>
    </dgm:pt>
    <dgm:pt modelId="{C2E729A0-2D56-4202-AD97-F72E7ADC665B}" type="sibTrans" cxnId="{97892973-3DDE-44CF-B678-C43D26FDCC5B}">
      <dgm:prSet/>
      <dgm:spPr/>
      <dgm:t>
        <a:bodyPr/>
        <a:lstStyle/>
        <a:p>
          <a:endParaRPr lang="ru-RU"/>
        </a:p>
      </dgm:t>
    </dgm:pt>
    <dgm:pt modelId="{EF6834FA-5270-4206-BCE4-F3BB7112A23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mpd="sng"/>
      </dgm:spPr>
      <dgm:t>
        <a:bodyPr/>
        <a:lstStyle/>
        <a:p>
          <a:r>
            <a:rPr lang="en-US" sz="2400" b="1" dirty="0" smtClean="0">
              <a:solidFill>
                <a:schemeClr val="accent1">
                  <a:lumMod val="75000"/>
                </a:schemeClr>
              </a:solidFill>
            </a:rPr>
            <a:t>AWQAT TAWI’W, TA’BIYIY APATLARDAN SAQLANI’W</a:t>
          </a:r>
          <a:endParaRPr lang="ru-RU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B490B1C7-F580-4052-86B1-F01AC74806CD}" type="parTrans" cxnId="{3B37E234-6DC0-4441-A3DF-28898D2E85D9}">
      <dgm:prSet/>
      <dgm:spPr/>
      <dgm:t>
        <a:bodyPr/>
        <a:lstStyle/>
        <a:p>
          <a:endParaRPr lang="ru-RU"/>
        </a:p>
      </dgm:t>
    </dgm:pt>
    <dgm:pt modelId="{30598C6F-E1C5-4654-8387-8CCA6CBC839C}" type="sibTrans" cxnId="{3B37E234-6DC0-4441-A3DF-28898D2E85D9}">
      <dgm:prSet/>
      <dgm:spPr/>
      <dgm:t>
        <a:bodyPr/>
        <a:lstStyle/>
        <a:p>
          <a:endParaRPr lang="ru-RU"/>
        </a:p>
      </dgm:t>
    </dgm:pt>
    <dgm:pt modelId="{C96CA2D4-F7D1-4D9A-A7B1-8DDB7E2EFA7A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mpd="sng"/>
      </dgm:spPr>
      <dgm:t>
        <a:bodyPr/>
        <a:lstStyle/>
        <a:p>
          <a:r>
            <a:rPr lang="en-US" sz="1800" b="1" dirty="0" smtClean="0">
              <a:solidFill>
                <a:schemeClr val="accent1">
                  <a:lumMod val="75000"/>
                </a:schemeClr>
              </a:solidFill>
            </a:rPr>
            <a:t>AQSAQAL(URI’W YAMASA QA’WIM BASLI’G’I) </a:t>
          </a:r>
          <a:r>
            <a:rPr lang="en-US" sz="1800" b="1" dirty="0" err="1" smtClean="0">
              <a:solidFill>
                <a:schemeClr val="accent1">
                  <a:lumMod val="75000"/>
                </a:schemeClr>
              </a:solidFill>
            </a:rPr>
            <a:t>ha’m</a:t>
          </a:r>
          <a:r>
            <a:rPr lang="en-US" sz="1800" b="1" dirty="0" smtClean="0">
              <a:solidFill>
                <a:schemeClr val="accent1">
                  <a:lumMod val="75000"/>
                </a:schemeClr>
              </a:solidFill>
            </a:rPr>
            <a:t>  ONI’N’ QASI’NDAG’I’LAR(HAYALLAR, BALALAR, KEKSELER)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BB0C3205-FDE8-4408-BF67-4E87DED4BA32}" type="parTrans" cxnId="{2C1DBE89-A5EB-4BDB-8F8F-FFCAE32BF782}">
      <dgm:prSet/>
      <dgm:spPr/>
      <dgm:t>
        <a:bodyPr/>
        <a:lstStyle/>
        <a:p>
          <a:endParaRPr lang="ru-RU"/>
        </a:p>
      </dgm:t>
    </dgm:pt>
    <dgm:pt modelId="{9635603A-FC6A-4C2A-8DA9-8CCFB0C2B7DE}" type="sibTrans" cxnId="{2C1DBE89-A5EB-4BDB-8F8F-FFCAE32BF782}">
      <dgm:prSet/>
      <dgm:spPr/>
      <dgm:t>
        <a:bodyPr/>
        <a:lstStyle/>
        <a:p>
          <a:endParaRPr lang="ru-RU"/>
        </a:p>
      </dgm:t>
    </dgm:pt>
    <dgm:pt modelId="{C868F328-43A3-436B-8093-3E33324C172D}" type="pres">
      <dgm:prSet presAssocID="{809801B7-3267-41B3-BEDA-AD1CB560CE26}" presName="compositeShape" presStyleCnt="0">
        <dgm:presLayoutVars>
          <dgm:dir/>
          <dgm:resizeHandles/>
        </dgm:presLayoutVars>
      </dgm:prSet>
      <dgm:spPr/>
    </dgm:pt>
    <dgm:pt modelId="{50701560-2626-4DB5-AB6A-7B7674809276}" type="pres">
      <dgm:prSet presAssocID="{809801B7-3267-41B3-BEDA-AD1CB560CE26}" presName="pyramid" presStyleLbl="node1" presStyleIdx="0" presStyleCnt="1" custLinFactNeighborX="23899" custLinFactNeighborY="410"/>
      <dgm:spPr/>
    </dgm:pt>
    <dgm:pt modelId="{908DA76D-A8A1-4097-A83D-8390CE354150}" type="pres">
      <dgm:prSet presAssocID="{809801B7-3267-41B3-BEDA-AD1CB560CE26}" presName="theList" presStyleCnt="0"/>
      <dgm:spPr/>
    </dgm:pt>
    <dgm:pt modelId="{3665FC65-1155-4B6F-8463-E572F1820627}" type="pres">
      <dgm:prSet presAssocID="{783CCCA4-B01E-4DB1-AE0C-20A5CC92DD8D}" presName="aNode" presStyleLbl="fgAcc1" presStyleIdx="0" presStyleCnt="3" custLinFactNeighborX="2353" custLinFactNeighborY="64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4E359-3601-4A31-936E-9389D631E7C1}" type="pres">
      <dgm:prSet presAssocID="{783CCCA4-B01E-4DB1-AE0C-20A5CC92DD8D}" presName="aSpace" presStyleCnt="0"/>
      <dgm:spPr/>
    </dgm:pt>
    <dgm:pt modelId="{B46FB287-D922-405A-91AC-15D87D59C866}" type="pres">
      <dgm:prSet presAssocID="{EF6834FA-5270-4206-BCE4-F3BB7112A23D}" presName="aNode" presStyleLbl="fgAcc1" presStyleIdx="1" presStyleCnt="3" custLinFactNeighborX="2353" custLinFactNeighborY="97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A282D-DB40-4131-8A85-2195EC36326C}" type="pres">
      <dgm:prSet presAssocID="{EF6834FA-5270-4206-BCE4-F3BB7112A23D}" presName="aSpace" presStyleCnt="0"/>
      <dgm:spPr/>
    </dgm:pt>
    <dgm:pt modelId="{AA7FA313-BB76-4011-BAC3-31F19A1CB039}" type="pres">
      <dgm:prSet presAssocID="{C96CA2D4-F7D1-4D9A-A7B1-8DDB7E2EFA7A}" presName="aNode" presStyleLbl="fgAcc1" presStyleIdx="2" presStyleCnt="3" custLinFactY="9259" custLinFactNeighborX="235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92CE5-1A15-402B-B3CE-AE19A581048E}" type="pres">
      <dgm:prSet presAssocID="{C96CA2D4-F7D1-4D9A-A7B1-8DDB7E2EFA7A}" presName="aSpace" presStyleCnt="0"/>
      <dgm:spPr/>
    </dgm:pt>
  </dgm:ptLst>
  <dgm:cxnLst>
    <dgm:cxn modelId="{02157C54-8576-4D3F-9561-8E95606E9A68}" type="presOf" srcId="{EF6834FA-5270-4206-BCE4-F3BB7112A23D}" destId="{B46FB287-D922-405A-91AC-15D87D59C866}" srcOrd="0" destOrd="0" presId="urn:microsoft.com/office/officeart/2005/8/layout/pyramid2"/>
    <dgm:cxn modelId="{CF508354-6CEA-454F-8F30-A1047B6735B2}" type="presOf" srcId="{783CCCA4-B01E-4DB1-AE0C-20A5CC92DD8D}" destId="{3665FC65-1155-4B6F-8463-E572F1820627}" srcOrd="0" destOrd="0" presId="urn:microsoft.com/office/officeart/2005/8/layout/pyramid2"/>
    <dgm:cxn modelId="{7D0F8C1E-B1B8-407A-9FFE-4EB587C9ECA1}" type="presOf" srcId="{C96CA2D4-F7D1-4D9A-A7B1-8DDB7E2EFA7A}" destId="{AA7FA313-BB76-4011-BAC3-31F19A1CB039}" srcOrd="0" destOrd="0" presId="urn:microsoft.com/office/officeart/2005/8/layout/pyramid2"/>
    <dgm:cxn modelId="{0235276D-035F-4711-87DE-E30E9617D006}" type="presOf" srcId="{809801B7-3267-41B3-BEDA-AD1CB560CE26}" destId="{C868F328-43A3-436B-8093-3E33324C172D}" srcOrd="0" destOrd="0" presId="urn:microsoft.com/office/officeart/2005/8/layout/pyramid2"/>
    <dgm:cxn modelId="{97892973-3DDE-44CF-B678-C43D26FDCC5B}" srcId="{809801B7-3267-41B3-BEDA-AD1CB560CE26}" destId="{783CCCA4-B01E-4DB1-AE0C-20A5CC92DD8D}" srcOrd="0" destOrd="0" parTransId="{47FDF44C-C63C-4CC7-8593-3DE9404B9881}" sibTransId="{C2E729A0-2D56-4202-AD97-F72E7ADC665B}"/>
    <dgm:cxn modelId="{2C1DBE89-A5EB-4BDB-8F8F-FFCAE32BF782}" srcId="{809801B7-3267-41B3-BEDA-AD1CB560CE26}" destId="{C96CA2D4-F7D1-4D9A-A7B1-8DDB7E2EFA7A}" srcOrd="2" destOrd="0" parTransId="{BB0C3205-FDE8-4408-BF67-4E87DED4BA32}" sibTransId="{9635603A-FC6A-4C2A-8DA9-8CCFB0C2B7DE}"/>
    <dgm:cxn modelId="{3B37E234-6DC0-4441-A3DF-28898D2E85D9}" srcId="{809801B7-3267-41B3-BEDA-AD1CB560CE26}" destId="{EF6834FA-5270-4206-BCE4-F3BB7112A23D}" srcOrd="1" destOrd="0" parTransId="{B490B1C7-F580-4052-86B1-F01AC74806CD}" sibTransId="{30598C6F-E1C5-4654-8387-8CCA6CBC839C}"/>
    <dgm:cxn modelId="{4D6A7A6C-7472-4A8D-A50F-7ADAE863BD2A}" type="presParOf" srcId="{C868F328-43A3-436B-8093-3E33324C172D}" destId="{50701560-2626-4DB5-AB6A-7B7674809276}" srcOrd="0" destOrd="0" presId="urn:microsoft.com/office/officeart/2005/8/layout/pyramid2"/>
    <dgm:cxn modelId="{0B2859B8-FACB-4E10-8108-400F7F9FA90D}" type="presParOf" srcId="{C868F328-43A3-436B-8093-3E33324C172D}" destId="{908DA76D-A8A1-4097-A83D-8390CE354150}" srcOrd="1" destOrd="0" presId="urn:microsoft.com/office/officeart/2005/8/layout/pyramid2"/>
    <dgm:cxn modelId="{BD7338ED-1510-4B8B-91A9-F557CBA3CF2A}" type="presParOf" srcId="{908DA76D-A8A1-4097-A83D-8390CE354150}" destId="{3665FC65-1155-4B6F-8463-E572F1820627}" srcOrd="0" destOrd="0" presId="urn:microsoft.com/office/officeart/2005/8/layout/pyramid2"/>
    <dgm:cxn modelId="{EF871EC0-B04F-4726-A99F-5A3620FAAD48}" type="presParOf" srcId="{908DA76D-A8A1-4097-A83D-8390CE354150}" destId="{4674E359-3601-4A31-936E-9389D631E7C1}" srcOrd="1" destOrd="0" presId="urn:microsoft.com/office/officeart/2005/8/layout/pyramid2"/>
    <dgm:cxn modelId="{8F0110FA-F200-4B29-8C99-09540C582F76}" type="presParOf" srcId="{908DA76D-A8A1-4097-A83D-8390CE354150}" destId="{B46FB287-D922-405A-91AC-15D87D59C866}" srcOrd="2" destOrd="0" presId="urn:microsoft.com/office/officeart/2005/8/layout/pyramid2"/>
    <dgm:cxn modelId="{38C254A2-2A57-4E9F-AF00-362141EEBAC4}" type="presParOf" srcId="{908DA76D-A8A1-4097-A83D-8390CE354150}" destId="{DE0A282D-DB40-4131-8A85-2195EC36326C}" srcOrd="3" destOrd="0" presId="urn:microsoft.com/office/officeart/2005/8/layout/pyramid2"/>
    <dgm:cxn modelId="{C044248D-3D27-4DE9-9AD7-67DEF2DF6454}" type="presParOf" srcId="{908DA76D-A8A1-4097-A83D-8390CE354150}" destId="{AA7FA313-BB76-4011-BAC3-31F19A1CB039}" srcOrd="4" destOrd="0" presId="urn:microsoft.com/office/officeart/2005/8/layout/pyramid2"/>
    <dgm:cxn modelId="{D5716182-C628-42ED-9826-B5B3C8ACF283}" type="presParOf" srcId="{908DA76D-A8A1-4097-A83D-8390CE354150}" destId="{34A92CE5-1A15-402B-B3CE-AE19A581048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8D1A3A-2DFB-4CB9-B267-E840B9882012}" type="doc">
      <dgm:prSet loTypeId="urn:microsoft.com/office/officeart/2005/8/layout/pyramid2" loCatId="list" qsTypeId="urn:microsoft.com/office/officeart/2005/8/quickstyle/3d5" qsCatId="3D" csTypeId="urn:microsoft.com/office/officeart/2005/8/colors/accent1_2" csCatId="accent1" phldr="1"/>
      <dgm:spPr/>
    </dgm:pt>
    <dgm:pt modelId="{E5A69CB7-B42E-41FA-B30E-6047518DE6CF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76200"/>
      </dgm:spPr>
      <dgm:t>
        <a:bodyPr/>
        <a:lstStyle/>
        <a:p>
          <a:r>
            <a:rPr lang="en-US" sz="4000" b="1" dirty="0" smtClean="0">
              <a:solidFill>
                <a:schemeClr val="tx2">
                  <a:lumMod val="75000"/>
                </a:schemeClr>
              </a:solidFill>
            </a:rPr>
            <a:t>ZAMANAGO’Y</a:t>
          </a:r>
          <a:endParaRPr lang="ru-RU" sz="4000" b="1" dirty="0">
            <a:solidFill>
              <a:schemeClr val="tx2">
                <a:lumMod val="75000"/>
              </a:schemeClr>
            </a:solidFill>
          </a:endParaRPr>
        </a:p>
      </dgm:t>
    </dgm:pt>
    <dgm:pt modelId="{B0D5DDD2-153A-42A6-86D0-494474394B82}" type="parTrans" cxnId="{3A17CB9D-D9AC-4E16-A8CF-3806071865B0}">
      <dgm:prSet/>
      <dgm:spPr/>
      <dgm:t>
        <a:bodyPr/>
        <a:lstStyle/>
        <a:p>
          <a:endParaRPr lang="ru-RU"/>
        </a:p>
      </dgm:t>
    </dgm:pt>
    <dgm:pt modelId="{686AE91F-B238-47D7-95F0-E949F61DF388}" type="sibTrans" cxnId="{3A17CB9D-D9AC-4E16-A8CF-3806071865B0}">
      <dgm:prSet/>
      <dgm:spPr/>
      <dgm:t>
        <a:bodyPr/>
        <a:lstStyle/>
        <a:p>
          <a:endParaRPr lang="ru-RU"/>
        </a:p>
      </dgm:t>
    </dgm:pt>
    <dgm:pt modelId="{5D39BF5D-A9C0-4A45-8CF2-0F02DF128691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76200"/>
      </dgm:spPr>
      <dgm:t>
        <a:bodyPr/>
        <a:lstStyle/>
        <a:p>
          <a:r>
            <a:rPr lang="en-US" sz="4000" b="1" dirty="0" smtClean="0">
              <a:solidFill>
                <a:schemeClr val="tx2">
                  <a:lumMod val="75000"/>
                </a:schemeClr>
              </a:solidFill>
            </a:rPr>
            <a:t>MIYNET </a:t>
          </a:r>
          <a:r>
            <a:rPr lang="en-US" sz="4000" b="1" dirty="0" err="1" smtClean="0">
              <a:solidFill>
                <a:schemeClr val="tx2">
                  <a:lumMod val="75000"/>
                </a:schemeClr>
              </a:solidFill>
            </a:rPr>
            <a:t>ha’m</a:t>
          </a:r>
          <a:r>
            <a:rPr lang="en-US" sz="4000" b="1" dirty="0" smtClean="0">
              <a:solidFill>
                <a:schemeClr val="tx2">
                  <a:lumMod val="75000"/>
                </a:schemeClr>
              </a:solidFill>
            </a:rPr>
            <a:t> MU’NA’SEBET</a:t>
          </a:r>
          <a:endParaRPr lang="ru-RU" sz="4000" b="1" dirty="0">
            <a:solidFill>
              <a:schemeClr val="tx2">
                <a:lumMod val="75000"/>
              </a:schemeClr>
            </a:solidFill>
          </a:endParaRPr>
        </a:p>
      </dgm:t>
    </dgm:pt>
    <dgm:pt modelId="{F9A7E353-4E32-4E38-80A1-6F4FB57D4994}" type="parTrans" cxnId="{9888EECB-87E7-4EC6-A978-2CD90944B425}">
      <dgm:prSet/>
      <dgm:spPr/>
      <dgm:t>
        <a:bodyPr/>
        <a:lstStyle/>
        <a:p>
          <a:endParaRPr lang="ru-RU"/>
        </a:p>
      </dgm:t>
    </dgm:pt>
    <dgm:pt modelId="{0982BF05-49A2-4F15-B9EF-16C8BAE0C200}" type="sibTrans" cxnId="{9888EECB-87E7-4EC6-A978-2CD90944B425}">
      <dgm:prSet/>
      <dgm:spPr/>
      <dgm:t>
        <a:bodyPr/>
        <a:lstStyle/>
        <a:p>
          <a:endParaRPr lang="ru-RU"/>
        </a:p>
      </dgm:t>
    </dgm:pt>
    <dgm:pt modelId="{87E0A4CA-23FC-4720-AA64-730766BBBE4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76200"/>
      </dgm:spPr>
      <dgm:t>
        <a:bodyPr/>
        <a:lstStyle/>
        <a:p>
          <a:r>
            <a:rPr lang="en-US" sz="3600" b="1" dirty="0" smtClean="0">
              <a:solidFill>
                <a:schemeClr val="tx2">
                  <a:lumMod val="75000"/>
                </a:schemeClr>
              </a:solidFill>
            </a:rPr>
            <a:t>INDIVID, TOPAR,INSTIU</a:t>
          </a:r>
          <a:r>
            <a:rPr lang="en-US" sz="3600" b="1" dirty="0" smtClean="0"/>
            <a:t>T</a:t>
          </a:r>
          <a:endParaRPr lang="ru-RU" sz="3600" b="1" dirty="0"/>
        </a:p>
      </dgm:t>
    </dgm:pt>
    <dgm:pt modelId="{34845054-6DE7-45CA-943E-9C47997E3707}" type="parTrans" cxnId="{38E6C465-0E04-425A-AECA-8E4F010CA655}">
      <dgm:prSet/>
      <dgm:spPr/>
      <dgm:t>
        <a:bodyPr/>
        <a:lstStyle/>
        <a:p>
          <a:endParaRPr lang="ru-RU"/>
        </a:p>
      </dgm:t>
    </dgm:pt>
    <dgm:pt modelId="{3CC96407-D62B-4DF2-A774-39455FF53631}" type="sibTrans" cxnId="{38E6C465-0E04-425A-AECA-8E4F010CA655}">
      <dgm:prSet/>
      <dgm:spPr/>
      <dgm:t>
        <a:bodyPr/>
        <a:lstStyle/>
        <a:p>
          <a:endParaRPr lang="ru-RU"/>
        </a:p>
      </dgm:t>
    </dgm:pt>
    <dgm:pt modelId="{999C69A2-48DF-422D-AC90-4EC5AA9E58A0}" type="pres">
      <dgm:prSet presAssocID="{838D1A3A-2DFB-4CB9-B267-E840B9882012}" presName="compositeShape" presStyleCnt="0">
        <dgm:presLayoutVars>
          <dgm:dir/>
          <dgm:resizeHandles/>
        </dgm:presLayoutVars>
      </dgm:prSet>
      <dgm:spPr/>
    </dgm:pt>
    <dgm:pt modelId="{A31FAF4B-B2C1-491F-A655-F0310FD091CB}" type="pres">
      <dgm:prSet presAssocID="{838D1A3A-2DFB-4CB9-B267-E840B9882012}" presName="pyramid" presStyleLbl="node1" presStyleIdx="0" presStyleCnt="1"/>
      <dgm:spPr/>
    </dgm:pt>
    <dgm:pt modelId="{FE06865A-12B2-4ED1-827F-7D67796E7865}" type="pres">
      <dgm:prSet presAssocID="{838D1A3A-2DFB-4CB9-B267-E840B9882012}" presName="theList" presStyleCnt="0"/>
      <dgm:spPr/>
    </dgm:pt>
    <dgm:pt modelId="{94DF279A-E62E-4B78-AB5D-7DA7366E71BE}" type="pres">
      <dgm:prSet presAssocID="{E5A69CB7-B42E-41FA-B30E-6047518DE6C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0A1E-5F84-4BB4-A864-DAB3892BD160}" type="pres">
      <dgm:prSet presAssocID="{E5A69CB7-B42E-41FA-B30E-6047518DE6CF}" presName="aSpace" presStyleCnt="0"/>
      <dgm:spPr/>
    </dgm:pt>
    <dgm:pt modelId="{D4DB0B12-1CF8-4FC8-87C8-D59DE925580C}" type="pres">
      <dgm:prSet presAssocID="{5D39BF5D-A9C0-4A45-8CF2-0F02DF12869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59269-4FF3-4415-A6F6-8B27151ED26E}" type="pres">
      <dgm:prSet presAssocID="{5D39BF5D-A9C0-4A45-8CF2-0F02DF128691}" presName="aSpace" presStyleCnt="0"/>
      <dgm:spPr/>
    </dgm:pt>
    <dgm:pt modelId="{641F7239-3D63-4E48-A3B2-6918F33C6D0A}" type="pres">
      <dgm:prSet presAssocID="{87E0A4CA-23FC-4720-AA64-730766BBBE4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EA553-D9A5-4949-8FE7-CF82DF7184A2}" type="pres">
      <dgm:prSet presAssocID="{87E0A4CA-23FC-4720-AA64-730766BBBE47}" presName="aSpace" presStyleCnt="0"/>
      <dgm:spPr/>
    </dgm:pt>
  </dgm:ptLst>
  <dgm:cxnLst>
    <dgm:cxn modelId="{9888EECB-87E7-4EC6-A978-2CD90944B425}" srcId="{838D1A3A-2DFB-4CB9-B267-E840B9882012}" destId="{5D39BF5D-A9C0-4A45-8CF2-0F02DF128691}" srcOrd="1" destOrd="0" parTransId="{F9A7E353-4E32-4E38-80A1-6F4FB57D4994}" sibTransId="{0982BF05-49A2-4F15-B9EF-16C8BAE0C200}"/>
    <dgm:cxn modelId="{D661BEE2-DC54-4343-B13B-1B9E811A930B}" type="presOf" srcId="{5D39BF5D-A9C0-4A45-8CF2-0F02DF128691}" destId="{D4DB0B12-1CF8-4FC8-87C8-D59DE925580C}" srcOrd="0" destOrd="0" presId="urn:microsoft.com/office/officeart/2005/8/layout/pyramid2"/>
    <dgm:cxn modelId="{3A17CB9D-D9AC-4E16-A8CF-3806071865B0}" srcId="{838D1A3A-2DFB-4CB9-B267-E840B9882012}" destId="{E5A69CB7-B42E-41FA-B30E-6047518DE6CF}" srcOrd="0" destOrd="0" parTransId="{B0D5DDD2-153A-42A6-86D0-494474394B82}" sibTransId="{686AE91F-B238-47D7-95F0-E949F61DF388}"/>
    <dgm:cxn modelId="{50BE20C9-6AA4-41C7-8477-B1BA5799C440}" type="presOf" srcId="{87E0A4CA-23FC-4720-AA64-730766BBBE47}" destId="{641F7239-3D63-4E48-A3B2-6918F33C6D0A}" srcOrd="0" destOrd="0" presId="urn:microsoft.com/office/officeart/2005/8/layout/pyramid2"/>
    <dgm:cxn modelId="{38E6C465-0E04-425A-AECA-8E4F010CA655}" srcId="{838D1A3A-2DFB-4CB9-B267-E840B9882012}" destId="{87E0A4CA-23FC-4720-AA64-730766BBBE47}" srcOrd="2" destOrd="0" parTransId="{34845054-6DE7-45CA-943E-9C47997E3707}" sibTransId="{3CC96407-D62B-4DF2-A774-39455FF53631}"/>
    <dgm:cxn modelId="{EFEBAE05-C87E-4448-BAF6-4CFAA16B663E}" type="presOf" srcId="{838D1A3A-2DFB-4CB9-B267-E840B9882012}" destId="{999C69A2-48DF-422D-AC90-4EC5AA9E58A0}" srcOrd="0" destOrd="0" presId="urn:microsoft.com/office/officeart/2005/8/layout/pyramid2"/>
    <dgm:cxn modelId="{DC9A1C77-94DA-42BC-A724-FE534AC929E0}" type="presOf" srcId="{E5A69CB7-B42E-41FA-B30E-6047518DE6CF}" destId="{94DF279A-E62E-4B78-AB5D-7DA7366E71BE}" srcOrd="0" destOrd="0" presId="urn:microsoft.com/office/officeart/2005/8/layout/pyramid2"/>
    <dgm:cxn modelId="{2E3562BB-A5AF-4D50-992B-A3399655185B}" type="presParOf" srcId="{999C69A2-48DF-422D-AC90-4EC5AA9E58A0}" destId="{A31FAF4B-B2C1-491F-A655-F0310FD091CB}" srcOrd="0" destOrd="0" presId="urn:microsoft.com/office/officeart/2005/8/layout/pyramid2"/>
    <dgm:cxn modelId="{1D7C70AC-ED50-4B08-9292-7AB404A4D28D}" type="presParOf" srcId="{999C69A2-48DF-422D-AC90-4EC5AA9E58A0}" destId="{FE06865A-12B2-4ED1-827F-7D67796E7865}" srcOrd="1" destOrd="0" presId="urn:microsoft.com/office/officeart/2005/8/layout/pyramid2"/>
    <dgm:cxn modelId="{1AFC3797-7E03-4CE0-8FE3-8DB434BFDEF9}" type="presParOf" srcId="{FE06865A-12B2-4ED1-827F-7D67796E7865}" destId="{94DF279A-E62E-4B78-AB5D-7DA7366E71BE}" srcOrd="0" destOrd="0" presId="urn:microsoft.com/office/officeart/2005/8/layout/pyramid2"/>
    <dgm:cxn modelId="{77EAB4A9-CFBA-480C-98E4-3FA7B3CBD5A5}" type="presParOf" srcId="{FE06865A-12B2-4ED1-827F-7D67796E7865}" destId="{C9B50A1E-5F84-4BB4-A864-DAB3892BD160}" srcOrd="1" destOrd="0" presId="urn:microsoft.com/office/officeart/2005/8/layout/pyramid2"/>
    <dgm:cxn modelId="{63CF1F64-2803-4EC5-B0E2-0DAE79979138}" type="presParOf" srcId="{FE06865A-12B2-4ED1-827F-7D67796E7865}" destId="{D4DB0B12-1CF8-4FC8-87C8-D59DE925580C}" srcOrd="2" destOrd="0" presId="urn:microsoft.com/office/officeart/2005/8/layout/pyramid2"/>
    <dgm:cxn modelId="{E7E44435-BE25-4932-A347-054A929E4491}" type="presParOf" srcId="{FE06865A-12B2-4ED1-827F-7D67796E7865}" destId="{AB559269-4FF3-4415-A6F6-8B27151ED26E}" srcOrd="3" destOrd="0" presId="urn:microsoft.com/office/officeart/2005/8/layout/pyramid2"/>
    <dgm:cxn modelId="{30376B92-42B7-4408-BCA5-5A63995A02C8}" type="presParOf" srcId="{FE06865A-12B2-4ED1-827F-7D67796E7865}" destId="{641F7239-3D63-4E48-A3B2-6918F33C6D0A}" srcOrd="4" destOrd="0" presId="urn:microsoft.com/office/officeart/2005/8/layout/pyramid2"/>
    <dgm:cxn modelId="{1F82ACED-1BEC-4A6F-81B3-F0DA2DBE07CF}" type="presParOf" srcId="{FE06865A-12B2-4ED1-827F-7D67796E7865}" destId="{6D1EA553-D9A5-4949-8FE7-CF82DF7184A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65C9C-E6C6-441C-9DC7-3A8FB48A8E4B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4012CA4-AB32-47CE-A0F7-2ED096B36D0F}">
      <dgm:prSet phldrT="[Текст]" custT="1"/>
      <dgm:spPr/>
      <dgm:t>
        <a:bodyPr/>
        <a:lstStyle/>
        <a:p>
          <a:r>
            <a:rPr lang="en-US" sz="4400" b="1" dirty="0" smtClean="0"/>
            <a:t>INDIVID</a:t>
          </a:r>
          <a:endParaRPr lang="ru-RU" sz="4400" b="1" dirty="0"/>
        </a:p>
      </dgm:t>
    </dgm:pt>
    <dgm:pt modelId="{1491B74D-67FC-4F97-AF14-D96DAB4D192F}" type="parTrans" cxnId="{E28CDBB1-D344-4E20-BB17-935E1F64CDBD}">
      <dgm:prSet/>
      <dgm:spPr/>
      <dgm:t>
        <a:bodyPr/>
        <a:lstStyle/>
        <a:p>
          <a:endParaRPr lang="ru-RU"/>
        </a:p>
      </dgm:t>
    </dgm:pt>
    <dgm:pt modelId="{6BF74572-1A94-49BD-8970-23725B791D8E}" type="sibTrans" cxnId="{E28CDBB1-D344-4E20-BB17-935E1F64CDBD}">
      <dgm:prSet/>
      <dgm:spPr/>
      <dgm:t>
        <a:bodyPr/>
        <a:lstStyle/>
        <a:p>
          <a:endParaRPr lang="ru-RU"/>
        </a:p>
      </dgm:t>
    </dgm:pt>
    <dgm:pt modelId="{15DBB79C-37BF-4885-A861-A507BBA1AB1F}">
      <dgm:prSet phldrT="[Текст]" custT="1"/>
      <dgm:spPr/>
      <dgm:t>
        <a:bodyPr/>
        <a:lstStyle/>
        <a:p>
          <a:r>
            <a:rPr lang="en-US" sz="2400" b="1" dirty="0" smtClean="0"/>
            <a:t>Tele </a:t>
          </a:r>
          <a:r>
            <a:rPr lang="en-US" sz="2400" b="1" dirty="0" err="1" smtClean="0"/>
            <a:t>da’stu’rdi</a:t>
          </a:r>
          <a:r>
            <a:rPr lang="en-US" sz="2400" b="1" dirty="0" smtClean="0"/>
            <a:t> </a:t>
          </a:r>
          <a:r>
            <a:rPr lang="en-US" sz="2400" b="1" dirty="0" err="1" smtClean="0"/>
            <a:t>ko’rip</a:t>
          </a:r>
          <a:r>
            <a:rPr lang="en-US" sz="2400" b="1" dirty="0" smtClean="0"/>
            <a:t> </a:t>
          </a:r>
          <a:r>
            <a:rPr lang="en-US" sz="2400" b="1" dirty="0" err="1" smtClean="0"/>
            <a:t>shi’g’i’p</a:t>
          </a:r>
          <a:r>
            <a:rPr lang="en-US" sz="2400" b="1" dirty="0" smtClean="0"/>
            <a:t>,</a:t>
          </a:r>
          <a:endParaRPr lang="ru-RU" sz="2400" b="1" dirty="0"/>
        </a:p>
      </dgm:t>
    </dgm:pt>
    <dgm:pt modelId="{3023C92D-AE88-44FE-82C0-7910B871349A}" type="parTrans" cxnId="{1ABC4BB5-79D5-4424-83CE-56E595FDE3AB}">
      <dgm:prSet/>
      <dgm:spPr/>
      <dgm:t>
        <a:bodyPr/>
        <a:lstStyle/>
        <a:p>
          <a:endParaRPr lang="ru-RU"/>
        </a:p>
      </dgm:t>
    </dgm:pt>
    <dgm:pt modelId="{543EC7E9-707B-4EBE-8CB7-90418929084B}" type="sibTrans" cxnId="{1ABC4BB5-79D5-4424-83CE-56E595FDE3AB}">
      <dgm:prSet/>
      <dgm:spPr/>
      <dgm:t>
        <a:bodyPr/>
        <a:lstStyle/>
        <a:p>
          <a:endParaRPr lang="ru-RU"/>
        </a:p>
      </dgm:t>
    </dgm:pt>
    <dgm:pt modelId="{AB9C0A96-56A0-4594-A4A2-52B690C6965B}">
      <dgm:prSet phldrT="[Текст]" custT="1"/>
      <dgm:spPr/>
      <dgm:t>
        <a:bodyPr/>
        <a:lstStyle/>
        <a:p>
          <a:r>
            <a:rPr lang="en-US" sz="4000" b="1" dirty="0" smtClean="0"/>
            <a:t>TOPAR</a:t>
          </a:r>
          <a:endParaRPr lang="ru-RU" sz="4000" b="1" dirty="0"/>
        </a:p>
      </dgm:t>
    </dgm:pt>
    <dgm:pt modelId="{6966A1A3-E654-40F4-A47C-1604261824A3}" type="parTrans" cxnId="{91F36F95-A46A-4E66-B8DB-692D96D0F485}">
      <dgm:prSet/>
      <dgm:spPr/>
      <dgm:t>
        <a:bodyPr/>
        <a:lstStyle/>
        <a:p>
          <a:endParaRPr lang="ru-RU"/>
        </a:p>
      </dgm:t>
    </dgm:pt>
    <dgm:pt modelId="{CA712FBA-AB3A-46BA-B25A-7E151E8740D4}" type="sibTrans" cxnId="{91F36F95-A46A-4E66-B8DB-692D96D0F485}">
      <dgm:prSet/>
      <dgm:spPr/>
      <dgm:t>
        <a:bodyPr/>
        <a:lstStyle/>
        <a:p>
          <a:endParaRPr lang="ru-RU"/>
        </a:p>
      </dgm:t>
    </dgm:pt>
    <dgm:pt modelId="{52F69A30-F41C-47B9-B4C5-F73B1F1332CA}">
      <dgm:prSet phldrT="[Текст]"/>
      <dgm:spPr/>
      <dgm:t>
        <a:bodyPr/>
        <a:lstStyle/>
        <a:p>
          <a:r>
            <a:rPr lang="en-US" sz="2900" b="1" dirty="0" smtClean="0"/>
            <a:t>INSTITUT</a:t>
          </a:r>
          <a:endParaRPr lang="ru-RU" sz="2900" b="1" dirty="0"/>
        </a:p>
      </dgm:t>
    </dgm:pt>
    <dgm:pt modelId="{26D7EC29-B6C8-42C6-8070-B6DE497D6757}" type="parTrans" cxnId="{44234E95-0F9E-49C5-BD90-BD8EE9F0E707}">
      <dgm:prSet/>
      <dgm:spPr/>
      <dgm:t>
        <a:bodyPr/>
        <a:lstStyle/>
        <a:p>
          <a:endParaRPr lang="ru-RU"/>
        </a:p>
      </dgm:t>
    </dgm:pt>
    <dgm:pt modelId="{B9856CE4-F01B-4FAF-AE65-B67BD2DE713E}" type="sibTrans" cxnId="{44234E95-0F9E-49C5-BD90-BD8EE9F0E707}">
      <dgm:prSet/>
      <dgm:spPr/>
      <dgm:t>
        <a:bodyPr/>
        <a:lstStyle/>
        <a:p>
          <a:endParaRPr lang="ru-RU"/>
        </a:p>
      </dgm:t>
    </dgm:pt>
    <dgm:pt modelId="{A90E6C8A-7FA9-4A13-80C9-77B9871B1CA9}">
      <dgm:prSet phldrT="[Текст]" custT="1"/>
      <dgm:spPr/>
      <dgm:t>
        <a:bodyPr/>
        <a:lstStyle/>
        <a:p>
          <a:r>
            <a:rPr lang="en-US" sz="2400" b="1" dirty="0" smtClean="0"/>
            <a:t>GAZETA;</a:t>
          </a:r>
          <a:endParaRPr lang="ru-RU" sz="2400" b="1" dirty="0"/>
        </a:p>
      </dgm:t>
    </dgm:pt>
    <dgm:pt modelId="{1B6E36C5-9E2E-4411-9202-2327E329100E}" type="parTrans" cxnId="{BA9F19DB-5981-43DE-A55F-B1D01309A415}">
      <dgm:prSet/>
      <dgm:spPr/>
      <dgm:t>
        <a:bodyPr/>
        <a:lstStyle/>
        <a:p>
          <a:endParaRPr lang="ru-RU"/>
        </a:p>
      </dgm:t>
    </dgm:pt>
    <dgm:pt modelId="{CF5BC0A1-2507-48B2-86E4-BF2B6E44085E}" type="sibTrans" cxnId="{BA9F19DB-5981-43DE-A55F-B1D01309A415}">
      <dgm:prSet/>
      <dgm:spPr/>
      <dgm:t>
        <a:bodyPr/>
        <a:lstStyle/>
        <a:p>
          <a:endParaRPr lang="ru-RU"/>
        </a:p>
      </dgm:t>
    </dgm:pt>
    <dgm:pt modelId="{39E51133-95C5-4A39-B2F8-27D48422C105}">
      <dgm:prSet phldrT="[Текст]" custT="1"/>
      <dgm:spPr/>
      <dgm:t>
        <a:bodyPr/>
        <a:lstStyle/>
        <a:p>
          <a:r>
            <a:rPr lang="en-US" sz="2400" b="1" dirty="0" smtClean="0"/>
            <a:t> </a:t>
          </a:r>
          <a:r>
            <a:rPr lang="en-US" sz="2400" b="1" dirty="0" err="1" smtClean="0"/>
            <a:t>wo’zi</a:t>
          </a:r>
          <a:r>
            <a:rPr lang="en-US" sz="2400" b="1" dirty="0" smtClean="0"/>
            <a:t> </a:t>
          </a:r>
          <a:r>
            <a:rPr lang="en-US" sz="2400" b="1" dirty="0" err="1" smtClean="0"/>
            <a:t>qa’legen</a:t>
          </a:r>
          <a:r>
            <a:rPr lang="en-US" sz="2400" b="1" dirty="0" smtClean="0"/>
            <a:t> </a:t>
          </a:r>
          <a:r>
            <a:rPr lang="en-US" sz="2400" b="1" dirty="0" err="1" smtClean="0"/>
            <a:t>ko’rsetiwdi</a:t>
          </a:r>
          <a:r>
            <a:rPr lang="en-US" sz="2400" b="1" dirty="0" smtClean="0"/>
            <a:t> </a:t>
          </a:r>
          <a:r>
            <a:rPr lang="en-US" sz="2400" b="1" dirty="0" err="1" smtClean="0"/>
            <a:t>tan’ladi</a:t>
          </a:r>
          <a:r>
            <a:rPr lang="en-US" sz="2400" b="1" dirty="0" smtClean="0"/>
            <a:t>’</a:t>
          </a:r>
          <a:endParaRPr lang="ru-RU" sz="2400" b="1" dirty="0"/>
        </a:p>
      </dgm:t>
    </dgm:pt>
    <dgm:pt modelId="{76B437EE-38B4-4358-8751-6475B2BF0A3E}" type="parTrans" cxnId="{CB4F0B3B-F410-47DC-9A32-12C95C49E224}">
      <dgm:prSet/>
      <dgm:spPr/>
      <dgm:t>
        <a:bodyPr/>
        <a:lstStyle/>
        <a:p>
          <a:endParaRPr lang="ru-RU"/>
        </a:p>
      </dgm:t>
    </dgm:pt>
    <dgm:pt modelId="{E3FE474C-AA79-49A6-9E75-3021165132EE}" type="sibTrans" cxnId="{CB4F0B3B-F410-47DC-9A32-12C95C49E224}">
      <dgm:prSet/>
      <dgm:spPr/>
      <dgm:t>
        <a:bodyPr/>
        <a:lstStyle/>
        <a:p>
          <a:endParaRPr lang="ru-RU"/>
        </a:p>
      </dgm:t>
    </dgm:pt>
    <dgm:pt modelId="{FA5DBEC8-4261-4DC1-90B5-6812E8159C76}">
      <dgm:prSet phldrT="[Текст]" custT="1"/>
      <dgm:spPr/>
      <dgm:t>
        <a:bodyPr/>
        <a:lstStyle/>
        <a:p>
          <a:r>
            <a:rPr lang="en-US" sz="2400" b="1" dirty="0" smtClean="0"/>
            <a:t> </a:t>
          </a:r>
          <a:r>
            <a:rPr lang="en-US" sz="2400" b="1" dirty="0" err="1" smtClean="0"/>
            <a:t>ha’m</a:t>
          </a:r>
          <a:r>
            <a:rPr lang="en-US" sz="2400" b="1" dirty="0" smtClean="0"/>
            <a:t> </a:t>
          </a:r>
          <a:endParaRPr lang="ru-RU" sz="2400" b="1" dirty="0"/>
        </a:p>
      </dgm:t>
    </dgm:pt>
    <dgm:pt modelId="{63C23BA6-A2DB-4154-B876-ED4F4DE7F83B}" type="parTrans" cxnId="{C3307D9E-9B76-44D1-B57C-BB42A346A05D}">
      <dgm:prSet/>
      <dgm:spPr/>
      <dgm:t>
        <a:bodyPr/>
        <a:lstStyle/>
        <a:p>
          <a:endParaRPr lang="ru-RU"/>
        </a:p>
      </dgm:t>
    </dgm:pt>
    <dgm:pt modelId="{F9E3EDFB-BE5B-4BE5-9FAE-1C9C922B86A3}" type="sibTrans" cxnId="{C3307D9E-9B76-44D1-B57C-BB42A346A05D}">
      <dgm:prSet/>
      <dgm:spPr/>
      <dgm:t>
        <a:bodyPr/>
        <a:lstStyle/>
        <a:p>
          <a:endParaRPr lang="ru-RU"/>
        </a:p>
      </dgm:t>
    </dgm:pt>
    <dgm:pt modelId="{6E03D606-ADF8-4C44-A9FD-AD8775F21F0F}">
      <dgm:prSet phldrT="[Текст]" custT="1"/>
      <dgm:spPr/>
      <dgm:t>
        <a:bodyPr/>
        <a:lstStyle/>
        <a:p>
          <a:r>
            <a:rPr lang="en-US" sz="2400" b="1" dirty="0" err="1" smtClean="0"/>
            <a:t>televizordi</a:t>
          </a:r>
          <a:r>
            <a:rPr lang="en-US" sz="2400" b="1" dirty="0" smtClean="0"/>
            <a:t>’ </a:t>
          </a:r>
          <a:r>
            <a:rPr lang="en-US" sz="2400" b="1" dirty="0" err="1" smtClean="0"/>
            <a:t>qoydi</a:t>
          </a:r>
          <a:r>
            <a:rPr lang="en-US" sz="2400" b="1" dirty="0" smtClean="0"/>
            <a:t>’</a:t>
          </a:r>
          <a:endParaRPr lang="ru-RU" sz="2400" b="1" dirty="0"/>
        </a:p>
      </dgm:t>
    </dgm:pt>
    <dgm:pt modelId="{18010B44-1050-46FE-B3BA-AC22B518C490}" type="parTrans" cxnId="{6A8E81E9-D259-4423-B671-F2F95DE5B24D}">
      <dgm:prSet/>
      <dgm:spPr/>
      <dgm:t>
        <a:bodyPr/>
        <a:lstStyle/>
        <a:p>
          <a:endParaRPr lang="ru-RU"/>
        </a:p>
      </dgm:t>
    </dgm:pt>
    <dgm:pt modelId="{01EB17D0-0BA8-4B01-B319-FCFB611022D4}" type="sibTrans" cxnId="{6A8E81E9-D259-4423-B671-F2F95DE5B24D}">
      <dgm:prSet/>
      <dgm:spPr/>
      <dgm:t>
        <a:bodyPr/>
        <a:lstStyle/>
        <a:p>
          <a:endParaRPr lang="ru-RU"/>
        </a:p>
      </dgm:t>
    </dgm:pt>
    <dgm:pt modelId="{AF696FD7-8BD9-4A50-AF1B-7ECC0C7CE0ED}">
      <dgm:prSet phldrT="[Текст]" custT="1"/>
      <dgm:spPr/>
      <dgm:t>
        <a:bodyPr/>
        <a:lstStyle/>
        <a:p>
          <a:r>
            <a:rPr lang="en-US" sz="2400" b="1" dirty="0" smtClean="0"/>
            <a:t>TV</a:t>
          </a:r>
          <a:endParaRPr lang="ru-RU" sz="2400" b="1" dirty="0"/>
        </a:p>
      </dgm:t>
    </dgm:pt>
    <dgm:pt modelId="{EC969010-8DA3-41C7-9FD6-6FBD7E2C29C1}" type="parTrans" cxnId="{040041DA-C0D9-42F3-89E1-A55BBE954EFF}">
      <dgm:prSet/>
      <dgm:spPr/>
      <dgm:t>
        <a:bodyPr/>
        <a:lstStyle/>
        <a:p>
          <a:endParaRPr lang="ru-RU"/>
        </a:p>
      </dgm:t>
    </dgm:pt>
    <dgm:pt modelId="{1C735266-0FEB-4E0F-8F78-0DB51A0EB243}" type="sibTrans" cxnId="{040041DA-C0D9-42F3-89E1-A55BBE954EFF}">
      <dgm:prSet/>
      <dgm:spPr/>
      <dgm:t>
        <a:bodyPr/>
        <a:lstStyle/>
        <a:p>
          <a:endParaRPr lang="ru-RU"/>
        </a:p>
      </dgm:t>
    </dgm:pt>
    <dgm:pt modelId="{943B845F-F89E-4F2E-BF98-1E204AAA5CB0}">
      <dgm:prSet phldrT="[Текст]" custT="1"/>
      <dgm:spPr/>
      <dgm:t>
        <a:bodyPr/>
        <a:lstStyle/>
        <a:p>
          <a:r>
            <a:rPr lang="en-US" sz="2000" b="1" dirty="0" err="1" smtClean="0"/>
            <a:t>di’qqatli’raq</a:t>
          </a:r>
          <a:r>
            <a:rPr lang="en-US" sz="2000" b="1" dirty="0" smtClean="0"/>
            <a:t> </a:t>
          </a:r>
          <a:r>
            <a:rPr lang="en-US" sz="2000" b="1" dirty="0" err="1" smtClean="0"/>
            <a:t>boladi</a:t>
          </a:r>
          <a:r>
            <a:rPr lang="en-US" sz="2000" b="1" dirty="0" smtClean="0"/>
            <a:t>’;</a:t>
          </a:r>
          <a:endParaRPr lang="ru-RU" sz="2000" b="1" dirty="0"/>
        </a:p>
      </dgm:t>
    </dgm:pt>
    <dgm:pt modelId="{A2290000-0AF2-4FC9-ADF9-72CBA3ECB8EE}" type="parTrans" cxnId="{2CF45E5C-29DA-4C8D-99CB-F2206119FA1E}">
      <dgm:prSet/>
      <dgm:spPr/>
      <dgm:t>
        <a:bodyPr/>
        <a:lstStyle/>
        <a:p>
          <a:endParaRPr lang="ru-RU"/>
        </a:p>
      </dgm:t>
    </dgm:pt>
    <dgm:pt modelId="{30A406CB-797F-410E-A0FC-F2B473FAA7C9}" type="sibTrans" cxnId="{2CF45E5C-29DA-4C8D-99CB-F2206119FA1E}">
      <dgm:prSet/>
      <dgm:spPr/>
      <dgm:t>
        <a:bodyPr/>
        <a:lstStyle/>
        <a:p>
          <a:endParaRPr lang="ru-RU"/>
        </a:p>
      </dgm:t>
    </dgm:pt>
    <dgm:pt modelId="{25A74CDF-C834-4769-A9A6-9752AB7771C8}">
      <dgm:prSet phldrT="[Текст]" custT="1"/>
      <dgm:spPr/>
      <dgm:t>
        <a:bodyPr/>
        <a:lstStyle/>
        <a:p>
          <a:r>
            <a:rPr lang="en-US" sz="2000" b="1" dirty="0" err="1" smtClean="0"/>
            <a:t>ko’birek</a:t>
          </a:r>
          <a:r>
            <a:rPr lang="en-US" sz="2000" b="1" dirty="0" smtClean="0"/>
            <a:t> </a:t>
          </a:r>
          <a:r>
            <a:rPr lang="en-US" sz="2000" b="1" dirty="0" err="1" smtClean="0"/>
            <a:t>informaciya</a:t>
          </a:r>
          <a:r>
            <a:rPr lang="en-US" sz="2000" b="1" dirty="0" smtClean="0"/>
            <a:t> </a:t>
          </a:r>
          <a:r>
            <a:rPr lang="en-US" sz="2000" b="1" dirty="0" err="1" smtClean="0"/>
            <a:t>ali’wg’a</a:t>
          </a:r>
          <a:r>
            <a:rPr lang="en-US" sz="2000" b="1" dirty="0" smtClean="0"/>
            <a:t> </a:t>
          </a:r>
          <a:r>
            <a:rPr lang="en-US" sz="2000" b="1" dirty="0" err="1" smtClean="0"/>
            <a:t>ha’reket</a:t>
          </a:r>
          <a:r>
            <a:rPr lang="en-US" sz="2000" b="1" dirty="0" smtClean="0"/>
            <a:t> </a:t>
          </a:r>
          <a:r>
            <a:rPr lang="en-US" sz="2000" b="1" dirty="0" err="1" smtClean="0"/>
            <a:t>yetedi</a:t>
          </a:r>
          <a:endParaRPr lang="ru-RU" sz="2000" b="1" dirty="0"/>
        </a:p>
      </dgm:t>
    </dgm:pt>
    <dgm:pt modelId="{AB56E206-8F17-44F8-AE49-7998B0507FB3}" type="parTrans" cxnId="{6FD2BAEC-0B45-402A-AAEA-17F2FFCC63AF}">
      <dgm:prSet/>
      <dgm:spPr/>
      <dgm:t>
        <a:bodyPr/>
        <a:lstStyle/>
        <a:p>
          <a:endParaRPr lang="ru-RU"/>
        </a:p>
      </dgm:t>
    </dgm:pt>
    <dgm:pt modelId="{041885F4-686F-4E66-A23C-E256ABB9D9B9}" type="sibTrans" cxnId="{6FD2BAEC-0B45-402A-AAEA-17F2FFCC63AF}">
      <dgm:prSet/>
      <dgm:spPr/>
      <dgm:t>
        <a:bodyPr/>
        <a:lstStyle/>
        <a:p>
          <a:endParaRPr lang="ru-RU"/>
        </a:p>
      </dgm:t>
    </dgm:pt>
    <dgm:pt modelId="{1F8E6904-8A63-4EF4-906A-31A36E3BB6E5}" type="pres">
      <dgm:prSet presAssocID="{6CF65C9C-E6C6-441C-9DC7-3A8FB48A8E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8EBAA9-7B37-40DC-BEA2-45B9052B2638}" type="pres">
      <dgm:prSet presAssocID="{F4012CA4-AB32-47CE-A0F7-2ED096B36D0F}" presName="node" presStyleLbl="node1" presStyleIdx="0" presStyleCnt="3" custAng="0" custScaleX="149814" custScaleY="99224" custLinFactX="-994" custLinFactNeighborX="-100000" custLinFactNeighborY="-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00D4C-D3C3-4929-A0B2-1A76BB1522EF}" type="pres">
      <dgm:prSet presAssocID="{6BF74572-1A94-49BD-8970-23725B791D8E}" presName="sibTrans" presStyleCnt="0"/>
      <dgm:spPr/>
    </dgm:pt>
    <dgm:pt modelId="{98400755-DDA8-4592-9BA5-98D965CB4B19}" type="pres">
      <dgm:prSet presAssocID="{AB9C0A96-56A0-4594-A4A2-52B690C6965B}" presName="node" presStyleLbl="node1" presStyleIdx="1" presStyleCnt="3" custAng="0" custScaleX="138732" custScaleY="81539" custLinFactNeighborX="-30590" custLinFactNeighborY="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7B3A4-458E-4610-97DF-E700FEA5416C}" type="pres">
      <dgm:prSet presAssocID="{CA712FBA-AB3A-46BA-B25A-7E151E8740D4}" presName="sibTrans" presStyleCnt="0"/>
      <dgm:spPr/>
    </dgm:pt>
    <dgm:pt modelId="{64A908DA-F59D-42E5-8FDD-3FE0F39F8109}" type="pres">
      <dgm:prSet presAssocID="{52F69A30-F41C-47B9-B4C5-F73B1F1332CA}" presName="node" presStyleLbl="node1" presStyleIdx="2" presStyleCnt="3" custScaleX="87570" custScaleY="85707" custLinFactNeighborX="7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307D9E-9B76-44D1-B57C-BB42A346A05D}" srcId="{F4012CA4-AB32-47CE-A0F7-2ED096B36D0F}" destId="{FA5DBEC8-4261-4DC1-90B5-6812E8159C76}" srcOrd="2" destOrd="0" parTransId="{63C23BA6-A2DB-4154-B876-ED4F4DE7F83B}" sibTransId="{F9E3EDFB-BE5B-4BE5-9FAE-1C9C922B86A3}"/>
    <dgm:cxn modelId="{BA9F19DB-5981-43DE-A55F-B1D01309A415}" srcId="{52F69A30-F41C-47B9-B4C5-F73B1F1332CA}" destId="{A90E6C8A-7FA9-4A13-80C9-77B9871B1CA9}" srcOrd="0" destOrd="0" parTransId="{1B6E36C5-9E2E-4411-9202-2327E329100E}" sibTransId="{CF5BC0A1-2507-48B2-86E4-BF2B6E44085E}"/>
    <dgm:cxn modelId="{28C9FA97-F4E3-4243-93C5-8D35D4234E65}" type="presOf" srcId="{6E03D606-ADF8-4C44-A9FD-AD8775F21F0F}" destId="{8F8EBAA9-7B37-40DC-BEA2-45B9052B2638}" srcOrd="0" destOrd="4" presId="urn:microsoft.com/office/officeart/2005/8/layout/hList6"/>
    <dgm:cxn modelId="{87B859BA-953A-4F2A-B120-A66ABCF3E1A9}" type="presOf" srcId="{25A74CDF-C834-4769-A9A6-9752AB7771C8}" destId="{98400755-DDA8-4592-9BA5-98D965CB4B19}" srcOrd="0" destOrd="2" presId="urn:microsoft.com/office/officeart/2005/8/layout/hList6"/>
    <dgm:cxn modelId="{165F83C4-C2A9-436D-B7B8-063088E64AA2}" type="presOf" srcId="{AF696FD7-8BD9-4A50-AF1B-7ECC0C7CE0ED}" destId="{64A908DA-F59D-42E5-8FDD-3FE0F39F8109}" srcOrd="0" destOrd="2" presId="urn:microsoft.com/office/officeart/2005/8/layout/hList6"/>
    <dgm:cxn modelId="{4870EB87-41F9-4738-8254-C631B0FF3099}" type="presOf" srcId="{AB9C0A96-56A0-4594-A4A2-52B690C6965B}" destId="{98400755-DDA8-4592-9BA5-98D965CB4B19}" srcOrd="0" destOrd="0" presId="urn:microsoft.com/office/officeart/2005/8/layout/hList6"/>
    <dgm:cxn modelId="{D8E82167-9A53-4092-905E-45F8A1F07B38}" type="presOf" srcId="{FA5DBEC8-4261-4DC1-90B5-6812E8159C76}" destId="{8F8EBAA9-7B37-40DC-BEA2-45B9052B2638}" srcOrd="0" destOrd="3" presId="urn:microsoft.com/office/officeart/2005/8/layout/hList6"/>
    <dgm:cxn modelId="{2CF45E5C-29DA-4C8D-99CB-F2206119FA1E}" srcId="{AB9C0A96-56A0-4594-A4A2-52B690C6965B}" destId="{943B845F-F89E-4F2E-BF98-1E204AAA5CB0}" srcOrd="0" destOrd="0" parTransId="{A2290000-0AF2-4FC9-ADF9-72CBA3ECB8EE}" sibTransId="{30A406CB-797F-410E-A0FC-F2B473FAA7C9}"/>
    <dgm:cxn modelId="{040041DA-C0D9-42F3-89E1-A55BBE954EFF}" srcId="{52F69A30-F41C-47B9-B4C5-F73B1F1332CA}" destId="{AF696FD7-8BD9-4A50-AF1B-7ECC0C7CE0ED}" srcOrd="1" destOrd="0" parTransId="{EC969010-8DA3-41C7-9FD6-6FBD7E2C29C1}" sibTransId="{1C735266-0FEB-4E0F-8F78-0DB51A0EB243}"/>
    <dgm:cxn modelId="{A82074D7-03A3-4616-92C2-708AFB8F58FA}" type="presOf" srcId="{F4012CA4-AB32-47CE-A0F7-2ED096B36D0F}" destId="{8F8EBAA9-7B37-40DC-BEA2-45B9052B2638}" srcOrd="0" destOrd="0" presId="urn:microsoft.com/office/officeart/2005/8/layout/hList6"/>
    <dgm:cxn modelId="{1ABC4BB5-79D5-4424-83CE-56E595FDE3AB}" srcId="{F4012CA4-AB32-47CE-A0F7-2ED096B36D0F}" destId="{15DBB79C-37BF-4885-A861-A507BBA1AB1F}" srcOrd="0" destOrd="0" parTransId="{3023C92D-AE88-44FE-82C0-7910B871349A}" sibTransId="{543EC7E9-707B-4EBE-8CB7-90418929084B}"/>
    <dgm:cxn modelId="{2EAFFE41-D150-4CCE-9483-95317E917030}" type="presOf" srcId="{6CF65C9C-E6C6-441C-9DC7-3A8FB48A8E4B}" destId="{1F8E6904-8A63-4EF4-906A-31A36E3BB6E5}" srcOrd="0" destOrd="0" presId="urn:microsoft.com/office/officeart/2005/8/layout/hList6"/>
    <dgm:cxn modelId="{E7960CAC-1993-4383-B3D3-E59A1CD42E66}" type="presOf" srcId="{52F69A30-F41C-47B9-B4C5-F73B1F1332CA}" destId="{64A908DA-F59D-42E5-8FDD-3FE0F39F8109}" srcOrd="0" destOrd="0" presId="urn:microsoft.com/office/officeart/2005/8/layout/hList6"/>
    <dgm:cxn modelId="{CB4F0B3B-F410-47DC-9A32-12C95C49E224}" srcId="{F4012CA4-AB32-47CE-A0F7-2ED096B36D0F}" destId="{39E51133-95C5-4A39-B2F8-27D48422C105}" srcOrd="1" destOrd="0" parTransId="{76B437EE-38B4-4358-8751-6475B2BF0A3E}" sibTransId="{E3FE474C-AA79-49A6-9E75-3021165132EE}"/>
    <dgm:cxn modelId="{44234E95-0F9E-49C5-BD90-BD8EE9F0E707}" srcId="{6CF65C9C-E6C6-441C-9DC7-3A8FB48A8E4B}" destId="{52F69A30-F41C-47B9-B4C5-F73B1F1332CA}" srcOrd="2" destOrd="0" parTransId="{26D7EC29-B6C8-42C6-8070-B6DE497D6757}" sibTransId="{B9856CE4-F01B-4FAF-AE65-B67BD2DE713E}"/>
    <dgm:cxn modelId="{D25F6B47-6134-4E57-B23C-10FA9EB4EF2A}" type="presOf" srcId="{A90E6C8A-7FA9-4A13-80C9-77B9871B1CA9}" destId="{64A908DA-F59D-42E5-8FDD-3FE0F39F8109}" srcOrd="0" destOrd="1" presId="urn:microsoft.com/office/officeart/2005/8/layout/hList6"/>
    <dgm:cxn modelId="{0F390A98-9747-416F-8A1B-0E76BE088207}" type="presOf" srcId="{39E51133-95C5-4A39-B2F8-27D48422C105}" destId="{8F8EBAA9-7B37-40DC-BEA2-45B9052B2638}" srcOrd="0" destOrd="2" presId="urn:microsoft.com/office/officeart/2005/8/layout/hList6"/>
    <dgm:cxn modelId="{CA2AE0F8-FCA7-4164-BB48-2839A1700C7E}" type="presOf" srcId="{943B845F-F89E-4F2E-BF98-1E204AAA5CB0}" destId="{98400755-DDA8-4592-9BA5-98D965CB4B19}" srcOrd="0" destOrd="1" presId="urn:microsoft.com/office/officeart/2005/8/layout/hList6"/>
    <dgm:cxn modelId="{6FD2BAEC-0B45-402A-AAEA-17F2FFCC63AF}" srcId="{AB9C0A96-56A0-4594-A4A2-52B690C6965B}" destId="{25A74CDF-C834-4769-A9A6-9752AB7771C8}" srcOrd="1" destOrd="0" parTransId="{AB56E206-8F17-44F8-AE49-7998B0507FB3}" sibTransId="{041885F4-686F-4E66-A23C-E256ABB9D9B9}"/>
    <dgm:cxn modelId="{6A8E81E9-D259-4423-B671-F2F95DE5B24D}" srcId="{F4012CA4-AB32-47CE-A0F7-2ED096B36D0F}" destId="{6E03D606-ADF8-4C44-A9FD-AD8775F21F0F}" srcOrd="3" destOrd="0" parTransId="{18010B44-1050-46FE-B3BA-AC22B518C490}" sibTransId="{01EB17D0-0BA8-4B01-B319-FCFB611022D4}"/>
    <dgm:cxn modelId="{E28CDBB1-D344-4E20-BB17-935E1F64CDBD}" srcId="{6CF65C9C-E6C6-441C-9DC7-3A8FB48A8E4B}" destId="{F4012CA4-AB32-47CE-A0F7-2ED096B36D0F}" srcOrd="0" destOrd="0" parTransId="{1491B74D-67FC-4F97-AF14-D96DAB4D192F}" sibTransId="{6BF74572-1A94-49BD-8970-23725B791D8E}"/>
    <dgm:cxn modelId="{38E54D46-7B8D-48BC-8746-43DECBDED365}" type="presOf" srcId="{15DBB79C-37BF-4885-A861-A507BBA1AB1F}" destId="{8F8EBAA9-7B37-40DC-BEA2-45B9052B2638}" srcOrd="0" destOrd="1" presId="urn:microsoft.com/office/officeart/2005/8/layout/hList6"/>
    <dgm:cxn modelId="{91F36F95-A46A-4E66-B8DB-692D96D0F485}" srcId="{6CF65C9C-E6C6-441C-9DC7-3A8FB48A8E4B}" destId="{AB9C0A96-56A0-4594-A4A2-52B690C6965B}" srcOrd="1" destOrd="0" parTransId="{6966A1A3-E654-40F4-A47C-1604261824A3}" sibTransId="{CA712FBA-AB3A-46BA-B25A-7E151E8740D4}"/>
    <dgm:cxn modelId="{9D32F390-1E2F-4479-9DAB-AAA520FB0CB5}" type="presParOf" srcId="{1F8E6904-8A63-4EF4-906A-31A36E3BB6E5}" destId="{8F8EBAA9-7B37-40DC-BEA2-45B9052B2638}" srcOrd="0" destOrd="0" presId="urn:microsoft.com/office/officeart/2005/8/layout/hList6"/>
    <dgm:cxn modelId="{6F48E85D-C011-461D-B4DF-EC9885F0EBB6}" type="presParOf" srcId="{1F8E6904-8A63-4EF4-906A-31A36E3BB6E5}" destId="{95900D4C-D3C3-4929-A0B2-1A76BB1522EF}" srcOrd="1" destOrd="0" presId="urn:microsoft.com/office/officeart/2005/8/layout/hList6"/>
    <dgm:cxn modelId="{2A421DFB-5C99-4D61-A2BE-006EB7643D71}" type="presParOf" srcId="{1F8E6904-8A63-4EF4-906A-31A36E3BB6E5}" destId="{98400755-DDA8-4592-9BA5-98D965CB4B19}" srcOrd="2" destOrd="0" presId="urn:microsoft.com/office/officeart/2005/8/layout/hList6"/>
    <dgm:cxn modelId="{095CFF30-0841-4071-82EB-8439B55D8E96}" type="presParOf" srcId="{1F8E6904-8A63-4EF4-906A-31A36E3BB6E5}" destId="{C477B3A4-458E-4610-97DF-E700FEA5416C}" srcOrd="3" destOrd="0" presId="urn:microsoft.com/office/officeart/2005/8/layout/hList6"/>
    <dgm:cxn modelId="{393E1DA4-C665-4A40-B690-AB457DF768EC}" type="presParOf" srcId="{1F8E6904-8A63-4EF4-906A-31A36E3BB6E5}" destId="{64A908DA-F59D-42E5-8FDD-3FE0F39F810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CD6783-F551-48E6-9871-37F0DDB379B6}" type="doc">
      <dgm:prSet loTypeId="urn:microsoft.com/office/officeart/2005/8/layout/funnel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CBFCF-2853-4EC6-82F3-3136A9A01A3B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TELE TAMASHAGO’Y GE AYNALADI</a:t>
          </a:r>
          <a:r>
            <a: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’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0F0B501-7845-40C7-966A-939581CFE84B}" type="parTrans" cxnId="{B9003B92-0006-4004-ACF8-F693F67AF464}">
      <dgm:prSet/>
      <dgm:spPr/>
      <dgm:t>
        <a:bodyPr/>
        <a:lstStyle/>
        <a:p>
          <a:endParaRPr lang="ru-RU"/>
        </a:p>
      </dgm:t>
    </dgm:pt>
    <dgm:pt modelId="{9AF93D7B-E03E-4077-A156-753B8F1C99AC}" type="sibTrans" cxnId="{B9003B92-0006-4004-ACF8-F693F67AF464}">
      <dgm:prSet/>
      <dgm:spPr/>
      <dgm:t>
        <a:bodyPr/>
        <a:lstStyle/>
        <a:p>
          <a:endParaRPr lang="ru-RU"/>
        </a:p>
      </dgm:t>
    </dgm:pt>
    <dgm:pt modelId="{36756ED6-0305-48F1-AE40-6DD770E8CF5E}">
      <dgm:prSet phldrT="[Текст]" custT="1"/>
      <dgm:spPr/>
      <dgm:t>
        <a:bodyPr/>
        <a:lstStyle/>
        <a:p>
          <a:r>
            <a: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WO’ZIN WO’ZGER- TEDI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308376-4493-454D-AE67-BFE671CE8E76}" type="parTrans" cxnId="{F8DF7C34-A372-4F5A-9697-6DAD3213346D}">
      <dgm:prSet/>
      <dgm:spPr/>
      <dgm:t>
        <a:bodyPr/>
        <a:lstStyle/>
        <a:p>
          <a:endParaRPr lang="ru-RU"/>
        </a:p>
      </dgm:t>
    </dgm:pt>
    <dgm:pt modelId="{3234C64F-27FD-423F-95F2-485A07436B6A}" type="sibTrans" cxnId="{F8DF7C34-A372-4F5A-9697-6DAD3213346D}">
      <dgm:prSet/>
      <dgm:spPr/>
      <dgm:t>
        <a:bodyPr/>
        <a:lstStyle/>
        <a:p>
          <a:endParaRPr lang="ru-RU"/>
        </a:p>
      </dgm:t>
    </dgm:pt>
    <dgm:pt modelId="{2362B6D7-BB31-4AD9-8908-A4D5C648652D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sociyal</a:t>
          </a:r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institut</a:t>
          </a:r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ta’sirinde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0230C52-8E86-44EC-83C2-AD69067DF775}" type="parTrans" cxnId="{B6FF35A0-65AB-4148-8811-1192A21879A5}">
      <dgm:prSet/>
      <dgm:spPr/>
      <dgm:t>
        <a:bodyPr/>
        <a:lstStyle/>
        <a:p>
          <a:endParaRPr lang="ru-RU"/>
        </a:p>
      </dgm:t>
    </dgm:pt>
    <dgm:pt modelId="{CBE2E863-12AE-44BD-9745-540A68078DD1}" type="sibTrans" cxnId="{B6FF35A0-65AB-4148-8811-1192A21879A5}">
      <dgm:prSet/>
      <dgm:spPr/>
      <dgm:t>
        <a:bodyPr/>
        <a:lstStyle/>
        <a:p>
          <a:endParaRPr lang="ru-RU"/>
        </a:p>
      </dgm:t>
    </dgm:pt>
    <dgm:pt modelId="{E7A19B6C-0C53-4F77-994F-578A623E505B}">
      <dgm:prSet phldrT="[Текст]"/>
      <dgm:spPr/>
      <dgm:t>
        <a:bodyPr/>
        <a:lstStyle/>
        <a:p>
          <a:endParaRPr lang="ru-RU" dirty="0"/>
        </a:p>
      </dgm:t>
    </dgm:pt>
    <dgm:pt modelId="{80A5874D-A855-401C-BEC4-A57BD59B7B3A}" type="parTrans" cxnId="{DFD30DA0-69E7-47CD-A2A4-DFD7CCF52934}">
      <dgm:prSet/>
      <dgm:spPr/>
      <dgm:t>
        <a:bodyPr/>
        <a:lstStyle/>
        <a:p>
          <a:endParaRPr lang="ru-RU"/>
        </a:p>
      </dgm:t>
    </dgm:pt>
    <dgm:pt modelId="{D83AB0A6-5C82-43E6-B3DF-DFAC25E6AA99}" type="sibTrans" cxnId="{DFD30DA0-69E7-47CD-A2A4-DFD7CCF52934}">
      <dgm:prSet/>
      <dgm:spPr/>
      <dgm:t>
        <a:bodyPr/>
        <a:lstStyle/>
        <a:p>
          <a:endParaRPr lang="ru-RU"/>
        </a:p>
      </dgm:t>
    </dgm:pt>
    <dgm:pt modelId="{0676B4C8-97E2-4840-A48D-57730A9035D1}" type="pres">
      <dgm:prSet presAssocID="{F6CD6783-F551-48E6-9871-37F0DDB379B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566F96-A659-4F70-8D2D-C9F9141E7A02}" type="pres">
      <dgm:prSet presAssocID="{F6CD6783-F551-48E6-9871-37F0DDB379B6}" presName="ellipse" presStyleLbl="trBgShp" presStyleIdx="0" presStyleCnt="1" custFlipHor="1" custScaleX="3339" custScaleY="110937" custLinFactNeighborX="82950" custLinFactNeighborY="-44069"/>
      <dgm:spPr/>
    </dgm:pt>
    <dgm:pt modelId="{0956FC5A-DDB4-4B3B-BADE-92A2FA6EE90F}" type="pres">
      <dgm:prSet presAssocID="{F6CD6783-F551-48E6-9871-37F0DDB379B6}" presName="arrow1" presStyleLbl="fgShp" presStyleIdx="0" presStyleCnt="1"/>
      <dgm:spPr/>
    </dgm:pt>
    <dgm:pt modelId="{38A5A296-6E7F-4344-A38F-D1E7A2CDDB79}" type="pres">
      <dgm:prSet presAssocID="{F6CD6783-F551-48E6-9871-37F0DDB379B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35B9A-D663-45E1-A788-1F6194FACB78}" type="pres">
      <dgm:prSet presAssocID="{36756ED6-0305-48F1-AE40-6DD770E8CF5E}" presName="item1" presStyleLbl="node1" presStyleIdx="0" presStyleCnt="3" custAng="539401" custFlipHor="1" custScaleX="139680" custScaleY="83421" custLinFactX="8514" custLinFactNeighborX="100000" custLinFactNeighborY="3842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55F9E3C-F7B5-451D-9AD6-41DFF0A1EC54}" type="pres">
      <dgm:prSet presAssocID="{2362B6D7-BB31-4AD9-8908-A4D5C648652D}" presName="item2" presStyleLbl="node1" presStyleIdx="1" presStyleCnt="3" custAng="19859984" custScaleX="195996" custScaleY="77939" custLinFactX="90982" custLinFactNeighborX="100000" custLinFactNeighborY="-77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9BAA-5108-430A-88ED-35DF2ECB702C}" type="pres">
      <dgm:prSet presAssocID="{E7A19B6C-0C53-4F77-994F-578A623E505B}" presName="item3" presStyleLbl="node1" presStyleIdx="2" presStyleCnt="3" custAng="1092241" custScaleX="203922" custScaleY="88378" custLinFactNeighborX="-27763" custLinFactNeighborY="46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41F82-DB1E-4DCF-B681-77EEB71CF67C}" type="pres">
      <dgm:prSet presAssocID="{F6CD6783-F551-48E6-9871-37F0DDB379B6}" presName="funnel" presStyleLbl="trAlignAcc1" presStyleIdx="0" presStyleCnt="1" custScaleX="101474" custScaleY="76570" custLinFactNeighborX="25756" custLinFactNeighborY="53589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</dgm:spPr>
    </dgm:pt>
  </dgm:ptLst>
  <dgm:cxnLst>
    <dgm:cxn modelId="{F8DF7C34-A372-4F5A-9697-6DAD3213346D}" srcId="{F6CD6783-F551-48E6-9871-37F0DDB379B6}" destId="{36756ED6-0305-48F1-AE40-6DD770E8CF5E}" srcOrd="1" destOrd="0" parTransId="{ED308376-4493-454D-AE67-BFE671CE8E76}" sibTransId="{3234C64F-27FD-423F-95F2-485A07436B6A}"/>
    <dgm:cxn modelId="{B6FF35A0-65AB-4148-8811-1192A21879A5}" srcId="{F6CD6783-F551-48E6-9871-37F0DDB379B6}" destId="{2362B6D7-BB31-4AD9-8908-A4D5C648652D}" srcOrd="2" destOrd="0" parTransId="{70230C52-8E86-44EC-83C2-AD69067DF775}" sibTransId="{CBE2E863-12AE-44BD-9745-540A68078DD1}"/>
    <dgm:cxn modelId="{044DF88C-8A03-4CDC-9004-1D4599CCEECE}" type="presOf" srcId="{F6CD6783-F551-48E6-9871-37F0DDB379B6}" destId="{0676B4C8-97E2-4840-A48D-57730A9035D1}" srcOrd="0" destOrd="0" presId="urn:microsoft.com/office/officeart/2005/8/layout/funnel1"/>
    <dgm:cxn modelId="{B9003B92-0006-4004-ACF8-F693F67AF464}" srcId="{F6CD6783-F551-48E6-9871-37F0DDB379B6}" destId="{FB2CBFCF-2853-4EC6-82F3-3136A9A01A3B}" srcOrd="0" destOrd="0" parTransId="{20F0B501-7845-40C7-966A-939581CFE84B}" sibTransId="{9AF93D7B-E03E-4077-A156-753B8F1C99AC}"/>
    <dgm:cxn modelId="{DFD30DA0-69E7-47CD-A2A4-DFD7CCF52934}" srcId="{F6CD6783-F551-48E6-9871-37F0DDB379B6}" destId="{E7A19B6C-0C53-4F77-994F-578A623E505B}" srcOrd="3" destOrd="0" parTransId="{80A5874D-A855-401C-BEC4-A57BD59B7B3A}" sibTransId="{D83AB0A6-5C82-43E6-B3DF-DFAC25E6AA99}"/>
    <dgm:cxn modelId="{583EBCA0-F7CC-4DA5-B908-7DA9C5591A09}" type="presOf" srcId="{2362B6D7-BB31-4AD9-8908-A4D5C648652D}" destId="{40135B9A-D663-45E1-A788-1F6194FACB78}" srcOrd="0" destOrd="0" presId="urn:microsoft.com/office/officeart/2005/8/layout/funnel1"/>
    <dgm:cxn modelId="{F929FBD1-6522-4656-B9D7-6D6FE6619B30}" type="presOf" srcId="{E7A19B6C-0C53-4F77-994F-578A623E505B}" destId="{38A5A296-6E7F-4344-A38F-D1E7A2CDDB79}" srcOrd="0" destOrd="0" presId="urn:microsoft.com/office/officeart/2005/8/layout/funnel1"/>
    <dgm:cxn modelId="{052EACE7-BAAC-4DC7-869F-AB7BA9A6B773}" type="presOf" srcId="{FB2CBFCF-2853-4EC6-82F3-3136A9A01A3B}" destId="{5EB89BAA-5108-430A-88ED-35DF2ECB702C}" srcOrd="0" destOrd="0" presId="urn:microsoft.com/office/officeart/2005/8/layout/funnel1"/>
    <dgm:cxn modelId="{3D56339D-5037-4B6C-9EFE-374A36555107}" type="presOf" srcId="{36756ED6-0305-48F1-AE40-6DD770E8CF5E}" destId="{F55F9E3C-F7B5-451D-9AD6-41DFF0A1EC54}" srcOrd="0" destOrd="0" presId="urn:microsoft.com/office/officeart/2005/8/layout/funnel1"/>
    <dgm:cxn modelId="{1F77C90F-30B2-4759-A392-607ED2A2525C}" type="presParOf" srcId="{0676B4C8-97E2-4840-A48D-57730A9035D1}" destId="{96566F96-A659-4F70-8D2D-C9F9141E7A02}" srcOrd="0" destOrd="0" presId="urn:microsoft.com/office/officeart/2005/8/layout/funnel1"/>
    <dgm:cxn modelId="{2EC79D99-D5A1-464F-97EA-0599432045A2}" type="presParOf" srcId="{0676B4C8-97E2-4840-A48D-57730A9035D1}" destId="{0956FC5A-DDB4-4B3B-BADE-92A2FA6EE90F}" srcOrd="1" destOrd="0" presId="urn:microsoft.com/office/officeart/2005/8/layout/funnel1"/>
    <dgm:cxn modelId="{E01D50BB-A5BA-41BE-B2ED-B0BF86A3CBF5}" type="presParOf" srcId="{0676B4C8-97E2-4840-A48D-57730A9035D1}" destId="{38A5A296-6E7F-4344-A38F-D1E7A2CDDB79}" srcOrd="2" destOrd="0" presId="urn:microsoft.com/office/officeart/2005/8/layout/funnel1"/>
    <dgm:cxn modelId="{6A3773FE-1CB3-48DB-B926-741F1FE6894E}" type="presParOf" srcId="{0676B4C8-97E2-4840-A48D-57730A9035D1}" destId="{40135B9A-D663-45E1-A788-1F6194FACB78}" srcOrd="3" destOrd="0" presId="urn:microsoft.com/office/officeart/2005/8/layout/funnel1"/>
    <dgm:cxn modelId="{383A6209-E3E8-4036-919E-31A2D7ADF2F1}" type="presParOf" srcId="{0676B4C8-97E2-4840-A48D-57730A9035D1}" destId="{F55F9E3C-F7B5-451D-9AD6-41DFF0A1EC54}" srcOrd="4" destOrd="0" presId="urn:microsoft.com/office/officeart/2005/8/layout/funnel1"/>
    <dgm:cxn modelId="{80A642D7-72CC-4CA7-9C22-1DCCE43B4038}" type="presParOf" srcId="{0676B4C8-97E2-4840-A48D-57730A9035D1}" destId="{5EB89BAA-5108-430A-88ED-35DF2ECB702C}" srcOrd="5" destOrd="0" presId="urn:microsoft.com/office/officeart/2005/8/layout/funnel1"/>
    <dgm:cxn modelId="{5BAC4E6A-050B-4229-9582-584E06160D91}" type="presParOf" srcId="{0676B4C8-97E2-4840-A48D-57730A9035D1}" destId="{A7241F82-DB1E-4DCF-B681-77EEB71CF67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01560-2626-4DB5-AB6A-7B7674809276}">
      <dsp:nvSpPr>
        <dsp:cNvPr id="0" name=""/>
        <dsp:cNvSpPr/>
      </dsp:nvSpPr>
      <dsp:spPr>
        <a:xfrm>
          <a:off x="1216297" y="0"/>
          <a:ext cx="5480446" cy="548044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5FC65-1155-4B6F-8463-E572F1820627}">
      <dsp:nvSpPr>
        <dsp:cNvPr id="0" name=""/>
        <dsp:cNvSpPr/>
      </dsp:nvSpPr>
      <dsp:spPr>
        <a:xfrm>
          <a:off x="3021159" y="655910"/>
          <a:ext cx="3562289" cy="129732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chemeClr val="accent1">
                  <a:lumMod val="75000"/>
                </a:schemeClr>
              </a:solidFill>
            </a:rPr>
            <a:t>URI’W-QA’WIM</a:t>
          </a:r>
          <a:endParaRPr lang="ru-RU" sz="5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84489" y="719240"/>
        <a:ext cx="3435629" cy="1170664"/>
      </dsp:txXfrm>
    </dsp:sp>
    <dsp:sp modelId="{B46FB287-D922-405A-91AC-15D87D59C866}">
      <dsp:nvSpPr>
        <dsp:cNvPr id="0" name=""/>
        <dsp:cNvSpPr/>
      </dsp:nvSpPr>
      <dsp:spPr>
        <a:xfrm>
          <a:off x="3021159" y="2168078"/>
          <a:ext cx="3562289" cy="129732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75000"/>
                </a:schemeClr>
              </a:solidFill>
            </a:rPr>
            <a:t>AWQAT TAWI’W, TA’BIYIY APATLARDAN SAQLANI’W</a:t>
          </a:r>
          <a:endParaRPr lang="ru-RU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84489" y="2231408"/>
        <a:ext cx="3435629" cy="1170664"/>
      </dsp:txXfrm>
    </dsp:sp>
    <dsp:sp modelId="{AA7FA313-BB76-4011-BAC3-31F19A1CB039}">
      <dsp:nvSpPr>
        <dsp:cNvPr id="0" name=""/>
        <dsp:cNvSpPr/>
      </dsp:nvSpPr>
      <dsp:spPr>
        <a:xfrm>
          <a:off x="3021159" y="3752252"/>
          <a:ext cx="3562289" cy="129732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1">
                  <a:lumMod val="75000"/>
                </a:schemeClr>
              </a:solidFill>
            </a:rPr>
            <a:t>AQSAQAL(URI’W YAMASA QA’WIM BASLI’G’I) </a:t>
          </a:r>
          <a:r>
            <a:rPr lang="en-US" sz="1800" b="1" kern="1200" dirty="0" err="1" smtClean="0">
              <a:solidFill>
                <a:schemeClr val="accent1">
                  <a:lumMod val="75000"/>
                </a:schemeClr>
              </a:solidFill>
            </a:rPr>
            <a:t>ha’m</a:t>
          </a:r>
          <a:r>
            <a:rPr lang="en-US" sz="1800" b="1" kern="1200" dirty="0" smtClean="0">
              <a:solidFill>
                <a:schemeClr val="accent1">
                  <a:lumMod val="75000"/>
                </a:schemeClr>
              </a:solidFill>
            </a:rPr>
            <a:t>  ONI’N’ QASI’NDAG’I’LAR(HAYALLAR, BALALAR, KEKSELER)</a:t>
          </a:r>
          <a:endParaRPr lang="ru-RU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84489" y="3815582"/>
        <a:ext cx="3435629" cy="1170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FAF4B-B2C1-491F-A655-F0310FD091CB}">
      <dsp:nvSpPr>
        <dsp:cNvPr id="0" name=""/>
        <dsp:cNvSpPr/>
      </dsp:nvSpPr>
      <dsp:spPr>
        <a:xfrm>
          <a:off x="487253" y="0"/>
          <a:ext cx="5602014" cy="560201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F279A-E62E-4B78-AB5D-7DA7366E71BE}">
      <dsp:nvSpPr>
        <dsp:cNvPr id="0" name=""/>
        <dsp:cNvSpPr/>
      </dsp:nvSpPr>
      <dsp:spPr>
        <a:xfrm>
          <a:off x="3288260" y="563210"/>
          <a:ext cx="3641309" cy="1326101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2">
                  <a:lumMod val="75000"/>
                </a:schemeClr>
              </a:solidFill>
            </a:rPr>
            <a:t>ZAMANAGO’Y</a:t>
          </a:r>
          <a:endParaRPr lang="ru-RU" sz="4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52995" y="627945"/>
        <a:ext cx="3511839" cy="1196631"/>
      </dsp:txXfrm>
    </dsp:sp>
    <dsp:sp modelId="{D4DB0B12-1CF8-4FC8-87C8-D59DE925580C}">
      <dsp:nvSpPr>
        <dsp:cNvPr id="0" name=""/>
        <dsp:cNvSpPr/>
      </dsp:nvSpPr>
      <dsp:spPr>
        <a:xfrm>
          <a:off x="3288260" y="2055074"/>
          <a:ext cx="3641309" cy="1326101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2">
                  <a:lumMod val="75000"/>
                </a:schemeClr>
              </a:solidFill>
            </a:rPr>
            <a:t>MIYNET </a:t>
          </a:r>
          <a:r>
            <a:rPr lang="en-US" sz="4000" b="1" kern="1200" dirty="0" err="1" smtClean="0">
              <a:solidFill>
                <a:schemeClr val="tx2">
                  <a:lumMod val="75000"/>
                </a:schemeClr>
              </a:solidFill>
            </a:rPr>
            <a:t>ha’m</a:t>
          </a:r>
          <a:r>
            <a:rPr lang="en-US" sz="4000" b="1" kern="1200" dirty="0" smtClean="0">
              <a:solidFill>
                <a:schemeClr val="tx2">
                  <a:lumMod val="75000"/>
                </a:schemeClr>
              </a:solidFill>
            </a:rPr>
            <a:t> MU’NA’SEBET</a:t>
          </a:r>
          <a:endParaRPr lang="ru-RU" sz="4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52995" y="2119809"/>
        <a:ext cx="3511839" cy="1196631"/>
      </dsp:txXfrm>
    </dsp:sp>
    <dsp:sp modelId="{641F7239-3D63-4E48-A3B2-6918F33C6D0A}">
      <dsp:nvSpPr>
        <dsp:cNvPr id="0" name=""/>
        <dsp:cNvSpPr/>
      </dsp:nvSpPr>
      <dsp:spPr>
        <a:xfrm>
          <a:off x="3288260" y="3546939"/>
          <a:ext cx="3641309" cy="1326101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2">
                  <a:lumMod val="75000"/>
                </a:schemeClr>
              </a:solidFill>
            </a:rPr>
            <a:t>INDIVID, TOPAR,INSTIU</a:t>
          </a:r>
          <a:r>
            <a:rPr lang="en-US" sz="3600" b="1" kern="1200" dirty="0" smtClean="0"/>
            <a:t>T</a:t>
          </a:r>
          <a:endParaRPr lang="ru-RU" sz="3600" b="1" kern="1200" dirty="0"/>
        </a:p>
      </dsp:txBody>
      <dsp:txXfrm>
        <a:off x="3352995" y="3611674"/>
        <a:ext cx="3511839" cy="1196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EBAA9-7B37-40DC-BEA2-45B9052B2638}">
      <dsp:nvSpPr>
        <dsp:cNvPr id="0" name=""/>
        <dsp:cNvSpPr/>
      </dsp:nvSpPr>
      <dsp:spPr>
        <a:xfrm rot="16200000">
          <a:off x="-1208054" y="1208054"/>
          <a:ext cx="5501589" cy="308548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40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INDIVID</a:t>
          </a:r>
          <a:endParaRPr lang="ru-RU" sz="4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Tele </a:t>
          </a:r>
          <a:r>
            <a:rPr lang="en-US" sz="2400" b="1" kern="1200" dirty="0" err="1" smtClean="0"/>
            <a:t>da’stu’rdi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ko’rip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shi’g’i’p</a:t>
          </a:r>
          <a:r>
            <a:rPr lang="en-US" sz="2400" b="1" kern="1200" dirty="0" smtClean="0"/>
            <a:t>,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 </a:t>
          </a:r>
          <a:r>
            <a:rPr lang="en-US" sz="2400" b="1" kern="1200" dirty="0" err="1" smtClean="0"/>
            <a:t>wo’zi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qa’legen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ko’rsetiwdi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tan’ladi</a:t>
          </a:r>
          <a:r>
            <a:rPr lang="en-US" sz="2400" b="1" kern="1200" dirty="0" smtClean="0"/>
            <a:t>’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 </a:t>
          </a:r>
          <a:r>
            <a:rPr lang="en-US" sz="2400" b="1" kern="1200" dirty="0" err="1" smtClean="0"/>
            <a:t>ha’m</a:t>
          </a:r>
          <a:r>
            <a:rPr lang="en-US" sz="2400" b="1" kern="1200" dirty="0" smtClean="0"/>
            <a:t> 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televizordi</a:t>
          </a:r>
          <a:r>
            <a:rPr lang="en-US" sz="2400" b="1" kern="1200" dirty="0" smtClean="0"/>
            <a:t>’ </a:t>
          </a:r>
          <a:r>
            <a:rPr lang="en-US" sz="2400" b="1" kern="1200" dirty="0" err="1" smtClean="0"/>
            <a:t>qoydi</a:t>
          </a:r>
          <a:r>
            <a:rPr lang="en-US" sz="2400" b="1" kern="1200" dirty="0" smtClean="0"/>
            <a:t>’</a:t>
          </a:r>
          <a:endParaRPr lang="ru-RU" sz="2400" b="1" kern="1200" dirty="0"/>
        </a:p>
      </dsp:txBody>
      <dsp:txXfrm rot="5400000">
        <a:off x="0" y="1100318"/>
        <a:ext cx="3085481" cy="3300953"/>
      </dsp:txXfrm>
    </dsp:sp>
    <dsp:sp modelId="{98400755-DDA8-4592-9BA5-98D965CB4B19}">
      <dsp:nvSpPr>
        <dsp:cNvPr id="0" name=""/>
        <dsp:cNvSpPr/>
      </dsp:nvSpPr>
      <dsp:spPr>
        <a:xfrm rot="16200000">
          <a:off x="2365655" y="1371742"/>
          <a:ext cx="4521024" cy="2857242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TOPAR</a:t>
          </a:r>
          <a:endParaRPr lang="ru-RU" sz="4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/>
            <a:t>di’qqatli’raq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boladi</a:t>
          </a:r>
          <a:r>
            <a:rPr lang="en-US" sz="2000" b="1" kern="1200" dirty="0" smtClean="0"/>
            <a:t>’;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/>
            <a:t>ko’birek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informaciya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ali’wg’a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ha’reket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yetedi</a:t>
          </a:r>
          <a:endParaRPr lang="ru-RU" sz="2000" b="1" kern="1200" dirty="0"/>
        </a:p>
      </dsp:txBody>
      <dsp:txXfrm rot="5400000">
        <a:off x="3197546" y="1444056"/>
        <a:ext cx="2857242" cy="2712614"/>
      </dsp:txXfrm>
    </dsp:sp>
    <dsp:sp modelId="{64A908DA-F59D-42E5-8FDD-3FE0F39F8109}">
      <dsp:nvSpPr>
        <dsp:cNvPr id="0" name=""/>
        <dsp:cNvSpPr/>
      </dsp:nvSpPr>
      <dsp:spPr>
        <a:xfrm rot="16200000">
          <a:off x="4787063" y="1870537"/>
          <a:ext cx="4752124" cy="1803540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INSTITUT</a:t>
          </a:r>
          <a:endParaRPr lang="ru-RU" sz="29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GAZETA;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TV</a:t>
          </a:r>
          <a:endParaRPr lang="ru-RU" sz="2400" b="1" kern="1200" dirty="0"/>
        </a:p>
      </dsp:txBody>
      <dsp:txXfrm rot="5400000">
        <a:off x="6261355" y="1346670"/>
        <a:ext cx="1803540" cy="2851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66F96-A659-4F70-8D2D-C9F9141E7A02}">
      <dsp:nvSpPr>
        <dsp:cNvPr id="0" name=""/>
        <dsp:cNvSpPr/>
      </dsp:nvSpPr>
      <dsp:spPr>
        <a:xfrm flipH="1">
          <a:off x="7077450" y="0"/>
          <a:ext cx="147013" cy="169631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6FC5A-DDB4-4B3B-BADE-92A2FA6EE90F}">
      <dsp:nvSpPr>
        <dsp:cNvPr id="0" name=""/>
        <dsp:cNvSpPr/>
      </dsp:nvSpPr>
      <dsp:spPr>
        <a:xfrm>
          <a:off x="3195272" y="3913999"/>
          <a:ext cx="853281" cy="5461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5A296-6E7F-4344-A38F-D1E7A2CDDB79}">
      <dsp:nvSpPr>
        <dsp:cNvPr id="0" name=""/>
        <dsp:cNvSpPr/>
      </dsp:nvSpPr>
      <dsp:spPr>
        <a:xfrm>
          <a:off x="1574038" y="4350879"/>
          <a:ext cx="4095750" cy="102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1574038" y="4350879"/>
        <a:ext cx="4095750" cy="1023937"/>
      </dsp:txXfrm>
    </dsp:sp>
    <dsp:sp modelId="{40135B9A-D663-45E1-A788-1F6194FACB78}">
      <dsp:nvSpPr>
        <dsp:cNvPr id="0" name=""/>
        <dsp:cNvSpPr/>
      </dsp:nvSpPr>
      <dsp:spPr>
        <a:xfrm rot="21060599" flipH="1">
          <a:off x="4376326" y="2534496"/>
          <a:ext cx="2145353" cy="1281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sociyal</a:t>
          </a:r>
          <a:r>
            <a:rPr lang="en-US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institut</a:t>
          </a:r>
          <a:r>
            <a:rPr lang="en-US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ta’sirinde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690506" y="2722133"/>
        <a:ext cx="1516993" cy="905994"/>
      </dsp:txXfrm>
    </dsp:sp>
    <dsp:sp modelId="{F55F9E3C-F7B5-451D-9AD6-41DFF0A1EC54}">
      <dsp:nvSpPr>
        <dsp:cNvPr id="0" name=""/>
        <dsp:cNvSpPr/>
      </dsp:nvSpPr>
      <dsp:spPr>
        <a:xfrm rot="19859984">
          <a:off x="4111451" y="-353440"/>
          <a:ext cx="3010314" cy="1197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WO’ZIN WO’ZGER- TEDI</a:t>
          </a:r>
          <a:endParaRPr lang="ru-RU" sz="2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552301" y="-178133"/>
        <a:ext cx="2128614" cy="846455"/>
      </dsp:txXfrm>
    </dsp:sp>
    <dsp:sp modelId="{5EB89BAA-5108-430A-88ED-35DF2ECB702C}">
      <dsp:nvSpPr>
        <dsp:cNvPr id="0" name=""/>
        <dsp:cNvSpPr/>
      </dsp:nvSpPr>
      <dsp:spPr>
        <a:xfrm rot="1092241">
          <a:off x="2260902" y="1091720"/>
          <a:ext cx="3132050" cy="1357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TELE TAMASHAGO’Y GE AYNALADI</a:t>
          </a:r>
          <a:r>
            <a:rPr lang="en-US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’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719580" y="1290507"/>
        <a:ext cx="2214694" cy="959829"/>
      </dsp:txXfrm>
    </dsp:sp>
    <dsp:sp modelId="{A7241F82-DB1E-4DCF-B681-77EEB71CF67C}">
      <dsp:nvSpPr>
        <dsp:cNvPr id="0" name=""/>
        <dsp:cNvSpPr/>
      </dsp:nvSpPr>
      <dsp:spPr>
        <a:xfrm>
          <a:off x="2375655" y="2478455"/>
          <a:ext cx="4848808" cy="2927041"/>
        </a:xfrm>
        <a:prstGeom prst="funnel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3B0A1-2053-47AC-9400-CFFEC5C3C5F5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8FB7E-E7C0-45BE-855E-764967AB8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7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8FB7E-E7C0-45BE-855E-764967AB8B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2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D3BC-84B4-4704-855D-F219804EAE9B}" type="datetime1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1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3660-4F4B-47EA-ADD7-E6F582A1D60D}" type="datetime1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3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5A0F-84CA-40AD-BB02-F1B417E1C108}" type="datetime1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0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BFEF-5A36-4AE2-A762-7E903D9B144F}" type="datetime1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9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EAC4-898D-4371-A865-97A6DA4426EB}" type="datetime1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7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BAE2-854C-4738-A5DB-7A540FD652F8}" type="datetime1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9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0787-8485-4E13-AD41-8B672497CE88}" type="datetime1">
              <a:rPr lang="ru-RU" smtClean="0"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2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BE4D-DF58-49BE-9834-AD582FA4C4A8}" type="datetime1">
              <a:rPr lang="ru-RU" smtClean="0"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78A9-8721-40C7-84A2-F25375397470}" type="datetime1">
              <a:rPr lang="ru-RU" smtClean="0"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2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A42D-3067-4619-81C1-F00657736B5E}" type="datetime1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9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FB09-C394-4706-928A-1A860456A627}" type="datetime1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9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4B141-5664-48C6-8B46-B5E7B7A66651}" type="datetime1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5B5C9-1D5A-4925-A846-1E9A68E9D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8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000058"/>
                </a:solidFill>
              </a:rPr>
              <a:t>BERDAQ </a:t>
            </a:r>
            <a:r>
              <a:rPr lang="en-US" sz="2500" b="1" dirty="0" smtClean="0">
                <a:solidFill>
                  <a:srgbClr val="000058"/>
                </a:solidFill>
              </a:rPr>
              <a:t>ATI’NDAG’I’ QARAQALPAQ MA’MLEKETLIK </a:t>
            </a:r>
            <a:r>
              <a:rPr lang="en-US" sz="2500" b="1" dirty="0" smtClean="0">
                <a:solidFill>
                  <a:srgbClr val="000058"/>
                </a:solidFill>
              </a:rPr>
              <a:t>UNIVERSITETI</a:t>
            </a:r>
            <a:br>
              <a:rPr lang="en-US" sz="2500" b="1" dirty="0" smtClean="0">
                <a:solidFill>
                  <a:srgbClr val="000058"/>
                </a:solidFill>
              </a:rPr>
            </a:br>
            <a:r>
              <a:rPr lang="en-US" sz="2500" b="1" dirty="0">
                <a:solidFill>
                  <a:srgbClr val="000058"/>
                </a:solidFill>
              </a:rPr>
              <a:t/>
            </a:r>
            <a:br>
              <a:rPr lang="en-US" sz="2500" b="1" dirty="0">
                <a:solidFill>
                  <a:srgbClr val="000058"/>
                </a:solidFill>
              </a:rPr>
            </a:br>
            <a:r>
              <a:rPr lang="en-US" sz="2500" b="1" dirty="0" smtClean="0">
                <a:solidFill>
                  <a:srgbClr val="000058"/>
                </a:solidFill>
              </a:rPr>
              <a:t>QARAQALPAQ </a:t>
            </a:r>
            <a:r>
              <a:rPr lang="en-US" sz="2500" b="1" dirty="0" smtClean="0">
                <a:solidFill>
                  <a:srgbClr val="000058"/>
                </a:solidFill>
              </a:rPr>
              <a:t>FILOLOGIYASI’ </a:t>
            </a:r>
            <a:r>
              <a:rPr lang="en-US" sz="2500" b="1" dirty="0" smtClean="0">
                <a:solidFill>
                  <a:srgbClr val="000058"/>
                </a:solidFill>
              </a:rPr>
              <a:t>FAKULTETI</a:t>
            </a:r>
            <a:br>
              <a:rPr lang="en-US" sz="2500" b="1" dirty="0" smtClean="0">
                <a:solidFill>
                  <a:srgbClr val="000058"/>
                </a:solidFill>
              </a:rPr>
            </a:br>
            <a:r>
              <a:rPr lang="en-US" sz="2500" b="1" dirty="0" smtClean="0">
                <a:solidFill>
                  <a:srgbClr val="000058"/>
                </a:solidFill>
              </a:rPr>
              <a:t> </a:t>
            </a:r>
            <a:r>
              <a:rPr lang="en-US" sz="2500" b="1" dirty="0" smtClean="0">
                <a:solidFill>
                  <a:srgbClr val="000058"/>
                </a:solidFill>
              </a:rPr>
              <a:t>JURNALISTIKA QA’NIYGELIGININ’ 2-KURS STUDENTI ABLAEVA DARIG’ANI’N</a:t>
            </a:r>
            <a:r>
              <a:rPr lang="en-US" sz="2500" b="1" dirty="0" smtClean="0">
                <a:solidFill>
                  <a:srgbClr val="000058"/>
                </a:solidFill>
              </a:rPr>
              <a:t>’</a:t>
            </a:r>
            <a:br>
              <a:rPr lang="en-US" sz="2500" b="1" dirty="0" smtClean="0">
                <a:solidFill>
                  <a:srgbClr val="000058"/>
                </a:solidFill>
              </a:rPr>
            </a:br>
            <a:r>
              <a:rPr lang="en-US" sz="2500" b="1" dirty="0" smtClean="0">
                <a:solidFill>
                  <a:srgbClr val="000058"/>
                </a:solidFill>
              </a:rPr>
              <a:t> </a:t>
            </a:r>
            <a:r>
              <a:rPr lang="en-US" sz="2500" b="1" dirty="0" smtClean="0">
                <a:solidFill>
                  <a:srgbClr val="000058"/>
                </a:solidFill>
              </a:rPr>
              <a:t>“JURNALISTIKA TARIYXI’ ” </a:t>
            </a:r>
            <a:r>
              <a:rPr lang="en-US" sz="2500" b="1" dirty="0" smtClean="0">
                <a:solidFill>
                  <a:srgbClr val="000058"/>
                </a:solidFill>
              </a:rPr>
              <a:t>PA’NINEN</a:t>
            </a:r>
            <a:br>
              <a:rPr lang="en-US" sz="2500" b="1" dirty="0" smtClean="0">
                <a:solidFill>
                  <a:srgbClr val="000058"/>
                </a:solidFill>
              </a:rPr>
            </a:br>
            <a:r>
              <a:rPr lang="en-US" sz="2500" b="1" dirty="0" smtClean="0">
                <a:solidFill>
                  <a:srgbClr val="000058"/>
                </a:solidFill>
              </a:rPr>
              <a:t/>
            </a:r>
            <a:br>
              <a:rPr lang="en-US" sz="2500" b="1" dirty="0" smtClean="0">
                <a:solidFill>
                  <a:srgbClr val="000058"/>
                </a:solidFill>
              </a:rPr>
            </a:br>
            <a:r>
              <a:rPr lang="en-US" sz="5000" b="1" dirty="0" smtClean="0">
                <a:solidFill>
                  <a:srgbClr val="000058"/>
                </a:solidFill>
              </a:rPr>
              <a:t>WO’ZBETINSHE </a:t>
            </a:r>
            <a:r>
              <a:rPr lang="en-US" sz="5000" b="1" dirty="0" smtClean="0">
                <a:solidFill>
                  <a:srgbClr val="000058"/>
                </a:solidFill>
              </a:rPr>
              <a:t>JUMI’SI</a:t>
            </a:r>
            <a:r>
              <a:rPr lang="en-US" sz="5000" b="1" dirty="0" smtClean="0">
                <a:solidFill>
                  <a:srgbClr val="000058"/>
                </a:solidFill>
              </a:rPr>
              <a:t>’</a:t>
            </a:r>
            <a:br>
              <a:rPr lang="en-US" sz="5000" b="1" dirty="0" smtClean="0">
                <a:solidFill>
                  <a:srgbClr val="000058"/>
                </a:solidFill>
              </a:rPr>
            </a:br>
            <a:r>
              <a:rPr lang="en-US" sz="5000" b="1" dirty="0" smtClean="0">
                <a:solidFill>
                  <a:srgbClr val="000058"/>
                </a:solidFill>
              </a:rPr>
              <a:t/>
            </a:r>
            <a:br>
              <a:rPr lang="en-US" sz="5000" b="1" dirty="0" smtClean="0">
                <a:solidFill>
                  <a:srgbClr val="000058"/>
                </a:solidFill>
              </a:rPr>
            </a:br>
            <a:r>
              <a:rPr lang="en-US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TEMA</a:t>
            </a:r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JURNALISTIKA SOCIYAL INSTITUT  </a:t>
            </a:r>
            <a:r>
              <a:rPr lang="en-US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YESABI’NDA</a:t>
            </a:r>
            <a:br>
              <a:rPr lang="en-US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No’kis</a:t>
            </a:r>
            <a:r>
              <a:rPr lang="en-US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- 2014</a:t>
            </a:r>
            <a:endParaRPr lang="ru-RU" sz="2500" b="1" dirty="0">
              <a:solidFill>
                <a:srgbClr val="000058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5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58415" y="-1323528"/>
            <a:ext cx="9202415" cy="5632311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</a:p>
          <a:p>
            <a:pPr algn="just"/>
            <a:endParaRPr lang="en-US" sz="32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en-US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en-US" sz="32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en-US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en-US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Ehtiyojlarning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turi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ham,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soni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ham </a:t>
            </a:r>
          </a:p>
          <a:p>
            <a:pPr algn="just"/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ko’p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faqat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ko’pchilik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bo’lib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birlashgan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kishilar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gina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bajo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keltira</a:t>
            </a:r>
            <a:r>
              <a:rPr lang="en-US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oladi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shuning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uchun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inson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to’p-to’p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bo’lib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yashashga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en-US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muhtoj</a:t>
            </a:r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ru-RU" sz="4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1653" y="4869160"/>
            <a:ext cx="6163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CC0000"/>
                </a:solidFill>
              </a:rPr>
              <a:t>ABU RAYHON BERUNIY: “YUZ HIKMAT. IBRATLI SO’ZLAR”</a:t>
            </a:r>
          </a:p>
          <a:p>
            <a:pPr algn="r"/>
            <a:r>
              <a:rPr lang="en-US" sz="2000" b="1" i="1" dirty="0">
                <a:solidFill>
                  <a:srgbClr val="CC0000"/>
                </a:solidFill>
              </a:rPr>
              <a:t> </a:t>
            </a:r>
            <a:r>
              <a:rPr lang="en-US" sz="2000" b="1" i="1" dirty="0" smtClean="0">
                <a:solidFill>
                  <a:srgbClr val="CC0000"/>
                </a:solidFill>
              </a:rPr>
              <a:t>                                              68-HIKMATIDAN</a:t>
            </a:r>
            <a:endParaRPr lang="ru-RU" b="1" i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11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709" y="-963488"/>
            <a:ext cx="3347865" cy="360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799" y="263530"/>
            <a:ext cx="7396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INDIVID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wo’zinin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’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mu’tajliklerin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qanaatlandiriw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maqsetinde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TOPAR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g’a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qosiladi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-290946" y="2017856"/>
            <a:ext cx="95434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23014" y="2055723"/>
            <a:ext cx="5323124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TOPAR</a:t>
            </a:r>
            <a:r>
              <a:rPr lang="en-US" sz="3600" b="1" dirty="0" smtClean="0"/>
              <a:t> 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wo’zinin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’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iskerligin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ju’rgiziw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maqsetinde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INSTITUT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qa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qosiladi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 descr="G:\Images\IndividualoutsideGro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17856"/>
            <a:ext cx="3569356" cy="22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-23014" y="4005064"/>
            <a:ext cx="9252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G:\Images\322115502_groups_xlarg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4005064"/>
            <a:ext cx="33337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4322" y="4005064"/>
            <a:ext cx="55683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INSTITUT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iskerlikti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ju’rgizedi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ha’m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rawajlandi’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radi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’.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Wolar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ji’ynali’si’p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JA’MIYET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ti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payda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yetedi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6433" y="0"/>
            <a:ext cx="8559331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Ja’miyet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qurami’nda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mu’na’sebetke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kiriwshi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obiektlerdin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sani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qansha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ko’p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bolsa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bul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ja’miyet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qanshelli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da’rejede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quramali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qurmg’a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iye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boladi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ha’m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wo’zara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mu’na’sebetke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kirisiw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maqsetinde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jurnalistikadan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sonshelli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ko’p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aktiv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paydalanadi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4581128"/>
            <a:ext cx="353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CC0000"/>
                </a:solidFill>
              </a:rPr>
              <a:t>F. MO’MINOV</a:t>
            </a:r>
            <a:endParaRPr lang="ru-RU" sz="36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9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5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TEMA: JURNALISTIKA SOCIYAL INSTITUT  </a:t>
            </a:r>
            <a:r>
              <a:rPr lang="en-US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</a:t>
            </a:r>
            <a:r>
              <a:rPr lang="en-US" sz="5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ESABI’NDA</a:t>
            </a:r>
            <a:r>
              <a:rPr lang="ru-RU" sz="5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5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53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229600" cy="307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9752" y="2132856"/>
            <a:ext cx="43113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F. MO’MINOV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1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0" name="Picture 2" descr="G:\Images\stock-photo-a-news-reporter-microphone-on-white-92375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182">
            <a:off x="7082040" y="376472"/>
            <a:ext cx="1771905" cy="175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5999" y="404664"/>
            <a:ext cx="5283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-324544" y="540272"/>
            <a:ext cx="8292536" cy="2215991"/>
          </a:xfrm>
          <a:prstGeom prst="rect">
            <a:avLst/>
          </a:prstGeom>
          <a:noFill/>
        </p:spPr>
        <p:txBody>
          <a:bodyPr wrap="square" tIns="792000" rtlCol="0">
            <a:prstTxWarp prst="textButton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ln w="10541" cap="rnd" cmpd="thickThin">
                  <a:solidFill>
                    <a:schemeClr val="accent1">
                      <a:shade val="88000"/>
                      <a:satMod val="110000"/>
                    </a:schemeClr>
                  </a:solidFill>
                  <a:prstDash val="sysDash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ap="rnd" cmpd="thickThin">
                  <a:solidFill>
                    <a:schemeClr val="accent1">
                      <a:shade val="88000"/>
                      <a:satMod val="110000"/>
                    </a:schemeClr>
                  </a:solidFill>
                  <a:prstDash val="sysDash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</a:t>
            </a:r>
            <a:r>
              <a:rPr lang="en-US" sz="5400" b="1" cap="none" spc="0" dirty="0" smtClean="0">
                <a:ln w="10541" cap="rnd" cmpd="thickThin">
                  <a:solidFill>
                    <a:schemeClr val="accent1">
                      <a:shade val="88000"/>
                      <a:satMod val="110000"/>
                    </a:schemeClr>
                  </a:solidFill>
                  <a:prstDash val="sysDash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JURNALISTIKA SOCIYAL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b="1" cap="none" spc="0" dirty="0" smtClean="0">
                <a:ln w="10541" cap="rnd" cmpd="thickThin">
                  <a:solidFill>
                    <a:schemeClr val="accent1">
                      <a:shade val="88000"/>
                      <a:satMod val="110000"/>
                    </a:schemeClr>
                  </a:solidFill>
                  <a:prstDash val="sysDash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INSTITUT </a:t>
            </a:r>
            <a:r>
              <a:rPr lang="en-US" sz="5400" b="1" dirty="0" smtClean="0">
                <a:ln w="10541" cap="rnd" cmpd="thickThin">
                  <a:solidFill>
                    <a:schemeClr val="accent1">
                      <a:shade val="88000"/>
                      <a:satMod val="110000"/>
                    </a:schemeClr>
                  </a:solidFill>
                  <a:prstDash val="sysDash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</a:t>
            </a:r>
            <a:r>
              <a:rPr lang="en-US" sz="5400" b="1" cap="none" spc="0" dirty="0" smtClean="0">
                <a:ln w="10541" cap="rnd" cmpd="thickThin">
                  <a:solidFill>
                    <a:schemeClr val="accent1">
                      <a:shade val="88000"/>
                      <a:satMod val="110000"/>
                    </a:schemeClr>
                  </a:solidFill>
                  <a:prstDash val="sysDash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ESABI’NDA</a:t>
            </a:r>
            <a:endParaRPr lang="ru-RU" sz="5400" dirty="0">
              <a:ln w="10541" cap="rnd" cmpd="thickThin">
                <a:solidFill>
                  <a:schemeClr val="accent1">
                    <a:shade val="88000"/>
                    <a:satMod val="110000"/>
                  </a:schemeClr>
                </a:solidFill>
                <a:prstDash val="sysDash"/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32933"/>
            <a:ext cx="35638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JA’MIYET: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756263"/>
            <a:ext cx="8764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damzatti’n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’ 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a’sirler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dawami’nda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rawajlang’an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, ken’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ko’lemli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turmi’s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iskerligi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ariyxti’n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’ 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belgili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bir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basqi’shi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’ (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mi’sali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’,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feodal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ja’miyeti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si’pati’nda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ko’rip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shi’g’adi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’;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onkret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bir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ja’miyet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mi’sali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’,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Qi’tay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ja’miyeti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721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4786151"/>
              </p:ext>
            </p:extLst>
          </p:nvPr>
        </p:nvGraphicFramePr>
        <p:xfrm>
          <a:off x="-2124744" y="923330"/>
          <a:ext cx="6696744" cy="548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044624" y="23353"/>
            <a:ext cx="11449272" cy="923330"/>
          </a:xfrm>
          <a:prstGeom prst="rec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  <a:ln w="34925" cap="flat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JA’MIYET EVOLYUCIYASI’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49289171"/>
              </p:ext>
            </p:extLst>
          </p:nvPr>
        </p:nvGraphicFramePr>
        <p:xfrm>
          <a:off x="2915816" y="923330"/>
          <a:ext cx="7416824" cy="5602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535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97512637"/>
              </p:ext>
            </p:extLst>
          </p:nvPr>
        </p:nvGraphicFramePr>
        <p:xfrm>
          <a:off x="589945" y="656901"/>
          <a:ext cx="80648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гнутая вверх стрелка 4"/>
          <p:cNvSpPr/>
          <p:nvPr/>
        </p:nvSpPr>
        <p:spPr>
          <a:xfrm>
            <a:off x="1547664" y="116632"/>
            <a:ext cx="6149458" cy="1080120"/>
          </a:xfrm>
          <a:prstGeom prst="curvedDownArrow">
            <a:avLst>
              <a:gd name="adj1" fmla="val 33246"/>
              <a:gd name="adj2" fmla="val 57027"/>
              <a:gd name="adj3" fmla="val 41229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3961151" y="622329"/>
            <a:ext cx="3550655" cy="77993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 flipH="1">
            <a:off x="632746" y="5589240"/>
            <a:ext cx="6879060" cy="1268759"/>
          </a:xfrm>
          <a:prstGeom prst="curvedUpArrow">
            <a:avLst>
              <a:gd name="adj1" fmla="val 29170"/>
              <a:gd name="adj2" fmla="val 96989"/>
              <a:gd name="adj3" fmla="val 457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219070">
            <a:off x="1187308" y="542410"/>
            <a:ext cx="2949293" cy="66422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907704" y="5229088"/>
            <a:ext cx="4812014" cy="1291313"/>
          </a:xfrm>
          <a:prstGeom prst="wedgeEllipseCallout">
            <a:avLst>
              <a:gd name="adj1" fmla="val -63469"/>
              <a:gd name="adj2" fmla="val -58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Bul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jag’dayda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teleda’stu’r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basi’lg’an</a:t>
            </a:r>
            <a:r>
              <a:rPr lang="en-US" sz="2000" b="1" dirty="0" smtClean="0"/>
              <a:t> </a:t>
            </a:r>
            <a:r>
              <a:rPr lang="en-US" sz="2400" b="1" dirty="0" smtClean="0"/>
              <a:t>GAZETA </a:t>
            </a:r>
            <a:r>
              <a:rPr lang="en-US" sz="2000" b="1" dirty="0" err="1" smtClean="0"/>
              <a:t>jurnalistikani’n</a:t>
            </a:r>
            <a:r>
              <a:rPr lang="en-US" sz="2000" b="1" dirty="0" smtClean="0"/>
              <a:t>’ </a:t>
            </a:r>
            <a:r>
              <a:rPr lang="en-US" sz="2000" b="1" dirty="0" err="1" smtClean="0"/>
              <a:t>sociyal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instituti</a:t>
            </a:r>
            <a:r>
              <a:rPr lang="en-US" sz="2000" b="1" dirty="0" smtClean="0"/>
              <a:t>’ </a:t>
            </a:r>
            <a:r>
              <a:rPr lang="en-US" sz="2000" b="1" dirty="0" err="1" smtClean="0"/>
              <a:t>yesaplanadi</a:t>
            </a:r>
            <a:r>
              <a:rPr lang="en-US" sz="2000" b="1" dirty="0" smtClean="0"/>
              <a:t>’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129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ABLAEVA DARIG'A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6</a:t>
            </a:fld>
            <a:endParaRPr lang="ru-RU"/>
          </a:p>
        </p:txBody>
      </p:sp>
      <p:pic>
        <p:nvPicPr>
          <p:cNvPr id="4099" name="Picture 3" descr="G:\Images\breaking-n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3" y="-531440"/>
            <a:ext cx="9144000" cy="6912768"/>
          </a:xfrm>
          <a:prstGeom prst="roundRect">
            <a:avLst>
              <a:gd name="adj" fmla="val 5971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cxnSp>
        <p:nvCxnSpPr>
          <p:cNvPr id="8" name="Прямая со стрелкой 7"/>
          <p:cNvCxnSpPr/>
          <p:nvPr/>
        </p:nvCxnSpPr>
        <p:spPr>
          <a:xfrm>
            <a:off x="1115616" y="-531440"/>
            <a:ext cx="4536504" cy="1193304"/>
          </a:xfrm>
          <a:prstGeom prst="straightConnector1">
            <a:avLst/>
          </a:prstGeom>
          <a:ln w="200025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773109712"/>
              </p:ext>
            </p:extLst>
          </p:nvPr>
        </p:nvGraphicFramePr>
        <p:xfrm>
          <a:off x="1886356" y="692696"/>
          <a:ext cx="722446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8768" y="661864"/>
            <a:ext cx="5916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YAG’NI’Y INDIVID:</a:t>
            </a:r>
            <a:endParaRPr lang="ru-RU" sz="6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1" y="5589240"/>
            <a:ext cx="9123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SOCIYAL   INSTITUT   TA’SIRI  ASTI’NDA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7</a:t>
            </a:fld>
            <a:endParaRPr lang="ru-RU"/>
          </a:p>
        </p:txBody>
      </p:sp>
      <p:pic>
        <p:nvPicPr>
          <p:cNvPr id="5122" name="Picture 2" descr="G:\Images\what-is-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472"/>
            <a:ext cx="7705985" cy="39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-684584" y="19472"/>
            <a:ext cx="4896544" cy="3049488"/>
          </a:xfrm>
          <a:prstGeom prst="wedgeEllipseCallout">
            <a:avLst>
              <a:gd name="adj1" fmla="val 43842"/>
              <a:gd name="adj2" fmla="val 63171"/>
            </a:avLst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D40A9"/>
                </a:solidFill>
              </a:rPr>
              <a:t>KO’Z  ALDI’N’I’ZG’A KELTIRIN’, ADAM JALG’I’Z WO’ZI QALDI’. BUNI’N’ MENEN WOL ULI’WMA BARLI’QTAN AJI’RALADI MA???</a:t>
            </a:r>
            <a:endParaRPr lang="ru-RU" sz="2400" b="1" dirty="0">
              <a:solidFill>
                <a:srgbClr val="3D40A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2" y="4006726"/>
            <a:ext cx="93000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A’lbette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yaq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!!!</a:t>
            </a:r>
          </a:p>
          <a:p>
            <a:pPr algn="just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Adam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jalg’I’z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wo’zi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qalg’an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waqitta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da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uli’mali’q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mu’na’sebetlar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subiekti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boli’p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qala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beredi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Wol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jalg’I’z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bolg’ani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’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menen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kimnin’dir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a’kesi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anasi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’,</a:t>
            </a:r>
          </a:p>
          <a:p>
            <a:pPr algn="just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perzenti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woqi’wshi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’,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jumi’sshi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’,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klub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sho’lkem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awqam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ag’zasi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’,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belgili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bir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ma’mleket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puxarasi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’, millet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wa’kili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aymaqti’n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’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turg’I’ni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’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bolip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yesaplanadi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’.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23528" y="3284984"/>
            <a:ext cx="6912768" cy="3724684"/>
          </a:xfrm>
          <a:prstGeom prst="wedgeEllipseCallout">
            <a:avLst>
              <a:gd name="adj1" fmla="val 76001"/>
              <a:gd name="adj2" fmla="val -64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Jalg’i’z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qalg’an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jag’dayda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wol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tv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ko’riwi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ha’m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gazeta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woqiwi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mu’mkin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Buni’n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menen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wol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g’alaba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kommunikaciyani’n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ko’rinbes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qatnasi’wshi’si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boladi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’. </a:t>
            </a:r>
            <a:endParaRPr lang="ru-RU" sz="28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38802" y="2967335"/>
            <a:ext cx="2664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2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7771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Adam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sa’wbet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bari’si’nda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G:\Images\celebrity-group-people-camera-elegant-woman-vector-silhouettes-35077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908721"/>
            <a:ext cx="900444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2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ABLAEVA DARIG'A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5C9-1D5A-4925-A846-1E9A68E9DCD2}" type="slidenum">
              <a:rPr lang="ru-RU" smtClean="0"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0466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CC0000"/>
                </a:solidFill>
              </a:rPr>
              <a:t>wo’z</a:t>
            </a:r>
            <a:r>
              <a:rPr lang="en-US" sz="3600" b="1" dirty="0">
                <a:solidFill>
                  <a:srgbClr val="CC0000"/>
                </a:solidFill>
              </a:rPr>
              <a:t>  </a:t>
            </a:r>
            <a:r>
              <a:rPr lang="en-US" sz="3600" b="1" dirty="0" err="1">
                <a:solidFill>
                  <a:srgbClr val="CC0000"/>
                </a:solidFill>
              </a:rPr>
              <a:t>za’rurliklerin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ha’m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wo’zin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ashkara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etiw</a:t>
            </a:r>
            <a:r>
              <a:rPr lang="en-US" sz="3600" b="1" dirty="0">
                <a:solidFill>
                  <a:srgbClr val="CC00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CC0000"/>
                </a:solidFill>
              </a:rPr>
              <a:t>basqa</a:t>
            </a:r>
            <a:r>
              <a:rPr lang="en-US" sz="3600" b="1" dirty="0">
                <a:solidFill>
                  <a:srgbClr val="CC0000"/>
                </a:solidFill>
              </a:rPr>
              <a:t>  </a:t>
            </a:r>
            <a:r>
              <a:rPr lang="en-US" sz="3600" b="1" dirty="0" err="1">
                <a:solidFill>
                  <a:srgbClr val="CC0000"/>
                </a:solidFill>
              </a:rPr>
              <a:t>adamlardi</a:t>
            </a:r>
            <a:r>
              <a:rPr lang="en-US" sz="3600" b="1" dirty="0">
                <a:solidFill>
                  <a:srgbClr val="CC0000"/>
                </a:solidFill>
              </a:rPr>
              <a:t>’ </a:t>
            </a:r>
            <a:r>
              <a:rPr lang="en-US" sz="3600" b="1" dirty="0" err="1">
                <a:solidFill>
                  <a:srgbClr val="CC0000"/>
                </a:solidFill>
              </a:rPr>
              <a:t>an’lawg’a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ha’reket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yetedi</a:t>
            </a:r>
            <a:r>
              <a:rPr lang="en-US" sz="3600" b="1" dirty="0">
                <a:solidFill>
                  <a:srgbClr val="CC000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CC0000"/>
                </a:solidFill>
              </a:rPr>
              <a:t>wo’zi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bilmegen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halda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basqalarg’a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yelikleydi</a:t>
            </a:r>
            <a:r>
              <a:rPr lang="en-US" sz="3600" b="1" dirty="0">
                <a:solidFill>
                  <a:srgbClr val="CC00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CC0000"/>
                </a:solidFill>
              </a:rPr>
              <a:t>wo’zin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wolar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menen</a:t>
            </a:r>
            <a:r>
              <a:rPr lang="en-US" sz="3600" b="1" dirty="0">
                <a:solidFill>
                  <a:srgbClr val="CC0000"/>
                </a:solidFill>
              </a:rPr>
              <a:t>  </a:t>
            </a:r>
            <a:r>
              <a:rPr lang="en-US" sz="3600" b="1" dirty="0" err="1">
                <a:solidFill>
                  <a:srgbClr val="CC0000"/>
                </a:solidFill>
              </a:rPr>
              <a:t>ten’lestiredi</a:t>
            </a:r>
            <a:r>
              <a:rPr lang="en-US" sz="3600" b="1" dirty="0">
                <a:solidFill>
                  <a:srgbClr val="CC00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CC0000"/>
                </a:solidFill>
              </a:rPr>
              <a:t>wo’zi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bilgen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ha’m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bilmegen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jag’dayda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basqa</a:t>
            </a:r>
            <a:r>
              <a:rPr lang="en-US" sz="3600" b="1" dirty="0">
                <a:solidFill>
                  <a:srgbClr val="CC0000"/>
                </a:solidFill>
              </a:rPr>
              <a:t>-</a:t>
            </a:r>
          </a:p>
          <a:p>
            <a:r>
              <a:rPr lang="en-US" sz="3600" b="1" dirty="0">
                <a:solidFill>
                  <a:srgbClr val="CC0000"/>
                </a:solidFill>
              </a:rPr>
              <a:t>   </a:t>
            </a:r>
            <a:r>
              <a:rPr lang="en-US" sz="3600" b="1" dirty="0" err="1">
                <a:solidFill>
                  <a:srgbClr val="CC0000"/>
                </a:solidFill>
              </a:rPr>
              <a:t>lardi’n</a:t>
            </a:r>
            <a:r>
              <a:rPr lang="en-US" sz="3600" b="1" dirty="0">
                <a:solidFill>
                  <a:srgbClr val="CC0000"/>
                </a:solidFill>
              </a:rPr>
              <a:t>’ </a:t>
            </a:r>
            <a:r>
              <a:rPr lang="en-US" sz="3600" b="1" dirty="0" err="1">
                <a:solidFill>
                  <a:srgbClr val="CC0000"/>
                </a:solidFill>
              </a:rPr>
              <a:t>sezimlerinen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nusxa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aladi</a:t>
            </a:r>
            <a:r>
              <a:rPr lang="en-US" sz="3600" b="1" dirty="0">
                <a:solidFill>
                  <a:srgbClr val="CC0000"/>
                </a:solidFill>
              </a:rPr>
              <a:t>’;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a’tirapti</a:t>
            </a:r>
            <a:r>
              <a:rPr lang="en-US" sz="3600" b="1" dirty="0">
                <a:solidFill>
                  <a:srgbClr val="CC0000"/>
                </a:solidFill>
              </a:rPr>
              <a:t>’ </a:t>
            </a:r>
            <a:r>
              <a:rPr lang="en-US" sz="3600" b="1" dirty="0" err="1">
                <a:solidFill>
                  <a:srgbClr val="CC0000"/>
                </a:solidFill>
              </a:rPr>
              <a:t>aqli’y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jaqtan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an’lawg’a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ha’reket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CC0000"/>
                </a:solidFill>
              </a:rPr>
              <a:t>   </a:t>
            </a:r>
            <a:r>
              <a:rPr lang="en-US" sz="3600" b="1" dirty="0" err="1">
                <a:solidFill>
                  <a:srgbClr val="CC0000"/>
                </a:solidFill>
              </a:rPr>
              <a:t>yetiw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tiykari’nda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logikali’q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pikirlewge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u’yre</a:t>
            </a:r>
            <a:r>
              <a:rPr lang="en-US" sz="3600" b="1" dirty="0">
                <a:solidFill>
                  <a:srgbClr val="CC0000"/>
                </a:solidFill>
              </a:rPr>
              <a:t>-</a:t>
            </a:r>
          </a:p>
          <a:p>
            <a:r>
              <a:rPr lang="en-US" sz="3600" b="1" dirty="0">
                <a:solidFill>
                  <a:srgbClr val="CC0000"/>
                </a:solidFill>
              </a:rPr>
              <a:t>   </a:t>
            </a:r>
            <a:r>
              <a:rPr lang="en-US" sz="3600" b="1" dirty="0" err="1">
                <a:solidFill>
                  <a:srgbClr val="CC0000"/>
                </a:solidFill>
              </a:rPr>
              <a:t>nedi</a:t>
            </a:r>
            <a:r>
              <a:rPr lang="en-US" sz="3600" b="1" dirty="0">
                <a:solidFill>
                  <a:srgbClr val="CC0000"/>
                </a:solidFill>
              </a:rPr>
              <a:t>, </a:t>
            </a:r>
            <a:r>
              <a:rPr lang="en-US" sz="3600" b="1" dirty="0" err="1">
                <a:solidFill>
                  <a:srgbClr val="CC0000"/>
                </a:solidFill>
              </a:rPr>
              <a:t>logikali’q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analiz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ha’m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maqsetke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CC0000"/>
                </a:solidFill>
              </a:rPr>
              <a:t>   </a:t>
            </a:r>
            <a:r>
              <a:rPr lang="en-US" sz="3600" b="1" dirty="0" err="1">
                <a:solidFill>
                  <a:srgbClr val="CC0000"/>
                </a:solidFill>
              </a:rPr>
              <a:t>muwapi’q</a:t>
            </a:r>
            <a:r>
              <a:rPr lang="en-US" sz="3600" b="1" dirty="0">
                <a:solidFill>
                  <a:srgbClr val="CC0000"/>
                </a:solidFill>
              </a:rPr>
              <a:t>  </a:t>
            </a:r>
            <a:r>
              <a:rPr lang="en-US" sz="3600" b="1" dirty="0" err="1">
                <a:solidFill>
                  <a:srgbClr val="CC0000"/>
                </a:solidFill>
              </a:rPr>
              <a:t>ha’rekette</a:t>
            </a:r>
            <a:r>
              <a:rPr lang="en-US" sz="3600" b="1" dirty="0">
                <a:solidFill>
                  <a:srgbClr val="CC0000"/>
                </a:solidFill>
              </a:rPr>
              <a:t> </a:t>
            </a:r>
            <a:r>
              <a:rPr lang="en-US" sz="3600" b="1" dirty="0" err="1">
                <a:solidFill>
                  <a:srgbClr val="CC0000"/>
                </a:solidFill>
              </a:rPr>
              <a:t>boladi</a:t>
            </a:r>
            <a:r>
              <a:rPr lang="en-US" sz="3600" b="1" dirty="0">
                <a:solidFill>
                  <a:srgbClr val="CC0000"/>
                </a:solidFill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32486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ed369845717f366b2ce3f3743a1bab4b4d1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464</Words>
  <Application>Microsoft Office PowerPoint</Application>
  <PresentationFormat>Экран (4:3)</PresentationFormat>
  <Paragraphs>107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BERDAQ ATI’NDAG’I’ QARAQALPAQ MA’MLEKETLIK UNIVERSITETI  QARAQALPAQ FILOLOGIYASI’ FAKULTETI  JURNALISTIKA QA’NIYGELIGININ’ 2-KURS STUDENTI ABLAEVA DARIG’ANI’N’  “JURNALISTIKA TARIYXI’ ” PA’NINEN  WO’ZBETINSHE JUMI’SI’  TEMA: JURNALISTIKA SOCIYAL INSTITUT  YESABI’NDA  No’kis - 2014</vt:lpstr>
      <vt:lpstr>   TEMA: JURNALISTIKA SOCIYAL INSTITUT  YESABI’NDA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BERDAQ ATI’NDAG’I’ QARAQALPAQ MA’MLEKETLIK UNIVERSITETI QARAQALPAQ FILOLOGIYASI’ FAKULTETI JURNALISTIKA QA’NIYGELIGININ’ 2-KURS STUDENTI ABLAEVA DARIG’ANI’N’ “JURNALISTIKA TARIYXI’ ” PA’NINEN WO’ZBETINS</dc:title>
  <dc:creator>Компьютер</dc:creator>
  <cp:lastModifiedBy>Bill Geyts</cp:lastModifiedBy>
  <cp:revision>37</cp:revision>
  <dcterms:created xsi:type="dcterms:W3CDTF">2015-01-22T20:43:37Z</dcterms:created>
  <dcterms:modified xsi:type="dcterms:W3CDTF">2015-04-04T11:19:09Z</dcterms:modified>
</cp:coreProperties>
</file>