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2"/>
  </p:notesMasterIdLst>
  <p:sldIdLst>
    <p:sldId id="503" r:id="rId2"/>
    <p:sldId id="433" r:id="rId3"/>
    <p:sldId id="438" r:id="rId4"/>
    <p:sldId id="501" r:id="rId5"/>
    <p:sldId id="502" r:id="rId6"/>
    <p:sldId id="508" r:id="rId7"/>
    <p:sldId id="510" r:id="rId8"/>
    <p:sldId id="517" r:id="rId9"/>
    <p:sldId id="511" r:id="rId10"/>
    <p:sldId id="512" r:id="rId11"/>
    <p:sldId id="513" r:id="rId12"/>
    <p:sldId id="514" r:id="rId13"/>
    <p:sldId id="515" r:id="rId14"/>
    <p:sldId id="454" r:id="rId15"/>
    <p:sldId id="485" r:id="rId16"/>
    <p:sldId id="489" r:id="rId17"/>
    <p:sldId id="493" r:id="rId18"/>
    <p:sldId id="518" r:id="rId19"/>
    <p:sldId id="472" r:id="rId20"/>
    <p:sldId id="428" r:id="rId21"/>
  </p:sldIdLst>
  <p:sldSz cx="9144000" cy="6858000" type="screen4x3"/>
  <p:notesSz cx="6735763" cy="9869488"/>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00"/>
    <a:srgbClr val="FF3399"/>
    <a:srgbClr val="CC3399"/>
    <a:srgbClr val="FF33CC"/>
    <a:srgbClr val="00F6C7"/>
    <a:srgbClr val="51FDF5"/>
    <a:srgbClr val="9A25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2" autoAdjust="0"/>
    <p:restoredTop sz="94481" autoAdjust="0"/>
  </p:normalViewPr>
  <p:slideViewPr>
    <p:cSldViewPr>
      <p:cViewPr varScale="1">
        <p:scale>
          <a:sx n="106" d="100"/>
          <a:sy n="106" d="100"/>
        </p:scale>
        <p:origin x="-19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95379-F45E-4285-A723-DFEABA972F2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F05E2314-2579-4283-8DDF-A169E4A43147}">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z-Cyrl-UZ" sz="1600" b="1" dirty="0" smtClean="0">
              <a:solidFill>
                <a:schemeClr val="tx1"/>
              </a:solidFill>
              <a:latin typeface="Times New Roman" pitchFamily="18" charset="0"/>
              <a:cs typeface="Times New Roman" pitchFamily="18" charset="0"/>
            </a:rPr>
            <a:t>Физика фанидан 6,7,8,9-синфлар учун 4 номдаги электрон дарслик, 27 номдаги виртуал лабораториялар, 20 дан ортиқ  мавзуларда ўқув фильмлари ва ўзлаштирилиши мураккаб бўлган мавзулардаги  видеодарслар </a:t>
          </a:r>
          <a:endParaRPr lang="ru-RU" sz="1600" dirty="0">
            <a:solidFill>
              <a:schemeClr val="tx1"/>
            </a:solidFill>
            <a:latin typeface="Times New Roman" pitchFamily="18" charset="0"/>
            <a:cs typeface="Times New Roman" pitchFamily="18" charset="0"/>
          </a:endParaRPr>
        </a:p>
      </dgm:t>
    </dgm:pt>
    <dgm:pt modelId="{5C3B5C3F-792D-48D1-8FA1-661069BDCB95}" type="parTrans" cxnId="{BE529884-8EBD-43AF-ADEE-59321BF300EE}">
      <dgm:prSet/>
      <dgm:spPr/>
      <dgm:t>
        <a:bodyPr/>
        <a:lstStyle/>
        <a:p>
          <a:endParaRPr lang="ru-RU"/>
        </a:p>
      </dgm:t>
    </dgm:pt>
    <dgm:pt modelId="{10996D3B-D373-4B9F-8F28-D483D3382ABA}" type="sibTrans" cxnId="{BE529884-8EBD-43AF-ADEE-59321BF300EE}">
      <dgm:prSet/>
      <dgm:spPr/>
      <dgm:t>
        <a:bodyPr/>
        <a:lstStyle/>
        <a:p>
          <a:endParaRPr lang="ru-RU"/>
        </a:p>
      </dgm:t>
    </dgm:pt>
    <dgm:pt modelId="{FEB90237-0212-4FE8-924F-8C99F8BBC85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z-Cyrl-UZ" sz="1600" b="1" dirty="0" smtClean="0">
              <a:solidFill>
                <a:schemeClr val="tx1"/>
              </a:solidFill>
              <a:latin typeface="Times New Roman" pitchFamily="18" charset="0"/>
              <a:cs typeface="Times New Roman" pitchFamily="18" charset="0"/>
            </a:rPr>
            <a:t>Кимё фанидан 7,8,9-синфлар бўйича 3 номдаги электрон дарслик, 28 номдаги виртуал лабораториялар, 10дан ортиқ ўқув фильмлари ва ўзлаштирилиши мураккаб бўлган мавзуларда видеодарслар</a:t>
          </a:r>
          <a:endParaRPr lang="ru-RU" sz="1600" dirty="0">
            <a:solidFill>
              <a:schemeClr val="tx1"/>
            </a:solidFill>
            <a:latin typeface="Times New Roman" pitchFamily="18" charset="0"/>
            <a:cs typeface="Times New Roman" pitchFamily="18" charset="0"/>
          </a:endParaRPr>
        </a:p>
      </dgm:t>
    </dgm:pt>
    <dgm:pt modelId="{3E42E069-94FD-4BC9-BCD5-F473AE274C00}" type="parTrans" cxnId="{C52C091F-BA57-4C90-AFC2-D352CB28D8BB}">
      <dgm:prSet/>
      <dgm:spPr/>
      <dgm:t>
        <a:bodyPr/>
        <a:lstStyle/>
        <a:p>
          <a:endParaRPr lang="ru-RU"/>
        </a:p>
      </dgm:t>
    </dgm:pt>
    <dgm:pt modelId="{6394DA24-3A84-4479-8D82-6ABC9B8E9B84}" type="sibTrans" cxnId="{C52C091F-BA57-4C90-AFC2-D352CB28D8BB}">
      <dgm:prSet/>
      <dgm:spPr/>
      <dgm:t>
        <a:bodyPr/>
        <a:lstStyle/>
        <a:p>
          <a:endParaRPr lang="ru-RU"/>
        </a:p>
      </dgm:t>
    </dgm:pt>
    <dgm:pt modelId="{6DB2C4EE-4907-49AF-8C88-FAB25A6D564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z-Cyrl-UZ" sz="1600" b="1" dirty="0" smtClean="0">
              <a:solidFill>
                <a:schemeClr val="tx1"/>
              </a:solidFill>
              <a:latin typeface="Times New Roman" pitchFamily="18" charset="0"/>
              <a:cs typeface="Times New Roman" pitchFamily="18" charset="0"/>
            </a:rPr>
            <a:t>Биология фанидан 5,6,7,8,9-синфлар учун 5 номдаги электрон дарслик, 34 номдаги виртуал лабораториялар, 10дан ортиқ ўқув фильмлари ва ўзлаштирилиши мураккаб бўлган мавзуларда видеодарслар</a:t>
          </a:r>
          <a:endParaRPr lang="ru-RU" sz="1600" dirty="0">
            <a:solidFill>
              <a:schemeClr val="tx1"/>
            </a:solidFill>
          </a:endParaRPr>
        </a:p>
      </dgm:t>
    </dgm:pt>
    <dgm:pt modelId="{4F77CFD2-F585-456D-BEE8-BCF8530C7524}" type="parTrans" cxnId="{75714840-75AE-437F-BCD4-F01936D5C3F9}">
      <dgm:prSet/>
      <dgm:spPr/>
      <dgm:t>
        <a:bodyPr/>
        <a:lstStyle/>
        <a:p>
          <a:endParaRPr lang="ru-RU"/>
        </a:p>
      </dgm:t>
    </dgm:pt>
    <dgm:pt modelId="{62BCF52A-24C2-45DC-97B8-590C5FBC9541}" type="sibTrans" cxnId="{75714840-75AE-437F-BCD4-F01936D5C3F9}">
      <dgm:prSet/>
      <dgm:spPr/>
      <dgm:t>
        <a:bodyPr/>
        <a:lstStyle/>
        <a:p>
          <a:endParaRPr lang="ru-RU"/>
        </a:p>
      </dgm:t>
    </dgm:pt>
    <dgm:pt modelId="{384E363E-1B6F-4A78-B879-3415C14203D8}" type="pres">
      <dgm:prSet presAssocID="{FC895379-F45E-4285-A723-DFEABA972F2C}" presName="composite" presStyleCnt="0">
        <dgm:presLayoutVars>
          <dgm:chMax val="5"/>
          <dgm:dir/>
          <dgm:animLvl val="ctr"/>
          <dgm:resizeHandles val="exact"/>
        </dgm:presLayoutVars>
      </dgm:prSet>
      <dgm:spPr/>
      <dgm:t>
        <a:bodyPr/>
        <a:lstStyle/>
        <a:p>
          <a:endParaRPr lang="ru-RU"/>
        </a:p>
      </dgm:t>
    </dgm:pt>
    <dgm:pt modelId="{594B3BA3-1656-4476-84E2-126504C8784F}" type="pres">
      <dgm:prSet presAssocID="{FC895379-F45E-4285-A723-DFEABA972F2C}" presName="cycle" presStyleCnt="0"/>
      <dgm:spPr/>
    </dgm:pt>
    <dgm:pt modelId="{0EEFD72C-DE0D-4656-A4D3-F24B3A21B004}" type="pres">
      <dgm:prSet presAssocID="{FC895379-F45E-4285-A723-DFEABA972F2C}" presName="centerShape" presStyleCnt="0"/>
      <dgm:spPr/>
    </dgm:pt>
    <dgm:pt modelId="{A216EF35-B6C5-4F6A-879A-5EC35B8ED6CA}" type="pres">
      <dgm:prSet presAssocID="{FC895379-F45E-4285-A723-DFEABA972F2C}" presName="connSite" presStyleLbl="node1" presStyleIdx="0" presStyleCnt="4"/>
      <dgm:spPr/>
    </dgm:pt>
    <dgm:pt modelId="{8D27492C-B7DE-41CF-9E0E-36F491374505}" type="pres">
      <dgm:prSet presAssocID="{FC895379-F45E-4285-A723-DFEABA972F2C}" presName="visible" presStyleLbl="node1" presStyleIdx="0" presStyleCnt="4" custScaleX="121605" custScaleY="117393" custLinFactNeighborX="173" custLinFactNeighborY="-5765"/>
      <dgm:spPr>
        <a:blipFill rotWithShape="1">
          <a:blip xmlns:r="http://schemas.openxmlformats.org/officeDocument/2006/relationships" r:embed="rId1"/>
          <a:stretch>
            <a:fillRect/>
          </a:stretch>
        </a:blipFill>
      </dgm:spPr>
    </dgm:pt>
    <dgm:pt modelId="{CFBF160E-D196-4B56-81A5-D98BD1E31A2D}" type="pres">
      <dgm:prSet presAssocID="{5C3B5C3F-792D-48D1-8FA1-661069BDCB95}" presName="Name25" presStyleLbl="parChTrans1D1" presStyleIdx="0" presStyleCnt="3"/>
      <dgm:spPr/>
      <dgm:t>
        <a:bodyPr/>
        <a:lstStyle/>
        <a:p>
          <a:endParaRPr lang="ru-RU"/>
        </a:p>
      </dgm:t>
    </dgm:pt>
    <dgm:pt modelId="{B71676FB-B95D-47FF-ACF5-3E2D7E5E91D8}" type="pres">
      <dgm:prSet presAssocID="{F05E2314-2579-4283-8DDF-A169E4A43147}" presName="node" presStyleCnt="0"/>
      <dgm:spPr/>
    </dgm:pt>
    <dgm:pt modelId="{64E6F7F5-4B51-48DC-AD64-0A01D9D15CD8}" type="pres">
      <dgm:prSet presAssocID="{F05E2314-2579-4283-8DDF-A169E4A43147}" presName="parentNode" presStyleLbl="node1" presStyleIdx="1" presStyleCnt="4" custScaleX="452062" custScaleY="124702" custLinFactX="100000" custLinFactNeighborX="122631" custLinFactNeighborY="-405">
        <dgm:presLayoutVars>
          <dgm:chMax val="1"/>
          <dgm:bulletEnabled val="1"/>
        </dgm:presLayoutVars>
      </dgm:prSet>
      <dgm:spPr/>
      <dgm:t>
        <a:bodyPr/>
        <a:lstStyle/>
        <a:p>
          <a:endParaRPr lang="ru-RU"/>
        </a:p>
      </dgm:t>
    </dgm:pt>
    <dgm:pt modelId="{D981F8DA-CC6C-4436-A827-E7D1AE8742CF}" type="pres">
      <dgm:prSet presAssocID="{F05E2314-2579-4283-8DDF-A169E4A43147}" presName="childNode" presStyleLbl="revTx" presStyleIdx="0" presStyleCnt="0">
        <dgm:presLayoutVars>
          <dgm:bulletEnabled val="1"/>
        </dgm:presLayoutVars>
      </dgm:prSet>
      <dgm:spPr/>
    </dgm:pt>
    <dgm:pt modelId="{85109AC2-26F5-4FAD-82D4-5C51560C15D1}" type="pres">
      <dgm:prSet presAssocID="{3E42E069-94FD-4BC9-BCD5-F473AE274C00}" presName="Name25" presStyleLbl="parChTrans1D1" presStyleIdx="1" presStyleCnt="3"/>
      <dgm:spPr/>
      <dgm:t>
        <a:bodyPr/>
        <a:lstStyle/>
        <a:p>
          <a:endParaRPr lang="ru-RU"/>
        </a:p>
      </dgm:t>
    </dgm:pt>
    <dgm:pt modelId="{2DE7F9BA-4479-4EF3-B934-4665D3EA4A2F}" type="pres">
      <dgm:prSet presAssocID="{FEB90237-0212-4FE8-924F-8C99F8BBC850}" presName="node" presStyleCnt="0"/>
      <dgm:spPr/>
    </dgm:pt>
    <dgm:pt modelId="{A179DA5D-ECFB-4697-AF58-BB2515DD4CF8}" type="pres">
      <dgm:prSet presAssocID="{FEB90237-0212-4FE8-924F-8C99F8BBC850}" presName="parentNode" presStyleLbl="node1" presStyleIdx="2" presStyleCnt="4" custScaleX="448740" custScaleY="144540" custLinFactX="100000" custLinFactNeighborX="112700" custLinFactNeighborY="570">
        <dgm:presLayoutVars>
          <dgm:chMax val="1"/>
          <dgm:bulletEnabled val="1"/>
        </dgm:presLayoutVars>
      </dgm:prSet>
      <dgm:spPr/>
      <dgm:t>
        <a:bodyPr/>
        <a:lstStyle/>
        <a:p>
          <a:endParaRPr lang="ru-RU"/>
        </a:p>
      </dgm:t>
    </dgm:pt>
    <dgm:pt modelId="{995A0CEF-79D1-46D1-90F7-5B57100EDFAB}" type="pres">
      <dgm:prSet presAssocID="{FEB90237-0212-4FE8-924F-8C99F8BBC850}" presName="childNode" presStyleLbl="revTx" presStyleIdx="0" presStyleCnt="0">
        <dgm:presLayoutVars>
          <dgm:bulletEnabled val="1"/>
        </dgm:presLayoutVars>
      </dgm:prSet>
      <dgm:spPr/>
    </dgm:pt>
    <dgm:pt modelId="{CF0F8A4C-1CB0-4095-9996-2845E0ADA007}" type="pres">
      <dgm:prSet presAssocID="{4F77CFD2-F585-456D-BEE8-BCF8530C7524}" presName="Name25" presStyleLbl="parChTrans1D1" presStyleIdx="2" presStyleCnt="3"/>
      <dgm:spPr/>
      <dgm:t>
        <a:bodyPr/>
        <a:lstStyle/>
        <a:p>
          <a:endParaRPr lang="ru-RU"/>
        </a:p>
      </dgm:t>
    </dgm:pt>
    <dgm:pt modelId="{40C305D0-8EC8-46A3-BB32-5CE14C15488F}" type="pres">
      <dgm:prSet presAssocID="{6DB2C4EE-4907-49AF-8C88-FAB25A6D5641}" presName="node" presStyleCnt="0"/>
      <dgm:spPr/>
    </dgm:pt>
    <dgm:pt modelId="{010CAC6B-599C-4A40-B5B6-059716F07917}" type="pres">
      <dgm:prSet presAssocID="{6DB2C4EE-4907-49AF-8C88-FAB25A6D5641}" presName="parentNode" presStyleLbl="node1" presStyleIdx="3" presStyleCnt="4" custScaleX="437999" custScaleY="126983" custLinFactX="100000" custLinFactNeighborX="139036" custLinFactNeighborY="5720">
        <dgm:presLayoutVars>
          <dgm:chMax val="1"/>
          <dgm:bulletEnabled val="1"/>
        </dgm:presLayoutVars>
      </dgm:prSet>
      <dgm:spPr/>
      <dgm:t>
        <a:bodyPr/>
        <a:lstStyle/>
        <a:p>
          <a:endParaRPr lang="ru-RU"/>
        </a:p>
      </dgm:t>
    </dgm:pt>
    <dgm:pt modelId="{547943C1-8E04-4215-B4CA-641CBE8143A8}" type="pres">
      <dgm:prSet presAssocID="{6DB2C4EE-4907-49AF-8C88-FAB25A6D5641}" presName="childNode" presStyleLbl="revTx" presStyleIdx="0" presStyleCnt="0">
        <dgm:presLayoutVars>
          <dgm:bulletEnabled val="1"/>
        </dgm:presLayoutVars>
      </dgm:prSet>
      <dgm:spPr/>
    </dgm:pt>
  </dgm:ptLst>
  <dgm:cxnLst>
    <dgm:cxn modelId="{C52C091F-BA57-4C90-AFC2-D352CB28D8BB}" srcId="{FC895379-F45E-4285-A723-DFEABA972F2C}" destId="{FEB90237-0212-4FE8-924F-8C99F8BBC850}" srcOrd="1" destOrd="0" parTransId="{3E42E069-94FD-4BC9-BCD5-F473AE274C00}" sibTransId="{6394DA24-3A84-4479-8D82-6ABC9B8E9B84}"/>
    <dgm:cxn modelId="{DCC53068-9C6E-420E-89CF-1694C2D42FF1}" type="presOf" srcId="{6DB2C4EE-4907-49AF-8C88-FAB25A6D5641}" destId="{010CAC6B-599C-4A40-B5B6-059716F07917}" srcOrd="0" destOrd="0" presId="urn:microsoft.com/office/officeart/2005/8/layout/radial2"/>
    <dgm:cxn modelId="{D0373638-C561-4B61-9991-20A0E4DC58D6}" type="presOf" srcId="{FC895379-F45E-4285-A723-DFEABA972F2C}" destId="{384E363E-1B6F-4A78-B879-3415C14203D8}" srcOrd="0" destOrd="0" presId="urn:microsoft.com/office/officeart/2005/8/layout/radial2"/>
    <dgm:cxn modelId="{66AD9452-54C4-4E7C-BD6A-0838EB0F3600}" type="presOf" srcId="{3E42E069-94FD-4BC9-BCD5-F473AE274C00}" destId="{85109AC2-26F5-4FAD-82D4-5C51560C15D1}" srcOrd="0" destOrd="0" presId="urn:microsoft.com/office/officeart/2005/8/layout/radial2"/>
    <dgm:cxn modelId="{7E88938C-9714-4C03-B39D-8436C4EEC00E}" type="presOf" srcId="{4F77CFD2-F585-456D-BEE8-BCF8530C7524}" destId="{CF0F8A4C-1CB0-4095-9996-2845E0ADA007}" srcOrd="0" destOrd="0" presId="urn:microsoft.com/office/officeart/2005/8/layout/radial2"/>
    <dgm:cxn modelId="{4D4FE57A-CB27-4EA3-AD6A-ABE433B9F784}" type="presOf" srcId="{5C3B5C3F-792D-48D1-8FA1-661069BDCB95}" destId="{CFBF160E-D196-4B56-81A5-D98BD1E31A2D}" srcOrd="0" destOrd="0" presId="urn:microsoft.com/office/officeart/2005/8/layout/radial2"/>
    <dgm:cxn modelId="{BE529884-8EBD-43AF-ADEE-59321BF300EE}" srcId="{FC895379-F45E-4285-A723-DFEABA972F2C}" destId="{F05E2314-2579-4283-8DDF-A169E4A43147}" srcOrd="0" destOrd="0" parTransId="{5C3B5C3F-792D-48D1-8FA1-661069BDCB95}" sibTransId="{10996D3B-D373-4B9F-8F28-D483D3382ABA}"/>
    <dgm:cxn modelId="{75714840-75AE-437F-BCD4-F01936D5C3F9}" srcId="{FC895379-F45E-4285-A723-DFEABA972F2C}" destId="{6DB2C4EE-4907-49AF-8C88-FAB25A6D5641}" srcOrd="2" destOrd="0" parTransId="{4F77CFD2-F585-456D-BEE8-BCF8530C7524}" sibTransId="{62BCF52A-24C2-45DC-97B8-590C5FBC9541}"/>
    <dgm:cxn modelId="{894E03A1-9C70-4A42-8542-7812AF2BE4CE}" type="presOf" srcId="{F05E2314-2579-4283-8DDF-A169E4A43147}" destId="{64E6F7F5-4B51-48DC-AD64-0A01D9D15CD8}" srcOrd="0" destOrd="0" presId="urn:microsoft.com/office/officeart/2005/8/layout/radial2"/>
    <dgm:cxn modelId="{0A1DFEF7-9826-4203-A08D-0528AD138A5B}" type="presOf" srcId="{FEB90237-0212-4FE8-924F-8C99F8BBC850}" destId="{A179DA5D-ECFB-4697-AF58-BB2515DD4CF8}" srcOrd="0" destOrd="0" presId="urn:microsoft.com/office/officeart/2005/8/layout/radial2"/>
    <dgm:cxn modelId="{8BD83BD3-3F83-42AB-BC7A-2C92FFA51765}" type="presParOf" srcId="{384E363E-1B6F-4A78-B879-3415C14203D8}" destId="{594B3BA3-1656-4476-84E2-126504C8784F}" srcOrd="0" destOrd="0" presId="urn:microsoft.com/office/officeart/2005/8/layout/radial2"/>
    <dgm:cxn modelId="{F05A1F09-975A-4623-B081-17C3E28475CC}" type="presParOf" srcId="{594B3BA3-1656-4476-84E2-126504C8784F}" destId="{0EEFD72C-DE0D-4656-A4D3-F24B3A21B004}" srcOrd="0" destOrd="0" presId="urn:microsoft.com/office/officeart/2005/8/layout/radial2"/>
    <dgm:cxn modelId="{4FDABE6C-2947-4A47-BFD0-EB83C101EB9D}" type="presParOf" srcId="{0EEFD72C-DE0D-4656-A4D3-F24B3A21B004}" destId="{A216EF35-B6C5-4F6A-879A-5EC35B8ED6CA}" srcOrd="0" destOrd="0" presId="urn:microsoft.com/office/officeart/2005/8/layout/radial2"/>
    <dgm:cxn modelId="{8C4270BB-3C4A-45FD-AA25-E23F528C9326}" type="presParOf" srcId="{0EEFD72C-DE0D-4656-A4D3-F24B3A21B004}" destId="{8D27492C-B7DE-41CF-9E0E-36F491374505}" srcOrd="1" destOrd="0" presId="urn:microsoft.com/office/officeart/2005/8/layout/radial2"/>
    <dgm:cxn modelId="{7F3E312F-18AD-441D-9E7A-77B0EBC888CE}" type="presParOf" srcId="{594B3BA3-1656-4476-84E2-126504C8784F}" destId="{CFBF160E-D196-4B56-81A5-D98BD1E31A2D}" srcOrd="1" destOrd="0" presId="urn:microsoft.com/office/officeart/2005/8/layout/radial2"/>
    <dgm:cxn modelId="{376207DE-B868-4099-ADD3-2D8D5E3DCA47}" type="presParOf" srcId="{594B3BA3-1656-4476-84E2-126504C8784F}" destId="{B71676FB-B95D-47FF-ACF5-3E2D7E5E91D8}" srcOrd="2" destOrd="0" presId="urn:microsoft.com/office/officeart/2005/8/layout/radial2"/>
    <dgm:cxn modelId="{B8D4B583-DEE4-41DC-AAFC-A2EBE9C3AEC6}" type="presParOf" srcId="{B71676FB-B95D-47FF-ACF5-3E2D7E5E91D8}" destId="{64E6F7F5-4B51-48DC-AD64-0A01D9D15CD8}" srcOrd="0" destOrd="0" presId="urn:microsoft.com/office/officeart/2005/8/layout/radial2"/>
    <dgm:cxn modelId="{125776D4-AF00-4F85-8822-FB8C2B94E8B1}" type="presParOf" srcId="{B71676FB-B95D-47FF-ACF5-3E2D7E5E91D8}" destId="{D981F8DA-CC6C-4436-A827-E7D1AE8742CF}" srcOrd="1" destOrd="0" presId="urn:microsoft.com/office/officeart/2005/8/layout/radial2"/>
    <dgm:cxn modelId="{C9A70528-D287-4758-9C35-D65A10188CFE}" type="presParOf" srcId="{594B3BA3-1656-4476-84E2-126504C8784F}" destId="{85109AC2-26F5-4FAD-82D4-5C51560C15D1}" srcOrd="3" destOrd="0" presId="urn:microsoft.com/office/officeart/2005/8/layout/radial2"/>
    <dgm:cxn modelId="{979D4B5D-568A-4E4E-AD29-60BF67A0889E}" type="presParOf" srcId="{594B3BA3-1656-4476-84E2-126504C8784F}" destId="{2DE7F9BA-4479-4EF3-B934-4665D3EA4A2F}" srcOrd="4" destOrd="0" presId="urn:microsoft.com/office/officeart/2005/8/layout/radial2"/>
    <dgm:cxn modelId="{D8F0A618-EF2D-4DEE-BACE-C334927A7840}" type="presParOf" srcId="{2DE7F9BA-4479-4EF3-B934-4665D3EA4A2F}" destId="{A179DA5D-ECFB-4697-AF58-BB2515DD4CF8}" srcOrd="0" destOrd="0" presId="urn:microsoft.com/office/officeart/2005/8/layout/radial2"/>
    <dgm:cxn modelId="{06DEE279-C45F-433D-B6DE-C1DF49812832}" type="presParOf" srcId="{2DE7F9BA-4479-4EF3-B934-4665D3EA4A2F}" destId="{995A0CEF-79D1-46D1-90F7-5B57100EDFAB}" srcOrd="1" destOrd="0" presId="urn:microsoft.com/office/officeart/2005/8/layout/radial2"/>
    <dgm:cxn modelId="{B0A43C4A-E7EE-4D41-B816-BB3EF5D85B2C}" type="presParOf" srcId="{594B3BA3-1656-4476-84E2-126504C8784F}" destId="{CF0F8A4C-1CB0-4095-9996-2845E0ADA007}" srcOrd="5" destOrd="0" presId="urn:microsoft.com/office/officeart/2005/8/layout/radial2"/>
    <dgm:cxn modelId="{F0B792E0-1522-40CC-95C2-595936626D0D}" type="presParOf" srcId="{594B3BA3-1656-4476-84E2-126504C8784F}" destId="{40C305D0-8EC8-46A3-BB32-5CE14C15488F}" srcOrd="6" destOrd="0" presId="urn:microsoft.com/office/officeart/2005/8/layout/radial2"/>
    <dgm:cxn modelId="{A264DE7E-4B55-4D0E-ADE0-F64A1A688CD6}" type="presParOf" srcId="{40C305D0-8EC8-46A3-BB32-5CE14C15488F}" destId="{010CAC6B-599C-4A40-B5B6-059716F07917}" srcOrd="0" destOrd="0" presId="urn:microsoft.com/office/officeart/2005/8/layout/radial2"/>
    <dgm:cxn modelId="{D76A7F62-332C-4F5E-AB23-9F7CC14F4704}" type="presParOf" srcId="{40C305D0-8EC8-46A3-BB32-5CE14C15488F}" destId="{547943C1-8E04-4215-B4CA-641CBE8143A8}"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0F8A4C-1CB0-4095-9996-2845E0ADA007}">
      <dsp:nvSpPr>
        <dsp:cNvPr id="0" name=""/>
        <dsp:cNvSpPr/>
      </dsp:nvSpPr>
      <dsp:spPr>
        <a:xfrm rot="1261829">
          <a:off x="1886619" y="2903369"/>
          <a:ext cx="2106296" cy="42846"/>
        </a:xfrm>
        <a:custGeom>
          <a:avLst/>
          <a:gdLst/>
          <a:ahLst/>
          <a:cxnLst/>
          <a:rect l="0" t="0" r="0" b="0"/>
          <a:pathLst>
            <a:path>
              <a:moveTo>
                <a:pt x="0" y="21423"/>
              </a:moveTo>
              <a:lnTo>
                <a:pt x="2106296" y="21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09AC2-26F5-4FAD-82D4-5C51560C15D1}">
      <dsp:nvSpPr>
        <dsp:cNvPr id="0" name=""/>
        <dsp:cNvSpPr/>
      </dsp:nvSpPr>
      <dsp:spPr>
        <a:xfrm rot="5475">
          <a:off x="1956769" y="2250696"/>
          <a:ext cx="927755" cy="42846"/>
        </a:xfrm>
        <a:custGeom>
          <a:avLst/>
          <a:gdLst/>
          <a:ahLst/>
          <a:cxnLst/>
          <a:rect l="0" t="0" r="0" b="0"/>
          <a:pathLst>
            <a:path>
              <a:moveTo>
                <a:pt x="0" y="21423"/>
              </a:moveTo>
              <a:lnTo>
                <a:pt x="927755" y="21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F160E-D196-4B56-81A5-D98BD1E31A2D}">
      <dsp:nvSpPr>
        <dsp:cNvPr id="0" name=""/>
        <dsp:cNvSpPr/>
      </dsp:nvSpPr>
      <dsp:spPr>
        <a:xfrm rot="20275514">
          <a:off x="1885564" y="1591982"/>
          <a:ext cx="1942708" cy="42846"/>
        </a:xfrm>
        <a:custGeom>
          <a:avLst/>
          <a:gdLst/>
          <a:ahLst/>
          <a:cxnLst/>
          <a:rect l="0" t="0" r="0" b="0"/>
          <a:pathLst>
            <a:path>
              <a:moveTo>
                <a:pt x="0" y="21423"/>
              </a:moveTo>
              <a:lnTo>
                <a:pt x="1942708" y="21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7492C-B7DE-41CF-9E0E-36F491374505}">
      <dsp:nvSpPr>
        <dsp:cNvPr id="0" name=""/>
        <dsp:cNvSpPr/>
      </dsp:nvSpPr>
      <dsp:spPr>
        <a:xfrm>
          <a:off x="-9026" y="945140"/>
          <a:ext cx="2499759" cy="24131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6F7F5-4B51-48DC-AD64-0A01D9D15CD8}">
      <dsp:nvSpPr>
        <dsp:cNvPr id="0" name=""/>
        <dsp:cNvSpPr/>
      </dsp:nvSpPr>
      <dsp:spPr>
        <a:xfrm>
          <a:off x="2537177" y="-156540"/>
          <a:ext cx="5575656" cy="1538053"/>
        </a:xfrm>
        <a:prstGeom prst="ellipse">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uz-Cyrl-UZ" sz="1600" b="1" kern="1200" dirty="0" smtClean="0">
              <a:solidFill>
                <a:schemeClr val="tx1"/>
              </a:solidFill>
              <a:latin typeface="Times New Roman" pitchFamily="18" charset="0"/>
              <a:cs typeface="Times New Roman" pitchFamily="18" charset="0"/>
            </a:rPr>
            <a:t>Физика фанидан 6,7,8,9-синфлар учун 4 номдаги электрон дарслик, 27 номдаги виртуал лабораториялар, 20 дан ортиқ  мавзуларда ўқув фильмлари ва ўзлаштирилиши мураккаб бўлган мавзулардаги  видеодарслар </a:t>
          </a:r>
          <a:endParaRPr lang="ru-RU" sz="1600" kern="1200" dirty="0">
            <a:solidFill>
              <a:schemeClr val="tx1"/>
            </a:solidFill>
            <a:latin typeface="Times New Roman" pitchFamily="18" charset="0"/>
            <a:cs typeface="Times New Roman" pitchFamily="18" charset="0"/>
          </a:endParaRPr>
        </a:p>
      </dsp:txBody>
      <dsp:txXfrm>
        <a:off x="2537177" y="-156540"/>
        <a:ext cx="5575656" cy="1538053"/>
      </dsp:txXfrm>
    </dsp:sp>
    <dsp:sp modelId="{A179DA5D-ECFB-4697-AF58-BB2515DD4CF8}">
      <dsp:nvSpPr>
        <dsp:cNvPr id="0" name=""/>
        <dsp:cNvSpPr/>
      </dsp:nvSpPr>
      <dsp:spPr>
        <a:xfrm>
          <a:off x="2884490" y="1385899"/>
          <a:ext cx="5534683" cy="1782731"/>
        </a:xfrm>
        <a:prstGeom prst="ellipse">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uz-Cyrl-UZ" sz="1600" b="1" kern="1200" dirty="0" smtClean="0">
              <a:solidFill>
                <a:schemeClr val="tx1"/>
              </a:solidFill>
              <a:latin typeface="Times New Roman" pitchFamily="18" charset="0"/>
              <a:cs typeface="Times New Roman" pitchFamily="18" charset="0"/>
            </a:rPr>
            <a:t>Кимё фанидан 7,8,9-синфлар бўйича 3 номдаги электрон дарслик, 28 номдаги виртуал лабораториялар, 10дан ортиқ ўқув фильмлари ва ўзлаштирилиши мураккаб бўлган мавзуларда видеодарслар</a:t>
          </a:r>
          <a:endParaRPr lang="ru-RU" sz="1600" kern="1200" dirty="0">
            <a:solidFill>
              <a:schemeClr val="tx1"/>
            </a:solidFill>
            <a:latin typeface="Times New Roman" pitchFamily="18" charset="0"/>
            <a:cs typeface="Times New Roman" pitchFamily="18" charset="0"/>
          </a:endParaRPr>
        </a:p>
      </dsp:txBody>
      <dsp:txXfrm>
        <a:off x="2884490" y="1385899"/>
        <a:ext cx="5534683" cy="1782731"/>
      </dsp:txXfrm>
    </dsp:sp>
    <dsp:sp modelId="{010CAC6B-599C-4A40-B5B6-059716F07917}">
      <dsp:nvSpPr>
        <dsp:cNvPr id="0" name=""/>
        <dsp:cNvSpPr/>
      </dsp:nvSpPr>
      <dsp:spPr>
        <a:xfrm>
          <a:off x="2847920" y="3144891"/>
          <a:ext cx="5402205" cy="1566186"/>
        </a:xfrm>
        <a:prstGeom prst="ellipse">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uz-Cyrl-UZ" sz="1600" b="1" kern="1200" dirty="0" smtClean="0">
              <a:solidFill>
                <a:schemeClr val="tx1"/>
              </a:solidFill>
              <a:latin typeface="Times New Roman" pitchFamily="18" charset="0"/>
              <a:cs typeface="Times New Roman" pitchFamily="18" charset="0"/>
            </a:rPr>
            <a:t>Биология фанидан 5,6,7,8,9-синфлар учун 5 номдаги электрон дарслик, 34 номдаги виртуал лабораториялар, 10дан ортиқ ўқув фильмлари ва ўзлаштирилиши мураккаб бўлган мавзуларда видеодарслар</a:t>
          </a:r>
          <a:endParaRPr lang="ru-RU" sz="1600" kern="1200" dirty="0">
            <a:solidFill>
              <a:schemeClr val="tx1"/>
            </a:solidFill>
          </a:endParaRPr>
        </a:p>
      </dsp:txBody>
      <dsp:txXfrm>
        <a:off x="2847920" y="3144891"/>
        <a:ext cx="5402205" cy="156618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253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560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2534"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2535"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739DB6F-87A3-4A8A-B598-9386906A5B6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xfrm>
            <a:off x="1143000" y="685800"/>
            <a:ext cx="4572000" cy="3429000"/>
          </a:xfrm>
          <a:ln/>
        </p:spPr>
      </p:sp>
      <p:sp>
        <p:nvSpPr>
          <p:cNvPr id="26627" name="Заметки 2"/>
          <p:cNvSpPr>
            <a:spLocks noGrp="1"/>
          </p:cNvSpPr>
          <p:nvPr>
            <p:ph type="body" idx="1"/>
          </p:nvPr>
        </p:nvSpPr>
        <p:spPr>
          <a:noFill/>
          <a:ln/>
        </p:spPr>
        <p:txBody>
          <a:bodyPr/>
          <a:lstStyle/>
          <a:p>
            <a:r>
              <a:rPr lang="ru-RU" smtClean="0">
                <a:latin typeface="Arial" pitchFamily="34" charset="0"/>
              </a:rPr>
              <a:t>Мебель, учебное оборудование – это тоже только средство достижения качества образования.</a:t>
            </a:r>
          </a:p>
          <a:p>
            <a:r>
              <a:rPr lang="ru-RU" smtClean="0">
                <a:latin typeface="Arial" pitchFamily="34" charset="0"/>
              </a:rPr>
              <a:t>Или условие необходимое для того чтобы школа была успешной, но само по себе оснащение школы еще не говорит об его успешности (эффективности). </a:t>
            </a:r>
          </a:p>
          <a:p>
            <a:r>
              <a:rPr lang="ru-RU" smtClean="0">
                <a:latin typeface="Arial" pitchFamily="34" charset="0"/>
              </a:rPr>
              <a:t>Мебель и техническое оснащение это лишь шаг вперед.</a:t>
            </a:r>
          </a:p>
        </p:txBody>
      </p:sp>
      <p:sp>
        <p:nvSpPr>
          <p:cNvPr id="26628" name="Номер слайда 3"/>
          <p:cNvSpPr>
            <a:spLocks noGrp="1"/>
          </p:cNvSpPr>
          <p:nvPr>
            <p:ph type="sldNum" sz="quarter" idx="5"/>
          </p:nvPr>
        </p:nvSpPr>
        <p:spPr>
          <a:noFill/>
        </p:spPr>
        <p:txBody>
          <a:bodyPr/>
          <a:lstStyle/>
          <a:p>
            <a:fld id="{993F87EF-C6A5-4287-ADA2-0A958E5C8E91}" type="slidenum">
              <a:rPr lang="ru-RU" smtClean="0">
                <a:latin typeface="Arial" pitchFamily="34" charset="0"/>
              </a:rPr>
              <a:pPr/>
              <a:t>1</a:t>
            </a:fld>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E0C8CE3A-B34F-40FC-866C-60C74187C5C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7608969-8D04-433C-95E4-3A5E9212CAA0}" type="slidenum">
              <a:rPr lang="ru-RU"/>
              <a:pPr>
                <a:defRPr/>
              </a:pPr>
              <a:t>‹#›</a:t>
            </a:fld>
            <a:endParaRPr lang="ru-RU"/>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E870E35-830A-48BF-B987-CDFCC1CE3D18}" type="slidenum">
              <a:rPr lang="ru-RU"/>
              <a:pPr>
                <a:defRPr/>
              </a:pPr>
              <a:t>‹#›</a:t>
            </a:fld>
            <a:endParaRPr lang="ru-RU"/>
          </a:p>
        </p:txBody>
      </p:sp>
    </p:spTree>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normAutofit/>
          </a:bodyPr>
          <a:lstStyle/>
          <a:p>
            <a:pPr lvl="0"/>
            <a:endParaRPr lang="ru-RU" noProof="0" smtClean="0"/>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210D16B-08C8-4E8D-A0DC-B99165EBC310}" type="slidenum">
              <a:rPr lang="ru-RU"/>
              <a:pPr>
                <a:defRPr/>
              </a:pPr>
              <a:t>‹#›</a:t>
            </a:fld>
            <a:endParaRPr lang="ru-RU"/>
          </a:p>
        </p:txBody>
      </p:sp>
    </p:spTree>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5019121-C139-41BC-ACFE-05BDD86FE350}" type="slidenum">
              <a:rPr lang="ru-RU"/>
              <a:pPr>
                <a:defRPr/>
              </a:pPr>
              <a:t>‹#›</a:t>
            </a:fld>
            <a:endParaRPr lang="ru-RU"/>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F4FF9BC-9F84-4088-8600-D539C3978E64}" type="slidenum">
              <a:rPr lang="ru-RU"/>
              <a:pPr>
                <a:defRPr/>
              </a:pPr>
              <a:t>‹#›</a:t>
            </a:fld>
            <a:endParaRPr lang="ru-RU"/>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6EA40E-C60D-495D-8370-06F41F9AFF7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C278D21-A352-429A-8774-CE847BE03F57}" type="slidenum">
              <a:rPr lang="ru-RU"/>
              <a:pPr>
                <a:defRPr/>
              </a:pPr>
              <a:t>‹#›</a:t>
            </a:fld>
            <a:endParaRPr lang="ru-RU"/>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B920204B-0C3C-4927-935A-0C10FA210FFB}" type="slidenum">
              <a:rPr lang="ru-RU"/>
              <a:pPr>
                <a:defRPr/>
              </a:pPr>
              <a:t>‹#›</a:t>
            </a:fld>
            <a:endParaRPr lang="ru-RU"/>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9732CEA-6648-4621-AAFA-F73826AB0A2E}" type="slidenum">
              <a:rPr lang="ru-RU"/>
              <a:pPr>
                <a:defRPr/>
              </a:pPr>
              <a:t>‹#›</a:t>
            </a:fld>
            <a:endParaRPr lang="ru-RU"/>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777803A-E8E3-4AC1-83CA-24FC04C41382}" type="slidenum">
              <a:rPr lang="ru-RU"/>
              <a:pPr>
                <a:defRPr/>
              </a:pPr>
              <a:t>‹#›</a:t>
            </a:fld>
            <a:endParaRPr lang="ru-RU"/>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4DE1485-3EAC-4C5B-8656-6755ABECA016}" type="slidenum">
              <a:rPr lang="ru-RU"/>
              <a:pPr>
                <a:defRPr/>
              </a:pPr>
              <a:t>‹#›</a:t>
            </a:fld>
            <a:endParaRPr lang="ru-RU"/>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1EC1EA7-E2BC-4AF2-9F1D-5BF8FC875957}" type="slidenum">
              <a:rPr lang="ru-RU"/>
              <a:pPr>
                <a:defRPr/>
              </a:pPr>
              <a:t>‹#›</a:t>
            </a:fld>
            <a:endParaRPr lang="ru-RU"/>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FFD9"/>
            </a:gs>
            <a:gs pos="100000">
              <a:srgbClr val="C5FFFF"/>
            </a:gs>
          </a:gsLst>
          <a:lin ang="2700000" scaled="1"/>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4B683439-3B50-4AA4-898A-D938ABE611B8}"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4464" r:id="rId1"/>
    <p:sldLayoutId id="2147484454" r:id="rId2"/>
    <p:sldLayoutId id="2147484465" r:id="rId3"/>
    <p:sldLayoutId id="2147484455" r:id="rId4"/>
    <p:sldLayoutId id="2147484456" r:id="rId5"/>
    <p:sldLayoutId id="2147484457" r:id="rId6"/>
    <p:sldLayoutId id="2147484458" r:id="rId7"/>
    <p:sldLayoutId id="2147484459" r:id="rId8"/>
    <p:sldLayoutId id="2147484466" r:id="rId9"/>
    <p:sldLayoutId id="2147484460" r:id="rId10"/>
    <p:sldLayoutId id="2147484461" r:id="rId11"/>
    <p:sldLayoutId id="2147484462" r:id="rId12"/>
    <p:sldLayoutId id="2147484463" r:id="rId13"/>
  </p:sldLayoutIdLst>
  <p:transition spd="slow">
    <p:wheel spokes="1"/>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www.uzedu.uz/" TargetMode="External"/><Relationship Id="rId2" Type="http://schemas.openxmlformats.org/officeDocument/2006/relationships/hyperlink" Target="http://www.eduportal.uz/" TargetMode="External"/><Relationship Id="rId1" Type="http://schemas.openxmlformats.org/officeDocument/2006/relationships/slideLayout" Target="../slideLayouts/slideLayout2.xml"/><Relationship Id="rId5" Type="http://schemas.openxmlformats.org/officeDocument/2006/relationships/hyperlink" Target="http://www.multimedia.uz/" TargetMode="External"/><Relationship Id="rId4" Type="http://schemas.openxmlformats.org/officeDocument/2006/relationships/hyperlink" Target="http://www.rtm.uz/"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hyperlink" Target="&#1041;&#1080;&#1086;&#1083;&#1086;&#1075;&#1080;&#1103;&#1076;&#1072;&#1085;%20&#1092;&#1080;&#1083;&#1100;&#1084;&#1083;&#1072;&#1088;/6%20-%20tajriba/003.avi" TargetMode="External"/><Relationship Id="rId2" Type="http://schemas.openxmlformats.org/officeDocument/2006/relationships/slideLayout" Target="../slideLayouts/slideLayout2.xml"/><Relationship Id="rId1" Type="http://schemas.openxmlformats.org/officeDocument/2006/relationships/video" Target="file:///C:\Users\User\Desktop\TAQDIMOT\Kimyo_films\Kimyo_7.avi" TargetMode="Externa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1041;&#1080;&#1086;&#1083;&#1086;&#1075;&#1080;&#1103;&#1076;&#1072;&#1085;%20&#1092;&#1080;&#1083;&#1100;&#1084;&#1083;&#1072;&#1088;/6%20-%20tajriba/004.a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p:cNvPicPr>
          <p:nvPr/>
        </p:nvPicPr>
        <p:blipFill>
          <a:blip r:embed="rId3" cstate="print"/>
          <a:srcRect/>
          <a:stretch>
            <a:fillRect/>
          </a:stretch>
        </p:blipFill>
        <p:spPr bwMode="auto">
          <a:xfrm>
            <a:off x="0" y="1538288"/>
            <a:ext cx="4572000" cy="3059112"/>
          </a:xfrm>
          <a:prstGeom prst="rect">
            <a:avLst/>
          </a:prstGeom>
          <a:noFill/>
          <a:ln w="9525">
            <a:noFill/>
            <a:miter lim="800000"/>
            <a:headEnd/>
            <a:tailEnd/>
          </a:ln>
        </p:spPr>
      </p:pic>
      <p:pic>
        <p:nvPicPr>
          <p:cNvPr id="3" name="Рисунок 2"/>
          <p:cNvPicPr>
            <a:picLocks/>
          </p:cNvPicPr>
          <p:nvPr/>
        </p:nvPicPr>
        <p:blipFill>
          <a:blip r:embed="rId4" cstate="print"/>
          <a:srcRect/>
          <a:stretch>
            <a:fillRect/>
          </a:stretch>
        </p:blipFill>
        <p:spPr bwMode="auto">
          <a:xfrm>
            <a:off x="4572000" y="1541463"/>
            <a:ext cx="4572000" cy="2392362"/>
          </a:xfrm>
          <a:prstGeom prst="rect">
            <a:avLst/>
          </a:prstGeom>
          <a:noFill/>
          <a:ln w="9525">
            <a:noFill/>
            <a:miter lim="800000"/>
            <a:headEnd/>
            <a:tailEnd/>
          </a:ln>
        </p:spPr>
      </p:pic>
      <p:pic>
        <p:nvPicPr>
          <p:cNvPr id="5" name="Рисунок 4"/>
          <p:cNvPicPr>
            <a:picLocks/>
          </p:cNvPicPr>
          <p:nvPr/>
        </p:nvPicPr>
        <p:blipFill>
          <a:blip r:embed="rId5" cstate="print"/>
          <a:srcRect/>
          <a:stretch>
            <a:fillRect/>
          </a:stretch>
        </p:blipFill>
        <p:spPr bwMode="auto">
          <a:xfrm>
            <a:off x="0" y="3716338"/>
            <a:ext cx="4572000" cy="2570162"/>
          </a:xfrm>
          <a:prstGeom prst="rect">
            <a:avLst/>
          </a:prstGeom>
          <a:noFill/>
          <a:ln w="9525">
            <a:noFill/>
            <a:miter lim="800000"/>
            <a:headEnd/>
            <a:tailEnd/>
          </a:ln>
        </p:spPr>
      </p:pic>
      <p:pic>
        <p:nvPicPr>
          <p:cNvPr id="8" name="Рисунок 7"/>
          <p:cNvPicPr>
            <a:picLocks/>
          </p:cNvPicPr>
          <p:nvPr/>
        </p:nvPicPr>
        <p:blipFill>
          <a:blip r:embed="rId6" cstate="print"/>
          <a:srcRect/>
          <a:stretch>
            <a:fillRect/>
          </a:stretch>
        </p:blipFill>
        <p:spPr bwMode="auto">
          <a:xfrm>
            <a:off x="4572000" y="3716338"/>
            <a:ext cx="4572000" cy="2570162"/>
          </a:xfrm>
          <a:prstGeom prst="rect">
            <a:avLst/>
          </a:prstGeom>
          <a:noFill/>
          <a:ln w="9525">
            <a:noFill/>
            <a:miter lim="800000"/>
            <a:headEnd/>
            <a:tailEnd/>
          </a:ln>
        </p:spPr>
      </p:pic>
      <p:sp>
        <p:nvSpPr>
          <p:cNvPr id="5126" name="TextBox 8"/>
          <p:cNvSpPr txBox="1">
            <a:spLocks noChangeArrowheads="1"/>
          </p:cNvSpPr>
          <p:nvPr/>
        </p:nvSpPr>
        <p:spPr bwMode="auto">
          <a:xfrm>
            <a:off x="222250" y="188913"/>
            <a:ext cx="8891588" cy="1076325"/>
          </a:xfrm>
          <a:prstGeom prst="rect">
            <a:avLst/>
          </a:prstGeom>
          <a:noFill/>
          <a:ln w="9525">
            <a:noFill/>
            <a:miter lim="800000"/>
            <a:headEnd/>
            <a:tailEnd/>
          </a:ln>
        </p:spPr>
        <p:txBody>
          <a:bodyPr>
            <a:spAutoFit/>
          </a:bodyPr>
          <a:lstStyle/>
          <a:p>
            <a:pPr algn="ctr"/>
            <a:r>
              <a:rPr lang="uz-Cyrl-UZ" sz="3200" b="1">
                <a:latin typeface="Times New Roman" pitchFamily="18" charset="0"/>
                <a:cs typeface="Times New Roman" pitchFamily="18" charset="0"/>
              </a:rPr>
              <a:t>Таълим муассасаларида ўқув-лаборатория жиҳозларидан фойдаланиш</a:t>
            </a:r>
            <a:endParaRPr lang="ru-RU" sz="32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p:tgtEl>
                                          <p:spTgt spid="5"/>
                                        </p:tgtEl>
                                        <p:attrNameLst>
                                          <p:attrName>ppt_y</p:attrName>
                                        </p:attrNameLst>
                                      </p:cBhvr>
                                      <p:tavLst>
                                        <p:tav tm="0">
                                          <p:val>
                                            <p:strVal val="#ppt_y-#ppt_h*1.125000"/>
                                          </p:val>
                                        </p:tav>
                                        <p:tav tm="100000">
                                          <p:val>
                                            <p:strVal val="#ppt_y"/>
                                          </p:val>
                                        </p:tav>
                                      </p:tavLst>
                                    </p:anim>
                                    <p:animEffect transition="in" filter="wipe(down)">
                                      <p:cBhvr>
                                        <p:cTn id="13" dur="10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p:tgtEl>
                                          <p:spTgt spid="8"/>
                                        </p:tgtEl>
                                        <p:attrNameLst>
                                          <p:attrName>ppt_y</p:attrName>
                                        </p:attrNameLst>
                                      </p:cBhvr>
                                      <p:tavLst>
                                        <p:tav tm="0">
                                          <p:val>
                                            <p:strVal val="#ppt_y-#ppt_h*1.125000"/>
                                          </p:val>
                                        </p:tav>
                                        <p:tav tm="100000">
                                          <p:val>
                                            <p:strVal val="#ppt_y"/>
                                          </p:val>
                                        </p:tav>
                                      </p:tavLst>
                                    </p:anim>
                                    <p:animEffect transition="in" filter="wipe(dow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50" y="285750"/>
          <a:ext cx="8572500" cy="6408046"/>
        </p:xfrm>
        <a:graphic>
          <a:graphicData uri="http://schemas.openxmlformats.org/drawingml/2006/table">
            <a:tbl>
              <a:tblPr/>
              <a:tblGrid>
                <a:gridCol w="469900"/>
                <a:gridCol w="3530600"/>
                <a:gridCol w="1285875"/>
                <a:gridCol w="3286125"/>
              </a:tblGrid>
              <a:tr h="185738">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Биология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ДНК модели</a:t>
                      </a: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Биология </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лаборат</a:t>
                      </a:r>
                      <a:r>
                        <a:rPr kumimoji="0" lang="uz-Cyrl-UZ"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рия асбоб-анжомлар тўплами</a:t>
                      </a: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Комплект 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5</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Электрон тарози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2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Лупа (қўллупаси)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Умумтаълим мактабларига</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2004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йилда маблағ камлиги учун 3 донадан етказилган, бу жуфтликда ишлаш учун етарли эмас</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Дала термометр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Биология фани бўйича лаборатория ишларини ўтказиш учун кимёвий реактивлар тўплами</a:t>
                      </a: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Комплект 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Ўл</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ч</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ов иди</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ш</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лари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Камерали микроскоп (микроскоп ССД</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uz-Cyrl-UZ"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Лаборатория микроскопи</a:t>
                      </a: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0</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Умумтаълим мактабларига</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2004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йилда маблағкамлиги учун 1донадан етказилган, бу амалий машғулотларда жуфтликда ишлаш учун етарли эмас</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Минерал ўғитлар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тўплами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 дона</a:t>
                      </a: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Асалари</a:t>
                      </a:r>
                      <a:r>
                        <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уяси” </a:t>
                      </a: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коллек</a:t>
                      </a:r>
                      <a:r>
                        <a:rPr kumimoji="0" lang="uz-Cyrl-UZ"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ц</a:t>
                      </a: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иялари</a:t>
                      </a:r>
                      <a:endParaRPr kumimoji="0" lang="ru-RU"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Қоплавчи ойна</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18х18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мм</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(100 </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dona</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Буюм ойнаси</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25х75 мм (50 </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dona</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Цитология бўйича микропрепоратлар  (хужайранинг булиниши)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“Ғўза” тўплами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“Оқсил биосинтези” </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аппликация</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лар модели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“Ўсимлик ва хайвонот олами классификацияси” </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аппликация</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лар модели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Моногибрид</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 чатиштириш” </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аппликация</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лар модели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комплект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Рангли  плакатлар  тўплами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Тўплам 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(сони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67</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та)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uz-Cyrl-UZ"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213" marR="332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447" name="Rectangle 1"/>
          <p:cNvSpPr>
            <a:spLocks noChangeArrowheads="1"/>
          </p:cNvSpPr>
          <p:nvPr/>
        </p:nvSpPr>
        <p:spPr bwMode="auto">
          <a:xfrm>
            <a:off x="0" y="0"/>
            <a:ext cx="9144000" cy="457200"/>
          </a:xfrm>
          <a:prstGeom prst="rect">
            <a:avLst/>
          </a:prstGeom>
          <a:noFill/>
          <a:ln w="9525">
            <a:noFill/>
            <a:miter lim="800000"/>
            <a:headEnd/>
            <a:tailEnd/>
          </a:ln>
          <a:effectLst>
            <a:prstShdw prst="shdw11">
              <a:schemeClr val="bg2">
                <a:alpha val="50000"/>
              </a:schemeClr>
            </a:prstShdw>
          </a:effectLst>
        </p:spPr>
        <p:txBody>
          <a:bodyPr wrap="none" anchor="ctr">
            <a:spAutoFit/>
          </a:bodyPr>
          <a:lstStyle/>
          <a:p>
            <a:pPr eaLnBrk="0" hangingPunct="0"/>
            <a:endParaRPr lang="ru-RU"/>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88" y="714375"/>
          <a:ext cx="8501062" cy="5916613"/>
        </p:xfrm>
        <a:graphic>
          <a:graphicData uri="http://schemas.openxmlformats.org/drawingml/2006/table">
            <a:tbl>
              <a:tblPr/>
              <a:tblGrid>
                <a:gridCol w="285750"/>
                <a:gridCol w="3103562"/>
                <a:gridCol w="1216025"/>
                <a:gridCol w="1704975"/>
                <a:gridCol w="2190750"/>
              </a:tblGrid>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Кимёвий </a:t>
                      </a:r>
                      <a:r>
                        <a:rPr kumimoji="0" lang="uz-Cyrl-UZ" sz="1000" b="1" i="0" u="none" strike="noStrike" cap="none" normalizeH="0" baseline="0" smtClean="0">
                          <a:ln>
                            <a:noFill/>
                          </a:ln>
                          <a:solidFill>
                            <a:schemeClr val="tx1"/>
                          </a:solidFill>
                          <a:effectLst/>
                          <a:latin typeface="Times New Roman" pitchFamily="18" charset="0"/>
                          <a:cs typeface="Times New Roman" pitchFamily="18" charset="0"/>
                        </a:rPr>
                        <a:t>(органик)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моддалар номи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Сони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Массаси (гр)</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Изоҳ</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1" i="0" u="none" strike="noStrike" cap="none" normalizeH="0" baseline="0" smtClean="0">
                          <a:ln>
                            <a:noFill/>
                          </a:ln>
                          <a:solidFill>
                            <a:schemeClr val="tx1"/>
                          </a:solidFill>
                          <a:effectLst/>
                          <a:latin typeface="Times New Roman" pitchFamily="18" charset="0"/>
                          <a:cs typeface="Times New Roman" pitchFamily="18" charset="0"/>
                        </a:rPr>
                        <a:t>Органик маддалар комплектида: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Формалин</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5">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Органик бирикмаларнинг кимёвий хоссаларига таалуқли лаборатория ва амалий машғулотларни ўтказиш учун зар</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у</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рий реактивлар</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Анилин</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Қ</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ў</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р</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ғ</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ошин ацетат</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6дона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Этилспирти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8дона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Изопропил спирти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Бензил спирти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Олеин кислота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Глицин</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Глицерин</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Фенол</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Нефт</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ь</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Сахароза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Крахмал</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Чумоли кислота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Гексан</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16</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Солицил кислота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Натри</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й а</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цетат</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Сиркакислота</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  э</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тил</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 э</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фири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19</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Дихлор</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э</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тан</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Глюкоза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Ц</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еллюлоза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22</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Сирка кислота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 дона</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Каучук тўплами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комплект</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Жиҳоз тўплами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24</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Толалар т</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ў</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плами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комплект</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Жиҳоз тўплами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Пластмассалар тўплами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комплект</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Жиҳоз тўплами</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2070" marR="420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
        <p:nvSpPr>
          <p:cNvPr id="15502" name="Rectangle 1"/>
          <p:cNvSpPr>
            <a:spLocks noChangeArrowheads="1"/>
          </p:cNvSpPr>
          <p:nvPr/>
        </p:nvSpPr>
        <p:spPr bwMode="auto">
          <a:xfrm>
            <a:off x="0" y="0"/>
            <a:ext cx="8858250" cy="400050"/>
          </a:xfrm>
          <a:prstGeom prst="rect">
            <a:avLst/>
          </a:prstGeom>
          <a:noFill/>
          <a:ln w="9525">
            <a:noFill/>
            <a:miter lim="800000"/>
            <a:headEnd/>
            <a:tailEnd/>
          </a:ln>
          <a:effectLst>
            <a:prstShdw prst="shdw11">
              <a:schemeClr val="bg2">
                <a:alpha val="50000"/>
              </a:schemeClr>
            </a:prstShdw>
          </a:effectLst>
        </p:spPr>
        <p:txBody>
          <a:bodyPr anchor="ctr">
            <a:spAutoFit/>
          </a:bodyPr>
          <a:lstStyle/>
          <a:p>
            <a:pPr algn="ctr" eaLnBrk="0" hangingPunct="0"/>
            <a:r>
              <a:rPr lang="uz-Cyrl-UZ" sz="2000" b="1">
                <a:latin typeface="Times New Roman" pitchFamily="18" charset="0"/>
                <a:cs typeface="Times New Roman" pitchFamily="18" charset="0"/>
              </a:rPr>
              <a:t>Кимё</a:t>
            </a:r>
            <a:endParaRPr lang="uz-Cyrl-UZ" sz="2000"/>
          </a:p>
        </p:txBody>
      </p:sp>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222490" y="1570881"/>
          <a:ext cx="8635790"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428596" y="142852"/>
            <a:ext cx="8429684" cy="107157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uz-Cyrl-UZ" sz="2600" b="1" dirty="0">
                <a:solidFill>
                  <a:schemeClr val="tx1"/>
                </a:solidFill>
                <a:latin typeface="Times New Roman" pitchFamily="18" charset="0"/>
                <a:cs typeface="Times New Roman" pitchFamily="18" charset="0"/>
              </a:rPr>
              <a:t> Мультимедия умумтаълим дастурларини ривожлантириш маркази, Республика таълим маркази ҳамкорлигида </a:t>
            </a:r>
          </a:p>
        </p:txBody>
      </p:sp>
      <p:pic>
        <p:nvPicPr>
          <p:cNvPr id="16390" name="Picture 2" descr="3d-globe-vector-icon-earth-globe-vector-ai-adobe-photoshop-illustrator-globe-ai-design-blue-marbel-vector-ai-illustrator_11-375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2888" y="3284538"/>
            <a:ext cx="1169987" cy="1127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79388" y="0"/>
            <a:ext cx="8715375" cy="6643688"/>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
              <a:defRPr/>
            </a:pPr>
            <a:r>
              <a:rPr lang="uz-Cyrl-UZ" sz="2800" b="1" dirty="0">
                <a:solidFill>
                  <a:schemeClr val="tx1"/>
                </a:solidFill>
                <a:latin typeface="Times New Roman" pitchFamily="18" charset="0"/>
                <a:cs typeface="Times New Roman" pitchFamily="18" charset="0"/>
              </a:rPr>
              <a:t>Барча фанлардан илғор педагогик ва ахборот коммуникацион технологиялар сингдирилган дарс ишланмалари тайёрланиб, РТМ сайтида “Педагогик маҳорат устахонаси” рукнига жойлаштирилган; </a:t>
            </a:r>
          </a:p>
          <a:p>
            <a:pPr algn="just">
              <a:buFont typeface="Wingdings" pitchFamily="2" charset="2"/>
              <a:buChar char="§"/>
              <a:defRPr/>
            </a:pPr>
            <a:r>
              <a:rPr lang="uz-Cyrl-UZ" sz="2800" b="1" dirty="0">
                <a:solidFill>
                  <a:schemeClr val="tx1"/>
                </a:solidFill>
                <a:latin typeface="Times New Roman" pitchFamily="18" charset="0"/>
                <a:cs typeface="Times New Roman" pitchFamily="18" charset="0"/>
              </a:rPr>
              <a:t>Фанлардан ўзлаштириш қийин бўлган мавзулар юзасидан видеодарслар тайёрланиб, </a:t>
            </a:r>
            <a:r>
              <a:rPr lang="en-US" sz="2800" b="1" dirty="0" err="1">
                <a:solidFill>
                  <a:schemeClr val="tx1"/>
                </a:solidFill>
                <a:latin typeface="Times New Roman" pitchFamily="18" charset="0"/>
                <a:cs typeface="Times New Roman" pitchFamily="18" charset="0"/>
              </a:rPr>
              <a:t>Ziyonet</a:t>
            </a:r>
            <a:r>
              <a:rPr lang="en-US" sz="2800" b="1" dirty="0">
                <a:solidFill>
                  <a:schemeClr val="tx1"/>
                </a:solidFill>
                <a:latin typeface="Times New Roman" pitchFamily="18" charset="0"/>
                <a:cs typeface="Times New Roman" pitchFamily="18" charset="0"/>
              </a:rPr>
              <a:t> </a:t>
            </a:r>
            <a:r>
              <a:rPr lang="uz-Cyrl-UZ" sz="2800" b="1" dirty="0">
                <a:solidFill>
                  <a:schemeClr val="tx1"/>
                </a:solidFill>
                <a:latin typeface="Times New Roman" pitchFamily="18" charset="0"/>
                <a:cs typeface="Times New Roman" pitchFamily="18" charset="0"/>
              </a:rPr>
              <a:t>таълим порталига қўйилган;</a:t>
            </a:r>
          </a:p>
          <a:p>
            <a:pPr algn="just">
              <a:buFont typeface="Wingdings" pitchFamily="2" charset="2"/>
              <a:buChar char="§"/>
              <a:defRPr/>
            </a:pPr>
            <a:r>
              <a:rPr lang="uz-Cyrl-UZ" sz="2800" b="1" dirty="0">
                <a:solidFill>
                  <a:schemeClr val="tx1"/>
                </a:solidFill>
                <a:latin typeface="Times New Roman" pitchFamily="18" charset="0"/>
                <a:cs typeface="Times New Roman" pitchFamily="18" charset="0"/>
              </a:rPr>
              <a:t>Мазкур методик маҳсулотлар ва ресурслардан </a:t>
            </a:r>
            <a:r>
              <a:rPr lang="uz-Cyrl-UZ" sz="2800" b="1" u="sng" dirty="0">
                <a:solidFill>
                  <a:schemeClr val="accent1"/>
                </a:solidFill>
                <a:latin typeface="Times New Roman" pitchFamily="18" charset="0"/>
                <a:cs typeface="Times New Roman" pitchFamily="18" charset="0"/>
                <a:hlinkClick r:id="rId2"/>
              </a:rPr>
              <a:t>www.eduportal.uz</a:t>
            </a:r>
            <a:r>
              <a:rPr lang="uz-Cyrl-UZ" sz="2800" b="1" dirty="0">
                <a:solidFill>
                  <a:schemeClr val="accent1"/>
                </a:solidFill>
                <a:latin typeface="Times New Roman" pitchFamily="18" charset="0"/>
                <a:cs typeface="Times New Roman" pitchFamily="18" charset="0"/>
              </a:rPr>
              <a:t> </a:t>
            </a:r>
            <a:r>
              <a:rPr lang="uz-Cyrl-UZ" sz="2800" b="1" dirty="0">
                <a:solidFill>
                  <a:schemeClr val="tx1"/>
                </a:solidFill>
                <a:latin typeface="Times New Roman" pitchFamily="18" charset="0"/>
                <a:cs typeface="Times New Roman" pitchFamily="18" charset="0"/>
              </a:rPr>
              <a:t> ахборот-таълим портали ва </a:t>
            </a:r>
            <a:r>
              <a:rPr lang="uz-Cyrl-UZ" sz="2800" b="1" u="sng" dirty="0">
                <a:solidFill>
                  <a:schemeClr val="tx1"/>
                </a:solidFill>
                <a:latin typeface="Times New Roman" pitchFamily="18" charset="0"/>
                <a:cs typeface="Times New Roman" pitchFamily="18" charset="0"/>
                <a:hlinkClick r:id="rId3"/>
              </a:rPr>
              <a:t>www.uzedu.uz</a:t>
            </a:r>
            <a:r>
              <a:rPr lang="uz-Cyrl-UZ" sz="2800" b="1" dirty="0">
                <a:solidFill>
                  <a:schemeClr val="tx1"/>
                </a:solidFill>
                <a:latin typeface="Times New Roman" pitchFamily="18" charset="0"/>
                <a:cs typeface="Times New Roman" pitchFamily="18" charset="0"/>
              </a:rPr>
              <a:t>, </a:t>
            </a:r>
            <a:r>
              <a:rPr lang="uz-Cyrl-UZ" sz="2800" b="1" u="sng" dirty="0">
                <a:solidFill>
                  <a:schemeClr val="tx1"/>
                </a:solidFill>
                <a:latin typeface="Times New Roman" pitchFamily="18" charset="0"/>
                <a:cs typeface="Times New Roman" pitchFamily="18" charset="0"/>
                <a:hlinkClick r:id="rId4"/>
              </a:rPr>
              <a:t>www.rtm.uz</a:t>
            </a:r>
            <a:r>
              <a:rPr lang="uz-Cyrl-UZ" sz="2800" b="1" dirty="0">
                <a:solidFill>
                  <a:schemeClr val="tx1"/>
                </a:solidFill>
                <a:latin typeface="Times New Roman" pitchFamily="18" charset="0"/>
                <a:cs typeface="Times New Roman" pitchFamily="18" charset="0"/>
              </a:rPr>
              <a:t>; </a:t>
            </a:r>
            <a:r>
              <a:rPr lang="uz-Cyrl-UZ" sz="2800" b="1" u="sng" dirty="0">
                <a:solidFill>
                  <a:schemeClr val="tx1"/>
                </a:solidFill>
                <a:latin typeface="Times New Roman" pitchFamily="18" charset="0"/>
                <a:cs typeface="Times New Roman" pitchFamily="18" charset="0"/>
                <a:hlinkClick r:id="rId5"/>
              </a:rPr>
              <a:t>www.multimedia.uz</a:t>
            </a:r>
            <a:r>
              <a:rPr lang="uz-Cyrl-UZ" sz="2800" b="1" dirty="0">
                <a:solidFill>
                  <a:schemeClr val="tx1"/>
                </a:solidFill>
                <a:latin typeface="Times New Roman" pitchFamily="18" charset="0"/>
                <a:cs typeface="Times New Roman" pitchFamily="18" charset="0"/>
              </a:rPr>
              <a:t> сайтларидан олиниб, фойдаланиш имкониятларидан унумли фойдаланиш тавсия этилади.</a:t>
            </a:r>
          </a:p>
        </p:txBody>
      </p:sp>
    </p:spTree>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1"/>
          <p:cNvSpPr>
            <a:spLocks noGrp="1"/>
          </p:cNvSpPr>
          <p:nvPr>
            <p:ph idx="1"/>
          </p:nvPr>
        </p:nvSpPr>
        <p:spPr>
          <a:xfrm>
            <a:off x="500063" y="357188"/>
            <a:ext cx="8358187" cy="6215062"/>
          </a:xfrm>
        </p:spPr>
        <p:txBody>
          <a:bodyPr/>
          <a:lstStyle/>
          <a:p>
            <a:pPr algn="ctr">
              <a:buFont typeface="Wingdings 3" pitchFamily="18" charset="2"/>
              <a:buNone/>
            </a:pPr>
            <a:r>
              <a:rPr lang="uz-Cyrl-UZ" b="1" smtClean="0">
                <a:latin typeface="Times New Roman" pitchFamily="18" charset="0"/>
                <a:cs typeface="Times New Roman" pitchFamily="18" charset="0"/>
              </a:rPr>
              <a:t>		</a:t>
            </a:r>
            <a:r>
              <a:rPr lang="uz-Cyrl-UZ" sz="2000" b="1" smtClean="0">
                <a:latin typeface="Times New Roman" pitchFamily="18" charset="0"/>
                <a:cs typeface="Times New Roman" pitchFamily="18" charset="0"/>
              </a:rPr>
              <a:t> </a:t>
            </a:r>
            <a:r>
              <a:rPr lang="uz-Cyrl-UZ" sz="2400" b="1" smtClean="0">
                <a:latin typeface="Times New Roman" pitchFamily="18" charset="0"/>
                <a:cs typeface="Times New Roman" pitchFamily="18" charset="0"/>
              </a:rPr>
              <a:t>Жиҳозлардан самарали фойдаланишдаги муаммолар </a:t>
            </a:r>
          </a:p>
          <a:p>
            <a:pPr algn="just">
              <a:buFont typeface="Wingdings" pitchFamily="2" charset="2"/>
              <a:buChar char="v"/>
            </a:pPr>
            <a:r>
              <a:rPr lang="uz-Cyrl-UZ" sz="1800" b="1" smtClean="0">
                <a:latin typeface="Times New Roman" pitchFamily="18" charset="0"/>
                <a:cs typeface="Times New Roman" pitchFamily="18" charset="0"/>
              </a:rPr>
              <a:t>Дарсларда ўқув лаборатория жиҳозларидан самарали фойдаланиб, етарли даражада тажриба-намойиш кўрсатилмаётганлиги, амалий ишлар, лаборатория машғулотлари талаб даражасида  бажарилмаётганлиги ;</a:t>
            </a:r>
          </a:p>
          <a:p>
            <a:pPr algn="just">
              <a:buFont typeface="Wingdings" pitchFamily="2" charset="2"/>
              <a:buChar char="v"/>
            </a:pPr>
            <a:r>
              <a:rPr lang="uz-Cyrl-UZ" sz="1800" b="1" smtClean="0">
                <a:latin typeface="Times New Roman" pitchFamily="18" charset="0"/>
                <a:cs typeface="Times New Roman" pitchFamily="18" charset="0"/>
              </a:rPr>
              <a:t>фан хоналари меъёрий талаблар асосида жиҳозларнинг  тўғри ўрнатилмаётганлиги;</a:t>
            </a:r>
          </a:p>
          <a:p>
            <a:pPr algn="just">
              <a:buFont typeface="Wingdings" pitchFamily="2" charset="2"/>
              <a:buChar char="v"/>
            </a:pPr>
            <a:r>
              <a:rPr lang="uz-Cyrl-UZ" sz="1800" b="1" smtClean="0">
                <a:latin typeface="Times New Roman" pitchFamily="18" charset="0"/>
                <a:cs typeface="Times New Roman" pitchFamily="18" charset="0"/>
              </a:rPr>
              <a:t>муддати тугаган реактивлар, синган, носоз ҳолга келган жиҳозларнинг ўрнини  тўлдириш бўйича ишлар талаб даражасида                     олиб борилмаётганлиги;</a:t>
            </a:r>
          </a:p>
          <a:p>
            <a:pPr algn="just">
              <a:buFont typeface="Wingdings" pitchFamily="2" charset="2"/>
              <a:buChar char="v"/>
            </a:pPr>
            <a:r>
              <a:rPr lang="uz-Cyrl-UZ" sz="1800" b="1" smtClean="0">
                <a:latin typeface="Times New Roman" pitchFamily="18" charset="0"/>
                <a:cs typeface="Times New Roman" pitchFamily="18" charset="0"/>
              </a:rPr>
              <a:t>Биология, физика, кимё   фанлари бўйича  лаборантларнинг иш фаолиятлари тўғри йўлга қўйилмаганлиги;</a:t>
            </a:r>
          </a:p>
          <a:p>
            <a:pPr algn="just">
              <a:buFont typeface="Wingdings" pitchFamily="2" charset="2"/>
              <a:buChar char="v"/>
            </a:pPr>
            <a:r>
              <a:rPr lang="uz-Cyrl-UZ" sz="1800" b="1" smtClean="0">
                <a:latin typeface="Times New Roman" pitchFamily="18" charset="0"/>
                <a:cs typeface="Times New Roman" pitchFamily="18" charset="0"/>
              </a:rPr>
              <a:t>Ўқувчиларнинг бўш вақтларини мазмунли ўтказиш бўйича дарсдан ташқари олиб бориладиган тўгарак  машғулотларининг  сифатли ташкил этилмаётганлиги; </a:t>
            </a:r>
          </a:p>
          <a:p>
            <a:pPr algn="just">
              <a:buFont typeface="Wingdings" pitchFamily="2" charset="2"/>
              <a:buChar char="v"/>
            </a:pPr>
            <a:r>
              <a:rPr lang="uz-Cyrl-UZ" sz="1800" b="1" smtClean="0">
                <a:latin typeface="Times New Roman" pitchFamily="18" charset="0"/>
                <a:cs typeface="Times New Roman" pitchFamily="18" charset="0"/>
              </a:rPr>
              <a:t> ўқитувчиларнинг дарсга умумий тайёргарлиги жараёнида  мустақил,  ижодий ёндашмаслиги, ўз устида мунтазам  ишламаслиги,  касбий  тайёргарлик даражаси ва педагогик  маҳоратини етарлича ошириб  бормаслиги ; </a:t>
            </a:r>
          </a:p>
          <a:p>
            <a:pPr algn="just">
              <a:buFont typeface="Wingdings" pitchFamily="2" charset="2"/>
              <a:buChar char="v"/>
            </a:pPr>
            <a:endParaRPr lang="uz-Cyrl-UZ" sz="2000" b="1" smtClean="0">
              <a:latin typeface="Times New Roman" pitchFamily="18" charset="0"/>
              <a:cs typeface="Times New Roman" pitchFamily="18" charset="0"/>
            </a:endParaRPr>
          </a:p>
          <a:p>
            <a:pPr algn="just">
              <a:buFont typeface="Wingdings 3" pitchFamily="18" charset="2"/>
              <a:buNone/>
            </a:pPr>
            <a:endParaRPr lang="ru-RU" sz="2000" b="1" smtClean="0">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Прямоугольник 43"/>
          <p:cNvSpPr>
            <a:spLocks noChangeArrowheads="1"/>
          </p:cNvSpPr>
          <p:nvPr/>
        </p:nvSpPr>
        <p:spPr bwMode="auto">
          <a:xfrm>
            <a:off x="785813" y="2000250"/>
            <a:ext cx="8072437" cy="923925"/>
          </a:xfrm>
          <a:prstGeom prst="rect">
            <a:avLst/>
          </a:prstGeom>
          <a:solidFill>
            <a:schemeClr val="accent3">
              <a:lumMod val="40000"/>
              <a:lumOff val="60000"/>
            </a:schemeClr>
          </a:solidFill>
          <a:ln w="9525">
            <a:noFill/>
            <a:miter lim="800000"/>
            <a:headEnd/>
            <a:tailEnd/>
          </a:ln>
        </p:spPr>
        <p:txBody>
          <a:bodyPr>
            <a:spAutoFit/>
          </a:bodyPr>
          <a:lstStyle/>
          <a:p>
            <a:pPr algn="just">
              <a:defRPr/>
            </a:pPr>
            <a:r>
              <a:rPr lang="uz-Cyrl-UZ" b="1" dirty="0">
                <a:latin typeface="Times New Roman" pitchFamily="18" charset="0"/>
                <a:cs typeface="Times New Roman" pitchFamily="18" charset="0"/>
              </a:rPr>
              <a:t>таълим муассасаларига ажратилган ўқув-лаборатория жиҳозлари аксарият мактабларда қутилардан очилмаган холда сақланаётганлигига барҳам берилмаганлиги;</a:t>
            </a:r>
          </a:p>
        </p:txBody>
      </p:sp>
      <p:sp>
        <p:nvSpPr>
          <p:cNvPr id="15373" name="Прямоугольник 45"/>
          <p:cNvSpPr>
            <a:spLocks noChangeArrowheads="1"/>
          </p:cNvSpPr>
          <p:nvPr/>
        </p:nvSpPr>
        <p:spPr bwMode="auto">
          <a:xfrm>
            <a:off x="785813" y="3071813"/>
            <a:ext cx="8072437" cy="923925"/>
          </a:xfrm>
          <a:prstGeom prst="rect">
            <a:avLst/>
          </a:prstGeom>
          <a:solidFill>
            <a:schemeClr val="accent3">
              <a:lumMod val="40000"/>
              <a:lumOff val="60000"/>
            </a:schemeClr>
          </a:solidFill>
          <a:ln w="9525">
            <a:noFill/>
            <a:miter lim="800000"/>
            <a:headEnd/>
            <a:tailEnd/>
          </a:ln>
        </p:spPr>
        <p:txBody>
          <a:bodyPr>
            <a:spAutoFit/>
          </a:bodyPr>
          <a:lstStyle/>
          <a:p>
            <a:pPr algn="just">
              <a:defRPr/>
            </a:pPr>
            <a:r>
              <a:rPr lang="uz-Cyrl-UZ" b="1" dirty="0">
                <a:latin typeface="Times New Roman" pitchFamily="18" charset="0"/>
                <a:cs typeface="Times New Roman" pitchFamily="18" charset="0"/>
              </a:rPr>
              <a:t>мактаб раҳбарларининг жиҳозларни сақлаш ҳақидаги ички буйруқлари улардан таълим-тарбия жараёнида самарали фойдаланиш ва уларни сақлашни чеклаб қўйганлиги;</a:t>
            </a:r>
          </a:p>
        </p:txBody>
      </p:sp>
      <p:sp>
        <p:nvSpPr>
          <p:cNvPr id="15374" name="Прямоугольник 47"/>
          <p:cNvSpPr>
            <a:spLocks noChangeArrowheads="1"/>
          </p:cNvSpPr>
          <p:nvPr/>
        </p:nvSpPr>
        <p:spPr bwMode="auto">
          <a:xfrm>
            <a:off x="785813" y="4286250"/>
            <a:ext cx="8001000" cy="923925"/>
          </a:xfrm>
          <a:prstGeom prst="rect">
            <a:avLst/>
          </a:prstGeom>
          <a:solidFill>
            <a:schemeClr val="accent3">
              <a:lumMod val="40000"/>
              <a:lumOff val="60000"/>
            </a:schemeClr>
          </a:solidFill>
          <a:ln w="9525">
            <a:noFill/>
            <a:miter lim="800000"/>
            <a:headEnd/>
            <a:tailEnd/>
          </a:ln>
        </p:spPr>
        <p:txBody>
          <a:bodyPr>
            <a:spAutoFit/>
          </a:bodyPr>
          <a:lstStyle/>
          <a:p>
            <a:pPr algn="just">
              <a:defRPr/>
            </a:pPr>
            <a:r>
              <a:rPr lang="uz-Cyrl-UZ" b="1" dirty="0">
                <a:latin typeface="Times New Roman" pitchFamily="18" charset="0"/>
                <a:cs typeface="Times New Roman" pitchFamily="18" charset="0"/>
              </a:rPr>
              <a:t>ўқув-лаборатория хонаси калитлари аксарият ҳолларда фан хонаси ўқитувчи ёки лаборантда эмас, балки фақатгина мактаб хўжалик ишлари мудири сақланаётганлиги;</a:t>
            </a:r>
          </a:p>
        </p:txBody>
      </p:sp>
      <p:sp>
        <p:nvSpPr>
          <p:cNvPr id="15375" name="Прямоугольник 48"/>
          <p:cNvSpPr>
            <a:spLocks noChangeArrowheads="1"/>
          </p:cNvSpPr>
          <p:nvPr/>
        </p:nvSpPr>
        <p:spPr bwMode="auto">
          <a:xfrm>
            <a:off x="857250" y="5500688"/>
            <a:ext cx="8001000" cy="923925"/>
          </a:xfrm>
          <a:prstGeom prst="rect">
            <a:avLst/>
          </a:prstGeom>
          <a:solidFill>
            <a:schemeClr val="accent3">
              <a:lumMod val="40000"/>
              <a:lumOff val="60000"/>
            </a:schemeClr>
          </a:solidFill>
          <a:ln w="9525">
            <a:noFill/>
            <a:miter lim="800000"/>
            <a:headEnd/>
            <a:tailEnd/>
          </a:ln>
        </p:spPr>
        <p:txBody>
          <a:bodyPr>
            <a:spAutoFit/>
          </a:bodyPr>
          <a:lstStyle/>
          <a:p>
            <a:pPr algn="just">
              <a:defRPr/>
            </a:pPr>
            <a:r>
              <a:rPr lang="uz-Cyrl-UZ" b="1" dirty="0">
                <a:latin typeface="Times New Roman" pitchFamily="18" charset="0"/>
                <a:cs typeface="Times New Roman" pitchFamily="18" charset="0"/>
              </a:rPr>
              <a:t>яратилган электрон дарслик, ўқув фильмлар, виртуал лаборатория ишлари, электрон ресурслардан имконият даражасида етарлича фойдаланилмаётганлиги;</a:t>
            </a:r>
            <a:endParaRPr lang="ru-RU" b="1" dirty="0"/>
          </a:p>
        </p:txBody>
      </p:sp>
      <p:sp>
        <p:nvSpPr>
          <p:cNvPr id="30" name="Rectangle 21"/>
          <p:cNvSpPr>
            <a:spLocks noChangeArrowheads="1"/>
          </p:cNvSpPr>
          <p:nvPr/>
        </p:nvSpPr>
        <p:spPr bwMode="auto">
          <a:xfrm>
            <a:off x="714375" y="642938"/>
            <a:ext cx="8215313" cy="1143000"/>
          </a:xfrm>
          <a:prstGeom prst="rect">
            <a:avLst/>
          </a:prstGeom>
          <a:solidFill>
            <a:schemeClr val="accent3">
              <a:lumMod val="40000"/>
              <a:lumOff val="60000"/>
            </a:schemeClr>
          </a:solidFill>
          <a:ln w="9525">
            <a:noFill/>
            <a:miter lim="800000"/>
            <a:headEnd/>
            <a:tailEnd/>
          </a:ln>
        </p:spPr>
        <p:txBody>
          <a:bodyPr wrap="none" anchor="ctr"/>
          <a:lstStyle/>
          <a:p>
            <a:pPr algn="just">
              <a:defRPr/>
            </a:pPr>
            <a:r>
              <a:rPr lang="uz-Cyrl-UZ" b="1" dirty="0">
                <a:latin typeface="Times New Roman" pitchFamily="18" charset="0"/>
                <a:cs typeface="Times New Roman" pitchFamily="18" charset="0"/>
              </a:rPr>
              <a:t>ўқитувчиларнинг дарсга умумий тайёргарлиги жараёнида  мустақил,  </a:t>
            </a:r>
          </a:p>
          <a:p>
            <a:pPr algn="just">
              <a:defRPr/>
            </a:pPr>
            <a:r>
              <a:rPr lang="uz-Cyrl-UZ" b="1" dirty="0">
                <a:latin typeface="Times New Roman" pitchFamily="18" charset="0"/>
                <a:cs typeface="Times New Roman" pitchFamily="18" charset="0"/>
              </a:rPr>
              <a:t>ижодий ёндашмаслиги, ўз устида мунтазам ишламаслиги,  касбий  </a:t>
            </a:r>
          </a:p>
          <a:p>
            <a:pPr algn="just">
              <a:defRPr/>
            </a:pPr>
            <a:r>
              <a:rPr lang="uz-Cyrl-UZ" b="1" dirty="0">
                <a:latin typeface="Times New Roman" pitchFamily="18" charset="0"/>
                <a:cs typeface="Times New Roman" pitchFamily="18" charset="0"/>
              </a:rPr>
              <a:t>тайёргарлик даражаси ва педагогик  маҳоратини етарлича ошириб  </a:t>
            </a:r>
          </a:p>
          <a:p>
            <a:pPr algn="just">
              <a:defRPr/>
            </a:pPr>
            <a:r>
              <a:rPr lang="uz-Cyrl-UZ" b="1" dirty="0">
                <a:latin typeface="Times New Roman" pitchFamily="18" charset="0"/>
                <a:cs typeface="Times New Roman" pitchFamily="18" charset="0"/>
              </a:rPr>
              <a:t>бормаслиги ; </a:t>
            </a:r>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457200" y="642938"/>
            <a:ext cx="8472488" cy="5286375"/>
          </a:xfrm>
        </p:spPr>
        <p:txBody>
          <a:bodyPr/>
          <a:lstStyle/>
          <a:p>
            <a:pPr algn="just">
              <a:buFont typeface="Wingdings" pitchFamily="2" charset="2"/>
              <a:buChar char="v"/>
            </a:pPr>
            <a:r>
              <a:rPr lang="uz-Cyrl-UZ" sz="2800" b="1" smtClean="0">
                <a:latin typeface="Times New Roman" pitchFamily="18" charset="0"/>
                <a:cs typeface="Times New Roman" pitchFamily="18" charset="0"/>
              </a:rPr>
              <a:t> ҳудудий малака ошириш институтлари ва методика марказлари  томонидан малака оширишга келган ўқитувчиларнинг методик эҳтиёжлари аниқланмаётганлиги, </a:t>
            </a:r>
          </a:p>
          <a:p>
            <a:pPr algn="just">
              <a:buFont typeface="Wingdings" pitchFamily="2" charset="2"/>
              <a:buChar char="v"/>
            </a:pPr>
            <a:r>
              <a:rPr lang="uz-Cyrl-UZ" sz="2800" b="1" smtClean="0">
                <a:latin typeface="Times New Roman" pitchFamily="18" charset="0"/>
                <a:cs typeface="Times New Roman" pitchFamily="18" charset="0"/>
              </a:rPr>
              <a:t>таълим сифати мониторинги ва билимлар беллашуви натижаларига кўра, ўқувчилар билимида аниқланган бўшлиқлар юзасидан методик тавсиялар ва намунали дарс ишланмаларнинг етарли даражада ишлаб чиқилмаётганлиги.</a:t>
            </a:r>
            <a:endParaRPr lang="ru-RU" sz="2800" b="1" smtClean="0">
              <a:latin typeface="Times New Roman" pitchFamily="18" charset="0"/>
              <a:cs typeface="Times New Roman" pitchFamily="18" charset="0"/>
            </a:endParaRPr>
          </a:p>
          <a:p>
            <a:pPr algn="just">
              <a:buFont typeface="Wingdings" pitchFamily="2" charset="2"/>
              <a:buChar char="Ø"/>
            </a:pPr>
            <a:endParaRPr lang="uz-Cyrl-UZ" sz="1600" smtClean="0">
              <a:latin typeface="Times New Roman" pitchFamily="18" charset="0"/>
              <a:cs typeface="Times New Roman" pitchFamily="18" charset="0"/>
            </a:endParaRPr>
          </a:p>
        </p:txBody>
      </p:sp>
      <p:pic>
        <p:nvPicPr>
          <p:cNvPr id="3" name="Рисунок 3" descr="J0299125"/>
          <p:cNvPicPr>
            <a:picLocks noChangeAspect="1" noChangeArrowheads="1"/>
          </p:cNvPicPr>
          <p:nvPr/>
        </p:nvPicPr>
        <p:blipFill>
          <a:blip r:embed="rId2" cstate="print"/>
          <a:srcRect/>
          <a:stretch>
            <a:fillRect/>
          </a:stretch>
        </p:blipFill>
        <p:spPr bwMode="auto">
          <a:xfrm>
            <a:off x="0" y="5159375"/>
            <a:ext cx="1857375" cy="1703388"/>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1"/>
          <p:cNvSpPr>
            <a:spLocks noGrp="1"/>
          </p:cNvSpPr>
          <p:nvPr>
            <p:ph idx="1"/>
          </p:nvPr>
        </p:nvSpPr>
        <p:spPr>
          <a:xfrm>
            <a:off x="714375" y="357188"/>
            <a:ext cx="8229600" cy="2786062"/>
          </a:xfrm>
        </p:spPr>
        <p:txBody>
          <a:bodyPr/>
          <a:lstStyle/>
          <a:p>
            <a:pPr algn="ctr">
              <a:buFont typeface="Wingdings 2" pitchFamily="18" charset="2"/>
              <a:buNone/>
            </a:pPr>
            <a:r>
              <a:rPr lang="uz-Cyrl-UZ" sz="4400" b="1" smtClean="0">
                <a:latin typeface="Times New Roman" pitchFamily="18" charset="0"/>
                <a:cs typeface="Times New Roman" pitchFamily="18" charset="0"/>
              </a:rPr>
              <a:t>Юқорида келтирилган муаммоларнинг ечимини топишда қуйидагилар  тавсия этилади</a:t>
            </a:r>
          </a:p>
        </p:txBody>
      </p:sp>
      <p:pic>
        <p:nvPicPr>
          <p:cNvPr id="3" name="Kimyo_7.avi">
            <a:hlinkClick r:id="" action="ppaction://media"/>
          </p:cNvPr>
          <p:cNvPicPr>
            <a:picLocks noRot="1" noChangeAspect="1"/>
          </p:cNvPicPr>
          <p:nvPr>
            <a:videoFile r:link="rId1"/>
          </p:nvPr>
        </p:nvPicPr>
        <p:blipFill>
          <a:blip r:embed="rId3" cstate="print"/>
          <a:srcRect/>
          <a:stretch>
            <a:fillRect/>
          </a:stretch>
        </p:blipFill>
        <p:spPr bwMode="auto">
          <a:xfrm>
            <a:off x="0" y="5016500"/>
            <a:ext cx="2787650" cy="1841500"/>
          </a:xfrm>
          <a:prstGeom prst="rect">
            <a:avLst/>
          </a:prstGeom>
          <a:noFill/>
          <a:ln w="9525">
            <a:noFill/>
            <a:miter lim="800000"/>
            <a:headEnd/>
            <a:tailEnd/>
          </a:ln>
        </p:spPr>
      </p:pic>
      <p:pic>
        <p:nvPicPr>
          <p:cNvPr id="21508" name="Picture 3" descr="Foydalanuvchi yo`riqnomasi_clip_image006"/>
          <p:cNvPicPr>
            <a:picLocks noChangeAspect="1" noChangeArrowheads="1"/>
          </p:cNvPicPr>
          <p:nvPr/>
        </p:nvPicPr>
        <p:blipFill>
          <a:blip r:embed="rId4" cstate="print"/>
          <a:srcRect/>
          <a:stretch>
            <a:fillRect/>
          </a:stretch>
        </p:blipFill>
        <p:spPr bwMode="auto">
          <a:xfrm>
            <a:off x="214313" y="3500438"/>
            <a:ext cx="2251075" cy="147320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6843713" y="5000625"/>
            <a:ext cx="2300287" cy="1857375"/>
          </a:xfrm>
          <a:prstGeom prst="rect">
            <a:avLst/>
          </a:prstGeom>
          <a:noFill/>
          <a:ln w="9525">
            <a:noFill/>
            <a:round/>
            <a:headEnd/>
            <a:tailEnd/>
          </a:ln>
        </p:spPr>
      </p:pic>
      <p:pic>
        <p:nvPicPr>
          <p:cNvPr id="6" name="Picture 5" descr="C:\Documents and Settings\ElemenT1\Рабочий стол\Disk\Изображение 030 copy.jpg"/>
          <p:cNvPicPr>
            <a:picLocks noChangeAspect="1" noChangeArrowheads="1"/>
          </p:cNvPicPr>
          <p:nvPr/>
        </p:nvPicPr>
        <p:blipFill>
          <a:blip r:embed="rId6" cstate="print"/>
          <a:srcRect/>
          <a:stretch>
            <a:fillRect/>
          </a:stretch>
        </p:blipFill>
        <p:spPr bwMode="auto">
          <a:xfrm>
            <a:off x="2500298" y="3500438"/>
            <a:ext cx="1857388" cy="22659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511" name="Содержимое 3">
            <a:hlinkClick r:id="rId7" action="ppaction://hlinkfile"/>
          </p:cNvPr>
          <p:cNvPicPr>
            <a:picLocks/>
          </p:cNvPicPr>
          <p:nvPr/>
        </p:nvPicPr>
        <p:blipFill>
          <a:blip r:embed="rId8" cstate="print"/>
          <a:srcRect/>
          <a:stretch>
            <a:fillRect/>
          </a:stretch>
        </p:blipFill>
        <p:spPr bwMode="auto">
          <a:xfrm>
            <a:off x="6429375" y="3357563"/>
            <a:ext cx="2357438" cy="1714500"/>
          </a:xfrm>
          <a:prstGeom prst="rect">
            <a:avLst/>
          </a:prstGeom>
          <a:noFill/>
          <a:ln w="9525">
            <a:noFill/>
            <a:miter lim="800000"/>
            <a:headEnd/>
            <a:tailEnd/>
          </a:ln>
        </p:spPr>
      </p:pic>
      <p:pic>
        <p:nvPicPr>
          <p:cNvPr id="8" name="Picture 8"/>
          <p:cNvPicPr>
            <a:picLocks noChangeAspect="1" noChangeArrowheads="1"/>
          </p:cNvPicPr>
          <p:nvPr/>
        </p:nvPicPr>
        <p:blipFill>
          <a:blip r:embed="rId9" cstate="print"/>
          <a:srcRect/>
          <a:stretch>
            <a:fillRect/>
          </a:stretch>
        </p:blipFill>
        <p:spPr bwMode="auto">
          <a:xfrm>
            <a:off x="3000375" y="5000625"/>
            <a:ext cx="3500438" cy="1857375"/>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21513" name="Picture 4" descr="49070Maansverduistering-Sterenkids"/>
          <p:cNvPicPr>
            <a:picLocks noChangeAspect="1" noChangeArrowheads="1"/>
          </p:cNvPicPr>
          <p:nvPr/>
        </p:nvPicPr>
        <p:blipFill>
          <a:blip r:embed="rId10" cstate="print"/>
          <a:srcRect/>
          <a:stretch>
            <a:fillRect/>
          </a:stretch>
        </p:blipFill>
        <p:spPr bwMode="auto">
          <a:xfrm>
            <a:off x="4357688" y="3500438"/>
            <a:ext cx="1785937" cy="145415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p:cTn id="1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357188" y="285750"/>
            <a:ext cx="8572500" cy="6186488"/>
          </a:xfrm>
          <a:prstGeom prst="rect">
            <a:avLst/>
          </a:prstGeom>
          <a:noFill/>
          <a:ln w="9525">
            <a:noFill/>
            <a:miter lim="800000"/>
            <a:headEnd/>
            <a:tailEnd/>
          </a:ln>
        </p:spPr>
        <p:txBody>
          <a:bodyPr>
            <a:spAutoFit/>
          </a:bodyPr>
          <a:lstStyle/>
          <a:p>
            <a:pPr indent="450850" algn="just">
              <a:buFont typeface="Wingdings" pitchFamily="2" charset="2"/>
              <a:buChar char="Ø"/>
            </a:pPr>
            <a:r>
              <a:rPr lang="uz-Cyrl-UZ" sz="2200" b="1" u="sng">
                <a:latin typeface="Times New Roman" pitchFamily="18" charset="0"/>
                <a:cs typeface="Times New Roman" pitchFamily="18" charset="0"/>
              </a:rPr>
              <a:t>Методика марказлари ва ҳудудий малака ошириш институтлари ҳамкорлигида:</a:t>
            </a:r>
          </a:p>
          <a:p>
            <a:pPr indent="450850" algn="just"/>
            <a:r>
              <a:rPr lang="uz-Cyrl-UZ" sz="2200" b="1">
                <a:latin typeface="Times New Roman" pitchFamily="18" charset="0"/>
                <a:cs typeface="Times New Roman" pitchFamily="18" charset="0"/>
              </a:rPr>
              <a:t>- етказилган жиҳозлардан самарали фойдаланиш ва уларни сақлашга доир </a:t>
            </a:r>
            <a:r>
              <a:rPr lang="uz-Cyrl-UZ" sz="2200" b="1" u="sng">
                <a:latin typeface="Times New Roman" pitchFamily="18" charset="0"/>
                <a:cs typeface="Times New Roman" pitchFamily="18" charset="0"/>
              </a:rPr>
              <a:t>ўқитувчи</a:t>
            </a:r>
            <a:r>
              <a:rPr lang="uz-Cyrl-UZ" sz="2200" b="1">
                <a:latin typeface="Times New Roman" pitchFamily="18" charset="0"/>
                <a:cs typeface="Times New Roman" pitchFamily="18" charset="0"/>
              </a:rPr>
              <a:t> ва </a:t>
            </a:r>
            <a:r>
              <a:rPr lang="uz-Cyrl-UZ" sz="2200" b="1" u="sng">
                <a:latin typeface="Times New Roman" pitchFamily="18" charset="0"/>
                <a:cs typeface="Times New Roman" pitchFamily="18" charset="0"/>
              </a:rPr>
              <a:t>методистлар</a:t>
            </a:r>
            <a:r>
              <a:rPr lang="uz-Cyrl-UZ" sz="2200" b="1">
                <a:latin typeface="Times New Roman" pitchFamily="18" charset="0"/>
                <a:cs typeface="Times New Roman" pitchFamily="18" charset="0"/>
              </a:rPr>
              <a:t> учун  амалий ўқувларни ташкил этиш;</a:t>
            </a:r>
          </a:p>
          <a:p>
            <a:pPr indent="450850" algn="just"/>
            <a:r>
              <a:rPr lang="uz-Cyrl-UZ" sz="2200" b="1" u="sng">
                <a:latin typeface="Times New Roman" pitchFamily="18" charset="0"/>
                <a:cs typeface="Times New Roman" pitchFamily="18" charset="0"/>
              </a:rPr>
              <a:t>- лаборантлар учун</a:t>
            </a:r>
            <a:r>
              <a:rPr lang="uz-Cyrl-UZ" sz="2200" b="1">
                <a:latin typeface="Times New Roman" pitchFamily="18" charset="0"/>
                <a:cs typeface="Times New Roman" pitchFamily="18" charset="0"/>
              </a:rPr>
              <a:t> ўқув-лаборатория жиҳозларидан самарали фойдаланиш ва уларни сақлаш, фолиятларини ташкил этиш бўйича алоҳида қисқа муддатли ўқувлар ташкил қилиш;</a:t>
            </a:r>
          </a:p>
          <a:p>
            <a:pPr indent="450850" algn="just">
              <a:buFont typeface="Wingdings" pitchFamily="2" charset="2"/>
              <a:buChar char="Ø"/>
            </a:pPr>
            <a:r>
              <a:rPr lang="uz-Cyrl-UZ" sz="2200" b="1">
                <a:latin typeface="Times New Roman" pitchFamily="18" charset="0"/>
                <a:cs typeface="Times New Roman" pitchFamily="18" charset="0"/>
              </a:rPr>
              <a:t>Маҳорат мактаблари”да таълим сифатини ошириш мақсадида  ўқитувчиларнинг эҳтиёжларини ўрганиш орқали  амалий-методик ёрдам уюштириш, илғор тажрибаларни  оммалаштириш</a:t>
            </a:r>
          </a:p>
          <a:p>
            <a:pPr indent="450850" algn="just">
              <a:buFont typeface="Wingdings" pitchFamily="2" charset="2"/>
              <a:buChar char="Ø"/>
            </a:pPr>
            <a:r>
              <a:rPr lang="uz-Cyrl-UZ" altLang="ja-JP" sz="2200" b="1">
                <a:solidFill>
                  <a:srgbClr val="000000"/>
                </a:solidFill>
                <a:latin typeface="Times New Roman" pitchFamily="18" charset="0"/>
                <a:cs typeface="Times New Roman" pitchFamily="18" charset="0"/>
              </a:rPr>
              <a:t>ўқувчиларни ижодий фикрлашга ўргатиш, топшириқларни мустақил ечиш кўникмасига эга бўлиш малакаларини ривожлантиришга қаратилган технологиялардан самарали фойдаланиш;</a:t>
            </a:r>
          </a:p>
          <a:p>
            <a:pPr indent="450850" algn="just">
              <a:buFont typeface="Wingdings" pitchFamily="2" charset="2"/>
              <a:buChar char="Ø"/>
            </a:pPr>
            <a:r>
              <a:rPr lang="uz-Cyrl-UZ" sz="2200" b="1">
                <a:latin typeface="Times New Roman" pitchFamily="18" charset="0"/>
                <a:ea typeface="HGP明朝E"/>
                <a:cs typeface="Times New Roman" pitchFamily="18" charset="0"/>
              </a:rPr>
              <a:t>Фанга ўқувчиларни қизиқтириш мақсадида тўгаракларни жонлаштириш.</a:t>
            </a:r>
            <a:r>
              <a:rPr lang="uz-Cyrl-UZ" altLang="ja-JP" sz="2200" b="1">
                <a:solidFill>
                  <a:srgbClr val="000000"/>
                </a:solidFill>
                <a:cs typeface="Times New Roman" pitchFamily="18" charset="0"/>
              </a:rPr>
              <a:t> </a:t>
            </a:r>
            <a:endParaRPr lang="uz-Cyrl-UZ" sz="2200" b="1">
              <a:ea typeface="HGP明朝E"/>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214313" y="214313"/>
            <a:ext cx="8643937" cy="6357937"/>
          </a:xfrm>
        </p:spPr>
        <p:txBody>
          <a:bodyPr/>
          <a:lstStyle/>
          <a:p>
            <a:pPr marL="0" indent="450850" algn="just">
              <a:buFont typeface="Wingdings" pitchFamily="2" charset="2"/>
              <a:buChar char="Ø"/>
              <a:defRPr/>
            </a:pPr>
            <a:r>
              <a:rPr lang="uz-Cyrl-UZ" sz="2800" b="1" dirty="0" smtClean="0">
                <a:latin typeface="Times New Roman" pitchFamily="18" charset="0"/>
                <a:cs typeface="Times New Roman" pitchFamily="18" charset="0"/>
              </a:rPr>
              <a:t> </a:t>
            </a:r>
            <a:r>
              <a:rPr lang="uz-Cyrl-UZ" sz="1800" b="1" dirty="0" smtClean="0">
                <a:latin typeface="Times New Roman" pitchFamily="18" charset="0"/>
                <a:cs typeface="Times New Roman" pitchFamily="18" charset="0"/>
              </a:rPr>
              <a:t>Таълим сифатини оширишда ўқитувчиларнинг эҳтиёжларини ўрганиш;</a:t>
            </a:r>
          </a:p>
          <a:p>
            <a:pPr marL="0" indent="450850" algn="just">
              <a:buFont typeface="Wingdings" pitchFamily="2" charset="2"/>
              <a:buChar char="Ø"/>
              <a:defRPr/>
            </a:pPr>
            <a:r>
              <a:rPr lang="uz-Cyrl-UZ" sz="1800" b="1" dirty="0" smtClean="0">
                <a:latin typeface="Times New Roman" pitchFamily="18" charset="0"/>
                <a:cs typeface="Times New Roman" pitchFamily="18" charset="0"/>
              </a:rPr>
              <a:t> илғор тажрибаларни  оммалаштириш ва тарғиб қилиш; </a:t>
            </a:r>
          </a:p>
          <a:p>
            <a:pPr marL="0" indent="450850" algn="just">
              <a:buFont typeface="Wingdings" pitchFamily="2" charset="2"/>
              <a:buChar char="Ø"/>
              <a:defRPr/>
            </a:pPr>
            <a:r>
              <a:rPr lang="uz-Cyrl-UZ" sz="1800" b="1" dirty="0" smtClean="0">
                <a:latin typeface="Times New Roman" pitchFamily="18" charset="0"/>
                <a:cs typeface="Times New Roman" pitchFamily="18" charset="0"/>
              </a:rPr>
              <a:t> олий таълим муассасаларининг ҳамда ҳудудий малака ошириш инситутлари профессор-ўқитувчилари, методистлар, илғор тажрибали, ташаббускор ўқитувчиларнинг ҳамкорлигини ташкил этиш;</a:t>
            </a:r>
          </a:p>
          <a:p>
            <a:pPr marL="0" indent="450850" algn="just">
              <a:buFont typeface="Wingdings" pitchFamily="2" charset="2"/>
              <a:buChar char="Ø"/>
              <a:defRPr/>
            </a:pPr>
            <a:r>
              <a:rPr lang="uz-Cyrl-UZ" sz="1800" b="1" dirty="0" smtClean="0">
                <a:latin typeface="Times New Roman" pitchFamily="18" charset="0"/>
                <a:cs typeface="Times New Roman" pitchFamily="18" charset="0"/>
              </a:rPr>
              <a:t>Фанларнинг ўқитилишида  умумтаълим мактабларига етказилган ўқув-лаборатория жиҳозларидан самарали фойдаланиш ва уларни сақлаш бўйича ўқитувчиларга доимий ҳаракатдаги ўқув-амалий семинарларни ташкил этиш;</a:t>
            </a:r>
          </a:p>
          <a:p>
            <a:pPr marL="0" indent="450850" algn="just">
              <a:buFont typeface="Wingdings" pitchFamily="2" charset="2"/>
              <a:buChar char="Ø"/>
              <a:defRPr/>
            </a:pPr>
            <a:r>
              <a:rPr lang="uz-Cyrl-UZ" sz="1800" b="1" dirty="0" smtClean="0">
                <a:latin typeface="Times New Roman" pitchFamily="18" charset="0"/>
                <a:cs typeface="Times New Roman" pitchFamily="18" charset="0"/>
              </a:rPr>
              <a:t>Август кенгашларида “Барча таълим муассасаларининг мебель, ўқув  лаборатория асбоб-ускуналари, компьютер техникаси, спорт анжомлари ва инвентарларидан самарали фойдаланиш ҳамда уларни  сақлаш тўғрисида” ЙЎРИҚНОМА ни ҳар бир ўқитувчи ва лаборантга етказилсин  ва шўъба йиғилишларида яна бир бор ўрганиб чиқиш; </a:t>
            </a:r>
          </a:p>
          <a:p>
            <a:pPr marL="0" indent="450850" algn="just">
              <a:buFont typeface="Wingdings" pitchFamily="2" charset="2"/>
              <a:buChar char="Ø"/>
              <a:defRPr/>
            </a:pPr>
            <a:r>
              <a:rPr lang="uz-Cyrl-UZ" sz="1800" b="1" dirty="0" smtClean="0">
                <a:latin typeface="Times New Roman" pitchFamily="18" charset="0"/>
                <a:cs typeface="Times New Roman" pitchFamily="18" charset="0"/>
              </a:rPr>
              <a:t>Мазкур ўтказилган ўқув-амалий семинарларнинг натижавийлиги бўйича мониторинг олиб бориш ва ҳар чоракда  Республика таълим марказига ахборот бериш; </a:t>
            </a:r>
          </a:p>
          <a:p>
            <a:pPr marL="0" indent="450850" algn="just">
              <a:buFont typeface="Wingdings" pitchFamily="2" charset="2"/>
              <a:buChar char="Ø"/>
              <a:defRPr/>
            </a:pPr>
            <a:r>
              <a:rPr lang="uz-Cyrl-UZ" sz="1800" b="1" dirty="0" smtClean="0">
                <a:latin typeface="Times New Roman" pitchFamily="18" charset="0"/>
                <a:cs typeface="Times New Roman" pitchFamily="18" charset="0"/>
              </a:rPr>
              <a:t>Ўқитувчиларнинг ўқув-лаборатория асбоб-ускуналари ва ахборот коммуникацион технологияларидан самарали фойдаланишини йўлга қўйиш юзасидан мактабларда ўқувлар ташкил этиш, жиҳозлар ва  электрон воситалардан (электрон дарсликлар, ўқув фильмлар, виртуал лабораториялар,  видеодарслардан) дарс жараёнларида унумли фойдаланиш .</a:t>
            </a:r>
          </a:p>
          <a:p>
            <a:pPr algn="just">
              <a:buFont typeface="Wingdings" pitchFamily="2" charset="2"/>
              <a:buChar char="Ø"/>
              <a:defRPr/>
            </a:pPr>
            <a:endParaRPr lang="uz-Cyrl-UZ" sz="2200" b="1" dirty="0" smtClean="0">
              <a:latin typeface="Times New Roman" pitchFamily="18" charset="0"/>
              <a:cs typeface="Times New Roman" pitchFamily="18" charset="0"/>
            </a:endParaRPr>
          </a:p>
          <a:p>
            <a:pPr algn="just">
              <a:buFont typeface="Wingdings" pitchFamily="2" charset="2"/>
              <a:buChar char="Ø"/>
              <a:defRPr/>
            </a:pPr>
            <a:endParaRPr lang="uz-Cyrl-UZ" sz="2200" b="1" dirty="0" smtClean="0">
              <a:latin typeface="Times New Roman" pitchFamily="18" charset="0"/>
              <a:cs typeface="Times New Roman" pitchFamily="18" charset="0"/>
            </a:endParaRPr>
          </a:p>
          <a:p>
            <a:pPr algn="just">
              <a:buFont typeface="Wingdings" pitchFamily="2" charset="2"/>
              <a:buChar char="Ø"/>
              <a:defRPr/>
            </a:pPr>
            <a:endParaRPr lang="uz-Cyrl-UZ" sz="2200" b="1" dirty="0" smtClean="0">
              <a:latin typeface="Times New Roman" pitchFamily="18" charset="0"/>
              <a:cs typeface="Times New Roman" pitchFamily="18" charset="0"/>
            </a:endParaRPr>
          </a:p>
          <a:p>
            <a:pPr algn="just">
              <a:buFont typeface="Wingdings" pitchFamily="2" charset="2"/>
              <a:buChar char="Ø"/>
              <a:defRPr/>
            </a:pPr>
            <a:endParaRPr lang="uz-Cyrl-UZ" sz="2000" b="1" dirty="0" smtClean="0">
              <a:latin typeface="Times New Roman" pitchFamily="18" charset="0"/>
              <a:cs typeface="Times New Roman" pitchFamily="18" charset="0"/>
            </a:endParaRPr>
          </a:p>
          <a:p>
            <a:pPr algn="just">
              <a:buFont typeface="Wingdings" pitchFamily="2" charset="2"/>
              <a:buChar char="Ø"/>
              <a:defRPr/>
            </a:pPr>
            <a:endParaRPr lang="ru-RU" sz="2000" b="1" dirty="0" smtClean="0">
              <a:latin typeface="Times New Roman" pitchFamily="18" charset="0"/>
              <a:cs typeface="Times New Roman" pitchFamily="18" charset="0"/>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142875"/>
            <a:ext cx="8286750" cy="6648450"/>
          </a:xfrm>
          <a:prstGeom prst="rect">
            <a:avLst/>
          </a:prstGeom>
        </p:spPr>
        <p:txBody>
          <a:bodyPr>
            <a:spAutoFit/>
          </a:bodyPr>
          <a:lstStyle/>
          <a:p>
            <a:pPr algn="just">
              <a:defRPr/>
            </a:pPr>
            <a:r>
              <a:rPr lang="en-US" sz="2400" b="1" dirty="0">
                <a:latin typeface="Times New Roman" pitchFamily="18" charset="0"/>
                <a:cs typeface="Times New Roman" pitchFamily="18" charset="0"/>
              </a:rPr>
              <a:t>      </a:t>
            </a:r>
            <a:r>
              <a:rPr lang="uz-Cyrl-UZ" sz="2400" b="1" dirty="0">
                <a:latin typeface="Times New Roman" pitchFamily="18" charset="0"/>
                <a:cs typeface="Times New Roman" pitchFamily="18" charset="0"/>
              </a:rPr>
              <a:t>    Умумий ўрта таълим муассасаларида физика, кимё, биология фанлари экспериментал фан бўлганлиги сабабли, улар бевосита амалиёт билан боғлиқлиги учун ўқувчиларнинг билим самарадорлигини ошириш ҳамда дарс жараёнининг сифатини оширишда фан хоналарининг жиҳозлар, ўқув-лаборатория асбоб-ускуна, комьпютер техникаси билан  жиҳозланиши  муҳим аҳамиятга эга.</a:t>
            </a:r>
          </a:p>
          <a:p>
            <a:pPr algn="just">
              <a:defRPr/>
            </a:pPr>
            <a:r>
              <a:rPr lang="uz-Cyrl-UZ" sz="2400" b="1" dirty="0">
                <a:latin typeface="Times New Roman" pitchFamily="18" charset="0"/>
                <a:cs typeface="Times New Roman" pitchFamily="18" charset="0"/>
              </a:rPr>
              <a:t>	Мазкур  фанлар табиат, табиий жараён, воқеа ва ҳодисалар билан бевосита боғлиқ бўлганлиги сабабли уларни ўқитишда албатта ўқувчилар билан бевосита кичик тажрибаларни ўтказиш, амалий машғулотларни бажариб кўриш, бунда кўргазмали воситалардан фойдаланиш ва жараёнларни ўқувчиларга бевосита кўрсатиш, намойиш этишни тақазо қилади.</a:t>
            </a:r>
          </a:p>
          <a:p>
            <a:pPr algn="just">
              <a:defRPr/>
            </a:pPr>
            <a:r>
              <a:rPr lang="uz-Cyrl-UZ" sz="2400" b="1" dirty="0">
                <a:latin typeface="Times New Roman" pitchFamily="18" charset="0"/>
                <a:cs typeface="Times New Roman" pitchFamily="18" charset="0"/>
              </a:rPr>
              <a:t> 	Шунга мувофиқ , фаннинг хусусиятлари</a:t>
            </a:r>
          </a:p>
          <a:p>
            <a:pPr algn="just">
              <a:defRPr/>
            </a:pPr>
            <a:r>
              <a:rPr lang="uz-Cyrl-UZ" sz="2400" b="1" dirty="0">
                <a:latin typeface="Times New Roman" pitchFamily="18" charset="0"/>
                <a:cs typeface="Times New Roman" pitchFamily="18" charset="0"/>
              </a:rPr>
              <a:t>ДТС ва ўқув дастурларида эътиборга олинган.</a:t>
            </a:r>
            <a:endParaRPr lang="ru-RU" sz="2400" b="1" dirty="0">
              <a:latin typeface="Times New Roman" pitchFamily="18" charset="0"/>
              <a:cs typeface="Times New Roman" pitchFamily="18" charset="0"/>
            </a:endParaRPr>
          </a:p>
          <a:p>
            <a:pPr algn="just">
              <a:defRPr/>
            </a:pPr>
            <a:r>
              <a:rPr lang="uz-Cyrl-UZ" b="1" dirty="0">
                <a:solidFill>
                  <a:schemeClr val="accent5">
                    <a:lumMod val="50000"/>
                  </a:schemeClr>
                </a:solidFill>
                <a:latin typeface="Times New Roman" pitchFamily="18" charset="0"/>
                <a:cs typeface="Times New Roman" pitchFamily="18" charset="0"/>
              </a:rPr>
              <a:t> </a:t>
            </a:r>
            <a:endParaRPr lang="ru-RU" b="1" dirty="0">
              <a:solidFill>
                <a:schemeClr val="accent5">
                  <a:lumMod val="50000"/>
                </a:schemeClr>
              </a:solidFill>
              <a:latin typeface="Times New Roman" pitchFamily="18" charset="0"/>
              <a:cs typeface="Times New Roman" pitchFamily="18" charset="0"/>
            </a:endParaRPr>
          </a:p>
        </p:txBody>
      </p:sp>
      <p:grpSp>
        <p:nvGrpSpPr>
          <p:cNvPr id="3" name="Group 75"/>
          <p:cNvGrpSpPr>
            <a:grpSpLocks noChangeAspect="1"/>
          </p:cNvGrpSpPr>
          <p:nvPr/>
        </p:nvGrpSpPr>
        <p:grpSpPr bwMode="auto">
          <a:xfrm>
            <a:off x="7572375" y="5857875"/>
            <a:ext cx="1143000" cy="795338"/>
            <a:chOff x="3600" y="144"/>
            <a:chExt cx="584" cy="501"/>
          </a:xfrm>
        </p:grpSpPr>
        <p:sp>
          <p:nvSpPr>
            <p:cNvPr id="6148" name="AutoShape 74"/>
            <p:cNvSpPr>
              <a:spLocks noChangeAspect="1" noChangeArrowheads="1" noTextEdit="1"/>
            </p:cNvSpPr>
            <p:nvPr/>
          </p:nvSpPr>
          <p:spPr bwMode="auto">
            <a:xfrm>
              <a:off x="3600" y="144"/>
              <a:ext cx="584" cy="501"/>
            </a:xfrm>
            <a:prstGeom prst="rect">
              <a:avLst/>
            </a:prstGeom>
            <a:noFill/>
            <a:ln w="9525">
              <a:noFill/>
              <a:miter lim="800000"/>
              <a:headEnd/>
              <a:tailEnd/>
            </a:ln>
          </p:spPr>
          <p:txBody>
            <a:bodyPr/>
            <a:lstStyle/>
            <a:p>
              <a:endParaRPr lang="ru-RU"/>
            </a:p>
          </p:txBody>
        </p:sp>
        <p:sp>
          <p:nvSpPr>
            <p:cNvPr id="6149" name="Freeform 76"/>
            <p:cNvSpPr>
              <a:spLocks/>
            </p:cNvSpPr>
            <p:nvPr/>
          </p:nvSpPr>
          <p:spPr bwMode="auto">
            <a:xfrm>
              <a:off x="3601" y="155"/>
              <a:ext cx="244" cy="302"/>
            </a:xfrm>
            <a:custGeom>
              <a:avLst/>
              <a:gdLst>
                <a:gd name="T0" fmla="*/ 0 w 975"/>
                <a:gd name="T1" fmla="*/ 0 h 1208"/>
                <a:gd name="T2" fmla="*/ 0 w 975"/>
                <a:gd name="T3" fmla="*/ 0 h 1208"/>
                <a:gd name="T4" fmla="*/ 0 w 975"/>
                <a:gd name="T5" fmla="*/ 0 h 1208"/>
                <a:gd name="T6" fmla="*/ 0 w 975"/>
                <a:gd name="T7" fmla="*/ 0 h 1208"/>
                <a:gd name="T8" fmla="*/ 0 w 975"/>
                <a:gd name="T9" fmla="*/ 0 h 1208"/>
                <a:gd name="T10" fmla="*/ 0 w 975"/>
                <a:gd name="T11" fmla="*/ 0 h 1208"/>
                <a:gd name="T12" fmla="*/ 0 w 975"/>
                <a:gd name="T13" fmla="*/ 0 h 1208"/>
                <a:gd name="T14" fmla="*/ 0 w 975"/>
                <a:gd name="T15" fmla="*/ 0 h 1208"/>
                <a:gd name="T16" fmla="*/ 0 w 975"/>
                <a:gd name="T17" fmla="*/ 0 h 1208"/>
                <a:gd name="T18" fmla="*/ 0 w 975"/>
                <a:gd name="T19" fmla="*/ 0 h 1208"/>
                <a:gd name="T20" fmla="*/ 0 w 975"/>
                <a:gd name="T21" fmla="*/ 0 h 1208"/>
                <a:gd name="T22" fmla="*/ 0 w 975"/>
                <a:gd name="T23" fmla="*/ 0 h 1208"/>
                <a:gd name="T24" fmla="*/ 0 w 975"/>
                <a:gd name="T25" fmla="*/ 0 h 1208"/>
                <a:gd name="T26" fmla="*/ 0 w 975"/>
                <a:gd name="T27" fmla="*/ 0 h 1208"/>
                <a:gd name="T28" fmla="*/ 0 w 975"/>
                <a:gd name="T29" fmla="*/ 0 h 1208"/>
                <a:gd name="T30" fmla="*/ 0 w 975"/>
                <a:gd name="T31" fmla="*/ 0 h 1208"/>
                <a:gd name="T32" fmla="*/ 0 w 975"/>
                <a:gd name="T33" fmla="*/ 0 h 1208"/>
                <a:gd name="T34" fmla="*/ 0 w 975"/>
                <a:gd name="T35" fmla="*/ 0 h 1208"/>
                <a:gd name="T36" fmla="*/ 0 w 975"/>
                <a:gd name="T37" fmla="*/ 0 h 1208"/>
                <a:gd name="T38" fmla="*/ 0 w 975"/>
                <a:gd name="T39" fmla="*/ 0 h 1208"/>
                <a:gd name="T40" fmla="*/ 0 w 975"/>
                <a:gd name="T41" fmla="*/ 0 h 1208"/>
                <a:gd name="T42" fmla="*/ 0 w 975"/>
                <a:gd name="T43" fmla="*/ 0 h 1208"/>
                <a:gd name="T44" fmla="*/ 0 w 975"/>
                <a:gd name="T45" fmla="*/ 0 h 1208"/>
                <a:gd name="T46" fmla="*/ 0 w 975"/>
                <a:gd name="T47" fmla="*/ 0 h 1208"/>
                <a:gd name="T48" fmla="*/ 0 w 975"/>
                <a:gd name="T49" fmla="*/ 0 h 1208"/>
                <a:gd name="T50" fmla="*/ 0 w 975"/>
                <a:gd name="T51" fmla="*/ 0 h 1208"/>
                <a:gd name="T52" fmla="*/ 0 w 975"/>
                <a:gd name="T53" fmla="*/ 0 h 1208"/>
                <a:gd name="T54" fmla="*/ 0 w 975"/>
                <a:gd name="T55" fmla="*/ 0 h 1208"/>
                <a:gd name="T56" fmla="*/ 0 w 975"/>
                <a:gd name="T57" fmla="*/ 0 h 1208"/>
                <a:gd name="T58" fmla="*/ 0 w 975"/>
                <a:gd name="T59" fmla="*/ 0 h 1208"/>
                <a:gd name="T60" fmla="*/ 0 w 975"/>
                <a:gd name="T61" fmla="*/ 0 h 1208"/>
                <a:gd name="T62" fmla="*/ 0 w 975"/>
                <a:gd name="T63" fmla="*/ 0 h 1208"/>
                <a:gd name="T64" fmla="*/ 0 w 975"/>
                <a:gd name="T65" fmla="*/ 0 h 1208"/>
                <a:gd name="T66" fmla="*/ 0 w 975"/>
                <a:gd name="T67" fmla="*/ 0 h 1208"/>
                <a:gd name="T68" fmla="*/ 0 w 975"/>
                <a:gd name="T69" fmla="*/ 0 h 1208"/>
                <a:gd name="T70" fmla="*/ 0 w 975"/>
                <a:gd name="T71" fmla="*/ 0 h 1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5"/>
                <a:gd name="T109" fmla="*/ 0 h 1208"/>
                <a:gd name="T110" fmla="*/ 975 w 975"/>
                <a:gd name="T111" fmla="*/ 1208 h 1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5" h="1208">
                  <a:moveTo>
                    <a:pt x="361" y="1"/>
                  </a:moveTo>
                  <a:lnTo>
                    <a:pt x="356" y="1"/>
                  </a:lnTo>
                  <a:lnTo>
                    <a:pt x="345" y="0"/>
                  </a:lnTo>
                  <a:lnTo>
                    <a:pt x="327" y="0"/>
                  </a:lnTo>
                  <a:lnTo>
                    <a:pt x="303" y="2"/>
                  </a:lnTo>
                  <a:lnTo>
                    <a:pt x="275" y="5"/>
                  </a:lnTo>
                  <a:lnTo>
                    <a:pt x="245" y="11"/>
                  </a:lnTo>
                  <a:lnTo>
                    <a:pt x="212" y="19"/>
                  </a:lnTo>
                  <a:lnTo>
                    <a:pt x="178" y="31"/>
                  </a:lnTo>
                  <a:lnTo>
                    <a:pt x="145" y="47"/>
                  </a:lnTo>
                  <a:lnTo>
                    <a:pt x="112" y="69"/>
                  </a:lnTo>
                  <a:lnTo>
                    <a:pt x="80" y="96"/>
                  </a:lnTo>
                  <a:lnTo>
                    <a:pt x="54" y="129"/>
                  </a:lnTo>
                  <a:lnTo>
                    <a:pt x="31" y="170"/>
                  </a:lnTo>
                  <a:lnTo>
                    <a:pt x="14" y="217"/>
                  </a:lnTo>
                  <a:lnTo>
                    <a:pt x="3" y="273"/>
                  </a:lnTo>
                  <a:lnTo>
                    <a:pt x="0" y="337"/>
                  </a:lnTo>
                  <a:lnTo>
                    <a:pt x="5" y="403"/>
                  </a:lnTo>
                  <a:lnTo>
                    <a:pt x="17" y="463"/>
                  </a:lnTo>
                  <a:lnTo>
                    <a:pt x="36" y="515"/>
                  </a:lnTo>
                  <a:lnTo>
                    <a:pt x="61" y="564"/>
                  </a:lnTo>
                  <a:lnTo>
                    <a:pt x="91" y="608"/>
                  </a:lnTo>
                  <a:lnTo>
                    <a:pt x="125" y="649"/>
                  </a:lnTo>
                  <a:lnTo>
                    <a:pt x="161" y="686"/>
                  </a:lnTo>
                  <a:lnTo>
                    <a:pt x="202" y="721"/>
                  </a:lnTo>
                  <a:lnTo>
                    <a:pt x="243" y="756"/>
                  </a:lnTo>
                  <a:lnTo>
                    <a:pt x="286" y="790"/>
                  </a:lnTo>
                  <a:lnTo>
                    <a:pt x="329" y="825"/>
                  </a:lnTo>
                  <a:lnTo>
                    <a:pt x="371" y="861"/>
                  </a:lnTo>
                  <a:lnTo>
                    <a:pt x="413" y="898"/>
                  </a:lnTo>
                  <a:lnTo>
                    <a:pt x="452" y="938"/>
                  </a:lnTo>
                  <a:lnTo>
                    <a:pt x="489" y="981"/>
                  </a:lnTo>
                  <a:lnTo>
                    <a:pt x="522" y="1029"/>
                  </a:lnTo>
                  <a:lnTo>
                    <a:pt x="553" y="1076"/>
                  </a:lnTo>
                  <a:lnTo>
                    <a:pt x="587" y="1116"/>
                  </a:lnTo>
                  <a:lnTo>
                    <a:pt x="620" y="1148"/>
                  </a:lnTo>
                  <a:lnTo>
                    <a:pt x="654" y="1174"/>
                  </a:lnTo>
                  <a:lnTo>
                    <a:pt x="687" y="1193"/>
                  </a:lnTo>
                  <a:lnTo>
                    <a:pt x="720" y="1205"/>
                  </a:lnTo>
                  <a:lnTo>
                    <a:pt x="753" y="1208"/>
                  </a:lnTo>
                  <a:lnTo>
                    <a:pt x="783" y="1206"/>
                  </a:lnTo>
                  <a:lnTo>
                    <a:pt x="812" y="1195"/>
                  </a:lnTo>
                  <a:lnTo>
                    <a:pt x="839" y="1178"/>
                  </a:lnTo>
                  <a:lnTo>
                    <a:pt x="864" y="1153"/>
                  </a:lnTo>
                  <a:lnTo>
                    <a:pt x="886" y="1122"/>
                  </a:lnTo>
                  <a:lnTo>
                    <a:pt x="903" y="1082"/>
                  </a:lnTo>
                  <a:lnTo>
                    <a:pt x="919" y="1036"/>
                  </a:lnTo>
                  <a:lnTo>
                    <a:pt x="929" y="982"/>
                  </a:lnTo>
                  <a:lnTo>
                    <a:pt x="935" y="920"/>
                  </a:lnTo>
                  <a:lnTo>
                    <a:pt x="944" y="783"/>
                  </a:lnTo>
                  <a:lnTo>
                    <a:pt x="957" y="638"/>
                  </a:lnTo>
                  <a:lnTo>
                    <a:pt x="969" y="493"/>
                  </a:lnTo>
                  <a:lnTo>
                    <a:pt x="975" y="356"/>
                  </a:lnTo>
                  <a:lnTo>
                    <a:pt x="971" y="233"/>
                  </a:lnTo>
                  <a:lnTo>
                    <a:pt x="954" y="135"/>
                  </a:lnTo>
                  <a:lnTo>
                    <a:pt x="920" y="66"/>
                  </a:lnTo>
                  <a:lnTo>
                    <a:pt x="864" y="34"/>
                  </a:lnTo>
                  <a:lnTo>
                    <a:pt x="829" y="29"/>
                  </a:lnTo>
                  <a:lnTo>
                    <a:pt x="790" y="25"/>
                  </a:lnTo>
                  <a:lnTo>
                    <a:pt x="750" y="21"/>
                  </a:lnTo>
                  <a:lnTo>
                    <a:pt x="708" y="18"/>
                  </a:lnTo>
                  <a:lnTo>
                    <a:pt x="666" y="15"/>
                  </a:lnTo>
                  <a:lnTo>
                    <a:pt x="626" y="12"/>
                  </a:lnTo>
                  <a:lnTo>
                    <a:pt x="584" y="10"/>
                  </a:lnTo>
                  <a:lnTo>
                    <a:pt x="544" y="8"/>
                  </a:lnTo>
                  <a:lnTo>
                    <a:pt x="506" y="6"/>
                  </a:lnTo>
                  <a:lnTo>
                    <a:pt x="473" y="5"/>
                  </a:lnTo>
                  <a:lnTo>
                    <a:pt x="441" y="4"/>
                  </a:lnTo>
                  <a:lnTo>
                    <a:pt x="414" y="2"/>
                  </a:lnTo>
                  <a:lnTo>
                    <a:pt x="391" y="2"/>
                  </a:lnTo>
                  <a:lnTo>
                    <a:pt x="375" y="1"/>
                  </a:lnTo>
                  <a:lnTo>
                    <a:pt x="364" y="1"/>
                  </a:lnTo>
                  <a:lnTo>
                    <a:pt x="361" y="1"/>
                  </a:lnTo>
                  <a:close/>
                </a:path>
              </a:pathLst>
            </a:custGeom>
            <a:solidFill>
              <a:srgbClr val="FFFFFF"/>
            </a:solidFill>
            <a:ln w="9525">
              <a:noFill/>
              <a:round/>
              <a:headEnd/>
              <a:tailEnd/>
            </a:ln>
          </p:spPr>
          <p:txBody>
            <a:bodyPr/>
            <a:lstStyle/>
            <a:p>
              <a:endParaRPr lang="ru-RU"/>
            </a:p>
          </p:txBody>
        </p:sp>
        <p:sp>
          <p:nvSpPr>
            <p:cNvPr id="6150" name="Freeform 77"/>
            <p:cNvSpPr>
              <a:spLocks/>
            </p:cNvSpPr>
            <p:nvPr/>
          </p:nvSpPr>
          <p:spPr bwMode="auto">
            <a:xfrm>
              <a:off x="3607" y="157"/>
              <a:ext cx="236" cy="292"/>
            </a:xfrm>
            <a:custGeom>
              <a:avLst/>
              <a:gdLst>
                <a:gd name="T0" fmla="*/ 0 w 942"/>
                <a:gd name="T1" fmla="*/ 0 h 1168"/>
                <a:gd name="T2" fmla="*/ 0 w 942"/>
                <a:gd name="T3" fmla="*/ 0 h 1168"/>
                <a:gd name="T4" fmla="*/ 0 w 942"/>
                <a:gd name="T5" fmla="*/ 0 h 1168"/>
                <a:gd name="T6" fmla="*/ 0 w 942"/>
                <a:gd name="T7" fmla="*/ 0 h 1168"/>
                <a:gd name="T8" fmla="*/ 0 w 942"/>
                <a:gd name="T9" fmla="*/ 0 h 1168"/>
                <a:gd name="T10" fmla="*/ 0 w 942"/>
                <a:gd name="T11" fmla="*/ 0 h 1168"/>
                <a:gd name="T12" fmla="*/ 0 w 942"/>
                <a:gd name="T13" fmla="*/ 0 h 1168"/>
                <a:gd name="T14" fmla="*/ 0 w 942"/>
                <a:gd name="T15" fmla="*/ 0 h 1168"/>
                <a:gd name="T16" fmla="*/ 0 w 942"/>
                <a:gd name="T17" fmla="*/ 0 h 1168"/>
                <a:gd name="T18" fmla="*/ 0 w 942"/>
                <a:gd name="T19" fmla="*/ 0 h 1168"/>
                <a:gd name="T20" fmla="*/ 0 w 942"/>
                <a:gd name="T21" fmla="*/ 0 h 1168"/>
                <a:gd name="T22" fmla="*/ 0 w 942"/>
                <a:gd name="T23" fmla="*/ 0 h 1168"/>
                <a:gd name="T24" fmla="*/ 0 w 942"/>
                <a:gd name="T25" fmla="*/ 0 h 1168"/>
                <a:gd name="T26" fmla="*/ 0 w 942"/>
                <a:gd name="T27" fmla="*/ 0 h 1168"/>
                <a:gd name="T28" fmla="*/ 0 w 942"/>
                <a:gd name="T29" fmla="*/ 0 h 1168"/>
                <a:gd name="T30" fmla="*/ 0 w 942"/>
                <a:gd name="T31" fmla="*/ 0 h 1168"/>
                <a:gd name="T32" fmla="*/ 0 w 942"/>
                <a:gd name="T33" fmla="*/ 0 h 1168"/>
                <a:gd name="T34" fmla="*/ 0 w 942"/>
                <a:gd name="T35" fmla="*/ 0 h 1168"/>
                <a:gd name="T36" fmla="*/ 0 w 942"/>
                <a:gd name="T37" fmla="*/ 0 h 1168"/>
                <a:gd name="T38" fmla="*/ 0 w 942"/>
                <a:gd name="T39" fmla="*/ 0 h 1168"/>
                <a:gd name="T40" fmla="*/ 0 w 942"/>
                <a:gd name="T41" fmla="*/ 0 h 1168"/>
                <a:gd name="T42" fmla="*/ 0 w 942"/>
                <a:gd name="T43" fmla="*/ 0 h 1168"/>
                <a:gd name="T44" fmla="*/ 0 w 942"/>
                <a:gd name="T45" fmla="*/ 0 h 1168"/>
                <a:gd name="T46" fmla="*/ 0 w 942"/>
                <a:gd name="T47" fmla="*/ 0 h 1168"/>
                <a:gd name="T48" fmla="*/ 0 w 942"/>
                <a:gd name="T49" fmla="*/ 0 h 1168"/>
                <a:gd name="T50" fmla="*/ 0 w 942"/>
                <a:gd name="T51" fmla="*/ 0 h 1168"/>
                <a:gd name="T52" fmla="*/ 0 w 942"/>
                <a:gd name="T53" fmla="*/ 0 h 1168"/>
                <a:gd name="T54" fmla="*/ 0 w 942"/>
                <a:gd name="T55" fmla="*/ 0 h 1168"/>
                <a:gd name="T56" fmla="*/ 0 w 942"/>
                <a:gd name="T57" fmla="*/ 0 h 1168"/>
                <a:gd name="T58" fmla="*/ 0 w 942"/>
                <a:gd name="T59" fmla="*/ 0 h 1168"/>
                <a:gd name="T60" fmla="*/ 0 w 942"/>
                <a:gd name="T61" fmla="*/ 0 h 1168"/>
                <a:gd name="T62" fmla="*/ 0 w 942"/>
                <a:gd name="T63" fmla="*/ 0 h 1168"/>
                <a:gd name="T64" fmla="*/ 0 w 942"/>
                <a:gd name="T65" fmla="*/ 0 h 1168"/>
                <a:gd name="T66" fmla="*/ 0 w 942"/>
                <a:gd name="T67" fmla="*/ 0 h 1168"/>
                <a:gd name="T68" fmla="*/ 0 w 942"/>
                <a:gd name="T69" fmla="*/ 0 h 1168"/>
                <a:gd name="T70" fmla="*/ 0 w 942"/>
                <a:gd name="T71" fmla="*/ 0 h 1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2"/>
                <a:gd name="T109" fmla="*/ 0 h 1168"/>
                <a:gd name="T110" fmla="*/ 942 w 942"/>
                <a:gd name="T111" fmla="*/ 1168 h 1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2" h="1168">
                  <a:moveTo>
                    <a:pt x="349" y="1"/>
                  </a:moveTo>
                  <a:lnTo>
                    <a:pt x="346" y="1"/>
                  </a:lnTo>
                  <a:lnTo>
                    <a:pt x="334" y="0"/>
                  </a:lnTo>
                  <a:lnTo>
                    <a:pt x="316" y="1"/>
                  </a:lnTo>
                  <a:lnTo>
                    <a:pt x="294" y="2"/>
                  </a:lnTo>
                  <a:lnTo>
                    <a:pt x="267" y="4"/>
                  </a:lnTo>
                  <a:lnTo>
                    <a:pt x="237" y="10"/>
                  </a:lnTo>
                  <a:lnTo>
                    <a:pt x="205" y="18"/>
                  </a:lnTo>
                  <a:lnTo>
                    <a:pt x="173" y="30"/>
                  </a:lnTo>
                  <a:lnTo>
                    <a:pt x="140" y="46"/>
                  </a:lnTo>
                  <a:lnTo>
                    <a:pt x="107" y="66"/>
                  </a:lnTo>
                  <a:lnTo>
                    <a:pt x="78" y="93"/>
                  </a:lnTo>
                  <a:lnTo>
                    <a:pt x="53" y="125"/>
                  </a:lnTo>
                  <a:lnTo>
                    <a:pt x="30" y="164"/>
                  </a:lnTo>
                  <a:lnTo>
                    <a:pt x="13" y="210"/>
                  </a:lnTo>
                  <a:lnTo>
                    <a:pt x="4" y="264"/>
                  </a:lnTo>
                  <a:lnTo>
                    <a:pt x="0" y="326"/>
                  </a:lnTo>
                  <a:lnTo>
                    <a:pt x="5" y="389"/>
                  </a:lnTo>
                  <a:lnTo>
                    <a:pt x="16" y="447"/>
                  </a:lnTo>
                  <a:lnTo>
                    <a:pt x="35" y="498"/>
                  </a:lnTo>
                  <a:lnTo>
                    <a:pt x="58" y="545"/>
                  </a:lnTo>
                  <a:lnTo>
                    <a:pt x="88" y="587"/>
                  </a:lnTo>
                  <a:lnTo>
                    <a:pt x="120" y="627"/>
                  </a:lnTo>
                  <a:lnTo>
                    <a:pt x="156" y="663"/>
                  </a:lnTo>
                  <a:lnTo>
                    <a:pt x="195" y="697"/>
                  </a:lnTo>
                  <a:lnTo>
                    <a:pt x="235" y="731"/>
                  </a:lnTo>
                  <a:lnTo>
                    <a:pt x="276" y="764"/>
                  </a:lnTo>
                  <a:lnTo>
                    <a:pt x="318" y="798"/>
                  </a:lnTo>
                  <a:lnTo>
                    <a:pt x="358" y="832"/>
                  </a:lnTo>
                  <a:lnTo>
                    <a:pt x="399" y="868"/>
                  </a:lnTo>
                  <a:lnTo>
                    <a:pt x="437" y="907"/>
                  </a:lnTo>
                  <a:lnTo>
                    <a:pt x="473" y="949"/>
                  </a:lnTo>
                  <a:lnTo>
                    <a:pt x="504" y="995"/>
                  </a:lnTo>
                  <a:lnTo>
                    <a:pt x="535" y="1040"/>
                  </a:lnTo>
                  <a:lnTo>
                    <a:pt x="567" y="1078"/>
                  </a:lnTo>
                  <a:lnTo>
                    <a:pt x="599" y="1109"/>
                  </a:lnTo>
                  <a:lnTo>
                    <a:pt x="632" y="1135"/>
                  </a:lnTo>
                  <a:lnTo>
                    <a:pt x="664" y="1153"/>
                  </a:lnTo>
                  <a:lnTo>
                    <a:pt x="697" y="1164"/>
                  </a:lnTo>
                  <a:lnTo>
                    <a:pt x="727" y="1168"/>
                  </a:lnTo>
                  <a:lnTo>
                    <a:pt x="758" y="1166"/>
                  </a:lnTo>
                  <a:lnTo>
                    <a:pt x="786" y="1156"/>
                  </a:lnTo>
                  <a:lnTo>
                    <a:pt x="811" y="1139"/>
                  </a:lnTo>
                  <a:lnTo>
                    <a:pt x="835" y="1115"/>
                  </a:lnTo>
                  <a:lnTo>
                    <a:pt x="856" y="1085"/>
                  </a:lnTo>
                  <a:lnTo>
                    <a:pt x="873" y="1046"/>
                  </a:lnTo>
                  <a:lnTo>
                    <a:pt x="887" y="1002"/>
                  </a:lnTo>
                  <a:lnTo>
                    <a:pt x="898" y="949"/>
                  </a:lnTo>
                  <a:lnTo>
                    <a:pt x="904" y="889"/>
                  </a:lnTo>
                  <a:lnTo>
                    <a:pt x="913" y="757"/>
                  </a:lnTo>
                  <a:lnTo>
                    <a:pt x="926" y="617"/>
                  </a:lnTo>
                  <a:lnTo>
                    <a:pt x="936" y="476"/>
                  </a:lnTo>
                  <a:lnTo>
                    <a:pt x="942" y="344"/>
                  </a:lnTo>
                  <a:lnTo>
                    <a:pt x="939" y="226"/>
                  </a:lnTo>
                  <a:lnTo>
                    <a:pt x="922" y="130"/>
                  </a:lnTo>
                  <a:lnTo>
                    <a:pt x="888" y="63"/>
                  </a:lnTo>
                  <a:lnTo>
                    <a:pt x="835" y="32"/>
                  </a:lnTo>
                  <a:lnTo>
                    <a:pt x="801" y="28"/>
                  </a:lnTo>
                  <a:lnTo>
                    <a:pt x="764" y="24"/>
                  </a:lnTo>
                  <a:lnTo>
                    <a:pt x="725" y="21"/>
                  </a:lnTo>
                  <a:lnTo>
                    <a:pt x="685" y="17"/>
                  </a:lnTo>
                  <a:lnTo>
                    <a:pt x="644" y="14"/>
                  </a:lnTo>
                  <a:lnTo>
                    <a:pt x="605" y="11"/>
                  </a:lnTo>
                  <a:lnTo>
                    <a:pt x="565" y="9"/>
                  </a:lnTo>
                  <a:lnTo>
                    <a:pt x="527" y="8"/>
                  </a:lnTo>
                  <a:lnTo>
                    <a:pt x="490" y="6"/>
                  </a:lnTo>
                  <a:lnTo>
                    <a:pt x="456" y="4"/>
                  </a:lnTo>
                  <a:lnTo>
                    <a:pt x="426" y="3"/>
                  </a:lnTo>
                  <a:lnTo>
                    <a:pt x="400" y="2"/>
                  </a:lnTo>
                  <a:lnTo>
                    <a:pt x="379" y="2"/>
                  </a:lnTo>
                  <a:lnTo>
                    <a:pt x="363" y="1"/>
                  </a:lnTo>
                  <a:lnTo>
                    <a:pt x="353" y="1"/>
                  </a:lnTo>
                  <a:lnTo>
                    <a:pt x="349" y="1"/>
                  </a:lnTo>
                  <a:close/>
                </a:path>
              </a:pathLst>
            </a:custGeom>
            <a:solidFill>
              <a:srgbClr val="EAF7EA"/>
            </a:solidFill>
            <a:ln w="9525">
              <a:noFill/>
              <a:round/>
              <a:headEnd/>
              <a:tailEnd/>
            </a:ln>
          </p:spPr>
          <p:txBody>
            <a:bodyPr/>
            <a:lstStyle/>
            <a:p>
              <a:endParaRPr lang="ru-RU"/>
            </a:p>
          </p:txBody>
        </p:sp>
        <p:sp>
          <p:nvSpPr>
            <p:cNvPr id="6151" name="Freeform 78"/>
            <p:cNvSpPr>
              <a:spLocks/>
            </p:cNvSpPr>
            <p:nvPr/>
          </p:nvSpPr>
          <p:spPr bwMode="auto">
            <a:xfrm>
              <a:off x="3613" y="160"/>
              <a:ext cx="227" cy="282"/>
            </a:xfrm>
            <a:custGeom>
              <a:avLst/>
              <a:gdLst>
                <a:gd name="T0" fmla="*/ 0 w 910"/>
                <a:gd name="T1" fmla="*/ 0 h 1128"/>
                <a:gd name="T2" fmla="*/ 0 w 910"/>
                <a:gd name="T3" fmla="*/ 0 h 1128"/>
                <a:gd name="T4" fmla="*/ 0 w 910"/>
                <a:gd name="T5" fmla="*/ 0 h 1128"/>
                <a:gd name="T6" fmla="*/ 0 w 910"/>
                <a:gd name="T7" fmla="*/ 0 h 1128"/>
                <a:gd name="T8" fmla="*/ 0 w 910"/>
                <a:gd name="T9" fmla="*/ 0 h 1128"/>
                <a:gd name="T10" fmla="*/ 0 w 910"/>
                <a:gd name="T11" fmla="*/ 0 h 1128"/>
                <a:gd name="T12" fmla="*/ 0 w 910"/>
                <a:gd name="T13" fmla="*/ 0 h 1128"/>
                <a:gd name="T14" fmla="*/ 0 w 910"/>
                <a:gd name="T15" fmla="*/ 0 h 1128"/>
                <a:gd name="T16" fmla="*/ 0 w 910"/>
                <a:gd name="T17" fmla="*/ 0 h 1128"/>
                <a:gd name="T18" fmla="*/ 0 w 910"/>
                <a:gd name="T19" fmla="*/ 0 h 1128"/>
                <a:gd name="T20" fmla="*/ 0 w 910"/>
                <a:gd name="T21" fmla="*/ 0 h 1128"/>
                <a:gd name="T22" fmla="*/ 0 w 910"/>
                <a:gd name="T23" fmla="*/ 0 h 1128"/>
                <a:gd name="T24" fmla="*/ 0 w 910"/>
                <a:gd name="T25" fmla="*/ 0 h 1128"/>
                <a:gd name="T26" fmla="*/ 0 w 910"/>
                <a:gd name="T27" fmla="*/ 0 h 1128"/>
                <a:gd name="T28" fmla="*/ 0 w 910"/>
                <a:gd name="T29" fmla="*/ 0 h 1128"/>
                <a:gd name="T30" fmla="*/ 0 w 910"/>
                <a:gd name="T31" fmla="*/ 0 h 1128"/>
                <a:gd name="T32" fmla="*/ 0 w 910"/>
                <a:gd name="T33" fmla="*/ 0 h 1128"/>
                <a:gd name="T34" fmla="*/ 0 w 910"/>
                <a:gd name="T35" fmla="*/ 0 h 1128"/>
                <a:gd name="T36" fmla="*/ 0 w 910"/>
                <a:gd name="T37" fmla="*/ 0 h 1128"/>
                <a:gd name="T38" fmla="*/ 0 w 910"/>
                <a:gd name="T39" fmla="*/ 0 h 1128"/>
                <a:gd name="T40" fmla="*/ 0 w 910"/>
                <a:gd name="T41" fmla="*/ 0 h 1128"/>
                <a:gd name="T42" fmla="*/ 0 w 910"/>
                <a:gd name="T43" fmla="*/ 0 h 1128"/>
                <a:gd name="T44" fmla="*/ 0 w 910"/>
                <a:gd name="T45" fmla="*/ 0 h 1128"/>
                <a:gd name="T46" fmla="*/ 0 w 910"/>
                <a:gd name="T47" fmla="*/ 0 h 1128"/>
                <a:gd name="T48" fmla="*/ 0 w 910"/>
                <a:gd name="T49" fmla="*/ 0 h 1128"/>
                <a:gd name="T50" fmla="*/ 0 w 910"/>
                <a:gd name="T51" fmla="*/ 0 h 1128"/>
                <a:gd name="T52" fmla="*/ 0 w 910"/>
                <a:gd name="T53" fmla="*/ 0 h 1128"/>
                <a:gd name="T54" fmla="*/ 0 w 910"/>
                <a:gd name="T55" fmla="*/ 0 h 1128"/>
                <a:gd name="T56" fmla="*/ 0 w 910"/>
                <a:gd name="T57" fmla="*/ 0 h 1128"/>
                <a:gd name="T58" fmla="*/ 0 w 910"/>
                <a:gd name="T59" fmla="*/ 0 h 1128"/>
                <a:gd name="T60" fmla="*/ 0 w 910"/>
                <a:gd name="T61" fmla="*/ 0 h 1128"/>
                <a:gd name="T62" fmla="*/ 0 w 910"/>
                <a:gd name="T63" fmla="*/ 0 h 1128"/>
                <a:gd name="T64" fmla="*/ 0 w 910"/>
                <a:gd name="T65" fmla="*/ 0 h 1128"/>
                <a:gd name="T66" fmla="*/ 0 w 910"/>
                <a:gd name="T67" fmla="*/ 0 h 1128"/>
                <a:gd name="T68" fmla="*/ 0 w 910"/>
                <a:gd name="T69" fmla="*/ 0 h 1128"/>
                <a:gd name="T70" fmla="*/ 0 w 910"/>
                <a:gd name="T71" fmla="*/ 0 h 1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0"/>
                <a:gd name="T109" fmla="*/ 0 h 1128"/>
                <a:gd name="T110" fmla="*/ 910 w 910"/>
                <a:gd name="T111" fmla="*/ 1128 h 1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0" h="1128">
                  <a:moveTo>
                    <a:pt x="338" y="2"/>
                  </a:moveTo>
                  <a:lnTo>
                    <a:pt x="334" y="2"/>
                  </a:lnTo>
                  <a:lnTo>
                    <a:pt x="322" y="0"/>
                  </a:lnTo>
                  <a:lnTo>
                    <a:pt x="306" y="2"/>
                  </a:lnTo>
                  <a:lnTo>
                    <a:pt x="284" y="3"/>
                  </a:lnTo>
                  <a:lnTo>
                    <a:pt x="258" y="5"/>
                  </a:lnTo>
                  <a:lnTo>
                    <a:pt x="229" y="10"/>
                  </a:lnTo>
                  <a:lnTo>
                    <a:pt x="199" y="18"/>
                  </a:lnTo>
                  <a:lnTo>
                    <a:pt x="167" y="30"/>
                  </a:lnTo>
                  <a:lnTo>
                    <a:pt x="134" y="45"/>
                  </a:lnTo>
                  <a:lnTo>
                    <a:pt x="104" y="65"/>
                  </a:lnTo>
                  <a:lnTo>
                    <a:pt x="76" y="91"/>
                  </a:lnTo>
                  <a:lnTo>
                    <a:pt x="50" y="121"/>
                  </a:lnTo>
                  <a:lnTo>
                    <a:pt x="29" y="158"/>
                  </a:lnTo>
                  <a:lnTo>
                    <a:pt x="13" y="203"/>
                  </a:lnTo>
                  <a:lnTo>
                    <a:pt x="3" y="256"/>
                  </a:lnTo>
                  <a:lnTo>
                    <a:pt x="0" y="315"/>
                  </a:lnTo>
                  <a:lnTo>
                    <a:pt x="5" y="376"/>
                  </a:lnTo>
                  <a:lnTo>
                    <a:pt x="17" y="431"/>
                  </a:lnTo>
                  <a:lnTo>
                    <a:pt x="34" y="481"/>
                  </a:lnTo>
                  <a:lnTo>
                    <a:pt x="57" y="526"/>
                  </a:lnTo>
                  <a:lnTo>
                    <a:pt x="84" y="567"/>
                  </a:lnTo>
                  <a:lnTo>
                    <a:pt x="116" y="604"/>
                  </a:lnTo>
                  <a:lnTo>
                    <a:pt x="151" y="640"/>
                  </a:lnTo>
                  <a:lnTo>
                    <a:pt x="188" y="673"/>
                  </a:lnTo>
                  <a:lnTo>
                    <a:pt x="227" y="705"/>
                  </a:lnTo>
                  <a:lnTo>
                    <a:pt x="266" y="738"/>
                  </a:lnTo>
                  <a:lnTo>
                    <a:pt x="307" y="769"/>
                  </a:lnTo>
                  <a:lnTo>
                    <a:pt x="347" y="802"/>
                  </a:lnTo>
                  <a:lnTo>
                    <a:pt x="385" y="837"/>
                  </a:lnTo>
                  <a:lnTo>
                    <a:pt x="422" y="875"/>
                  </a:lnTo>
                  <a:lnTo>
                    <a:pt x="457" y="916"/>
                  </a:lnTo>
                  <a:lnTo>
                    <a:pt x="487" y="960"/>
                  </a:lnTo>
                  <a:lnTo>
                    <a:pt x="516" y="1004"/>
                  </a:lnTo>
                  <a:lnTo>
                    <a:pt x="548" y="1041"/>
                  </a:lnTo>
                  <a:lnTo>
                    <a:pt x="579" y="1071"/>
                  </a:lnTo>
                  <a:lnTo>
                    <a:pt x="611" y="1096"/>
                  </a:lnTo>
                  <a:lnTo>
                    <a:pt x="641" y="1114"/>
                  </a:lnTo>
                  <a:lnTo>
                    <a:pt x="673" y="1124"/>
                  </a:lnTo>
                  <a:lnTo>
                    <a:pt x="703" y="1128"/>
                  </a:lnTo>
                  <a:lnTo>
                    <a:pt x="731" y="1125"/>
                  </a:lnTo>
                  <a:lnTo>
                    <a:pt x="759" y="1116"/>
                  </a:lnTo>
                  <a:lnTo>
                    <a:pt x="784" y="1100"/>
                  </a:lnTo>
                  <a:lnTo>
                    <a:pt x="807" y="1076"/>
                  </a:lnTo>
                  <a:lnTo>
                    <a:pt x="827" y="1047"/>
                  </a:lnTo>
                  <a:lnTo>
                    <a:pt x="843" y="1011"/>
                  </a:lnTo>
                  <a:lnTo>
                    <a:pt x="857" y="966"/>
                  </a:lnTo>
                  <a:lnTo>
                    <a:pt x="866" y="916"/>
                  </a:lnTo>
                  <a:lnTo>
                    <a:pt x="872" y="858"/>
                  </a:lnTo>
                  <a:lnTo>
                    <a:pt x="882" y="731"/>
                  </a:lnTo>
                  <a:lnTo>
                    <a:pt x="893" y="595"/>
                  </a:lnTo>
                  <a:lnTo>
                    <a:pt x="904" y="460"/>
                  </a:lnTo>
                  <a:lnTo>
                    <a:pt x="910" y="332"/>
                  </a:lnTo>
                  <a:lnTo>
                    <a:pt x="906" y="218"/>
                  </a:lnTo>
                  <a:lnTo>
                    <a:pt x="891" y="124"/>
                  </a:lnTo>
                  <a:lnTo>
                    <a:pt x="858" y="60"/>
                  </a:lnTo>
                  <a:lnTo>
                    <a:pt x="807" y="31"/>
                  </a:lnTo>
                  <a:lnTo>
                    <a:pt x="774" y="26"/>
                  </a:lnTo>
                  <a:lnTo>
                    <a:pt x="738" y="23"/>
                  </a:lnTo>
                  <a:lnTo>
                    <a:pt x="701" y="19"/>
                  </a:lnTo>
                  <a:lnTo>
                    <a:pt x="662" y="17"/>
                  </a:lnTo>
                  <a:lnTo>
                    <a:pt x="624" y="13"/>
                  </a:lnTo>
                  <a:lnTo>
                    <a:pt x="584" y="11"/>
                  </a:lnTo>
                  <a:lnTo>
                    <a:pt x="545" y="10"/>
                  </a:lnTo>
                  <a:lnTo>
                    <a:pt x="509" y="7"/>
                  </a:lnTo>
                  <a:lnTo>
                    <a:pt x="474" y="6"/>
                  </a:lnTo>
                  <a:lnTo>
                    <a:pt x="441" y="5"/>
                  </a:lnTo>
                  <a:lnTo>
                    <a:pt x="412" y="4"/>
                  </a:lnTo>
                  <a:lnTo>
                    <a:pt x="387" y="3"/>
                  </a:lnTo>
                  <a:lnTo>
                    <a:pt x="367" y="3"/>
                  </a:lnTo>
                  <a:lnTo>
                    <a:pt x="350" y="2"/>
                  </a:lnTo>
                  <a:lnTo>
                    <a:pt x="341" y="2"/>
                  </a:lnTo>
                  <a:lnTo>
                    <a:pt x="338" y="2"/>
                  </a:lnTo>
                  <a:close/>
                </a:path>
              </a:pathLst>
            </a:custGeom>
            <a:solidFill>
              <a:srgbClr val="D8EDD6"/>
            </a:solidFill>
            <a:ln w="9525">
              <a:noFill/>
              <a:round/>
              <a:headEnd/>
              <a:tailEnd/>
            </a:ln>
          </p:spPr>
          <p:txBody>
            <a:bodyPr/>
            <a:lstStyle/>
            <a:p>
              <a:endParaRPr lang="ru-RU"/>
            </a:p>
          </p:txBody>
        </p:sp>
        <p:sp>
          <p:nvSpPr>
            <p:cNvPr id="6152" name="Freeform 79"/>
            <p:cNvSpPr>
              <a:spLocks/>
            </p:cNvSpPr>
            <p:nvPr/>
          </p:nvSpPr>
          <p:spPr bwMode="auto">
            <a:xfrm>
              <a:off x="3618" y="163"/>
              <a:ext cx="219" cy="272"/>
            </a:xfrm>
            <a:custGeom>
              <a:avLst/>
              <a:gdLst>
                <a:gd name="T0" fmla="*/ 0 w 877"/>
                <a:gd name="T1" fmla="*/ 0 h 1087"/>
                <a:gd name="T2" fmla="*/ 0 w 877"/>
                <a:gd name="T3" fmla="*/ 0 h 1087"/>
                <a:gd name="T4" fmla="*/ 0 w 877"/>
                <a:gd name="T5" fmla="*/ 0 h 1087"/>
                <a:gd name="T6" fmla="*/ 0 w 877"/>
                <a:gd name="T7" fmla="*/ 0 h 1087"/>
                <a:gd name="T8" fmla="*/ 0 w 877"/>
                <a:gd name="T9" fmla="*/ 0 h 1087"/>
                <a:gd name="T10" fmla="*/ 0 w 877"/>
                <a:gd name="T11" fmla="*/ 0 h 1087"/>
                <a:gd name="T12" fmla="*/ 0 w 877"/>
                <a:gd name="T13" fmla="*/ 0 h 1087"/>
                <a:gd name="T14" fmla="*/ 0 w 877"/>
                <a:gd name="T15" fmla="*/ 0 h 1087"/>
                <a:gd name="T16" fmla="*/ 0 w 877"/>
                <a:gd name="T17" fmla="*/ 0 h 1087"/>
                <a:gd name="T18" fmla="*/ 0 w 877"/>
                <a:gd name="T19" fmla="*/ 0 h 1087"/>
                <a:gd name="T20" fmla="*/ 0 w 877"/>
                <a:gd name="T21" fmla="*/ 0 h 1087"/>
                <a:gd name="T22" fmla="*/ 0 w 877"/>
                <a:gd name="T23" fmla="*/ 0 h 1087"/>
                <a:gd name="T24" fmla="*/ 0 w 877"/>
                <a:gd name="T25" fmla="*/ 0 h 1087"/>
                <a:gd name="T26" fmla="*/ 0 w 877"/>
                <a:gd name="T27" fmla="*/ 0 h 1087"/>
                <a:gd name="T28" fmla="*/ 0 w 877"/>
                <a:gd name="T29" fmla="*/ 0 h 1087"/>
                <a:gd name="T30" fmla="*/ 0 w 877"/>
                <a:gd name="T31" fmla="*/ 0 h 1087"/>
                <a:gd name="T32" fmla="*/ 0 w 877"/>
                <a:gd name="T33" fmla="*/ 0 h 1087"/>
                <a:gd name="T34" fmla="*/ 0 w 877"/>
                <a:gd name="T35" fmla="*/ 0 h 1087"/>
                <a:gd name="T36" fmla="*/ 0 w 877"/>
                <a:gd name="T37" fmla="*/ 0 h 1087"/>
                <a:gd name="T38" fmla="*/ 0 w 877"/>
                <a:gd name="T39" fmla="*/ 0 h 1087"/>
                <a:gd name="T40" fmla="*/ 0 w 877"/>
                <a:gd name="T41" fmla="*/ 0 h 1087"/>
                <a:gd name="T42" fmla="*/ 0 w 877"/>
                <a:gd name="T43" fmla="*/ 0 h 1087"/>
                <a:gd name="T44" fmla="*/ 0 w 877"/>
                <a:gd name="T45" fmla="*/ 0 h 1087"/>
                <a:gd name="T46" fmla="*/ 0 w 877"/>
                <a:gd name="T47" fmla="*/ 0 h 1087"/>
                <a:gd name="T48" fmla="*/ 0 w 877"/>
                <a:gd name="T49" fmla="*/ 0 h 1087"/>
                <a:gd name="T50" fmla="*/ 0 w 877"/>
                <a:gd name="T51" fmla="*/ 0 h 1087"/>
                <a:gd name="T52" fmla="*/ 0 w 877"/>
                <a:gd name="T53" fmla="*/ 0 h 1087"/>
                <a:gd name="T54" fmla="*/ 0 w 877"/>
                <a:gd name="T55" fmla="*/ 0 h 1087"/>
                <a:gd name="T56" fmla="*/ 0 w 877"/>
                <a:gd name="T57" fmla="*/ 0 h 1087"/>
                <a:gd name="T58" fmla="*/ 0 w 877"/>
                <a:gd name="T59" fmla="*/ 0 h 1087"/>
                <a:gd name="T60" fmla="*/ 0 w 877"/>
                <a:gd name="T61" fmla="*/ 0 h 1087"/>
                <a:gd name="T62" fmla="*/ 0 w 877"/>
                <a:gd name="T63" fmla="*/ 0 h 1087"/>
                <a:gd name="T64" fmla="*/ 0 w 877"/>
                <a:gd name="T65" fmla="*/ 0 h 1087"/>
                <a:gd name="T66" fmla="*/ 0 w 877"/>
                <a:gd name="T67" fmla="*/ 0 h 1087"/>
                <a:gd name="T68" fmla="*/ 0 w 877"/>
                <a:gd name="T69" fmla="*/ 0 h 1087"/>
                <a:gd name="T70" fmla="*/ 0 w 877"/>
                <a:gd name="T71" fmla="*/ 0 h 10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7"/>
                <a:gd name="T109" fmla="*/ 0 h 1087"/>
                <a:gd name="T110" fmla="*/ 877 w 877"/>
                <a:gd name="T111" fmla="*/ 1087 h 10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7" h="1087">
                  <a:moveTo>
                    <a:pt x="325" y="1"/>
                  </a:moveTo>
                  <a:lnTo>
                    <a:pt x="321" y="1"/>
                  </a:lnTo>
                  <a:lnTo>
                    <a:pt x="311" y="0"/>
                  </a:lnTo>
                  <a:lnTo>
                    <a:pt x="295" y="1"/>
                  </a:lnTo>
                  <a:lnTo>
                    <a:pt x="274" y="2"/>
                  </a:lnTo>
                  <a:lnTo>
                    <a:pt x="249" y="5"/>
                  </a:lnTo>
                  <a:lnTo>
                    <a:pt x="221" y="9"/>
                  </a:lnTo>
                  <a:lnTo>
                    <a:pt x="191" y="17"/>
                  </a:lnTo>
                  <a:lnTo>
                    <a:pt x="160" y="28"/>
                  </a:lnTo>
                  <a:lnTo>
                    <a:pt x="130" y="43"/>
                  </a:lnTo>
                  <a:lnTo>
                    <a:pt x="101" y="62"/>
                  </a:lnTo>
                  <a:lnTo>
                    <a:pt x="73" y="87"/>
                  </a:lnTo>
                  <a:lnTo>
                    <a:pt x="48" y="117"/>
                  </a:lnTo>
                  <a:lnTo>
                    <a:pt x="28" y="153"/>
                  </a:lnTo>
                  <a:lnTo>
                    <a:pt x="13" y="195"/>
                  </a:lnTo>
                  <a:lnTo>
                    <a:pt x="3" y="246"/>
                  </a:lnTo>
                  <a:lnTo>
                    <a:pt x="0" y="304"/>
                  </a:lnTo>
                  <a:lnTo>
                    <a:pt x="5" y="363"/>
                  </a:lnTo>
                  <a:lnTo>
                    <a:pt x="16" y="417"/>
                  </a:lnTo>
                  <a:lnTo>
                    <a:pt x="33" y="465"/>
                  </a:lnTo>
                  <a:lnTo>
                    <a:pt x="55" y="508"/>
                  </a:lnTo>
                  <a:lnTo>
                    <a:pt x="82" y="547"/>
                  </a:lnTo>
                  <a:lnTo>
                    <a:pt x="112" y="583"/>
                  </a:lnTo>
                  <a:lnTo>
                    <a:pt x="145" y="617"/>
                  </a:lnTo>
                  <a:lnTo>
                    <a:pt x="181" y="650"/>
                  </a:lnTo>
                  <a:lnTo>
                    <a:pt x="219" y="680"/>
                  </a:lnTo>
                  <a:lnTo>
                    <a:pt x="257" y="712"/>
                  </a:lnTo>
                  <a:lnTo>
                    <a:pt x="296" y="742"/>
                  </a:lnTo>
                  <a:lnTo>
                    <a:pt x="334" y="775"/>
                  </a:lnTo>
                  <a:lnTo>
                    <a:pt x="372" y="809"/>
                  </a:lnTo>
                  <a:lnTo>
                    <a:pt x="408" y="845"/>
                  </a:lnTo>
                  <a:lnTo>
                    <a:pt x="440" y="884"/>
                  </a:lnTo>
                  <a:lnTo>
                    <a:pt x="471" y="927"/>
                  </a:lnTo>
                  <a:lnTo>
                    <a:pt x="500" y="969"/>
                  </a:lnTo>
                  <a:lnTo>
                    <a:pt x="529" y="1004"/>
                  </a:lnTo>
                  <a:lnTo>
                    <a:pt x="560" y="1034"/>
                  </a:lnTo>
                  <a:lnTo>
                    <a:pt x="590" y="1057"/>
                  </a:lnTo>
                  <a:lnTo>
                    <a:pt x="619" y="1073"/>
                  </a:lnTo>
                  <a:lnTo>
                    <a:pt x="649" y="1084"/>
                  </a:lnTo>
                  <a:lnTo>
                    <a:pt x="679" y="1087"/>
                  </a:lnTo>
                  <a:lnTo>
                    <a:pt x="705" y="1085"/>
                  </a:lnTo>
                  <a:lnTo>
                    <a:pt x="732" y="1076"/>
                  </a:lnTo>
                  <a:lnTo>
                    <a:pt x="757" y="1060"/>
                  </a:lnTo>
                  <a:lnTo>
                    <a:pt x="778" y="1038"/>
                  </a:lnTo>
                  <a:lnTo>
                    <a:pt x="798" y="1009"/>
                  </a:lnTo>
                  <a:lnTo>
                    <a:pt x="814" y="974"/>
                  </a:lnTo>
                  <a:lnTo>
                    <a:pt x="827" y="932"/>
                  </a:lnTo>
                  <a:lnTo>
                    <a:pt x="836" y="883"/>
                  </a:lnTo>
                  <a:lnTo>
                    <a:pt x="842" y="828"/>
                  </a:lnTo>
                  <a:lnTo>
                    <a:pt x="850" y="705"/>
                  </a:lnTo>
                  <a:lnTo>
                    <a:pt x="862" y="573"/>
                  </a:lnTo>
                  <a:lnTo>
                    <a:pt x="871" y="444"/>
                  </a:lnTo>
                  <a:lnTo>
                    <a:pt x="877" y="319"/>
                  </a:lnTo>
                  <a:lnTo>
                    <a:pt x="874" y="211"/>
                  </a:lnTo>
                  <a:lnTo>
                    <a:pt x="858" y="120"/>
                  </a:lnTo>
                  <a:lnTo>
                    <a:pt x="828" y="58"/>
                  </a:lnTo>
                  <a:lnTo>
                    <a:pt x="778" y="30"/>
                  </a:lnTo>
                  <a:lnTo>
                    <a:pt x="746" y="26"/>
                  </a:lnTo>
                  <a:lnTo>
                    <a:pt x="711" y="22"/>
                  </a:lnTo>
                  <a:lnTo>
                    <a:pt x="676" y="19"/>
                  </a:lnTo>
                  <a:lnTo>
                    <a:pt x="639" y="16"/>
                  </a:lnTo>
                  <a:lnTo>
                    <a:pt x="600" y="13"/>
                  </a:lnTo>
                  <a:lnTo>
                    <a:pt x="563" y="10"/>
                  </a:lnTo>
                  <a:lnTo>
                    <a:pt x="526" y="9"/>
                  </a:lnTo>
                  <a:lnTo>
                    <a:pt x="491" y="7"/>
                  </a:lnTo>
                  <a:lnTo>
                    <a:pt x="457" y="6"/>
                  </a:lnTo>
                  <a:lnTo>
                    <a:pt x="425" y="5"/>
                  </a:lnTo>
                  <a:lnTo>
                    <a:pt x="397" y="3"/>
                  </a:lnTo>
                  <a:lnTo>
                    <a:pt x="373" y="2"/>
                  </a:lnTo>
                  <a:lnTo>
                    <a:pt x="353" y="2"/>
                  </a:lnTo>
                  <a:lnTo>
                    <a:pt x="338" y="1"/>
                  </a:lnTo>
                  <a:lnTo>
                    <a:pt x="328" y="1"/>
                  </a:lnTo>
                  <a:lnTo>
                    <a:pt x="325" y="1"/>
                  </a:lnTo>
                  <a:close/>
                </a:path>
              </a:pathLst>
            </a:custGeom>
            <a:solidFill>
              <a:srgbClr val="C6E8C4"/>
            </a:solidFill>
            <a:ln w="9525">
              <a:noFill/>
              <a:round/>
              <a:headEnd/>
              <a:tailEnd/>
            </a:ln>
          </p:spPr>
          <p:txBody>
            <a:bodyPr/>
            <a:lstStyle/>
            <a:p>
              <a:endParaRPr lang="ru-RU"/>
            </a:p>
          </p:txBody>
        </p:sp>
        <p:sp>
          <p:nvSpPr>
            <p:cNvPr id="6153" name="Freeform 80"/>
            <p:cNvSpPr>
              <a:spLocks/>
            </p:cNvSpPr>
            <p:nvPr/>
          </p:nvSpPr>
          <p:spPr bwMode="auto">
            <a:xfrm>
              <a:off x="3624" y="166"/>
              <a:ext cx="211" cy="261"/>
            </a:xfrm>
            <a:custGeom>
              <a:avLst/>
              <a:gdLst>
                <a:gd name="T0" fmla="*/ 0 w 844"/>
                <a:gd name="T1" fmla="*/ 0 h 1046"/>
                <a:gd name="T2" fmla="*/ 0 w 844"/>
                <a:gd name="T3" fmla="*/ 0 h 1046"/>
                <a:gd name="T4" fmla="*/ 0 w 844"/>
                <a:gd name="T5" fmla="*/ 0 h 1046"/>
                <a:gd name="T6" fmla="*/ 0 w 844"/>
                <a:gd name="T7" fmla="*/ 0 h 1046"/>
                <a:gd name="T8" fmla="*/ 0 w 844"/>
                <a:gd name="T9" fmla="*/ 0 h 1046"/>
                <a:gd name="T10" fmla="*/ 0 w 844"/>
                <a:gd name="T11" fmla="*/ 0 h 1046"/>
                <a:gd name="T12" fmla="*/ 0 w 844"/>
                <a:gd name="T13" fmla="*/ 0 h 1046"/>
                <a:gd name="T14" fmla="*/ 0 w 844"/>
                <a:gd name="T15" fmla="*/ 0 h 1046"/>
                <a:gd name="T16" fmla="*/ 0 w 844"/>
                <a:gd name="T17" fmla="*/ 0 h 1046"/>
                <a:gd name="T18" fmla="*/ 0 w 844"/>
                <a:gd name="T19" fmla="*/ 0 h 1046"/>
                <a:gd name="T20" fmla="*/ 0 w 844"/>
                <a:gd name="T21" fmla="*/ 0 h 1046"/>
                <a:gd name="T22" fmla="*/ 0 w 844"/>
                <a:gd name="T23" fmla="*/ 0 h 1046"/>
                <a:gd name="T24" fmla="*/ 0 w 844"/>
                <a:gd name="T25" fmla="*/ 0 h 1046"/>
                <a:gd name="T26" fmla="*/ 0 w 844"/>
                <a:gd name="T27" fmla="*/ 0 h 1046"/>
                <a:gd name="T28" fmla="*/ 0 w 844"/>
                <a:gd name="T29" fmla="*/ 0 h 1046"/>
                <a:gd name="T30" fmla="*/ 0 w 844"/>
                <a:gd name="T31" fmla="*/ 0 h 1046"/>
                <a:gd name="T32" fmla="*/ 0 w 844"/>
                <a:gd name="T33" fmla="*/ 0 h 1046"/>
                <a:gd name="T34" fmla="*/ 0 w 844"/>
                <a:gd name="T35" fmla="*/ 0 h 1046"/>
                <a:gd name="T36" fmla="*/ 0 w 844"/>
                <a:gd name="T37" fmla="*/ 0 h 1046"/>
                <a:gd name="T38" fmla="*/ 0 w 844"/>
                <a:gd name="T39" fmla="*/ 0 h 1046"/>
                <a:gd name="T40" fmla="*/ 0 w 844"/>
                <a:gd name="T41" fmla="*/ 0 h 1046"/>
                <a:gd name="T42" fmla="*/ 0 w 844"/>
                <a:gd name="T43" fmla="*/ 0 h 1046"/>
                <a:gd name="T44" fmla="*/ 0 w 844"/>
                <a:gd name="T45" fmla="*/ 0 h 1046"/>
                <a:gd name="T46" fmla="*/ 0 w 844"/>
                <a:gd name="T47" fmla="*/ 0 h 1046"/>
                <a:gd name="T48" fmla="*/ 0 w 844"/>
                <a:gd name="T49" fmla="*/ 0 h 1046"/>
                <a:gd name="T50" fmla="*/ 0 w 844"/>
                <a:gd name="T51" fmla="*/ 0 h 1046"/>
                <a:gd name="T52" fmla="*/ 0 w 844"/>
                <a:gd name="T53" fmla="*/ 0 h 1046"/>
                <a:gd name="T54" fmla="*/ 0 w 844"/>
                <a:gd name="T55" fmla="*/ 0 h 1046"/>
                <a:gd name="T56" fmla="*/ 0 w 844"/>
                <a:gd name="T57" fmla="*/ 0 h 1046"/>
                <a:gd name="T58" fmla="*/ 0 w 844"/>
                <a:gd name="T59" fmla="*/ 0 h 1046"/>
                <a:gd name="T60" fmla="*/ 0 w 844"/>
                <a:gd name="T61" fmla="*/ 0 h 1046"/>
                <a:gd name="T62" fmla="*/ 0 w 844"/>
                <a:gd name="T63" fmla="*/ 0 h 1046"/>
                <a:gd name="T64" fmla="*/ 0 w 844"/>
                <a:gd name="T65" fmla="*/ 0 h 1046"/>
                <a:gd name="T66" fmla="*/ 0 w 844"/>
                <a:gd name="T67" fmla="*/ 0 h 1046"/>
                <a:gd name="T68" fmla="*/ 0 w 844"/>
                <a:gd name="T69" fmla="*/ 0 h 1046"/>
                <a:gd name="T70" fmla="*/ 0 w 844"/>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4"/>
                <a:gd name="T109" fmla="*/ 0 h 1046"/>
                <a:gd name="T110" fmla="*/ 844 w 844"/>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4" h="1046">
                  <a:moveTo>
                    <a:pt x="312" y="0"/>
                  </a:moveTo>
                  <a:lnTo>
                    <a:pt x="309" y="0"/>
                  </a:lnTo>
                  <a:lnTo>
                    <a:pt x="298" y="0"/>
                  </a:lnTo>
                  <a:lnTo>
                    <a:pt x="283" y="0"/>
                  </a:lnTo>
                  <a:lnTo>
                    <a:pt x="262" y="1"/>
                  </a:lnTo>
                  <a:lnTo>
                    <a:pt x="239" y="3"/>
                  </a:lnTo>
                  <a:lnTo>
                    <a:pt x="212" y="8"/>
                  </a:lnTo>
                  <a:lnTo>
                    <a:pt x="183" y="15"/>
                  </a:lnTo>
                  <a:lnTo>
                    <a:pt x="154" y="25"/>
                  </a:lnTo>
                  <a:lnTo>
                    <a:pt x="124" y="39"/>
                  </a:lnTo>
                  <a:lnTo>
                    <a:pt x="96" y="58"/>
                  </a:lnTo>
                  <a:lnTo>
                    <a:pt x="70" y="82"/>
                  </a:lnTo>
                  <a:lnTo>
                    <a:pt x="46" y="111"/>
                  </a:lnTo>
                  <a:lnTo>
                    <a:pt x="26" y="146"/>
                  </a:lnTo>
                  <a:lnTo>
                    <a:pt x="11" y="187"/>
                  </a:lnTo>
                  <a:lnTo>
                    <a:pt x="2" y="235"/>
                  </a:lnTo>
                  <a:lnTo>
                    <a:pt x="0" y="291"/>
                  </a:lnTo>
                  <a:lnTo>
                    <a:pt x="4" y="348"/>
                  </a:lnTo>
                  <a:lnTo>
                    <a:pt x="15" y="399"/>
                  </a:lnTo>
                  <a:lnTo>
                    <a:pt x="31" y="446"/>
                  </a:lnTo>
                  <a:lnTo>
                    <a:pt x="52" y="487"/>
                  </a:lnTo>
                  <a:lnTo>
                    <a:pt x="78" y="525"/>
                  </a:lnTo>
                  <a:lnTo>
                    <a:pt x="107" y="560"/>
                  </a:lnTo>
                  <a:lnTo>
                    <a:pt x="140" y="593"/>
                  </a:lnTo>
                  <a:lnTo>
                    <a:pt x="174" y="625"/>
                  </a:lnTo>
                  <a:lnTo>
                    <a:pt x="210" y="654"/>
                  </a:lnTo>
                  <a:lnTo>
                    <a:pt x="247" y="684"/>
                  </a:lnTo>
                  <a:lnTo>
                    <a:pt x="284" y="714"/>
                  </a:lnTo>
                  <a:lnTo>
                    <a:pt x="322" y="745"/>
                  </a:lnTo>
                  <a:lnTo>
                    <a:pt x="358" y="778"/>
                  </a:lnTo>
                  <a:lnTo>
                    <a:pt x="392" y="812"/>
                  </a:lnTo>
                  <a:lnTo>
                    <a:pt x="423" y="851"/>
                  </a:lnTo>
                  <a:lnTo>
                    <a:pt x="453" y="892"/>
                  </a:lnTo>
                  <a:lnTo>
                    <a:pt x="481" y="931"/>
                  </a:lnTo>
                  <a:lnTo>
                    <a:pt x="509" y="967"/>
                  </a:lnTo>
                  <a:lnTo>
                    <a:pt x="538" y="995"/>
                  </a:lnTo>
                  <a:lnTo>
                    <a:pt x="567" y="1017"/>
                  </a:lnTo>
                  <a:lnTo>
                    <a:pt x="595" y="1032"/>
                  </a:lnTo>
                  <a:lnTo>
                    <a:pt x="624" y="1043"/>
                  </a:lnTo>
                  <a:lnTo>
                    <a:pt x="652" y="1046"/>
                  </a:lnTo>
                  <a:lnTo>
                    <a:pt x="679" y="1044"/>
                  </a:lnTo>
                  <a:lnTo>
                    <a:pt x="704" y="1034"/>
                  </a:lnTo>
                  <a:lnTo>
                    <a:pt x="727" y="1020"/>
                  </a:lnTo>
                  <a:lnTo>
                    <a:pt x="748" y="998"/>
                  </a:lnTo>
                  <a:lnTo>
                    <a:pt x="767" y="971"/>
                  </a:lnTo>
                  <a:lnTo>
                    <a:pt x="783" y="937"/>
                  </a:lnTo>
                  <a:lnTo>
                    <a:pt x="796" y="896"/>
                  </a:lnTo>
                  <a:lnTo>
                    <a:pt x="804" y="849"/>
                  </a:lnTo>
                  <a:lnTo>
                    <a:pt x="810" y="797"/>
                  </a:lnTo>
                  <a:lnTo>
                    <a:pt x="818" y="677"/>
                  </a:lnTo>
                  <a:lnTo>
                    <a:pt x="828" y="552"/>
                  </a:lnTo>
                  <a:lnTo>
                    <a:pt x="839" y="426"/>
                  </a:lnTo>
                  <a:lnTo>
                    <a:pt x="844" y="306"/>
                  </a:lnTo>
                  <a:lnTo>
                    <a:pt x="840" y="201"/>
                  </a:lnTo>
                  <a:lnTo>
                    <a:pt x="826" y="114"/>
                  </a:lnTo>
                  <a:lnTo>
                    <a:pt x="796" y="55"/>
                  </a:lnTo>
                  <a:lnTo>
                    <a:pt x="748" y="28"/>
                  </a:lnTo>
                  <a:lnTo>
                    <a:pt x="718" y="24"/>
                  </a:lnTo>
                  <a:lnTo>
                    <a:pt x="685" y="21"/>
                  </a:lnTo>
                  <a:lnTo>
                    <a:pt x="650" y="17"/>
                  </a:lnTo>
                  <a:lnTo>
                    <a:pt x="614" y="14"/>
                  </a:lnTo>
                  <a:lnTo>
                    <a:pt x="577" y="11"/>
                  </a:lnTo>
                  <a:lnTo>
                    <a:pt x="541" y="9"/>
                  </a:lnTo>
                  <a:lnTo>
                    <a:pt x="506" y="7"/>
                  </a:lnTo>
                  <a:lnTo>
                    <a:pt x="471" y="5"/>
                  </a:lnTo>
                  <a:lnTo>
                    <a:pt x="439" y="4"/>
                  </a:lnTo>
                  <a:lnTo>
                    <a:pt x="409" y="3"/>
                  </a:lnTo>
                  <a:lnTo>
                    <a:pt x="382" y="2"/>
                  </a:lnTo>
                  <a:lnTo>
                    <a:pt x="358" y="1"/>
                  </a:lnTo>
                  <a:lnTo>
                    <a:pt x="339" y="1"/>
                  </a:lnTo>
                  <a:lnTo>
                    <a:pt x="325" y="0"/>
                  </a:lnTo>
                  <a:lnTo>
                    <a:pt x="316" y="0"/>
                  </a:lnTo>
                  <a:lnTo>
                    <a:pt x="312" y="0"/>
                  </a:lnTo>
                  <a:close/>
                </a:path>
              </a:pathLst>
            </a:custGeom>
            <a:solidFill>
              <a:srgbClr val="B5DDAD"/>
            </a:solidFill>
            <a:ln w="9525">
              <a:noFill/>
              <a:round/>
              <a:headEnd/>
              <a:tailEnd/>
            </a:ln>
          </p:spPr>
          <p:txBody>
            <a:bodyPr/>
            <a:lstStyle/>
            <a:p>
              <a:endParaRPr lang="ru-RU"/>
            </a:p>
          </p:txBody>
        </p:sp>
        <p:sp>
          <p:nvSpPr>
            <p:cNvPr id="6154" name="Freeform 81"/>
            <p:cNvSpPr>
              <a:spLocks/>
            </p:cNvSpPr>
            <p:nvPr/>
          </p:nvSpPr>
          <p:spPr bwMode="auto">
            <a:xfrm>
              <a:off x="3629" y="169"/>
              <a:ext cx="203" cy="251"/>
            </a:xfrm>
            <a:custGeom>
              <a:avLst/>
              <a:gdLst>
                <a:gd name="T0" fmla="*/ 0 w 811"/>
                <a:gd name="T1" fmla="*/ 0 h 1006"/>
                <a:gd name="T2" fmla="*/ 0 w 811"/>
                <a:gd name="T3" fmla="*/ 0 h 1006"/>
                <a:gd name="T4" fmla="*/ 0 w 811"/>
                <a:gd name="T5" fmla="*/ 0 h 1006"/>
                <a:gd name="T6" fmla="*/ 0 w 811"/>
                <a:gd name="T7" fmla="*/ 0 h 1006"/>
                <a:gd name="T8" fmla="*/ 0 w 811"/>
                <a:gd name="T9" fmla="*/ 0 h 1006"/>
                <a:gd name="T10" fmla="*/ 0 w 811"/>
                <a:gd name="T11" fmla="*/ 0 h 1006"/>
                <a:gd name="T12" fmla="*/ 0 w 811"/>
                <a:gd name="T13" fmla="*/ 0 h 1006"/>
                <a:gd name="T14" fmla="*/ 0 w 811"/>
                <a:gd name="T15" fmla="*/ 0 h 1006"/>
                <a:gd name="T16" fmla="*/ 0 w 811"/>
                <a:gd name="T17" fmla="*/ 0 h 1006"/>
                <a:gd name="T18" fmla="*/ 0 w 811"/>
                <a:gd name="T19" fmla="*/ 0 h 1006"/>
                <a:gd name="T20" fmla="*/ 0 w 811"/>
                <a:gd name="T21" fmla="*/ 0 h 1006"/>
                <a:gd name="T22" fmla="*/ 0 w 811"/>
                <a:gd name="T23" fmla="*/ 0 h 1006"/>
                <a:gd name="T24" fmla="*/ 0 w 811"/>
                <a:gd name="T25" fmla="*/ 0 h 1006"/>
                <a:gd name="T26" fmla="*/ 0 w 811"/>
                <a:gd name="T27" fmla="*/ 0 h 1006"/>
                <a:gd name="T28" fmla="*/ 0 w 811"/>
                <a:gd name="T29" fmla="*/ 0 h 1006"/>
                <a:gd name="T30" fmla="*/ 0 w 811"/>
                <a:gd name="T31" fmla="*/ 0 h 1006"/>
                <a:gd name="T32" fmla="*/ 0 w 811"/>
                <a:gd name="T33" fmla="*/ 0 h 1006"/>
                <a:gd name="T34" fmla="*/ 0 w 811"/>
                <a:gd name="T35" fmla="*/ 0 h 1006"/>
                <a:gd name="T36" fmla="*/ 0 w 811"/>
                <a:gd name="T37" fmla="*/ 0 h 1006"/>
                <a:gd name="T38" fmla="*/ 0 w 811"/>
                <a:gd name="T39" fmla="*/ 0 h 1006"/>
                <a:gd name="T40" fmla="*/ 0 w 811"/>
                <a:gd name="T41" fmla="*/ 0 h 1006"/>
                <a:gd name="T42" fmla="*/ 0 w 811"/>
                <a:gd name="T43" fmla="*/ 0 h 1006"/>
                <a:gd name="T44" fmla="*/ 0 w 811"/>
                <a:gd name="T45" fmla="*/ 0 h 1006"/>
                <a:gd name="T46" fmla="*/ 0 w 811"/>
                <a:gd name="T47" fmla="*/ 0 h 1006"/>
                <a:gd name="T48" fmla="*/ 0 w 811"/>
                <a:gd name="T49" fmla="*/ 0 h 1006"/>
                <a:gd name="T50" fmla="*/ 0 w 811"/>
                <a:gd name="T51" fmla="*/ 0 h 1006"/>
                <a:gd name="T52" fmla="*/ 0 w 811"/>
                <a:gd name="T53" fmla="*/ 0 h 1006"/>
                <a:gd name="T54" fmla="*/ 0 w 811"/>
                <a:gd name="T55" fmla="*/ 0 h 1006"/>
                <a:gd name="T56" fmla="*/ 0 w 811"/>
                <a:gd name="T57" fmla="*/ 0 h 1006"/>
                <a:gd name="T58" fmla="*/ 0 w 811"/>
                <a:gd name="T59" fmla="*/ 0 h 1006"/>
                <a:gd name="T60" fmla="*/ 0 w 811"/>
                <a:gd name="T61" fmla="*/ 0 h 1006"/>
                <a:gd name="T62" fmla="*/ 0 w 811"/>
                <a:gd name="T63" fmla="*/ 0 h 1006"/>
                <a:gd name="T64" fmla="*/ 0 w 811"/>
                <a:gd name="T65" fmla="*/ 0 h 1006"/>
                <a:gd name="T66" fmla="*/ 0 w 811"/>
                <a:gd name="T67" fmla="*/ 0 h 1006"/>
                <a:gd name="T68" fmla="*/ 0 w 811"/>
                <a:gd name="T69" fmla="*/ 0 h 1006"/>
                <a:gd name="T70" fmla="*/ 0 w 811"/>
                <a:gd name="T71" fmla="*/ 0 h 10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1"/>
                <a:gd name="T109" fmla="*/ 0 h 1006"/>
                <a:gd name="T110" fmla="*/ 811 w 811"/>
                <a:gd name="T111" fmla="*/ 1006 h 10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1" h="1006">
                  <a:moveTo>
                    <a:pt x="301" y="0"/>
                  </a:moveTo>
                  <a:lnTo>
                    <a:pt x="297" y="0"/>
                  </a:lnTo>
                  <a:lnTo>
                    <a:pt x="288" y="0"/>
                  </a:lnTo>
                  <a:lnTo>
                    <a:pt x="273" y="0"/>
                  </a:lnTo>
                  <a:lnTo>
                    <a:pt x="253" y="0"/>
                  </a:lnTo>
                  <a:lnTo>
                    <a:pt x="230" y="4"/>
                  </a:lnTo>
                  <a:lnTo>
                    <a:pt x="204" y="9"/>
                  </a:lnTo>
                  <a:lnTo>
                    <a:pt x="176" y="16"/>
                  </a:lnTo>
                  <a:lnTo>
                    <a:pt x="148" y="25"/>
                  </a:lnTo>
                  <a:lnTo>
                    <a:pt x="120" y="39"/>
                  </a:lnTo>
                  <a:lnTo>
                    <a:pt x="92" y="57"/>
                  </a:lnTo>
                  <a:lnTo>
                    <a:pt x="67" y="79"/>
                  </a:lnTo>
                  <a:lnTo>
                    <a:pt x="44" y="107"/>
                  </a:lnTo>
                  <a:lnTo>
                    <a:pt x="25" y="141"/>
                  </a:lnTo>
                  <a:lnTo>
                    <a:pt x="11" y="181"/>
                  </a:lnTo>
                  <a:lnTo>
                    <a:pt x="2" y="226"/>
                  </a:lnTo>
                  <a:lnTo>
                    <a:pt x="0" y="280"/>
                  </a:lnTo>
                  <a:lnTo>
                    <a:pt x="4" y="335"/>
                  </a:lnTo>
                  <a:lnTo>
                    <a:pt x="15" y="384"/>
                  </a:lnTo>
                  <a:lnTo>
                    <a:pt x="30" y="429"/>
                  </a:lnTo>
                  <a:lnTo>
                    <a:pt x="51" y="469"/>
                  </a:lnTo>
                  <a:lnTo>
                    <a:pt x="76" y="505"/>
                  </a:lnTo>
                  <a:lnTo>
                    <a:pt x="104" y="539"/>
                  </a:lnTo>
                  <a:lnTo>
                    <a:pt x="134" y="570"/>
                  </a:lnTo>
                  <a:lnTo>
                    <a:pt x="168" y="600"/>
                  </a:lnTo>
                  <a:lnTo>
                    <a:pt x="202" y="629"/>
                  </a:lnTo>
                  <a:lnTo>
                    <a:pt x="238" y="657"/>
                  </a:lnTo>
                  <a:lnTo>
                    <a:pt x="274" y="686"/>
                  </a:lnTo>
                  <a:lnTo>
                    <a:pt x="309" y="716"/>
                  </a:lnTo>
                  <a:lnTo>
                    <a:pt x="344" y="747"/>
                  </a:lnTo>
                  <a:lnTo>
                    <a:pt x="377" y="781"/>
                  </a:lnTo>
                  <a:lnTo>
                    <a:pt x="407" y="817"/>
                  </a:lnTo>
                  <a:lnTo>
                    <a:pt x="435" y="857"/>
                  </a:lnTo>
                  <a:lnTo>
                    <a:pt x="462" y="896"/>
                  </a:lnTo>
                  <a:lnTo>
                    <a:pt x="489" y="929"/>
                  </a:lnTo>
                  <a:lnTo>
                    <a:pt x="517" y="957"/>
                  </a:lnTo>
                  <a:lnTo>
                    <a:pt x="545" y="978"/>
                  </a:lnTo>
                  <a:lnTo>
                    <a:pt x="573" y="993"/>
                  </a:lnTo>
                  <a:lnTo>
                    <a:pt x="600" y="1002"/>
                  </a:lnTo>
                  <a:lnTo>
                    <a:pt x="627" y="1006"/>
                  </a:lnTo>
                  <a:lnTo>
                    <a:pt x="652" y="1003"/>
                  </a:lnTo>
                  <a:lnTo>
                    <a:pt x="677" y="995"/>
                  </a:lnTo>
                  <a:lnTo>
                    <a:pt x="699" y="980"/>
                  </a:lnTo>
                  <a:lnTo>
                    <a:pt x="719" y="960"/>
                  </a:lnTo>
                  <a:lnTo>
                    <a:pt x="738" y="933"/>
                  </a:lnTo>
                  <a:lnTo>
                    <a:pt x="753" y="900"/>
                  </a:lnTo>
                  <a:lnTo>
                    <a:pt x="764" y="862"/>
                  </a:lnTo>
                  <a:lnTo>
                    <a:pt x="774" y="817"/>
                  </a:lnTo>
                  <a:lnTo>
                    <a:pt x="778" y="766"/>
                  </a:lnTo>
                  <a:lnTo>
                    <a:pt x="787" y="651"/>
                  </a:lnTo>
                  <a:lnTo>
                    <a:pt x="797" y="531"/>
                  </a:lnTo>
                  <a:lnTo>
                    <a:pt x="806" y="410"/>
                  </a:lnTo>
                  <a:lnTo>
                    <a:pt x="811" y="295"/>
                  </a:lnTo>
                  <a:lnTo>
                    <a:pt x="809" y="193"/>
                  </a:lnTo>
                  <a:lnTo>
                    <a:pt x="794" y="110"/>
                  </a:lnTo>
                  <a:lnTo>
                    <a:pt x="766" y="53"/>
                  </a:lnTo>
                  <a:lnTo>
                    <a:pt x="719" y="27"/>
                  </a:lnTo>
                  <a:lnTo>
                    <a:pt x="690" y="24"/>
                  </a:lnTo>
                  <a:lnTo>
                    <a:pt x="658" y="20"/>
                  </a:lnTo>
                  <a:lnTo>
                    <a:pt x="624" y="17"/>
                  </a:lnTo>
                  <a:lnTo>
                    <a:pt x="590" y="13"/>
                  </a:lnTo>
                  <a:lnTo>
                    <a:pt x="555" y="11"/>
                  </a:lnTo>
                  <a:lnTo>
                    <a:pt x="520" y="9"/>
                  </a:lnTo>
                  <a:lnTo>
                    <a:pt x="487" y="7"/>
                  </a:lnTo>
                  <a:lnTo>
                    <a:pt x="454" y="5"/>
                  </a:lnTo>
                  <a:lnTo>
                    <a:pt x="422" y="4"/>
                  </a:lnTo>
                  <a:lnTo>
                    <a:pt x="394" y="3"/>
                  </a:lnTo>
                  <a:lnTo>
                    <a:pt x="367" y="3"/>
                  </a:lnTo>
                  <a:lnTo>
                    <a:pt x="345" y="1"/>
                  </a:lnTo>
                  <a:lnTo>
                    <a:pt x="327" y="0"/>
                  </a:lnTo>
                  <a:lnTo>
                    <a:pt x="313" y="0"/>
                  </a:lnTo>
                  <a:lnTo>
                    <a:pt x="304" y="0"/>
                  </a:lnTo>
                  <a:lnTo>
                    <a:pt x="301" y="0"/>
                  </a:lnTo>
                  <a:close/>
                </a:path>
              </a:pathLst>
            </a:custGeom>
            <a:solidFill>
              <a:srgbClr val="A0D699"/>
            </a:solidFill>
            <a:ln w="9525">
              <a:noFill/>
              <a:round/>
              <a:headEnd/>
              <a:tailEnd/>
            </a:ln>
          </p:spPr>
          <p:txBody>
            <a:bodyPr/>
            <a:lstStyle/>
            <a:p>
              <a:endParaRPr lang="ru-RU"/>
            </a:p>
          </p:txBody>
        </p:sp>
        <p:sp>
          <p:nvSpPr>
            <p:cNvPr id="6155" name="Freeform 82"/>
            <p:cNvSpPr>
              <a:spLocks/>
            </p:cNvSpPr>
            <p:nvPr/>
          </p:nvSpPr>
          <p:spPr bwMode="auto">
            <a:xfrm>
              <a:off x="3635" y="171"/>
              <a:ext cx="194" cy="242"/>
            </a:xfrm>
            <a:custGeom>
              <a:avLst/>
              <a:gdLst>
                <a:gd name="T0" fmla="*/ 0 w 779"/>
                <a:gd name="T1" fmla="*/ 0 h 966"/>
                <a:gd name="T2" fmla="*/ 0 w 779"/>
                <a:gd name="T3" fmla="*/ 0 h 966"/>
                <a:gd name="T4" fmla="*/ 0 w 779"/>
                <a:gd name="T5" fmla="*/ 0 h 966"/>
                <a:gd name="T6" fmla="*/ 0 w 779"/>
                <a:gd name="T7" fmla="*/ 0 h 966"/>
                <a:gd name="T8" fmla="*/ 0 w 779"/>
                <a:gd name="T9" fmla="*/ 0 h 966"/>
                <a:gd name="T10" fmla="*/ 0 w 779"/>
                <a:gd name="T11" fmla="*/ 0 h 966"/>
                <a:gd name="T12" fmla="*/ 0 w 779"/>
                <a:gd name="T13" fmla="*/ 0 h 966"/>
                <a:gd name="T14" fmla="*/ 0 w 779"/>
                <a:gd name="T15" fmla="*/ 0 h 966"/>
                <a:gd name="T16" fmla="*/ 0 w 779"/>
                <a:gd name="T17" fmla="*/ 0 h 966"/>
                <a:gd name="T18" fmla="*/ 0 w 779"/>
                <a:gd name="T19" fmla="*/ 0 h 966"/>
                <a:gd name="T20" fmla="*/ 0 w 779"/>
                <a:gd name="T21" fmla="*/ 0 h 966"/>
                <a:gd name="T22" fmla="*/ 0 w 779"/>
                <a:gd name="T23" fmla="*/ 0 h 966"/>
                <a:gd name="T24" fmla="*/ 0 w 779"/>
                <a:gd name="T25" fmla="*/ 0 h 966"/>
                <a:gd name="T26" fmla="*/ 0 w 779"/>
                <a:gd name="T27" fmla="*/ 0 h 966"/>
                <a:gd name="T28" fmla="*/ 0 w 779"/>
                <a:gd name="T29" fmla="*/ 0 h 966"/>
                <a:gd name="T30" fmla="*/ 0 w 779"/>
                <a:gd name="T31" fmla="*/ 0 h 966"/>
                <a:gd name="T32" fmla="*/ 0 w 779"/>
                <a:gd name="T33" fmla="*/ 0 h 966"/>
                <a:gd name="T34" fmla="*/ 0 w 779"/>
                <a:gd name="T35" fmla="*/ 0 h 966"/>
                <a:gd name="T36" fmla="*/ 0 w 779"/>
                <a:gd name="T37" fmla="*/ 0 h 966"/>
                <a:gd name="T38" fmla="*/ 0 w 779"/>
                <a:gd name="T39" fmla="*/ 0 h 966"/>
                <a:gd name="T40" fmla="*/ 0 w 779"/>
                <a:gd name="T41" fmla="*/ 0 h 966"/>
                <a:gd name="T42" fmla="*/ 0 w 779"/>
                <a:gd name="T43" fmla="*/ 0 h 966"/>
                <a:gd name="T44" fmla="*/ 0 w 779"/>
                <a:gd name="T45" fmla="*/ 0 h 966"/>
                <a:gd name="T46" fmla="*/ 0 w 779"/>
                <a:gd name="T47" fmla="*/ 0 h 966"/>
                <a:gd name="T48" fmla="*/ 0 w 779"/>
                <a:gd name="T49" fmla="*/ 0 h 966"/>
                <a:gd name="T50" fmla="*/ 0 w 779"/>
                <a:gd name="T51" fmla="*/ 0 h 966"/>
                <a:gd name="T52" fmla="*/ 0 w 779"/>
                <a:gd name="T53" fmla="*/ 0 h 966"/>
                <a:gd name="T54" fmla="*/ 0 w 779"/>
                <a:gd name="T55" fmla="*/ 0 h 966"/>
                <a:gd name="T56" fmla="*/ 0 w 779"/>
                <a:gd name="T57" fmla="*/ 0 h 966"/>
                <a:gd name="T58" fmla="*/ 0 w 779"/>
                <a:gd name="T59" fmla="*/ 0 h 966"/>
                <a:gd name="T60" fmla="*/ 0 w 779"/>
                <a:gd name="T61" fmla="*/ 0 h 966"/>
                <a:gd name="T62" fmla="*/ 0 w 779"/>
                <a:gd name="T63" fmla="*/ 0 h 966"/>
                <a:gd name="T64" fmla="*/ 0 w 779"/>
                <a:gd name="T65" fmla="*/ 0 h 966"/>
                <a:gd name="T66" fmla="*/ 0 w 779"/>
                <a:gd name="T67" fmla="*/ 0 h 966"/>
                <a:gd name="T68" fmla="*/ 0 w 779"/>
                <a:gd name="T69" fmla="*/ 0 h 966"/>
                <a:gd name="T70" fmla="*/ 0 w 779"/>
                <a:gd name="T71" fmla="*/ 0 h 9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9"/>
                <a:gd name="T109" fmla="*/ 0 h 966"/>
                <a:gd name="T110" fmla="*/ 779 w 779"/>
                <a:gd name="T111" fmla="*/ 966 h 9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9" h="966">
                  <a:moveTo>
                    <a:pt x="288" y="0"/>
                  </a:moveTo>
                  <a:lnTo>
                    <a:pt x="285" y="0"/>
                  </a:lnTo>
                  <a:lnTo>
                    <a:pt x="275" y="0"/>
                  </a:lnTo>
                  <a:lnTo>
                    <a:pt x="261" y="0"/>
                  </a:lnTo>
                  <a:lnTo>
                    <a:pt x="243" y="0"/>
                  </a:lnTo>
                  <a:lnTo>
                    <a:pt x="221" y="3"/>
                  </a:lnTo>
                  <a:lnTo>
                    <a:pt x="196" y="7"/>
                  </a:lnTo>
                  <a:lnTo>
                    <a:pt x="169" y="14"/>
                  </a:lnTo>
                  <a:lnTo>
                    <a:pt x="142" y="23"/>
                  </a:lnTo>
                  <a:lnTo>
                    <a:pt x="114" y="37"/>
                  </a:lnTo>
                  <a:lnTo>
                    <a:pt x="89" y="54"/>
                  </a:lnTo>
                  <a:lnTo>
                    <a:pt x="64" y="76"/>
                  </a:lnTo>
                  <a:lnTo>
                    <a:pt x="42" y="103"/>
                  </a:lnTo>
                  <a:lnTo>
                    <a:pt x="24" y="134"/>
                  </a:lnTo>
                  <a:lnTo>
                    <a:pt x="10" y="173"/>
                  </a:lnTo>
                  <a:lnTo>
                    <a:pt x="2" y="218"/>
                  </a:lnTo>
                  <a:lnTo>
                    <a:pt x="0" y="269"/>
                  </a:lnTo>
                  <a:lnTo>
                    <a:pt x="3" y="322"/>
                  </a:lnTo>
                  <a:lnTo>
                    <a:pt x="14" y="369"/>
                  </a:lnTo>
                  <a:lnTo>
                    <a:pt x="29" y="412"/>
                  </a:lnTo>
                  <a:lnTo>
                    <a:pt x="49" y="449"/>
                  </a:lnTo>
                  <a:lnTo>
                    <a:pt x="72" y="486"/>
                  </a:lnTo>
                  <a:lnTo>
                    <a:pt x="99" y="517"/>
                  </a:lnTo>
                  <a:lnTo>
                    <a:pt x="128" y="548"/>
                  </a:lnTo>
                  <a:lnTo>
                    <a:pt x="161" y="576"/>
                  </a:lnTo>
                  <a:lnTo>
                    <a:pt x="194" y="604"/>
                  </a:lnTo>
                  <a:lnTo>
                    <a:pt x="229" y="631"/>
                  </a:lnTo>
                  <a:lnTo>
                    <a:pt x="263" y="659"/>
                  </a:lnTo>
                  <a:lnTo>
                    <a:pt x="298" y="687"/>
                  </a:lnTo>
                  <a:lnTo>
                    <a:pt x="330" y="717"/>
                  </a:lnTo>
                  <a:lnTo>
                    <a:pt x="362" y="749"/>
                  </a:lnTo>
                  <a:lnTo>
                    <a:pt x="391" y="784"/>
                  </a:lnTo>
                  <a:lnTo>
                    <a:pt x="418" y="823"/>
                  </a:lnTo>
                  <a:lnTo>
                    <a:pt x="444" y="860"/>
                  </a:lnTo>
                  <a:lnTo>
                    <a:pt x="469" y="892"/>
                  </a:lnTo>
                  <a:lnTo>
                    <a:pt x="496" y="918"/>
                  </a:lnTo>
                  <a:lnTo>
                    <a:pt x="523" y="939"/>
                  </a:lnTo>
                  <a:lnTo>
                    <a:pt x="550" y="953"/>
                  </a:lnTo>
                  <a:lnTo>
                    <a:pt x="575" y="962"/>
                  </a:lnTo>
                  <a:lnTo>
                    <a:pt x="601" y="966"/>
                  </a:lnTo>
                  <a:lnTo>
                    <a:pt x="627" y="963"/>
                  </a:lnTo>
                  <a:lnTo>
                    <a:pt x="649" y="955"/>
                  </a:lnTo>
                  <a:lnTo>
                    <a:pt x="671" y="941"/>
                  </a:lnTo>
                  <a:lnTo>
                    <a:pt x="691" y="922"/>
                  </a:lnTo>
                  <a:lnTo>
                    <a:pt x="707" y="897"/>
                  </a:lnTo>
                  <a:lnTo>
                    <a:pt x="723" y="865"/>
                  </a:lnTo>
                  <a:lnTo>
                    <a:pt x="734" y="827"/>
                  </a:lnTo>
                  <a:lnTo>
                    <a:pt x="742" y="784"/>
                  </a:lnTo>
                  <a:lnTo>
                    <a:pt x="747" y="735"/>
                  </a:lnTo>
                  <a:lnTo>
                    <a:pt x="755" y="625"/>
                  </a:lnTo>
                  <a:lnTo>
                    <a:pt x="766" y="509"/>
                  </a:lnTo>
                  <a:lnTo>
                    <a:pt x="774" y="393"/>
                  </a:lnTo>
                  <a:lnTo>
                    <a:pt x="779" y="283"/>
                  </a:lnTo>
                  <a:lnTo>
                    <a:pt x="776" y="186"/>
                  </a:lnTo>
                  <a:lnTo>
                    <a:pt x="762" y="106"/>
                  </a:lnTo>
                  <a:lnTo>
                    <a:pt x="735" y="50"/>
                  </a:lnTo>
                  <a:lnTo>
                    <a:pt x="691" y="26"/>
                  </a:lnTo>
                  <a:lnTo>
                    <a:pt x="663" y="22"/>
                  </a:lnTo>
                  <a:lnTo>
                    <a:pt x="633" y="19"/>
                  </a:lnTo>
                  <a:lnTo>
                    <a:pt x="600" y="15"/>
                  </a:lnTo>
                  <a:lnTo>
                    <a:pt x="567" y="13"/>
                  </a:lnTo>
                  <a:lnTo>
                    <a:pt x="533" y="10"/>
                  </a:lnTo>
                  <a:lnTo>
                    <a:pt x="500" y="8"/>
                  </a:lnTo>
                  <a:lnTo>
                    <a:pt x="467" y="7"/>
                  </a:lnTo>
                  <a:lnTo>
                    <a:pt x="435" y="5"/>
                  </a:lnTo>
                  <a:lnTo>
                    <a:pt x="405" y="3"/>
                  </a:lnTo>
                  <a:lnTo>
                    <a:pt x="377" y="2"/>
                  </a:lnTo>
                  <a:lnTo>
                    <a:pt x="352" y="1"/>
                  </a:lnTo>
                  <a:lnTo>
                    <a:pt x="330" y="1"/>
                  </a:lnTo>
                  <a:lnTo>
                    <a:pt x="313" y="0"/>
                  </a:lnTo>
                  <a:lnTo>
                    <a:pt x="300" y="0"/>
                  </a:lnTo>
                  <a:lnTo>
                    <a:pt x="292" y="0"/>
                  </a:lnTo>
                  <a:lnTo>
                    <a:pt x="288" y="0"/>
                  </a:lnTo>
                  <a:close/>
                </a:path>
              </a:pathLst>
            </a:custGeom>
            <a:solidFill>
              <a:srgbClr val="8ECC84"/>
            </a:solidFill>
            <a:ln w="9525">
              <a:noFill/>
              <a:round/>
              <a:headEnd/>
              <a:tailEnd/>
            </a:ln>
          </p:spPr>
          <p:txBody>
            <a:bodyPr/>
            <a:lstStyle/>
            <a:p>
              <a:endParaRPr lang="ru-RU"/>
            </a:p>
          </p:txBody>
        </p:sp>
        <p:sp>
          <p:nvSpPr>
            <p:cNvPr id="6156" name="Freeform 83"/>
            <p:cNvSpPr>
              <a:spLocks/>
            </p:cNvSpPr>
            <p:nvPr/>
          </p:nvSpPr>
          <p:spPr bwMode="auto">
            <a:xfrm>
              <a:off x="3640" y="174"/>
              <a:ext cx="187" cy="231"/>
            </a:xfrm>
            <a:custGeom>
              <a:avLst/>
              <a:gdLst>
                <a:gd name="T0" fmla="*/ 0 w 747"/>
                <a:gd name="T1" fmla="*/ 0 h 926"/>
                <a:gd name="T2" fmla="*/ 0 w 747"/>
                <a:gd name="T3" fmla="*/ 0 h 926"/>
                <a:gd name="T4" fmla="*/ 0 w 747"/>
                <a:gd name="T5" fmla="*/ 0 h 926"/>
                <a:gd name="T6" fmla="*/ 0 w 747"/>
                <a:gd name="T7" fmla="*/ 0 h 926"/>
                <a:gd name="T8" fmla="*/ 0 w 747"/>
                <a:gd name="T9" fmla="*/ 0 h 926"/>
                <a:gd name="T10" fmla="*/ 0 w 747"/>
                <a:gd name="T11" fmla="*/ 0 h 926"/>
                <a:gd name="T12" fmla="*/ 0 w 747"/>
                <a:gd name="T13" fmla="*/ 0 h 926"/>
                <a:gd name="T14" fmla="*/ 0 w 747"/>
                <a:gd name="T15" fmla="*/ 0 h 926"/>
                <a:gd name="T16" fmla="*/ 0 w 747"/>
                <a:gd name="T17" fmla="*/ 0 h 926"/>
                <a:gd name="T18" fmla="*/ 0 w 747"/>
                <a:gd name="T19" fmla="*/ 0 h 926"/>
                <a:gd name="T20" fmla="*/ 0 w 747"/>
                <a:gd name="T21" fmla="*/ 0 h 926"/>
                <a:gd name="T22" fmla="*/ 0 w 747"/>
                <a:gd name="T23" fmla="*/ 0 h 926"/>
                <a:gd name="T24" fmla="*/ 0 w 747"/>
                <a:gd name="T25" fmla="*/ 0 h 926"/>
                <a:gd name="T26" fmla="*/ 0 w 747"/>
                <a:gd name="T27" fmla="*/ 0 h 926"/>
                <a:gd name="T28" fmla="*/ 0 w 747"/>
                <a:gd name="T29" fmla="*/ 0 h 926"/>
                <a:gd name="T30" fmla="*/ 0 w 747"/>
                <a:gd name="T31" fmla="*/ 0 h 926"/>
                <a:gd name="T32" fmla="*/ 0 w 747"/>
                <a:gd name="T33" fmla="*/ 0 h 926"/>
                <a:gd name="T34" fmla="*/ 0 w 747"/>
                <a:gd name="T35" fmla="*/ 0 h 926"/>
                <a:gd name="T36" fmla="*/ 0 w 747"/>
                <a:gd name="T37" fmla="*/ 0 h 926"/>
                <a:gd name="T38" fmla="*/ 0 w 747"/>
                <a:gd name="T39" fmla="*/ 0 h 926"/>
                <a:gd name="T40" fmla="*/ 0 w 747"/>
                <a:gd name="T41" fmla="*/ 0 h 926"/>
                <a:gd name="T42" fmla="*/ 0 w 747"/>
                <a:gd name="T43" fmla="*/ 0 h 926"/>
                <a:gd name="T44" fmla="*/ 0 w 747"/>
                <a:gd name="T45" fmla="*/ 0 h 926"/>
                <a:gd name="T46" fmla="*/ 0 w 747"/>
                <a:gd name="T47" fmla="*/ 0 h 926"/>
                <a:gd name="T48" fmla="*/ 0 w 747"/>
                <a:gd name="T49" fmla="*/ 0 h 926"/>
                <a:gd name="T50" fmla="*/ 0 w 747"/>
                <a:gd name="T51" fmla="*/ 0 h 926"/>
                <a:gd name="T52" fmla="*/ 0 w 747"/>
                <a:gd name="T53" fmla="*/ 0 h 926"/>
                <a:gd name="T54" fmla="*/ 0 w 747"/>
                <a:gd name="T55" fmla="*/ 0 h 926"/>
                <a:gd name="T56" fmla="*/ 0 w 747"/>
                <a:gd name="T57" fmla="*/ 0 h 926"/>
                <a:gd name="T58" fmla="*/ 0 w 747"/>
                <a:gd name="T59" fmla="*/ 0 h 926"/>
                <a:gd name="T60" fmla="*/ 0 w 747"/>
                <a:gd name="T61" fmla="*/ 0 h 926"/>
                <a:gd name="T62" fmla="*/ 0 w 747"/>
                <a:gd name="T63" fmla="*/ 0 h 926"/>
                <a:gd name="T64" fmla="*/ 0 w 747"/>
                <a:gd name="T65" fmla="*/ 0 h 926"/>
                <a:gd name="T66" fmla="*/ 0 w 747"/>
                <a:gd name="T67" fmla="*/ 0 h 926"/>
                <a:gd name="T68" fmla="*/ 0 w 747"/>
                <a:gd name="T69" fmla="*/ 0 h 926"/>
                <a:gd name="T70" fmla="*/ 0 w 747"/>
                <a:gd name="T71" fmla="*/ 0 h 9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7"/>
                <a:gd name="T109" fmla="*/ 0 h 926"/>
                <a:gd name="T110" fmla="*/ 747 w 747"/>
                <a:gd name="T111" fmla="*/ 926 h 9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7" h="926">
                  <a:moveTo>
                    <a:pt x="277" y="0"/>
                  </a:moveTo>
                  <a:lnTo>
                    <a:pt x="273" y="0"/>
                  </a:lnTo>
                  <a:lnTo>
                    <a:pt x="265" y="0"/>
                  </a:lnTo>
                  <a:lnTo>
                    <a:pt x="251" y="0"/>
                  </a:lnTo>
                  <a:lnTo>
                    <a:pt x="232" y="0"/>
                  </a:lnTo>
                  <a:lnTo>
                    <a:pt x="211" y="4"/>
                  </a:lnTo>
                  <a:lnTo>
                    <a:pt x="188" y="7"/>
                  </a:lnTo>
                  <a:lnTo>
                    <a:pt x="162" y="14"/>
                  </a:lnTo>
                  <a:lnTo>
                    <a:pt x="137" y="24"/>
                  </a:lnTo>
                  <a:lnTo>
                    <a:pt x="111" y="37"/>
                  </a:lnTo>
                  <a:lnTo>
                    <a:pt x="85" y="53"/>
                  </a:lnTo>
                  <a:lnTo>
                    <a:pt x="62" y="74"/>
                  </a:lnTo>
                  <a:lnTo>
                    <a:pt x="41" y="99"/>
                  </a:lnTo>
                  <a:lnTo>
                    <a:pt x="23" y="130"/>
                  </a:lnTo>
                  <a:lnTo>
                    <a:pt x="11" y="167"/>
                  </a:lnTo>
                  <a:lnTo>
                    <a:pt x="2" y="210"/>
                  </a:lnTo>
                  <a:lnTo>
                    <a:pt x="0" y="259"/>
                  </a:lnTo>
                  <a:lnTo>
                    <a:pt x="4" y="309"/>
                  </a:lnTo>
                  <a:lnTo>
                    <a:pt x="13" y="354"/>
                  </a:lnTo>
                  <a:lnTo>
                    <a:pt x="28" y="395"/>
                  </a:lnTo>
                  <a:lnTo>
                    <a:pt x="47" y="432"/>
                  </a:lnTo>
                  <a:lnTo>
                    <a:pt x="69" y="465"/>
                  </a:lnTo>
                  <a:lnTo>
                    <a:pt x="96" y="497"/>
                  </a:lnTo>
                  <a:lnTo>
                    <a:pt x="124" y="525"/>
                  </a:lnTo>
                  <a:lnTo>
                    <a:pt x="154" y="553"/>
                  </a:lnTo>
                  <a:lnTo>
                    <a:pt x="187" y="580"/>
                  </a:lnTo>
                  <a:lnTo>
                    <a:pt x="220" y="606"/>
                  </a:lnTo>
                  <a:lnTo>
                    <a:pt x="252" y="631"/>
                  </a:lnTo>
                  <a:lnTo>
                    <a:pt x="285" y="659"/>
                  </a:lnTo>
                  <a:lnTo>
                    <a:pt x="316" y="688"/>
                  </a:lnTo>
                  <a:lnTo>
                    <a:pt x="347" y="719"/>
                  </a:lnTo>
                  <a:lnTo>
                    <a:pt x="375" y="753"/>
                  </a:lnTo>
                  <a:lnTo>
                    <a:pt x="401" y="789"/>
                  </a:lnTo>
                  <a:lnTo>
                    <a:pt x="425" y="826"/>
                  </a:lnTo>
                  <a:lnTo>
                    <a:pt x="450" y="856"/>
                  </a:lnTo>
                  <a:lnTo>
                    <a:pt x="475" y="881"/>
                  </a:lnTo>
                  <a:lnTo>
                    <a:pt x="502" y="901"/>
                  </a:lnTo>
                  <a:lnTo>
                    <a:pt x="528" y="915"/>
                  </a:lnTo>
                  <a:lnTo>
                    <a:pt x="552" y="923"/>
                  </a:lnTo>
                  <a:lnTo>
                    <a:pt x="577" y="926"/>
                  </a:lnTo>
                  <a:lnTo>
                    <a:pt x="601" y="924"/>
                  </a:lnTo>
                  <a:lnTo>
                    <a:pt x="624" y="916"/>
                  </a:lnTo>
                  <a:lnTo>
                    <a:pt x="643" y="903"/>
                  </a:lnTo>
                  <a:lnTo>
                    <a:pt x="662" y="884"/>
                  </a:lnTo>
                  <a:lnTo>
                    <a:pt x="680" y="860"/>
                  </a:lnTo>
                  <a:lnTo>
                    <a:pt x="694" y="829"/>
                  </a:lnTo>
                  <a:lnTo>
                    <a:pt x="704" y="794"/>
                  </a:lnTo>
                  <a:lnTo>
                    <a:pt x="712" y="752"/>
                  </a:lnTo>
                  <a:lnTo>
                    <a:pt x="717" y="705"/>
                  </a:lnTo>
                  <a:lnTo>
                    <a:pt x="724" y="600"/>
                  </a:lnTo>
                  <a:lnTo>
                    <a:pt x="733" y="489"/>
                  </a:lnTo>
                  <a:lnTo>
                    <a:pt x="743" y="377"/>
                  </a:lnTo>
                  <a:lnTo>
                    <a:pt x="747" y="272"/>
                  </a:lnTo>
                  <a:lnTo>
                    <a:pt x="744" y="178"/>
                  </a:lnTo>
                  <a:lnTo>
                    <a:pt x="731" y="102"/>
                  </a:lnTo>
                  <a:lnTo>
                    <a:pt x="705" y="48"/>
                  </a:lnTo>
                  <a:lnTo>
                    <a:pt x="662" y="25"/>
                  </a:lnTo>
                  <a:lnTo>
                    <a:pt x="635" y="21"/>
                  </a:lnTo>
                  <a:lnTo>
                    <a:pt x="606" y="18"/>
                  </a:lnTo>
                  <a:lnTo>
                    <a:pt x="576" y="16"/>
                  </a:lnTo>
                  <a:lnTo>
                    <a:pt x="544" y="13"/>
                  </a:lnTo>
                  <a:lnTo>
                    <a:pt x="511" y="11"/>
                  </a:lnTo>
                  <a:lnTo>
                    <a:pt x="480" y="9"/>
                  </a:lnTo>
                  <a:lnTo>
                    <a:pt x="448" y="6"/>
                  </a:lnTo>
                  <a:lnTo>
                    <a:pt x="418" y="5"/>
                  </a:lnTo>
                  <a:lnTo>
                    <a:pt x="389" y="4"/>
                  </a:lnTo>
                  <a:lnTo>
                    <a:pt x="362" y="3"/>
                  </a:lnTo>
                  <a:lnTo>
                    <a:pt x="339" y="2"/>
                  </a:lnTo>
                  <a:lnTo>
                    <a:pt x="318" y="2"/>
                  </a:lnTo>
                  <a:lnTo>
                    <a:pt x="300" y="0"/>
                  </a:lnTo>
                  <a:lnTo>
                    <a:pt x="287" y="0"/>
                  </a:lnTo>
                  <a:lnTo>
                    <a:pt x="279" y="0"/>
                  </a:lnTo>
                  <a:lnTo>
                    <a:pt x="277" y="0"/>
                  </a:lnTo>
                  <a:close/>
                </a:path>
              </a:pathLst>
            </a:custGeom>
            <a:solidFill>
              <a:srgbClr val="7CC672"/>
            </a:solidFill>
            <a:ln w="9525">
              <a:noFill/>
              <a:round/>
              <a:headEnd/>
              <a:tailEnd/>
            </a:ln>
          </p:spPr>
          <p:txBody>
            <a:bodyPr/>
            <a:lstStyle/>
            <a:p>
              <a:endParaRPr lang="ru-RU"/>
            </a:p>
          </p:txBody>
        </p:sp>
        <p:sp>
          <p:nvSpPr>
            <p:cNvPr id="6157" name="Freeform 84"/>
            <p:cNvSpPr>
              <a:spLocks/>
            </p:cNvSpPr>
            <p:nvPr/>
          </p:nvSpPr>
          <p:spPr bwMode="auto">
            <a:xfrm>
              <a:off x="3646" y="176"/>
              <a:ext cx="178" cy="222"/>
            </a:xfrm>
            <a:custGeom>
              <a:avLst/>
              <a:gdLst>
                <a:gd name="T0" fmla="*/ 0 w 715"/>
                <a:gd name="T1" fmla="*/ 0 h 886"/>
                <a:gd name="T2" fmla="*/ 0 w 715"/>
                <a:gd name="T3" fmla="*/ 0 h 886"/>
                <a:gd name="T4" fmla="*/ 0 w 715"/>
                <a:gd name="T5" fmla="*/ 0 h 886"/>
                <a:gd name="T6" fmla="*/ 0 w 715"/>
                <a:gd name="T7" fmla="*/ 0 h 886"/>
                <a:gd name="T8" fmla="*/ 0 w 715"/>
                <a:gd name="T9" fmla="*/ 0 h 886"/>
                <a:gd name="T10" fmla="*/ 0 w 715"/>
                <a:gd name="T11" fmla="*/ 0 h 886"/>
                <a:gd name="T12" fmla="*/ 0 w 715"/>
                <a:gd name="T13" fmla="*/ 0 h 886"/>
                <a:gd name="T14" fmla="*/ 0 w 715"/>
                <a:gd name="T15" fmla="*/ 0 h 886"/>
                <a:gd name="T16" fmla="*/ 0 w 715"/>
                <a:gd name="T17" fmla="*/ 0 h 886"/>
                <a:gd name="T18" fmla="*/ 0 w 715"/>
                <a:gd name="T19" fmla="*/ 0 h 886"/>
                <a:gd name="T20" fmla="*/ 0 w 715"/>
                <a:gd name="T21" fmla="*/ 0 h 886"/>
                <a:gd name="T22" fmla="*/ 0 w 715"/>
                <a:gd name="T23" fmla="*/ 0 h 886"/>
                <a:gd name="T24" fmla="*/ 0 w 715"/>
                <a:gd name="T25" fmla="*/ 0 h 886"/>
                <a:gd name="T26" fmla="*/ 0 w 715"/>
                <a:gd name="T27" fmla="*/ 0 h 886"/>
                <a:gd name="T28" fmla="*/ 0 w 715"/>
                <a:gd name="T29" fmla="*/ 0 h 886"/>
                <a:gd name="T30" fmla="*/ 0 w 715"/>
                <a:gd name="T31" fmla="*/ 0 h 886"/>
                <a:gd name="T32" fmla="*/ 0 w 715"/>
                <a:gd name="T33" fmla="*/ 0 h 886"/>
                <a:gd name="T34" fmla="*/ 0 w 715"/>
                <a:gd name="T35" fmla="*/ 0 h 886"/>
                <a:gd name="T36" fmla="*/ 0 w 715"/>
                <a:gd name="T37" fmla="*/ 0 h 886"/>
                <a:gd name="T38" fmla="*/ 0 w 715"/>
                <a:gd name="T39" fmla="*/ 0 h 886"/>
                <a:gd name="T40" fmla="*/ 0 w 715"/>
                <a:gd name="T41" fmla="*/ 0 h 886"/>
                <a:gd name="T42" fmla="*/ 0 w 715"/>
                <a:gd name="T43" fmla="*/ 0 h 886"/>
                <a:gd name="T44" fmla="*/ 0 w 715"/>
                <a:gd name="T45" fmla="*/ 0 h 886"/>
                <a:gd name="T46" fmla="*/ 0 w 715"/>
                <a:gd name="T47" fmla="*/ 0 h 886"/>
                <a:gd name="T48" fmla="*/ 0 w 715"/>
                <a:gd name="T49" fmla="*/ 0 h 886"/>
                <a:gd name="T50" fmla="*/ 0 w 715"/>
                <a:gd name="T51" fmla="*/ 0 h 886"/>
                <a:gd name="T52" fmla="*/ 0 w 715"/>
                <a:gd name="T53" fmla="*/ 0 h 886"/>
                <a:gd name="T54" fmla="*/ 0 w 715"/>
                <a:gd name="T55" fmla="*/ 0 h 886"/>
                <a:gd name="T56" fmla="*/ 0 w 715"/>
                <a:gd name="T57" fmla="*/ 0 h 886"/>
                <a:gd name="T58" fmla="*/ 0 w 715"/>
                <a:gd name="T59" fmla="*/ 0 h 886"/>
                <a:gd name="T60" fmla="*/ 0 w 715"/>
                <a:gd name="T61" fmla="*/ 0 h 886"/>
                <a:gd name="T62" fmla="*/ 0 w 715"/>
                <a:gd name="T63" fmla="*/ 0 h 886"/>
                <a:gd name="T64" fmla="*/ 0 w 715"/>
                <a:gd name="T65" fmla="*/ 0 h 886"/>
                <a:gd name="T66" fmla="*/ 0 w 715"/>
                <a:gd name="T67" fmla="*/ 0 h 886"/>
                <a:gd name="T68" fmla="*/ 0 w 715"/>
                <a:gd name="T69" fmla="*/ 0 h 886"/>
                <a:gd name="T70" fmla="*/ 0 w 715"/>
                <a:gd name="T71" fmla="*/ 0 h 8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5"/>
                <a:gd name="T109" fmla="*/ 0 h 886"/>
                <a:gd name="T110" fmla="*/ 715 w 715"/>
                <a:gd name="T111" fmla="*/ 886 h 8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5" h="886">
                  <a:moveTo>
                    <a:pt x="265" y="0"/>
                  </a:moveTo>
                  <a:lnTo>
                    <a:pt x="262" y="0"/>
                  </a:lnTo>
                  <a:lnTo>
                    <a:pt x="254" y="0"/>
                  </a:lnTo>
                  <a:lnTo>
                    <a:pt x="241" y="0"/>
                  </a:lnTo>
                  <a:lnTo>
                    <a:pt x="223" y="0"/>
                  </a:lnTo>
                  <a:lnTo>
                    <a:pt x="203" y="2"/>
                  </a:lnTo>
                  <a:lnTo>
                    <a:pt x="180" y="7"/>
                  </a:lnTo>
                  <a:lnTo>
                    <a:pt x="156" y="13"/>
                  </a:lnTo>
                  <a:lnTo>
                    <a:pt x="131" y="22"/>
                  </a:lnTo>
                  <a:lnTo>
                    <a:pt x="107" y="34"/>
                  </a:lnTo>
                  <a:lnTo>
                    <a:pt x="82" y="50"/>
                  </a:lnTo>
                  <a:lnTo>
                    <a:pt x="60" y="70"/>
                  </a:lnTo>
                  <a:lnTo>
                    <a:pt x="40" y="95"/>
                  </a:lnTo>
                  <a:lnTo>
                    <a:pt x="22" y="124"/>
                  </a:lnTo>
                  <a:lnTo>
                    <a:pt x="11" y="159"/>
                  </a:lnTo>
                  <a:lnTo>
                    <a:pt x="3" y="200"/>
                  </a:lnTo>
                  <a:lnTo>
                    <a:pt x="0" y="247"/>
                  </a:lnTo>
                  <a:lnTo>
                    <a:pt x="4" y="295"/>
                  </a:lnTo>
                  <a:lnTo>
                    <a:pt x="13" y="338"/>
                  </a:lnTo>
                  <a:lnTo>
                    <a:pt x="27" y="377"/>
                  </a:lnTo>
                  <a:lnTo>
                    <a:pt x="45" y="413"/>
                  </a:lnTo>
                  <a:lnTo>
                    <a:pt x="67" y="445"/>
                  </a:lnTo>
                  <a:lnTo>
                    <a:pt x="91" y="475"/>
                  </a:lnTo>
                  <a:lnTo>
                    <a:pt x="118" y="502"/>
                  </a:lnTo>
                  <a:lnTo>
                    <a:pt x="147" y="529"/>
                  </a:lnTo>
                  <a:lnTo>
                    <a:pt x="178" y="554"/>
                  </a:lnTo>
                  <a:lnTo>
                    <a:pt x="209" y="579"/>
                  </a:lnTo>
                  <a:lnTo>
                    <a:pt x="241" y="604"/>
                  </a:lnTo>
                  <a:lnTo>
                    <a:pt x="272" y="631"/>
                  </a:lnTo>
                  <a:lnTo>
                    <a:pt x="303" y="658"/>
                  </a:lnTo>
                  <a:lnTo>
                    <a:pt x="332" y="688"/>
                  </a:lnTo>
                  <a:lnTo>
                    <a:pt x="359" y="720"/>
                  </a:lnTo>
                  <a:lnTo>
                    <a:pt x="383" y="755"/>
                  </a:lnTo>
                  <a:lnTo>
                    <a:pt x="407" y="789"/>
                  </a:lnTo>
                  <a:lnTo>
                    <a:pt x="430" y="818"/>
                  </a:lnTo>
                  <a:lnTo>
                    <a:pt x="454" y="842"/>
                  </a:lnTo>
                  <a:lnTo>
                    <a:pt x="480" y="860"/>
                  </a:lnTo>
                  <a:lnTo>
                    <a:pt x="505" y="874"/>
                  </a:lnTo>
                  <a:lnTo>
                    <a:pt x="528" y="883"/>
                  </a:lnTo>
                  <a:lnTo>
                    <a:pt x="552" y="886"/>
                  </a:lnTo>
                  <a:lnTo>
                    <a:pt x="575" y="884"/>
                  </a:lnTo>
                  <a:lnTo>
                    <a:pt x="596" y="877"/>
                  </a:lnTo>
                  <a:lnTo>
                    <a:pt x="616" y="864"/>
                  </a:lnTo>
                  <a:lnTo>
                    <a:pt x="634" y="845"/>
                  </a:lnTo>
                  <a:lnTo>
                    <a:pt x="649" y="822"/>
                  </a:lnTo>
                  <a:lnTo>
                    <a:pt x="663" y="794"/>
                  </a:lnTo>
                  <a:lnTo>
                    <a:pt x="674" y="758"/>
                  </a:lnTo>
                  <a:lnTo>
                    <a:pt x="681" y="720"/>
                  </a:lnTo>
                  <a:lnTo>
                    <a:pt x="686" y="674"/>
                  </a:lnTo>
                  <a:lnTo>
                    <a:pt x="693" y="574"/>
                  </a:lnTo>
                  <a:lnTo>
                    <a:pt x="702" y="467"/>
                  </a:lnTo>
                  <a:lnTo>
                    <a:pt x="710" y="360"/>
                  </a:lnTo>
                  <a:lnTo>
                    <a:pt x="715" y="260"/>
                  </a:lnTo>
                  <a:lnTo>
                    <a:pt x="712" y="171"/>
                  </a:lnTo>
                  <a:lnTo>
                    <a:pt x="700" y="98"/>
                  </a:lnTo>
                  <a:lnTo>
                    <a:pt x="674" y="47"/>
                  </a:lnTo>
                  <a:lnTo>
                    <a:pt x="633" y="25"/>
                  </a:lnTo>
                  <a:lnTo>
                    <a:pt x="607" y="21"/>
                  </a:lnTo>
                  <a:lnTo>
                    <a:pt x="579" y="19"/>
                  </a:lnTo>
                  <a:lnTo>
                    <a:pt x="550" y="15"/>
                  </a:lnTo>
                  <a:lnTo>
                    <a:pt x="520" y="13"/>
                  </a:lnTo>
                  <a:lnTo>
                    <a:pt x="489" y="10"/>
                  </a:lnTo>
                  <a:lnTo>
                    <a:pt x="459" y="8"/>
                  </a:lnTo>
                  <a:lnTo>
                    <a:pt x="429" y="7"/>
                  </a:lnTo>
                  <a:lnTo>
                    <a:pt x="400" y="5"/>
                  </a:lnTo>
                  <a:lnTo>
                    <a:pt x="373" y="3"/>
                  </a:lnTo>
                  <a:lnTo>
                    <a:pt x="347" y="2"/>
                  </a:lnTo>
                  <a:lnTo>
                    <a:pt x="324" y="2"/>
                  </a:lnTo>
                  <a:lnTo>
                    <a:pt x="304" y="1"/>
                  </a:lnTo>
                  <a:lnTo>
                    <a:pt x="287" y="1"/>
                  </a:lnTo>
                  <a:lnTo>
                    <a:pt x="276" y="0"/>
                  </a:lnTo>
                  <a:lnTo>
                    <a:pt x="268" y="0"/>
                  </a:lnTo>
                  <a:lnTo>
                    <a:pt x="265" y="0"/>
                  </a:lnTo>
                  <a:close/>
                </a:path>
              </a:pathLst>
            </a:custGeom>
            <a:solidFill>
              <a:srgbClr val="68BF5E"/>
            </a:solidFill>
            <a:ln w="9525">
              <a:noFill/>
              <a:round/>
              <a:headEnd/>
              <a:tailEnd/>
            </a:ln>
          </p:spPr>
          <p:txBody>
            <a:bodyPr/>
            <a:lstStyle/>
            <a:p>
              <a:endParaRPr lang="ru-RU"/>
            </a:p>
          </p:txBody>
        </p:sp>
        <p:sp>
          <p:nvSpPr>
            <p:cNvPr id="6158" name="Freeform 85"/>
            <p:cNvSpPr>
              <a:spLocks/>
            </p:cNvSpPr>
            <p:nvPr/>
          </p:nvSpPr>
          <p:spPr bwMode="auto">
            <a:xfrm>
              <a:off x="3651" y="179"/>
              <a:ext cx="171" cy="211"/>
            </a:xfrm>
            <a:custGeom>
              <a:avLst/>
              <a:gdLst>
                <a:gd name="T0" fmla="*/ 0 w 682"/>
                <a:gd name="T1" fmla="*/ 0 h 844"/>
                <a:gd name="T2" fmla="*/ 0 w 682"/>
                <a:gd name="T3" fmla="*/ 0 h 844"/>
                <a:gd name="T4" fmla="*/ 0 w 682"/>
                <a:gd name="T5" fmla="*/ 0 h 844"/>
                <a:gd name="T6" fmla="*/ 0 w 682"/>
                <a:gd name="T7" fmla="*/ 0 h 844"/>
                <a:gd name="T8" fmla="*/ 0 w 682"/>
                <a:gd name="T9" fmla="*/ 0 h 844"/>
                <a:gd name="T10" fmla="*/ 0 w 682"/>
                <a:gd name="T11" fmla="*/ 0 h 844"/>
                <a:gd name="T12" fmla="*/ 0 w 682"/>
                <a:gd name="T13" fmla="*/ 0 h 844"/>
                <a:gd name="T14" fmla="*/ 0 w 682"/>
                <a:gd name="T15" fmla="*/ 0 h 844"/>
                <a:gd name="T16" fmla="*/ 0 w 682"/>
                <a:gd name="T17" fmla="*/ 0 h 844"/>
                <a:gd name="T18" fmla="*/ 0 w 682"/>
                <a:gd name="T19" fmla="*/ 0 h 844"/>
                <a:gd name="T20" fmla="*/ 0 w 682"/>
                <a:gd name="T21" fmla="*/ 0 h 844"/>
                <a:gd name="T22" fmla="*/ 0 w 682"/>
                <a:gd name="T23" fmla="*/ 0 h 844"/>
                <a:gd name="T24" fmla="*/ 0 w 682"/>
                <a:gd name="T25" fmla="*/ 0 h 844"/>
                <a:gd name="T26" fmla="*/ 0 w 682"/>
                <a:gd name="T27" fmla="*/ 0 h 844"/>
                <a:gd name="T28" fmla="*/ 0 w 682"/>
                <a:gd name="T29" fmla="*/ 0 h 844"/>
                <a:gd name="T30" fmla="*/ 0 w 682"/>
                <a:gd name="T31" fmla="*/ 0 h 844"/>
                <a:gd name="T32" fmla="*/ 0 w 682"/>
                <a:gd name="T33" fmla="*/ 0 h 844"/>
                <a:gd name="T34" fmla="*/ 0 w 682"/>
                <a:gd name="T35" fmla="*/ 0 h 844"/>
                <a:gd name="T36" fmla="*/ 0 w 682"/>
                <a:gd name="T37" fmla="*/ 0 h 844"/>
                <a:gd name="T38" fmla="*/ 0 w 682"/>
                <a:gd name="T39" fmla="*/ 0 h 844"/>
                <a:gd name="T40" fmla="*/ 0 w 682"/>
                <a:gd name="T41" fmla="*/ 0 h 844"/>
                <a:gd name="T42" fmla="*/ 0 w 682"/>
                <a:gd name="T43" fmla="*/ 0 h 844"/>
                <a:gd name="T44" fmla="*/ 0 w 682"/>
                <a:gd name="T45" fmla="*/ 0 h 844"/>
                <a:gd name="T46" fmla="*/ 0 w 682"/>
                <a:gd name="T47" fmla="*/ 0 h 844"/>
                <a:gd name="T48" fmla="*/ 0 w 682"/>
                <a:gd name="T49" fmla="*/ 0 h 844"/>
                <a:gd name="T50" fmla="*/ 0 w 682"/>
                <a:gd name="T51" fmla="*/ 0 h 844"/>
                <a:gd name="T52" fmla="*/ 0 w 682"/>
                <a:gd name="T53" fmla="*/ 0 h 844"/>
                <a:gd name="T54" fmla="*/ 0 w 682"/>
                <a:gd name="T55" fmla="*/ 0 h 844"/>
                <a:gd name="T56" fmla="*/ 0 w 682"/>
                <a:gd name="T57" fmla="*/ 0 h 844"/>
                <a:gd name="T58" fmla="*/ 0 w 682"/>
                <a:gd name="T59" fmla="*/ 0 h 844"/>
                <a:gd name="T60" fmla="*/ 0 w 682"/>
                <a:gd name="T61" fmla="*/ 0 h 844"/>
                <a:gd name="T62" fmla="*/ 0 w 682"/>
                <a:gd name="T63" fmla="*/ 0 h 844"/>
                <a:gd name="T64" fmla="*/ 0 w 682"/>
                <a:gd name="T65" fmla="*/ 0 h 844"/>
                <a:gd name="T66" fmla="*/ 0 w 682"/>
                <a:gd name="T67" fmla="*/ 0 h 844"/>
                <a:gd name="T68" fmla="*/ 0 w 682"/>
                <a:gd name="T69" fmla="*/ 0 h 844"/>
                <a:gd name="T70" fmla="*/ 0 w 682"/>
                <a:gd name="T71" fmla="*/ 0 h 8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2"/>
                <a:gd name="T109" fmla="*/ 0 h 844"/>
                <a:gd name="T110" fmla="*/ 682 w 682"/>
                <a:gd name="T111" fmla="*/ 844 h 8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2" h="844">
                  <a:moveTo>
                    <a:pt x="253" y="0"/>
                  </a:moveTo>
                  <a:lnTo>
                    <a:pt x="250" y="0"/>
                  </a:lnTo>
                  <a:lnTo>
                    <a:pt x="242" y="0"/>
                  </a:lnTo>
                  <a:lnTo>
                    <a:pt x="229" y="0"/>
                  </a:lnTo>
                  <a:lnTo>
                    <a:pt x="213" y="0"/>
                  </a:lnTo>
                  <a:lnTo>
                    <a:pt x="193" y="2"/>
                  </a:lnTo>
                  <a:lnTo>
                    <a:pt x="172" y="5"/>
                  </a:lnTo>
                  <a:lnTo>
                    <a:pt x="149" y="11"/>
                  </a:lnTo>
                  <a:lnTo>
                    <a:pt x="125" y="21"/>
                  </a:lnTo>
                  <a:lnTo>
                    <a:pt x="101" y="31"/>
                  </a:lnTo>
                  <a:lnTo>
                    <a:pt x="79" y="46"/>
                  </a:lnTo>
                  <a:lnTo>
                    <a:pt x="57" y="65"/>
                  </a:lnTo>
                  <a:lnTo>
                    <a:pt x="38" y="89"/>
                  </a:lnTo>
                  <a:lnTo>
                    <a:pt x="21" y="117"/>
                  </a:lnTo>
                  <a:lnTo>
                    <a:pt x="10" y="151"/>
                  </a:lnTo>
                  <a:lnTo>
                    <a:pt x="3" y="189"/>
                  </a:lnTo>
                  <a:lnTo>
                    <a:pt x="0" y="235"/>
                  </a:lnTo>
                  <a:lnTo>
                    <a:pt x="4" y="281"/>
                  </a:lnTo>
                  <a:lnTo>
                    <a:pt x="12" y="323"/>
                  </a:lnTo>
                  <a:lnTo>
                    <a:pt x="26" y="360"/>
                  </a:lnTo>
                  <a:lnTo>
                    <a:pt x="44" y="393"/>
                  </a:lnTo>
                  <a:lnTo>
                    <a:pt x="64" y="425"/>
                  </a:lnTo>
                  <a:lnTo>
                    <a:pt x="87" y="453"/>
                  </a:lnTo>
                  <a:lnTo>
                    <a:pt x="114" y="478"/>
                  </a:lnTo>
                  <a:lnTo>
                    <a:pt x="142" y="504"/>
                  </a:lnTo>
                  <a:lnTo>
                    <a:pt x="170" y="529"/>
                  </a:lnTo>
                  <a:lnTo>
                    <a:pt x="200" y="552"/>
                  </a:lnTo>
                  <a:lnTo>
                    <a:pt x="230" y="577"/>
                  </a:lnTo>
                  <a:lnTo>
                    <a:pt x="260" y="601"/>
                  </a:lnTo>
                  <a:lnTo>
                    <a:pt x="289" y="627"/>
                  </a:lnTo>
                  <a:lnTo>
                    <a:pt x="317" y="655"/>
                  </a:lnTo>
                  <a:lnTo>
                    <a:pt x="343" y="686"/>
                  </a:lnTo>
                  <a:lnTo>
                    <a:pt x="366" y="720"/>
                  </a:lnTo>
                  <a:lnTo>
                    <a:pt x="388" y="752"/>
                  </a:lnTo>
                  <a:lnTo>
                    <a:pt x="411" y="779"/>
                  </a:lnTo>
                  <a:lnTo>
                    <a:pt x="435" y="803"/>
                  </a:lnTo>
                  <a:lnTo>
                    <a:pt x="458" y="820"/>
                  </a:lnTo>
                  <a:lnTo>
                    <a:pt x="481" y="833"/>
                  </a:lnTo>
                  <a:lnTo>
                    <a:pt x="505" y="841"/>
                  </a:lnTo>
                  <a:lnTo>
                    <a:pt x="527" y="844"/>
                  </a:lnTo>
                  <a:lnTo>
                    <a:pt x="549" y="842"/>
                  </a:lnTo>
                  <a:lnTo>
                    <a:pt x="569" y="835"/>
                  </a:lnTo>
                  <a:lnTo>
                    <a:pt x="588" y="823"/>
                  </a:lnTo>
                  <a:lnTo>
                    <a:pt x="605" y="806"/>
                  </a:lnTo>
                  <a:lnTo>
                    <a:pt x="620" y="783"/>
                  </a:lnTo>
                  <a:lnTo>
                    <a:pt x="633" y="756"/>
                  </a:lnTo>
                  <a:lnTo>
                    <a:pt x="643" y="723"/>
                  </a:lnTo>
                  <a:lnTo>
                    <a:pt x="651" y="686"/>
                  </a:lnTo>
                  <a:lnTo>
                    <a:pt x="654" y="642"/>
                  </a:lnTo>
                  <a:lnTo>
                    <a:pt x="661" y="546"/>
                  </a:lnTo>
                  <a:lnTo>
                    <a:pt x="671" y="444"/>
                  </a:lnTo>
                  <a:lnTo>
                    <a:pt x="678" y="344"/>
                  </a:lnTo>
                  <a:lnTo>
                    <a:pt x="682" y="248"/>
                  </a:lnTo>
                  <a:lnTo>
                    <a:pt x="680" y="162"/>
                  </a:lnTo>
                  <a:lnTo>
                    <a:pt x="668" y="92"/>
                  </a:lnTo>
                  <a:lnTo>
                    <a:pt x="644" y="44"/>
                  </a:lnTo>
                  <a:lnTo>
                    <a:pt x="605" y="22"/>
                  </a:lnTo>
                  <a:lnTo>
                    <a:pt x="581" y="18"/>
                  </a:lnTo>
                  <a:lnTo>
                    <a:pt x="554" y="16"/>
                  </a:lnTo>
                  <a:lnTo>
                    <a:pt x="526" y="14"/>
                  </a:lnTo>
                  <a:lnTo>
                    <a:pt x="497" y="11"/>
                  </a:lnTo>
                  <a:lnTo>
                    <a:pt x="467" y="9"/>
                  </a:lnTo>
                  <a:lnTo>
                    <a:pt x="438" y="7"/>
                  </a:lnTo>
                  <a:lnTo>
                    <a:pt x="409" y="5"/>
                  </a:lnTo>
                  <a:lnTo>
                    <a:pt x="381" y="4"/>
                  </a:lnTo>
                  <a:lnTo>
                    <a:pt x="355" y="3"/>
                  </a:lnTo>
                  <a:lnTo>
                    <a:pt x="331" y="2"/>
                  </a:lnTo>
                  <a:lnTo>
                    <a:pt x="309" y="1"/>
                  </a:lnTo>
                  <a:lnTo>
                    <a:pt x="290" y="1"/>
                  </a:lnTo>
                  <a:lnTo>
                    <a:pt x="275" y="0"/>
                  </a:lnTo>
                  <a:lnTo>
                    <a:pt x="263" y="0"/>
                  </a:lnTo>
                  <a:lnTo>
                    <a:pt x="255" y="0"/>
                  </a:lnTo>
                  <a:lnTo>
                    <a:pt x="253" y="0"/>
                  </a:lnTo>
                  <a:close/>
                </a:path>
              </a:pathLst>
            </a:custGeom>
            <a:solidFill>
              <a:srgbClr val="56B549"/>
            </a:solidFill>
            <a:ln w="9525">
              <a:noFill/>
              <a:round/>
              <a:headEnd/>
              <a:tailEnd/>
            </a:ln>
          </p:spPr>
          <p:txBody>
            <a:bodyPr/>
            <a:lstStyle/>
            <a:p>
              <a:endParaRPr lang="ru-RU"/>
            </a:p>
          </p:txBody>
        </p:sp>
        <p:sp>
          <p:nvSpPr>
            <p:cNvPr id="6159" name="Freeform 86"/>
            <p:cNvSpPr>
              <a:spLocks/>
            </p:cNvSpPr>
            <p:nvPr/>
          </p:nvSpPr>
          <p:spPr bwMode="auto">
            <a:xfrm>
              <a:off x="3728" y="460"/>
              <a:ext cx="155" cy="109"/>
            </a:xfrm>
            <a:custGeom>
              <a:avLst/>
              <a:gdLst>
                <a:gd name="T0" fmla="*/ 0 w 623"/>
                <a:gd name="T1" fmla="*/ 0 h 439"/>
                <a:gd name="T2" fmla="*/ 0 w 623"/>
                <a:gd name="T3" fmla="*/ 0 h 439"/>
                <a:gd name="T4" fmla="*/ 0 w 623"/>
                <a:gd name="T5" fmla="*/ 0 h 439"/>
                <a:gd name="T6" fmla="*/ 0 w 623"/>
                <a:gd name="T7" fmla="*/ 0 h 439"/>
                <a:gd name="T8" fmla="*/ 0 w 623"/>
                <a:gd name="T9" fmla="*/ 0 h 439"/>
                <a:gd name="T10" fmla="*/ 0 w 623"/>
                <a:gd name="T11" fmla="*/ 0 h 439"/>
                <a:gd name="T12" fmla="*/ 0 w 623"/>
                <a:gd name="T13" fmla="*/ 0 h 439"/>
                <a:gd name="T14" fmla="*/ 0 w 623"/>
                <a:gd name="T15" fmla="*/ 0 h 439"/>
                <a:gd name="T16" fmla="*/ 0 w 623"/>
                <a:gd name="T17" fmla="*/ 0 h 439"/>
                <a:gd name="T18" fmla="*/ 0 w 623"/>
                <a:gd name="T19" fmla="*/ 0 h 439"/>
                <a:gd name="T20" fmla="*/ 0 w 623"/>
                <a:gd name="T21" fmla="*/ 0 h 439"/>
                <a:gd name="T22" fmla="*/ 0 w 623"/>
                <a:gd name="T23" fmla="*/ 0 h 439"/>
                <a:gd name="T24" fmla="*/ 0 w 623"/>
                <a:gd name="T25" fmla="*/ 0 h 439"/>
                <a:gd name="T26" fmla="*/ 0 w 623"/>
                <a:gd name="T27" fmla="*/ 0 h 439"/>
                <a:gd name="T28" fmla="*/ 0 w 623"/>
                <a:gd name="T29" fmla="*/ 0 h 439"/>
                <a:gd name="T30" fmla="*/ 0 w 623"/>
                <a:gd name="T31" fmla="*/ 0 h 439"/>
                <a:gd name="T32" fmla="*/ 0 w 623"/>
                <a:gd name="T33" fmla="*/ 0 h 439"/>
                <a:gd name="T34" fmla="*/ 0 w 623"/>
                <a:gd name="T35" fmla="*/ 0 h 439"/>
                <a:gd name="T36" fmla="*/ 0 w 623"/>
                <a:gd name="T37" fmla="*/ 0 h 439"/>
                <a:gd name="T38" fmla="*/ 0 w 623"/>
                <a:gd name="T39" fmla="*/ 0 h 439"/>
                <a:gd name="T40" fmla="*/ 0 w 623"/>
                <a:gd name="T41" fmla="*/ 0 h 439"/>
                <a:gd name="T42" fmla="*/ 0 w 623"/>
                <a:gd name="T43" fmla="*/ 0 h 439"/>
                <a:gd name="T44" fmla="*/ 0 w 623"/>
                <a:gd name="T45" fmla="*/ 0 h 439"/>
                <a:gd name="T46" fmla="*/ 0 w 623"/>
                <a:gd name="T47" fmla="*/ 0 h 439"/>
                <a:gd name="T48" fmla="*/ 0 w 623"/>
                <a:gd name="T49" fmla="*/ 0 h 439"/>
                <a:gd name="T50" fmla="*/ 0 w 623"/>
                <a:gd name="T51" fmla="*/ 0 h 439"/>
                <a:gd name="T52" fmla="*/ 0 w 623"/>
                <a:gd name="T53" fmla="*/ 0 h 439"/>
                <a:gd name="T54" fmla="*/ 0 w 623"/>
                <a:gd name="T55" fmla="*/ 0 h 439"/>
                <a:gd name="T56" fmla="*/ 0 w 623"/>
                <a:gd name="T57" fmla="*/ 0 h 439"/>
                <a:gd name="T58" fmla="*/ 0 w 623"/>
                <a:gd name="T59" fmla="*/ 0 h 439"/>
                <a:gd name="T60" fmla="*/ 0 w 623"/>
                <a:gd name="T61" fmla="*/ 0 h 439"/>
                <a:gd name="T62" fmla="*/ 0 w 623"/>
                <a:gd name="T63" fmla="*/ 0 h 439"/>
                <a:gd name="T64" fmla="*/ 0 w 623"/>
                <a:gd name="T65" fmla="*/ 0 h 439"/>
                <a:gd name="T66" fmla="*/ 0 w 623"/>
                <a:gd name="T67" fmla="*/ 0 h 439"/>
                <a:gd name="T68" fmla="*/ 0 w 623"/>
                <a:gd name="T69" fmla="*/ 0 h 439"/>
                <a:gd name="T70" fmla="*/ 0 w 623"/>
                <a:gd name="T71" fmla="*/ 0 h 439"/>
                <a:gd name="T72" fmla="*/ 0 w 623"/>
                <a:gd name="T73" fmla="*/ 0 h 439"/>
                <a:gd name="T74" fmla="*/ 0 w 623"/>
                <a:gd name="T75" fmla="*/ 0 h 439"/>
                <a:gd name="T76" fmla="*/ 0 w 623"/>
                <a:gd name="T77" fmla="*/ 0 h 439"/>
                <a:gd name="T78" fmla="*/ 0 w 623"/>
                <a:gd name="T79" fmla="*/ 0 h 439"/>
                <a:gd name="T80" fmla="*/ 0 w 623"/>
                <a:gd name="T81" fmla="*/ 0 h 439"/>
                <a:gd name="T82" fmla="*/ 0 w 623"/>
                <a:gd name="T83" fmla="*/ 0 h 439"/>
                <a:gd name="T84" fmla="*/ 0 w 623"/>
                <a:gd name="T85" fmla="*/ 0 h 439"/>
                <a:gd name="T86" fmla="*/ 0 w 623"/>
                <a:gd name="T87" fmla="*/ 0 h 439"/>
                <a:gd name="T88" fmla="*/ 0 w 623"/>
                <a:gd name="T89" fmla="*/ 0 h 439"/>
                <a:gd name="T90" fmla="*/ 0 w 623"/>
                <a:gd name="T91" fmla="*/ 0 h 439"/>
                <a:gd name="T92" fmla="*/ 0 w 623"/>
                <a:gd name="T93" fmla="*/ 0 h 439"/>
                <a:gd name="T94" fmla="*/ 0 w 623"/>
                <a:gd name="T95" fmla="*/ 0 h 439"/>
                <a:gd name="T96" fmla="*/ 0 w 623"/>
                <a:gd name="T97" fmla="*/ 0 h 439"/>
                <a:gd name="T98" fmla="*/ 0 w 623"/>
                <a:gd name="T99" fmla="*/ 0 h 439"/>
                <a:gd name="T100" fmla="*/ 0 w 623"/>
                <a:gd name="T101" fmla="*/ 0 h 439"/>
                <a:gd name="T102" fmla="*/ 0 w 623"/>
                <a:gd name="T103" fmla="*/ 0 h 439"/>
                <a:gd name="T104" fmla="*/ 0 w 623"/>
                <a:gd name="T105" fmla="*/ 0 h 439"/>
                <a:gd name="T106" fmla="*/ 0 w 623"/>
                <a:gd name="T107" fmla="*/ 0 h 439"/>
                <a:gd name="T108" fmla="*/ 0 w 623"/>
                <a:gd name="T109" fmla="*/ 0 h 439"/>
                <a:gd name="T110" fmla="*/ 0 w 623"/>
                <a:gd name="T111" fmla="*/ 0 h 439"/>
                <a:gd name="T112" fmla="*/ 0 w 623"/>
                <a:gd name="T113" fmla="*/ 0 h 4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3"/>
                <a:gd name="T172" fmla="*/ 0 h 439"/>
                <a:gd name="T173" fmla="*/ 623 w 623"/>
                <a:gd name="T174" fmla="*/ 439 h 4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3" h="439">
                  <a:moveTo>
                    <a:pt x="40" y="162"/>
                  </a:moveTo>
                  <a:lnTo>
                    <a:pt x="37" y="160"/>
                  </a:lnTo>
                  <a:lnTo>
                    <a:pt x="28" y="155"/>
                  </a:lnTo>
                  <a:lnTo>
                    <a:pt x="19" y="145"/>
                  </a:lnTo>
                  <a:lnTo>
                    <a:pt x="9" y="132"/>
                  </a:lnTo>
                  <a:lnTo>
                    <a:pt x="1" y="116"/>
                  </a:lnTo>
                  <a:lnTo>
                    <a:pt x="0" y="95"/>
                  </a:lnTo>
                  <a:lnTo>
                    <a:pt x="6" y="68"/>
                  </a:lnTo>
                  <a:lnTo>
                    <a:pt x="23" y="37"/>
                  </a:lnTo>
                  <a:lnTo>
                    <a:pt x="34" y="23"/>
                  </a:lnTo>
                  <a:lnTo>
                    <a:pt x="48" y="12"/>
                  </a:lnTo>
                  <a:lnTo>
                    <a:pt x="63" y="5"/>
                  </a:lnTo>
                  <a:lnTo>
                    <a:pt x="81" y="1"/>
                  </a:lnTo>
                  <a:lnTo>
                    <a:pt x="98" y="0"/>
                  </a:lnTo>
                  <a:lnTo>
                    <a:pt x="117" y="1"/>
                  </a:lnTo>
                  <a:lnTo>
                    <a:pt x="137" y="5"/>
                  </a:lnTo>
                  <a:lnTo>
                    <a:pt x="157" y="9"/>
                  </a:lnTo>
                  <a:lnTo>
                    <a:pt x="177" y="16"/>
                  </a:lnTo>
                  <a:lnTo>
                    <a:pt x="196" y="23"/>
                  </a:lnTo>
                  <a:lnTo>
                    <a:pt x="216" y="32"/>
                  </a:lnTo>
                  <a:lnTo>
                    <a:pt x="235" y="40"/>
                  </a:lnTo>
                  <a:lnTo>
                    <a:pt x="252" y="48"/>
                  </a:lnTo>
                  <a:lnTo>
                    <a:pt x="270" y="55"/>
                  </a:lnTo>
                  <a:lnTo>
                    <a:pt x="285" y="62"/>
                  </a:lnTo>
                  <a:lnTo>
                    <a:pt x="299" y="67"/>
                  </a:lnTo>
                  <a:lnTo>
                    <a:pt x="314" y="71"/>
                  </a:lnTo>
                  <a:lnTo>
                    <a:pt x="331" y="76"/>
                  </a:lnTo>
                  <a:lnTo>
                    <a:pt x="351" y="82"/>
                  </a:lnTo>
                  <a:lnTo>
                    <a:pt x="372" y="89"/>
                  </a:lnTo>
                  <a:lnTo>
                    <a:pt x="394" y="97"/>
                  </a:lnTo>
                  <a:lnTo>
                    <a:pt x="417" y="107"/>
                  </a:lnTo>
                  <a:lnTo>
                    <a:pt x="442" y="117"/>
                  </a:lnTo>
                  <a:lnTo>
                    <a:pt x="465" y="130"/>
                  </a:lnTo>
                  <a:lnTo>
                    <a:pt x="489" y="144"/>
                  </a:lnTo>
                  <a:lnTo>
                    <a:pt x="512" y="162"/>
                  </a:lnTo>
                  <a:lnTo>
                    <a:pt x="535" y="180"/>
                  </a:lnTo>
                  <a:lnTo>
                    <a:pt x="556" y="203"/>
                  </a:lnTo>
                  <a:lnTo>
                    <a:pt x="575" y="227"/>
                  </a:lnTo>
                  <a:lnTo>
                    <a:pt x="592" y="255"/>
                  </a:lnTo>
                  <a:lnTo>
                    <a:pt x="606" y="286"/>
                  </a:lnTo>
                  <a:lnTo>
                    <a:pt x="618" y="321"/>
                  </a:lnTo>
                  <a:lnTo>
                    <a:pt x="623" y="355"/>
                  </a:lnTo>
                  <a:lnTo>
                    <a:pt x="617" y="383"/>
                  </a:lnTo>
                  <a:lnTo>
                    <a:pt x="602" y="405"/>
                  </a:lnTo>
                  <a:lnTo>
                    <a:pt x="578" y="423"/>
                  </a:lnTo>
                  <a:lnTo>
                    <a:pt x="548" y="433"/>
                  </a:lnTo>
                  <a:lnTo>
                    <a:pt x="512" y="439"/>
                  </a:lnTo>
                  <a:lnTo>
                    <a:pt x="470" y="438"/>
                  </a:lnTo>
                  <a:lnTo>
                    <a:pt x="424" y="432"/>
                  </a:lnTo>
                  <a:lnTo>
                    <a:pt x="375" y="419"/>
                  </a:lnTo>
                  <a:lnTo>
                    <a:pt x="325" y="400"/>
                  </a:lnTo>
                  <a:lnTo>
                    <a:pt x="274" y="376"/>
                  </a:lnTo>
                  <a:lnTo>
                    <a:pt x="222" y="345"/>
                  </a:lnTo>
                  <a:lnTo>
                    <a:pt x="172" y="309"/>
                  </a:lnTo>
                  <a:lnTo>
                    <a:pt x="124" y="266"/>
                  </a:lnTo>
                  <a:lnTo>
                    <a:pt x="80" y="217"/>
                  </a:lnTo>
                  <a:lnTo>
                    <a:pt x="40" y="162"/>
                  </a:lnTo>
                  <a:close/>
                </a:path>
              </a:pathLst>
            </a:custGeom>
            <a:solidFill>
              <a:srgbClr val="FFFFFF"/>
            </a:solidFill>
            <a:ln w="9525">
              <a:noFill/>
              <a:round/>
              <a:headEnd/>
              <a:tailEnd/>
            </a:ln>
          </p:spPr>
          <p:txBody>
            <a:bodyPr/>
            <a:lstStyle/>
            <a:p>
              <a:endParaRPr lang="ru-RU"/>
            </a:p>
          </p:txBody>
        </p:sp>
        <p:sp>
          <p:nvSpPr>
            <p:cNvPr id="6160" name="Freeform 87"/>
            <p:cNvSpPr>
              <a:spLocks/>
            </p:cNvSpPr>
            <p:nvPr/>
          </p:nvSpPr>
          <p:spPr bwMode="auto">
            <a:xfrm>
              <a:off x="3732" y="464"/>
              <a:ext cx="148" cy="105"/>
            </a:xfrm>
            <a:custGeom>
              <a:avLst/>
              <a:gdLst>
                <a:gd name="T0" fmla="*/ 0 w 592"/>
                <a:gd name="T1" fmla="*/ 0 h 417"/>
                <a:gd name="T2" fmla="*/ 0 w 592"/>
                <a:gd name="T3" fmla="*/ 0 h 417"/>
                <a:gd name="T4" fmla="*/ 0 w 592"/>
                <a:gd name="T5" fmla="*/ 0 h 417"/>
                <a:gd name="T6" fmla="*/ 0 w 592"/>
                <a:gd name="T7" fmla="*/ 0 h 417"/>
                <a:gd name="T8" fmla="*/ 0 w 592"/>
                <a:gd name="T9" fmla="*/ 0 h 417"/>
                <a:gd name="T10" fmla="*/ 0 w 592"/>
                <a:gd name="T11" fmla="*/ 0 h 417"/>
                <a:gd name="T12" fmla="*/ 0 w 592"/>
                <a:gd name="T13" fmla="*/ 0 h 417"/>
                <a:gd name="T14" fmla="*/ 0 w 592"/>
                <a:gd name="T15" fmla="*/ 0 h 417"/>
                <a:gd name="T16" fmla="*/ 0 w 592"/>
                <a:gd name="T17" fmla="*/ 0 h 417"/>
                <a:gd name="T18" fmla="*/ 0 w 592"/>
                <a:gd name="T19" fmla="*/ 0 h 417"/>
                <a:gd name="T20" fmla="*/ 0 w 592"/>
                <a:gd name="T21" fmla="*/ 0 h 417"/>
                <a:gd name="T22" fmla="*/ 0 w 592"/>
                <a:gd name="T23" fmla="*/ 0 h 417"/>
                <a:gd name="T24" fmla="*/ 0 w 592"/>
                <a:gd name="T25" fmla="*/ 0 h 417"/>
                <a:gd name="T26" fmla="*/ 0 w 592"/>
                <a:gd name="T27" fmla="*/ 0 h 417"/>
                <a:gd name="T28" fmla="*/ 0 w 592"/>
                <a:gd name="T29" fmla="*/ 0 h 417"/>
                <a:gd name="T30" fmla="*/ 0 w 592"/>
                <a:gd name="T31" fmla="*/ 0 h 417"/>
                <a:gd name="T32" fmla="*/ 0 w 592"/>
                <a:gd name="T33" fmla="*/ 0 h 417"/>
                <a:gd name="T34" fmla="*/ 0 w 592"/>
                <a:gd name="T35" fmla="*/ 0 h 417"/>
                <a:gd name="T36" fmla="*/ 0 w 592"/>
                <a:gd name="T37" fmla="*/ 0 h 417"/>
                <a:gd name="T38" fmla="*/ 0 w 592"/>
                <a:gd name="T39" fmla="*/ 0 h 417"/>
                <a:gd name="T40" fmla="*/ 0 w 592"/>
                <a:gd name="T41" fmla="*/ 0 h 417"/>
                <a:gd name="T42" fmla="*/ 0 w 592"/>
                <a:gd name="T43" fmla="*/ 0 h 417"/>
                <a:gd name="T44" fmla="*/ 0 w 592"/>
                <a:gd name="T45" fmla="*/ 0 h 417"/>
                <a:gd name="T46" fmla="*/ 0 w 592"/>
                <a:gd name="T47" fmla="*/ 0 h 417"/>
                <a:gd name="T48" fmla="*/ 0 w 592"/>
                <a:gd name="T49" fmla="*/ 0 h 417"/>
                <a:gd name="T50" fmla="*/ 0 w 592"/>
                <a:gd name="T51" fmla="*/ 0 h 417"/>
                <a:gd name="T52" fmla="*/ 0 w 592"/>
                <a:gd name="T53" fmla="*/ 0 h 417"/>
                <a:gd name="T54" fmla="*/ 0 w 592"/>
                <a:gd name="T55" fmla="*/ 0 h 417"/>
                <a:gd name="T56" fmla="*/ 0 w 592"/>
                <a:gd name="T57" fmla="*/ 0 h 417"/>
                <a:gd name="T58" fmla="*/ 0 w 592"/>
                <a:gd name="T59" fmla="*/ 0 h 417"/>
                <a:gd name="T60" fmla="*/ 0 w 592"/>
                <a:gd name="T61" fmla="*/ 0 h 417"/>
                <a:gd name="T62" fmla="*/ 0 w 592"/>
                <a:gd name="T63" fmla="*/ 0 h 417"/>
                <a:gd name="T64" fmla="*/ 0 w 592"/>
                <a:gd name="T65" fmla="*/ 0 h 417"/>
                <a:gd name="T66" fmla="*/ 0 w 592"/>
                <a:gd name="T67" fmla="*/ 0 h 417"/>
                <a:gd name="T68" fmla="*/ 0 w 592"/>
                <a:gd name="T69" fmla="*/ 0 h 417"/>
                <a:gd name="T70" fmla="*/ 0 w 592"/>
                <a:gd name="T71" fmla="*/ 0 h 417"/>
                <a:gd name="T72" fmla="*/ 0 w 592"/>
                <a:gd name="T73" fmla="*/ 0 h 417"/>
                <a:gd name="T74" fmla="*/ 0 w 592"/>
                <a:gd name="T75" fmla="*/ 0 h 417"/>
                <a:gd name="T76" fmla="*/ 0 w 592"/>
                <a:gd name="T77" fmla="*/ 0 h 417"/>
                <a:gd name="T78" fmla="*/ 0 w 592"/>
                <a:gd name="T79" fmla="*/ 0 h 417"/>
                <a:gd name="T80" fmla="*/ 0 w 592"/>
                <a:gd name="T81" fmla="*/ 0 h 417"/>
                <a:gd name="T82" fmla="*/ 0 w 592"/>
                <a:gd name="T83" fmla="*/ 0 h 417"/>
                <a:gd name="T84" fmla="*/ 0 w 592"/>
                <a:gd name="T85" fmla="*/ 0 h 417"/>
                <a:gd name="T86" fmla="*/ 0 w 592"/>
                <a:gd name="T87" fmla="*/ 0 h 417"/>
                <a:gd name="T88" fmla="*/ 0 w 592"/>
                <a:gd name="T89" fmla="*/ 0 h 417"/>
                <a:gd name="T90" fmla="*/ 0 w 592"/>
                <a:gd name="T91" fmla="*/ 0 h 417"/>
                <a:gd name="T92" fmla="*/ 0 w 592"/>
                <a:gd name="T93" fmla="*/ 0 h 417"/>
                <a:gd name="T94" fmla="*/ 0 w 592"/>
                <a:gd name="T95" fmla="*/ 0 h 417"/>
                <a:gd name="T96" fmla="*/ 0 w 592"/>
                <a:gd name="T97" fmla="*/ 0 h 417"/>
                <a:gd name="T98" fmla="*/ 0 w 592"/>
                <a:gd name="T99" fmla="*/ 0 h 417"/>
                <a:gd name="T100" fmla="*/ 0 w 592"/>
                <a:gd name="T101" fmla="*/ 0 h 417"/>
                <a:gd name="T102" fmla="*/ 0 w 592"/>
                <a:gd name="T103" fmla="*/ 0 h 417"/>
                <a:gd name="T104" fmla="*/ 0 w 592"/>
                <a:gd name="T105" fmla="*/ 0 h 417"/>
                <a:gd name="T106" fmla="*/ 0 w 592"/>
                <a:gd name="T107" fmla="*/ 0 h 417"/>
                <a:gd name="T108" fmla="*/ 0 w 592"/>
                <a:gd name="T109" fmla="*/ 0 h 417"/>
                <a:gd name="T110" fmla="*/ 0 w 592"/>
                <a:gd name="T111" fmla="*/ 0 h 417"/>
                <a:gd name="T112" fmla="*/ 0 w 592"/>
                <a:gd name="T113" fmla="*/ 0 h 417"/>
                <a:gd name="T114" fmla="*/ 0 w 592"/>
                <a:gd name="T115" fmla="*/ 0 h 417"/>
                <a:gd name="T116" fmla="*/ 0 w 592"/>
                <a:gd name="T117" fmla="*/ 0 h 417"/>
                <a:gd name="T118" fmla="*/ 0 w 592"/>
                <a:gd name="T119" fmla="*/ 0 h 417"/>
                <a:gd name="T120" fmla="*/ 0 w 592"/>
                <a:gd name="T121" fmla="*/ 0 h 4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2"/>
                <a:gd name="T184" fmla="*/ 0 h 417"/>
                <a:gd name="T185" fmla="*/ 592 w 592"/>
                <a:gd name="T186" fmla="*/ 417 h 4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2" h="417">
                  <a:moveTo>
                    <a:pt x="21" y="35"/>
                  </a:moveTo>
                  <a:lnTo>
                    <a:pt x="33" y="21"/>
                  </a:lnTo>
                  <a:lnTo>
                    <a:pt x="45" y="11"/>
                  </a:lnTo>
                  <a:lnTo>
                    <a:pt x="61" y="4"/>
                  </a:lnTo>
                  <a:lnTo>
                    <a:pt x="77" y="1"/>
                  </a:lnTo>
                  <a:lnTo>
                    <a:pt x="94" y="0"/>
                  </a:lnTo>
                  <a:lnTo>
                    <a:pt x="112" y="1"/>
                  </a:lnTo>
                  <a:lnTo>
                    <a:pt x="131" y="4"/>
                  </a:lnTo>
                  <a:lnTo>
                    <a:pt x="150" y="9"/>
                  </a:lnTo>
                  <a:lnTo>
                    <a:pt x="169" y="15"/>
                  </a:lnTo>
                  <a:lnTo>
                    <a:pt x="188" y="22"/>
                  </a:lnTo>
                  <a:lnTo>
                    <a:pt x="206" y="30"/>
                  </a:lnTo>
                  <a:lnTo>
                    <a:pt x="225" y="37"/>
                  </a:lnTo>
                  <a:lnTo>
                    <a:pt x="243" y="45"/>
                  </a:lnTo>
                  <a:lnTo>
                    <a:pt x="259" y="52"/>
                  </a:lnTo>
                  <a:lnTo>
                    <a:pt x="273" y="58"/>
                  </a:lnTo>
                  <a:lnTo>
                    <a:pt x="287" y="63"/>
                  </a:lnTo>
                  <a:lnTo>
                    <a:pt x="301" y="67"/>
                  </a:lnTo>
                  <a:lnTo>
                    <a:pt x="317" y="72"/>
                  </a:lnTo>
                  <a:lnTo>
                    <a:pt x="336" y="78"/>
                  </a:lnTo>
                  <a:lnTo>
                    <a:pt x="356" y="84"/>
                  </a:lnTo>
                  <a:lnTo>
                    <a:pt x="377" y="92"/>
                  </a:lnTo>
                  <a:lnTo>
                    <a:pt x="398" y="100"/>
                  </a:lnTo>
                  <a:lnTo>
                    <a:pt x="421" y="111"/>
                  </a:lnTo>
                  <a:lnTo>
                    <a:pt x="443" y="123"/>
                  </a:lnTo>
                  <a:lnTo>
                    <a:pt x="466" y="137"/>
                  </a:lnTo>
                  <a:lnTo>
                    <a:pt x="488" y="153"/>
                  </a:lnTo>
                  <a:lnTo>
                    <a:pt x="509" y="172"/>
                  </a:lnTo>
                  <a:lnTo>
                    <a:pt x="529" y="193"/>
                  </a:lnTo>
                  <a:lnTo>
                    <a:pt x="546" y="216"/>
                  </a:lnTo>
                  <a:lnTo>
                    <a:pt x="563" y="243"/>
                  </a:lnTo>
                  <a:lnTo>
                    <a:pt x="577" y="274"/>
                  </a:lnTo>
                  <a:lnTo>
                    <a:pt x="587" y="306"/>
                  </a:lnTo>
                  <a:lnTo>
                    <a:pt x="592" y="338"/>
                  </a:lnTo>
                  <a:lnTo>
                    <a:pt x="586" y="365"/>
                  </a:lnTo>
                  <a:lnTo>
                    <a:pt x="572" y="386"/>
                  </a:lnTo>
                  <a:lnTo>
                    <a:pt x="551" y="402"/>
                  </a:lnTo>
                  <a:lnTo>
                    <a:pt x="522" y="413"/>
                  </a:lnTo>
                  <a:lnTo>
                    <a:pt x="488" y="417"/>
                  </a:lnTo>
                  <a:lnTo>
                    <a:pt x="449" y="417"/>
                  </a:lnTo>
                  <a:lnTo>
                    <a:pt x="406" y="412"/>
                  </a:lnTo>
                  <a:lnTo>
                    <a:pt x="361" y="400"/>
                  </a:lnTo>
                  <a:lnTo>
                    <a:pt x="313" y="382"/>
                  </a:lnTo>
                  <a:lnTo>
                    <a:pt x="265" y="360"/>
                  </a:lnTo>
                  <a:lnTo>
                    <a:pt x="216" y="332"/>
                  </a:lnTo>
                  <a:lnTo>
                    <a:pt x="169" y="298"/>
                  </a:lnTo>
                  <a:lnTo>
                    <a:pt x="124" y="258"/>
                  </a:lnTo>
                  <a:lnTo>
                    <a:pt x="82" y="213"/>
                  </a:lnTo>
                  <a:lnTo>
                    <a:pt x="43" y="162"/>
                  </a:lnTo>
                  <a:lnTo>
                    <a:pt x="42" y="160"/>
                  </a:lnTo>
                  <a:lnTo>
                    <a:pt x="41" y="158"/>
                  </a:lnTo>
                  <a:lnTo>
                    <a:pt x="40" y="155"/>
                  </a:lnTo>
                  <a:lnTo>
                    <a:pt x="38" y="153"/>
                  </a:lnTo>
                  <a:lnTo>
                    <a:pt x="35" y="152"/>
                  </a:lnTo>
                  <a:lnTo>
                    <a:pt x="27" y="146"/>
                  </a:lnTo>
                  <a:lnTo>
                    <a:pt x="17" y="138"/>
                  </a:lnTo>
                  <a:lnTo>
                    <a:pt x="8" y="125"/>
                  </a:lnTo>
                  <a:lnTo>
                    <a:pt x="2" y="110"/>
                  </a:lnTo>
                  <a:lnTo>
                    <a:pt x="0" y="89"/>
                  </a:lnTo>
                  <a:lnTo>
                    <a:pt x="6" y="64"/>
                  </a:lnTo>
                  <a:lnTo>
                    <a:pt x="21" y="35"/>
                  </a:lnTo>
                  <a:close/>
                </a:path>
              </a:pathLst>
            </a:custGeom>
            <a:solidFill>
              <a:srgbClr val="F2F7F4"/>
            </a:solidFill>
            <a:ln w="9525">
              <a:noFill/>
              <a:round/>
              <a:headEnd/>
              <a:tailEnd/>
            </a:ln>
          </p:spPr>
          <p:txBody>
            <a:bodyPr/>
            <a:lstStyle/>
            <a:p>
              <a:endParaRPr lang="ru-RU"/>
            </a:p>
          </p:txBody>
        </p:sp>
        <p:sp>
          <p:nvSpPr>
            <p:cNvPr id="6161" name="Freeform 88"/>
            <p:cNvSpPr>
              <a:spLocks/>
            </p:cNvSpPr>
            <p:nvPr/>
          </p:nvSpPr>
          <p:spPr bwMode="auto">
            <a:xfrm>
              <a:off x="3737" y="467"/>
              <a:ext cx="140" cy="100"/>
            </a:xfrm>
            <a:custGeom>
              <a:avLst/>
              <a:gdLst>
                <a:gd name="T0" fmla="*/ 0 w 560"/>
                <a:gd name="T1" fmla="*/ 0 h 398"/>
                <a:gd name="T2" fmla="*/ 0 w 560"/>
                <a:gd name="T3" fmla="*/ 0 h 398"/>
                <a:gd name="T4" fmla="*/ 0 w 560"/>
                <a:gd name="T5" fmla="*/ 0 h 398"/>
                <a:gd name="T6" fmla="*/ 0 w 560"/>
                <a:gd name="T7" fmla="*/ 0 h 398"/>
                <a:gd name="T8" fmla="*/ 0 w 560"/>
                <a:gd name="T9" fmla="*/ 0 h 398"/>
                <a:gd name="T10" fmla="*/ 0 w 560"/>
                <a:gd name="T11" fmla="*/ 0 h 398"/>
                <a:gd name="T12" fmla="*/ 0 w 560"/>
                <a:gd name="T13" fmla="*/ 0 h 398"/>
                <a:gd name="T14" fmla="*/ 0 w 560"/>
                <a:gd name="T15" fmla="*/ 0 h 398"/>
                <a:gd name="T16" fmla="*/ 0 w 560"/>
                <a:gd name="T17" fmla="*/ 0 h 398"/>
                <a:gd name="T18" fmla="*/ 0 w 560"/>
                <a:gd name="T19" fmla="*/ 0 h 398"/>
                <a:gd name="T20" fmla="*/ 0 w 560"/>
                <a:gd name="T21" fmla="*/ 0 h 398"/>
                <a:gd name="T22" fmla="*/ 0 w 560"/>
                <a:gd name="T23" fmla="*/ 0 h 398"/>
                <a:gd name="T24" fmla="*/ 0 w 560"/>
                <a:gd name="T25" fmla="*/ 0 h 398"/>
                <a:gd name="T26" fmla="*/ 0 w 560"/>
                <a:gd name="T27" fmla="*/ 0 h 398"/>
                <a:gd name="T28" fmla="*/ 0 w 560"/>
                <a:gd name="T29" fmla="*/ 0 h 398"/>
                <a:gd name="T30" fmla="*/ 0 w 560"/>
                <a:gd name="T31" fmla="*/ 0 h 398"/>
                <a:gd name="T32" fmla="*/ 0 w 560"/>
                <a:gd name="T33" fmla="*/ 0 h 398"/>
                <a:gd name="T34" fmla="*/ 0 w 560"/>
                <a:gd name="T35" fmla="*/ 0 h 398"/>
                <a:gd name="T36" fmla="*/ 0 w 560"/>
                <a:gd name="T37" fmla="*/ 0 h 398"/>
                <a:gd name="T38" fmla="*/ 0 w 560"/>
                <a:gd name="T39" fmla="*/ 0 h 398"/>
                <a:gd name="T40" fmla="*/ 0 w 560"/>
                <a:gd name="T41" fmla="*/ 0 h 398"/>
                <a:gd name="T42" fmla="*/ 0 w 560"/>
                <a:gd name="T43" fmla="*/ 0 h 398"/>
                <a:gd name="T44" fmla="*/ 0 w 560"/>
                <a:gd name="T45" fmla="*/ 0 h 398"/>
                <a:gd name="T46" fmla="*/ 0 w 560"/>
                <a:gd name="T47" fmla="*/ 0 h 398"/>
                <a:gd name="T48" fmla="*/ 0 w 560"/>
                <a:gd name="T49" fmla="*/ 0 h 398"/>
                <a:gd name="T50" fmla="*/ 0 w 560"/>
                <a:gd name="T51" fmla="*/ 0 h 398"/>
                <a:gd name="T52" fmla="*/ 0 w 560"/>
                <a:gd name="T53" fmla="*/ 0 h 398"/>
                <a:gd name="T54" fmla="*/ 0 w 560"/>
                <a:gd name="T55" fmla="*/ 0 h 398"/>
                <a:gd name="T56" fmla="*/ 0 w 560"/>
                <a:gd name="T57" fmla="*/ 0 h 398"/>
                <a:gd name="T58" fmla="*/ 0 w 560"/>
                <a:gd name="T59" fmla="*/ 0 h 398"/>
                <a:gd name="T60" fmla="*/ 0 w 560"/>
                <a:gd name="T61" fmla="*/ 0 h 398"/>
                <a:gd name="T62" fmla="*/ 0 w 560"/>
                <a:gd name="T63" fmla="*/ 0 h 398"/>
                <a:gd name="T64" fmla="*/ 0 w 560"/>
                <a:gd name="T65" fmla="*/ 0 h 398"/>
                <a:gd name="T66" fmla="*/ 0 w 560"/>
                <a:gd name="T67" fmla="*/ 0 h 398"/>
                <a:gd name="T68" fmla="*/ 0 w 560"/>
                <a:gd name="T69" fmla="*/ 0 h 398"/>
                <a:gd name="T70" fmla="*/ 0 w 560"/>
                <a:gd name="T71" fmla="*/ 0 h 398"/>
                <a:gd name="T72" fmla="*/ 0 w 560"/>
                <a:gd name="T73" fmla="*/ 0 h 398"/>
                <a:gd name="T74" fmla="*/ 0 w 560"/>
                <a:gd name="T75" fmla="*/ 0 h 398"/>
                <a:gd name="T76" fmla="*/ 0 w 560"/>
                <a:gd name="T77" fmla="*/ 0 h 398"/>
                <a:gd name="T78" fmla="*/ 0 w 560"/>
                <a:gd name="T79" fmla="*/ 0 h 398"/>
                <a:gd name="T80" fmla="*/ 0 w 560"/>
                <a:gd name="T81" fmla="*/ 0 h 398"/>
                <a:gd name="T82" fmla="*/ 0 w 560"/>
                <a:gd name="T83" fmla="*/ 0 h 398"/>
                <a:gd name="T84" fmla="*/ 0 w 560"/>
                <a:gd name="T85" fmla="*/ 0 h 398"/>
                <a:gd name="T86" fmla="*/ 0 w 560"/>
                <a:gd name="T87" fmla="*/ 0 h 398"/>
                <a:gd name="T88" fmla="*/ 0 w 560"/>
                <a:gd name="T89" fmla="*/ 0 h 398"/>
                <a:gd name="T90" fmla="*/ 0 w 560"/>
                <a:gd name="T91" fmla="*/ 0 h 398"/>
                <a:gd name="T92" fmla="*/ 0 w 560"/>
                <a:gd name="T93" fmla="*/ 0 h 398"/>
                <a:gd name="T94" fmla="*/ 0 w 560"/>
                <a:gd name="T95" fmla="*/ 0 h 398"/>
                <a:gd name="T96" fmla="*/ 0 w 560"/>
                <a:gd name="T97" fmla="*/ 0 h 398"/>
                <a:gd name="T98" fmla="*/ 0 w 560"/>
                <a:gd name="T99" fmla="*/ 0 h 398"/>
                <a:gd name="T100" fmla="*/ 0 w 560"/>
                <a:gd name="T101" fmla="*/ 0 h 398"/>
                <a:gd name="T102" fmla="*/ 0 w 560"/>
                <a:gd name="T103" fmla="*/ 0 h 398"/>
                <a:gd name="T104" fmla="*/ 0 w 560"/>
                <a:gd name="T105" fmla="*/ 0 h 398"/>
                <a:gd name="T106" fmla="*/ 0 w 560"/>
                <a:gd name="T107" fmla="*/ 0 h 398"/>
                <a:gd name="T108" fmla="*/ 0 w 560"/>
                <a:gd name="T109" fmla="*/ 0 h 398"/>
                <a:gd name="T110" fmla="*/ 0 w 560"/>
                <a:gd name="T111" fmla="*/ 0 h 398"/>
                <a:gd name="T112" fmla="*/ 0 w 560"/>
                <a:gd name="T113" fmla="*/ 0 h 398"/>
                <a:gd name="T114" fmla="*/ 0 w 560"/>
                <a:gd name="T115" fmla="*/ 0 h 398"/>
                <a:gd name="T116" fmla="*/ 0 w 560"/>
                <a:gd name="T117" fmla="*/ 0 h 398"/>
                <a:gd name="T118" fmla="*/ 0 w 560"/>
                <a:gd name="T119" fmla="*/ 0 h 398"/>
                <a:gd name="T120" fmla="*/ 0 w 560"/>
                <a:gd name="T121" fmla="*/ 0 h 3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0"/>
                <a:gd name="T184" fmla="*/ 0 h 398"/>
                <a:gd name="T185" fmla="*/ 560 w 560"/>
                <a:gd name="T186" fmla="*/ 398 h 3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0" h="398">
                  <a:moveTo>
                    <a:pt x="19" y="36"/>
                  </a:moveTo>
                  <a:lnTo>
                    <a:pt x="30" y="23"/>
                  </a:lnTo>
                  <a:lnTo>
                    <a:pt x="43" y="12"/>
                  </a:lnTo>
                  <a:lnTo>
                    <a:pt x="57" y="6"/>
                  </a:lnTo>
                  <a:lnTo>
                    <a:pt x="73" y="2"/>
                  </a:lnTo>
                  <a:lnTo>
                    <a:pt x="89" y="0"/>
                  </a:lnTo>
                  <a:lnTo>
                    <a:pt x="106" y="3"/>
                  </a:lnTo>
                  <a:lnTo>
                    <a:pt x="124" y="5"/>
                  </a:lnTo>
                  <a:lnTo>
                    <a:pt x="142" y="10"/>
                  </a:lnTo>
                  <a:lnTo>
                    <a:pt x="161" y="16"/>
                  </a:lnTo>
                  <a:lnTo>
                    <a:pt x="178" y="23"/>
                  </a:lnTo>
                  <a:lnTo>
                    <a:pt x="197" y="30"/>
                  </a:lnTo>
                  <a:lnTo>
                    <a:pt x="213" y="38"/>
                  </a:lnTo>
                  <a:lnTo>
                    <a:pt x="229" y="45"/>
                  </a:lnTo>
                  <a:lnTo>
                    <a:pt x="246" y="52"/>
                  </a:lnTo>
                  <a:lnTo>
                    <a:pt x="260" y="58"/>
                  </a:lnTo>
                  <a:lnTo>
                    <a:pt x="273" y="63"/>
                  </a:lnTo>
                  <a:lnTo>
                    <a:pt x="286" y="67"/>
                  </a:lnTo>
                  <a:lnTo>
                    <a:pt x="302" y="71"/>
                  </a:lnTo>
                  <a:lnTo>
                    <a:pt x="318" y="77"/>
                  </a:lnTo>
                  <a:lnTo>
                    <a:pt x="337" y="82"/>
                  </a:lnTo>
                  <a:lnTo>
                    <a:pt x="357" y="89"/>
                  </a:lnTo>
                  <a:lnTo>
                    <a:pt x="378" y="98"/>
                  </a:lnTo>
                  <a:lnTo>
                    <a:pt x="399" y="108"/>
                  </a:lnTo>
                  <a:lnTo>
                    <a:pt x="420" y="119"/>
                  </a:lnTo>
                  <a:lnTo>
                    <a:pt x="441" y="133"/>
                  </a:lnTo>
                  <a:lnTo>
                    <a:pt x="462" y="148"/>
                  </a:lnTo>
                  <a:lnTo>
                    <a:pt x="482" y="166"/>
                  </a:lnTo>
                  <a:lnTo>
                    <a:pt x="500" y="185"/>
                  </a:lnTo>
                  <a:lnTo>
                    <a:pt x="517" y="208"/>
                  </a:lnTo>
                  <a:lnTo>
                    <a:pt x="532" y="233"/>
                  </a:lnTo>
                  <a:lnTo>
                    <a:pt x="545" y="262"/>
                  </a:lnTo>
                  <a:lnTo>
                    <a:pt x="555" y="293"/>
                  </a:lnTo>
                  <a:lnTo>
                    <a:pt x="560" y="324"/>
                  </a:lnTo>
                  <a:lnTo>
                    <a:pt x="555" y="349"/>
                  </a:lnTo>
                  <a:lnTo>
                    <a:pt x="541" y="369"/>
                  </a:lnTo>
                  <a:lnTo>
                    <a:pt x="521" y="384"/>
                  </a:lnTo>
                  <a:lnTo>
                    <a:pt x="495" y="394"/>
                  </a:lnTo>
                  <a:lnTo>
                    <a:pt x="462" y="398"/>
                  </a:lnTo>
                  <a:lnTo>
                    <a:pt x="424" y="398"/>
                  </a:lnTo>
                  <a:lnTo>
                    <a:pt x="385" y="391"/>
                  </a:lnTo>
                  <a:lnTo>
                    <a:pt x="342" y="381"/>
                  </a:lnTo>
                  <a:lnTo>
                    <a:pt x="296" y="365"/>
                  </a:lnTo>
                  <a:lnTo>
                    <a:pt x="251" y="342"/>
                  </a:lnTo>
                  <a:lnTo>
                    <a:pt x="205" y="315"/>
                  </a:lnTo>
                  <a:lnTo>
                    <a:pt x="159" y="284"/>
                  </a:lnTo>
                  <a:lnTo>
                    <a:pt x="116" y="246"/>
                  </a:lnTo>
                  <a:lnTo>
                    <a:pt x="77" y="204"/>
                  </a:lnTo>
                  <a:lnTo>
                    <a:pt x="40" y="156"/>
                  </a:lnTo>
                  <a:lnTo>
                    <a:pt x="39" y="154"/>
                  </a:lnTo>
                  <a:lnTo>
                    <a:pt x="38" y="153"/>
                  </a:lnTo>
                  <a:lnTo>
                    <a:pt x="36" y="150"/>
                  </a:lnTo>
                  <a:lnTo>
                    <a:pt x="35" y="148"/>
                  </a:lnTo>
                  <a:lnTo>
                    <a:pt x="31" y="146"/>
                  </a:lnTo>
                  <a:lnTo>
                    <a:pt x="24" y="141"/>
                  </a:lnTo>
                  <a:lnTo>
                    <a:pt x="15" y="133"/>
                  </a:lnTo>
                  <a:lnTo>
                    <a:pt x="7" y="121"/>
                  </a:lnTo>
                  <a:lnTo>
                    <a:pt x="1" y="106"/>
                  </a:lnTo>
                  <a:lnTo>
                    <a:pt x="0" y="86"/>
                  </a:lnTo>
                  <a:lnTo>
                    <a:pt x="5" y="63"/>
                  </a:lnTo>
                  <a:lnTo>
                    <a:pt x="19" y="36"/>
                  </a:lnTo>
                  <a:close/>
                </a:path>
              </a:pathLst>
            </a:custGeom>
            <a:solidFill>
              <a:srgbClr val="E5EFEA"/>
            </a:solidFill>
            <a:ln w="9525">
              <a:noFill/>
              <a:round/>
              <a:headEnd/>
              <a:tailEnd/>
            </a:ln>
          </p:spPr>
          <p:txBody>
            <a:bodyPr/>
            <a:lstStyle/>
            <a:p>
              <a:endParaRPr lang="ru-RU"/>
            </a:p>
          </p:txBody>
        </p:sp>
        <p:sp>
          <p:nvSpPr>
            <p:cNvPr id="6162" name="Freeform 89"/>
            <p:cNvSpPr>
              <a:spLocks/>
            </p:cNvSpPr>
            <p:nvPr/>
          </p:nvSpPr>
          <p:spPr bwMode="auto">
            <a:xfrm>
              <a:off x="3742" y="471"/>
              <a:ext cx="132" cy="94"/>
            </a:xfrm>
            <a:custGeom>
              <a:avLst/>
              <a:gdLst>
                <a:gd name="T0" fmla="*/ 0 w 529"/>
                <a:gd name="T1" fmla="*/ 0 h 376"/>
                <a:gd name="T2" fmla="*/ 0 w 529"/>
                <a:gd name="T3" fmla="*/ 0 h 376"/>
                <a:gd name="T4" fmla="*/ 0 w 529"/>
                <a:gd name="T5" fmla="*/ 0 h 376"/>
                <a:gd name="T6" fmla="*/ 0 w 529"/>
                <a:gd name="T7" fmla="*/ 0 h 376"/>
                <a:gd name="T8" fmla="*/ 0 w 529"/>
                <a:gd name="T9" fmla="*/ 0 h 376"/>
                <a:gd name="T10" fmla="*/ 0 w 529"/>
                <a:gd name="T11" fmla="*/ 0 h 376"/>
                <a:gd name="T12" fmla="*/ 0 w 529"/>
                <a:gd name="T13" fmla="*/ 0 h 376"/>
                <a:gd name="T14" fmla="*/ 0 w 529"/>
                <a:gd name="T15" fmla="*/ 0 h 376"/>
                <a:gd name="T16" fmla="*/ 0 w 529"/>
                <a:gd name="T17" fmla="*/ 0 h 376"/>
                <a:gd name="T18" fmla="*/ 0 w 529"/>
                <a:gd name="T19" fmla="*/ 0 h 376"/>
                <a:gd name="T20" fmla="*/ 0 w 529"/>
                <a:gd name="T21" fmla="*/ 0 h 376"/>
                <a:gd name="T22" fmla="*/ 0 w 529"/>
                <a:gd name="T23" fmla="*/ 0 h 376"/>
                <a:gd name="T24" fmla="*/ 0 w 529"/>
                <a:gd name="T25" fmla="*/ 0 h 376"/>
                <a:gd name="T26" fmla="*/ 0 w 529"/>
                <a:gd name="T27" fmla="*/ 0 h 376"/>
                <a:gd name="T28" fmla="*/ 0 w 529"/>
                <a:gd name="T29" fmla="*/ 0 h 376"/>
                <a:gd name="T30" fmla="*/ 0 w 529"/>
                <a:gd name="T31" fmla="*/ 0 h 376"/>
                <a:gd name="T32" fmla="*/ 0 w 529"/>
                <a:gd name="T33" fmla="*/ 0 h 376"/>
                <a:gd name="T34" fmla="*/ 0 w 529"/>
                <a:gd name="T35" fmla="*/ 0 h 376"/>
                <a:gd name="T36" fmla="*/ 0 w 529"/>
                <a:gd name="T37" fmla="*/ 0 h 376"/>
                <a:gd name="T38" fmla="*/ 0 w 529"/>
                <a:gd name="T39" fmla="*/ 0 h 376"/>
                <a:gd name="T40" fmla="*/ 0 w 529"/>
                <a:gd name="T41" fmla="*/ 0 h 376"/>
                <a:gd name="T42" fmla="*/ 0 w 529"/>
                <a:gd name="T43" fmla="*/ 0 h 376"/>
                <a:gd name="T44" fmla="*/ 0 w 529"/>
                <a:gd name="T45" fmla="*/ 0 h 376"/>
                <a:gd name="T46" fmla="*/ 0 w 529"/>
                <a:gd name="T47" fmla="*/ 0 h 376"/>
                <a:gd name="T48" fmla="*/ 0 w 529"/>
                <a:gd name="T49" fmla="*/ 0 h 376"/>
                <a:gd name="T50" fmla="*/ 0 w 529"/>
                <a:gd name="T51" fmla="*/ 0 h 376"/>
                <a:gd name="T52" fmla="*/ 0 w 529"/>
                <a:gd name="T53" fmla="*/ 0 h 376"/>
                <a:gd name="T54" fmla="*/ 0 w 529"/>
                <a:gd name="T55" fmla="*/ 0 h 376"/>
                <a:gd name="T56" fmla="*/ 0 w 529"/>
                <a:gd name="T57" fmla="*/ 0 h 376"/>
                <a:gd name="T58" fmla="*/ 0 w 529"/>
                <a:gd name="T59" fmla="*/ 0 h 376"/>
                <a:gd name="T60" fmla="*/ 0 w 529"/>
                <a:gd name="T61" fmla="*/ 0 h 376"/>
                <a:gd name="T62" fmla="*/ 0 w 529"/>
                <a:gd name="T63" fmla="*/ 0 h 376"/>
                <a:gd name="T64" fmla="*/ 0 w 529"/>
                <a:gd name="T65" fmla="*/ 0 h 376"/>
                <a:gd name="T66" fmla="*/ 0 w 529"/>
                <a:gd name="T67" fmla="*/ 0 h 376"/>
                <a:gd name="T68" fmla="*/ 0 w 529"/>
                <a:gd name="T69" fmla="*/ 0 h 376"/>
                <a:gd name="T70" fmla="*/ 0 w 529"/>
                <a:gd name="T71" fmla="*/ 0 h 376"/>
                <a:gd name="T72" fmla="*/ 0 w 529"/>
                <a:gd name="T73" fmla="*/ 0 h 376"/>
                <a:gd name="T74" fmla="*/ 0 w 529"/>
                <a:gd name="T75" fmla="*/ 0 h 376"/>
                <a:gd name="T76" fmla="*/ 0 w 529"/>
                <a:gd name="T77" fmla="*/ 0 h 376"/>
                <a:gd name="T78" fmla="*/ 0 w 529"/>
                <a:gd name="T79" fmla="*/ 0 h 376"/>
                <a:gd name="T80" fmla="*/ 0 w 529"/>
                <a:gd name="T81" fmla="*/ 0 h 376"/>
                <a:gd name="T82" fmla="*/ 0 w 529"/>
                <a:gd name="T83" fmla="*/ 0 h 376"/>
                <a:gd name="T84" fmla="*/ 0 w 529"/>
                <a:gd name="T85" fmla="*/ 0 h 376"/>
                <a:gd name="T86" fmla="*/ 0 w 529"/>
                <a:gd name="T87" fmla="*/ 0 h 376"/>
                <a:gd name="T88" fmla="*/ 0 w 529"/>
                <a:gd name="T89" fmla="*/ 0 h 376"/>
                <a:gd name="T90" fmla="*/ 0 w 529"/>
                <a:gd name="T91" fmla="*/ 0 h 376"/>
                <a:gd name="T92" fmla="*/ 0 w 529"/>
                <a:gd name="T93" fmla="*/ 0 h 376"/>
                <a:gd name="T94" fmla="*/ 0 w 529"/>
                <a:gd name="T95" fmla="*/ 0 h 376"/>
                <a:gd name="T96" fmla="*/ 0 w 529"/>
                <a:gd name="T97" fmla="*/ 0 h 376"/>
                <a:gd name="T98" fmla="*/ 0 w 529"/>
                <a:gd name="T99" fmla="*/ 0 h 376"/>
                <a:gd name="T100" fmla="*/ 0 w 529"/>
                <a:gd name="T101" fmla="*/ 0 h 376"/>
                <a:gd name="T102" fmla="*/ 0 w 529"/>
                <a:gd name="T103" fmla="*/ 0 h 376"/>
                <a:gd name="T104" fmla="*/ 0 w 529"/>
                <a:gd name="T105" fmla="*/ 0 h 376"/>
                <a:gd name="T106" fmla="*/ 0 w 529"/>
                <a:gd name="T107" fmla="*/ 0 h 376"/>
                <a:gd name="T108" fmla="*/ 0 w 529"/>
                <a:gd name="T109" fmla="*/ 0 h 376"/>
                <a:gd name="T110" fmla="*/ 0 w 529"/>
                <a:gd name="T111" fmla="*/ 0 h 376"/>
                <a:gd name="T112" fmla="*/ 0 w 529"/>
                <a:gd name="T113" fmla="*/ 0 h 376"/>
                <a:gd name="T114" fmla="*/ 0 w 529"/>
                <a:gd name="T115" fmla="*/ 0 h 376"/>
                <a:gd name="T116" fmla="*/ 0 w 529"/>
                <a:gd name="T117" fmla="*/ 0 h 376"/>
                <a:gd name="T118" fmla="*/ 0 w 529"/>
                <a:gd name="T119" fmla="*/ 0 h 376"/>
                <a:gd name="T120" fmla="*/ 0 w 529"/>
                <a:gd name="T121" fmla="*/ 0 h 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9"/>
                <a:gd name="T184" fmla="*/ 0 h 376"/>
                <a:gd name="T185" fmla="*/ 529 w 529"/>
                <a:gd name="T186" fmla="*/ 376 h 3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9" h="376">
                  <a:moveTo>
                    <a:pt x="19" y="32"/>
                  </a:moveTo>
                  <a:lnTo>
                    <a:pt x="29" y="19"/>
                  </a:lnTo>
                  <a:lnTo>
                    <a:pt x="41" y="10"/>
                  </a:lnTo>
                  <a:lnTo>
                    <a:pt x="55" y="4"/>
                  </a:lnTo>
                  <a:lnTo>
                    <a:pt x="69" y="1"/>
                  </a:lnTo>
                  <a:lnTo>
                    <a:pt x="85" y="0"/>
                  </a:lnTo>
                  <a:lnTo>
                    <a:pt x="102" y="1"/>
                  </a:lnTo>
                  <a:lnTo>
                    <a:pt x="118" y="4"/>
                  </a:lnTo>
                  <a:lnTo>
                    <a:pt x="136" y="9"/>
                  </a:lnTo>
                  <a:lnTo>
                    <a:pt x="153" y="15"/>
                  </a:lnTo>
                  <a:lnTo>
                    <a:pt x="171" y="21"/>
                  </a:lnTo>
                  <a:lnTo>
                    <a:pt x="187" y="28"/>
                  </a:lnTo>
                  <a:lnTo>
                    <a:pt x="203" y="35"/>
                  </a:lnTo>
                  <a:lnTo>
                    <a:pt x="219" y="42"/>
                  </a:lnTo>
                  <a:lnTo>
                    <a:pt x="234" y="48"/>
                  </a:lnTo>
                  <a:lnTo>
                    <a:pt x="248" y="53"/>
                  </a:lnTo>
                  <a:lnTo>
                    <a:pt x="259" y="58"/>
                  </a:lnTo>
                  <a:lnTo>
                    <a:pt x="272" y="62"/>
                  </a:lnTo>
                  <a:lnTo>
                    <a:pt x="286" y="66"/>
                  </a:lnTo>
                  <a:lnTo>
                    <a:pt x="303" y="72"/>
                  </a:lnTo>
                  <a:lnTo>
                    <a:pt x="320" y="78"/>
                  </a:lnTo>
                  <a:lnTo>
                    <a:pt x="339" y="84"/>
                  </a:lnTo>
                  <a:lnTo>
                    <a:pt x="359" y="92"/>
                  </a:lnTo>
                  <a:lnTo>
                    <a:pt x="378" y="101"/>
                  </a:lnTo>
                  <a:lnTo>
                    <a:pt x="398" y="112"/>
                  </a:lnTo>
                  <a:lnTo>
                    <a:pt x="418" y="125"/>
                  </a:lnTo>
                  <a:lnTo>
                    <a:pt x="437" y="140"/>
                  </a:lnTo>
                  <a:lnTo>
                    <a:pt x="455" y="156"/>
                  </a:lnTo>
                  <a:lnTo>
                    <a:pt x="473" y="175"/>
                  </a:lnTo>
                  <a:lnTo>
                    <a:pt x="489" y="196"/>
                  </a:lnTo>
                  <a:lnTo>
                    <a:pt x="503" y="221"/>
                  </a:lnTo>
                  <a:lnTo>
                    <a:pt x="515" y="248"/>
                  </a:lnTo>
                  <a:lnTo>
                    <a:pt x="526" y="278"/>
                  </a:lnTo>
                  <a:lnTo>
                    <a:pt x="529" y="307"/>
                  </a:lnTo>
                  <a:lnTo>
                    <a:pt x="524" y="331"/>
                  </a:lnTo>
                  <a:lnTo>
                    <a:pt x="513" y="350"/>
                  </a:lnTo>
                  <a:lnTo>
                    <a:pt x="493" y="364"/>
                  </a:lnTo>
                  <a:lnTo>
                    <a:pt x="467" y="373"/>
                  </a:lnTo>
                  <a:lnTo>
                    <a:pt x="437" y="376"/>
                  </a:lnTo>
                  <a:lnTo>
                    <a:pt x="402" y="375"/>
                  </a:lnTo>
                  <a:lnTo>
                    <a:pt x="363" y="369"/>
                  </a:lnTo>
                  <a:lnTo>
                    <a:pt x="322" y="359"/>
                  </a:lnTo>
                  <a:lnTo>
                    <a:pt x="280" y="342"/>
                  </a:lnTo>
                  <a:lnTo>
                    <a:pt x="236" y="323"/>
                  </a:lnTo>
                  <a:lnTo>
                    <a:pt x="193" y="297"/>
                  </a:lnTo>
                  <a:lnTo>
                    <a:pt x="151" y="266"/>
                  </a:lnTo>
                  <a:lnTo>
                    <a:pt x="110" y="231"/>
                  </a:lnTo>
                  <a:lnTo>
                    <a:pt x="73" y="191"/>
                  </a:lnTo>
                  <a:lnTo>
                    <a:pt x="38" y="147"/>
                  </a:lnTo>
                  <a:lnTo>
                    <a:pt x="36" y="145"/>
                  </a:lnTo>
                  <a:lnTo>
                    <a:pt x="35" y="143"/>
                  </a:lnTo>
                  <a:lnTo>
                    <a:pt x="34" y="141"/>
                  </a:lnTo>
                  <a:lnTo>
                    <a:pt x="33" y="140"/>
                  </a:lnTo>
                  <a:lnTo>
                    <a:pt x="29" y="138"/>
                  </a:lnTo>
                  <a:lnTo>
                    <a:pt x="22" y="133"/>
                  </a:lnTo>
                  <a:lnTo>
                    <a:pt x="13" y="125"/>
                  </a:lnTo>
                  <a:lnTo>
                    <a:pt x="6" y="113"/>
                  </a:lnTo>
                  <a:lnTo>
                    <a:pt x="0" y="99"/>
                  </a:lnTo>
                  <a:lnTo>
                    <a:pt x="0" y="80"/>
                  </a:lnTo>
                  <a:lnTo>
                    <a:pt x="5" y="58"/>
                  </a:lnTo>
                  <a:lnTo>
                    <a:pt x="19" y="32"/>
                  </a:lnTo>
                  <a:close/>
                </a:path>
              </a:pathLst>
            </a:custGeom>
            <a:solidFill>
              <a:srgbClr val="DBE8E5"/>
            </a:solidFill>
            <a:ln w="9525">
              <a:noFill/>
              <a:round/>
              <a:headEnd/>
              <a:tailEnd/>
            </a:ln>
          </p:spPr>
          <p:txBody>
            <a:bodyPr/>
            <a:lstStyle/>
            <a:p>
              <a:endParaRPr lang="ru-RU"/>
            </a:p>
          </p:txBody>
        </p:sp>
        <p:sp>
          <p:nvSpPr>
            <p:cNvPr id="6163" name="Freeform 90"/>
            <p:cNvSpPr>
              <a:spLocks/>
            </p:cNvSpPr>
            <p:nvPr/>
          </p:nvSpPr>
          <p:spPr bwMode="auto">
            <a:xfrm>
              <a:off x="3746" y="475"/>
              <a:ext cx="125" cy="89"/>
            </a:xfrm>
            <a:custGeom>
              <a:avLst/>
              <a:gdLst>
                <a:gd name="T0" fmla="*/ 0 w 498"/>
                <a:gd name="T1" fmla="*/ 0 h 356"/>
                <a:gd name="T2" fmla="*/ 0 w 498"/>
                <a:gd name="T3" fmla="*/ 0 h 356"/>
                <a:gd name="T4" fmla="*/ 0 w 498"/>
                <a:gd name="T5" fmla="*/ 0 h 356"/>
                <a:gd name="T6" fmla="*/ 0 w 498"/>
                <a:gd name="T7" fmla="*/ 0 h 356"/>
                <a:gd name="T8" fmla="*/ 0 w 498"/>
                <a:gd name="T9" fmla="*/ 0 h 356"/>
                <a:gd name="T10" fmla="*/ 0 w 498"/>
                <a:gd name="T11" fmla="*/ 0 h 356"/>
                <a:gd name="T12" fmla="*/ 0 w 498"/>
                <a:gd name="T13" fmla="*/ 0 h 356"/>
                <a:gd name="T14" fmla="*/ 0 w 498"/>
                <a:gd name="T15" fmla="*/ 0 h 356"/>
                <a:gd name="T16" fmla="*/ 0 w 498"/>
                <a:gd name="T17" fmla="*/ 0 h 356"/>
                <a:gd name="T18" fmla="*/ 0 w 498"/>
                <a:gd name="T19" fmla="*/ 0 h 356"/>
                <a:gd name="T20" fmla="*/ 0 w 498"/>
                <a:gd name="T21" fmla="*/ 0 h 356"/>
                <a:gd name="T22" fmla="*/ 0 w 498"/>
                <a:gd name="T23" fmla="*/ 0 h 356"/>
                <a:gd name="T24" fmla="*/ 0 w 498"/>
                <a:gd name="T25" fmla="*/ 0 h 356"/>
                <a:gd name="T26" fmla="*/ 0 w 498"/>
                <a:gd name="T27" fmla="*/ 0 h 356"/>
                <a:gd name="T28" fmla="*/ 0 w 498"/>
                <a:gd name="T29" fmla="*/ 0 h 356"/>
                <a:gd name="T30" fmla="*/ 0 w 498"/>
                <a:gd name="T31" fmla="*/ 0 h 356"/>
                <a:gd name="T32" fmla="*/ 0 w 498"/>
                <a:gd name="T33" fmla="*/ 0 h 356"/>
                <a:gd name="T34" fmla="*/ 0 w 498"/>
                <a:gd name="T35" fmla="*/ 0 h 356"/>
                <a:gd name="T36" fmla="*/ 0 w 498"/>
                <a:gd name="T37" fmla="*/ 0 h 356"/>
                <a:gd name="T38" fmla="*/ 0 w 498"/>
                <a:gd name="T39" fmla="*/ 0 h 356"/>
                <a:gd name="T40" fmla="*/ 0 w 498"/>
                <a:gd name="T41" fmla="*/ 0 h 356"/>
                <a:gd name="T42" fmla="*/ 0 w 498"/>
                <a:gd name="T43" fmla="*/ 0 h 356"/>
                <a:gd name="T44" fmla="*/ 0 w 498"/>
                <a:gd name="T45" fmla="*/ 0 h 356"/>
                <a:gd name="T46" fmla="*/ 0 w 498"/>
                <a:gd name="T47" fmla="*/ 0 h 356"/>
                <a:gd name="T48" fmla="*/ 0 w 498"/>
                <a:gd name="T49" fmla="*/ 0 h 356"/>
                <a:gd name="T50" fmla="*/ 0 w 498"/>
                <a:gd name="T51" fmla="*/ 0 h 356"/>
                <a:gd name="T52" fmla="*/ 0 w 498"/>
                <a:gd name="T53" fmla="*/ 0 h 356"/>
                <a:gd name="T54" fmla="*/ 0 w 498"/>
                <a:gd name="T55" fmla="*/ 0 h 356"/>
                <a:gd name="T56" fmla="*/ 0 w 498"/>
                <a:gd name="T57" fmla="*/ 0 h 356"/>
                <a:gd name="T58" fmla="*/ 0 w 498"/>
                <a:gd name="T59" fmla="*/ 0 h 356"/>
                <a:gd name="T60" fmla="*/ 0 w 498"/>
                <a:gd name="T61" fmla="*/ 0 h 356"/>
                <a:gd name="T62" fmla="*/ 0 w 498"/>
                <a:gd name="T63" fmla="*/ 0 h 356"/>
                <a:gd name="T64" fmla="*/ 0 w 498"/>
                <a:gd name="T65" fmla="*/ 0 h 356"/>
                <a:gd name="T66" fmla="*/ 0 w 498"/>
                <a:gd name="T67" fmla="*/ 0 h 356"/>
                <a:gd name="T68" fmla="*/ 0 w 498"/>
                <a:gd name="T69" fmla="*/ 0 h 356"/>
                <a:gd name="T70" fmla="*/ 0 w 498"/>
                <a:gd name="T71" fmla="*/ 0 h 356"/>
                <a:gd name="T72" fmla="*/ 0 w 498"/>
                <a:gd name="T73" fmla="*/ 0 h 356"/>
                <a:gd name="T74" fmla="*/ 0 w 498"/>
                <a:gd name="T75" fmla="*/ 0 h 356"/>
                <a:gd name="T76" fmla="*/ 0 w 498"/>
                <a:gd name="T77" fmla="*/ 0 h 356"/>
                <a:gd name="T78" fmla="*/ 0 w 498"/>
                <a:gd name="T79" fmla="*/ 0 h 356"/>
                <a:gd name="T80" fmla="*/ 0 w 498"/>
                <a:gd name="T81" fmla="*/ 0 h 356"/>
                <a:gd name="T82" fmla="*/ 0 w 498"/>
                <a:gd name="T83" fmla="*/ 0 h 356"/>
                <a:gd name="T84" fmla="*/ 0 w 498"/>
                <a:gd name="T85" fmla="*/ 0 h 356"/>
                <a:gd name="T86" fmla="*/ 0 w 498"/>
                <a:gd name="T87" fmla="*/ 0 h 356"/>
                <a:gd name="T88" fmla="*/ 0 w 498"/>
                <a:gd name="T89" fmla="*/ 0 h 356"/>
                <a:gd name="T90" fmla="*/ 0 w 498"/>
                <a:gd name="T91" fmla="*/ 0 h 356"/>
                <a:gd name="T92" fmla="*/ 0 w 498"/>
                <a:gd name="T93" fmla="*/ 0 h 356"/>
                <a:gd name="T94" fmla="*/ 0 w 498"/>
                <a:gd name="T95" fmla="*/ 0 h 356"/>
                <a:gd name="T96" fmla="*/ 0 w 498"/>
                <a:gd name="T97" fmla="*/ 0 h 356"/>
                <a:gd name="T98" fmla="*/ 0 w 498"/>
                <a:gd name="T99" fmla="*/ 0 h 356"/>
                <a:gd name="T100" fmla="*/ 0 w 498"/>
                <a:gd name="T101" fmla="*/ 0 h 356"/>
                <a:gd name="T102" fmla="*/ 0 w 498"/>
                <a:gd name="T103" fmla="*/ 0 h 356"/>
                <a:gd name="T104" fmla="*/ 0 w 498"/>
                <a:gd name="T105" fmla="*/ 0 h 356"/>
                <a:gd name="T106" fmla="*/ 0 w 498"/>
                <a:gd name="T107" fmla="*/ 0 h 356"/>
                <a:gd name="T108" fmla="*/ 0 w 498"/>
                <a:gd name="T109" fmla="*/ 0 h 356"/>
                <a:gd name="T110" fmla="*/ 0 w 498"/>
                <a:gd name="T111" fmla="*/ 0 h 356"/>
                <a:gd name="T112" fmla="*/ 0 w 498"/>
                <a:gd name="T113" fmla="*/ 0 h 356"/>
                <a:gd name="T114" fmla="*/ 0 w 498"/>
                <a:gd name="T115" fmla="*/ 0 h 356"/>
                <a:gd name="T116" fmla="*/ 0 w 498"/>
                <a:gd name="T117" fmla="*/ 0 h 356"/>
                <a:gd name="T118" fmla="*/ 0 w 498"/>
                <a:gd name="T119" fmla="*/ 0 h 356"/>
                <a:gd name="T120" fmla="*/ 0 w 498"/>
                <a:gd name="T121" fmla="*/ 0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8"/>
                <a:gd name="T184" fmla="*/ 0 h 356"/>
                <a:gd name="T185" fmla="*/ 498 w 498"/>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8" h="356">
                  <a:moveTo>
                    <a:pt x="17" y="30"/>
                  </a:moveTo>
                  <a:lnTo>
                    <a:pt x="28" y="18"/>
                  </a:lnTo>
                  <a:lnTo>
                    <a:pt x="38" y="9"/>
                  </a:lnTo>
                  <a:lnTo>
                    <a:pt x="51" y="3"/>
                  </a:lnTo>
                  <a:lnTo>
                    <a:pt x="65" y="0"/>
                  </a:lnTo>
                  <a:lnTo>
                    <a:pt x="80" y="0"/>
                  </a:lnTo>
                  <a:lnTo>
                    <a:pt x="97" y="0"/>
                  </a:lnTo>
                  <a:lnTo>
                    <a:pt x="112" y="3"/>
                  </a:lnTo>
                  <a:lnTo>
                    <a:pt x="129" y="7"/>
                  </a:lnTo>
                  <a:lnTo>
                    <a:pt x="146" y="13"/>
                  </a:lnTo>
                  <a:lnTo>
                    <a:pt x="162" y="18"/>
                  </a:lnTo>
                  <a:lnTo>
                    <a:pt x="178" y="25"/>
                  </a:lnTo>
                  <a:lnTo>
                    <a:pt x="193" y="33"/>
                  </a:lnTo>
                  <a:lnTo>
                    <a:pt x="209" y="38"/>
                  </a:lnTo>
                  <a:lnTo>
                    <a:pt x="223" y="45"/>
                  </a:lnTo>
                  <a:lnTo>
                    <a:pt x="236" y="50"/>
                  </a:lnTo>
                  <a:lnTo>
                    <a:pt x="247" y="55"/>
                  </a:lnTo>
                  <a:lnTo>
                    <a:pt x="259" y="58"/>
                  </a:lnTo>
                  <a:lnTo>
                    <a:pt x="273" y="63"/>
                  </a:lnTo>
                  <a:lnTo>
                    <a:pt x="288" y="68"/>
                  </a:lnTo>
                  <a:lnTo>
                    <a:pt x="304" y="73"/>
                  </a:lnTo>
                  <a:lnTo>
                    <a:pt x="322" y="79"/>
                  </a:lnTo>
                  <a:lnTo>
                    <a:pt x="339" y="86"/>
                  </a:lnTo>
                  <a:lnTo>
                    <a:pt x="358" y="96"/>
                  </a:lnTo>
                  <a:lnTo>
                    <a:pt x="377" y="106"/>
                  </a:lnTo>
                  <a:lnTo>
                    <a:pt x="394" y="118"/>
                  </a:lnTo>
                  <a:lnTo>
                    <a:pt x="412" y="132"/>
                  </a:lnTo>
                  <a:lnTo>
                    <a:pt x="429" y="147"/>
                  </a:lnTo>
                  <a:lnTo>
                    <a:pt x="446" y="165"/>
                  </a:lnTo>
                  <a:lnTo>
                    <a:pt x="461" y="186"/>
                  </a:lnTo>
                  <a:lnTo>
                    <a:pt x="474" y="208"/>
                  </a:lnTo>
                  <a:lnTo>
                    <a:pt x="485" y="234"/>
                  </a:lnTo>
                  <a:lnTo>
                    <a:pt x="495" y="263"/>
                  </a:lnTo>
                  <a:lnTo>
                    <a:pt x="498" y="291"/>
                  </a:lnTo>
                  <a:lnTo>
                    <a:pt x="494" y="313"/>
                  </a:lnTo>
                  <a:lnTo>
                    <a:pt x="482" y="331"/>
                  </a:lnTo>
                  <a:lnTo>
                    <a:pt x="464" y="344"/>
                  </a:lnTo>
                  <a:lnTo>
                    <a:pt x="440" y="352"/>
                  </a:lnTo>
                  <a:lnTo>
                    <a:pt x="411" y="356"/>
                  </a:lnTo>
                  <a:lnTo>
                    <a:pt x="378" y="354"/>
                  </a:lnTo>
                  <a:lnTo>
                    <a:pt x="342" y="347"/>
                  </a:lnTo>
                  <a:lnTo>
                    <a:pt x="303" y="337"/>
                  </a:lnTo>
                  <a:lnTo>
                    <a:pt x="264" y="322"/>
                  </a:lnTo>
                  <a:lnTo>
                    <a:pt x="222" y="302"/>
                  </a:lnTo>
                  <a:lnTo>
                    <a:pt x="181" y="278"/>
                  </a:lnTo>
                  <a:lnTo>
                    <a:pt x="141" y="249"/>
                  </a:lnTo>
                  <a:lnTo>
                    <a:pt x="102" y="216"/>
                  </a:lnTo>
                  <a:lnTo>
                    <a:pt x="67" y="179"/>
                  </a:lnTo>
                  <a:lnTo>
                    <a:pt x="35" y="137"/>
                  </a:lnTo>
                  <a:lnTo>
                    <a:pt x="34" y="136"/>
                  </a:lnTo>
                  <a:lnTo>
                    <a:pt x="34" y="134"/>
                  </a:lnTo>
                  <a:lnTo>
                    <a:pt x="32" y="133"/>
                  </a:lnTo>
                  <a:lnTo>
                    <a:pt x="31" y="132"/>
                  </a:lnTo>
                  <a:lnTo>
                    <a:pt x="27" y="130"/>
                  </a:lnTo>
                  <a:lnTo>
                    <a:pt x="21" y="124"/>
                  </a:lnTo>
                  <a:lnTo>
                    <a:pt x="13" y="117"/>
                  </a:lnTo>
                  <a:lnTo>
                    <a:pt x="6" y="105"/>
                  </a:lnTo>
                  <a:lnTo>
                    <a:pt x="0" y="92"/>
                  </a:lnTo>
                  <a:lnTo>
                    <a:pt x="0" y="75"/>
                  </a:lnTo>
                  <a:lnTo>
                    <a:pt x="4" y="55"/>
                  </a:lnTo>
                  <a:lnTo>
                    <a:pt x="17" y="30"/>
                  </a:lnTo>
                  <a:close/>
                </a:path>
              </a:pathLst>
            </a:custGeom>
            <a:solidFill>
              <a:srgbClr val="D1E0DB"/>
            </a:solidFill>
            <a:ln w="9525">
              <a:noFill/>
              <a:round/>
              <a:headEnd/>
              <a:tailEnd/>
            </a:ln>
          </p:spPr>
          <p:txBody>
            <a:bodyPr/>
            <a:lstStyle/>
            <a:p>
              <a:endParaRPr lang="ru-RU"/>
            </a:p>
          </p:txBody>
        </p:sp>
        <p:sp>
          <p:nvSpPr>
            <p:cNvPr id="6164" name="Freeform 91"/>
            <p:cNvSpPr>
              <a:spLocks/>
            </p:cNvSpPr>
            <p:nvPr/>
          </p:nvSpPr>
          <p:spPr bwMode="auto">
            <a:xfrm>
              <a:off x="3750" y="478"/>
              <a:ext cx="117" cy="84"/>
            </a:xfrm>
            <a:custGeom>
              <a:avLst/>
              <a:gdLst>
                <a:gd name="T0" fmla="*/ 0 w 468"/>
                <a:gd name="T1" fmla="*/ 0 h 335"/>
                <a:gd name="T2" fmla="*/ 0 w 468"/>
                <a:gd name="T3" fmla="*/ 0 h 335"/>
                <a:gd name="T4" fmla="*/ 0 w 468"/>
                <a:gd name="T5" fmla="*/ 0 h 335"/>
                <a:gd name="T6" fmla="*/ 0 w 468"/>
                <a:gd name="T7" fmla="*/ 0 h 335"/>
                <a:gd name="T8" fmla="*/ 0 w 468"/>
                <a:gd name="T9" fmla="*/ 0 h 335"/>
                <a:gd name="T10" fmla="*/ 0 w 468"/>
                <a:gd name="T11" fmla="*/ 0 h 335"/>
                <a:gd name="T12" fmla="*/ 0 w 468"/>
                <a:gd name="T13" fmla="*/ 0 h 335"/>
                <a:gd name="T14" fmla="*/ 0 w 468"/>
                <a:gd name="T15" fmla="*/ 0 h 335"/>
                <a:gd name="T16" fmla="*/ 0 w 468"/>
                <a:gd name="T17" fmla="*/ 0 h 335"/>
                <a:gd name="T18" fmla="*/ 0 w 468"/>
                <a:gd name="T19" fmla="*/ 0 h 335"/>
                <a:gd name="T20" fmla="*/ 0 w 468"/>
                <a:gd name="T21" fmla="*/ 0 h 335"/>
                <a:gd name="T22" fmla="*/ 0 w 468"/>
                <a:gd name="T23" fmla="*/ 0 h 335"/>
                <a:gd name="T24" fmla="*/ 0 w 468"/>
                <a:gd name="T25" fmla="*/ 0 h 335"/>
                <a:gd name="T26" fmla="*/ 0 w 468"/>
                <a:gd name="T27" fmla="*/ 0 h 335"/>
                <a:gd name="T28" fmla="*/ 0 w 468"/>
                <a:gd name="T29" fmla="*/ 0 h 335"/>
                <a:gd name="T30" fmla="*/ 0 w 468"/>
                <a:gd name="T31" fmla="*/ 0 h 335"/>
                <a:gd name="T32" fmla="*/ 0 w 468"/>
                <a:gd name="T33" fmla="*/ 0 h 335"/>
                <a:gd name="T34" fmla="*/ 0 w 468"/>
                <a:gd name="T35" fmla="*/ 0 h 335"/>
                <a:gd name="T36" fmla="*/ 0 w 468"/>
                <a:gd name="T37" fmla="*/ 0 h 335"/>
                <a:gd name="T38" fmla="*/ 0 w 468"/>
                <a:gd name="T39" fmla="*/ 0 h 335"/>
                <a:gd name="T40" fmla="*/ 0 w 468"/>
                <a:gd name="T41" fmla="*/ 0 h 335"/>
                <a:gd name="T42" fmla="*/ 0 w 468"/>
                <a:gd name="T43" fmla="*/ 0 h 335"/>
                <a:gd name="T44" fmla="*/ 0 w 468"/>
                <a:gd name="T45" fmla="*/ 0 h 335"/>
                <a:gd name="T46" fmla="*/ 0 w 468"/>
                <a:gd name="T47" fmla="*/ 0 h 335"/>
                <a:gd name="T48" fmla="*/ 0 w 468"/>
                <a:gd name="T49" fmla="*/ 0 h 335"/>
                <a:gd name="T50" fmla="*/ 0 w 468"/>
                <a:gd name="T51" fmla="*/ 0 h 335"/>
                <a:gd name="T52" fmla="*/ 0 w 468"/>
                <a:gd name="T53" fmla="*/ 0 h 335"/>
                <a:gd name="T54" fmla="*/ 0 w 468"/>
                <a:gd name="T55" fmla="*/ 0 h 335"/>
                <a:gd name="T56" fmla="*/ 0 w 468"/>
                <a:gd name="T57" fmla="*/ 0 h 335"/>
                <a:gd name="T58" fmla="*/ 0 w 468"/>
                <a:gd name="T59" fmla="*/ 0 h 335"/>
                <a:gd name="T60" fmla="*/ 0 w 468"/>
                <a:gd name="T61" fmla="*/ 0 h 335"/>
                <a:gd name="T62" fmla="*/ 0 w 468"/>
                <a:gd name="T63" fmla="*/ 0 h 335"/>
                <a:gd name="T64" fmla="*/ 0 w 468"/>
                <a:gd name="T65" fmla="*/ 0 h 335"/>
                <a:gd name="T66" fmla="*/ 0 w 468"/>
                <a:gd name="T67" fmla="*/ 0 h 335"/>
                <a:gd name="T68" fmla="*/ 0 w 468"/>
                <a:gd name="T69" fmla="*/ 0 h 335"/>
                <a:gd name="T70" fmla="*/ 0 w 468"/>
                <a:gd name="T71" fmla="*/ 0 h 335"/>
                <a:gd name="T72" fmla="*/ 0 w 468"/>
                <a:gd name="T73" fmla="*/ 0 h 335"/>
                <a:gd name="T74" fmla="*/ 0 w 468"/>
                <a:gd name="T75" fmla="*/ 0 h 335"/>
                <a:gd name="T76" fmla="*/ 0 w 468"/>
                <a:gd name="T77" fmla="*/ 0 h 335"/>
                <a:gd name="T78" fmla="*/ 0 w 468"/>
                <a:gd name="T79" fmla="*/ 0 h 335"/>
                <a:gd name="T80" fmla="*/ 0 w 468"/>
                <a:gd name="T81" fmla="*/ 0 h 335"/>
                <a:gd name="T82" fmla="*/ 0 w 468"/>
                <a:gd name="T83" fmla="*/ 0 h 335"/>
                <a:gd name="T84" fmla="*/ 0 w 468"/>
                <a:gd name="T85" fmla="*/ 0 h 335"/>
                <a:gd name="T86" fmla="*/ 0 w 468"/>
                <a:gd name="T87" fmla="*/ 0 h 335"/>
                <a:gd name="T88" fmla="*/ 0 w 468"/>
                <a:gd name="T89" fmla="*/ 0 h 335"/>
                <a:gd name="T90" fmla="*/ 0 w 468"/>
                <a:gd name="T91" fmla="*/ 0 h 335"/>
                <a:gd name="T92" fmla="*/ 0 w 468"/>
                <a:gd name="T93" fmla="*/ 0 h 335"/>
                <a:gd name="T94" fmla="*/ 0 w 468"/>
                <a:gd name="T95" fmla="*/ 0 h 335"/>
                <a:gd name="T96" fmla="*/ 0 w 468"/>
                <a:gd name="T97" fmla="*/ 0 h 335"/>
                <a:gd name="T98" fmla="*/ 0 w 468"/>
                <a:gd name="T99" fmla="*/ 0 h 335"/>
                <a:gd name="T100" fmla="*/ 0 w 468"/>
                <a:gd name="T101" fmla="*/ 0 h 335"/>
                <a:gd name="T102" fmla="*/ 0 w 468"/>
                <a:gd name="T103" fmla="*/ 0 h 335"/>
                <a:gd name="T104" fmla="*/ 0 w 468"/>
                <a:gd name="T105" fmla="*/ 0 h 335"/>
                <a:gd name="T106" fmla="*/ 0 w 468"/>
                <a:gd name="T107" fmla="*/ 0 h 335"/>
                <a:gd name="T108" fmla="*/ 0 w 468"/>
                <a:gd name="T109" fmla="*/ 0 h 335"/>
                <a:gd name="T110" fmla="*/ 0 w 468"/>
                <a:gd name="T111" fmla="*/ 0 h 335"/>
                <a:gd name="T112" fmla="*/ 0 w 468"/>
                <a:gd name="T113" fmla="*/ 0 h 335"/>
                <a:gd name="T114" fmla="*/ 0 w 468"/>
                <a:gd name="T115" fmla="*/ 0 h 335"/>
                <a:gd name="T116" fmla="*/ 0 w 468"/>
                <a:gd name="T117" fmla="*/ 0 h 335"/>
                <a:gd name="T118" fmla="*/ 0 w 468"/>
                <a:gd name="T119" fmla="*/ 0 h 335"/>
                <a:gd name="T120" fmla="*/ 0 w 468"/>
                <a:gd name="T121" fmla="*/ 0 h 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8"/>
                <a:gd name="T184" fmla="*/ 0 h 335"/>
                <a:gd name="T185" fmla="*/ 468 w 468"/>
                <a:gd name="T186" fmla="*/ 335 h 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8" h="335">
                  <a:moveTo>
                    <a:pt x="18" y="29"/>
                  </a:moveTo>
                  <a:lnTo>
                    <a:pt x="27" y="17"/>
                  </a:lnTo>
                  <a:lnTo>
                    <a:pt x="39" y="9"/>
                  </a:lnTo>
                  <a:lnTo>
                    <a:pt x="50" y="3"/>
                  </a:lnTo>
                  <a:lnTo>
                    <a:pt x="63" y="1"/>
                  </a:lnTo>
                  <a:lnTo>
                    <a:pt x="77" y="0"/>
                  </a:lnTo>
                  <a:lnTo>
                    <a:pt x="92" y="1"/>
                  </a:lnTo>
                  <a:lnTo>
                    <a:pt x="108" y="3"/>
                  </a:lnTo>
                  <a:lnTo>
                    <a:pt x="123" y="7"/>
                  </a:lnTo>
                  <a:lnTo>
                    <a:pt x="139" y="13"/>
                  </a:lnTo>
                  <a:lnTo>
                    <a:pt x="154" y="19"/>
                  </a:lnTo>
                  <a:lnTo>
                    <a:pt x="169" y="24"/>
                  </a:lnTo>
                  <a:lnTo>
                    <a:pt x="185" y="31"/>
                  </a:lnTo>
                  <a:lnTo>
                    <a:pt x="199" y="37"/>
                  </a:lnTo>
                  <a:lnTo>
                    <a:pt x="212" y="43"/>
                  </a:lnTo>
                  <a:lnTo>
                    <a:pt x="224" y="48"/>
                  </a:lnTo>
                  <a:lnTo>
                    <a:pt x="235" y="52"/>
                  </a:lnTo>
                  <a:lnTo>
                    <a:pt x="247" y="56"/>
                  </a:lnTo>
                  <a:lnTo>
                    <a:pt x="259" y="59"/>
                  </a:lnTo>
                  <a:lnTo>
                    <a:pt x="273" y="64"/>
                  </a:lnTo>
                  <a:lnTo>
                    <a:pt x="289" y="70"/>
                  </a:lnTo>
                  <a:lnTo>
                    <a:pt x="305" y="76"/>
                  </a:lnTo>
                  <a:lnTo>
                    <a:pt x="321" y="83"/>
                  </a:lnTo>
                  <a:lnTo>
                    <a:pt x="338" y="91"/>
                  </a:lnTo>
                  <a:lnTo>
                    <a:pt x="355" y="100"/>
                  </a:lnTo>
                  <a:lnTo>
                    <a:pt x="371" y="111"/>
                  </a:lnTo>
                  <a:lnTo>
                    <a:pt x="389" y="124"/>
                  </a:lnTo>
                  <a:lnTo>
                    <a:pt x="404" y="139"/>
                  </a:lnTo>
                  <a:lnTo>
                    <a:pt x="419" y="157"/>
                  </a:lnTo>
                  <a:lnTo>
                    <a:pt x="433" y="175"/>
                  </a:lnTo>
                  <a:lnTo>
                    <a:pt x="445" y="198"/>
                  </a:lnTo>
                  <a:lnTo>
                    <a:pt x="456" y="222"/>
                  </a:lnTo>
                  <a:lnTo>
                    <a:pt x="465" y="249"/>
                  </a:lnTo>
                  <a:lnTo>
                    <a:pt x="468" y="275"/>
                  </a:lnTo>
                  <a:lnTo>
                    <a:pt x="465" y="296"/>
                  </a:lnTo>
                  <a:lnTo>
                    <a:pt x="453" y="313"/>
                  </a:lnTo>
                  <a:lnTo>
                    <a:pt x="437" y="325"/>
                  </a:lnTo>
                  <a:lnTo>
                    <a:pt x="415" y="332"/>
                  </a:lnTo>
                  <a:lnTo>
                    <a:pt x="387" y="335"/>
                  </a:lnTo>
                  <a:lnTo>
                    <a:pt x="356" y="333"/>
                  </a:lnTo>
                  <a:lnTo>
                    <a:pt x="322" y="326"/>
                  </a:lnTo>
                  <a:lnTo>
                    <a:pt x="286" y="316"/>
                  </a:lnTo>
                  <a:lnTo>
                    <a:pt x="248" y="302"/>
                  </a:lnTo>
                  <a:lnTo>
                    <a:pt x="209" y="283"/>
                  </a:lnTo>
                  <a:lnTo>
                    <a:pt x="171" y="260"/>
                  </a:lnTo>
                  <a:lnTo>
                    <a:pt x="133" y="233"/>
                  </a:lnTo>
                  <a:lnTo>
                    <a:pt x="97" y="202"/>
                  </a:lnTo>
                  <a:lnTo>
                    <a:pt x="63" y="167"/>
                  </a:lnTo>
                  <a:lnTo>
                    <a:pt x="33" y="129"/>
                  </a:lnTo>
                  <a:lnTo>
                    <a:pt x="32" y="127"/>
                  </a:lnTo>
                  <a:lnTo>
                    <a:pt x="31" y="126"/>
                  </a:lnTo>
                  <a:lnTo>
                    <a:pt x="29" y="125"/>
                  </a:lnTo>
                  <a:lnTo>
                    <a:pt x="26" y="123"/>
                  </a:lnTo>
                  <a:lnTo>
                    <a:pt x="19" y="117"/>
                  </a:lnTo>
                  <a:lnTo>
                    <a:pt x="12" y="110"/>
                  </a:lnTo>
                  <a:lnTo>
                    <a:pt x="5" y="99"/>
                  </a:lnTo>
                  <a:lnTo>
                    <a:pt x="1" y="86"/>
                  </a:lnTo>
                  <a:lnTo>
                    <a:pt x="0" y="70"/>
                  </a:lnTo>
                  <a:lnTo>
                    <a:pt x="6" y="51"/>
                  </a:lnTo>
                  <a:lnTo>
                    <a:pt x="18" y="29"/>
                  </a:lnTo>
                  <a:close/>
                </a:path>
              </a:pathLst>
            </a:custGeom>
            <a:solidFill>
              <a:srgbClr val="C4D8D1"/>
            </a:solidFill>
            <a:ln w="9525">
              <a:noFill/>
              <a:round/>
              <a:headEnd/>
              <a:tailEnd/>
            </a:ln>
          </p:spPr>
          <p:txBody>
            <a:bodyPr/>
            <a:lstStyle/>
            <a:p>
              <a:endParaRPr lang="ru-RU"/>
            </a:p>
          </p:txBody>
        </p:sp>
        <p:sp>
          <p:nvSpPr>
            <p:cNvPr id="6165" name="Freeform 92"/>
            <p:cNvSpPr>
              <a:spLocks/>
            </p:cNvSpPr>
            <p:nvPr/>
          </p:nvSpPr>
          <p:spPr bwMode="auto">
            <a:xfrm>
              <a:off x="3754" y="482"/>
              <a:ext cx="110" cy="78"/>
            </a:xfrm>
            <a:custGeom>
              <a:avLst/>
              <a:gdLst>
                <a:gd name="T0" fmla="*/ 0 w 437"/>
                <a:gd name="T1" fmla="*/ 0 h 315"/>
                <a:gd name="T2" fmla="*/ 0 w 437"/>
                <a:gd name="T3" fmla="*/ 0 h 315"/>
                <a:gd name="T4" fmla="*/ 0 w 437"/>
                <a:gd name="T5" fmla="*/ 0 h 315"/>
                <a:gd name="T6" fmla="*/ 0 w 437"/>
                <a:gd name="T7" fmla="*/ 0 h 315"/>
                <a:gd name="T8" fmla="*/ 0 w 437"/>
                <a:gd name="T9" fmla="*/ 0 h 315"/>
                <a:gd name="T10" fmla="*/ 0 w 437"/>
                <a:gd name="T11" fmla="*/ 0 h 315"/>
                <a:gd name="T12" fmla="*/ 0 w 437"/>
                <a:gd name="T13" fmla="*/ 0 h 315"/>
                <a:gd name="T14" fmla="*/ 0 w 437"/>
                <a:gd name="T15" fmla="*/ 0 h 315"/>
                <a:gd name="T16" fmla="*/ 0 w 437"/>
                <a:gd name="T17" fmla="*/ 0 h 315"/>
                <a:gd name="T18" fmla="*/ 0 w 437"/>
                <a:gd name="T19" fmla="*/ 0 h 315"/>
                <a:gd name="T20" fmla="*/ 0 w 437"/>
                <a:gd name="T21" fmla="*/ 0 h 315"/>
                <a:gd name="T22" fmla="*/ 0 w 437"/>
                <a:gd name="T23" fmla="*/ 0 h 315"/>
                <a:gd name="T24" fmla="*/ 0 w 437"/>
                <a:gd name="T25" fmla="*/ 0 h 315"/>
                <a:gd name="T26" fmla="*/ 0 w 437"/>
                <a:gd name="T27" fmla="*/ 0 h 315"/>
                <a:gd name="T28" fmla="*/ 0 w 437"/>
                <a:gd name="T29" fmla="*/ 0 h 315"/>
                <a:gd name="T30" fmla="*/ 0 w 437"/>
                <a:gd name="T31" fmla="*/ 0 h 315"/>
                <a:gd name="T32" fmla="*/ 0 w 437"/>
                <a:gd name="T33" fmla="*/ 0 h 315"/>
                <a:gd name="T34" fmla="*/ 0 w 437"/>
                <a:gd name="T35" fmla="*/ 0 h 315"/>
                <a:gd name="T36" fmla="*/ 0 w 437"/>
                <a:gd name="T37" fmla="*/ 0 h 315"/>
                <a:gd name="T38" fmla="*/ 0 w 437"/>
                <a:gd name="T39" fmla="*/ 0 h 315"/>
                <a:gd name="T40" fmla="*/ 0 w 437"/>
                <a:gd name="T41" fmla="*/ 0 h 315"/>
                <a:gd name="T42" fmla="*/ 0 w 437"/>
                <a:gd name="T43" fmla="*/ 0 h 315"/>
                <a:gd name="T44" fmla="*/ 0 w 437"/>
                <a:gd name="T45" fmla="*/ 0 h 315"/>
                <a:gd name="T46" fmla="*/ 0 w 437"/>
                <a:gd name="T47" fmla="*/ 0 h 315"/>
                <a:gd name="T48" fmla="*/ 0 w 437"/>
                <a:gd name="T49" fmla="*/ 0 h 315"/>
                <a:gd name="T50" fmla="*/ 0 w 437"/>
                <a:gd name="T51" fmla="*/ 0 h 315"/>
                <a:gd name="T52" fmla="*/ 0 w 437"/>
                <a:gd name="T53" fmla="*/ 0 h 315"/>
                <a:gd name="T54" fmla="*/ 0 w 437"/>
                <a:gd name="T55" fmla="*/ 0 h 315"/>
                <a:gd name="T56" fmla="*/ 0 w 437"/>
                <a:gd name="T57" fmla="*/ 0 h 315"/>
                <a:gd name="T58" fmla="*/ 0 w 437"/>
                <a:gd name="T59" fmla="*/ 0 h 315"/>
                <a:gd name="T60" fmla="*/ 0 w 437"/>
                <a:gd name="T61" fmla="*/ 0 h 315"/>
                <a:gd name="T62" fmla="*/ 0 w 437"/>
                <a:gd name="T63" fmla="*/ 0 h 315"/>
                <a:gd name="T64" fmla="*/ 0 w 437"/>
                <a:gd name="T65" fmla="*/ 0 h 315"/>
                <a:gd name="T66" fmla="*/ 0 w 437"/>
                <a:gd name="T67" fmla="*/ 0 h 315"/>
                <a:gd name="T68" fmla="*/ 0 w 437"/>
                <a:gd name="T69" fmla="*/ 0 h 315"/>
                <a:gd name="T70" fmla="*/ 0 w 437"/>
                <a:gd name="T71" fmla="*/ 0 h 315"/>
                <a:gd name="T72" fmla="*/ 0 w 437"/>
                <a:gd name="T73" fmla="*/ 0 h 315"/>
                <a:gd name="T74" fmla="*/ 0 w 437"/>
                <a:gd name="T75" fmla="*/ 0 h 315"/>
                <a:gd name="T76" fmla="*/ 0 w 437"/>
                <a:gd name="T77" fmla="*/ 0 h 315"/>
                <a:gd name="T78" fmla="*/ 0 w 437"/>
                <a:gd name="T79" fmla="*/ 0 h 315"/>
                <a:gd name="T80" fmla="*/ 0 w 437"/>
                <a:gd name="T81" fmla="*/ 0 h 315"/>
                <a:gd name="T82" fmla="*/ 0 w 437"/>
                <a:gd name="T83" fmla="*/ 0 h 315"/>
                <a:gd name="T84" fmla="*/ 0 w 437"/>
                <a:gd name="T85" fmla="*/ 0 h 315"/>
                <a:gd name="T86" fmla="*/ 0 w 437"/>
                <a:gd name="T87" fmla="*/ 0 h 315"/>
                <a:gd name="T88" fmla="*/ 0 w 437"/>
                <a:gd name="T89" fmla="*/ 0 h 315"/>
                <a:gd name="T90" fmla="*/ 0 w 437"/>
                <a:gd name="T91" fmla="*/ 0 h 315"/>
                <a:gd name="T92" fmla="*/ 0 w 437"/>
                <a:gd name="T93" fmla="*/ 0 h 315"/>
                <a:gd name="T94" fmla="*/ 0 w 437"/>
                <a:gd name="T95" fmla="*/ 0 h 315"/>
                <a:gd name="T96" fmla="*/ 0 w 437"/>
                <a:gd name="T97" fmla="*/ 0 h 315"/>
                <a:gd name="T98" fmla="*/ 0 w 437"/>
                <a:gd name="T99" fmla="*/ 0 h 315"/>
                <a:gd name="T100" fmla="*/ 0 w 437"/>
                <a:gd name="T101" fmla="*/ 0 h 315"/>
                <a:gd name="T102" fmla="*/ 0 w 437"/>
                <a:gd name="T103" fmla="*/ 0 h 315"/>
                <a:gd name="T104" fmla="*/ 0 w 437"/>
                <a:gd name="T105" fmla="*/ 0 h 315"/>
                <a:gd name="T106" fmla="*/ 0 w 437"/>
                <a:gd name="T107" fmla="*/ 0 h 315"/>
                <a:gd name="T108" fmla="*/ 0 w 437"/>
                <a:gd name="T109" fmla="*/ 0 h 315"/>
                <a:gd name="T110" fmla="*/ 0 w 437"/>
                <a:gd name="T111" fmla="*/ 0 h 315"/>
                <a:gd name="T112" fmla="*/ 0 w 437"/>
                <a:gd name="T113" fmla="*/ 0 h 315"/>
                <a:gd name="T114" fmla="*/ 0 w 437"/>
                <a:gd name="T115" fmla="*/ 0 h 315"/>
                <a:gd name="T116" fmla="*/ 0 w 437"/>
                <a:gd name="T117" fmla="*/ 0 h 315"/>
                <a:gd name="T118" fmla="*/ 0 w 437"/>
                <a:gd name="T119" fmla="*/ 0 h 315"/>
                <a:gd name="T120" fmla="*/ 0 w 437"/>
                <a:gd name="T121" fmla="*/ 0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315"/>
                <a:gd name="T185" fmla="*/ 437 w 437"/>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315">
                  <a:moveTo>
                    <a:pt x="16" y="27"/>
                  </a:moveTo>
                  <a:lnTo>
                    <a:pt x="25" y="16"/>
                  </a:lnTo>
                  <a:lnTo>
                    <a:pt x="35" y="8"/>
                  </a:lnTo>
                  <a:lnTo>
                    <a:pt x="46" y="3"/>
                  </a:lnTo>
                  <a:lnTo>
                    <a:pt x="59" y="0"/>
                  </a:lnTo>
                  <a:lnTo>
                    <a:pt x="72" y="0"/>
                  </a:lnTo>
                  <a:lnTo>
                    <a:pt x="86" y="0"/>
                  </a:lnTo>
                  <a:lnTo>
                    <a:pt x="100" y="3"/>
                  </a:lnTo>
                  <a:lnTo>
                    <a:pt x="115" y="7"/>
                  </a:lnTo>
                  <a:lnTo>
                    <a:pt x="130" y="12"/>
                  </a:lnTo>
                  <a:lnTo>
                    <a:pt x="144" y="17"/>
                  </a:lnTo>
                  <a:lnTo>
                    <a:pt x="159" y="23"/>
                  </a:lnTo>
                  <a:lnTo>
                    <a:pt x="174" y="29"/>
                  </a:lnTo>
                  <a:lnTo>
                    <a:pt x="186" y="35"/>
                  </a:lnTo>
                  <a:lnTo>
                    <a:pt x="199" y="41"/>
                  </a:lnTo>
                  <a:lnTo>
                    <a:pt x="211" y="45"/>
                  </a:lnTo>
                  <a:lnTo>
                    <a:pt x="221" y="49"/>
                  </a:lnTo>
                  <a:lnTo>
                    <a:pt x="232" y="53"/>
                  </a:lnTo>
                  <a:lnTo>
                    <a:pt x="244" y="56"/>
                  </a:lnTo>
                  <a:lnTo>
                    <a:pt x="258" y="61"/>
                  </a:lnTo>
                  <a:lnTo>
                    <a:pt x="272" y="65"/>
                  </a:lnTo>
                  <a:lnTo>
                    <a:pt x="286" y="70"/>
                  </a:lnTo>
                  <a:lnTo>
                    <a:pt x="301" y="77"/>
                  </a:lnTo>
                  <a:lnTo>
                    <a:pt x="317" y="84"/>
                  </a:lnTo>
                  <a:lnTo>
                    <a:pt x="332" y="93"/>
                  </a:lnTo>
                  <a:lnTo>
                    <a:pt x="347" y="104"/>
                  </a:lnTo>
                  <a:lnTo>
                    <a:pt x="363" y="116"/>
                  </a:lnTo>
                  <a:lnTo>
                    <a:pt x="378" y="130"/>
                  </a:lnTo>
                  <a:lnTo>
                    <a:pt x="392" y="146"/>
                  </a:lnTo>
                  <a:lnTo>
                    <a:pt x="403" y="165"/>
                  </a:lnTo>
                  <a:lnTo>
                    <a:pt x="415" y="185"/>
                  </a:lnTo>
                  <a:lnTo>
                    <a:pt x="426" y="208"/>
                  </a:lnTo>
                  <a:lnTo>
                    <a:pt x="434" y="234"/>
                  </a:lnTo>
                  <a:lnTo>
                    <a:pt x="437" y="259"/>
                  </a:lnTo>
                  <a:lnTo>
                    <a:pt x="434" y="278"/>
                  </a:lnTo>
                  <a:lnTo>
                    <a:pt x="423" y="295"/>
                  </a:lnTo>
                  <a:lnTo>
                    <a:pt x="407" y="305"/>
                  </a:lnTo>
                  <a:lnTo>
                    <a:pt x="386" y="312"/>
                  </a:lnTo>
                  <a:lnTo>
                    <a:pt x="360" y="315"/>
                  </a:lnTo>
                  <a:lnTo>
                    <a:pt x="331" y="312"/>
                  </a:lnTo>
                  <a:lnTo>
                    <a:pt x="298" y="307"/>
                  </a:lnTo>
                  <a:lnTo>
                    <a:pt x="265" y="296"/>
                  </a:lnTo>
                  <a:lnTo>
                    <a:pt x="230" y="282"/>
                  </a:lnTo>
                  <a:lnTo>
                    <a:pt x="193" y="264"/>
                  </a:lnTo>
                  <a:lnTo>
                    <a:pt x="157" y="242"/>
                  </a:lnTo>
                  <a:lnTo>
                    <a:pt x="122" y="218"/>
                  </a:lnTo>
                  <a:lnTo>
                    <a:pt x="89" y="188"/>
                  </a:lnTo>
                  <a:lnTo>
                    <a:pt x="58" y="156"/>
                  </a:lnTo>
                  <a:lnTo>
                    <a:pt x="30" y="120"/>
                  </a:lnTo>
                  <a:lnTo>
                    <a:pt x="29" y="119"/>
                  </a:lnTo>
                  <a:lnTo>
                    <a:pt x="28" y="119"/>
                  </a:lnTo>
                  <a:lnTo>
                    <a:pt x="26" y="118"/>
                  </a:lnTo>
                  <a:lnTo>
                    <a:pt x="22" y="116"/>
                  </a:lnTo>
                  <a:lnTo>
                    <a:pt x="16" y="110"/>
                  </a:lnTo>
                  <a:lnTo>
                    <a:pt x="10" y="103"/>
                  </a:lnTo>
                  <a:lnTo>
                    <a:pt x="4" y="93"/>
                  </a:lnTo>
                  <a:lnTo>
                    <a:pt x="0" y="81"/>
                  </a:lnTo>
                  <a:lnTo>
                    <a:pt x="0" y="65"/>
                  </a:lnTo>
                  <a:lnTo>
                    <a:pt x="4" y="48"/>
                  </a:lnTo>
                  <a:lnTo>
                    <a:pt x="16" y="27"/>
                  </a:lnTo>
                  <a:close/>
                </a:path>
              </a:pathLst>
            </a:custGeom>
            <a:solidFill>
              <a:srgbClr val="BAD3C9"/>
            </a:solidFill>
            <a:ln w="9525">
              <a:noFill/>
              <a:round/>
              <a:headEnd/>
              <a:tailEnd/>
            </a:ln>
          </p:spPr>
          <p:txBody>
            <a:bodyPr/>
            <a:lstStyle/>
            <a:p>
              <a:endParaRPr lang="ru-RU"/>
            </a:p>
          </p:txBody>
        </p:sp>
        <p:sp>
          <p:nvSpPr>
            <p:cNvPr id="6166" name="Freeform 93"/>
            <p:cNvSpPr>
              <a:spLocks/>
            </p:cNvSpPr>
            <p:nvPr/>
          </p:nvSpPr>
          <p:spPr bwMode="auto">
            <a:xfrm>
              <a:off x="3759" y="485"/>
              <a:ext cx="102" cy="73"/>
            </a:xfrm>
            <a:custGeom>
              <a:avLst/>
              <a:gdLst>
                <a:gd name="T0" fmla="*/ 0 w 408"/>
                <a:gd name="T1" fmla="*/ 0 h 293"/>
                <a:gd name="T2" fmla="*/ 0 w 408"/>
                <a:gd name="T3" fmla="*/ 0 h 293"/>
                <a:gd name="T4" fmla="*/ 0 w 408"/>
                <a:gd name="T5" fmla="*/ 0 h 293"/>
                <a:gd name="T6" fmla="*/ 0 w 408"/>
                <a:gd name="T7" fmla="*/ 0 h 293"/>
                <a:gd name="T8" fmla="*/ 0 w 408"/>
                <a:gd name="T9" fmla="*/ 0 h 293"/>
                <a:gd name="T10" fmla="*/ 0 w 408"/>
                <a:gd name="T11" fmla="*/ 0 h 293"/>
                <a:gd name="T12" fmla="*/ 0 w 408"/>
                <a:gd name="T13" fmla="*/ 0 h 293"/>
                <a:gd name="T14" fmla="*/ 0 w 408"/>
                <a:gd name="T15" fmla="*/ 0 h 293"/>
                <a:gd name="T16" fmla="*/ 0 w 408"/>
                <a:gd name="T17" fmla="*/ 0 h 293"/>
                <a:gd name="T18" fmla="*/ 0 w 408"/>
                <a:gd name="T19" fmla="*/ 0 h 293"/>
                <a:gd name="T20" fmla="*/ 0 w 408"/>
                <a:gd name="T21" fmla="*/ 0 h 293"/>
                <a:gd name="T22" fmla="*/ 0 w 408"/>
                <a:gd name="T23" fmla="*/ 0 h 293"/>
                <a:gd name="T24" fmla="*/ 0 w 408"/>
                <a:gd name="T25" fmla="*/ 0 h 293"/>
                <a:gd name="T26" fmla="*/ 0 w 408"/>
                <a:gd name="T27" fmla="*/ 0 h 293"/>
                <a:gd name="T28" fmla="*/ 0 w 408"/>
                <a:gd name="T29" fmla="*/ 0 h 293"/>
                <a:gd name="T30" fmla="*/ 0 w 408"/>
                <a:gd name="T31" fmla="*/ 0 h 293"/>
                <a:gd name="T32" fmla="*/ 0 w 408"/>
                <a:gd name="T33" fmla="*/ 0 h 293"/>
                <a:gd name="T34" fmla="*/ 0 w 408"/>
                <a:gd name="T35" fmla="*/ 0 h 293"/>
                <a:gd name="T36" fmla="*/ 0 w 408"/>
                <a:gd name="T37" fmla="*/ 0 h 293"/>
                <a:gd name="T38" fmla="*/ 0 w 408"/>
                <a:gd name="T39" fmla="*/ 0 h 293"/>
                <a:gd name="T40" fmla="*/ 0 w 408"/>
                <a:gd name="T41" fmla="*/ 0 h 293"/>
                <a:gd name="T42" fmla="*/ 0 w 408"/>
                <a:gd name="T43" fmla="*/ 0 h 293"/>
                <a:gd name="T44" fmla="*/ 0 w 408"/>
                <a:gd name="T45" fmla="*/ 0 h 293"/>
                <a:gd name="T46" fmla="*/ 0 w 408"/>
                <a:gd name="T47" fmla="*/ 0 h 293"/>
                <a:gd name="T48" fmla="*/ 0 w 408"/>
                <a:gd name="T49" fmla="*/ 0 h 293"/>
                <a:gd name="T50" fmla="*/ 0 w 408"/>
                <a:gd name="T51" fmla="*/ 0 h 293"/>
                <a:gd name="T52" fmla="*/ 0 w 408"/>
                <a:gd name="T53" fmla="*/ 0 h 293"/>
                <a:gd name="T54" fmla="*/ 0 w 408"/>
                <a:gd name="T55" fmla="*/ 0 h 293"/>
                <a:gd name="T56" fmla="*/ 0 w 408"/>
                <a:gd name="T57" fmla="*/ 0 h 293"/>
                <a:gd name="T58" fmla="*/ 0 w 408"/>
                <a:gd name="T59" fmla="*/ 0 h 293"/>
                <a:gd name="T60" fmla="*/ 0 w 408"/>
                <a:gd name="T61" fmla="*/ 0 h 293"/>
                <a:gd name="T62" fmla="*/ 0 w 408"/>
                <a:gd name="T63" fmla="*/ 0 h 293"/>
                <a:gd name="T64" fmla="*/ 0 w 408"/>
                <a:gd name="T65" fmla="*/ 0 h 293"/>
                <a:gd name="T66" fmla="*/ 0 w 408"/>
                <a:gd name="T67" fmla="*/ 0 h 293"/>
                <a:gd name="T68" fmla="*/ 0 w 408"/>
                <a:gd name="T69" fmla="*/ 0 h 293"/>
                <a:gd name="T70" fmla="*/ 0 w 408"/>
                <a:gd name="T71" fmla="*/ 0 h 293"/>
                <a:gd name="T72" fmla="*/ 0 w 408"/>
                <a:gd name="T73" fmla="*/ 0 h 293"/>
                <a:gd name="T74" fmla="*/ 0 w 408"/>
                <a:gd name="T75" fmla="*/ 0 h 293"/>
                <a:gd name="T76" fmla="*/ 0 w 408"/>
                <a:gd name="T77" fmla="*/ 0 h 293"/>
                <a:gd name="T78" fmla="*/ 0 w 408"/>
                <a:gd name="T79" fmla="*/ 0 h 293"/>
                <a:gd name="T80" fmla="*/ 0 w 408"/>
                <a:gd name="T81" fmla="*/ 0 h 293"/>
                <a:gd name="T82" fmla="*/ 0 w 408"/>
                <a:gd name="T83" fmla="*/ 0 h 293"/>
                <a:gd name="T84" fmla="*/ 0 w 408"/>
                <a:gd name="T85" fmla="*/ 0 h 293"/>
                <a:gd name="T86" fmla="*/ 0 w 408"/>
                <a:gd name="T87" fmla="*/ 0 h 293"/>
                <a:gd name="T88" fmla="*/ 0 w 408"/>
                <a:gd name="T89" fmla="*/ 0 h 293"/>
                <a:gd name="T90" fmla="*/ 0 w 408"/>
                <a:gd name="T91" fmla="*/ 0 h 293"/>
                <a:gd name="T92" fmla="*/ 0 w 408"/>
                <a:gd name="T93" fmla="*/ 0 h 293"/>
                <a:gd name="T94" fmla="*/ 0 w 408"/>
                <a:gd name="T95" fmla="*/ 0 h 293"/>
                <a:gd name="T96" fmla="*/ 0 w 408"/>
                <a:gd name="T97" fmla="*/ 0 h 293"/>
                <a:gd name="T98" fmla="*/ 0 w 408"/>
                <a:gd name="T99" fmla="*/ 0 h 293"/>
                <a:gd name="T100" fmla="*/ 0 w 408"/>
                <a:gd name="T101" fmla="*/ 0 h 293"/>
                <a:gd name="T102" fmla="*/ 0 w 408"/>
                <a:gd name="T103" fmla="*/ 0 h 293"/>
                <a:gd name="T104" fmla="*/ 0 w 408"/>
                <a:gd name="T105" fmla="*/ 0 h 293"/>
                <a:gd name="T106" fmla="*/ 0 w 408"/>
                <a:gd name="T107" fmla="*/ 0 h 293"/>
                <a:gd name="T108" fmla="*/ 0 w 408"/>
                <a:gd name="T109" fmla="*/ 0 h 293"/>
                <a:gd name="T110" fmla="*/ 0 w 408"/>
                <a:gd name="T111" fmla="*/ 0 h 293"/>
                <a:gd name="T112" fmla="*/ 0 w 408"/>
                <a:gd name="T113" fmla="*/ 0 h 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8"/>
                <a:gd name="T172" fmla="*/ 0 h 293"/>
                <a:gd name="T173" fmla="*/ 408 w 408"/>
                <a:gd name="T174" fmla="*/ 293 h 2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8" h="293">
                  <a:moveTo>
                    <a:pt x="28" y="112"/>
                  </a:moveTo>
                  <a:lnTo>
                    <a:pt x="26" y="111"/>
                  </a:lnTo>
                  <a:lnTo>
                    <a:pt x="20" y="108"/>
                  </a:lnTo>
                  <a:lnTo>
                    <a:pt x="13" y="102"/>
                  </a:lnTo>
                  <a:lnTo>
                    <a:pt x="6" y="92"/>
                  </a:lnTo>
                  <a:lnTo>
                    <a:pt x="2" y="81"/>
                  </a:lnTo>
                  <a:lnTo>
                    <a:pt x="0" y="65"/>
                  </a:lnTo>
                  <a:lnTo>
                    <a:pt x="4" y="47"/>
                  </a:lnTo>
                  <a:lnTo>
                    <a:pt x="16" y="26"/>
                  </a:lnTo>
                  <a:lnTo>
                    <a:pt x="24" y="15"/>
                  </a:lnTo>
                  <a:lnTo>
                    <a:pt x="34" y="8"/>
                  </a:lnTo>
                  <a:lnTo>
                    <a:pt x="45" y="3"/>
                  </a:lnTo>
                  <a:lnTo>
                    <a:pt x="56" y="0"/>
                  </a:lnTo>
                  <a:lnTo>
                    <a:pt x="69" y="0"/>
                  </a:lnTo>
                  <a:lnTo>
                    <a:pt x="82" y="1"/>
                  </a:lnTo>
                  <a:lnTo>
                    <a:pt x="96" y="3"/>
                  </a:lnTo>
                  <a:lnTo>
                    <a:pt x="110" y="7"/>
                  </a:lnTo>
                  <a:lnTo>
                    <a:pt x="124" y="12"/>
                  </a:lnTo>
                  <a:lnTo>
                    <a:pt x="138" y="16"/>
                  </a:lnTo>
                  <a:lnTo>
                    <a:pt x="151" y="22"/>
                  </a:lnTo>
                  <a:lnTo>
                    <a:pt x="164" y="28"/>
                  </a:lnTo>
                  <a:lnTo>
                    <a:pt x="177" y="34"/>
                  </a:lnTo>
                  <a:lnTo>
                    <a:pt x="188" y="39"/>
                  </a:lnTo>
                  <a:lnTo>
                    <a:pt x="200" y="43"/>
                  </a:lnTo>
                  <a:lnTo>
                    <a:pt x="209" y="47"/>
                  </a:lnTo>
                  <a:lnTo>
                    <a:pt x="220" y="50"/>
                  </a:lnTo>
                  <a:lnTo>
                    <a:pt x="230" y="54"/>
                  </a:lnTo>
                  <a:lnTo>
                    <a:pt x="243" y="57"/>
                  </a:lnTo>
                  <a:lnTo>
                    <a:pt x="256" y="62"/>
                  </a:lnTo>
                  <a:lnTo>
                    <a:pt x="269" y="67"/>
                  </a:lnTo>
                  <a:lnTo>
                    <a:pt x="283" y="72"/>
                  </a:lnTo>
                  <a:lnTo>
                    <a:pt x="297" y="79"/>
                  </a:lnTo>
                  <a:lnTo>
                    <a:pt x="312" y="88"/>
                  </a:lnTo>
                  <a:lnTo>
                    <a:pt x="326" y="98"/>
                  </a:lnTo>
                  <a:lnTo>
                    <a:pt x="339" y="109"/>
                  </a:lnTo>
                  <a:lnTo>
                    <a:pt x="353" y="123"/>
                  </a:lnTo>
                  <a:lnTo>
                    <a:pt x="365" y="137"/>
                  </a:lnTo>
                  <a:lnTo>
                    <a:pt x="376" y="154"/>
                  </a:lnTo>
                  <a:lnTo>
                    <a:pt x="387" y="174"/>
                  </a:lnTo>
                  <a:lnTo>
                    <a:pt x="396" y="195"/>
                  </a:lnTo>
                  <a:lnTo>
                    <a:pt x="404" y="220"/>
                  </a:lnTo>
                  <a:lnTo>
                    <a:pt x="408" y="243"/>
                  </a:lnTo>
                  <a:lnTo>
                    <a:pt x="404" y="262"/>
                  </a:lnTo>
                  <a:lnTo>
                    <a:pt x="395" y="276"/>
                  </a:lnTo>
                  <a:lnTo>
                    <a:pt x="381" y="285"/>
                  </a:lnTo>
                  <a:lnTo>
                    <a:pt x="361" y="291"/>
                  </a:lnTo>
                  <a:lnTo>
                    <a:pt x="338" y="293"/>
                  </a:lnTo>
                  <a:lnTo>
                    <a:pt x="312" y="289"/>
                  </a:lnTo>
                  <a:lnTo>
                    <a:pt x="283" y="283"/>
                  </a:lnTo>
                  <a:lnTo>
                    <a:pt x="251" y="273"/>
                  </a:lnTo>
                  <a:lnTo>
                    <a:pt x="219" y="259"/>
                  </a:lnTo>
                  <a:lnTo>
                    <a:pt x="185" y="242"/>
                  </a:lnTo>
                  <a:lnTo>
                    <a:pt x="151" y="222"/>
                  </a:lnTo>
                  <a:lnTo>
                    <a:pt x="118" y="199"/>
                  </a:lnTo>
                  <a:lnTo>
                    <a:pt x="87" y="173"/>
                  </a:lnTo>
                  <a:lnTo>
                    <a:pt x="56" y="144"/>
                  </a:lnTo>
                  <a:lnTo>
                    <a:pt x="28" y="112"/>
                  </a:lnTo>
                  <a:close/>
                </a:path>
              </a:pathLst>
            </a:custGeom>
            <a:solidFill>
              <a:srgbClr val="ADCCBF"/>
            </a:solidFill>
            <a:ln w="9525">
              <a:noFill/>
              <a:round/>
              <a:headEnd/>
              <a:tailEnd/>
            </a:ln>
          </p:spPr>
          <p:txBody>
            <a:bodyPr/>
            <a:lstStyle/>
            <a:p>
              <a:endParaRPr lang="ru-RU"/>
            </a:p>
          </p:txBody>
        </p:sp>
        <p:sp>
          <p:nvSpPr>
            <p:cNvPr id="6167" name="Freeform 94"/>
            <p:cNvSpPr>
              <a:spLocks/>
            </p:cNvSpPr>
            <p:nvPr/>
          </p:nvSpPr>
          <p:spPr bwMode="auto">
            <a:xfrm>
              <a:off x="3895" y="380"/>
              <a:ext cx="269" cy="249"/>
            </a:xfrm>
            <a:custGeom>
              <a:avLst/>
              <a:gdLst>
                <a:gd name="T0" fmla="*/ 0 w 1075"/>
                <a:gd name="T1" fmla="*/ 0 h 999"/>
                <a:gd name="T2" fmla="*/ 0 w 1075"/>
                <a:gd name="T3" fmla="*/ 0 h 999"/>
                <a:gd name="T4" fmla="*/ 0 w 1075"/>
                <a:gd name="T5" fmla="*/ 0 h 999"/>
                <a:gd name="T6" fmla="*/ 0 w 1075"/>
                <a:gd name="T7" fmla="*/ 0 h 999"/>
                <a:gd name="T8" fmla="*/ 0 w 1075"/>
                <a:gd name="T9" fmla="*/ 0 h 999"/>
                <a:gd name="T10" fmla="*/ 0 w 1075"/>
                <a:gd name="T11" fmla="*/ 0 h 999"/>
                <a:gd name="T12" fmla="*/ 0 w 1075"/>
                <a:gd name="T13" fmla="*/ 0 h 999"/>
                <a:gd name="T14" fmla="*/ 0 w 1075"/>
                <a:gd name="T15" fmla="*/ 0 h 999"/>
                <a:gd name="T16" fmla="*/ 0 w 1075"/>
                <a:gd name="T17" fmla="*/ 0 h 999"/>
                <a:gd name="T18" fmla="*/ 0 w 1075"/>
                <a:gd name="T19" fmla="*/ 0 h 999"/>
                <a:gd name="T20" fmla="*/ 0 w 1075"/>
                <a:gd name="T21" fmla="*/ 0 h 999"/>
                <a:gd name="T22" fmla="*/ 0 w 1075"/>
                <a:gd name="T23" fmla="*/ 0 h 999"/>
                <a:gd name="T24" fmla="*/ 0 w 1075"/>
                <a:gd name="T25" fmla="*/ 0 h 999"/>
                <a:gd name="T26" fmla="*/ 0 w 1075"/>
                <a:gd name="T27" fmla="*/ 0 h 999"/>
                <a:gd name="T28" fmla="*/ 0 w 1075"/>
                <a:gd name="T29" fmla="*/ 0 h 999"/>
                <a:gd name="T30" fmla="*/ 0 w 1075"/>
                <a:gd name="T31" fmla="*/ 0 h 999"/>
                <a:gd name="T32" fmla="*/ 0 w 1075"/>
                <a:gd name="T33" fmla="*/ 0 h 999"/>
                <a:gd name="T34" fmla="*/ 0 w 1075"/>
                <a:gd name="T35" fmla="*/ 0 h 999"/>
                <a:gd name="T36" fmla="*/ 0 w 1075"/>
                <a:gd name="T37" fmla="*/ 0 h 999"/>
                <a:gd name="T38" fmla="*/ 0 w 1075"/>
                <a:gd name="T39" fmla="*/ 0 h 999"/>
                <a:gd name="T40" fmla="*/ 0 w 1075"/>
                <a:gd name="T41" fmla="*/ 0 h 999"/>
                <a:gd name="T42" fmla="*/ 0 w 1075"/>
                <a:gd name="T43" fmla="*/ 0 h 999"/>
                <a:gd name="T44" fmla="*/ 0 w 1075"/>
                <a:gd name="T45" fmla="*/ 0 h 999"/>
                <a:gd name="T46" fmla="*/ 0 w 1075"/>
                <a:gd name="T47" fmla="*/ 0 h 999"/>
                <a:gd name="T48" fmla="*/ 0 w 1075"/>
                <a:gd name="T49" fmla="*/ 0 h 999"/>
                <a:gd name="T50" fmla="*/ 0 w 1075"/>
                <a:gd name="T51" fmla="*/ 0 h 999"/>
                <a:gd name="T52" fmla="*/ 0 w 1075"/>
                <a:gd name="T53" fmla="*/ 0 h 999"/>
                <a:gd name="T54" fmla="*/ 0 w 1075"/>
                <a:gd name="T55" fmla="*/ 0 h 999"/>
                <a:gd name="T56" fmla="*/ 0 w 1075"/>
                <a:gd name="T57" fmla="*/ 0 h 999"/>
                <a:gd name="T58" fmla="*/ 0 w 1075"/>
                <a:gd name="T59" fmla="*/ 0 h 999"/>
                <a:gd name="T60" fmla="*/ 0 w 1075"/>
                <a:gd name="T61" fmla="*/ 0 h 999"/>
                <a:gd name="T62" fmla="*/ 0 w 1075"/>
                <a:gd name="T63" fmla="*/ 0 h 999"/>
                <a:gd name="T64" fmla="*/ 0 w 1075"/>
                <a:gd name="T65" fmla="*/ 0 h 999"/>
                <a:gd name="T66" fmla="*/ 0 w 1075"/>
                <a:gd name="T67" fmla="*/ 0 h 999"/>
                <a:gd name="T68" fmla="*/ 0 w 1075"/>
                <a:gd name="T69" fmla="*/ 0 h 999"/>
                <a:gd name="T70" fmla="*/ 0 w 1075"/>
                <a:gd name="T71" fmla="*/ 0 h 999"/>
                <a:gd name="T72" fmla="*/ 0 w 1075"/>
                <a:gd name="T73" fmla="*/ 0 h 999"/>
                <a:gd name="T74" fmla="*/ 0 w 1075"/>
                <a:gd name="T75" fmla="*/ 0 h 999"/>
                <a:gd name="T76" fmla="*/ 0 w 1075"/>
                <a:gd name="T77" fmla="*/ 0 h 999"/>
                <a:gd name="T78" fmla="*/ 0 w 1075"/>
                <a:gd name="T79" fmla="*/ 0 h 999"/>
                <a:gd name="T80" fmla="*/ 0 w 1075"/>
                <a:gd name="T81" fmla="*/ 0 h 999"/>
                <a:gd name="T82" fmla="*/ 0 w 1075"/>
                <a:gd name="T83" fmla="*/ 0 h 999"/>
                <a:gd name="T84" fmla="*/ 0 w 1075"/>
                <a:gd name="T85" fmla="*/ 0 h 999"/>
                <a:gd name="T86" fmla="*/ 0 w 1075"/>
                <a:gd name="T87" fmla="*/ 0 h 999"/>
                <a:gd name="T88" fmla="*/ 0 w 1075"/>
                <a:gd name="T89" fmla="*/ 0 h 999"/>
                <a:gd name="T90" fmla="*/ 0 w 1075"/>
                <a:gd name="T91" fmla="*/ 0 h 999"/>
                <a:gd name="T92" fmla="*/ 0 w 1075"/>
                <a:gd name="T93" fmla="*/ 0 h 999"/>
                <a:gd name="T94" fmla="*/ 0 w 1075"/>
                <a:gd name="T95" fmla="*/ 0 h 999"/>
                <a:gd name="T96" fmla="*/ 0 w 1075"/>
                <a:gd name="T97" fmla="*/ 0 h 999"/>
                <a:gd name="T98" fmla="*/ 0 w 1075"/>
                <a:gd name="T99" fmla="*/ 0 h 999"/>
                <a:gd name="T100" fmla="*/ 0 w 1075"/>
                <a:gd name="T101" fmla="*/ 0 h 999"/>
                <a:gd name="T102" fmla="*/ 0 w 1075"/>
                <a:gd name="T103" fmla="*/ 0 h 9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999"/>
                <a:gd name="T158" fmla="*/ 1075 w 1075"/>
                <a:gd name="T159" fmla="*/ 999 h 9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999">
                  <a:moveTo>
                    <a:pt x="35" y="129"/>
                  </a:moveTo>
                  <a:lnTo>
                    <a:pt x="36" y="128"/>
                  </a:lnTo>
                  <a:lnTo>
                    <a:pt x="37" y="125"/>
                  </a:lnTo>
                  <a:lnTo>
                    <a:pt x="41" y="118"/>
                  </a:lnTo>
                  <a:lnTo>
                    <a:pt x="47" y="111"/>
                  </a:lnTo>
                  <a:lnTo>
                    <a:pt x="54" y="101"/>
                  </a:lnTo>
                  <a:lnTo>
                    <a:pt x="62" y="92"/>
                  </a:lnTo>
                  <a:lnTo>
                    <a:pt x="72" y="81"/>
                  </a:lnTo>
                  <a:lnTo>
                    <a:pt x="85" y="71"/>
                  </a:lnTo>
                  <a:lnTo>
                    <a:pt x="99" y="60"/>
                  </a:lnTo>
                  <a:lnTo>
                    <a:pt x="116" y="51"/>
                  </a:lnTo>
                  <a:lnTo>
                    <a:pt x="134" y="43"/>
                  </a:lnTo>
                  <a:lnTo>
                    <a:pt x="155" y="36"/>
                  </a:lnTo>
                  <a:lnTo>
                    <a:pt x="179" y="30"/>
                  </a:lnTo>
                  <a:lnTo>
                    <a:pt x="204" y="27"/>
                  </a:lnTo>
                  <a:lnTo>
                    <a:pt x="234" y="27"/>
                  </a:lnTo>
                  <a:lnTo>
                    <a:pt x="264" y="30"/>
                  </a:lnTo>
                  <a:lnTo>
                    <a:pt x="291" y="33"/>
                  </a:lnTo>
                  <a:lnTo>
                    <a:pt x="316" y="37"/>
                  </a:lnTo>
                  <a:lnTo>
                    <a:pt x="340" y="38"/>
                  </a:lnTo>
                  <a:lnTo>
                    <a:pt x="362" y="40"/>
                  </a:lnTo>
                  <a:lnTo>
                    <a:pt x="383" y="41"/>
                  </a:lnTo>
                  <a:lnTo>
                    <a:pt x="402" y="41"/>
                  </a:lnTo>
                  <a:lnTo>
                    <a:pt x="420" y="40"/>
                  </a:lnTo>
                  <a:lnTo>
                    <a:pt x="438" y="39"/>
                  </a:lnTo>
                  <a:lnTo>
                    <a:pt x="455" y="38"/>
                  </a:lnTo>
                  <a:lnTo>
                    <a:pt x="473" y="36"/>
                  </a:lnTo>
                  <a:lnTo>
                    <a:pt x="489" y="32"/>
                  </a:lnTo>
                  <a:lnTo>
                    <a:pt x="507" y="29"/>
                  </a:lnTo>
                  <a:lnTo>
                    <a:pt x="524" y="24"/>
                  </a:lnTo>
                  <a:lnTo>
                    <a:pt x="543" y="18"/>
                  </a:lnTo>
                  <a:lnTo>
                    <a:pt x="563" y="13"/>
                  </a:lnTo>
                  <a:lnTo>
                    <a:pt x="583" y="6"/>
                  </a:lnTo>
                  <a:lnTo>
                    <a:pt x="606" y="2"/>
                  </a:lnTo>
                  <a:lnTo>
                    <a:pt x="633" y="0"/>
                  </a:lnTo>
                  <a:lnTo>
                    <a:pt x="664" y="3"/>
                  </a:lnTo>
                  <a:lnTo>
                    <a:pt x="698" y="7"/>
                  </a:lnTo>
                  <a:lnTo>
                    <a:pt x="733" y="16"/>
                  </a:lnTo>
                  <a:lnTo>
                    <a:pt x="771" y="26"/>
                  </a:lnTo>
                  <a:lnTo>
                    <a:pt x="808" y="39"/>
                  </a:lnTo>
                  <a:lnTo>
                    <a:pt x="846" y="54"/>
                  </a:lnTo>
                  <a:lnTo>
                    <a:pt x="884" y="71"/>
                  </a:lnTo>
                  <a:lnTo>
                    <a:pt x="919" y="88"/>
                  </a:lnTo>
                  <a:lnTo>
                    <a:pt x="953" y="108"/>
                  </a:lnTo>
                  <a:lnTo>
                    <a:pt x="983" y="128"/>
                  </a:lnTo>
                  <a:lnTo>
                    <a:pt x="1011" y="149"/>
                  </a:lnTo>
                  <a:lnTo>
                    <a:pt x="1034" y="170"/>
                  </a:lnTo>
                  <a:lnTo>
                    <a:pt x="1053" y="191"/>
                  </a:lnTo>
                  <a:lnTo>
                    <a:pt x="1066" y="212"/>
                  </a:lnTo>
                  <a:lnTo>
                    <a:pt x="1073" y="238"/>
                  </a:lnTo>
                  <a:lnTo>
                    <a:pt x="1075" y="271"/>
                  </a:lnTo>
                  <a:lnTo>
                    <a:pt x="1073" y="312"/>
                  </a:lnTo>
                  <a:lnTo>
                    <a:pt x="1066" y="359"/>
                  </a:lnTo>
                  <a:lnTo>
                    <a:pt x="1053" y="410"/>
                  </a:lnTo>
                  <a:lnTo>
                    <a:pt x="1034" y="465"/>
                  </a:lnTo>
                  <a:lnTo>
                    <a:pt x="1012" y="523"/>
                  </a:lnTo>
                  <a:lnTo>
                    <a:pt x="984" y="582"/>
                  </a:lnTo>
                  <a:lnTo>
                    <a:pt x="950" y="643"/>
                  </a:lnTo>
                  <a:lnTo>
                    <a:pt x="912" y="703"/>
                  </a:lnTo>
                  <a:lnTo>
                    <a:pt x="869" y="761"/>
                  </a:lnTo>
                  <a:lnTo>
                    <a:pt x="820" y="816"/>
                  </a:lnTo>
                  <a:lnTo>
                    <a:pt x="765" y="869"/>
                  </a:lnTo>
                  <a:lnTo>
                    <a:pt x="705" y="917"/>
                  </a:lnTo>
                  <a:lnTo>
                    <a:pt x="640" y="958"/>
                  </a:lnTo>
                  <a:lnTo>
                    <a:pt x="570" y="993"/>
                  </a:lnTo>
                  <a:lnTo>
                    <a:pt x="569" y="993"/>
                  </a:lnTo>
                  <a:lnTo>
                    <a:pt x="565" y="994"/>
                  </a:lnTo>
                  <a:lnTo>
                    <a:pt x="559" y="995"/>
                  </a:lnTo>
                  <a:lnTo>
                    <a:pt x="551" y="997"/>
                  </a:lnTo>
                  <a:lnTo>
                    <a:pt x="541" y="998"/>
                  </a:lnTo>
                  <a:lnTo>
                    <a:pt x="528" y="999"/>
                  </a:lnTo>
                  <a:lnTo>
                    <a:pt x="514" y="999"/>
                  </a:lnTo>
                  <a:lnTo>
                    <a:pt x="497" y="999"/>
                  </a:lnTo>
                  <a:lnTo>
                    <a:pt x="479" y="997"/>
                  </a:lnTo>
                  <a:lnTo>
                    <a:pt x="459" y="994"/>
                  </a:lnTo>
                  <a:lnTo>
                    <a:pt x="437" y="990"/>
                  </a:lnTo>
                  <a:lnTo>
                    <a:pt x="413" y="983"/>
                  </a:lnTo>
                  <a:lnTo>
                    <a:pt x="389" y="974"/>
                  </a:lnTo>
                  <a:lnTo>
                    <a:pt x="362" y="963"/>
                  </a:lnTo>
                  <a:lnTo>
                    <a:pt x="334" y="950"/>
                  </a:lnTo>
                  <a:lnTo>
                    <a:pt x="305" y="933"/>
                  </a:lnTo>
                  <a:lnTo>
                    <a:pt x="276" y="916"/>
                  </a:lnTo>
                  <a:lnTo>
                    <a:pt x="249" y="897"/>
                  </a:lnTo>
                  <a:lnTo>
                    <a:pt x="222" y="878"/>
                  </a:lnTo>
                  <a:lnTo>
                    <a:pt x="197" y="860"/>
                  </a:lnTo>
                  <a:lnTo>
                    <a:pt x="175" y="840"/>
                  </a:lnTo>
                  <a:lnTo>
                    <a:pt x="155" y="820"/>
                  </a:lnTo>
                  <a:lnTo>
                    <a:pt x="137" y="799"/>
                  </a:lnTo>
                  <a:lnTo>
                    <a:pt x="120" y="777"/>
                  </a:lnTo>
                  <a:lnTo>
                    <a:pt x="105" y="754"/>
                  </a:lnTo>
                  <a:lnTo>
                    <a:pt x="93" y="731"/>
                  </a:lnTo>
                  <a:lnTo>
                    <a:pt x="84" y="706"/>
                  </a:lnTo>
                  <a:lnTo>
                    <a:pt x="77" y="681"/>
                  </a:lnTo>
                  <a:lnTo>
                    <a:pt x="72" y="654"/>
                  </a:lnTo>
                  <a:lnTo>
                    <a:pt x="71" y="627"/>
                  </a:lnTo>
                  <a:lnTo>
                    <a:pt x="72" y="597"/>
                  </a:lnTo>
                  <a:lnTo>
                    <a:pt x="76" y="567"/>
                  </a:lnTo>
                  <a:lnTo>
                    <a:pt x="78" y="511"/>
                  </a:lnTo>
                  <a:lnTo>
                    <a:pt x="67" y="462"/>
                  </a:lnTo>
                  <a:lnTo>
                    <a:pt x="47" y="417"/>
                  </a:lnTo>
                  <a:lnTo>
                    <a:pt x="26" y="373"/>
                  </a:lnTo>
                  <a:lnTo>
                    <a:pt x="8" y="326"/>
                  </a:lnTo>
                  <a:lnTo>
                    <a:pt x="0" y="272"/>
                  </a:lnTo>
                  <a:lnTo>
                    <a:pt x="7" y="208"/>
                  </a:lnTo>
                  <a:lnTo>
                    <a:pt x="35" y="129"/>
                  </a:lnTo>
                  <a:close/>
                </a:path>
              </a:pathLst>
            </a:custGeom>
            <a:solidFill>
              <a:srgbClr val="FFFFFF"/>
            </a:solidFill>
            <a:ln w="9525">
              <a:noFill/>
              <a:round/>
              <a:headEnd/>
              <a:tailEnd/>
            </a:ln>
          </p:spPr>
          <p:txBody>
            <a:bodyPr/>
            <a:lstStyle/>
            <a:p>
              <a:endParaRPr lang="ru-RU"/>
            </a:p>
          </p:txBody>
        </p:sp>
        <p:sp>
          <p:nvSpPr>
            <p:cNvPr id="6168" name="Freeform 95"/>
            <p:cNvSpPr>
              <a:spLocks/>
            </p:cNvSpPr>
            <p:nvPr/>
          </p:nvSpPr>
          <p:spPr bwMode="auto">
            <a:xfrm>
              <a:off x="3899" y="385"/>
              <a:ext cx="259" cy="241"/>
            </a:xfrm>
            <a:custGeom>
              <a:avLst/>
              <a:gdLst>
                <a:gd name="T0" fmla="*/ 0 w 1036"/>
                <a:gd name="T1" fmla="*/ 0 h 966"/>
                <a:gd name="T2" fmla="*/ 0 w 1036"/>
                <a:gd name="T3" fmla="*/ 0 h 966"/>
                <a:gd name="T4" fmla="*/ 0 w 1036"/>
                <a:gd name="T5" fmla="*/ 0 h 966"/>
                <a:gd name="T6" fmla="*/ 0 w 1036"/>
                <a:gd name="T7" fmla="*/ 0 h 966"/>
                <a:gd name="T8" fmla="*/ 0 w 1036"/>
                <a:gd name="T9" fmla="*/ 0 h 966"/>
                <a:gd name="T10" fmla="*/ 0 w 1036"/>
                <a:gd name="T11" fmla="*/ 0 h 966"/>
                <a:gd name="T12" fmla="*/ 0 w 1036"/>
                <a:gd name="T13" fmla="*/ 0 h 966"/>
                <a:gd name="T14" fmla="*/ 0 w 1036"/>
                <a:gd name="T15" fmla="*/ 0 h 966"/>
                <a:gd name="T16" fmla="*/ 0 w 1036"/>
                <a:gd name="T17" fmla="*/ 0 h 966"/>
                <a:gd name="T18" fmla="*/ 0 w 1036"/>
                <a:gd name="T19" fmla="*/ 0 h 966"/>
                <a:gd name="T20" fmla="*/ 0 w 1036"/>
                <a:gd name="T21" fmla="*/ 0 h 966"/>
                <a:gd name="T22" fmla="*/ 0 w 1036"/>
                <a:gd name="T23" fmla="*/ 0 h 966"/>
                <a:gd name="T24" fmla="*/ 0 w 1036"/>
                <a:gd name="T25" fmla="*/ 0 h 966"/>
                <a:gd name="T26" fmla="*/ 0 w 1036"/>
                <a:gd name="T27" fmla="*/ 0 h 966"/>
                <a:gd name="T28" fmla="*/ 0 w 1036"/>
                <a:gd name="T29" fmla="*/ 0 h 966"/>
                <a:gd name="T30" fmla="*/ 0 w 1036"/>
                <a:gd name="T31" fmla="*/ 0 h 966"/>
                <a:gd name="T32" fmla="*/ 0 w 1036"/>
                <a:gd name="T33" fmla="*/ 0 h 966"/>
                <a:gd name="T34" fmla="*/ 0 w 1036"/>
                <a:gd name="T35" fmla="*/ 0 h 966"/>
                <a:gd name="T36" fmla="*/ 0 w 1036"/>
                <a:gd name="T37" fmla="*/ 0 h 966"/>
                <a:gd name="T38" fmla="*/ 0 w 1036"/>
                <a:gd name="T39" fmla="*/ 0 h 966"/>
                <a:gd name="T40" fmla="*/ 0 w 1036"/>
                <a:gd name="T41" fmla="*/ 0 h 966"/>
                <a:gd name="T42" fmla="*/ 0 w 1036"/>
                <a:gd name="T43" fmla="*/ 0 h 966"/>
                <a:gd name="T44" fmla="*/ 0 w 1036"/>
                <a:gd name="T45" fmla="*/ 0 h 966"/>
                <a:gd name="T46" fmla="*/ 0 w 1036"/>
                <a:gd name="T47" fmla="*/ 0 h 966"/>
                <a:gd name="T48" fmla="*/ 0 w 1036"/>
                <a:gd name="T49" fmla="*/ 0 h 966"/>
                <a:gd name="T50" fmla="*/ 0 w 1036"/>
                <a:gd name="T51" fmla="*/ 0 h 966"/>
                <a:gd name="T52" fmla="*/ 0 w 1036"/>
                <a:gd name="T53" fmla="*/ 0 h 966"/>
                <a:gd name="T54" fmla="*/ 0 w 1036"/>
                <a:gd name="T55" fmla="*/ 0 h 966"/>
                <a:gd name="T56" fmla="*/ 0 w 1036"/>
                <a:gd name="T57" fmla="*/ 0 h 966"/>
                <a:gd name="T58" fmla="*/ 0 w 1036"/>
                <a:gd name="T59" fmla="*/ 0 h 966"/>
                <a:gd name="T60" fmla="*/ 0 w 1036"/>
                <a:gd name="T61" fmla="*/ 0 h 966"/>
                <a:gd name="T62" fmla="*/ 0 w 1036"/>
                <a:gd name="T63" fmla="*/ 0 h 966"/>
                <a:gd name="T64" fmla="*/ 0 w 1036"/>
                <a:gd name="T65" fmla="*/ 0 h 966"/>
                <a:gd name="T66" fmla="*/ 0 w 1036"/>
                <a:gd name="T67" fmla="*/ 0 h 966"/>
                <a:gd name="T68" fmla="*/ 0 w 1036"/>
                <a:gd name="T69" fmla="*/ 0 h 966"/>
                <a:gd name="T70" fmla="*/ 0 w 1036"/>
                <a:gd name="T71" fmla="*/ 0 h 966"/>
                <a:gd name="T72" fmla="*/ 0 w 1036"/>
                <a:gd name="T73" fmla="*/ 0 h 966"/>
                <a:gd name="T74" fmla="*/ 0 w 1036"/>
                <a:gd name="T75" fmla="*/ 0 h 966"/>
                <a:gd name="T76" fmla="*/ 0 w 1036"/>
                <a:gd name="T77" fmla="*/ 0 h 966"/>
                <a:gd name="T78" fmla="*/ 0 w 1036"/>
                <a:gd name="T79" fmla="*/ 0 h 966"/>
                <a:gd name="T80" fmla="*/ 0 w 1036"/>
                <a:gd name="T81" fmla="*/ 0 h 966"/>
                <a:gd name="T82" fmla="*/ 0 w 1036"/>
                <a:gd name="T83" fmla="*/ 0 h 966"/>
                <a:gd name="T84" fmla="*/ 0 w 1036"/>
                <a:gd name="T85" fmla="*/ 0 h 966"/>
                <a:gd name="T86" fmla="*/ 0 w 1036"/>
                <a:gd name="T87" fmla="*/ 0 h 966"/>
                <a:gd name="T88" fmla="*/ 0 w 1036"/>
                <a:gd name="T89" fmla="*/ 0 h 966"/>
                <a:gd name="T90" fmla="*/ 0 w 1036"/>
                <a:gd name="T91" fmla="*/ 0 h 966"/>
                <a:gd name="T92" fmla="*/ 0 w 1036"/>
                <a:gd name="T93" fmla="*/ 0 h 966"/>
                <a:gd name="T94" fmla="*/ 0 w 1036"/>
                <a:gd name="T95" fmla="*/ 0 h 966"/>
                <a:gd name="T96" fmla="*/ 0 w 1036"/>
                <a:gd name="T97" fmla="*/ 0 h 966"/>
                <a:gd name="T98" fmla="*/ 0 w 1036"/>
                <a:gd name="T99" fmla="*/ 0 h 966"/>
                <a:gd name="T100" fmla="*/ 0 w 1036"/>
                <a:gd name="T101" fmla="*/ 0 h 966"/>
                <a:gd name="T102" fmla="*/ 0 w 1036"/>
                <a:gd name="T103" fmla="*/ 0 h 9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6"/>
                <a:gd name="T157" fmla="*/ 0 h 966"/>
                <a:gd name="T158" fmla="*/ 1036 w 1036"/>
                <a:gd name="T159" fmla="*/ 966 h 9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6" h="966">
                  <a:moveTo>
                    <a:pt x="32" y="126"/>
                  </a:moveTo>
                  <a:lnTo>
                    <a:pt x="33" y="124"/>
                  </a:lnTo>
                  <a:lnTo>
                    <a:pt x="35" y="121"/>
                  </a:lnTo>
                  <a:lnTo>
                    <a:pt x="38" y="115"/>
                  </a:lnTo>
                  <a:lnTo>
                    <a:pt x="44" y="107"/>
                  </a:lnTo>
                  <a:lnTo>
                    <a:pt x="50" y="99"/>
                  </a:lnTo>
                  <a:lnTo>
                    <a:pt x="59" y="89"/>
                  </a:lnTo>
                  <a:lnTo>
                    <a:pt x="68" y="79"/>
                  </a:lnTo>
                  <a:lnTo>
                    <a:pt x="81" y="68"/>
                  </a:lnTo>
                  <a:lnTo>
                    <a:pt x="95" y="59"/>
                  </a:lnTo>
                  <a:lnTo>
                    <a:pt x="111" y="50"/>
                  </a:lnTo>
                  <a:lnTo>
                    <a:pt x="129" y="41"/>
                  </a:lnTo>
                  <a:lnTo>
                    <a:pt x="149" y="34"/>
                  </a:lnTo>
                  <a:lnTo>
                    <a:pt x="171" y="30"/>
                  </a:lnTo>
                  <a:lnTo>
                    <a:pt x="196" y="27"/>
                  </a:lnTo>
                  <a:lnTo>
                    <a:pt x="224" y="27"/>
                  </a:lnTo>
                  <a:lnTo>
                    <a:pt x="253" y="30"/>
                  </a:lnTo>
                  <a:lnTo>
                    <a:pt x="280" y="33"/>
                  </a:lnTo>
                  <a:lnTo>
                    <a:pt x="304" y="35"/>
                  </a:lnTo>
                  <a:lnTo>
                    <a:pt x="326" y="38"/>
                  </a:lnTo>
                  <a:lnTo>
                    <a:pt x="347" y="39"/>
                  </a:lnTo>
                  <a:lnTo>
                    <a:pt x="367" y="40"/>
                  </a:lnTo>
                  <a:lnTo>
                    <a:pt x="386" y="40"/>
                  </a:lnTo>
                  <a:lnTo>
                    <a:pt x="405" y="39"/>
                  </a:lnTo>
                  <a:lnTo>
                    <a:pt x="421" y="38"/>
                  </a:lnTo>
                  <a:lnTo>
                    <a:pt x="439" y="37"/>
                  </a:lnTo>
                  <a:lnTo>
                    <a:pt x="455" y="34"/>
                  </a:lnTo>
                  <a:lnTo>
                    <a:pt x="471" y="31"/>
                  </a:lnTo>
                  <a:lnTo>
                    <a:pt x="488" y="27"/>
                  </a:lnTo>
                  <a:lnTo>
                    <a:pt x="505" y="23"/>
                  </a:lnTo>
                  <a:lnTo>
                    <a:pt x="523" y="18"/>
                  </a:lnTo>
                  <a:lnTo>
                    <a:pt x="541" y="12"/>
                  </a:lnTo>
                  <a:lnTo>
                    <a:pt x="561" y="6"/>
                  </a:lnTo>
                  <a:lnTo>
                    <a:pt x="583" y="2"/>
                  </a:lnTo>
                  <a:lnTo>
                    <a:pt x="610" y="0"/>
                  </a:lnTo>
                  <a:lnTo>
                    <a:pt x="639" y="3"/>
                  </a:lnTo>
                  <a:lnTo>
                    <a:pt x="672" y="7"/>
                  </a:lnTo>
                  <a:lnTo>
                    <a:pt x="707" y="16"/>
                  </a:lnTo>
                  <a:lnTo>
                    <a:pt x="742" y="26"/>
                  </a:lnTo>
                  <a:lnTo>
                    <a:pt x="779" y="38"/>
                  </a:lnTo>
                  <a:lnTo>
                    <a:pt x="816" y="52"/>
                  </a:lnTo>
                  <a:lnTo>
                    <a:pt x="852" y="68"/>
                  </a:lnTo>
                  <a:lnTo>
                    <a:pt x="886" y="86"/>
                  </a:lnTo>
                  <a:lnTo>
                    <a:pt x="918" y="105"/>
                  </a:lnTo>
                  <a:lnTo>
                    <a:pt x="948" y="123"/>
                  </a:lnTo>
                  <a:lnTo>
                    <a:pt x="974" y="143"/>
                  </a:lnTo>
                  <a:lnTo>
                    <a:pt x="997" y="164"/>
                  </a:lnTo>
                  <a:lnTo>
                    <a:pt x="1014" y="184"/>
                  </a:lnTo>
                  <a:lnTo>
                    <a:pt x="1027" y="205"/>
                  </a:lnTo>
                  <a:lnTo>
                    <a:pt x="1034" y="230"/>
                  </a:lnTo>
                  <a:lnTo>
                    <a:pt x="1036" y="263"/>
                  </a:lnTo>
                  <a:lnTo>
                    <a:pt x="1034" y="301"/>
                  </a:lnTo>
                  <a:lnTo>
                    <a:pt x="1027" y="347"/>
                  </a:lnTo>
                  <a:lnTo>
                    <a:pt x="1014" y="396"/>
                  </a:lnTo>
                  <a:lnTo>
                    <a:pt x="998" y="450"/>
                  </a:lnTo>
                  <a:lnTo>
                    <a:pt x="976" y="506"/>
                  </a:lnTo>
                  <a:lnTo>
                    <a:pt x="949" y="563"/>
                  </a:lnTo>
                  <a:lnTo>
                    <a:pt x="916" y="622"/>
                  </a:lnTo>
                  <a:lnTo>
                    <a:pt x="880" y="679"/>
                  </a:lnTo>
                  <a:lnTo>
                    <a:pt x="837" y="735"/>
                  </a:lnTo>
                  <a:lnTo>
                    <a:pt x="790" y="789"/>
                  </a:lnTo>
                  <a:lnTo>
                    <a:pt x="737" y="841"/>
                  </a:lnTo>
                  <a:lnTo>
                    <a:pt x="680" y="886"/>
                  </a:lnTo>
                  <a:lnTo>
                    <a:pt x="617" y="926"/>
                  </a:lnTo>
                  <a:lnTo>
                    <a:pt x="549" y="960"/>
                  </a:lnTo>
                  <a:lnTo>
                    <a:pt x="548" y="960"/>
                  </a:lnTo>
                  <a:lnTo>
                    <a:pt x="545" y="961"/>
                  </a:lnTo>
                  <a:lnTo>
                    <a:pt x="539" y="963"/>
                  </a:lnTo>
                  <a:lnTo>
                    <a:pt x="531" y="964"/>
                  </a:lnTo>
                  <a:lnTo>
                    <a:pt x="521" y="965"/>
                  </a:lnTo>
                  <a:lnTo>
                    <a:pt x="509" y="966"/>
                  </a:lnTo>
                  <a:lnTo>
                    <a:pt x="495" y="966"/>
                  </a:lnTo>
                  <a:lnTo>
                    <a:pt x="479" y="966"/>
                  </a:lnTo>
                  <a:lnTo>
                    <a:pt x="461" y="964"/>
                  </a:lnTo>
                  <a:lnTo>
                    <a:pt x="442" y="961"/>
                  </a:lnTo>
                  <a:lnTo>
                    <a:pt x="421" y="957"/>
                  </a:lnTo>
                  <a:lnTo>
                    <a:pt x="398" y="951"/>
                  </a:lnTo>
                  <a:lnTo>
                    <a:pt x="374" y="942"/>
                  </a:lnTo>
                  <a:lnTo>
                    <a:pt x="349" y="931"/>
                  </a:lnTo>
                  <a:lnTo>
                    <a:pt x="322" y="918"/>
                  </a:lnTo>
                  <a:lnTo>
                    <a:pt x="294" y="903"/>
                  </a:lnTo>
                  <a:lnTo>
                    <a:pt x="266" y="885"/>
                  </a:lnTo>
                  <a:lnTo>
                    <a:pt x="239" y="868"/>
                  </a:lnTo>
                  <a:lnTo>
                    <a:pt x="213" y="850"/>
                  </a:lnTo>
                  <a:lnTo>
                    <a:pt x="190" y="831"/>
                  </a:lnTo>
                  <a:lnTo>
                    <a:pt x="169" y="813"/>
                  </a:lnTo>
                  <a:lnTo>
                    <a:pt x="148" y="793"/>
                  </a:lnTo>
                  <a:lnTo>
                    <a:pt x="130" y="773"/>
                  </a:lnTo>
                  <a:lnTo>
                    <a:pt x="114" y="752"/>
                  </a:lnTo>
                  <a:lnTo>
                    <a:pt x="100" y="730"/>
                  </a:lnTo>
                  <a:lnTo>
                    <a:pt x="89" y="707"/>
                  </a:lnTo>
                  <a:lnTo>
                    <a:pt x="80" y="683"/>
                  </a:lnTo>
                  <a:lnTo>
                    <a:pt x="73" y="658"/>
                  </a:lnTo>
                  <a:lnTo>
                    <a:pt x="68" y="632"/>
                  </a:lnTo>
                  <a:lnTo>
                    <a:pt x="66" y="606"/>
                  </a:lnTo>
                  <a:lnTo>
                    <a:pt x="67" y="577"/>
                  </a:lnTo>
                  <a:lnTo>
                    <a:pt x="71" y="548"/>
                  </a:lnTo>
                  <a:lnTo>
                    <a:pt x="73" y="493"/>
                  </a:lnTo>
                  <a:lnTo>
                    <a:pt x="63" y="446"/>
                  </a:lnTo>
                  <a:lnTo>
                    <a:pt x="45" y="403"/>
                  </a:lnTo>
                  <a:lnTo>
                    <a:pt x="24" y="360"/>
                  </a:lnTo>
                  <a:lnTo>
                    <a:pt x="8" y="315"/>
                  </a:lnTo>
                  <a:lnTo>
                    <a:pt x="0" y="263"/>
                  </a:lnTo>
                  <a:lnTo>
                    <a:pt x="5" y="201"/>
                  </a:lnTo>
                  <a:lnTo>
                    <a:pt x="32" y="126"/>
                  </a:lnTo>
                  <a:close/>
                </a:path>
              </a:pathLst>
            </a:custGeom>
            <a:solidFill>
              <a:srgbClr val="F2F7F4"/>
            </a:solidFill>
            <a:ln w="9525">
              <a:noFill/>
              <a:round/>
              <a:headEnd/>
              <a:tailEnd/>
            </a:ln>
          </p:spPr>
          <p:txBody>
            <a:bodyPr/>
            <a:lstStyle/>
            <a:p>
              <a:endParaRPr lang="ru-RU"/>
            </a:p>
          </p:txBody>
        </p:sp>
        <p:sp>
          <p:nvSpPr>
            <p:cNvPr id="6169" name="Freeform 96"/>
            <p:cNvSpPr>
              <a:spLocks/>
            </p:cNvSpPr>
            <p:nvPr/>
          </p:nvSpPr>
          <p:spPr bwMode="auto">
            <a:xfrm>
              <a:off x="3903" y="390"/>
              <a:ext cx="250" cy="233"/>
            </a:xfrm>
            <a:custGeom>
              <a:avLst/>
              <a:gdLst>
                <a:gd name="T0" fmla="*/ 0 w 1000"/>
                <a:gd name="T1" fmla="*/ 0 h 933"/>
                <a:gd name="T2" fmla="*/ 0 w 1000"/>
                <a:gd name="T3" fmla="*/ 0 h 933"/>
                <a:gd name="T4" fmla="*/ 0 w 1000"/>
                <a:gd name="T5" fmla="*/ 0 h 933"/>
                <a:gd name="T6" fmla="*/ 0 w 1000"/>
                <a:gd name="T7" fmla="*/ 0 h 933"/>
                <a:gd name="T8" fmla="*/ 0 w 1000"/>
                <a:gd name="T9" fmla="*/ 0 h 933"/>
                <a:gd name="T10" fmla="*/ 0 w 1000"/>
                <a:gd name="T11" fmla="*/ 0 h 933"/>
                <a:gd name="T12" fmla="*/ 0 w 1000"/>
                <a:gd name="T13" fmla="*/ 0 h 933"/>
                <a:gd name="T14" fmla="*/ 0 w 1000"/>
                <a:gd name="T15" fmla="*/ 0 h 933"/>
                <a:gd name="T16" fmla="*/ 0 w 1000"/>
                <a:gd name="T17" fmla="*/ 0 h 933"/>
                <a:gd name="T18" fmla="*/ 0 w 1000"/>
                <a:gd name="T19" fmla="*/ 0 h 933"/>
                <a:gd name="T20" fmla="*/ 0 w 1000"/>
                <a:gd name="T21" fmla="*/ 0 h 933"/>
                <a:gd name="T22" fmla="*/ 0 w 1000"/>
                <a:gd name="T23" fmla="*/ 0 h 933"/>
                <a:gd name="T24" fmla="*/ 0 w 1000"/>
                <a:gd name="T25" fmla="*/ 0 h 933"/>
                <a:gd name="T26" fmla="*/ 0 w 1000"/>
                <a:gd name="T27" fmla="*/ 0 h 933"/>
                <a:gd name="T28" fmla="*/ 0 w 1000"/>
                <a:gd name="T29" fmla="*/ 0 h 933"/>
                <a:gd name="T30" fmla="*/ 0 w 1000"/>
                <a:gd name="T31" fmla="*/ 0 h 933"/>
                <a:gd name="T32" fmla="*/ 0 w 1000"/>
                <a:gd name="T33" fmla="*/ 0 h 933"/>
                <a:gd name="T34" fmla="*/ 0 w 1000"/>
                <a:gd name="T35" fmla="*/ 0 h 933"/>
                <a:gd name="T36" fmla="*/ 0 w 1000"/>
                <a:gd name="T37" fmla="*/ 0 h 933"/>
                <a:gd name="T38" fmla="*/ 0 w 1000"/>
                <a:gd name="T39" fmla="*/ 0 h 933"/>
                <a:gd name="T40" fmla="*/ 0 w 1000"/>
                <a:gd name="T41" fmla="*/ 0 h 933"/>
                <a:gd name="T42" fmla="*/ 0 w 1000"/>
                <a:gd name="T43" fmla="*/ 0 h 933"/>
                <a:gd name="T44" fmla="*/ 0 w 1000"/>
                <a:gd name="T45" fmla="*/ 0 h 933"/>
                <a:gd name="T46" fmla="*/ 0 w 1000"/>
                <a:gd name="T47" fmla="*/ 0 h 933"/>
                <a:gd name="T48" fmla="*/ 0 w 1000"/>
                <a:gd name="T49" fmla="*/ 0 h 933"/>
                <a:gd name="T50" fmla="*/ 0 w 1000"/>
                <a:gd name="T51" fmla="*/ 0 h 933"/>
                <a:gd name="T52" fmla="*/ 0 w 1000"/>
                <a:gd name="T53" fmla="*/ 0 h 933"/>
                <a:gd name="T54" fmla="*/ 0 w 1000"/>
                <a:gd name="T55" fmla="*/ 0 h 933"/>
                <a:gd name="T56" fmla="*/ 0 w 1000"/>
                <a:gd name="T57" fmla="*/ 0 h 933"/>
                <a:gd name="T58" fmla="*/ 0 w 1000"/>
                <a:gd name="T59" fmla="*/ 0 h 933"/>
                <a:gd name="T60" fmla="*/ 0 w 1000"/>
                <a:gd name="T61" fmla="*/ 0 h 933"/>
                <a:gd name="T62" fmla="*/ 0 w 1000"/>
                <a:gd name="T63" fmla="*/ 0 h 933"/>
                <a:gd name="T64" fmla="*/ 0 w 1000"/>
                <a:gd name="T65" fmla="*/ 0 h 933"/>
                <a:gd name="T66" fmla="*/ 0 w 1000"/>
                <a:gd name="T67" fmla="*/ 0 h 933"/>
                <a:gd name="T68" fmla="*/ 0 w 1000"/>
                <a:gd name="T69" fmla="*/ 0 h 933"/>
                <a:gd name="T70" fmla="*/ 0 w 1000"/>
                <a:gd name="T71" fmla="*/ 0 h 933"/>
                <a:gd name="T72" fmla="*/ 0 w 1000"/>
                <a:gd name="T73" fmla="*/ 0 h 933"/>
                <a:gd name="T74" fmla="*/ 0 w 1000"/>
                <a:gd name="T75" fmla="*/ 0 h 933"/>
                <a:gd name="T76" fmla="*/ 0 w 1000"/>
                <a:gd name="T77" fmla="*/ 0 h 933"/>
                <a:gd name="T78" fmla="*/ 0 w 1000"/>
                <a:gd name="T79" fmla="*/ 0 h 933"/>
                <a:gd name="T80" fmla="*/ 0 w 1000"/>
                <a:gd name="T81" fmla="*/ 0 h 933"/>
                <a:gd name="T82" fmla="*/ 0 w 1000"/>
                <a:gd name="T83" fmla="*/ 0 h 933"/>
                <a:gd name="T84" fmla="*/ 0 w 1000"/>
                <a:gd name="T85" fmla="*/ 0 h 933"/>
                <a:gd name="T86" fmla="*/ 0 w 1000"/>
                <a:gd name="T87" fmla="*/ 0 h 933"/>
                <a:gd name="T88" fmla="*/ 0 w 1000"/>
                <a:gd name="T89" fmla="*/ 0 h 933"/>
                <a:gd name="T90" fmla="*/ 0 w 1000"/>
                <a:gd name="T91" fmla="*/ 0 h 933"/>
                <a:gd name="T92" fmla="*/ 0 w 1000"/>
                <a:gd name="T93" fmla="*/ 0 h 933"/>
                <a:gd name="T94" fmla="*/ 0 w 1000"/>
                <a:gd name="T95" fmla="*/ 0 h 933"/>
                <a:gd name="T96" fmla="*/ 0 w 1000"/>
                <a:gd name="T97" fmla="*/ 0 h 933"/>
                <a:gd name="T98" fmla="*/ 0 w 1000"/>
                <a:gd name="T99" fmla="*/ 0 h 933"/>
                <a:gd name="T100" fmla="*/ 0 w 1000"/>
                <a:gd name="T101" fmla="*/ 0 h 933"/>
                <a:gd name="T102" fmla="*/ 0 w 1000"/>
                <a:gd name="T103" fmla="*/ 0 h 9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0"/>
                <a:gd name="T157" fmla="*/ 0 h 933"/>
                <a:gd name="T158" fmla="*/ 1000 w 1000"/>
                <a:gd name="T159" fmla="*/ 933 h 9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0" h="933">
                  <a:moveTo>
                    <a:pt x="33" y="121"/>
                  </a:moveTo>
                  <a:lnTo>
                    <a:pt x="34" y="120"/>
                  </a:lnTo>
                  <a:lnTo>
                    <a:pt x="35" y="116"/>
                  </a:lnTo>
                  <a:lnTo>
                    <a:pt x="38" y="110"/>
                  </a:lnTo>
                  <a:lnTo>
                    <a:pt x="43" y="103"/>
                  </a:lnTo>
                  <a:lnTo>
                    <a:pt x="50" y="95"/>
                  </a:lnTo>
                  <a:lnTo>
                    <a:pt x="58" y="86"/>
                  </a:lnTo>
                  <a:lnTo>
                    <a:pt x="68" y="76"/>
                  </a:lnTo>
                  <a:lnTo>
                    <a:pt x="79" y="66"/>
                  </a:lnTo>
                  <a:lnTo>
                    <a:pt x="92" y="56"/>
                  </a:lnTo>
                  <a:lnTo>
                    <a:pt x="109" y="48"/>
                  </a:lnTo>
                  <a:lnTo>
                    <a:pt x="126" y="40"/>
                  </a:lnTo>
                  <a:lnTo>
                    <a:pt x="145" y="33"/>
                  </a:lnTo>
                  <a:lnTo>
                    <a:pt x="167" y="28"/>
                  </a:lnTo>
                  <a:lnTo>
                    <a:pt x="190" y="26"/>
                  </a:lnTo>
                  <a:lnTo>
                    <a:pt x="217" y="26"/>
                  </a:lnTo>
                  <a:lnTo>
                    <a:pt x="245" y="28"/>
                  </a:lnTo>
                  <a:lnTo>
                    <a:pt x="271" y="32"/>
                  </a:lnTo>
                  <a:lnTo>
                    <a:pt x="294" y="34"/>
                  </a:lnTo>
                  <a:lnTo>
                    <a:pt x="316" y="37"/>
                  </a:lnTo>
                  <a:lnTo>
                    <a:pt x="336" y="38"/>
                  </a:lnTo>
                  <a:lnTo>
                    <a:pt x="355" y="38"/>
                  </a:lnTo>
                  <a:lnTo>
                    <a:pt x="374" y="38"/>
                  </a:lnTo>
                  <a:lnTo>
                    <a:pt x="390" y="38"/>
                  </a:lnTo>
                  <a:lnTo>
                    <a:pt x="407" y="37"/>
                  </a:lnTo>
                  <a:lnTo>
                    <a:pt x="423" y="34"/>
                  </a:lnTo>
                  <a:lnTo>
                    <a:pt x="439" y="32"/>
                  </a:lnTo>
                  <a:lnTo>
                    <a:pt x="455" y="30"/>
                  </a:lnTo>
                  <a:lnTo>
                    <a:pt x="470" y="26"/>
                  </a:lnTo>
                  <a:lnTo>
                    <a:pt x="488" y="21"/>
                  </a:lnTo>
                  <a:lnTo>
                    <a:pt x="504" y="17"/>
                  </a:lnTo>
                  <a:lnTo>
                    <a:pt x="523" y="12"/>
                  </a:lnTo>
                  <a:lnTo>
                    <a:pt x="542" y="6"/>
                  </a:lnTo>
                  <a:lnTo>
                    <a:pt x="564" y="1"/>
                  </a:lnTo>
                  <a:lnTo>
                    <a:pt x="588" y="0"/>
                  </a:lnTo>
                  <a:lnTo>
                    <a:pt x="618" y="3"/>
                  </a:lnTo>
                  <a:lnTo>
                    <a:pt x="649" y="7"/>
                  </a:lnTo>
                  <a:lnTo>
                    <a:pt x="682" y="15"/>
                  </a:lnTo>
                  <a:lnTo>
                    <a:pt x="717" y="25"/>
                  </a:lnTo>
                  <a:lnTo>
                    <a:pt x="752" y="37"/>
                  </a:lnTo>
                  <a:lnTo>
                    <a:pt x="787" y="51"/>
                  </a:lnTo>
                  <a:lnTo>
                    <a:pt x="822" y="66"/>
                  </a:lnTo>
                  <a:lnTo>
                    <a:pt x="854" y="82"/>
                  </a:lnTo>
                  <a:lnTo>
                    <a:pt x="886" y="100"/>
                  </a:lnTo>
                  <a:lnTo>
                    <a:pt x="915" y="118"/>
                  </a:lnTo>
                  <a:lnTo>
                    <a:pt x="941" y="138"/>
                  </a:lnTo>
                  <a:lnTo>
                    <a:pt x="962" y="158"/>
                  </a:lnTo>
                  <a:lnTo>
                    <a:pt x="979" y="178"/>
                  </a:lnTo>
                  <a:lnTo>
                    <a:pt x="991" y="198"/>
                  </a:lnTo>
                  <a:lnTo>
                    <a:pt x="998" y="222"/>
                  </a:lnTo>
                  <a:lnTo>
                    <a:pt x="1000" y="253"/>
                  </a:lnTo>
                  <a:lnTo>
                    <a:pt x="998" y="292"/>
                  </a:lnTo>
                  <a:lnTo>
                    <a:pt x="991" y="335"/>
                  </a:lnTo>
                  <a:lnTo>
                    <a:pt x="978" y="383"/>
                  </a:lnTo>
                  <a:lnTo>
                    <a:pt x="962" y="435"/>
                  </a:lnTo>
                  <a:lnTo>
                    <a:pt x="941" y="488"/>
                  </a:lnTo>
                  <a:lnTo>
                    <a:pt x="915" y="545"/>
                  </a:lnTo>
                  <a:lnTo>
                    <a:pt x="884" y="601"/>
                  </a:lnTo>
                  <a:lnTo>
                    <a:pt x="847" y="657"/>
                  </a:lnTo>
                  <a:lnTo>
                    <a:pt x="807" y="711"/>
                  </a:lnTo>
                  <a:lnTo>
                    <a:pt x="761" y="763"/>
                  </a:lnTo>
                  <a:lnTo>
                    <a:pt x="711" y="811"/>
                  </a:lnTo>
                  <a:lnTo>
                    <a:pt x="656" y="856"/>
                  </a:lnTo>
                  <a:lnTo>
                    <a:pt x="595" y="895"/>
                  </a:lnTo>
                  <a:lnTo>
                    <a:pt x="530" y="927"/>
                  </a:lnTo>
                  <a:lnTo>
                    <a:pt x="529" y="927"/>
                  </a:lnTo>
                  <a:lnTo>
                    <a:pt x="525" y="929"/>
                  </a:lnTo>
                  <a:lnTo>
                    <a:pt x="519" y="930"/>
                  </a:lnTo>
                  <a:lnTo>
                    <a:pt x="512" y="931"/>
                  </a:lnTo>
                  <a:lnTo>
                    <a:pt x="503" y="932"/>
                  </a:lnTo>
                  <a:lnTo>
                    <a:pt x="491" y="933"/>
                  </a:lnTo>
                  <a:lnTo>
                    <a:pt x="477" y="933"/>
                  </a:lnTo>
                  <a:lnTo>
                    <a:pt x="462" y="933"/>
                  </a:lnTo>
                  <a:lnTo>
                    <a:pt x="446" y="931"/>
                  </a:lnTo>
                  <a:lnTo>
                    <a:pt x="427" y="929"/>
                  </a:lnTo>
                  <a:lnTo>
                    <a:pt x="406" y="924"/>
                  </a:lnTo>
                  <a:lnTo>
                    <a:pt x="385" y="918"/>
                  </a:lnTo>
                  <a:lnTo>
                    <a:pt x="362" y="910"/>
                  </a:lnTo>
                  <a:lnTo>
                    <a:pt x="337" y="900"/>
                  </a:lnTo>
                  <a:lnTo>
                    <a:pt x="310" y="888"/>
                  </a:lnTo>
                  <a:lnTo>
                    <a:pt x="284" y="872"/>
                  </a:lnTo>
                  <a:lnTo>
                    <a:pt x="257" y="856"/>
                  </a:lnTo>
                  <a:lnTo>
                    <a:pt x="231" y="838"/>
                  </a:lnTo>
                  <a:lnTo>
                    <a:pt x="207" y="821"/>
                  </a:lnTo>
                  <a:lnTo>
                    <a:pt x="184" y="803"/>
                  </a:lnTo>
                  <a:lnTo>
                    <a:pt x="163" y="785"/>
                  </a:lnTo>
                  <a:lnTo>
                    <a:pt x="144" y="766"/>
                  </a:lnTo>
                  <a:lnTo>
                    <a:pt x="126" y="746"/>
                  </a:lnTo>
                  <a:lnTo>
                    <a:pt x="111" y="725"/>
                  </a:lnTo>
                  <a:lnTo>
                    <a:pt x="98" y="704"/>
                  </a:lnTo>
                  <a:lnTo>
                    <a:pt x="86" y="683"/>
                  </a:lnTo>
                  <a:lnTo>
                    <a:pt x="78" y="659"/>
                  </a:lnTo>
                  <a:lnTo>
                    <a:pt x="71" y="636"/>
                  </a:lnTo>
                  <a:lnTo>
                    <a:pt x="66" y="611"/>
                  </a:lnTo>
                  <a:lnTo>
                    <a:pt x="65" y="584"/>
                  </a:lnTo>
                  <a:lnTo>
                    <a:pt x="66" y="557"/>
                  </a:lnTo>
                  <a:lnTo>
                    <a:pt x="70" y="529"/>
                  </a:lnTo>
                  <a:lnTo>
                    <a:pt x="72" y="477"/>
                  </a:lnTo>
                  <a:lnTo>
                    <a:pt x="62" y="431"/>
                  </a:lnTo>
                  <a:lnTo>
                    <a:pt x="44" y="389"/>
                  </a:lnTo>
                  <a:lnTo>
                    <a:pt x="24" y="348"/>
                  </a:lnTo>
                  <a:lnTo>
                    <a:pt x="8" y="303"/>
                  </a:lnTo>
                  <a:lnTo>
                    <a:pt x="0" y="254"/>
                  </a:lnTo>
                  <a:lnTo>
                    <a:pt x="7" y="193"/>
                  </a:lnTo>
                  <a:lnTo>
                    <a:pt x="33" y="121"/>
                  </a:lnTo>
                  <a:close/>
                </a:path>
              </a:pathLst>
            </a:custGeom>
            <a:solidFill>
              <a:srgbClr val="E5EFEA"/>
            </a:solidFill>
            <a:ln w="9525">
              <a:noFill/>
              <a:round/>
              <a:headEnd/>
              <a:tailEnd/>
            </a:ln>
          </p:spPr>
          <p:txBody>
            <a:bodyPr/>
            <a:lstStyle/>
            <a:p>
              <a:endParaRPr lang="ru-RU"/>
            </a:p>
          </p:txBody>
        </p:sp>
        <p:sp>
          <p:nvSpPr>
            <p:cNvPr id="6170" name="Freeform 97"/>
            <p:cNvSpPr>
              <a:spLocks/>
            </p:cNvSpPr>
            <p:nvPr/>
          </p:nvSpPr>
          <p:spPr bwMode="auto">
            <a:xfrm>
              <a:off x="3908" y="395"/>
              <a:ext cx="240" cy="225"/>
            </a:xfrm>
            <a:custGeom>
              <a:avLst/>
              <a:gdLst>
                <a:gd name="T0" fmla="*/ 0 w 962"/>
                <a:gd name="T1" fmla="*/ 0 h 899"/>
                <a:gd name="T2" fmla="*/ 0 w 962"/>
                <a:gd name="T3" fmla="*/ 0 h 899"/>
                <a:gd name="T4" fmla="*/ 0 w 962"/>
                <a:gd name="T5" fmla="*/ 0 h 899"/>
                <a:gd name="T6" fmla="*/ 0 w 962"/>
                <a:gd name="T7" fmla="*/ 0 h 899"/>
                <a:gd name="T8" fmla="*/ 0 w 962"/>
                <a:gd name="T9" fmla="*/ 0 h 899"/>
                <a:gd name="T10" fmla="*/ 0 w 962"/>
                <a:gd name="T11" fmla="*/ 0 h 899"/>
                <a:gd name="T12" fmla="*/ 0 w 962"/>
                <a:gd name="T13" fmla="*/ 0 h 899"/>
                <a:gd name="T14" fmla="*/ 0 w 962"/>
                <a:gd name="T15" fmla="*/ 0 h 899"/>
                <a:gd name="T16" fmla="*/ 0 w 962"/>
                <a:gd name="T17" fmla="*/ 0 h 899"/>
                <a:gd name="T18" fmla="*/ 0 w 962"/>
                <a:gd name="T19" fmla="*/ 0 h 899"/>
                <a:gd name="T20" fmla="*/ 0 w 962"/>
                <a:gd name="T21" fmla="*/ 0 h 899"/>
                <a:gd name="T22" fmla="*/ 0 w 962"/>
                <a:gd name="T23" fmla="*/ 0 h 899"/>
                <a:gd name="T24" fmla="*/ 0 w 962"/>
                <a:gd name="T25" fmla="*/ 0 h 899"/>
                <a:gd name="T26" fmla="*/ 0 w 962"/>
                <a:gd name="T27" fmla="*/ 0 h 899"/>
                <a:gd name="T28" fmla="*/ 0 w 962"/>
                <a:gd name="T29" fmla="*/ 0 h 899"/>
                <a:gd name="T30" fmla="*/ 0 w 962"/>
                <a:gd name="T31" fmla="*/ 0 h 899"/>
                <a:gd name="T32" fmla="*/ 0 w 962"/>
                <a:gd name="T33" fmla="*/ 0 h 899"/>
                <a:gd name="T34" fmla="*/ 0 w 962"/>
                <a:gd name="T35" fmla="*/ 0 h 899"/>
                <a:gd name="T36" fmla="*/ 0 w 962"/>
                <a:gd name="T37" fmla="*/ 0 h 899"/>
                <a:gd name="T38" fmla="*/ 0 w 962"/>
                <a:gd name="T39" fmla="*/ 0 h 899"/>
                <a:gd name="T40" fmla="*/ 0 w 962"/>
                <a:gd name="T41" fmla="*/ 0 h 899"/>
                <a:gd name="T42" fmla="*/ 0 w 962"/>
                <a:gd name="T43" fmla="*/ 0 h 899"/>
                <a:gd name="T44" fmla="*/ 0 w 962"/>
                <a:gd name="T45" fmla="*/ 0 h 899"/>
                <a:gd name="T46" fmla="*/ 0 w 962"/>
                <a:gd name="T47" fmla="*/ 0 h 899"/>
                <a:gd name="T48" fmla="*/ 0 w 962"/>
                <a:gd name="T49" fmla="*/ 0 h 899"/>
                <a:gd name="T50" fmla="*/ 0 w 962"/>
                <a:gd name="T51" fmla="*/ 0 h 899"/>
                <a:gd name="T52" fmla="*/ 0 w 962"/>
                <a:gd name="T53" fmla="*/ 0 h 899"/>
                <a:gd name="T54" fmla="*/ 0 w 962"/>
                <a:gd name="T55" fmla="*/ 0 h 899"/>
                <a:gd name="T56" fmla="*/ 0 w 962"/>
                <a:gd name="T57" fmla="*/ 0 h 899"/>
                <a:gd name="T58" fmla="*/ 0 w 962"/>
                <a:gd name="T59" fmla="*/ 0 h 899"/>
                <a:gd name="T60" fmla="*/ 0 w 962"/>
                <a:gd name="T61" fmla="*/ 0 h 899"/>
                <a:gd name="T62" fmla="*/ 0 w 962"/>
                <a:gd name="T63" fmla="*/ 0 h 899"/>
                <a:gd name="T64" fmla="*/ 0 w 962"/>
                <a:gd name="T65" fmla="*/ 0 h 899"/>
                <a:gd name="T66" fmla="*/ 0 w 962"/>
                <a:gd name="T67" fmla="*/ 0 h 899"/>
                <a:gd name="T68" fmla="*/ 0 w 962"/>
                <a:gd name="T69" fmla="*/ 0 h 899"/>
                <a:gd name="T70" fmla="*/ 0 w 962"/>
                <a:gd name="T71" fmla="*/ 0 h 899"/>
                <a:gd name="T72" fmla="*/ 0 w 962"/>
                <a:gd name="T73" fmla="*/ 0 h 899"/>
                <a:gd name="T74" fmla="*/ 0 w 962"/>
                <a:gd name="T75" fmla="*/ 0 h 899"/>
                <a:gd name="T76" fmla="*/ 0 w 962"/>
                <a:gd name="T77" fmla="*/ 0 h 899"/>
                <a:gd name="T78" fmla="*/ 0 w 962"/>
                <a:gd name="T79" fmla="*/ 0 h 899"/>
                <a:gd name="T80" fmla="*/ 0 w 962"/>
                <a:gd name="T81" fmla="*/ 0 h 899"/>
                <a:gd name="T82" fmla="*/ 0 w 962"/>
                <a:gd name="T83" fmla="*/ 0 h 899"/>
                <a:gd name="T84" fmla="*/ 0 w 962"/>
                <a:gd name="T85" fmla="*/ 0 h 899"/>
                <a:gd name="T86" fmla="*/ 0 w 962"/>
                <a:gd name="T87" fmla="*/ 0 h 899"/>
                <a:gd name="T88" fmla="*/ 0 w 962"/>
                <a:gd name="T89" fmla="*/ 0 h 899"/>
                <a:gd name="T90" fmla="*/ 0 w 962"/>
                <a:gd name="T91" fmla="*/ 0 h 899"/>
                <a:gd name="T92" fmla="*/ 0 w 962"/>
                <a:gd name="T93" fmla="*/ 0 h 899"/>
                <a:gd name="T94" fmla="*/ 0 w 962"/>
                <a:gd name="T95" fmla="*/ 0 h 899"/>
                <a:gd name="T96" fmla="*/ 0 w 962"/>
                <a:gd name="T97" fmla="*/ 0 h 899"/>
                <a:gd name="T98" fmla="*/ 0 w 962"/>
                <a:gd name="T99" fmla="*/ 0 h 899"/>
                <a:gd name="T100" fmla="*/ 0 w 962"/>
                <a:gd name="T101" fmla="*/ 0 h 899"/>
                <a:gd name="T102" fmla="*/ 0 w 962"/>
                <a:gd name="T103" fmla="*/ 0 h 8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2"/>
                <a:gd name="T157" fmla="*/ 0 h 899"/>
                <a:gd name="T158" fmla="*/ 962 w 962"/>
                <a:gd name="T159" fmla="*/ 899 h 8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2" h="899">
                  <a:moveTo>
                    <a:pt x="31" y="115"/>
                  </a:moveTo>
                  <a:lnTo>
                    <a:pt x="32" y="114"/>
                  </a:lnTo>
                  <a:lnTo>
                    <a:pt x="33" y="110"/>
                  </a:lnTo>
                  <a:lnTo>
                    <a:pt x="37" y="105"/>
                  </a:lnTo>
                  <a:lnTo>
                    <a:pt x="41" y="99"/>
                  </a:lnTo>
                  <a:lnTo>
                    <a:pt x="47" y="90"/>
                  </a:lnTo>
                  <a:lnTo>
                    <a:pt x="55" y="81"/>
                  </a:lnTo>
                  <a:lnTo>
                    <a:pt x="65" y="72"/>
                  </a:lnTo>
                  <a:lnTo>
                    <a:pt x="76" y="62"/>
                  </a:lnTo>
                  <a:lnTo>
                    <a:pt x="89" y="53"/>
                  </a:lnTo>
                  <a:lnTo>
                    <a:pt x="103" y="45"/>
                  </a:lnTo>
                  <a:lnTo>
                    <a:pt x="121" y="37"/>
                  </a:lnTo>
                  <a:lnTo>
                    <a:pt x="139" y="31"/>
                  </a:lnTo>
                  <a:lnTo>
                    <a:pt x="160" y="26"/>
                  </a:lnTo>
                  <a:lnTo>
                    <a:pt x="184" y="23"/>
                  </a:lnTo>
                  <a:lnTo>
                    <a:pt x="208" y="23"/>
                  </a:lnTo>
                  <a:lnTo>
                    <a:pt x="236" y="25"/>
                  </a:lnTo>
                  <a:lnTo>
                    <a:pt x="261" y="28"/>
                  </a:lnTo>
                  <a:lnTo>
                    <a:pt x="283" y="31"/>
                  </a:lnTo>
                  <a:lnTo>
                    <a:pt x="304" y="33"/>
                  </a:lnTo>
                  <a:lnTo>
                    <a:pt x="324" y="34"/>
                  </a:lnTo>
                  <a:lnTo>
                    <a:pt x="343" y="34"/>
                  </a:lnTo>
                  <a:lnTo>
                    <a:pt x="360" y="35"/>
                  </a:lnTo>
                  <a:lnTo>
                    <a:pt x="376" y="34"/>
                  </a:lnTo>
                  <a:lnTo>
                    <a:pt x="392" y="33"/>
                  </a:lnTo>
                  <a:lnTo>
                    <a:pt x="408" y="32"/>
                  </a:lnTo>
                  <a:lnTo>
                    <a:pt x="423" y="30"/>
                  </a:lnTo>
                  <a:lnTo>
                    <a:pt x="438" y="27"/>
                  </a:lnTo>
                  <a:lnTo>
                    <a:pt x="453" y="24"/>
                  </a:lnTo>
                  <a:lnTo>
                    <a:pt x="469" y="20"/>
                  </a:lnTo>
                  <a:lnTo>
                    <a:pt x="486" y="16"/>
                  </a:lnTo>
                  <a:lnTo>
                    <a:pt x="502" y="11"/>
                  </a:lnTo>
                  <a:lnTo>
                    <a:pt x="521" y="5"/>
                  </a:lnTo>
                  <a:lnTo>
                    <a:pt x="542" y="0"/>
                  </a:lnTo>
                  <a:lnTo>
                    <a:pt x="567" y="0"/>
                  </a:lnTo>
                  <a:lnTo>
                    <a:pt x="595" y="2"/>
                  </a:lnTo>
                  <a:lnTo>
                    <a:pt x="624" y="6"/>
                  </a:lnTo>
                  <a:lnTo>
                    <a:pt x="657" y="13"/>
                  </a:lnTo>
                  <a:lnTo>
                    <a:pt x="689" y="23"/>
                  </a:lnTo>
                  <a:lnTo>
                    <a:pt x="723" y="34"/>
                  </a:lnTo>
                  <a:lnTo>
                    <a:pt x="757" y="48"/>
                  </a:lnTo>
                  <a:lnTo>
                    <a:pt x="791" y="62"/>
                  </a:lnTo>
                  <a:lnTo>
                    <a:pt x="822" y="79"/>
                  </a:lnTo>
                  <a:lnTo>
                    <a:pt x="853" y="96"/>
                  </a:lnTo>
                  <a:lnTo>
                    <a:pt x="881" y="114"/>
                  </a:lnTo>
                  <a:lnTo>
                    <a:pt x="905" y="133"/>
                  </a:lnTo>
                  <a:lnTo>
                    <a:pt x="926" y="151"/>
                  </a:lnTo>
                  <a:lnTo>
                    <a:pt x="943" y="171"/>
                  </a:lnTo>
                  <a:lnTo>
                    <a:pt x="954" y="190"/>
                  </a:lnTo>
                  <a:lnTo>
                    <a:pt x="961" y="213"/>
                  </a:lnTo>
                  <a:lnTo>
                    <a:pt x="962" y="244"/>
                  </a:lnTo>
                  <a:lnTo>
                    <a:pt x="960" y="280"/>
                  </a:lnTo>
                  <a:lnTo>
                    <a:pt x="953" y="322"/>
                  </a:lnTo>
                  <a:lnTo>
                    <a:pt x="943" y="368"/>
                  </a:lnTo>
                  <a:lnTo>
                    <a:pt x="926" y="418"/>
                  </a:lnTo>
                  <a:lnTo>
                    <a:pt x="905" y="470"/>
                  </a:lnTo>
                  <a:lnTo>
                    <a:pt x="881" y="524"/>
                  </a:lnTo>
                  <a:lnTo>
                    <a:pt x="850" y="577"/>
                  </a:lnTo>
                  <a:lnTo>
                    <a:pt x="816" y="632"/>
                  </a:lnTo>
                  <a:lnTo>
                    <a:pt x="777" y="684"/>
                  </a:lnTo>
                  <a:lnTo>
                    <a:pt x="734" y="734"/>
                  </a:lnTo>
                  <a:lnTo>
                    <a:pt x="685" y="781"/>
                  </a:lnTo>
                  <a:lnTo>
                    <a:pt x="632" y="824"/>
                  </a:lnTo>
                  <a:lnTo>
                    <a:pt x="574" y="862"/>
                  </a:lnTo>
                  <a:lnTo>
                    <a:pt x="511" y="893"/>
                  </a:lnTo>
                  <a:lnTo>
                    <a:pt x="509" y="893"/>
                  </a:lnTo>
                  <a:lnTo>
                    <a:pt x="506" y="895"/>
                  </a:lnTo>
                  <a:lnTo>
                    <a:pt x="501" y="896"/>
                  </a:lnTo>
                  <a:lnTo>
                    <a:pt x="493" y="897"/>
                  </a:lnTo>
                  <a:lnTo>
                    <a:pt x="484" y="898"/>
                  </a:lnTo>
                  <a:lnTo>
                    <a:pt x="473" y="899"/>
                  </a:lnTo>
                  <a:lnTo>
                    <a:pt x="459" y="899"/>
                  </a:lnTo>
                  <a:lnTo>
                    <a:pt x="445" y="898"/>
                  </a:lnTo>
                  <a:lnTo>
                    <a:pt x="429" y="897"/>
                  </a:lnTo>
                  <a:lnTo>
                    <a:pt x="410" y="895"/>
                  </a:lnTo>
                  <a:lnTo>
                    <a:pt x="390" y="890"/>
                  </a:lnTo>
                  <a:lnTo>
                    <a:pt x="369" y="884"/>
                  </a:lnTo>
                  <a:lnTo>
                    <a:pt x="347" y="876"/>
                  </a:lnTo>
                  <a:lnTo>
                    <a:pt x="324" y="867"/>
                  </a:lnTo>
                  <a:lnTo>
                    <a:pt x="298" y="855"/>
                  </a:lnTo>
                  <a:lnTo>
                    <a:pt x="272" y="840"/>
                  </a:lnTo>
                  <a:lnTo>
                    <a:pt x="247" y="823"/>
                  </a:lnTo>
                  <a:lnTo>
                    <a:pt x="221" y="807"/>
                  </a:lnTo>
                  <a:lnTo>
                    <a:pt x="198" y="790"/>
                  </a:lnTo>
                  <a:lnTo>
                    <a:pt x="177" y="774"/>
                  </a:lnTo>
                  <a:lnTo>
                    <a:pt x="156" y="755"/>
                  </a:lnTo>
                  <a:lnTo>
                    <a:pt x="138" y="738"/>
                  </a:lnTo>
                  <a:lnTo>
                    <a:pt x="121" y="719"/>
                  </a:lnTo>
                  <a:lnTo>
                    <a:pt x="107" y="699"/>
                  </a:lnTo>
                  <a:lnTo>
                    <a:pt x="94" y="679"/>
                  </a:lnTo>
                  <a:lnTo>
                    <a:pt x="82" y="657"/>
                  </a:lnTo>
                  <a:lnTo>
                    <a:pt x="74" y="636"/>
                  </a:lnTo>
                  <a:lnTo>
                    <a:pt x="68" y="613"/>
                  </a:lnTo>
                  <a:lnTo>
                    <a:pt x="63" y="588"/>
                  </a:lnTo>
                  <a:lnTo>
                    <a:pt x="62" y="563"/>
                  </a:lnTo>
                  <a:lnTo>
                    <a:pt x="63" y="536"/>
                  </a:lnTo>
                  <a:lnTo>
                    <a:pt x="67" y="510"/>
                  </a:lnTo>
                  <a:lnTo>
                    <a:pt x="69" y="458"/>
                  </a:lnTo>
                  <a:lnTo>
                    <a:pt x="59" y="415"/>
                  </a:lnTo>
                  <a:lnTo>
                    <a:pt x="42" y="374"/>
                  </a:lnTo>
                  <a:lnTo>
                    <a:pt x="23" y="335"/>
                  </a:lnTo>
                  <a:lnTo>
                    <a:pt x="7" y="292"/>
                  </a:lnTo>
                  <a:lnTo>
                    <a:pt x="0" y="244"/>
                  </a:lnTo>
                  <a:lnTo>
                    <a:pt x="6" y="185"/>
                  </a:lnTo>
                  <a:lnTo>
                    <a:pt x="31" y="115"/>
                  </a:lnTo>
                  <a:close/>
                </a:path>
              </a:pathLst>
            </a:custGeom>
            <a:solidFill>
              <a:srgbClr val="DBE8E5"/>
            </a:solidFill>
            <a:ln w="9525">
              <a:noFill/>
              <a:round/>
              <a:headEnd/>
              <a:tailEnd/>
            </a:ln>
          </p:spPr>
          <p:txBody>
            <a:bodyPr/>
            <a:lstStyle/>
            <a:p>
              <a:endParaRPr lang="ru-RU"/>
            </a:p>
          </p:txBody>
        </p:sp>
        <p:sp>
          <p:nvSpPr>
            <p:cNvPr id="6171" name="Freeform 98"/>
            <p:cNvSpPr>
              <a:spLocks/>
            </p:cNvSpPr>
            <p:nvPr/>
          </p:nvSpPr>
          <p:spPr bwMode="auto">
            <a:xfrm>
              <a:off x="3912" y="400"/>
              <a:ext cx="231" cy="217"/>
            </a:xfrm>
            <a:custGeom>
              <a:avLst/>
              <a:gdLst>
                <a:gd name="T0" fmla="*/ 0 w 926"/>
                <a:gd name="T1" fmla="*/ 0 h 867"/>
                <a:gd name="T2" fmla="*/ 0 w 926"/>
                <a:gd name="T3" fmla="*/ 0 h 867"/>
                <a:gd name="T4" fmla="*/ 0 w 926"/>
                <a:gd name="T5" fmla="*/ 0 h 867"/>
                <a:gd name="T6" fmla="*/ 0 w 926"/>
                <a:gd name="T7" fmla="*/ 0 h 867"/>
                <a:gd name="T8" fmla="*/ 0 w 926"/>
                <a:gd name="T9" fmla="*/ 0 h 867"/>
                <a:gd name="T10" fmla="*/ 0 w 926"/>
                <a:gd name="T11" fmla="*/ 0 h 867"/>
                <a:gd name="T12" fmla="*/ 0 w 926"/>
                <a:gd name="T13" fmla="*/ 0 h 867"/>
                <a:gd name="T14" fmla="*/ 0 w 926"/>
                <a:gd name="T15" fmla="*/ 0 h 867"/>
                <a:gd name="T16" fmla="*/ 0 w 926"/>
                <a:gd name="T17" fmla="*/ 0 h 867"/>
                <a:gd name="T18" fmla="*/ 0 w 926"/>
                <a:gd name="T19" fmla="*/ 0 h 867"/>
                <a:gd name="T20" fmla="*/ 0 w 926"/>
                <a:gd name="T21" fmla="*/ 0 h 867"/>
                <a:gd name="T22" fmla="*/ 0 w 926"/>
                <a:gd name="T23" fmla="*/ 0 h 867"/>
                <a:gd name="T24" fmla="*/ 0 w 926"/>
                <a:gd name="T25" fmla="*/ 0 h 867"/>
                <a:gd name="T26" fmla="*/ 0 w 926"/>
                <a:gd name="T27" fmla="*/ 0 h 867"/>
                <a:gd name="T28" fmla="*/ 0 w 926"/>
                <a:gd name="T29" fmla="*/ 0 h 867"/>
                <a:gd name="T30" fmla="*/ 0 w 926"/>
                <a:gd name="T31" fmla="*/ 0 h 867"/>
                <a:gd name="T32" fmla="*/ 0 w 926"/>
                <a:gd name="T33" fmla="*/ 0 h 867"/>
                <a:gd name="T34" fmla="*/ 0 w 926"/>
                <a:gd name="T35" fmla="*/ 0 h 867"/>
                <a:gd name="T36" fmla="*/ 0 w 926"/>
                <a:gd name="T37" fmla="*/ 0 h 867"/>
                <a:gd name="T38" fmla="*/ 0 w 926"/>
                <a:gd name="T39" fmla="*/ 0 h 867"/>
                <a:gd name="T40" fmla="*/ 0 w 926"/>
                <a:gd name="T41" fmla="*/ 0 h 867"/>
                <a:gd name="T42" fmla="*/ 0 w 926"/>
                <a:gd name="T43" fmla="*/ 0 h 867"/>
                <a:gd name="T44" fmla="*/ 0 w 926"/>
                <a:gd name="T45" fmla="*/ 0 h 867"/>
                <a:gd name="T46" fmla="*/ 0 w 926"/>
                <a:gd name="T47" fmla="*/ 0 h 867"/>
                <a:gd name="T48" fmla="*/ 0 w 926"/>
                <a:gd name="T49" fmla="*/ 0 h 867"/>
                <a:gd name="T50" fmla="*/ 0 w 926"/>
                <a:gd name="T51" fmla="*/ 0 h 867"/>
                <a:gd name="T52" fmla="*/ 0 w 926"/>
                <a:gd name="T53" fmla="*/ 0 h 867"/>
                <a:gd name="T54" fmla="*/ 0 w 926"/>
                <a:gd name="T55" fmla="*/ 0 h 867"/>
                <a:gd name="T56" fmla="*/ 0 w 926"/>
                <a:gd name="T57" fmla="*/ 0 h 867"/>
                <a:gd name="T58" fmla="*/ 0 w 926"/>
                <a:gd name="T59" fmla="*/ 0 h 867"/>
                <a:gd name="T60" fmla="*/ 0 w 926"/>
                <a:gd name="T61" fmla="*/ 0 h 867"/>
                <a:gd name="T62" fmla="*/ 0 w 926"/>
                <a:gd name="T63" fmla="*/ 0 h 867"/>
                <a:gd name="T64" fmla="*/ 0 w 926"/>
                <a:gd name="T65" fmla="*/ 0 h 867"/>
                <a:gd name="T66" fmla="*/ 0 w 926"/>
                <a:gd name="T67" fmla="*/ 0 h 867"/>
                <a:gd name="T68" fmla="*/ 0 w 926"/>
                <a:gd name="T69" fmla="*/ 0 h 867"/>
                <a:gd name="T70" fmla="*/ 0 w 926"/>
                <a:gd name="T71" fmla="*/ 0 h 867"/>
                <a:gd name="T72" fmla="*/ 0 w 926"/>
                <a:gd name="T73" fmla="*/ 0 h 867"/>
                <a:gd name="T74" fmla="*/ 0 w 926"/>
                <a:gd name="T75" fmla="*/ 0 h 867"/>
                <a:gd name="T76" fmla="*/ 0 w 926"/>
                <a:gd name="T77" fmla="*/ 0 h 867"/>
                <a:gd name="T78" fmla="*/ 0 w 926"/>
                <a:gd name="T79" fmla="*/ 0 h 867"/>
                <a:gd name="T80" fmla="*/ 0 w 926"/>
                <a:gd name="T81" fmla="*/ 0 h 867"/>
                <a:gd name="T82" fmla="*/ 0 w 926"/>
                <a:gd name="T83" fmla="*/ 0 h 867"/>
                <a:gd name="T84" fmla="*/ 0 w 926"/>
                <a:gd name="T85" fmla="*/ 0 h 867"/>
                <a:gd name="T86" fmla="*/ 0 w 926"/>
                <a:gd name="T87" fmla="*/ 0 h 867"/>
                <a:gd name="T88" fmla="*/ 0 w 926"/>
                <a:gd name="T89" fmla="*/ 0 h 867"/>
                <a:gd name="T90" fmla="*/ 0 w 926"/>
                <a:gd name="T91" fmla="*/ 0 h 867"/>
                <a:gd name="T92" fmla="*/ 0 w 926"/>
                <a:gd name="T93" fmla="*/ 0 h 867"/>
                <a:gd name="T94" fmla="*/ 0 w 926"/>
                <a:gd name="T95" fmla="*/ 0 h 867"/>
                <a:gd name="T96" fmla="*/ 0 w 926"/>
                <a:gd name="T97" fmla="*/ 0 h 867"/>
                <a:gd name="T98" fmla="*/ 0 w 926"/>
                <a:gd name="T99" fmla="*/ 0 h 867"/>
                <a:gd name="T100" fmla="*/ 0 w 926"/>
                <a:gd name="T101" fmla="*/ 0 h 867"/>
                <a:gd name="T102" fmla="*/ 0 w 926"/>
                <a:gd name="T103" fmla="*/ 0 h 8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6"/>
                <a:gd name="T157" fmla="*/ 0 h 867"/>
                <a:gd name="T158" fmla="*/ 926 w 926"/>
                <a:gd name="T159" fmla="*/ 867 h 8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6" h="867">
                  <a:moveTo>
                    <a:pt x="29" y="112"/>
                  </a:moveTo>
                  <a:lnTo>
                    <a:pt x="30" y="111"/>
                  </a:lnTo>
                  <a:lnTo>
                    <a:pt x="31" y="108"/>
                  </a:lnTo>
                  <a:lnTo>
                    <a:pt x="35" y="103"/>
                  </a:lnTo>
                  <a:lnTo>
                    <a:pt x="39" y="96"/>
                  </a:lnTo>
                  <a:lnTo>
                    <a:pt x="45" y="88"/>
                  </a:lnTo>
                  <a:lnTo>
                    <a:pt x="52" y="80"/>
                  </a:lnTo>
                  <a:lnTo>
                    <a:pt x="62" y="70"/>
                  </a:lnTo>
                  <a:lnTo>
                    <a:pt x="72" y="61"/>
                  </a:lnTo>
                  <a:lnTo>
                    <a:pt x="85" y="52"/>
                  </a:lnTo>
                  <a:lnTo>
                    <a:pt x="99" y="43"/>
                  </a:lnTo>
                  <a:lnTo>
                    <a:pt x="115" y="36"/>
                  </a:lnTo>
                  <a:lnTo>
                    <a:pt x="133" y="31"/>
                  </a:lnTo>
                  <a:lnTo>
                    <a:pt x="154" y="26"/>
                  </a:lnTo>
                  <a:lnTo>
                    <a:pt x="176" y="22"/>
                  </a:lnTo>
                  <a:lnTo>
                    <a:pt x="199" y="22"/>
                  </a:lnTo>
                  <a:lnTo>
                    <a:pt x="226" y="25"/>
                  </a:lnTo>
                  <a:lnTo>
                    <a:pt x="250" y="28"/>
                  </a:lnTo>
                  <a:lnTo>
                    <a:pt x="272" y="31"/>
                  </a:lnTo>
                  <a:lnTo>
                    <a:pt x="292" y="33"/>
                  </a:lnTo>
                  <a:lnTo>
                    <a:pt x="310" y="34"/>
                  </a:lnTo>
                  <a:lnTo>
                    <a:pt x="328" y="34"/>
                  </a:lnTo>
                  <a:lnTo>
                    <a:pt x="345" y="35"/>
                  </a:lnTo>
                  <a:lnTo>
                    <a:pt x="361" y="34"/>
                  </a:lnTo>
                  <a:lnTo>
                    <a:pt x="376" y="33"/>
                  </a:lnTo>
                  <a:lnTo>
                    <a:pt x="391" y="32"/>
                  </a:lnTo>
                  <a:lnTo>
                    <a:pt x="406" y="29"/>
                  </a:lnTo>
                  <a:lnTo>
                    <a:pt x="420" y="27"/>
                  </a:lnTo>
                  <a:lnTo>
                    <a:pt x="435" y="23"/>
                  </a:lnTo>
                  <a:lnTo>
                    <a:pt x="450" y="20"/>
                  </a:lnTo>
                  <a:lnTo>
                    <a:pt x="467" y="15"/>
                  </a:lnTo>
                  <a:lnTo>
                    <a:pt x="483" y="11"/>
                  </a:lnTo>
                  <a:lnTo>
                    <a:pt x="501" y="5"/>
                  </a:lnTo>
                  <a:lnTo>
                    <a:pt x="520" y="1"/>
                  </a:lnTo>
                  <a:lnTo>
                    <a:pt x="545" y="0"/>
                  </a:lnTo>
                  <a:lnTo>
                    <a:pt x="571" y="1"/>
                  </a:lnTo>
                  <a:lnTo>
                    <a:pt x="600" y="6"/>
                  </a:lnTo>
                  <a:lnTo>
                    <a:pt x="630" y="13"/>
                  </a:lnTo>
                  <a:lnTo>
                    <a:pt x="663" y="22"/>
                  </a:lnTo>
                  <a:lnTo>
                    <a:pt x="696" y="34"/>
                  </a:lnTo>
                  <a:lnTo>
                    <a:pt x="728" y="47"/>
                  </a:lnTo>
                  <a:lnTo>
                    <a:pt x="760" y="61"/>
                  </a:lnTo>
                  <a:lnTo>
                    <a:pt x="790" y="76"/>
                  </a:lnTo>
                  <a:lnTo>
                    <a:pt x="819" y="93"/>
                  </a:lnTo>
                  <a:lnTo>
                    <a:pt x="846" y="110"/>
                  </a:lnTo>
                  <a:lnTo>
                    <a:pt x="870" y="129"/>
                  </a:lnTo>
                  <a:lnTo>
                    <a:pt x="889" y="148"/>
                  </a:lnTo>
                  <a:lnTo>
                    <a:pt x="905" y="165"/>
                  </a:lnTo>
                  <a:lnTo>
                    <a:pt x="916" y="184"/>
                  </a:lnTo>
                  <a:lnTo>
                    <a:pt x="923" y="206"/>
                  </a:lnTo>
                  <a:lnTo>
                    <a:pt x="926" y="235"/>
                  </a:lnTo>
                  <a:lnTo>
                    <a:pt x="923" y="270"/>
                  </a:lnTo>
                  <a:lnTo>
                    <a:pt x="916" y="310"/>
                  </a:lnTo>
                  <a:lnTo>
                    <a:pt x="906" y="355"/>
                  </a:lnTo>
                  <a:lnTo>
                    <a:pt x="891" y="403"/>
                  </a:lnTo>
                  <a:lnTo>
                    <a:pt x="871" y="453"/>
                  </a:lnTo>
                  <a:lnTo>
                    <a:pt x="846" y="505"/>
                  </a:lnTo>
                  <a:lnTo>
                    <a:pt x="818" y="557"/>
                  </a:lnTo>
                  <a:lnTo>
                    <a:pt x="784" y="610"/>
                  </a:lnTo>
                  <a:lnTo>
                    <a:pt x="747" y="660"/>
                  </a:lnTo>
                  <a:lnTo>
                    <a:pt x="705" y="708"/>
                  </a:lnTo>
                  <a:lnTo>
                    <a:pt x="658" y="754"/>
                  </a:lnTo>
                  <a:lnTo>
                    <a:pt x="607" y="795"/>
                  </a:lnTo>
                  <a:lnTo>
                    <a:pt x="551" y="831"/>
                  </a:lnTo>
                  <a:lnTo>
                    <a:pt x="490" y="862"/>
                  </a:lnTo>
                  <a:lnTo>
                    <a:pt x="489" y="862"/>
                  </a:lnTo>
                  <a:lnTo>
                    <a:pt x="485" y="863"/>
                  </a:lnTo>
                  <a:lnTo>
                    <a:pt x="481" y="864"/>
                  </a:lnTo>
                  <a:lnTo>
                    <a:pt x="474" y="865"/>
                  </a:lnTo>
                  <a:lnTo>
                    <a:pt x="464" y="866"/>
                  </a:lnTo>
                  <a:lnTo>
                    <a:pt x="454" y="867"/>
                  </a:lnTo>
                  <a:lnTo>
                    <a:pt x="441" y="867"/>
                  </a:lnTo>
                  <a:lnTo>
                    <a:pt x="427" y="866"/>
                  </a:lnTo>
                  <a:lnTo>
                    <a:pt x="412" y="865"/>
                  </a:lnTo>
                  <a:lnTo>
                    <a:pt x="394" y="863"/>
                  </a:lnTo>
                  <a:lnTo>
                    <a:pt x="376" y="858"/>
                  </a:lnTo>
                  <a:lnTo>
                    <a:pt x="356" y="852"/>
                  </a:lnTo>
                  <a:lnTo>
                    <a:pt x="334" y="845"/>
                  </a:lnTo>
                  <a:lnTo>
                    <a:pt x="312" y="836"/>
                  </a:lnTo>
                  <a:lnTo>
                    <a:pt x="287" y="824"/>
                  </a:lnTo>
                  <a:lnTo>
                    <a:pt x="262" y="810"/>
                  </a:lnTo>
                  <a:lnTo>
                    <a:pt x="237" y="795"/>
                  </a:lnTo>
                  <a:lnTo>
                    <a:pt x="213" y="778"/>
                  </a:lnTo>
                  <a:lnTo>
                    <a:pt x="191" y="762"/>
                  </a:lnTo>
                  <a:lnTo>
                    <a:pt x="170" y="746"/>
                  </a:lnTo>
                  <a:lnTo>
                    <a:pt x="150" y="729"/>
                  </a:lnTo>
                  <a:lnTo>
                    <a:pt x="133" y="712"/>
                  </a:lnTo>
                  <a:lnTo>
                    <a:pt x="117" y="693"/>
                  </a:lnTo>
                  <a:lnTo>
                    <a:pt x="103" y="674"/>
                  </a:lnTo>
                  <a:lnTo>
                    <a:pt x="90" y="654"/>
                  </a:lnTo>
                  <a:lnTo>
                    <a:pt x="79" y="635"/>
                  </a:lnTo>
                  <a:lnTo>
                    <a:pt x="71" y="612"/>
                  </a:lnTo>
                  <a:lnTo>
                    <a:pt x="65" y="591"/>
                  </a:lnTo>
                  <a:lnTo>
                    <a:pt x="61" y="568"/>
                  </a:lnTo>
                  <a:lnTo>
                    <a:pt x="59" y="543"/>
                  </a:lnTo>
                  <a:lnTo>
                    <a:pt x="61" y="519"/>
                  </a:lnTo>
                  <a:lnTo>
                    <a:pt x="64" y="492"/>
                  </a:lnTo>
                  <a:lnTo>
                    <a:pt x="66" y="443"/>
                  </a:lnTo>
                  <a:lnTo>
                    <a:pt x="57" y="400"/>
                  </a:lnTo>
                  <a:lnTo>
                    <a:pt x="41" y="362"/>
                  </a:lnTo>
                  <a:lnTo>
                    <a:pt x="22" y="323"/>
                  </a:lnTo>
                  <a:lnTo>
                    <a:pt x="7" y="282"/>
                  </a:lnTo>
                  <a:lnTo>
                    <a:pt x="0" y="237"/>
                  </a:lnTo>
                  <a:lnTo>
                    <a:pt x="6" y="180"/>
                  </a:lnTo>
                  <a:lnTo>
                    <a:pt x="29" y="112"/>
                  </a:lnTo>
                  <a:close/>
                </a:path>
              </a:pathLst>
            </a:custGeom>
            <a:solidFill>
              <a:srgbClr val="D1E0DB"/>
            </a:solidFill>
            <a:ln w="9525">
              <a:noFill/>
              <a:round/>
              <a:headEnd/>
              <a:tailEnd/>
            </a:ln>
          </p:spPr>
          <p:txBody>
            <a:bodyPr/>
            <a:lstStyle/>
            <a:p>
              <a:endParaRPr lang="ru-RU"/>
            </a:p>
          </p:txBody>
        </p:sp>
        <p:sp>
          <p:nvSpPr>
            <p:cNvPr id="6172" name="Freeform 99"/>
            <p:cNvSpPr>
              <a:spLocks/>
            </p:cNvSpPr>
            <p:nvPr/>
          </p:nvSpPr>
          <p:spPr bwMode="auto">
            <a:xfrm>
              <a:off x="3916" y="405"/>
              <a:ext cx="222" cy="208"/>
            </a:xfrm>
            <a:custGeom>
              <a:avLst/>
              <a:gdLst>
                <a:gd name="T0" fmla="*/ 0 w 889"/>
                <a:gd name="T1" fmla="*/ 0 h 835"/>
                <a:gd name="T2" fmla="*/ 0 w 889"/>
                <a:gd name="T3" fmla="*/ 0 h 835"/>
                <a:gd name="T4" fmla="*/ 0 w 889"/>
                <a:gd name="T5" fmla="*/ 0 h 835"/>
                <a:gd name="T6" fmla="*/ 0 w 889"/>
                <a:gd name="T7" fmla="*/ 0 h 835"/>
                <a:gd name="T8" fmla="*/ 0 w 889"/>
                <a:gd name="T9" fmla="*/ 0 h 835"/>
                <a:gd name="T10" fmla="*/ 0 w 889"/>
                <a:gd name="T11" fmla="*/ 0 h 835"/>
                <a:gd name="T12" fmla="*/ 0 w 889"/>
                <a:gd name="T13" fmla="*/ 0 h 835"/>
                <a:gd name="T14" fmla="*/ 0 w 889"/>
                <a:gd name="T15" fmla="*/ 0 h 835"/>
                <a:gd name="T16" fmla="*/ 0 w 889"/>
                <a:gd name="T17" fmla="*/ 0 h 835"/>
                <a:gd name="T18" fmla="*/ 0 w 889"/>
                <a:gd name="T19" fmla="*/ 0 h 835"/>
                <a:gd name="T20" fmla="*/ 0 w 889"/>
                <a:gd name="T21" fmla="*/ 0 h 835"/>
                <a:gd name="T22" fmla="*/ 0 w 889"/>
                <a:gd name="T23" fmla="*/ 0 h 835"/>
                <a:gd name="T24" fmla="*/ 0 w 889"/>
                <a:gd name="T25" fmla="*/ 0 h 835"/>
                <a:gd name="T26" fmla="*/ 0 w 889"/>
                <a:gd name="T27" fmla="*/ 0 h 835"/>
                <a:gd name="T28" fmla="*/ 0 w 889"/>
                <a:gd name="T29" fmla="*/ 0 h 835"/>
                <a:gd name="T30" fmla="*/ 0 w 889"/>
                <a:gd name="T31" fmla="*/ 0 h 835"/>
                <a:gd name="T32" fmla="*/ 0 w 889"/>
                <a:gd name="T33" fmla="*/ 0 h 835"/>
                <a:gd name="T34" fmla="*/ 0 w 889"/>
                <a:gd name="T35" fmla="*/ 0 h 835"/>
                <a:gd name="T36" fmla="*/ 0 w 889"/>
                <a:gd name="T37" fmla="*/ 0 h 835"/>
                <a:gd name="T38" fmla="*/ 0 w 889"/>
                <a:gd name="T39" fmla="*/ 0 h 835"/>
                <a:gd name="T40" fmla="*/ 0 w 889"/>
                <a:gd name="T41" fmla="*/ 0 h 835"/>
                <a:gd name="T42" fmla="*/ 0 w 889"/>
                <a:gd name="T43" fmla="*/ 0 h 835"/>
                <a:gd name="T44" fmla="*/ 0 w 889"/>
                <a:gd name="T45" fmla="*/ 0 h 835"/>
                <a:gd name="T46" fmla="*/ 0 w 889"/>
                <a:gd name="T47" fmla="*/ 0 h 835"/>
                <a:gd name="T48" fmla="*/ 0 w 889"/>
                <a:gd name="T49" fmla="*/ 0 h 835"/>
                <a:gd name="T50" fmla="*/ 0 w 889"/>
                <a:gd name="T51" fmla="*/ 0 h 835"/>
                <a:gd name="T52" fmla="*/ 0 w 889"/>
                <a:gd name="T53" fmla="*/ 0 h 835"/>
                <a:gd name="T54" fmla="*/ 0 w 889"/>
                <a:gd name="T55" fmla="*/ 0 h 835"/>
                <a:gd name="T56" fmla="*/ 0 w 889"/>
                <a:gd name="T57" fmla="*/ 0 h 835"/>
                <a:gd name="T58" fmla="*/ 0 w 889"/>
                <a:gd name="T59" fmla="*/ 0 h 835"/>
                <a:gd name="T60" fmla="*/ 0 w 889"/>
                <a:gd name="T61" fmla="*/ 0 h 835"/>
                <a:gd name="T62" fmla="*/ 0 w 889"/>
                <a:gd name="T63" fmla="*/ 0 h 835"/>
                <a:gd name="T64" fmla="*/ 0 w 889"/>
                <a:gd name="T65" fmla="*/ 0 h 835"/>
                <a:gd name="T66" fmla="*/ 0 w 889"/>
                <a:gd name="T67" fmla="*/ 0 h 835"/>
                <a:gd name="T68" fmla="*/ 0 w 889"/>
                <a:gd name="T69" fmla="*/ 0 h 835"/>
                <a:gd name="T70" fmla="*/ 0 w 889"/>
                <a:gd name="T71" fmla="*/ 0 h 835"/>
                <a:gd name="T72" fmla="*/ 0 w 889"/>
                <a:gd name="T73" fmla="*/ 0 h 835"/>
                <a:gd name="T74" fmla="*/ 0 w 889"/>
                <a:gd name="T75" fmla="*/ 0 h 835"/>
                <a:gd name="T76" fmla="*/ 0 w 889"/>
                <a:gd name="T77" fmla="*/ 0 h 835"/>
                <a:gd name="T78" fmla="*/ 0 w 889"/>
                <a:gd name="T79" fmla="*/ 0 h 835"/>
                <a:gd name="T80" fmla="*/ 0 w 889"/>
                <a:gd name="T81" fmla="*/ 0 h 835"/>
                <a:gd name="T82" fmla="*/ 0 w 889"/>
                <a:gd name="T83" fmla="*/ 0 h 835"/>
                <a:gd name="T84" fmla="*/ 0 w 889"/>
                <a:gd name="T85" fmla="*/ 0 h 835"/>
                <a:gd name="T86" fmla="*/ 0 w 889"/>
                <a:gd name="T87" fmla="*/ 0 h 835"/>
                <a:gd name="T88" fmla="*/ 0 w 889"/>
                <a:gd name="T89" fmla="*/ 0 h 835"/>
                <a:gd name="T90" fmla="*/ 0 w 889"/>
                <a:gd name="T91" fmla="*/ 0 h 835"/>
                <a:gd name="T92" fmla="*/ 0 w 889"/>
                <a:gd name="T93" fmla="*/ 0 h 835"/>
                <a:gd name="T94" fmla="*/ 0 w 889"/>
                <a:gd name="T95" fmla="*/ 0 h 835"/>
                <a:gd name="T96" fmla="*/ 0 w 889"/>
                <a:gd name="T97" fmla="*/ 0 h 835"/>
                <a:gd name="T98" fmla="*/ 0 w 889"/>
                <a:gd name="T99" fmla="*/ 0 h 835"/>
                <a:gd name="T100" fmla="*/ 0 w 889"/>
                <a:gd name="T101" fmla="*/ 0 h 835"/>
                <a:gd name="T102" fmla="*/ 0 w 889"/>
                <a:gd name="T103" fmla="*/ 0 h 8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9"/>
                <a:gd name="T157" fmla="*/ 0 h 835"/>
                <a:gd name="T158" fmla="*/ 889 w 889"/>
                <a:gd name="T159" fmla="*/ 835 h 8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9" h="835">
                  <a:moveTo>
                    <a:pt x="28" y="108"/>
                  </a:moveTo>
                  <a:lnTo>
                    <a:pt x="29" y="106"/>
                  </a:lnTo>
                  <a:lnTo>
                    <a:pt x="30" y="103"/>
                  </a:lnTo>
                  <a:lnTo>
                    <a:pt x="34" y="98"/>
                  </a:lnTo>
                  <a:lnTo>
                    <a:pt x="38" y="91"/>
                  </a:lnTo>
                  <a:lnTo>
                    <a:pt x="43" y="84"/>
                  </a:lnTo>
                  <a:lnTo>
                    <a:pt x="52" y="76"/>
                  </a:lnTo>
                  <a:lnTo>
                    <a:pt x="60" y="68"/>
                  </a:lnTo>
                  <a:lnTo>
                    <a:pt x="70" y="58"/>
                  </a:lnTo>
                  <a:lnTo>
                    <a:pt x="82" y="50"/>
                  </a:lnTo>
                  <a:lnTo>
                    <a:pt x="96" y="42"/>
                  </a:lnTo>
                  <a:lnTo>
                    <a:pt x="112" y="35"/>
                  </a:lnTo>
                  <a:lnTo>
                    <a:pt x="129" y="28"/>
                  </a:lnTo>
                  <a:lnTo>
                    <a:pt x="148" y="25"/>
                  </a:lnTo>
                  <a:lnTo>
                    <a:pt x="169" y="21"/>
                  </a:lnTo>
                  <a:lnTo>
                    <a:pt x="193" y="21"/>
                  </a:lnTo>
                  <a:lnTo>
                    <a:pt x="218" y="23"/>
                  </a:lnTo>
                  <a:lnTo>
                    <a:pt x="241" y="27"/>
                  </a:lnTo>
                  <a:lnTo>
                    <a:pt x="262" y="29"/>
                  </a:lnTo>
                  <a:lnTo>
                    <a:pt x="281" y="30"/>
                  </a:lnTo>
                  <a:lnTo>
                    <a:pt x="299" y="32"/>
                  </a:lnTo>
                  <a:lnTo>
                    <a:pt x="317" y="33"/>
                  </a:lnTo>
                  <a:lnTo>
                    <a:pt x="332" y="33"/>
                  </a:lnTo>
                  <a:lnTo>
                    <a:pt x="347" y="33"/>
                  </a:lnTo>
                  <a:lnTo>
                    <a:pt x="362" y="32"/>
                  </a:lnTo>
                  <a:lnTo>
                    <a:pt x="376" y="30"/>
                  </a:lnTo>
                  <a:lnTo>
                    <a:pt x="390" y="28"/>
                  </a:lnTo>
                  <a:lnTo>
                    <a:pt x="404" y="26"/>
                  </a:lnTo>
                  <a:lnTo>
                    <a:pt x="419" y="22"/>
                  </a:lnTo>
                  <a:lnTo>
                    <a:pt x="433" y="19"/>
                  </a:lnTo>
                  <a:lnTo>
                    <a:pt x="448" y="14"/>
                  </a:lnTo>
                  <a:lnTo>
                    <a:pt x="465" y="9"/>
                  </a:lnTo>
                  <a:lnTo>
                    <a:pt x="481" y="5"/>
                  </a:lnTo>
                  <a:lnTo>
                    <a:pt x="500" y="0"/>
                  </a:lnTo>
                  <a:lnTo>
                    <a:pt x="523" y="0"/>
                  </a:lnTo>
                  <a:lnTo>
                    <a:pt x="549" y="1"/>
                  </a:lnTo>
                  <a:lnTo>
                    <a:pt x="577" y="6"/>
                  </a:lnTo>
                  <a:lnTo>
                    <a:pt x="606" y="12"/>
                  </a:lnTo>
                  <a:lnTo>
                    <a:pt x="636" y="21"/>
                  </a:lnTo>
                  <a:lnTo>
                    <a:pt x="668" y="32"/>
                  </a:lnTo>
                  <a:lnTo>
                    <a:pt x="699" y="44"/>
                  </a:lnTo>
                  <a:lnTo>
                    <a:pt x="730" y="58"/>
                  </a:lnTo>
                  <a:lnTo>
                    <a:pt x="759" y="73"/>
                  </a:lnTo>
                  <a:lnTo>
                    <a:pt x="787" y="89"/>
                  </a:lnTo>
                  <a:lnTo>
                    <a:pt x="813" y="106"/>
                  </a:lnTo>
                  <a:lnTo>
                    <a:pt x="835" y="123"/>
                  </a:lnTo>
                  <a:lnTo>
                    <a:pt x="855" y="142"/>
                  </a:lnTo>
                  <a:lnTo>
                    <a:pt x="870" y="159"/>
                  </a:lnTo>
                  <a:lnTo>
                    <a:pt x="880" y="177"/>
                  </a:lnTo>
                  <a:lnTo>
                    <a:pt x="886" y="198"/>
                  </a:lnTo>
                  <a:lnTo>
                    <a:pt x="889" y="226"/>
                  </a:lnTo>
                  <a:lnTo>
                    <a:pt x="886" y="260"/>
                  </a:lnTo>
                  <a:lnTo>
                    <a:pt x="880" y="298"/>
                  </a:lnTo>
                  <a:lnTo>
                    <a:pt x="870" y="342"/>
                  </a:lnTo>
                  <a:lnTo>
                    <a:pt x="855" y="387"/>
                  </a:lnTo>
                  <a:lnTo>
                    <a:pt x="836" y="437"/>
                  </a:lnTo>
                  <a:lnTo>
                    <a:pt x="813" y="486"/>
                  </a:lnTo>
                  <a:lnTo>
                    <a:pt x="786" y="536"/>
                  </a:lnTo>
                  <a:lnTo>
                    <a:pt x="754" y="586"/>
                  </a:lnTo>
                  <a:lnTo>
                    <a:pt x="718" y="636"/>
                  </a:lnTo>
                  <a:lnTo>
                    <a:pt x="677" y="681"/>
                  </a:lnTo>
                  <a:lnTo>
                    <a:pt x="633" y="726"/>
                  </a:lnTo>
                  <a:lnTo>
                    <a:pt x="584" y="764"/>
                  </a:lnTo>
                  <a:lnTo>
                    <a:pt x="530" y="799"/>
                  </a:lnTo>
                  <a:lnTo>
                    <a:pt x="472" y="829"/>
                  </a:lnTo>
                  <a:lnTo>
                    <a:pt x="471" y="829"/>
                  </a:lnTo>
                  <a:lnTo>
                    <a:pt x="468" y="830"/>
                  </a:lnTo>
                  <a:lnTo>
                    <a:pt x="462" y="831"/>
                  </a:lnTo>
                  <a:lnTo>
                    <a:pt x="457" y="832"/>
                  </a:lnTo>
                  <a:lnTo>
                    <a:pt x="447" y="833"/>
                  </a:lnTo>
                  <a:lnTo>
                    <a:pt x="437" y="833"/>
                  </a:lnTo>
                  <a:lnTo>
                    <a:pt x="425" y="835"/>
                  </a:lnTo>
                  <a:lnTo>
                    <a:pt x="411" y="833"/>
                  </a:lnTo>
                  <a:lnTo>
                    <a:pt x="396" y="832"/>
                  </a:lnTo>
                  <a:lnTo>
                    <a:pt x="380" y="830"/>
                  </a:lnTo>
                  <a:lnTo>
                    <a:pt x="362" y="825"/>
                  </a:lnTo>
                  <a:lnTo>
                    <a:pt x="342" y="821"/>
                  </a:lnTo>
                  <a:lnTo>
                    <a:pt x="321" y="814"/>
                  </a:lnTo>
                  <a:lnTo>
                    <a:pt x="300" y="804"/>
                  </a:lnTo>
                  <a:lnTo>
                    <a:pt x="277" y="794"/>
                  </a:lnTo>
                  <a:lnTo>
                    <a:pt x="252" y="780"/>
                  </a:lnTo>
                  <a:lnTo>
                    <a:pt x="228" y="764"/>
                  </a:lnTo>
                  <a:lnTo>
                    <a:pt x="206" y="749"/>
                  </a:lnTo>
                  <a:lnTo>
                    <a:pt x="183" y="734"/>
                  </a:lnTo>
                  <a:lnTo>
                    <a:pt x="164" y="718"/>
                  </a:lnTo>
                  <a:lnTo>
                    <a:pt x="145" y="701"/>
                  </a:lnTo>
                  <a:lnTo>
                    <a:pt x="127" y="684"/>
                  </a:lnTo>
                  <a:lnTo>
                    <a:pt x="112" y="666"/>
                  </a:lnTo>
                  <a:lnTo>
                    <a:pt x="98" y="648"/>
                  </a:lnTo>
                  <a:lnTo>
                    <a:pt x="87" y="630"/>
                  </a:lnTo>
                  <a:lnTo>
                    <a:pt x="77" y="610"/>
                  </a:lnTo>
                  <a:lnTo>
                    <a:pt x="69" y="589"/>
                  </a:lnTo>
                  <a:lnTo>
                    <a:pt x="63" y="568"/>
                  </a:lnTo>
                  <a:lnTo>
                    <a:pt x="60" y="545"/>
                  </a:lnTo>
                  <a:lnTo>
                    <a:pt x="57" y="522"/>
                  </a:lnTo>
                  <a:lnTo>
                    <a:pt x="59" y="499"/>
                  </a:lnTo>
                  <a:lnTo>
                    <a:pt x="62" y="473"/>
                  </a:lnTo>
                  <a:lnTo>
                    <a:pt x="64" y="425"/>
                  </a:lnTo>
                  <a:lnTo>
                    <a:pt x="55" y="385"/>
                  </a:lnTo>
                  <a:lnTo>
                    <a:pt x="40" y="348"/>
                  </a:lnTo>
                  <a:lnTo>
                    <a:pt x="22" y="311"/>
                  </a:lnTo>
                  <a:lnTo>
                    <a:pt x="7" y="272"/>
                  </a:lnTo>
                  <a:lnTo>
                    <a:pt x="0" y="227"/>
                  </a:lnTo>
                  <a:lnTo>
                    <a:pt x="6" y="173"/>
                  </a:lnTo>
                  <a:lnTo>
                    <a:pt x="28" y="108"/>
                  </a:lnTo>
                  <a:close/>
                </a:path>
              </a:pathLst>
            </a:custGeom>
            <a:solidFill>
              <a:srgbClr val="C4D8D1"/>
            </a:solidFill>
            <a:ln w="9525">
              <a:noFill/>
              <a:round/>
              <a:headEnd/>
              <a:tailEnd/>
            </a:ln>
          </p:spPr>
          <p:txBody>
            <a:bodyPr/>
            <a:lstStyle/>
            <a:p>
              <a:endParaRPr lang="ru-RU"/>
            </a:p>
          </p:txBody>
        </p:sp>
        <p:sp>
          <p:nvSpPr>
            <p:cNvPr id="6173" name="Freeform 100"/>
            <p:cNvSpPr>
              <a:spLocks/>
            </p:cNvSpPr>
            <p:nvPr/>
          </p:nvSpPr>
          <p:spPr bwMode="auto">
            <a:xfrm>
              <a:off x="3920" y="409"/>
              <a:ext cx="213" cy="201"/>
            </a:xfrm>
            <a:custGeom>
              <a:avLst/>
              <a:gdLst>
                <a:gd name="T0" fmla="*/ 0 w 851"/>
                <a:gd name="T1" fmla="*/ 0 h 802"/>
                <a:gd name="T2" fmla="*/ 0 w 851"/>
                <a:gd name="T3" fmla="*/ 0 h 802"/>
                <a:gd name="T4" fmla="*/ 0 w 851"/>
                <a:gd name="T5" fmla="*/ 0 h 802"/>
                <a:gd name="T6" fmla="*/ 0 w 851"/>
                <a:gd name="T7" fmla="*/ 0 h 802"/>
                <a:gd name="T8" fmla="*/ 0 w 851"/>
                <a:gd name="T9" fmla="*/ 0 h 802"/>
                <a:gd name="T10" fmla="*/ 0 w 851"/>
                <a:gd name="T11" fmla="*/ 0 h 802"/>
                <a:gd name="T12" fmla="*/ 0 w 851"/>
                <a:gd name="T13" fmla="*/ 0 h 802"/>
                <a:gd name="T14" fmla="*/ 0 w 851"/>
                <a:gd name="T15" fmla="*/ 0 h 802"/>
                <a:gd name="T16" fmla="*/ 0 w 851"/>
                <a:gd name="T17" fmla="*/ 0 h 802"/>
                <a:gd name="T18" fmla="*/ 0 w 851"/>
                <a:gd name="T19" fmla="*/ 0 h 802"/>
                <a:gd name="T20" fmla="*/ 0 w 851"/>
                <a:gd name="T21" fmla="*/ 0 h 802"/>
                <a:gd name="T22" fmla="*/ 0 w 851"/>
                <a:gd name="T23" fmla="*/ 0 h 802"/>
                <a:gd name="T24" fmla="*/ 0 w 851"/>
                <a:gd name="T25" fmla="*/ 0 h 802"/>
                <a:gd name="T26" fmla="*/ 0 w 851"/>
                <a:gd name="T27" fmla="*/ 0 h 802"/>
                <a:gd name="T28" fmla="*/ 0 w 851"/>
                <a:gd name="T29" fmla="*/ 0 h 802"/>
                <a:gd name="T30" fmla="*/ 0 w 851"/>
                <a:gd name="T31" fmla="*/ 0 h 802"/>
                <a:gd name="T32" fmla="*/ 0 w 851"/>
                <a:gd name="T33" fmla="*/ 0 h 802"/>
                <a:gd name="T34" fmla="*/ 0 w 851"/>
                <a:gd name="T35" fmla="*/ 0 h 802"/>
                <a:gd name="T36" fmla="*/ 0 w 851"/>
                <a:gd name="T37" fmla="*/ 0 h 802"/>
                <a:gd name="T38" fmla="*/ 0 w 851"/>
                <a:gd name="T39" fmla="*/ 0 h 802"/>
                <a:gd name="T40" fmla="*/ 0 w 851"/>
                <a:gd name="T41" fmla="*/ 0 h 802"/>
                <a:gd name="T42" fmla="*/ 0 w 851"/>
                <a:gd name="T43" fmla="*/ 0 h 802"/>
                <a:gd name="T44" fmla="*/ 0 w 851"/>
                <a:gd name="T45" fmla="*/ 0 h 802"/>
                <a:gd name="T46" fmla="*/ 0 w 851"/>
                <a:gd name="T47" fmla="*/ 0 h 802"/>
                <a:gd name="T48" fmla="*/ 0 w 851"/>
                <a:gd name="T49" fmla="*/ 0 h 802"/>
                <a:gd name="T50" fmla="*/ 0 w 851"/>
                <a:gd name="T51" fmla="*/ 0 h 802"/>
                <a:gd name="T52" fmla="*/ 0 w 851"/>
                <a:gd name="T53" fmla="*/ 0 h 802"/>
                <a:gd name="T54" fmla="*/ 0 w 851"/>
                <a:gd name="T55" fmla="*/ 0 h 802"/>
                <a:gd name="T56" fmla="*/ 0 w 851"/>
                <a:gd name="T57" fmla="*/ 0 h 802"/>
                <a:gd name="T58" fmla="*/ 0 w 851"/>
                <a:gd name="T59" fmla="*/ 0 h 802"/>
                <a:gd name="T60" fmla="*/ 0 w 851"/>
                <a:gd name="T61" fmla="*/ 0 h 802"/>
                <a:gd name="T62" fmla="*/ 0 w 851"/>
                <a:gd name="T63" fmla="*/ 0 h 802"/>
                <a:gd name="T64" fmla="*/ 0 w 851"/>
                <a:gd name="T65" fmla="*/ 0 h 802"/>
                <a:gd name="T66" fmla="*/ 0 w 851"/>
                <a:gd name="T67" fmla="*/ 0 h 802"/>
                <a:gd name="T68" fmla="*/ 0 w 851"/>
                <a:gd name="T69" fmla="*/ 0 h 802"/>
                <a:gd name="T70" fmla="*/ 0 w 851"/>
                <a:gd name="T71" fmla="*/ 0 h 802"/>
                <a:gd name="T72" fmla="*/ 0 w 851"/>
                <a:gd name="T73" fmla="*/ 0 h 802"/>
                <a:gd name="T74" fmla="*/ 0 w 851"/>
                <a:gd name="T75" fmla="*/ 0 h 802"/>
                <a:gd name="T76" fmla="*/ 0 w 851"/>
                <a:gd name="T77" fmla="*/ 0 h 802"/>
                <a:gd name="T78" fmla="*/ 0 w 851"/>
                <a:gd name="T79" fmla="*/ 0 h 802"/>
                <a:gd name="T80" fmla="*/ 0 w 851"/>
                <a:gd name="T81" fmla="*/ 0 h 802"/>
                <a:gd name="T82" fmla="*/ 0 w 851"/>
                <a:gd name="T83" fmla="*/ 0 h 802"/>
                <a:gd name="T84" fmla="*/ 0 w 851"/>
                <a:gd name="T85" fmla="*/ 0 h 802"/>
                <a:gd name="T86" fmla="*/ 0 w 851"/>
                <a:gd name="T87" fmla="*/ 0 h 802"/>
                <a:gd name="T88" fmla="*/ 0 w 851"/>
                <a:gd name="T89" fmla="*/ 0 h 802"/>
                <a:gd name="T90" fmla="*/ 0 w 851"/>
                <a:gd name="T91" fmla="*/ 0 h 802"/>
                <a:gd name="T92" fmla="*/ 0 w 851"/>
                <a:gd name="T93" fmla="*/ 0 h 802"/>
                <a:gd name="T94" fmla="*/ 0 w 851"/>
                <a:gd name="T95" fmla="*/ 0 h 8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1"/>
                <a:gd name="T145" fmla="*/ 0 h 802"/>
                <a:gd name="T146" fmla="*/ 851 w 851"/>
                <a:gd name="T147" fmla="*/ 802 h 8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1" h="802">
                  <a:moveTo>
                    <a:pt x="25" y="104"/>
                  </a:moveTo>
                  <a:lnTo>
                    <a:pt x="28" y="99"/>
                  </a:lnTo>
                  <a:lnTo>
                    <a:pt x="35" y="89"/>
                  </a:lnTo>
                  <a:lnTo>
                    <a:pt x="48" y="73"/>
                  </a:lnTo>
                  <a:lnTo>
                    <a:pt x="66" y="57"/>
                  </a:lnTo>
                  <a:lnTo>
                    <a:pt x="91" y="41"/>
                  </a:lnTo>
                  <a:lnTo>
                    <a:pt x="122" y="28"/>
                  </a:lnTo>
                  <a:lnTo>
                    <a:pt x="161" y="22"/>
                  </a:lnTo>
                  <a:lnTo>
                    <a:pt x="207" y="24"/>
                  </a:lnTo>
                  <a:lnTo>
                    <a:pt x="230" y="27"/>
                  </a:lnTo>
                  <a:lnTo>
                    <a:pt x="249" y="29"/>
                  </a:lnTo>
                  <a:lnTo>
                    <a:pt x="268" y="31"/>
                  </a:lnTo>
                  <a:lnTo>
                    <a:pt x="286" y="32"/>
                  </a:lnTo>
                  <a:lnTo>
                    <a:pt x="301" y="32"/>
                  </a:lnTo>
                  <a:lnTo>
                    <a:pt x="317" y="32"/>
                  </a:lnTo>
                  <a:lnTo>
                    <a:pt x="331" y="32"/>
                  </a:lnTo>
                  <a:lnTo>
                    <a:pt x="345" y="31"/>
                  </a:lnTo>
                  <a:lnTo>
                    <a:pt x="359" y="30"/>
                  </a:lnTo>
                  <a:lnTo>
                    <a:pt x="372" y="28"/>
                  </a:lnTo>
                  <a:lnTo>
                    <a:pt x="386" y="25"/>
                  </a:lnTo>
                  <a:lnTo>
                    <a:pt x="400" y="22"/>
                  </a:lnTo>
                  <a:lnTo>
                    <a:pt x="414" y="18"/>
                  </a:lnTo>
                  <a:lnTo>
                    <a:pt x="428" y="14"/>
                  </a:lnTo>
                  <a:lnTo>
                    <a:pt x="443" y="9"/>
                  </a:lnTo>
                  <a:lnTo>
                    <a:pt x="460" y="4"/>
                  </a:lnTo>
                  <a:lnTo>
                    <a:pt x="478" y="1"/>
                  </a:lnTo>
                  <a:lnTo>
                    <a:pt x="499" y="0"/>
                  </a:lnTo>
                  <a:lnTo>
                    <a:pt x="524" y="2"/>
                  </a:lnTo>
                  <a:lnTo>
                    <a:pt x="551" y="6"/>
                  </a:lnTo>
                  <a:lnTo>
                    <a:pt x="580" y="13"/>
                  </a:lnTo>
                  <a:lnTo>
                    <a:pt x="609" y="21"/>
                  </a:lnTo>
                  <a:lnTo>
                    <a:pt x="638" y="31"/>
                  </a:lnTo>
                  <a:lnTo>
                    <a:pt x="669" y="43"/>
                  </a:lnTo>
                  <a:lnTo>
                    <a:pt x="698" y="57"/>
                  </a:lnTo>
                  <a:lnTo>
                    <a:pt x="726" y="71"/>
                  </a:lnTo>
                  <a:lnTo>
                    <a:pt x="753" y="86"/>
                  </a:lnTo>
                  <a:lnTo>
                    <a:pt x="777" y="103"/>
                  </a:lnTo>
                  <a:lnTo>
                    <a:pt x="799" y="119"/>
                  </a:lnTo>
                  <a:lnTo>
                    <a:pt x="818" y="137"/>
                  </a:lnTo>
                  <a:lnTo>
                    <a:pt x="832" y="153"/>
                  </a:lnTo>
                  <a:lnTo>
                    <a:pt x="843" y="171"/>
                  </a:lnTo>
                  <a:lnTo>
                    <a:pt x="848" y="191"/>
                  </a:lnTo>
                  <a:lnTo>
                    <a:pt x="851" y="217"/>
                  </a:lnTo>
                  <a:lnTo>
                    <a:pt x="848" y="250"/>
                  </a:lnTo>
                  <a:lnTo>
                    <a:pt x="843" y="288"/>
                  </a:lnTo>
                  <a:lnTo>
                    <a:pt x="832" y="329"/>
                  </a:lnTo>
                  <a:lnTo>
                    <a:pt x="818" y="373"/>
                  </a:lnTo>
                  <a:lnTo>
                    <a:pt x="801" y="420"/>
                  </a:lnTo>
                  <a:lnTo>
                    <a:pt x="778" y="468"/>
                  </a:lnTo>
                  <a:lnTo>
                    <a:pt x="751" y="516"/>
                  </a:lnTo>
                  <a:lnTo>
                    <a:pt x="721" y="564"/>
                  </a:lnTo>
                  <a:lnTo>
                    <a:pt x="686" y="611"/>
                  </a:lnTo>
                  <a:lnTo>
                    <a:pt x="648" y="656"/>
                  </a:lnTo>
                  <a:lnTo>
                    <a:pt x="604" y="697"/>
                  </a:lnTo>
                  <a:lnTo>
                    <a:pt x="558" y="736"/>
                  </a:lnTo>
                  <a:lnTo>
                    <a:pt x="506" y="769"/>
                  </a:lnTo>
                  <a:lnTo>
                    <a:pt x="450" y="797"/>
                  </a:lnTo>
                  <a:lnTo>
                    <a:pt x="449" y="797"/>
                  </a:lnTo>
                  <a:lnTo>
                    <a:pt x="447" y="798"/>
                  </a:lnTo>
                  <a:lnTo>
                    <a:pt x="442" y="799"/>
                  </a:lnTo>
                  <a:lnTo>
                    <a:pt x="435" y="800"/>
                  </a:lnTo>
                  <a:lnTo>
                    <a:pt x="427" y="802"/>
                  </a:lnTo>
                  <a:lnTo>
                    <a:pt x="418" y="802"/>
                  </a:lnTo>
                  <a:lnTo>
                    <a:pt x="406" y="802"/>
                  </a:lnTo>
                  <a:lnTo>
                    <a:pt x="393" y="802"/>
                  </a:lnTo>
                  <a:lnTo>
                    <a:pt x="378" y="800"/>
                  </a:lnTo>
                  <a:lnTo>
                    <a:pt x="362" y="798"/>
                  </a:lnTo>
                  <a:lnTo>
                    <a:pt x="345" y="795"/>
                  </a:lnTo>
                  <a:lnTo>
                    <a:pt x="327" y="789"/>
                  </a:lnTo>
                  <a:lnTo>
                    <a:pt x="307" y="782"/>
                  </a:lnTo>
                  <a:lnTo>
                    <a:pt x="286" y="773"/>
                  </a:lnTo>
                  <a:lnTo>
                    <a:pt x="263" y="763"/>
                  </a:lnTo>
                  <a:lnTo>
                    <a:pt x="240" y="750"/>
                  </a:lnTo>
                  <a:lnTo>
                    <a:pt x="217" y="736"/>
                  </a:lnTo>
                  <a:lnTo>
                    <a:pt x="195" y="721"/>
                  </a:lnTo>
                  <a:lnTo>
                    <a:pt x="175" y="706"/>
                  </a:lnTo>
                  <a:lnTo>
                    <a:pt x="155" y="690"/>
                  </a:lnTo>
                  <a:lnTo>
                    <a:pt x="137" y="675"/>
                  </a:lnTo>
                  <a:lnTo>
                    <a:pt x="121" y="659"/>
                  </a:lnTo>
                  <a:lnTo>
                    <a:pt x="106" y="641"/>
                  </a:lnTo>
                  <a:lnTo>
                    <a:pt x="93" y="624"/>
                  </a:lnTo>
                  <a:lnTo>
                    <a:pt x="81" y="606"/>
                  </a:lnTo>
                  <a:lnTo>
                    <a:pt x="72" y="587"/>
                  </a:lnTo>
                  <a:lnTo>
                    <a:pt x="65" y="567"/>
                  </a:lnTo>
                  <a:lnTo>
                    <a:pt x="59" y="546"/>
                  </a:lnTo>
                  <a:lnTo>
                    <a:pt x="56" y="525"/>
                  </a:lnTo>
                  <a:lnTo>
                    <a:pt x="55" y="503"/>
                  </a:lnTo>
                  <a:lnTo>
                    <a:pt x="55" y="480"/>
                  </a:lnTo>
                  <a:lnTo>
                    <a:pt x="58" y="455"/>
                  </a:lnTo>
                  <a:lnTo>
                    <a:pt x="60" y="409"/>
                  </a:lnTo>
                  <a:lnTo>
                    <a:pt x="51" y="371"/>
                  </a:lnTo>
                  <a:lnTo>
                    <a:pt x="36" y="334"/>
                  </a:lnTo>
                  <a:lnTo>
                    <a:pt x="20" y="299"/>
                  </a:lnTo>
                  <a:lnTo>
                    <a:pt x="5" y="262"/>
                  </a:lnTo>
                  <a:lnTo>
                    <a:pt x="0" y="219"/>
                  </a:lnTo>
                  <a:lnTo>
                    <a:pt x="4" y="167"/>
                  </a:lnTo>
                  <a:lnTo>
                    <a:pt x="25" y="104"/>
                  </a:lnTo>
                  <a:close/>
                </a:path>
              </a:pathLst>
            </a:custGeom>
            <a:solidFill>
              <a:srgbClr val="BAD3C9"/>
            </a:solidFill>
            <a:ln w="9525">
              <a:noFill/>
              <a:round/>
              <a:headEnd/>
              <a:tailEnd/>
            </a:ln>
          </p:spPr>
          <p:txBody>
            <a:bodyPr/>
            <a:lstStyle/>
            <a:p>
              <a:endParaRPr lang="ru-RU"/>
            </a:p>
          </p:txBody>
        </p:sp>
        <p:sp>
          <p:nvSpPr>
            <p:cNvPr id="6174" name="Freeform 101"/>
            <p:cNvSpPr>
              <a:spLocks/>
            </p:cNvSpPr>
            <p:nvPr/>
          </p:nvSpPr>
          <p:spPr bwMode="auto">
            <a:xfrm>
              <a:off x="3924" y="414"/>
              <a:ext cx="204" cy="193"/>
            </a:xfrm>
            <a:custGeom>
              <a:avLst/>
              <a:gdLst>
                <a:gd name="T0" fmla="*/ 0 w 814"/>
                <a:gd name="T1" fmla="*/ 0 h 769"/>
                <a:gd name="T2" fmla="*/ 0 w 814"/>
                <a:gd name="T3" fmla="*/ 0 h 769"/>
                <a:gd name="T4" fmla="*/ 0 w 814"/>
                <a:gd name="T5" fmla="*/ 0 h 769"/>
                <a:gd name="T6" fmla="*/ 0 w 814"/>
                <a:gd name="T7" fmla="*/ 0 h 769"/>
                <a:gd name="T8" fmla="*/ 0 w 814"/>
                <a:gd name="T9" fmla="*/ 0 h 769"/>
                <a:gd name="T10" fmla="*/ 0 w 814"/>
                <a:gd name="T11" fmla="*/ 0 h 769"/>
                <a:gd name="T12" fmla="*/ 0 w 814"/>
                <a:gd name="T13" fmla="*/ 0 h 769"/>
                <a:gd name="T14" fmla="*/ 0 w 814"/>
                <a:gd name="T15" fmla="*/ 0 h 769"/>
                <a:gd name="T16" fmla="*/ 0 w 814"/>
                <a:gd name="T17" fmla="*/ 0 h 769"/>
                <a:gd name="T18" fmla="*/ 0 w 814"/>
                <a:gd name="T19" fmla="*/ 0 h 769"/>
                <a:gd name="T20" fmla="*/ 0 w 814"/>
                <a:gd name="T21" fmla="*/ 0 h 769"/>
                <a:gd name="T22" fmla="*/ 0 w 814"/>
                <a:gd name="T23" fmla="*/ 0 h 769"/>
                <a:gd name="T24" fmla="*/ 0 w 814"/>
                <a:gd name="T25" fmla="*/ 0 h 769"/>
                <a:gd name="T26" fmla="*/ 0 w 814"/>
                <a:gd name="T27" fmla="*/ 0 h 769"/>
                <a:gd name="T28" fmla="*/ 0 w 814"/>
                <a:gd name="T29" fmla="*/ 0 h 769"/>
                <a:gd name="T30" fmla="*/ 0 w 814"/>
                <a:gd name="T31" fmla="*/ 0 h 769"/>
                <a:gd name="T32" fmla="*/ 0 w 814"/>
                <a:gd name="T33" fmla="*/ 0 h 769"/>
                <a:gd name="T34" fmla="*/ 0 w 814"/>
                <a:gd name="T35" fmla="*/ 0 h 769"/>
                <a:gd name="T36" fmla="*/ 0 w 814"/>
                <a:gd name="T37" fmla="*/ 0 h 769"/>
                <a:gd name="T38" fmla="*/ 0 w 814"/>
                <a:gd name="T39" fmla="*/ 0 h 769"/>
                <a:gd name="T40" fmla="*/ 0 w 814"/>
                <a:gd name="T41" fmla="*/ 0 h 769"/>
                <a:gd name="T42" fmla="*/ 0 w 814"/>
                <a:gd name="T43" fmla="*/ 0 h 769"/>
                <a:gd name="T44" fmla="*/ 0 w 814"/>
                <a:gd name="T45" fmla="*/ 0 h 769"/>
                <a:gd name="T46" fmla="*/ 0 w 814"/>
                <a:gd name="T47" fmla="*/ 0 h 769"/>
                <a:gd name="T48" fmla="*/ 0 w 814"/>
                <a:gd name="T49" fmla="*/ 0 h 769"/>
                <a:gd name="T50" fmla="*/ 0 w 814"/>
                <a:gd name="T51" fmla="*/ 0 h 769"/>
                <a:gd name="T52" fmla="*/ 0 w 814"/>
                <a:gd name="T53" fmla="*/ 0 h 769"/>
                <a:gd name="T54" fmla="*/ 0 w 814"/>
                <a:gd name="T55" fmla="*/ 0 h 769"/>
                <a:gd name="T56" fmla="*/ 0 w 814"/>
                <a:gd name="T57" fmla="*/ 0 h 769"/>
                <a:gd name="T58" fmla="*/ 0 w 814"/>
                <a:gd name="T59" fmla="*/ 0 h 769"/>
                <a:gd name="T60" fmla="*/ 0 w 814"/>
                <a:gd name="T61" fmla="*/ 0 h 769"/>
                <a:gd name="T62" fmla="*/ 0 w 814"/>
                <a:gd name="T63" fmla="*/ 0 h 769"/>
                <a:gd name="T64" fmla="*/ 0 w 814"/>
                <a:gd name="T65" fmla="*/ 0 h 769"/>
                <a:gd name="T66" fmla="*/ 0 w 814"/>
                <a:gd name="T67" fmla="*/ 0 h 769"/>
                <a:gd name="T68" fmla="*/ 0 w 814"/>
                <a:gd name="T69" fmla="*/ 0 h 769"/>
                <a:gd name="T70" fmla="*/ 0 w 814"/>
                <a:gd name="T71" fmla="*/ 0 h 769"/>
                <a:gd name="T72" fmla="*/ 0 w 814"/>
                <a:gd name="T73" fmla="*/ 0 h 769"/>
                <a:gd name="T74" fmla="*/ 0 w 814"/>
                <a:gd name="T75" fmla="*/ 0 h 769"/>
                <a:gd name="T76" fmla="*/ 0 w 814"/>
                <a:gd name="T77" fmla="*/ 0 h 769"/>
                <a:gd name="T78" fmla="*/ 0 w 814"/>
                <a:gd name="T79" fmla="*/ 0 h 769"/>
                <a:gd name="T80" fmla="*/ 0 w 814"/>
                <a:gd name="T81" fmla="*/ 0 h 769"/>
                <a:gd name="T82" fmla="*/ 0 w 814"/>
                <a:gd name="T83" fmla="*/ 0 h 769"/>
                <a:gd name="T84" fmla="*/ 0 w 814"/>
                <a:gd name="T85" fmla="*/ 0 h 769"/>
                <a:gd name="T86" fmla="*/ 0 w 814"/>
                <a:gd name="T87" fmla="*/ 0 h 769"/>
                <a:gd name="T88" fmla="*/ 0 w 814"/>
                <a:gd name="T89" fmla="*/ 0 h 769"/>
                <a:gd name="T90" fmla="*/ 0 w 814"/>
                <a:gd name="T91" fmla="*/ 0 h 769"/>
                <a:gd name="T92" fmla="*/ 0 w 814"/>
                <a:gd name="T93" fmla="*/ 0 h 769"/>
                <a:gd name="T94" fmla="*/ 0 w 814"/>
                <a:gd name="T95" fmla="*/ 0 h 7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4"/>
                <a:gd name="T145" fmla="*/ 0 h 769"/>
                <a:gd name="T146" fmla="*/ 814 w 814"/>
                <a:gd name="T147" fmla="*/ 769 h 7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4" h="769">
                  <a:moveTo>
                    <a:pt x="26" y="100"/>
                  </a:moveTo>
                  <a:lnTo>
                    <a:pt x="28" y="97"/>
                  </a:lnTo>
                  <a:lnTo>
                    <a:pt x="35" y="85"/>
                  </a:lnTo>
                  <a:lnTo>
                    <a:pt x="47" y="71"/>
                  </a:lnTo>
                  <a:lnTo>
                    <a:pt x="64" y="55"/>
                  </a:lnTo>
                  <a:lnTo>
                    <a:pt x="88" y="39"/>
                  </a:lnTo>
                  <a:lnTo>
                    <a:pt x="118" y="28"/>
                  </a:lnTo>
                  <a:lnTo>
                    <a:pt x="155" y="21"/>
                  </a:lnTo>
                  <a:lnTo>
                    <a:pt x="200" y="23"/>
                  </a:lnTo>
                  <a:lnTo>
                    <a:pt x="221" y="25"/>
                  </a:lnTo>
                  <a:lnTo>
                    <a:pt x="239" y="28"/>
                  </a:lnTo>
                  <a:lnTo>
                    <a:pt x="257" y="30"/>
                  </a:lnTo>
                  <a:lnTo>
                    <a:pt x="273" y="31"/>
                  </a:lnTo>
                  <a:lnTo>
                    <a:pt x="290" y="31"/>
                  </a:lnTo>
                  <a:lnTo>
                    <a:pt x="304" y="31"/>
                  </a:lnTo>
                  <a:lnTo>
                    <a:pt x="318" y="31"/>
                  </a:lnTo>
                  <a:lnTo>
                    <a:pt x="332" y="30"/>
                  </a:lnTo>
                  <a:lnTo>
                    <a:pt x="344" y="29"/>
                  </a:lnTo>
                  <a:lnTo>
                    <a:pt x="357" y="27"/>
                  </a:lnTo>
                  <a:lnTo>
                    <a:pt x="370" y="24"/>
                  </a:lnTo>
                  <a:lnTo>
                    <a:pt x="383" y="22"/>
                  </a:lnTo>
                  <a:lnTo>
                    <a:pt x="397" y="18"/>
                  </a:lnTo>
                  <a:lnTo>
                    <a:pt x="410" y="14"/>
                  </a:lnTo>
                  <a:lnTo>
                    <a:pt x="425" y="9"/>
                  </a:lnTo>
                  <a:lnTo>
                    <a:pt x="440" y="4"/>
                  </a:lnTo>
                  <a:lnTo>
                    <a:pt x="458" y="1"/>
                  </a:lnTo>
                  <a:lnTo>
                    <a:pt x="479" y="0"/>
                  </a:lnTo>
                  <a:lnTo>
                    <a:pt x="502" y="2"/>
                  </a:lnTo>
                  <a:lnTo>
                    <a:pt x="528" y="5"/>
                  </a:lnTo>
                  <a:lnTo>
                    <a:pt x="555" y="11"/>
                  </a:lnTo>
                  <a:lnTo>
                    <a:pt x="583" y="19"/>
                  </a:lnTo>
                  <a:lnTo>
                    <a:pt x="612" y="30"/>
                  </a:lnTo>
                  <a:lnTo>
                    <a:pt x="640" y="42"/>
                  </a:lnTo>
                  <a:lnTo>
                    <a:pt x="668" y="55"/>
                  </a:lnTo>
                  <a:lnTo>
                    <a:pt x="695" y="67"/>
                  </a:lnTo>
                  <a:lnTo>
                    <a:pt x="720" y="83"/>
                  </a:lnTo>
                  <a:lnTo>
                    <a:pt x="744" y="98"/>
                  </a:lnTo>
                  <a:lnTo>
                    <a:pt x="765" y="114"/>
                  </a:lnTo>
                  <a:lnTo>
                    <a:pt x="782" y="131"/>
                  </a:lnTo>
                  <a:lnTo>
                    <a:pt x="796" y="147"/>
                  </a:lnTo>
                  <a:lnTo>
                    <a:pt x="806" y="163"/>
                  </a:lnTo>
                  <a:lnTo>
                    <a:pt x="811" y="183"/>
                  </a:lnTo>
                  <a:lnTo>
                    <a:pt x="814" y="209"/>
                  </a:lnTo>
                  <a:lnTo>
                    <a:pt x="811" y="240"/>
                  </a:lnTo>
                  <a:lnTo>
                    <a:pt x="806" y="276"/>
                  </a:lnTo>
                  <a:lnTo>
                    <a:pt x="796" y="316"/>
                  </a:lnTo>
                  <a:lnTo>
                    <a:pt x="783" y="358"/>
                  </a:lnTo>
                  <a:lnTo>
                    <a:pt x="766" y="402"/>
                  </a:lnTo>
                  <a:lnTo>
                    <a:pt x="745" y="448"/>
                  </a:lnTo>
                  <a:lnTo>
                    <a:pt x="719" y="495"/>
                  </a:lnTo>
                  <a:lnTo>
                    <a:pt x="690" y="540"/>
                  </a:lnTo>
                  <a:lnTo>
                    <a:pt x="657" y="586"/>
                  </a:lnTo>
                  <a:lnTo>
                    <a:pt x="620" y="628"/>
                  </a:lnTo>
                  <a:lnTo>
                    <a:pt x="579" y="669"/>
                  </a:lnTo>
                  <a:lnTo>
                    <a:pt x="535" y="705"/>
                  </a:lnTo>
                  <a:lnTo>
                    <a:pt x="486" y="737"/>
                  </a:lnTo>
                  <a:lnTo>
                    <a:pt x="432" y="764"/>
                  </a:lnTo>
                  <a:lnTo>
                    <a:pt x="431" y="764"/>
                  </a:lnTo>
                  <a:lnTo>
                    <a:pt x="428" y="765"/>
                  </a:lnTo>
                  <a:lnTo>
                    <a:pt x="424" y="766"/>
                  </a:lnTo>
                  <a:lnTo>
                    <a:pt x="418" y="767"/>
                  </a:lnTo>
                  <a:lnTo>
                    <a:pt x="410" y="769"/>
                  </a:lnTo>
                  <a:lnTo>
                    <a:pt x="400" y="769"/>
                  </a:lnTo>
                  <a:lnTo>
                    <a:pt x="389" y="769"/>
                  </a:lnTo>
                  <a:lnTo>
                    <a:pt x="377" y="769"/>
                  </a:lnTo>
                  <a:lnTo>
                    <a:pt x="363" y="767"/>
                  </a:lnTo>
                  <a:lnTo>
                    <a:pt x="348" y="765"/>
                  </a:lnTo>
                  <a:lnTo>
                    <a:pt x="332" y="762"/>
                  </a:lnTo>
                  <a:lnTo>
                    <a:pt x="313" y="757"/>
                  </a:lnTo>
                  <a:lnTo>
                    <a:pt x="294" y="750"/>
                  </a:lnTo>
                  <a:lnTo>
                    <a:pt x="274" y="742"/>
                  </a:lnTo>
                  <a:lnTo>
                    <a:pt x="253" y="731"/>
                  </a:lnTo>
                  <a:lnTo>
                    <a:pt x="231" y="718"/>
                  </a:lnTo>
                  <a:lnTo>
                    <a:pt x="209" y="704"/>
                  </a:lnTo>
                  <a:lnTo>
                    <a:pt x="188" y="690"/>
                  </a:lnTo>
                  <a:lnTo>
                    <a:pt x="168" y="676"/>
                  </a:lnTo>
                  <a:lnTo>
                    <a:pt x="149" y="662"/>
                  </a:lnTo>
                  <a:lnTo>
                    <a:pt x="133" y="647"/>
                  </a:lnTo>
                  <a:lnTo>
                    <a:pt x="117" y="631"/>
                  </a:lnTo>
                  <a:lnTo>
                    <a:pt x="103" y="614"/>
                  </a:lnTo>
                  <a:lnTo>
                    <a:pt x="90" y="598"/>
                  </a:lnTo>
                  <a:lnTo>
                    <a:pt x="79" y="580"/>
                  </a:lnTo>
                  <a:lnTo>
                    <a:pt x="70" y="563"/>
                  </a:lnTo>
                  <a:lnTo>
                    <a:pt x="63" y="544"/>
                  </a:lnTo>
                  <a:lnTo>
                    <a:pt x="58" y="524"/>
                  </a:lnTo>
                  <a:lnTo>
                    <a:pt x="55" y="503"/>
                  </a:lnTo>
                  <a:lnTo>
                    <a:pt x="54" y="482"/>
                  </a:lnTo>
                  <a:lnTo>
                    <a:pt x="54" y="460"/>
                  </a:lnTo>
                  <a:lnTo>
                    <a:pt x="57" y="436"/>
                  </a:lnTo>
                  <a:lnTo>
                    <a:pt x="60" y="393"/>
                  </a:lnTo>
                  <a:lnTo>
                    <a:pt x="50" y="355"/>
                  </a:lnTo>
                  <a:lnTo>
                    <a:pt x="36" y="322"/>
                  </a:lnTo>
                  <a:lnTo>
                    <a:pt x="20" y="288"/>
                  </a:lnTo>
                  <a:lnTo>
                    <a:pt x="7" y="251"/>
                  </a:lnTo>
                  <a:lnTo>
                    <a:pt x="0" y="209"/>
                  </a:lnTo>
                  <a:lnTo>
                    <a:pt x="5" y="160"/>
                  </a:lnTo>
                  <a:lnTo>
                    <a:pt x="26" y="100"/>
                  </a:lnTo>
                  <a:close/>
                </a:path>
              </a:pathLst>
            </a:custGeom>
            <a:solidFill>
              <a:srgbClr val="ADCCBF"/>
            </a:solidFill>
            <a:ln w="9525">
              <a:noFill/>
              <a:round/>
              <a:headEnd/>
              <a:tailEnd/>
            </a:ln>
          </p:spPr>
          <p:txBody>
            <a:bodyPr/>
            <a:lstStyle/>
            <a:p>
              <a:endParaRPr lang="ru-RU"/>
            </a:p>
          </p:txBody>
        </p:sp>
        <p:sp>
          <p:nvSpPr>
            <p:cNvPr id="6175" name="Freeform 102"/>
            <p:cNvSpPr>
              <a:spLocks/>
            </p:cNvSpPr>
            <p:nvPr/>
          </p:nvSpPr>
          <p:spPr bwMode="auto">
            <a:xfrm>
              <a:off x="3668" y="376"/>
              <a:ext cx="66" cy="96"/>
            </a:xfrm>
            <a:custGeom>
              <a:avLst/>
              <a:gdLst>
                <a:gd name="T0" fmla="*/ 0 w 265"/>
                <a:gd name="T1" fmla="*/ 0 h 383"/>
                <a:gd name="T2" fmla="*/ 0 w 265"/>
                <a:gd name="T3" fmla="*/ 0 h 383"/>
                <a:gd name="T4" fmla="*/ 0 w 265"/>
                <a:gd name="T5" fmla="*/ 0 h 383"/>
                <a:gd name="T6" fmla="*/ 0 w 265"/>
                <a:gd name="T7" fmla="*/ 0 h 383"/>
                <a:gd name="T8" fmla="*/ 0 w 265"/>
                <a:gd name="T9" fmla="*/ 0 h 383"/>
                <a:gd name="T10" fmla="*/ 0 w 265"/>
                <a:gd name="T11" fmla="*/ 0 h 383"/>
                <a:gd name="T12" fmla="*/ 0 w 265"/>
                <a:gd name="T13" fmla="*/ 0 h 383"/>
                <a:gd name="T14" fmla="*/ 0 w 265"/>
                <a:gd name="T15" fmla="*/ 0 h 383"/>
                <a:gd name="T16" fmla="*/ 0 w 265"/>
                <a:gd name="T17" fmla="*/ 0 h 383"/>
                <a:gd name="T18" fmla="*/ 0 w 265"/>
                <a:gd name="T19" fmla="*/ 0 h 383"/>
                <a:gd name="T20" fmla="*/ 0 w 265"/>
                <a:gd name="T21" fmla="*/ 0 h 383"/>
                <a:gd name="T22" fmla="*/ 0 w 265"/>
                <a:gd name="T23" fmla="*/ 0 h 383"/>
                <a:gd name="T24" fmla="*/ 0 w 265"/>
                <a:gd name="T25" fmla="*/ 0 h 383"/>
                <a:gd name="T26" fmla="*/ 0 w 265"/>
                <a:gd name="T27" fmla="*/ 0 h 383"/>
                <a:gd name="T28" fmla="*/ 0 w 265"/>
                <a:gd name="T29" fmla="*/ 0 h 383"/>
                <a:gd name="T30" fmla="*/ 0 w 265"/>
                <a:gd name="T31" fmla="*/ 0 h 383"/>
                <a:gd name="T32" fmla="*/ 0 w 265"/>
                <a:gd name="T33" fmla="*/ 0 h 383"/>
                <a:gd name="T34" fmla="*/ 0 w 265"/>
                <a:gd name="T35" fmla="*/ 0 h 383"/>
                <a:gd name="T36" fmla="*/ 0 w 265"/>
                <a:gd name="T37" fmla="*/ 0 h 383"/>
                <a:gd name="T38" fmla="*/ 0 w 265"/>
                <a:gd name="T39" fmla="*/ 0 h 383"/>
                <a:gd name="T40" fmla="*/ 0 w 265"/>
                <a:gd name="T41" fmla="*/ 0 h 383"/>
                <a:gd name="T42" fmla="*/ 0 w 265"/>
                <a:gd name="T43" fmla="*/ 0 h 383"/>
                <a:gd name="T44" fmla="*/ 0 w 265"/>
                <a:gd name="T45" fmla="*/ 0 h 383"/>
                <a:gd name="T46" fmla="*/ 0 w 265"/>
                <a:gd name="T47" fmla="*/ 0 h 383"/>
                <a:gd name="T48" fmla="*/ 0 w 265"/>
                <a:gd name="T49" fmla="*/ 0 h 383"/>
                <a:gd name="T50" fmla="*/ 0 w 265"/>
                <a:gd name="T51" fmla="*/ 0 h 383"/>
                <a:gd name="T52" fmla="*/ 0 w 265"/>
                <a:gd name="T53" fmla="*/ 0 h 383"/>
                <a:gd name="T54" fmla="*/ 0 w 265"/>
                <a:gd name="T55" fmla="*/ 0 h 383"/>
                <a:gd name="T56" fmla="*/ 0 w 265"/>
                <a:gd name="T57" fmla="*/ 0 h 383"/>
                <a:gd name="T58" fmla="*/ 0 w 265"/>
                <a:gd name="T59" fmla="*/ 0 h 383"/>
                <a:gd name="T60" fmla="*/ 0 w 265"/>
                <a:gd name="T61" fmla="*/ 0 h 383"/>
                <a:gd name="T62" fmla="*/ 0 w 265"/>
                <a:gd name="T63" fmla="*/ 0 h 383"/>
                <a:gd name="T64" fmla="*/ 0 w 265"/>
                <a:gd name="T65" fmla="*/ 0 h 383"/>
                <a:gd name="T66" fmla="*/ 0 w 265"/>
                <a:gd name="T67" fmla="*/ 0 h 383"/>
                <a:gd name="T68" fmla="*/ 0 w 265"/>
                <a:gd name="T69" fmla="*/ 0 h 383"/>
                <a:gd name="T70" fmla="*/ 0 w 265"/>
                <a:gd name="T71" fmla="*/ 0 h 383"/>
                <a:gd name="T72" fmla="*/ 0 w 265"/>
                <a:gd name="T73" fmla="*/ 0 h 383"/>
                <a:gd name="T74" fmla="*/ 0 w 265"/>
                <a:gd name="T75" fmla="*/ 0 h 383"/>
                <a:gd name="T76" fmla="*/ 0 w 265"/>
                <a:gd name="T77" fmla="*/ 0 h 383"/>
                <a:gd name="T78" fmla="*/ 0 w 265"/>
                <a:gd name="T79" fmla="*/ 0 h 383"/>
                <a:gd name="T80" fmla="*/ 0 w 265"/>
                <a:gd name="T81" fmla="*/ 0 h 383"/>
                <a:gd name="T82" fmla="*/ 0 w 265"/>
                <a:gd name="T83" fmla="*/ 0 h 383"/>
                <a:gd name="T84" fmla="*/ 0 w 265"/>
                <a:gd name="T85" fmla="*/ 0 h 383"/>
                <a:gd name="T86" fmla="*/ 0 w 265"/>
                <a:gd name="T87" fmla="*/ 0 h 383"/>
                <a:gd name="T88" fmla="*/ 0 w 265"/>
                <a:gd name="T89" fmla="*/ 0 h 383"/>
                <a:gd name="T90" fmla="*/ 0 w 265"/>
                <a:gd name="T91" fmla="*/ 0 h 383"/>
                <a:gd name="T92" fmla="*/ 0 w 265"/>
                <a:gd name="T93" fmla="*/ 0 h 383"/>
                <a:gd name="T94" fmla="*/ 0 w 265"/>
                <a:gd name="T95" fmla="*/ 0 h 383"/>
                <a:gd name="T96" fmla="*/ 0 w 265"/>
                <a:gd name="T97" fmla="*/ 0 h 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5"/>
                <a:gd name="T148" fmla="*/ 0 h 383"/>
                <a:gd name="T149" fmla="*/ 265 w 265"/>
                <a:gd name="T150" fmla="*/ 383 h 3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5" h="383">
                  <a:moveTo>
                    <a:pt x="259" y="275"/>
                  </a:moveTo>
                  <a:lnTo>
                    <a:pt x="258" y="271"/>
                  </a:lnTo>
                  <a:lnTo>
                    <a:pt x="253" y="259"/>
                  </a:lnTo>
                  <a:lnTo>
                    <a:pt x="245" y="240"/>
                  </a:lnTo>
                  <a:lnTo>
                    <a:pt x="237" y="218"/>
                  </a:lnTo>
                  <a:lnTo>
                    <a:pt x="226" y="192"/>
                  </a:lnTo>
                  <a:lnTo>
                    <a:pt x="215" y="166"/>
                  </a:lnTo>
                  <a:lnTo>
                    <a:pt x="202" y="142"/>
                  </a:lnTo>
                  <a:lnTo>
                    <a:pt x="190" y="118"/>
                  </a:lnTo>
                  <a:lnTo>
                    <a:pt x="182" y="108"/>
                  </a:lnTo>
                  <a:lnTo>
                    <a:pt x="172" y="95"/>
                  </a:lnTo>
                  <a:lnTo>
                    <a:pt x="158" y="83"/>
                  </a:lnTo>
                  <a:lnTo>
                    <a:pt x="142" y="70"/>
                  </a:lnTo>
                  <a:lnTo>
                    <a:pt x="125" y="59"/>
                  </a:lnTo>
                  <a:lnTo>
                    <a:pt x="107" y="46"/>
                  </a:lnTo>
                  <a:lnTo>
                    <a:pt x="89" y="35"/>
                  </a:lnTo>
                  <a:lnTo>
                    <a:pt x="71" y="25"/>
                  </a:lnTo>
                  <a:lnTo>
                    <a:pt x="54" y="15"/>
                  </a:lnTo>
                  <a:lnTo>
                    <a:pt x="37" y="8"/>
                  </a:lnTo>
                  <a:lnTo>
                    <a:pt x="25" y="4"/>
                  </a:lnTo>
                  <a:lnTo>
                    <a:pt x="13" y="0"/>
                  </a:lnTo>
                  <a:lnTo>
                    <a:pt x="5" y="0"/>
                  </a:lnTo>
                  <a:lnTo>
                    <a:pt x="0" y="3"/>
                  </a:lnTo>
                  <a:lnTo>
                    <a:pt x="0" y="8"/>
                  </a:lnTo>
                  <a:lnTo>
                    <a:pt x="5" y="18"/>
                  </a:lnTo>
                  <a:lnTo>
                    <a:pt x="15" y="41"/>
                  </a:lnTo>
                  <a:lnTo>
                    <a:pt x="22" y="67"/>
                  </a:lnTo>
                  <a:lnTo>
                    <a:pt x="23" y="93"/>
                  </a:lnTo>
                  <a:lnTo>
                    <a:pt x="23" y="118"/>
                  </a:lnTo>
                  <a:lnTo>
                    <a:pt x="21" y="144"/>
                  </a:lnTo>
                  <a:lnTo>
                    <a:pt x="19" y="166"/>
                  </a:lnTo>
                  <a:lnTo>
                    <a:pt x="16" y="186"/>
                  </a:lnTo>
                  <a:lnTo>
                    <a:pt x="18" y="202"/>
                  </a:lnTo>
                  <a:lnTo>
                    <a:pt x="25" y="217"/>
                  </a:lnTo>
                  <a:lnTo>
                    <a:pt x="37" y="237"/>
                  </a:lnTo>
                  <a:lnTo>
                    <a:pt x="57" y="260"/>
                  </a:lnTo>
                  <a:lnTo>
                    <a:pt x="79" y="284"/>
                  </a:lnTo>
                  <a:lnTo>
                    <a:pt x="104" y="308"/>
                  </a:lnTo>
                  <a:lnTo>
                    <a:pt x="127" y="330"/>
                  </a:lnTo>
                  <a:lnTo>
                    <a:pt x="149" y="349"/>
                  </a:lnTo>
                  <a:lnTo>
                    <a:pt x="168" y="363"/>
                  </a:lnTo>
                  <a:lnTo>
                    <a:pt x="184" y="372"/>
                  </a:lnTo>
                  <a:lnTo>
                    <a:pt x="203" y="380"/>
                  </a:lnTo>
                  <a:lnTo>
                    <a:pt x="223" y="383"/>
                  </a:lnTo>
                  <a:lnTo>
                    <a:pt x="240" y="380"/>
                  </a:lnTo>
                  <a:lnTo>
                    <a:pt x="255" y="369"/>
                  </a:lnTo>
                  <a:lnTo>
                    <a:pt x="263" y="349"/>
                  </a:lnTo>
                  <a:lnTo>
                    <a:pt x="265" y="319"/>
                  </a:lnTo>
                  <a:lnTo>
                    <a:pt x="259" y="275"/>
                  </a:lnTo>
                  <a:close/>
                </a:path>
              </a:pathLst>
            </a:custGeom>
            <a:solidFill>
              <a:srgbClr val="FFFFFF"/>
            </a:solidFill>
            <a:ln w="9525">
              <a:noFill/>
              <a:round/>
              <a:headEnd/>
              <a:tailEnd/>
            </a:ln>
          </p:spPr>
          <p:txBody>
            <a:bodyPr/>
            <a:lstStyle/>
            <a:p>
              <a:endParaRPr lang="ru-RU"/>
            </a:p>
          </p:txBody>
        </p:sp>
        <p:sp>
          <p:nvSpPr>
            <p:cNvPr id="6176" name="Freeform 103"/>
            <p:cNvSpPr>
              <a:spLocks/>
            </p:cNvSpPr>
            <p:nvPr/>
          </p:nvSpPr>
          <p:spPr bwMode="auto">
            <a:xfrm>
              <a:off x="3669" y="378"/>
              <a:ext cx="64" cy="92"/>
            </a:xfrm>
            <a:custGeom>
              <a:avLst/>
              <a:gdLst>
                <a:gd name="T0" fmla="*/ 0 w 252"/>
                <a:gd name="T1" fmla="*/ 0 h 367"/>
                <a:gd name="T2" fmla="*/ 0 w 252"/>
                <a:gd name="T3" fmla="*/ 0 h 367"/>
                <a:gd name="T4" fmla="*/ 0 w 252"/>
                <a:gd name="T5" fmla="*/ 0 h 367"/>
                <a:gd name="T6" fmla="*/ 0 w 252"/>
                <a:gd name="T7" fmla="*/ 0 h 367"/>
                <a:gd name="T8" fmla="*/ 0 w 252"/>
                <a:gd name="T9" fmla="*/ 0 h 367"/>
                <a:gd name="T10" fmla="*/ 0 w 252"/>
                <a:gd name="T11" fmla="*/ 0 h 367"/>
                <a:gd name="T12" fmla="*/ 0 w 252"/>
                <a:gd name="T13" fmla="*/ 0 h 367"/>
                <a:gd name="T14" fmla="*/ 0 w 252"/>
                <a:gd name="T15" fmla="*/ 0 h 367"/>
                <a:gd name="T16" fmla="*/ 0 w 252"/>
                <a:gd name="T17" fmla="*/ 0 h 367"/>
                <a:gd name="T18" fmla="*/ 0 w 252"/>
                <a:gd name="T19" fmla="*/ 0 h 367"/>
                <a:gd name="T20" fmla="*/ 0 w 252"/>
                <a:gd name="T21" fmla="*/ 0 h 367"/>
                <a:gd name="T22" fmla="*/ 0 w 252"/>
                <a:gd name="T23" fmla="*/ 0 h 367"/>
                <a:gd name="T24" fmla="*/ 0 w 252"/>
                <a:gd name="T25" fmla="*/ 0 h 367"/>
                <a:gd name="T26" fmla="*/ 0 w 252"/>
                <a:gd name="T27" fmla="*/ 0 h 367"/>
                <a:gd name="T28" fmla="*/ 0 w 252"/>
                <a:gd name="T29" fmla="*/ 0 h 367"/>
                <a:gd name="T30" fmla="*/ 0 w 252"/>
                <a:gd name="T31" fmla="*/ 0 h 367"/>
                <a:gd name="T32" fmla="*/ 0 w 252"/>
                <a:gd name="T33" fmla="*/ 0 h 367"/>
                <a:gd name="T34" fmla="*/ 0 w 252"/>
                <a:gd name="T35" fmla="*/ 0 h 367"/>
                <a:gd name="T36" fmla="*/ 0 w 252"/>
                <a:gd name="T37" fmla="*/ 0 h 367"/>
                <a:gd name="T38" fmla="*/ 0 w 252"/>
                <a:gd name="T39" fmla="*/ 0 h 367"/>
                <a:gd name="T40" fmla="*/ 0 w 252"/>
                <a:gd name="T41" fmla="*/ 0 h 367"/>
                <a:gd name="T42" fmla="*/ 0 w 252"/>
                <a:gd name="T43" fmla="*/ 0 h 367"/>
                <a:gd name="T44" fmla="*/ 0 w 252"/>
                <a:gd name="T45" fmla="*/ 0 h 367"/>
                <a:gd name="T46" fmla="*/ 0 w 252"/>
                <a:gd name="T47" fmla="*/ 0 h 367"/>
                <a:gd name="T48" fmla="*/ 0 w 252"/>
                <a:gd name="T49" fmla="*/ 0 h 367"/>
                <a:gd name="T50" fmla="*/ 0 w 252"/>
                <a:gd name="T51" fmla="*/ 0 h 367"/>
                <a:gd name="T52" fmla="*/ 0 w 252"/>
                <a:gd name="T53" fmla="*/ 0 h 367"/>
                <a:gd name="T54" fmla="*/ 0 w 252"/>
                <a:gd name="T55" fmla="*/ 0 h 367"/>
                <a:gd name="T56" fmla="*/ 0 w 252"/>
                <a:gd name="T57" fmla="*/ 0 h 367"/>
                <a:gd name="T58" fmla="*/ 0 w 252"/>
                <a:gd name="T59" fmla="*/ 0 h 367"/>
                <a:gd name="T60" fmla="*/ 0 w 252"/>
                <a:gd name="T61" fmla="*/ 0 h 367"/>
                <a:gd name="T62" fmla="*/ 0 w 252"/>
                <a:gd name="T63" fmla="*/ 0 h 367"/>
                <a:gd name="T64" fmla="*/ 0 w 252"/>
                <a:gd name="T65" fmla="*/ 0 h 367"/>
                <a:gd name="T66" fmla="*/ 0 w 252"/>
                <a:gd name="T67" fmla="*/ 0 h 367"/>
                <a:gd name="T68" fmla="*/ 0 w 252"/>
                <a:gd name="T69" fmla="*/ 0 h 367"/>
                <a:gd name="T70" fmla="*/ 0 w 252"/>
                <a:gd name="T71" fmla="*/ 0 h 367"/>
                <a:gd name="T72" fmla="*/ 0 w 252"/>
                <a:gd name="T73" fmla="*/ 0 h 367"/>
                <a:gd name="T74" fmla="*/ 0 w 252"/>
                <a:gd name="T75" fmla="*/ 0 h 367"/>
                <a:gd name="T76" fmla="*/ 0 w 252"/>
                <a:gd name="T77" fmla="*/ 0 h 367"/>
                <a:gd name="T78" fmla="*/ 0 w 252"/>
                <a:gd name="T79" fmla="*/ 0 h 367"/>
                <a:gd name="T80" fmla="*/ 0 w 252"/>
                <a:gd name="T81" fmla="*/ 0 h 367"/>
                <a:gd name="T82" fmla="*/ 0 w 252"/>
                <a:gd name="T83" fmla="*/ 0 h 367"/>
                <a:gd name="T84" fmla="*/ 0 w 252"/>
                <a:gd name="T85" fmla="*/ 0 h 367"/>
                <a:gd name="T86" fmla="*/ 0 w 252"/>
                <a:gd name="T87" fmla="*/ 0 h 367"/>
                <a:gd name="T88" fmla="*/ 0 w 252"/>
                <a:gd name="T89" fmla="*/ 0 h 367"/>
                <a:gd name="T90" fmla="*/ 0 w 252"/>
                <a:gd name="T91" fmla="*/ 0 h 367"/>
                <a:gd name="T92" fmla="*/ 0 w 252"/>
                <a:gd name="T93" fmla="*/ 0 h 367"/>
                <a:gd name="T94" fmla="*/ 0 w 252"/>
                <a:gd name="T95" fmla="*/ 0 h 367"/>
                <a:gd name="T96" fmla="*/ 0 w 252"/>
                <a:gd name="T97" fmla="*/ 0 h 3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2"/>
                <a:gd name="T148" fmla="*/ 0 h 367"/>
                <a:gd name="T149" fmla="*/ 252 w 252"/>
                <a:gd name="T150" fmla="*/ 367 h 3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2" h="367">
                  <a:moveTo>
                    <a:pt x="246" y="264"/>
                  </a:moveTo>
                  <a:lnTo>
                    <a:pt x="245" y="259"/>
                  </a:lnTo>
                  <a:lnTo>
                    <a:pt x="240" y="248"/>
                  </a:lnTo>
                  <a:lnTo>
                    <a:pt x="233" y="231"/>
                  </a:lnTo>
                  <a:lnTo>
                    <a:pt x="225" y="209"/>
                  </a:lnTo>
                  <a:lnTo>
                    <a:pt x="215" y="185"/>
                  </a:lnTo>
                  <a:lnTo>
                    <a:pt x="204" y="160"/>
                  </a:lnTo>
                  <a:lnTo>
                    <a:pt x="192" y="135"/>
                  </a:lnTo>
                  <a:lnTo>
                    <a:pt x="181" y="113"/>
                  </a:lnTo>
                  <a:lnTo>
                    <a:pt x="174" y="103"/>
                  </a:lnTo>
                  <a:lnTo>
                    <a:pt x="163" y="91"/>
                  </a:lnTo>
                  <a:lnTo>
                    <a:pt x="150" y="79"/>
                  </a:lnTo>
                  <a:lnTo>
                    <a:pt x="135" y="68"/>
                  </a:lnTo>
                  <a:lnTo>
                    <a:pt x="119" y="56"/>
                  </a:lnTo>
                  <a:lnTo>
                    <a:pt x="103" y="44"/>
                  </a:lnTo>
                  <a:lnTo>
                    <a:pt x="85" y="34"/>
                  </a:lnTo>
                  <a:lnTo>
                    <a:pt x="69" y="23"/>
                  </a:lnTo>
                  <a:lnTo>
                    <a:pt x="52" y="15"/>
                  </a:lnTo>
                  <a:lnTo>
                    <a:pt x="37" y="8"/>
                  </a:lnTo>
                  <a:lnTo>
                    <a:pt x="23" y="3"/>
                  </a:lnTo>
                  <a:lnTo>
                    <a:pt x="13" y="0"/>
                  </a:lnTo>
                  <a:lnTo>
                    <a:pt x="6" y="0"/>
                  </a:lnTo>
                  <a:lnTo>
                    <a:pt x="1" y="2"/>
                  </a:lnTo>
                  <a:lnTo>
                    <a:pt x="0" y="8"/>
                  </a:lnTo>
                  <a:lnTo>
                    <a:pt x="5" y="16"/>
                  </a:lnTo>
                  <a:lnTo>
                    <a:pt x="15" y="38"/>
                  </a:lnTo>
                  <a:lnTo>
                    <a:pt x="21" y="63"/>
                  </a:lnTo>
                  <a:lnTo>
                    <a:pt x="23" y="89"/>
                  </a:lnTo>
                  <a:lnTo>
                    <a:pt x="23" y="113"/>
                  </a:lnTo>
                  <a:lnTo>
                    <a:pt x="21" y="138"/>
                  </a:lnTo>
                  <a:lnTo>
                    <a:pt x="19" y="160"/>
                  </a:lnTo>
                  <a:lnTo>
                    <a:pt x="17" y="179"/>
                  </a:lnTo>
                  <a:lnTo>
                    <a:pt x="17" y="194"/>
                  </a:lnTo>
                  <a:lnTo>
                    <a:pt x="23" y="208"/>
                  </a:lnTo>
                  <a:lnTo>
                    <a:pt x="36" y="228"/>
                  </a:lnTo>
                  <a:lnTo>
                    <a:pt x="55" y="249"/>
                  </a:lnTo>
                  <a:lnTo>
                    <a:pt x="76" y="272"/>
                  </a:lnTo>
                  <a:lnTo>
                    <a:pt x="99" y="296"/>
                  </a:lnTo>
                  <a:lnTo>
                    <a:pt x="121" y="317"/>
                  </a:lnTo>
                  <a:lnTo>
                    <a:pt x="142" y="336"/>
                  </a:lnTo>
                  <a:lnTo>
                    <a:pt x="160" y="348"/>
                  </a:lnTo>
                  <a:lnTo>
                    <a:pt x="176" y="358"/>
                  </a:lnTo>
                  <a:lnTo>
                    <a:pt x="194" y="365"/>
                  </a:lnTo>
                  <a:lnTo>
                    <a:pt x="211" y="367"/>
                  </a:lnTo>
                  <a:lnTo>
                    <a:pt x="227" y="364"/>
                  </a:lnTo>
                  <a:lnTo>
                    <a:pt x="240" y="353"/>
                  </a:lnTo>
                  <a:lnTo>
                    <a:pt x="250" y="334"/>
                  </a:lnTo>
                  <a:lnTo>
                    <a:pt x="252" y="305"/>
                  </a:lnTo>
                  <a:lnTo>
                    <a:pt x="246" y="264"/>
                  </a:lnTo>
                  <a:close/>
                </a:path>
              </a:pathLst>
            </a:custGeom>
            <a:solidFill>
              <a:srgbClr val="F4E8E0"/>
            </a:solidFill>
            <a:ln w="9525">
              <a:noFill/>
              <a:round/>
              <a:headEnd/>
              <a:tailEnd/>
            </a:ln>
          </p:spPr>
          <p:txBody>
            <a:bodyPr/>
            <a:lstStyle/>
            <a:p>
              <a:endParaRPr lang="ru-RU"/>
            </a:p>
          </p:txBody>
        </p:sp>
        <p:sp>
          <p:nvSpPr>
            <p:cNvPr id="6177" name="Freeform 104"/>
            <p:cNvSpPr>
              <a:spLocks/>
            </p:cNvSpPr>
            <p:nvPr/>
          </p:nvSpPr>
          <p:spPr bwMode="auto">
            <a:xfrm>
              <a:off x="3672" y="381"/>
              <a:ext cx="59" cy="88"/>
            </a:xfrm>
            <a:custGeom>
              <a:avLst/>
              <a:gdLst>
                <a:gd name="T0" fmla="*/ 0 w 236"/>
                <a:gd name="T1" fmla="*/ 0 h 352"/>
                <a:gd name="T2" fmla="*/ 0 w 236"/>
                <a:gd name="T3" fmla="*/ 0 h 352"/>
                <a:gd name="T4" fmla="*/ 0 w 236"/>
                <a:gd name="T5" fmla="*/ 0 h 352"/>
                <a:gd name="T6" fmla="*/ 0 w 236"/>
                <a:gd name="T7" fmla="*/ 0 h 352"/>
                <a:gd name="T8" fmla="*/ 0 w 236"/>
                <a:gd name="T9" fmla="*/ 0 h 352"/>
                <a:gd name="T10" fmla="*/ 0 w 236"/>
                <a:gd name="T11" fmla="*/ 0 h 352"/>
                <a:gd name="T12" fmla="*/ 0 w 236"/>
                <a:gd name="T13" fmla="*/ 0 h 352"/>
                <a:gd name="T14" fmla="*/ 0 w 236"/>
                <a:gd name="T15" fmla="*/ 0 h 352"/>
                <a:gd name="T16" fmla="*/ 0 w 236"/>
                <a:gd name="T17" fmla="*/ 0 h 352"/>
                <a:gd name="T18" fmla="*/ 0 w 236"/>
                <a:gd name="T19" fmla="*/ 0 h 352"/>
                <a:gd name="T20" fmla="*/ 0 w 236"/>
                <a:gd name="T21" fmla="*/ 0 h 352"/>
                <a:gd name="T22" fmla="*/ 0 w 236"/>
                <a:gd name="T23" fmla="*/ 0 h 352"/>
                <a:gd name="T24" fmla="*/ 0 w 236"/>
                <a:gd name="T25" fmla="*/ 0 h 352"/>
                <a:gd name="T26" fmla="*/ 0 w 236"/>
                <a:gd name="T27" fmla="*/ 0 h 352"/>
                <a:gd name="T28" fmla="*/ 0 w 236"/>
                <a:gd name="T29" fmla="*/ 0 h 352"/>
                <a:gd name="T30" fmla="*/ 0 w 236"/>
                <a:gd name="T31" fmla="*/ 0 h 352"/>
                <a:gd name="T32" fmla="*/ 0 w 236"/>
                <a:gd name="T33" fmla="*/ 0 h 352"/>
                <a:gd name="T34" fmla="*/ 0 w 236"/>
                <a:gd name="T35" fmla="*/ 0 h 352"/>
                <a:gd name="T36" fmla="*/ 0 w 236"/>
                <a:gd name="T37" fmla="*/ 0 h 352"/>
                <a:gd name="T38" fmla="*/ 0 w 236"/>
                <a:gd name="T39" fmla="*/ 0 h 352"/>
                <a:gd name="T40" fmla="*/ 0 w 236"/>
                <a:gd name="T41" fmla="*/ 0 h 352"/>
                <a:gd name="T42" fmla="*/ 0 w 236"/>
                <a:gd name="T43" fmla="*/ 0 h 352"/>
                <a:gd name="T44" fmla="*/ 0 w 236"/>
                <a:gd name="T45" fmla="*/ 0 h 352"/>
                <a:gd name="T46" fmla="*/ 0 w 236"/>
                <a:gd name="T47" fmla="*/ 0 h 352"/>
                <a:gd name="T48" fmla="*/ 0 w 236"/>
                <a:gd name="T49" fmla="*/ 0 h 352"/>
                <a:gd name="T50" fmla="*/ 0 w 236"/>
                <a:gd name="T51" fmla="*/ 0 h 352"/>
                <a:gd name="T52" fmla="*/ 0 w 236"/>
                <a:gd name="T53" fmla="*/ 0 h 352"/>
                <a:gd name="T54" fmla="*/ 0 w 236"/>
                <a:gd name="T55" fmla="*/ 0 h 352"/>
                <a:gd name="T56" fmla="*/ 0 w 236"/>
                <a:gd name="T57" fmla="*/ 0 h 352"/>
                <a:gd name="T58" fmla="*/ 0 w 236"/>
                <a:gd name="T59" fmla="*/ 0 h 352"/>
                <a:gd name="T60" fmla="*/ 0 w 236"/>
                <a:gd name="T61" fmla="*/ 0 h 352"/>
                <a:gd name="T62" fmla="*/ 0 w 236"/>
                <a:gd name="T63" fmla="*/ 0 h 352"/>
                <a:gd name="T64" fmla="*/ 0 w 236"/>
                <a:gd name="T65" fmla="*/ 0 h 352"/>
                <a:gd name="T66" fmla="*/ 0 w 236"/>
                <a:gd name="T67" fmla="*/ 0 h 352"/>
                <a:gd name="T68" fmla="*/ 0 w 236"/>
                <a:gd name="T69" fmla="*/ 0 h 352"/>
                <a:gd name="T70" fmla="*/ 0 w 236"/>
                <a:gd name="T71" fmla="*/ 0 h 352"/>
                <a:gd name="T72" fmla="*/ 0 w 236"/>
                <a:gd name="T73" fmla="*/ 0 h 352"/>
                <a:gd name="T74" fmla="*/ 0 w 236"/>
                <a:gd name="T75" fmla="*/ 0 h 352"/>
                <a:gd name="T76" fmla="*/ 0 w 236"/>
                <a:gd name="T77" fmla="*/ 0 h 352"/>
                <a:gd name="T78" fmla="*/ 0 w 236"/>
                <a:gd name="T79" fmla="*/ 0 h 352"/>
                <a:gd name="T80" fmla="*/ 0 w 236"/>
                <a:gd name="T81" fmla="*/ 0 h 352"/>
                <a:gd name="T82" fmla="*/ 0 w 236"/>
                <a:gd name="T83" fmla="*/ 0 h 352"/>
                <a:gd name="T84" fmla="*/ 0 w 236"/>
                <a:gd name="T85" fmla="*/ 0 h 352"/>
                <a:gd name="T86" fmla="*/ 0 w 236"/>
                <a:gd name="T87" fmla="*/ 0 h 352"/>
                <a:gd name="T88" fmla="*/ 0 w 236"/>
                <a:gd name="T89" fmla="*/ 0 h 3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52"/>
                <a:gd name="T137" fmla="*/ 236 w 236"/>
                <a:gd name="T138" fmla="*/ 352 h 3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52">
                  <a:moveTo>
                    <a:pt x="232" y="253"/>
                  </a:moveTo>
                  <a:lnTo>
                    <a:pt x="230" y="249"/>
                  </a:lnTo>
                  <a:lnTo>
                    <a:pt x="226" y="238"/>
                  </a:lnTo>
                  <a:lnTo>
                    <a:pt x="220" y="221"/>
                  </a:lnTo>
                  <a:lnTo>
                    <a:pt x="212" y="200"/>
                  </a:lnTo>
                  <a:lnTo>
                    <a:pt x="201" y="178"/>
                  </a:lnTo>
                  <a:lnTo>
                    <a:pt x="191" y="153"/>
                  </a:lnTo>
                  <a:lnTo>
                    <a:pt x="180" y="130"/>
                  </a:lnTo>
                  <a:lnTo>
                    <a:pt x="170" y="109"/>
                  </a:lnTo>
                  <a:lnTo>
                    <a:pt x="163" y="98"/>
                  </a:lnTo>
                  <a:lnTo>
                    <a:pt x="153" y="88"/>
                  </a:lnTo>
                  <a:lnTo>
                    <a:pt x="142" y="76"/>
                  </a:lnTo>
                  <a:lnTo>
                    <a:pt x="128" y="64"/>
                  </a:lnTo>
                  <a:lnTo>
                    <a:pt x="112" y="54"/>
                  </a:lnTo>
                  <a:lnTo>
                    <a:pt x="96" y="42"/>
                  </a:lnTo>
                  <a:lnTo>
                    <a:pt x="80" y="32"/>
                  </a:lnTo>
                  <a:lnTo>
                    <a:pt x="65" y="22"/>
                  </a:lnTo>
                  <a:lnTo>
                    <a:pt x="48" y="14"/>
                  </a:lnTo>
                  <a:lnTo>
                    <a:pt x="34" y="8"/>
                  </a:lnTo>
                  <a:lnTo>
                    <a:pt x="23" y="3"/>
                  </a:lnTo>
                  <a:lnTo>
                    <a:pt x="12" y="0"/>
                  </a:lnTo>
                  <a:lnTo>
                    <a:pt x="5" y="0"/>
                  </a:lnTo>
                  <a:lnTo>
                    <a:pt x="0" y="2"/>
                  </a:lnTo>
                  <a:lnTo>
                    <a:pt x="0" y="8"/>
                  </a:lnTo>
                  <a:lnTo>
                    <a:pt x="4" y="16"/>
                  </a:lnTo>
                  <a:lnTo>
                    <a:pt x="19" y="61"/>
                  </a:lnTo>
                  <a:lnTo>
                    <a:pt x="20" y="109"/>
                  </a:lnTo>
                  <a:lnTo>
                    <a:pt x="17" y="153"/>
                  </a:lnTo>
                  <a:lnTo>
                    <a:pt x="16" y="186"/>
                  </a:lnTo>
                  <a:lnTo>
                    <a:pt x="21" y="200"/>
                  </a:lnTo>
                  <a:lnTo>
                    <a:pt x="34" y="219"/>
                  </a:lnTo>
                  <a:lnTo>
                    <a:pt x="51" y="240"/>
                  </a:lnTo>
                  <a:lnTo>
                    <a:pt x="70" y="262"/>
                  </a:lnTo>
                  <a:lnTo>
                    <a:pt x="93" y="284"/>
                  </a:lnTo>
                  <a:lnTo>
                    <a:pt x="114" y="304"/>
                  </a:lnTo>
                  <a:lnTo>
                    <a:pt x="133" y="321"/>
                  </a:lnTo>
                  <a:lnTo>
                    <a:pt x="150" y="334"/>
                  </a:lnTo>
                  <a:lnTo>
                    <a:pt x="165" y="343"/>
                  </a:lnTo>
                  <a:lnTo>
                    <a:pt x="181" y="350"/>
                  </a:lnTo>
                  <a:lnTo>
                    <a:pt x="198" y="352"/>
                  </a:lnTo>
                  <a:lnTo>
                    <a:pt x="214" y="349"/>
                  </a:lnTo>
                  <a:lnTo>
                    <a:pt x="226" y="339"/>
                  </a:lnTo>
                  <a:lnTo>
                    <a:pt x="234" y="321"/>
                  </a:lnTo>
                  <a:lnTo>
                    <a:pt x="236" y="293"/>
                  </a:lnTo>
                  <a:lnTo>
                    <a:pt x="232" y="253"/>
                  </a:lnTo>
                  <a:close/>
                </a:path>
              </a:pathLst>
            </a:custGeom>
            <a:solidFill>
              <a:srgbClr val="EAD3C4"/>
            </a:solidFill>
            <a:ln w="9525">
              <a:noFill/>
              <a:round/>
              <a:headEnd/>
              <a:tailEnd/>
            </a:ln>
          </p:spPr>
          <p:txBody>
            <a:bodyPr/>
            <a:lstStyle/>
            <a:p>
              <a:endParaRPr lang="ru-RU"/>
            </a:p>
          </p:txBody>
        </p:sp>
        <p:sp>
          <p:nvSpPr>
            <p:cNvPr id="6178" name="Freeform 105"/>
            <p:cNvSpPr>
              <a:spLocks/>
            </p:cNvSpPr>
            <p:nvPr/>
          </p:nvSpPr>
          <p:spPr bwMode="auto">
            <a:xfrm>
              <a:off x="3674" y="383"/>
              <a:ext cx="56" cy="84"/>
            </a:xfrm>
            <a:custGeom>
              <a:avLst/>
              <a:gdLst>
                <a:gd name="T0" fmla="*/ 0 w 222"/>
                <a:gd name="T1" fmla="*/ 0 h 337"/>
                <a:gd name="T2" fmla="*/ 0 w 222"/>
                <a:gd name="T3" fmla="*/ 0 h 337"/>
                <a:gd name="T4" fmla="*/ 0 w 222"/>
                <a:gd name="T5" fmla="*/ 0 h 337"/>
                <a:gd name="T6" fmla="*/ 0 w 222"/>
                <a:gd name="T7" fmla="*/ 0 h 337"/>
                <a:gd name="T8" fmla="*/ 0 w 222"/>
                <a:gd name="T9" fmla="*/ 0 h 337"/>
                <a:gd name="T10" fmla="*/ 0 w 222"/>
                <a:gd name="T11" fmla="*/ 0 h 337"/>
                <a:gd name="T12" fmla="*/ 0 w 222"/>
                <a:gd name="T13" fmla="*/ 0 h 337"/>
                <a:gd name="T14" fmla="*/ 0 w 222"/>
                <a:gd name="T15" fmla="*/ 0 h 337"/>
                <a:gd name="T16" fmla="*/ 0 w 222"/>
                <a:gd name="T17" fmla="*/ 0 h 337"/>
                <a:gd name="T18" fmla="*/ 0 w 222"/>
                <a:gd name="T19" fmla="*/ 0 h 337"/>
                <a:gd name="T20" fmla="*/ 0 w 222"/>
                <a:gd name="T21" fmla="*/ 0 h 337"/>
                <a:gd name="T22" fmla="*/ 0 w 222"/>
                <a:gd name="T23" fmla="*/ 0 h 337"/>
                <a:gd name="T24" fmla="*/ 0 w 222"/>
                <a:gd name="T25" fmla="*/ 0 h 337"/>
                <a:gd name="T26" fmla="*/ 0 w 222"/>
                <a:gd name="T27" fmla="*/ 0 h 337"/>
                <a:gd name="T28" fmla="*/ 0 w 222"/>
                <a:gd name="T29" fmla="*/ 0 h 337"/>
                <a:gd name="T30" fmla="*/ 0 w 222"/>
                <a:gd name="T31" fmla="*/ 0 h 337"/>
                <a:gd name="T32" fmla="*/ 0 w 222"/>
                <a:gd name="T33" fmla="*/ 0 h 337"/>
                <a:gd name="T34" fmla="*/ 0 w 222"/>
                <a:gd name="T35" fmla="*/ 0 h 337"/>
                <a:gd name="T36" fmla="*/ 0 w 222"/>
                <a:gd name="T37" fmla="*/ 0 h 337"/>
                <a:gd name="T38" fmla="*/ 0 w 222"/>
                <a:gd name="T39" fmla="*/ 0 h 337"/>
                <a:gd name="T40" fmla="*/ 0 w 222"/>
                <a:gd name="T41" fmla="*/ 0 h 337"/>
                <a:gd name="T42" fmla="*/ 0 w 222"/>
                <a:gd name="T43" fmla="*/ 0 h 337"/>
                <a:gd name="T44" fmla="*/ 0 w 222"/>
                <a:gd name="T45" fmla="*/ 0 h 337"/>
                <a:gd name="T46" fmla="*/ 0 w 222"/>
                <a:gd name="T47" fmla="*/ 0 h 337"/>
                <a:gd name="T48" fmla="*/ 0 w 222"/>
                <a:gd name="T49" fmla="*/ 0 h 337"/>
                <a:gd name="T50" fmla="*/ 0 w 222"/>
                <a:gd name="T51" fmla="*/ 0 h 337"/>
                <a:gd name="T52" fmla="*/ 0 w 222"/>
                <a:gd name="T53" fmla="*/ 0 h 337"/>
                <a:gd name="T54" fmla="*/ 0 w 222"/>
                <a:gd name="T55" fmla="*/ 0 h 337"/>
                <a:gd name="T56" fmla="*/ 0 w 222"/>
                <a:gd name="T57" fmla="*/ 0 h 337"/>
                <a:gd name="T58" fmla="*/ 0 w 222"/>
                <a:gd name="T59" fmla="*/ 0 h 337"/>
                <a:gd name="T60" fmla="*/ 0 w 222"/>
                <a:gd name="T61" fmla="*/ 0 h 337"/>
                <a:gd name="T62" fmla="*/ 0 w 222"/>
                <a:gd name="T63" fmla="*/ 0 h 337"/>
                <a:gd name="T64" fmla="*/ 0 w 222"/>
                <a:gd name="T65" fmla="*/ 0 h 337"/>
                <a:gd name="T66" fmla="*/ 0 w 222"/>
                <a:gd name="T67" fmla="*/ 0 h 337"/>
                <a:gd name="T68" fmla="*/ 0 w 222"/>
                <a:gd name="T69" fmla="*/ 0 h 337"/>
                <a:gd name="T70" fmla="*/ 0 w 222"/>
                <a:gd name="T71" fmla="*/ 0 h 337"/>
                <a:gd name="T72" fmla="*/ 0 w 222"/>
                <a:gd name="T73" fmla="*/ 0 h 337"/>
                <a:gd name="T74" fmla="*/ 0 w 222"/>
                <a:gd name="T75" fmla="*/ 0 h 337"/>
                <a:gd name="T76" fmla="*/ 0 w 222"/>
                <a:gd name="T77" fmla="*/ 0 h 337"/>
                <a:gd name="T78" fmla="*/ 0 w 222"/>
                <a:gd name="T79" fmla="*/ 0 h 337"/>
                <a:gd name="T80" fmla="*/ 0 w 222"/>
                <a:gd name="T81" fmla="*/ 0 h 337"/>
                <a:gd name="T82" fmla="*/ 0 w 222"/>
                <a:gd name="T83" fmla="*/ 0 h 337"/>
                <a:gd name="T84" fmla="*/ 0 w 222"/>
                <a:gd name="T85" fmla="*/ 0 h 337"/>
                <a:gd name="T86" fmla="*/ 0 w 222"/>
                <a:gd name="T87" fmla="*/ 0 h 337"/>
                <a:gd name="T88" fmla="*/ 0 w 222"/>
                <a:gd name="T89" fmla="*/ 0 h 3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
                <a:gd name="T136" fmla="*/ 0 h 337"/>
                <a:gd name="T137" fmla="*/ 222 w 222"/>
                <a:gd name="T138" fmla="*/ 337 h 3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 h="337">
                  <a:moveTo>
                    <a:pt x="217" y="243"/>
                  </a:moveTo>
                  <a:lnTo>
                    <a:pt x="216" y="239"/>
                  </a:lnTo>
                  <a:lnTo>
                    <a:pt x="211" y="229"/>
                  </a:lnTo>
                  <a:lnTo>
                    <a:pt x="205" y="212"/>
                  </a:lnTo>
                  <a:lnTo>
                    <a:pt x="198" y="192"/>
                  </a:lnTo>
                  <a:lnTo>
                    <a:pt x="189" y="170"/>
                  </a:lnTo>
                  <a:lnTo>
                    <a:pt x="179" y="148"/>
                  </a:lnTo>
                  <a:lnTo>
                    <a:pt x="169" y="124"/>
                  </a:lnTo>
                  <a:lnTo>
                    <a:pt x="158" y="105"/>
                  </a:lnTo>
                  <a:lnTo>
                    <a:pt x="151" y="95"/>
                  </a:lnTo>
                  <a:lnTo>
                    <a:pt x="143" y="85"/>
                  </a:lnTo>
                  <a:lnTo>
                    <a:pt x="132" y="74"/>
                  </a:lnTo>
                  <a:lnTo>
                    <a:pt x="119" y="62"/>
                  </a:lnTo>
                  <a:lnTo>
                    <a:pt x="105" y="52"/>
                  </a:lnTo>
                  <a:lnTo>
                    <a:pt x="90" y="41"/>
                  </a:lnTo>
                  <a:lnTo>
                    <a:pt x="74" y="31"/>
                  </a:lnTo>
                  <a:lnTo>
                    <a:pt x="59" y="23"/>
                  </a:lnTo>
                  <a:lnTo>
                    <a:pt x="44" y="14"/>
                  </a:lnTo>
                  <a:lnTo>
                    <a:pt x="31" y="9"/>
                  </a:lnTo>
                  <a:lnTo>
                    <a:pt x="20" y="4"/>
                  </a:lnTo>
                  <a:lnTo>
                    <a:pt x="10" y="0"/>
                  </a:lnTo>
                  <a:lnTo>
                    <a:pt x="3" y="0"/>
                  </a:lnTo>
                  <a:lnTo>
                    <a:pt x="0" y="3"/>
                  </a:lnTo>
                  <a:lnTo>
                    <a:pt x="0" y="7"/>
                  </a:lnTo>
                  <a:lnTo>
                    <a:pt x="3" y="16"/>
                  </a:lnTo>
                  <a:lnTo>
                    <a:pt x="17" y="59"/>
                  </a:lnTo>
                  <a:lnTo>
                    <a:pt x="18" y="106"/>
                  </a:lnTo>
                  <a:lnTo>
                    <a:pt x="15" y="148"/>
                  </a:lnTo>
                  <a:lnTo>
                    <a:pt x="14" y="178"/>
                  </a:lnTo>
                  <a:lnTo>
                    <a:pt x="20" y="192"/>
                  </a:lnTo>
                  <a:lnTo>
                    <a:pt x="30" y="210"/>
                  </a:lnTo>
                  <a:lnTo>
                    <a:pt x="46" y="230"/>
                  </a:lnTo>
                  <a:lnTo>
                    <a:pt x="65" y="251"/>
                  </a:lnTo>
                  <a:lnTo>
                    <a:pt x="86" y="272"/>
                  </a:lnTo>
                  <a:lnTo>
                    <a:pt x="106" y="292"/>
                  </a:lnTo>
                  <a:lnTo>
                    <a:pt x="125" y="308"/>
                  </a:lnTo>
                  <a:lnTo>
                    <a:pt x="140" y="320"/>
                  </a:lnTo>
                  <a:lnTo>
                    <a:pt x="154" y="329"/>
                  </a:lnTo>
                  <a:lnTo>
                    <a:pt x="169" y="335"/>
                  </a:lnTo>
                  <a:lnTo>
                    <a:pt x="185" y="337"/>
                  </a:lnTo>
                  <a:lnTo>
                    <a:pt x="199" y="335"/>
                  </a:lnTo>
                  <a:lnTo>
                    <a:pt x="212" y="326"/>
                  </a:lnTo>
                  <a:lnTo>
                    <a:pt x="219" y="308"/>
                  </a:lnTo>
                  <a:lnTo>
                    <a:pt x="222" y="280"/>
                  </a:lnTo>
                  <a:lnTo>
                    <a:pt x="217" y="243"/>
                  </a:lnTo>
                  <a:close/>
                </a:path>
              </a:pathLst>
            </a:custGeom>
            <a:solidFill>
              <a:srgbClr val="E0BCA3"/>
            </a:solidFill>
            <a:ln w="9525">
              <a:noFill/>
              <a:round/>
              <a:headEnd/>
              <a:tailEnd/>
            </a:ln>
          </p:spPr>
          <p:txBody>
            <a:bodyPr/>
            <a:lstStyle/>
            <a:p>
              <a:endParaRPr lang="ru-RU"/>
            </a:p>
          </p:txBody>
        </p:sp>
        <p:sp>
          <p:nvSpPr>
            <p:cNvPr id="6179" name="Freeform 106"/>
            <p:cNvSpPr>
              <a:spLocks/>
            </p:cNvSpPr>
            <p:nvPr/>
          </p:nvSpPr>
          <p:spPr bwMode="auto">
            <a:xfrm>
              <a:off x="3677" y="385"/>
              <a:ext cx="51" cy="81"/>
            </a:xfrm>
            <a:custGeom>
              <a:avLst/>
              <a:gdLst>
                <a:gd name="T0" fmla="*/ 0 w 207"/>
                <a:gd name="T1" fmla="*/ 0 h 322"/>
                <a:gd name="T2" fmla="*/ 0 w 207"/>
                <a:gd name="T3" fmla="*/ 0 h 322"/>
                <a:gd name="T4" fmla="*/ 0 w 207"/>
                <a:gd name="T5" fmla="*/ 0 h 322"/>
                <a:gd name="T6" fmla="*/ 0 w 207"/>
                <a:gd name="T7" fmla="*/ 0 h 322"/>
                <a:gd name="T8" fmla="*/ 0 w 207"/>
                <a:gd name="T9" fmla="*/ 0 h 322"/>
                <a:gd name="T10" fmla="*/ 0 w 207"/>
                <a:gd name="T11" fmla="*/ 0 h 322"/>
                <a:gd name="T12" fmla="*/ 0 w 207"/>
                <a:gd name="T13" fmla="*/ 0 h 322"/>
                <a:gd name="T14" fmla="*/ 0 w 207"/>
                <a:gd name="T15" fmla="*/ 0 h 322"/>
                <a:gd name="T16" fmla="*/ 0 w 207"/>
                <a:gd name="T17" fmla="*/ 0 h 322"/>
                <a:gd name="T18" fmla="*/ 0 w 207"/>
                <a:gd name="T19" fmla="*/ 0 h 322"/>
                <a:gd name="T20" fmla="*/ 0 w 207"/>
                <a:gd name="T21" fmla="*/ 0 h 322"/>
                <a:gd name="T22" fmla="*/ 0 w 207"/>
                <a:gd name="T23" fmla="*/ 0 h 322"/>
                <a:gd name="T24" fmla="*/ 0 w 207"/>
                <a:gd name="T25" fmla="*/ 0 h 322"/>
                <a:gd name="T26" fmla="*/ 0 w 207"/>
                <a:gd name="T27" fmla="*/ 0 h 322"/>
                <a:gd name="T28" fmla="*/ 0 w 207"/>
                <a:gd name="T29" fmla="*/ 0 h 322"/>
                <a:gd name="T30" fmla="*/ 0 w 207"/>
                <a:gd name="T31" fmla="*/ 0 h 322"/>
                <a:gd name="T32" fmla="*/ 0 w 207"/>
                <a:gd name="T33" fmla="*/ 0 h 322"/>
                <a:gd name="T34" fmla="*/ 0 w 207"/>
                <a:gd name="T35" fmla="*/ 0 h 322"/>
                <a:gd name="T36" fmla="*/ 0 w 207"/>
                <a:gd name="T37" fmla="*/ 0 h 322"/>
                <a:gd name="T38" fmla="*/ 0 w 207"/>
                <a:gd name="T39" fmla="*/ 0 h 322"/>
                <a:gd name="T40" fmla="*/ 0 w 207"/>
                <a:gd name="T41" fmla="*/ 0 h 322"/>
                <a:gd name="T42" fmla="*/ 0 w 207"/>
                <a:gd name="T43" fmla="*/ 0 h 322"/>
                <a:gd name="T44" fmla="*/ 0 w 207"/>
                <a:gd name="T45" fmla="*/ 0 h 322"/>
                <a:gd name="T46" fmla="*/ 0 w 207"/>
                <a:gd name="T47" fmla="*/ 0 h 322"/>
                <a:gd name="T48" fmla="*/ 0 w 207"/>
                <a:gd name="T49" fmla="*/ 0 h 322"/>
                <a:gd name="T50" fmla="*/ 0 w 207"/>
                <a:gd name="T51" fmla="*/ 0 h 322"/>
                <a:gd name="T52" fmla="*/ 0 w 207"/>
                <a:gd name="T53" fmla="*/ 0 h 322"/>
                <a:gd name="T54" fmla="*/ 0 w 207"/>
                <a:gd name="T55" fmla="*/ 0 h 322"/>
                <a:gd name="T56" fmla="*/ 0 w 207"/>
                <a:gd name="T57" fmla="*/ 0 h 322"/>
                <a:gd name="T58" fmla="*/ 0 w 207"/>
                <a:gd name="T59" fmla="*/ 0 h 322"/>
                <a:gd name="T60" fmla="*/ 0 w 207"/>
                <a:gd name="T61" fmla="*/ 0 h 322"/>
                <a:gd name="T62" fmla="*/ 0 w 207"/>
                <a:gd name="T63" fmla="*/ 0 h 322"/>
                <a:gd name="T64" fmla="*/ 0 w 207"/>
                <a:gd name="T65" fmla="*/ 0 h 322"/>
                <a:gd name="T66" fmla="*/ 0 w 207"/>
                <a:gd name="T67" fmla="*/ 0 h 322"/>
                <a:gd name="T68" fmla="*/ 0 w 207"/>
                <a:gd name="T69" fmla="*/ 0 h 322"/>
                <a:gd name="T70" fmla="*/ 0 w 207"/>
                <a:gd name="T71" fmla="*/ 0 h 322"/>
                <a:gd name="T72" fmla="*/ 0 w 207"/>
                <a:gd name="T73" fmla="*/ 0 h 3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
                <a:gd name="T112" fmla="*/ 0 h 322"/>
                <a:gd name="T113" fmla="*/ 207 w 207"/>
                <a:gd name="T114" fmla="*/ 322 h 3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7" h="322">
                  <a:moveTo>
                    <a:pt x="202" y="231"/>
                  </a:moveTo>
                  <a:lnTo>
                    <a:pt x="201" y="228"/>
                  </a:lnTo>
                  <a:lnTo>
                    <a:pt x="197" y="217"/>
                  </a:lnTo>
                  <a:lnTo>
                    <a:pt x="191" y="202"/>
                  </a:lnTo>
                  <a:lnTo>
                    <a:pt x="184" y="183"/>
                  </a:lnTo>
                  <a:lnTo>
                    <a:pt x="176" y="162"/>
                  </a:lnTo>
                  <a:lnTo>
                    <a:pt x="167" y="140"/>
                  </a:lnTo>
                  <a:lnTo>
                    <a:pt x="158" y="119"/>
                  </a:lnTo>
                  <a:lnTo>
                    <a:pt x="148" y="99"/>
                  </a:lnTo>
                  <a:lnTo>
                    <a:pt x="134" y="79"/>
                  </a:lnTo>
                  <a:lnTo>
                    <a:pt x="111" y="58"/>
                  </a:lnTo>
                  <a:lnTo>
                    <a:pt x="84" y="38"/>
                  </a:lnTo>
                  <a:lnTo>
                    <a:pt x="56" y="20"/>
                  </a:lnTo>
                  <a:lnTo>
                    <a:pt x="30" y="7"/>
                  </a:lnTo>
                  <a:lnTo>
                    <a:pt x="11" y="0"/>
                  </a:lnTo>
                  <a:lnTo>
                    <a:pt x="0" y="2"/>
                  </a:lnTo>
                  <a:lnTo>
                    <a:pt x="4" y="15"/>
                  </a:lnTo>
                  <a:lnTo>
                    <a:pt x="16" y="56"/>
                  </a:lnTo>
                  <a:lnTo>
                    <a:pt x="18" y="99"/>
                  </a:lnTo>
                  <a:lnTo>
                    <a:pt x="14" y="140"/>
                  </a:lnTo>
                  <a:lnTo>
                    <a:pt x="13" y="169"/>
                  </a:lnTo>
                  <a:lnTo>
                    <a:pt x="18" y="182"/>
                  </a:lnTo>
                  <a:lnTo>
                    <a:pt x="29" y="200"/>
                  </a:lnTo>
                  <a:lnTo>
                    <a:pt x="43" y="219"/>
                  </a:lnTo>
                  <a:lnTo>
                    <a:pt x="62" y="239"/>
                  </a:lnTo>
                  <a:lnTo>
                    <a:pt x="81" y="260"/>
                  </a:lnTo>
                  <a:lnTo>
                    <a:pt x="99" y="278"/>
                  </a:lnTo>
                  <a:lnTo>
                    <a:pt x="117" y="294"/>
                  </a:lnTo>
                  <a:lnTo>
                    <a:pt x="131" y="305"/>
                  </a:lnTo>
                  <a:lnTo>
                    <a:pt x="144" y="313"/>
                  </a:lnTo>
                  <a:lnTo>
                    <a:pt x="159" y="319"/>
                  </a:lnTo>
                  <a:lnTo>
                    <a:pt x="173" y="322"/>
                  </a:lnTo>
                  <a:lnTo>
                    <a:pt x="187" y="319"/>
                  </a:lnTo>
                  <a:lnTo>
                    <a:pt x="197" y="310"/>
                  </a:lnTo>
                  <a:lnTo>
                    <a:pt x="204" y="294"/>
                  </a:lnTo>
                  <a:lnTo>
                    <a:pt x="207" y="268"/>
                  </a:lnTo>
                  <a:lnTo>
                    <a:pt x="202" y="231"/>
                  </a:lnTo>
                  <a:close/>
                </a:path>
              </a:pathLst>
            </a:custGeom>
            <a:solidFill>
              <a:srgbClr val="D3A584"/>
            </a:solidFill>
            <a:ln w="9525">
              <a:noFill/>
              <a:round/>
              <a:headEnd/>
              <a:tailEnd/>
            </a:ln>
          </p:spPr>
          <p:txBody>
            <a:bodyPr/>
            <a:lstStyle/>
            <a:p>
              <a:endParaRPr lang="ru-RU"/>
            </a:p>
          </p:txBody>
        </p:sp>
        <p:sp>
          <p:nvSpPr>
            <p:cNvPr id="6180" name="Freeform 107"/>
            <p:cNvSpPr>
              <a:spLocks/>
            </p:cNvSpPr>
            <p:nvPr/>
          </p:nvSpPr>
          <p:spPr bwMode="auto">
            <a:xfrm>
              <a:off x="3679" y="388"/>
              <a:ext cx="48" cy="76"/>
            </a:xfrm>
            <a:custGeom>
              <a:avLst/>
              <a:gdLst>
                <a:gd name="T0" fmla="*/ 0 w 193"/>
                <a:gd name="T1" fmla="*/ 0 h 307"/>
                <a:gd name="T2" fmla="*/ 0 w 193"/>
                <a:gd name="T3" fmla="*/ 0 h 307"/>
                <a:gd name="T4" fmla="*/ 0 w 193"/>
                <a:gd name="T5" fmla="*/ 0 h 307"/>
                <a:gd name="T6" fmla="*/ 0 w 193"/>
                <a:gd name="T7" fmla="*/ 0 h 307"/>
                <a:gd name="T8" fmla="*/ 0 w 193"/>
                <a:gd name="T9" fmla="*/ 0 h 307"/>
                <a:gd name="T10" fmla="*/ 0 w 193"/>
                <a:gd name="T11" fmla="*/ 0 h 307"/>
                <a:gd name="T12" fmla="*/ 0 w 193"/>
                <a:gd name="T13" fmla="*/ 0 h 307"/>
                <a:gd name="T14" fmla="*/ 0 w 193"/>
                <a:gd name="T15" fmla="*/ 0 h 307"/>
                <a:gd name="T16" fmla="*/ 0 w 193"/>
                <a:gd name="T17" fmla="*/ 0 h 307"/>
                <a:gd name="T18" fmla="*/ 0 w 193"/>
                <a:gd name="T19" fmla="*/ 0 h 307"/>
                <a:gd name="T20" fmla="*/ 0 w 193"/>
                <a:gd name="T21" fmla="*/ 0 h 307"/>
                <a:gd name="T22" fmla="*/ 0 w 193"/>
                <a:gd name="T23" fmla="*/ 0 h 307"/>
                <a:gd name="T24" fmla="*/ 0 w 193"/>
                <a:gd name="T25" fmla="*/ 0 h 307"/>
                <a:gd name="T26" fmla="*/ 0 w 193"/>
                <a:gd name="T27" fmla="*/ 0 h 307"/>
                <a:gd name="T28" fmla="*/ 0 w 193"/>
                <a:gd name="T29" fmla="*/ 0 h 307"/>
                <a:gd name="T30" fmla="*/ 0 w 193"/>
                <a:gd name="T31" fmla="*/ 0 h 307"/>
                <a:gd name="T32" fmla="*/ 0 w 193"/>
                <a:gd name="T33" fmla="*/ 0 h 307"/>
                <a:gd name="T34" fmla="*/ 0 w 193"/>
                <a:gd name="T35" fmla="*/ 0 h 307"/>
                <a:gd name="T36" fmla="*/ 0 w 193"/>
                <a:gd name="T37" fmla="*/ 0 h 307"/>
                <a:gd name="T38" fmla="*/ 0 w 193"/>
                <a:gd name="T39" fmla="*/ 0 h 307"/>
                <a:gd name="T40" fmla="*/ 0 w 193"/>
                <a:gd name="T41" fmla="*/ 0 h 307"/>
                <a:gd name="T42" fmla="*/ 0 w 193"/>
                <a:gd name="T43" fmla="*/ 0 h 307"/>
                <a:gd name="T44" fmla="*/ 0 w 193"/>
                <a:gd name="T45" fmla="*/ 0 h 307"/>
                <a:gd name="T46" fmla="*/ 0 w 193"/>
                <a:gd name="T47" fmla="*/ 0 h 307"/>
                <a:gd name="T48" fmla="*/ 0 w 193"/>
                <a:gd name="T49" fmla="*/ 0 h 307"/>
                <a:gd name="T50" fmla="*/ 0 w 193"/>
                <a:gd name="T51" fmla="*/ 0 h 307"/>
                <a:gd name="T52" fmla="*/ 0 w 193"/>
                <a:gd name="T53" fmla="*/ 0 h 307"/>
                <a:gd name="T54" fmla="*/ 0 w 193"/>
                <a:gd name="T55" fmla="*/ 0 h 307"/>
                <a:gd name="T56" fmla="*/ 0 w 193"/>
                <a:gd name="T57" fmla="*/ 0 h 307"/>
                <a:gd name="T58" fmla="*/ 0 w 193"/>
                <a:gd name="T59" fmla="*/ 0 h 307"/>
                <a:gd name="T60" fmla="*/ 0 w 193"/>
                <a:gd name="T61" fmla="*/ 0 h 307"/>
                <a:gd name="T62" fmla="*/ 0 w 193"/>
                <a:gd name="T63" fmla="*/ 0 h 307"/>
                <a:gd name="T64" fmla="*/ 0 w 193"/>
                <a:gd name="T65" fmla="*/ 0 h 307"/>
                <a:gd name="T66" fmla="*/ 0 w 193"/>
                <a:gd name="T67" fmla="*/ 0 h 307"/>
                <a:gd name="T68" fmla="*/ 0 w 193"/>
                <a:gd name="T69" fmla="*/ 0 h 307"/>
                <a:gd name="T70" fmla="*/ 0 w 193"/>
                <a:gd name="T71" fmla="*/ 0 h 307"/>
                <a:gd name="T72" fmla="*/ 0 w 193"/>
                <a:gd name="T73" fmla="*/ 0 h 3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307"/>
                <a:gd name="T113" fmla="*/ 193 w 193"/>
                <a:gd name="T114" fmla="*/ 307 h 3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307">
                  <a:moveTo>
                    <a:pt x="188" y="221"/>
                  </a:moveTo>
                  <a:lnTo>
                    <a:pt x="187" y="218"/>
                  </a:lnTo>
                  <a:lnTo>
                    <a:pt x="184" y="208"/>
                  </a:lnTo>
                  <a:lnTo>
                    <a:pt x="179" y="193"/>
                  </a:lnTo>
                  <a:lnTo>
                    <a:pt x="172" y="176"/>
                  </a:lnTo>
                  <a:lnTo>
                    <a:pt x="164" y="155"/>
                  </a:lnTo>
                  <a:lnTo>
                    <a:pt x="156" y="134"/>
                  </a:lnTo>
                  <a:lnTo>
                    <a:pt x="147" y="114"/>
                  </a:lnTo>
                  <a:lnTo>
                    <a:pt x="138" y="95"/>
                  </a:lnTo>
                  <a:lnTo>
                    <a:pt x="124" y="76"/>
                  </a:lnTo>
                  <a:lnTo>
                    <a:pt x="103" y="56"/>
                  </a:lnTo>
                  <a:lnTo>
                    <a:pt x="77" y="36"/>
                  </a:lnTo>
                  <a:lnTo>
                    <a:pt x="52" y="20"/>
                  </a:lnTo>
                  <a:lnTo>
                    <a:pt x="27" y="7"/>
                  </a:lnTo>
                  <a:lnTo>
                    <a:pt x="10" y="0"/>
                  </a:lnTo>
                  <a:lnTo>
                    <a:pt x="0" y="2"/>
                  </a:lnTo>
                  <a:lnTo>
                    <a:pt x="3" y="14"/>
                  </a:lnTo>
                  <a:lnTo>
                    <a:pt x="16" y="53"/>
                  </a:lnTo>
                  <a:lnTo>
                    <a:pt x="17" y="95"/>
                  </a:lnTo>
                  <a:lnTo>
                    <a:pt x="13" y="135"/>
                  </a:lnTo>
                  <a:lnTo>
                    <a:pt x="13" y="163"/>
                  </a:lnTo>
                  <a:lnTo>
                    <a:pt x="18" y="176"/>
                  </a:lnTo>
                  <a:lnTo>
                    <a:pt x="27" y="191"/>
                  </a:lnTo>
                  <a:lnTo>
                    <a:pt x="41" y="210"/>
                  </a:lnTo>
                  <a:lnTo>
                    <a:pt x="58" y="228"/>
                  </a:lnTo>
                  <a:lnTo>
                    <a:pt x="75" y="247"/>
                  </a:lnTo>
                  <a:lnTo>
                    <a:pt x="93" y="266"/>
                  </a:lnTo>
                  <a:lnTo>
                    <a:pt x="109" y="280"/>
                  </a:lnTo>
                  <a:lnTo>
                    <a:pt x="122" y="292"/>
                  </a:lnTo>
                  <a:lnTo>
                    <a:pt x="135" y="300"/>
                  </a:lnTo>
                  <a:lnTo>
                    <a:pt x="147" y="304"/>
                  </a:lnTo>
                  <a:lnTo>
                    <a:pt x="161" y="307"/>
                  </a:lnTo>
                  <a:lnTo>
                    <a:pt x="174" y="304"/>
                  </a:lnTo>
                  <a:lnTo>
                    <a:pt x="185" y="296"/>
                  </a:lnTo>
                  <a:lnTo>
                    <a:pt x="191" y="280"/>
                  </a:lnTo>
                  <a:lnTo>
                    <a:pt x="193" y="255"/>
                  </a:lnTo>
                  <a:lnTo>
                    <a:pt x="188" y="221"/>
                  </a:lnTo>
                  <a:close/>
                </a:path>
              </a:pathLst>
            </a:custGeom>
            <a:solidFill>
              <a:srgbClr val="CC9166"/>
            </a:solidFill>
            <a:ln w="9525">
              <a:noFill/>
              <a:round/>
              <a:headEnd/>
              <a:tailEnd/>
            </a:ln>
          </p:spPr>
          <p:txBody>
            <a:bodyPr/>
            <a:lstStyle/>
            <a:p>
              <a:endParaRPr lang="ru-RU"/>
            </a:p>
          </p:txBody>
        </p:sp>
        <p:sp>
          <p:nvSpPr>
            <p:cNvPr id="6181" name="Freeform 108"/>
            <p:cNvSpPr>
              <a:spLocks/>
            </p:cNvSpPr>
            <p:nvPr/>
          </p:nvSpPr>
          <p:spPr bwMode="auto">
            <a:xfrm>
              <a:off x="3681" y="390"/>
              <a:ext cx="45" cy="73"/>
            </a:xfrm>
            <a:custGeom>
              <a:avLst/>
              <a:gdLst>
                <a:gd name="T0" fmla="*/ 0 w 177"/>
                <a:gd name="T1" fmla="*/ 0 h 290"/>
                <a:gd name="T2" fmla="*/ 0 w 177"/>
                <a:gd name="T3" fmla="*/ 0 h 290"/>
                <a:gd name="T4" fmla="*/ 0 w 177"/>
                <a:gd name="T5" fmla="*/ 0 h 290"/>
                <a:gd name="T6" fmla="*/ 0 w 177"/>
                <a:gd name="T7" fmla="*/ 0 h 290"/>
                <a:gd name="T8" fmla="*/ 0 w 177"/>
                <a:gd name="T9" fmla="*/ 0 h 290"/>
                <a:gd name="T10" fmla="*/ 0 w 177"/>
                <a:gd name="T11" fmla="*/ 0 h 290"/>
                <a:gd name="T12" fmla="*/ 0 w 177"/>
                <a:gd name="T13" fmla="*/ 0 h 290"/>
                <a:gd name="T14" fmla="*/ 0 w 177"/>
                <a:gd name="T15" fmla="*/ 0 h 290"/>
                <a:gd name="T16" fmla="*/ 0 w 177"/>
                <a:gd name="T17" fmla="*/ 0 h 290"/>
                <a:gd name="T18" fmla="*/ 0 w 177"/>
                <a:gd name="T19" fmla="*/ 0 h 290"/>
                <a:gd name="T20" fmla="*/ 0 w 177"/>
                <a:gd name="T21" fmla="*/ 0 h 290"/>
                <a:gd name="T22" fmla="*/ 0 w 177"/>
                <a:gd name="T23" fmla="*/ 0 h 290"/>
                <a:gd name="T24" fmla="*/ 0 w 177"/>
                <a:gd name="T25" fmla="*/ 0 h 290"/>
                <a:gd name="T26" fmla="*/ 0 w 177"/>
                <a:gd name="T27" fmla="*/ 0 h 290"/>
                <a:gd name="T28" fmla="*/ 0 w 177"/>
                <a:gd name="T29" fmla="*/ 0 h 290"/>
                <a:gd name="T30" fmla="*/ 0 w 177"/>
                <a:gd name="T31" fmla="*/ 0 h 290"/>
                <a:gd name="T32" fmla="*/ 0 w 177"/>
                <a:gd name="T33" fmla="*/ 0 h 290"/>
                <a:gd name="T34" fmla="*/ 0 w 177"/>
                <a:gd name="T35" fmla="*/ 0 h 290"/>
                <a:gd name="T36" fmla="*/ 0 w 177"/>
                <a:gd name="T37" fmla="*/ 0 h 290"/>
                <a:gd name="T38" fmla="*/ 0 w 177"/>
                <a:gd name="T39" fmla="*/ 0 h 290"/>
                <a:gd name="T40" fmla="*/ 0 w 177"/>
                <a:gd name="T41" fmla="*/ 0 h 290"/>
                <a:gd name="T42" fmla="*/ 0 w 177"/>
                <a:gd name="T43" fmla="*/ 0 h 290"/>
                <a:gd name="T44" fmla="*/ 0 w 177"/>
                <a:gd name="T45" fmla="*/ 0 h 290"/>
                <a:gd name="T46" fmla="*/ 0 w 177"/>
                <a:gd name="T47" fmla="*/ 0 h 290"/>
                <a:gd name="T48" fmla="*/ 0 w 177"/>
                <a:gd name="T49" fmla="*/ 0 h 290"/>
                <a:gd name="T50" fmla="*/ 0 w 177"/>
                <a:gd name="T51" fmla="*/ 0 h 290"/>
                <a:gd name="T52" fmla="*/ 0 w 177"/>
                <a:gd name="T53" fmla="*/ 0 h 290"/>
                <a:gd name="T54" fmla="*/ 0 w 177"/>
                <a:gd name="T55" fmla="*/ 0 h 290"/>
                <a:gd name="T56" fmla="*/ 0 w 177"/>
                <a:gd name="T57" fmla="*/ 0 h 290"/>
                <a:gd name="T58" fmla="*/ 0 w 177"/>
                <a:gd name="T59" fmla="*/ 0 h 290"/>
                <a:gd name="T60" fmla="*/ 0 w 177"/>
                <a:gd name="T61" fmla="*/ 0 h 290"/>
                <a:gd name="T62" fmla="*/ 0 w 177"/>
                <a:gd name="T63" fmla="*/ 0 h 290"/>
                <a:gd name="T64" fmla="*/ 0 w 177"/>
                <a:gd name="T65" fmla="*/ 0 h 290"/>
                <a:gd name="T66" fmla="*/ 0 w 177"/>
                <a:gd name="T67" fmla="*/ 0 h 290"/>
                <a:gd name="T68" fmla="*/ 0 w 177"/>
                <a:gd name="T69" fmla="*/ 0 h 290"/>
                <a:gd name="T70" fmla="*/ 0 w 177"/>
                <a:gd name="T71" fmla="*/ 0 h 290"/>
                <a:gd name="T72" fmla="*/ 0 w 177"/>
                <a:gd name="T73" fmla="*/ 0 h 2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290"/>
                <a:gd name="T113" fmla="*/ 177 w 177"/>
                <a:gd name="T114" fmla="*/ 290 h 2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290">
                  <a:moveTo>
                    <a:pt x="174" y="208"/>
                  </a:moveTo>
                  <a:lnTo>
                    <a:pt x="172" y="204"/>
                  </a:lnTo>
                  <a:lnTo>
                    <a:pt x="169" y="195"/>
                  </a:lnTo>
                  <a:lnTo>
                    <a:pt x="164" y="181"/>
                  </a:lnTo>
                  <a:lnTo>
                    <a:pt x="158" y="165"/>
                  </a:lnTo>
                  <a:lnTo>
                    <a:pt x="151" y="146"/>
                  </a:lnTo>
                  <a:lnTo>
                    <a:pt x="143" y="126"/>
                  </a:lnTo>
                  <a:lnTo>
                    <a:pt x="135" y="106"/>
                  </a:lnTo>
                  <a:lnTo>
                    <a:pt x="127" y="89"/>
                  </a:lnTo>
                  <a:lnTo>
                    <a:pt x="114" y="71"/>
                  </a:lnTo>
                  <a:lnTo>
                    <a:pt x="95" y="52"/>
                  </a:lnTo>
                  <a:lnTo>
                    <a:pt x="72" y="34"/>
                  </a:lnTo>
                  <a:lnTo>
                    <a:pt x="48" y="17"/>
                  </a:lnTo>
                  <a:lnTo>
                    <a:pt x="25" y="5"/>
                  </a:lnTo>
                  <a:lnTo>
                    <a:pt x="8" y="0"/>
                  </a:lnTo>
                  <a:lnTo>
                    <a:pt x="0" y="1"/>
                  </a:lnTo>
                  <a:lnTo>
                    <a:pt x="2" y="12"/>
                  </a:lnTo>
                  <a:lnTo>
                    <a:pt x="14" y="49"/>
                  </a:lnTo>
                  <a:lnTo>
                    <a:pt x="15" y="90"/>
                  </a:lnTo>
                  <a:lnTo>
                    <a:pt x="11" y="126"/>
                  </a:lnTo>
                  <a:lnTo>
                    <a:pt x="11" y="153"/>
                  </a:lnTo>
                  <a:lnTo>
                    <a:pt x="16" y="165"/>
                  </a:lnTo>
                  <a:lnTo>
                    <a:pt x="24" y="180"/>
                  </a:lnTo>
                  <a:lnTo>
                    <a:pt x="37" y="197"/>
                  </a:lnTo>
                  <a:lnTo>
                    <a:pt x="52" y="215"/>
                  </a:lnTo>
                  <a:lnTo>
                    <a:pt x="69" y="234"/>
                  </a:lnTo>
                  <a:lnTo>
                    <a:pt x="85" y="250"/>
                  </a:lnTo>
                  <a:lnTo>
                    <a:pt x="100" y="264"/>
                  </a:lnTo>
                  <a:lnTo>
                    <a:pt x="112" y="275"/>
                  </a:lnTo>
                  <a:lnTo>
                    <a:pt x="123" y="283"/>
                  </a:lnTo>
                  <a:lnTo>
                    <a:pt x="136" y="288"/>
                  </a:lnTo>
                  <a:lnTo>
                    <a:pt x="149" y="290"/>
                  </a:lnTo>
                  <a:lnTo>
                    <a:pt x="161" y="288"/>
                  </a:lnTo>
                  <a:lnTo>
                    <a:pt x="170" y="279"/>
                  </a:lnTo>
                  <a:lnTo>
                    <a:pt x="176" y="264"/>
                  </a:lnTo>
                  <a:lnTo>
                    <a:pt x="177" y="241"/>
                  </a:lnTo>
                  <a:lnTo>
                    <a:pt x="174" y="208"/>
                  </a:lnTo>
                  <a:close/>
                </a:path>
              </a:pathLst>
            </a:custGeom>
            <a:solidFill>
              <a:srgbClr val="C17A47"/>
            </a:solidFill>
            <a:ln w="9525">
              <a:noFill/>
              <a:round/>
              <a:headEnd/>
              <a:tailEnd/>
            </a:ln>
          </p:spPr>
          <p:txBody>
            <a:bodyPr/>
            <a:lstStyle/>
            <a:p>
              <a:endParaRPr lang="ru-RU"/>
            </a:p>
          </p:txBody>
        </p:sp>
        <p:sp>
          <p:nvSpPr>
            <p:cNvPr id="6182" name="Freeform 109"/>
            <p:cNvSpPr>
              <a:spLocks/>
            </p:cNvSpPr>
            <p:nvPr/>
          </p:nvSpPr>
          <p:spPr bwMode="auto">
            <a:xfrm>
              <a:off x="3684" y="393"/>
              <a:ext cx="40" cy="69"/>
            </a:xfrm>
            <a:custGeom>
              <a:avLst/>
              <a:gdLst>
                <a:gd name="T0" fmla="*/ 0 w 162"/>
                <a:gd name="T1" fmla="*/ 0 h 275"/>
                <a:gd name="T2" fmla="*/ 0 w 162"/>
                <a:gd name="T3" fmla="*/ 0 h 275"/>
                <a:gd name="T4" fmla="*/ 0 w 162"/>
                <a:gd name="T5" fmla="*/ 0 h 275"/>
                <a:gd name="T6" fmla="*/ 0 w 162"/>
                <a:gd name="T7" fmla="*/ 0 h 275"/>
                <a:gd name="T8" fmla="*/ 0 w 162"/>
                <a:gd name="T9" fmla="*/ 0 h 275"/>
                <a:gd name="T10" fmla="*/ 0 w 162"/>
                <a:gd name="T11" fmla="*/ 0 h 275"/>
                <a:gd name="T12" fmla="*/ 0 w 162"/>
                <a:gd name="T13" fmla="*/ 0 h 275"/>
                <a:gd name="T14" fmla="*/ 0 w 162"/>
                <a:gd name="T15" fmla="*/ 0 h 275"/>
                <a:gd name="T16" fmla="*/ 0 w 162"/>
                <a:gd name="T17" fmla="*/ 0 h 275"/>
                <a:gd name="T18" fmla="*/ 0 w 162"/>
                <a:gd name="T19" fmla="*/ 0 h 275"/>
                <a:gd name="T20" fmla="*/ 0 w 162"/>
                <a:gd name="T21" fmla="*/ 0 h 275"/>
                <a:gd name="T22" fmla="*/ 0 w 162"/>
                <a:gd name="T23" fmla="*/ 0 h 275"/>
                <a:gd name="T24" fmla="*/ 0 w 162"/>
                <a:gd name="T25" fmla="*/ 0 h 275"/>
                <a:gd name="T26" fmla="*/ 0 w 162"/>
                <a:gd name="T27" fmla="*/ 0 h 275"/>
                <a:gd name="T28" fmla="*/ 0 w 162"/>
                <a:gd name="T29" fmla="*/ 0 h 275"/>
                <a:gd name="T30" fmla="*/ 0 w 162"/>
                <a:gd name="T31" fmla="*/ 0 h 275"/>
                <a:gd name="T32" fmla="*/ 0 w 162"/>
                <a:gd name="T33" fmla="*/ 0 h 275"/>
                <a:gd name="T34" fmla="*/ 0 w 162"/>
                <a:gd name="T35" fmla="*/ 0 h 275"/>
                <a:gd name="T36" fmla="*/ 0 w 162"/>
                <a:gd name="T37" fmla="*/ 0 h 275"/>
                <a:gd name="T38" fmla="*/ 0 w 162"/>
                <a:gd name="T39" fmla="*/ 0 h 275"/>
                <a:gd name="T40" fmla="*/ 0 w 162"/>
                <a:gd name="T41" fmla="*/ 0 h 275"/>
                <a:gd name="T42" fmla="*/ 0 w 162"/>
                <a:gd name="T43" fmla="*/ 0 h 275"/>
                <a:gd name="T44" fmla="*/ 0 w 162"/>
                <a:gd name="T45" fmla="*/ 0 h 275"/>
                <a:gd name="T46" fmla="*/ 0 w 162"/>
                <a:gd name="T47" fmla="*/ 0 h 275"/>
                <a:gd name="T48" fmla="*/ 0 w 162"/>
                <a:gd name="T49" fmla="*/ 0 h 275"/>
                <a:gd name="T50" fmla="*/ 0 w 162"/>
                <a:gd name="T51" fmla="*/ 0 h 275"/>
                <a:gd name="T52" fmla="*/ 0 w 162"/>
                <a:gd name="T53" fmla="*/ 0 h 275"/>
                <a:gd name="T54" fmla="*/ 0 w 162"/>
                <a:gd name="T55" fmla="*/ 0 h 275"/>
                <a:gd name="T56" fmla="*/ 0 w 162"/>
                <a:gd name="T57" fmla="*/ 0 h 275"/>
                <a:gd name="T58" fmla="*/ 0 w 162"/>
                <a:gd name="T59" fmla="*/ 0 h 275"/>
                <a:gd name="T60" fmla="*/ 0 w 162"/>
                <a:gd name="T61" fmla="*/ 0 h 275"/>
                <a:gd name="T62" fmla="*/ 0 w 162"/>
                <a:gd name="T63" fmla="*/ 0 h 275"/>
                <a:gd name="T64" fmla="*/ 0 w 162"/>
                <a:gd name="T65" fmla="*/ 0 h 275"/>
                <a:gd name="T66" fmla="*/ 0 w 162"/>
                <a:gd name="T67" fmla="*/ 0 h 275"/>
                <a:gd name="T68" fmla="*/ 0 w 162"/>
                <a:gd name="T69" fmla="*/ 0 h 275"/>
                <a:gd name="T70" fmla="*/ 0 w 162"/>
                <a:gd name="T71" fmla="*/ 0 h 275"/>
                <a:gd name="T72" fmla="*/ 0 w 162"/>
                <a:gd name="T73" fmla="*/ 0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275"/>
                <a:gd name="T113" fmla="*/ 162 w 162"/>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275">
                  <a:moveTo>
                    <a:pt x="159" y="198"/>
                  </a:moveTo>
                  <a:lnTo>
                    <a:pt x="158" y="194"/>
                  </a:lnTo>
                  <a:lnTo>
                    <a:pt x="155" y="186"/>
                  </a:lnTo>
                  <a:lnTo>
                    <a:pt x="151" y="173"/>
                  </a:lnTo>
                  <a:lnTo>
                    <a:pt x="145" y="157"/>
                  </a:lnTo>
                  <a:lnTo>
                    <a:pt x="139" y="139"/>
                  </a:lnTo>
                  <a:lnTo>
                    <a:pt x="132" y="119"/>
                  </a:lnTo>
                  <a:lnTo>
                    <a:pt x="124" y="102"/>
                  </a:lnTo>
                  <a:lnTo>
                    <a:pt x="117" y="84"/>
                  </a:lnTo>
                  <a:lnTo>
                    <a:pt x="105" y="68"/>
                  </a:lnTo>
                  <a:lnTo>
                    <a:pt x="88" y="49"/>
                  </a:lnTo>
                  <a:lnTo>
                    <a:pt x="65" y="33"/>
                  </a:lnTo>
                  <a:lnTo>
                    <a:pt x="43" y="16"/>
                  </a:lnTo>
                  <a:lnTo>
                    <a:pt x="23" y="6"/>
                  </a:lnTo>
                  <a:lnTo>
                    <a:pt x="7" y="0"/>
                  </a:lnTo>
                  <a:lnTo>
                    <a:pt x="0" y="2"/>
                  </a:lnTo>
                  <a:lnTo>
                    <a:pt x="2" y="13"/>
                  </a:lnTo>
                  <a:lnTo>
                    <a:pt x="13" y="47"/>
                  </a:lnTo>
                  <a:lnTo>
                    <a:pt x="14" y="85"/>
                  </a:lnTo>
                  <a:lnTo>
                    <a:pt x="11" y="119"/>
                  </a:lnTo>
                  <a:lnTo>
                    <a:pt x="11" y="145"/>
                  </a:lnTo>
                  <a:lnTo>
                    <a:pt x="14" y="157"/>
                  </a:lnTo>
                  <a:lnTo>
                    <a:pt x="23" y="171"/>
                  </a:lnTo>
                  <a:lnTo>
                    <a:pt x="35" y="187"/>
                  </a:lnTo>
                  <a:lnTo>
                    <a:pt x="48" y="205"/>
                  </a:lnTo>
                  <a:lnTo>
                    <a:pt x="63" y="221"/>
                  </a:lnTo>
                  <a:lnTo>
                    <a:pt x="78" y="238"/>
                  </a:lnTo>
                  <a:lnTo>
                    <a:pt x="91" y="250"/>
                  </a:lnTo>
                  <a:lnTo>
                    <a:pt x="103" y="261"/>
                  </a:lnTo>
                  <a:lnTo>
                    <a:pt x="113" y="268"/>
                  </a:lnTo>
                  <a:lnTo>
                    <a:pt x="125" y="274"/>
                  </a:lnTo>
                  <a:lnTo>
                    <a:pt x="137" y="275"/>
                  </a:lnTo>
                  <a:lnTo>
                    <a:pt x="147" y="273"/>
                  </a:lnTo>
                  <a:lnTo>
                    <a:pt x="155" y="266"/>
                  </a:lnTo>
                  <a:lnTo>
                    <a:pt x="161" y="252"/>
                  </a:lnTo>
                  <a:lnTo>
                    <a:pt x="162" y="229"/>
                  </a:lnTo>
                  <a:lnTo>
                    <a:pt x="159" y="198"/>
                  </a:lnTo>
                  <a:close/>
                </a:path>
              </a:pathLst>
            </a:custGeom>
            <a:solidFill>
              <a:srgbClr val="B56328"/>
            </a:solidFill>
            <a:ln w="9525">
              <a:noFill/>
              <a:round/>
              <a:headEnd/>
              <a:tailEnd/>
            </a:ln>
          </p:spPr>
          <p:txBody>
            <a:bodyPr/>
            <a:lstStyle/>
            <a:p>
              <a:endParaRPr lang="ru-RU"/>
            </a:p>
          </p:txBody>
        </p:sp>
        <p:sp>
          <p:nvSpPr>
            <p:cNvPr id="6183" name="Freeform 110"/>
            <p:cNvSpPr>
              <a:spLocks/>
            </p:cNvSpPr>
            <p:nvPr/>
          </p:nvSpPr>
          <p:spPr bwMode="auto">
            <a:xfrm>
              <a:off x="3837" y="421"/>
              <a:ext cx="75" cy="106"/>
            </a:xfrm>
            <a:custGeom>
              <a:avLst/>
              <a:gdLst>
                <a:gd name="T0" fmla="*/ 0 w 299"/>
                <a:gd name="T1" fmla="*/ 0 h 423"/>
                <a:gd name="T2" fmla="*/ 0 w 299"/>
                <a:gd name="T3" fmla="*/ 0 h 423"/>
                <a:gd name="T4" fmla="*/ 0 w 299"/>
                <a:gd name="T5" fmla="*/ 0 h 423"/>
                <a:gd name="T6" fmla="*/ 0 w 299"/>
                <a:gd name="T7" fmla="*/ 0 h 423"/>
                <a:gd name="T8" fmla="*/ 0 w 299"/>
                <a:gd name="T9" fmla="*/ 0 h 423"/>
                <a:gd name="T10" fmla="*/ 0 w 299"/>
                <a:gd name="T11" fmla="*/ 0 h 423"/>
                <a:gd name="T12" fmla="*/ 0 w 299"/>
                <a:gd name="T13" fmla="*/ 0 h 423"/>
                <a:gd name="T14" fmla="*/ 0 w 299"/>
                <a:gd name="T15" fmla="*/ 0 h 423"/>
                <a:gd name="T16" fmla="*/ 0 w 299"/>
                <a:gd name="T17" fmla="*/ 0 h 423"/>
                <a:gd name="T18" fmla="*/ 0 w 299"/>
                <a:gd name="T19" fmla="*/ 0 h 423"/>
                <a:gd name="T20" fmla="*/ 0 w 299"/>
                <a:gd name="T21" fmla="*/ 0 h 423"/>
                <a:gd name="T22" fmla="*/ 0 w 299"/>
                <a:gd name="T23" fmla="*/ 0 h 423"/>
                <a:gd name="T24" fmla="*/ 0 w 299"/>
                <a:gd name="T25" fmla="*/ 0 h 423"/>
                <a:gd name="T26" fmla="*/ 0 w 299"/>
                <a:gd name="T27" fmla="*/ 0 h 423"/>
                <a:gd name="T28" fmla="*/ 0 w 299"/>
                <a:gd name="T29" fmla="*/ 0 h 423"/>
                <a:gd name="T30" fmla="*/ 0 w 299"/>
                <a:gd name="T31" fmla="*/ 0 h 423"/>
                <a:gd name="T32" fmla="*/ 0 w 299"/>
                <a:gd name="T33" fmla="*/ 0 h 423"/>
                <a:gd name="T34" fmla="*/ 0 w 299"/>
                <a:gd name="T35" fmla="*/ 0 h 423"/>
                <a:gd name="T36" fmla="*/ 0 w 299"/>
                <a:gd name="T37" fmla="*/ 0 h 423"/>
                <a:gd name="T38" fmla="*/ 0 w 299"/>
                <a:gd name="T39" fmla="*/ 0 h 423"/>
                <a:gd name="T40" fmla="*/ 0 w 299"/>
                <a:gd name="T41" fmla="*/ 0 h 423"/>
                <a:gd name="T42" fmla="*/ 0 w 299"/>
                <a:gd name="T43" fmla="*/ 0 h 423"/>
                <a:gd name="T44" fmla="*/ 0 w 299"/>
                <a:gd name="T45" fmla="*/ 0 h 423"/>
                <a:gd name="T46" fmla="*/ 0 w 299"/>
                <a:gd name="T47" fmla="*/ 0 h 423"/>
                <a:gd name="T48" fmla="*/ 0 w 299"/>
                <a:gd name="T49" fmla="*/ 0 h 423"/>
                <a:gd name="T50" fmla="*/ 0 w 299"/>
                <a:gd name="T51" fmla="*/ 0 h 423"/>
                <a:gd name="T52" fmla="*/ 0 w 299"/>
                <a:gd name="T53" fmla="*/ 0 h 423"/>
                <a:gd name="T54" fmla="*/ 0 w 299"/>
                <a:gd name="T55" fmla="*/ 0 h 423"/>
                <a:gd name="T56" fmla="*/ 0 w 299"/>
                <a:gd name="T57" fmla="*/ 0 h 423"/>
                <a:gd name="T58" fmla="*/ 0 w 299"/>
                <a:gd name="T59" fmla="*/ 0 h 423"/>
                <a:gd name="T60" fmla="*/ 0 w 299"/>
                <a:gd name="T61" fmla="*/ 0 h 423"/>
                <a:gd name="T62" fmla="*/ 0 w 299"/>
                <a:gd name="T63" fmla="*/ 0 h 423"/>
                <a:gd name="T64" fmla="*/ 0 w 299"/>
                <a:gd name="T65" fmla="*/ 0 h 423"/>
                <a:gd name="T66" fmla="*/ 0 w 299"/>
                <a:gd name="T67" fmla="*/ 0 h 423"/>
                <a:gd name="T68" fmla="*/ 0 w 299"/>
                <a:gd name="T69" fmla="*/ 0 h 423"/>
                <a:gd name="T70" fmla="*/ 0 w 299"/>
                <a:gd name="T71" fmla="*/ 0 h 423"/>
                <a:gd name="T72" fmla="*/ 0 w 299"/>
                <a:gd name="T73" fmla="*/ 0 h 423"/>
                <a:gd name="T74" fmla="*/ 0 w 299"/>
                <a:gd name="T75" fmla="*/ 0 h 423"/>
                <a:gd name="T76" fmla="*/ 0 w 299"/>
                <a:gd name="T77" fmla="*/ 0 h 423"/>
                <a:gd name="T78" fmla="*/ 0 w 299"/>
                <a:gd name="T79" fmla="*/ 0 h 423"/>
                <a:gd name="T80" fmla="*/ 0 w 299"/>
                <a:gd name="T81" fmla="*/ 0 h 423"/>
                <a:gd name="T82" fmla="*/ 0 w 299"/>
                <a:gd name="T83" fmla="*/ 0 h 423"/>
                <a:gd name="T84" fmla="*/ 0 w 299"/>
                <a:gd name="T85" fmla="*/ 0 h 423"/>
                <a:gd name="T86" fmla="*/ 0 w 299"/>
                <a:gd name="T87" fmla="*/ 0 h 423"/>
                <a:gd name="T88" fmla="*/ 0 w 299"/>
                <a:gd name="T89" fmla="*/ 0 h 423"/>
                <a:gd name="T90" fmla="*/ 0 w 299"/>
                <a:gd name="T91" fmla="*/ 0 h 423"/>
                <a:gd name="T92" fmla="*/ 0 w 299"/>
                <a:gd name="T93" fmla="*/ 0 h 423"/>
                <a:gd name="T94" fmla="*/ 0 w 299"/>
                <a:gd name="T95" fmla="*/ 0 h 423"/>
                <a:gd name="T96" fmla="*/ 0 w 299"/>
                <a:gd name="T97" fmla="*/ 0 h 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423"/>
                <a:gd name="T149" fmla="*/ 299 w 299"/>
                <a:gd name="T150" fmla="*/ 423 h 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423">
                  <a:moveTo>
                    <a:pt x="298" y="325"/>
                  </a:moveTo>
                  <a:lnTo>
                    <a:pt x="297" y="320"/>
                  </a:lnTo>
                  <a:lnTo>
                    <a:pt x="292" y="307"/>
                  </a:lnTo>
                  <a:lnTo>
                    <a:pt x="286" y="287"/>
                  </a:lnTo>
                  <a:lnTo>
                    <a:pt x="278" y="264"/>
                  </a:lnTo>
                  <a:lnTo>
                    <a:pt x="269" y="237"/>
                  </a:lnTo>
                  <a:lnTo>
                    <a:pt x="257" y="208"/>
                  </a:lnTo>
                  <a:lnTo>
                    <a:pt x="245" y="181"/>
                  </a:lnTo>
                  <a:lnTo>
                    <a:pt x="234" y="155"/>
                  </a:lnTo>
                  <a:lnTo>
                    <a:pt x="225" y="142"/>
                  </a:lnTo>
                  <a:lnTo>
                    <a:pt x="214" y="128"/>
                  </a:lnTo>
                  <a:lnTo>
                    <a:pt x="199" y="113"/>
                  </a:lnTo>
                  <a:lnTo>
                    <a:pt x="180" y="98"/>
                  </a:lnTo>
                  <a:lnTo>
                    <a:pt x="160" y="81"/>
                  </a:lnTo>
                  <a:lnTo>
                    <a:pt x="139" y="66"/>
                  </a:lnTo>
                  <a:lnTo>
                    <a:pt x="118" y="51"/>
                  </a:lnTo>
                  <a:lnTo>
                    <a:pt x="97" y="38"/>
                  </a:lnTo>
                  <a:lnTo>
                    <a:pt x="76" y="25"/>
                  </a:lnTo>
                  <a:lnTo>
                    <a:pt x="56" y="15"/>
                  </a:lnTo>
                  <a:lnTo>
                    <a:pt x="40" y="8"/>
                  </a:lnTo>
                  <a:lnTo>
                    <a:pt x="26" y="2"/>
                  </a:lnTo>
                  <a:lnTo>
                    <a:pt x="15" y="0"/>
                  </a:lnTo>
                  <a:lnTo>
                    <a:pt x="9" y="2"/>
                  </a:lnTo>
                  <a:lnTo>
                    <a:pt x="7" y="8"/>
                  </a:lnTo>
                  <a:lnTo>
                    <a:pt x="12" y="17"/>
                  </a:lnTo>
                  <a:lnTo>
                    <a:pt x="22" y="43"/>
                  </a:lnTo>
                  <a:lnTo>
                    <a:pt x="27" y="69"/>
                  </a:lnTo>
                  <a:lnTo>
                    <a:pt x="25" y="96"/>
                  </a:lnTo>
                  <a:lnTo>
                    <a:pt x="20" y="122"/>
                  </a:lnTo>
                  <a:lnTo>
                    <a:pt x="13" y="147"/>
                  </a:lnTo>
                  <a:lnTo>
                    <a:pt x="7" y="169"/>
                  </a:lnTo>
                  <a:lnTo>
                    <a:pt x="1" y="188"/>
                  </a:lnTo>
                  <a:lnTo>
                    <a:pt x="0" y="203"/>
                  </a:lnTo>
                  <a:lnTo>
                    <a:pt x="6" y="220"/>
                  </a:lnTo>
                  <a:lnTo>
                    <a:pt x="20" y="243"/>
                  </a:lnTo>
                  <a:lnTo>
                    <a:pt x="41" y="269"/>
                  </a:lnTo>
                  <a:lnTo>
                    <a:pt x="67" y="298"/>
                  </a:lnTo>
                  <a:lnTo>
                    <a:pt x="94" y="326"/>
                  </a:lnTo>
                  <a:lnTo>
                    <a:pt x="122" y="353"/>
                  </a:lnTo>
                  <a:lnTo>
                    <a:pt x="146" y="375"/>
                  </a:lnTo>
                  <a:lnTo>
                    <a:pt x="167" y="393"/>
                  </a:lnTo>
                  <a:lnTo>
                    <a:pt x="187" y="406"/>
                  </a:lnTo>
                  <a:lnTo>
                    <a:pt x="210" y="416"/>
                  </a:lnTo>
                  <a:lnTo>
                    <a:pt x="235" y="423"/>
                  </a:lnTo>
                  <a:lnTo>
                    <a:pt x="257" y="423"/>
                  </a:lnTo>
                  <a:lnTo>
                    <a:pt x="277" y="416"/>
                  </a:lnTo>
                  <a:lnTo>
                    <a:pt x="291" y="398"/>
                  </a:lnTo>
                  <a:lnTo>
                    <a:pt x="299" y="368"/>
                  </a:lnTo>
                  <a:lnTo>
                    <a:pt x="298" y="325"/>
                  </a:lnTo>
                  <a:close/>
                </a:path>
              </a:pathLst>
            </a:custGeom>
            <a:solidFill>
              <a:srgbClr val="FFFFFF"/>
            </a:solidFill>
            <a:ln w="9525">
              <a:noFill/>
              <a:round/>
              <a:headEnd/>
              <a:tailEnd/>
            </a:ln>
          </p:spPr>
          <p:txBody>
            <a:bodyPr/>
            <a:lstStyle/>
            <a:p>
              <a:endParaRPr lang="ru-RU"/>
            </a:p>
          </p:txBody>
        </p:sp>
        <p:sp>
          <p:nvSpPr>
            <p:cNvPr id="6184" name="Freeform 111"/>
            <p:cNvSpPr>
              <a:spLocks/>
            </p:cNvSpPr>
            <p:nvPr/>
          </p:nvSpPr>
          <p:spPr bwMode="auto">
            <a:xfrm>
              <a:off x="3840" y="424"/>
              <a:ext cx="70" cy="102"/>
            </a:xfrm>
            <a:custGeom>
              <a:avLst/>
              <a:gdLst>
                <a:gd name="T0" fmla="*/ 0 w 281"/>
                <a:gd name="T1" fmla="*/ 0 h 406"/>
                <a:gd name="T2" fmla="*/ 0 w 281"/>
                <a:gd name="T3" fmla="*/ 0 h 406"/>
                <a:gd name="T4" fmla="*/ 0 w 281"/>
                <a:gd name="T5" fmla="*/ 0 h 406"/>
                <a:gd name="T6" fmla="*/ 0 w 281"/>
                <a:gd name="T7" fmla="*/ 0 h 406"/>
                <a:gd name="T8" fmla="*/ 0 w 281"/>
                <a:gd name="T9" fmla="*/ 0 h 406"/>
                <a:gd name="T10" fmla="*/ 0 w 281"/>
                <a:gd name="T11" fmla="*/ 0 h 406"/>
                <a:gd name="T12" fmla="*/ 0 w 281"/>
                <a:gd name="T13" fmla="*/ 0 h 406"/>
                <a:gd name="T14" fmla="*/ 0 w 281"/>
                <a:gd name="T15" fmla="*/ 0 h 406"/>
                <a:gd name="T16" fmla="*/ 0 w 281"/>
                <a:gd name="T17" fmla="*/ 0 h 406"/>
                <a:gd name="T18" fmla="*/ 0 w 281"/>
                <a:gd name="T19" fmla="*/ 0 h 406"/>
                <a:gd name="T20" fmla="*/ 0 w 281"/>
                <a:gd name="T21" fmla="*/ 0 h 406"/>
                <a:gd name="T22" fmla="*/ 0 w 281"/>
                <a:gd name="T23" fmla="*/ 0 h 406"/>
                <a:gd name="T24" fmla="*/ 0 w 281"/>
                <a:gd name="T25" fmla="*/ 0 h 406"/>
                <a:gd name="T26" fmla="*/ 0 w 281"/>
                <a:gd name="T27" fmla="*/ 0 h 406"/>
                <a:gd name="T28" fmla="*/ 0 w 281"/>
                <a:gd name="T29" fmla="*/ 0 h 406"/>
                <a:gd name="T30" fmla="*/ 0 w 281"/>
                <a:gd name="T31" fmla="*/ 0 h 406"/>
                <a:gd name="T32" fmla="*/ 0 w 281"/>
                <a:gd name="T33" fmla="*/ 0 h 406"/>
                <a:gd name="T34" fmla="*/ 0 w 281"/>
                <a:gd name="T35" fmla="*/ 0 h 406"/>
                <a:gd name="T36" fmla="*/ 0 w 281"/>
                <a:gd name="T37" fmla="*/ 0 h 406"/>
                <a:gd name="T38" fmla="*/ 0 w 281"/>
                <a:gd name="T39" fmla="*/ 0 h 406"/>
                <a:gd name="T40" fmla="*/ 0 w 281"/>
                <a:gd name="T41" fmla="*/ 0 h 406"/>
                <a:gd name="T42" fmla="*/ 0 w 281"/>
                <a:gd name="T43" fmla="*/ 0 h 406"/>
                <a:gd name="T44" fmla="*/ 0 w 281"/>
                <a:gd name="T45" fmla="*/ 0 h 406"/>
                <a:gd name="T46" fmla="*/ 0 w 281"/>
                <a:gd name="T47" fmla="*/ 0 h 406"/>
                <a:gd name="T48" fmla="*/ 0 w 281"/>
                <a:gd name="T49" fmla="*/ 0 h 406"/>
                <a:gd name="T50" fmla="*/ 0 w 281"/>
                <a:gd name="T51" fmla="*/ 0 h 406"/>
                <a:gd name="T52" fmla="*/ 0 w 281"/>
                <a:gd name="T53" fmla="*/ 0 h 406"/>
                <a:gd name="T54" fmla="*/ 0 w 281"/>
                <a:gd name="T55" fmla="*/ 0 h 406"/>
                <a:gd name="T56" fmla="*/ 0 w 281"/>
                <a:gd name="T57" fmla="*/ 0 h 406"/>
                <a:gd name="T58" fmla="*/ 0 w 281"/>
                <a:gd name="T59" fmla="*/ 0 h 406"/>
                <a:gd name="T60" fmla="*/ 0 w 281"/>
                <a:gd name="T61" fmla="*/ 0 h 406"/>
                <a:gd name="T62" fmla="*/ 0 w 281"/>
                <a:gd name="T63" fmla="*/ 0 h 406"/>
                <a:gd name="T64" fmla="*/ 0 w 281"/>
                <a:gd name="T65" fmla="*/ 0 h 406"/>
                <a:gd name="T66" fmla="*/ 0 w 281"/>
                <a:gd name="T67" fmla="*/ 0 h 406"/>
                <a:gd name="T68" fmla="*/ 0 w 281"/>
                <a:gd name="T69" fmla="*/ 0 h 406"/>
                <a:gd name="T70" fmla="*/ 0 w 281"/>
                <a:gd name="T71" fmla="*/ 0 h 406"/>
                <a:gd name="T72" fmla="*/ 0 w 281"/>
                <a:gd name="T73" fmla="*/ 0 h 406"/>
                <a:gd name="T74" fmla="*/ 0 w 281"/>
                <a:gd name="T75" fmla="*/ 0 h 406"/>
                <a:gd name="T76" fmla="*/ 0 w 281"/>
                <a:gd name="T77" fmla="*/ 0 h 406"/>
                <a:gd name="T78" fmla="*/ 0 w 281"/>
                <a:gd name="T79" fmla="*/ 0 h 406"/>
                <a:gd name="T80" fmla="*/ 0 w 281"/>
                <a:gd name="T81" fmla="*/ 0 h 406"/>
                <a:gd name="T82" fmla="*/ 0 w 281"/>
                <a:gd name="T83" fmla="*/ 0 h 406"/>
                <a:gd name="T84" fmla="*/ 0 w 281"/>
                <a:gd name="T85" fmla="*/ 0 h 406"/>
                <a:gd name="T86" fmla="*/ 0 w 281"/>
                <a:gd name="T87" fmla="*/ 0 h 406"/>
                <a:gd name="T88" fmla="*/ 0 w 281"/>
                <a:gd name="T89" fmla="*/ 0 h 406"/>
                <a:gd name="T90" fmla="*/ 0 w 281"/>
                <a:gd name="T91" fmla="*/ 0 h 406"/>
                <a:gd name="T92" fmla="*/ 0 w 281"/>
                <a:gd name="T93" fmla="*/ 0 h 406"/>
                <a:gd name="T94" fmla="*/ 0 w 281"/>
                <a:gd name="T95" fmla="*/ 0 h 406"/>
                <a:gd name="T96" fmla="*/ 0 w 281"/>
                <a:gd name="T97" fmla="*/ 0 h 4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1"/>
                <a:gd name="T148" fmla="*/ 0 h 406"/>
                <a:gd name="T149" fmla="*/ 281 w 281"/>
                <a:gd name="T150" fmla="*/ 406 h 4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1" h="406">
                  <a:moveTo>
                    <a:pt x="0" y="196"/>
                  </a:moveTo>
                  <a:lnTo>
                    <a:pt x="5" y="211"/>
                  </a:lnTo>
                  <a:lnTo>
                    <a:pt x="18" y="233"/>
                  </a:lnTo>
                  <a:lnTo>
                    <a:pt x="38" y="258"/>
                  </a:lnTo>
                  <a:lnTo>
                    <a:pt x="63" y="286"/>
                  </a:lnTo>
                  <a:lnTo>
                    <a:pt x="88" y="313"/>
                  </a:lnTo>
                  <a:lnTo>
                    <a:pt x="114" y="339"/>
                  </a:lnTo>
                  <a:lnTo>
                    <a:pt x="137" y="361"/>
                  </a:lnTo>
                  <a:lnTo>
                    <a:pt x="157" y="377"/>
                  </a:lnTo>
                  <a:lnTo>
                    <a:pt x="176" y="390"/>
                  </a:lnTo>
                  <a:lnTo>
                    <a:pt x="198" y="401"/>
                  </a:lnTo>
                  <a:lnTo>
                    <a:pt x="220" y="406"/>
                  </a:lnTo>
                  <a:lnTo>
                    <a:pt x="241" y="406"/>
                  </a:lnTo>
                  <a:lnTo>
                    <a:pt x="260" y="398"/>
                  </a:lnTo>
                  <a:lnTo>
                    <a:pt x="274" y="382"/>
                  </a:lnTo>
                  <a:lnTo>
                    <a:pt x="281" y="354"/>
                  </a:lnTo>
                  <a:lnTo>
                    <a:pt x="281" y="312"/>
                  </a:lnTo>
                  <a:lnTo>
                    <a:pt x="280" y="307"/>
                  </a:lnTo>
                  <a:lnTo>
                    <a:pt x="276" y="294"/>
                  </a:lnTo>
                  <a:lnTo>
                    <a:pt x="269" y="275"/>
                  </a:lnTo>
                  <a:lnTo>
                    <a:pt x="262" y="253"/>
                  </a:lnTo>
                  <a:lnTo>
                    <a:pt x="253" y="226"/>
                  </a:lnTo>
                  <a:lnTo>
                    <a:pt x="242" y="199"/>
                  </a:lnTo>
                  <a:lnTo>
                    <a:pt x="232" y="173"/>
                  </a:lnTo>
                  <a:lnTo>
                    <a:pt x="220" y="149"/>
                  </a:lnTo>
                  <a:lnTo>
                    <a:pt x="213" y="137"/>
                  </a:lnTo>
                  <a:lnTo>
                    <a:pt x="202" y="123"/>
                  </a:lnTo>
                  <a:lnTo>
                    <a:pt x="188" y="109"/>
                  </a:lnTo>
                  <a:lnTo>
                    <a:pt x="170" y="94"/>
                  </a:lnTo>
                  <a:lnTo>
                    <a:pt x="151" y="79"/>
                  </a:lnTo>
                  <a:lnTo>
                    <a:pt x="132" y="63"/>
                  </a:lnTo>
                  <a:lnTo>
                    <a:pt x="112" y="49"/>
                  </a:lnTo>
                  <a:lnTo>
                    <a:pt x="92" y="37"/>
                  </a:lnTo>
                  <a:lnTo>
                    <a:pt x="72" y="25"/>
                  </a:lnTo>
                  <a:lnTo>
                    <a:pt x="53" y="14"/>
                  </a:lnTo>
                  <a:lnTo>
                    <a:pt x="38" y="7"/>
                  </a:lnTo>
                  <a:lnTo>
                    <a:pt x="24" y="3"/>
                  </a:lnTo>
                  <a:lnTo>
                    <a:pt x="15" y="0"/>
                  </a:lnTo>
                  <a:lnTo>
                    <a:pt x="9" y="1"/>
                  </a:lnTo>
                  <a:lnTo>
                    <a:pt x="8" y="7"/>
                  </a:lnTo>
                  <a:lnTo>
                    <a:pt x="11" y="17"/>
                  </a:lnTo>
                  <a:lnTo>
                    <a:pt x="21" y="41"/>
                  </a:lnTo>
                  <a:lnTo>
                    <a:pt x="24" y="67"/>
                  </a:lnTo>
                  <a:lnTo>
                    <a:pt x="23" y="92"/>
                  </a:lnTo>
                  <a:lnTo>
                    <a:pt x="18" y="117"/>
                  </a:lnTo>
                  <a:lnTo>
                    <a:pt x="12" y="141"/>
                  </a:lnTo>
                  <a:lnTo>
                    <a:pt x="7" y="162"/>
                  </a:lnTo>
                  <a:lnTo>
                    <a:pt x="1" y="180"/>
                  </a:lnTo>
                  <a:lnTo>
                    <a:pt x="0" y="196"/>
                  </a:lnTo>
                  <a:close/>
                </a:path>
              </a:pathLst>
            </a:custGeom>
            <a:solidFill>
              <a:srgbClr val="F4E8E0"/>
            </a:solidFill>
            <a:ln w="9525">
              <a:noFill/>
              <a:round/>
              <a:headEnd/>
              <a:tailEnd/>
            </a:ln>
          </p:spPr>
          <p:txBody>
            <a:bodyPr/>
            <a:lstStyle/>
            <a:p>
              <a:endParaRPr lang="ru-RU"/>
            </a:p>
          </p:txBody>
        </p:sp>
        <p:sp>
          <p:nvSpPr>
            <p:cNvPr id="6185" name="Freeform 112"/>
            <p:cNvSpPr>
              <a:spLocks/>
            </p:cNvSpPr>
            <p:nvPr/>
          </p:nvSpPr>
          <p:spPr bwMode="auto">
            <a:xfrm>
              <a:off x="3843" y="427"/>
              <a:ext cx="66" cy="97"/>
            </a:xfrm>
            <a:custGeom>
              <a:avLst/>
              <a:gdLst>
                <a:gd name="T0" fmla="*/ 0 w 265"/>
                <a:gd name="T1" fmla="*/ 0 h 387"/>
                <a:gd name="T2" fmla="*/ 0 w 265"/>
                <a:gd name="T3" fmla="*/ 0 h 387"/>
                <a:gd name="T4" fmla="*/ 0 w 265"/>
                <a:gd name="T5" fmla="*/ 0 h 387"/>
                <a:gd name="T6" fmla="*/ 0 w 265"/>
                <a:gd name="T7" fmla="*/ 0 h 387"/>
                <a:gd name="T8" fmla="*/ 0 w 265"/>
                <a:gd name="T9" fmla="*/ 0 h 387"/>
                <a:gd name="T10" fmla="*/ 0 w 265"/>
                <a:gd name="T11" fmla="*/ 0 h 387"/>
                <a:gd name="T12" fmla="*/ 0 w 265"/>
                <a:gd name="T13" fmla="*/ 0 h 387"/>
                <a:gd name="T14" fmla="*/ 0 w 265"/>
                <a:gd name="T15" fmla="*/ 0 h 387"/>
                <a:gd name="T16" fmla="*/ 0 w 265"/>
                <a:gd name="T17" fmla="*/ 0 h 387"/>
                <a:gd name="T18" fmla="*/ 0 w 265"/>
                <a:gd name="T19" fmla="*/ 0 h 387"/>
                <a:gd name="T20" fmla="*/ 0 w 265"/>
                <a:gd name="T21" fmla="*/ 0 h 387"/>
                <a:gd name="T22" fmla="*/ 0 w 265"/>
                <a:gd name="T23" fmla="*/ 0 h 387"/>
                <a:gd name="T24" fmla="*/ 0 w 265"/>
                <a:gd name="T25" fmla="*/ 0 h 387"/>
                <a:gd name="T26" fmla="*/ 0 w 265"/>
                <a:gd name="T27" fmla="*/ 0 h 387"/>
                <a:gd name="T28" fmla="*/ 0 w 265"/>
                <a:gd name="T29" fmla="*/ 0 h 387"/>
                <a:gd name="T30" fmla="*/ 0 w 265"/>
                <a:gd name="T31" fmla="*/ 0 h 387"/>
                <a:gd name="T32" fmla="*/ 0 w 265"/>
                <a:gd name="T33" fmla="*/ 0 h 387"/>
                <a:gd name="T34" fmla="*/ 0 w 265"/>
                <a:gd name="T35" fmla="*/ 0 h 387"/>
                <a:gd name="T36" fmla="*/ 0 w 265"/>
                <a:gd name="T37" fmla="*/ 0 h 387"/>
                <a:gd name="T38" fmla="*/ 0 w 265"/>
                <a:gd name="T39" fmla="*/ 0 h 387"/>
                <a:gd name="T40" fmla="*/ 0 w 265"/>
                <a:gd name="T41" fmla="*/ 0 h 387"/>
                <a:gd name="T42" fmla="*/ 0 w 265"/>
                <a:gd name="T43" fmla="*/ 0 h 387"/>
                <a:gd name="T44" fmla="*/ 0 w 265"/>
                <a:gd name="T45" fmla="*/ 0 h 387"/>
                <a:gd name="T46" fmla="*/ 0 w 265"/>
                <a:gd name="T47" fmla="*/ 0 h 387"/>
                <a:gd name="T48" fmla="*/ 0 w 265"/>
                <a:gd name="T49" fmla="*/ 0 h 387"/>
                <a:gd name="T50" fmla="*/ 0 w 265"/>
                <a:gd name="T51" fmla="*/ 0 h 387"/>
                <a:gd name="T52" fmla="*/ 0 w 265"/>
                <a:gd name="T53" fmla="*/ 0 h 387"/>
                <a:gd name="T54" fmla="*/ 0 w 265"/>
                <a:gd name="T55" fmla="*/ 0 h 387"/>
                <a:gd name="T56" fmla="*/ 0 w 265"/>
                <a:gd name="T57" fmla="*/ 0 h 387"/>
                <a:gd name="T58" fmla="*/ 0 w 265"/>
                <a:gd name="T59" fmla="*/ 0 h 387"/>
                <a:gd name="T60" fmla="*/ 0 w 265"/>
                <a:gd name="T61" fmla="*/ 0 h 387"/>
                <a:gd name="T62" fmla="*/ 0 w 265"/>
                <a:gd name="T63" fmla="*/ 0 h 387"/>
                <a:gd name="T64" fmla="*/ 0 w 265"/>
                <a:gd name="T65" fmla="*/ 0 h 387"/>
                <a:gd name="T66" fmla="*/ 0 w 265"/>
                <a:gd name="T67" fmla="*/ 0 h 387"/>
                <a:gd name="T68" fmla="*/ 0 w 265"/>
                <a:gd name="T69" fmla="*/ 0 h 387"/>
                <a:gd name="T70" fmla="*/ 0 w 265"/>
                <a:gd name="T71" fmla="*/ 0 h 387"/>
                <a:gd name="T72" fmla="*/ 0 w 265"/>
                <a:gd name="T73" fmla="*/ 0 h 387"/>
                <a:gd name="T74" fmla="*/ 0 w 265"/>
                <a:gd name="T75" fmla="*/ 0 h 387"/>
                <a:gd name="T76" fmla="*/ 0 w 265"/>
                <a:gd name="T77" fmla="*/ 0 h 387"/>
                <a:gd name="T78" fmla="*/ 0 w 265"/>
                <a:gd name="T79" fmla="*/ 0 h 387"/>
                <a:gd name="T80" fmla="*/ 0 w 265"/>
                <a:gd name="T81" fmla="*/ 0 h 387"/>
                <a:gd name="T82" fmla="*/ 0 w 265"/>
                <a:gd name="T83" fmla="*/ 0 h 387"/>
                <a:gd name="T84" fmla="*/ 0 w 265"/>
                <a:gd name="T85" fmla="*/ 0 h 387"/>
                <a:gd name="T86" fmla="*/ 0 w 265"/>
                <a:gd name="T87" fmla="*/ 0 h 387"/>
                <a:gd name="T88" fmla="*/ 0 w 265"/>
                <a:gd name="T89" fmla="*/ 0 h 387"/>
                <a:gd name="T90" fmla="*/ 0 w 265"/>
                <a:gd name="T91" fmla="*/ 0 h 387"/>
                <a:gd name="T92" fmla="*/ 0 w 265"/>
                <a:gd name="T93" fmla="*/ 0 h 387"/>
                <a:gd name="T94" fmla="*/ 0 w 265"/>
                <a:gd name="T95" fmla="*/ 0 h 387"/>
                <a:gd name="T96" fmla="*/ 0 w 265"/>
                <a:gd name="T97" fmla="*/ 0 h 3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5"/>
                <a:gd name="T148" fmla="*/ 0 h 387"/>
                <a:gd name="T149" fmla="*/ 265 w 265"/>
                <a:gd name="T150" fmla="*/ 387 h 3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5" h="387">
                  <a:moveTo>
                    <a:pt x="0" y="187"/>
                  </a:moveTo>
                  <a:lnTo>
                    <a:pt x="5" y="202"/>
                  </a:lnTo>
                  <a:lnTo>
                    <a:pt x="18" y="222"/>
                  </a:lnTo>
                  <a:lnTo>
                    <a:pt x="36" y="247"/>
                  </a:lnTo>
                  <a:lnTo>
                    <a:pt x="58" y="273"/>
                  </a:lnTo>
                  <a:lnTo>
                    <a:pt x="83" y="298"/>
                  </a:lnTo>
                  <a:lnTo>
                    <a:pt x="108" y="323"/>
                  </a:lnTo>
                  <a:lnTo>
                    <a:pt x="130" y="344"/>
                  </a:lnTo>
                  <a:lnTo>
                    <a:pt x="148" y="359"/>
                  </a:lnTo>
                  <a:lnTo>
                    <a:pt x="166" y="371"/>
                  </a:lnTo>
                  <a:lnTo>
                    <a:pt x="186" y="382"/>
                  </a:lnTo>
                  <a:lnTo>
                    <a:pt x="207" y="387"/>
                  </a:lnTo>
                  <a:lnTo>
                    <a:pt x="228" y="387"/>
                  </a:lnTo>
                  <a:lnTo>
                    <a:pt x="245" y="380"/>
                  </a:lnTo>
                  <a:lnTo>
                    <a:pt x="258" y="364"/>
                  </a:lnTo>
                  <a:lnTo>
                    <a:pt x="265" y="337"/>
                  </a:lnTo>
                  <a:lnTo>
                    <a:pt x="265" y="296"/>
                  </a:lnTo>
                  <a:lnTo>
                    <a:pt x="264" y="291"/>
                  </a:lnTo>
                  <a:lnTo>
                    <a:pt x="260" y="280"/>
                  </a:lnTo>
                  <a:lnTo>
                    <a:pt x="255" y="262"/>
                  </a:lnTo>
                  <a:lnTo>
                    <a:pt x="248" y="240"/>
                  </a:lnTo>
                  <a:lnTo>
                    <a:pt x="238" y="215"/>
                  </a:lnTo>
                  <a:lnTo>
                    <a:pt x="229" y="190"/>
                  </a:lnTo>
                  <a:lnTo>
                    <a:pt x="218" y="165"/>
                  </a:lnTo>
                  <a:lnTo>
                    <a:pt x="208" y="142"/>
                  </a:lnTo>
                  <a:lnTo>
                    <a:pt x="201" y="130"/>
                  </a:lnTo>
                  <a:lnTo>
                    <a:pt x="190" y="117"/>
                  </a:lnTo>
                  <a:lnTo>
                    <a:pt x="176" y="103"/>
                  </a:lnTo>
                  <a:lnTo>
                    <a:pt x="160" y="89"/>
                  </a:lnTo>
                  <a:lnTo>
                    <a:pt x="143" y="75"/>
                  </a:lnTo>
                  <a:lnTo>
                    <a:pt x="124" y="60"/>
                  </a:lnTo>
                  <a:lnTo>
                    <a:pt x="105" y="47"/>
                  </a:lnTo>
                  <a:lnTo>
                    <a:pt x="87" y="34"/>
                  </a:lnTo>
                  <a:lnTo>
                    <a:pt x="68" y="23"/>
                  </a:lnTo>
                  <a:lnTo>
                    <a:pt x="51" y="14"/>
                  </a:lnTo>
                  <a:lnTo>
                    <a:pt x="36" y="6"/>
                  </a:lnTo>
                  <a:lnTo>
                    <a:pt x="23" y="1"/>
                  </a:lnTo>
                  <a:lnTo>
                    <a:pt x="14" y="0"/>
                  </a:lnTo>
                  <a:lnTo>
                    <a:pt x="9" y="1"/>
                  </a:lnTo>
                  <a:lnTo>
                    <a:pt x="8" y="6"/>
                  </a:lnTo>
                  <a:lnTo>
                    <a:pt x="12" y="15"/>
                  </a:lnTo>
                  <a:lnTo>
                    <a:pt x="21" y="39"/>
                  </a:lnTo>
                  <a:lnTo>
                    <a:pt x="25" y="63"/>
                  </a:lnTo>
                  <a:lnTo>
                    <a:pt x="22" y="88"/>
                  </a:lnTo>
                  <a:lnTo>
                    <a:pt x="19" y="111"/>
                  </a:lnTo>
                  <a:lnTo>
                    <a:pt x="12" y="135"/>
                  </a:lnTo>
                  <a:lnTo>
                    <a:pt x="6" y="156"/>
                  </a:lnTo>
                  <a:lnTo>
                    <a:pt x="1" y="173"/>
                  </a:lnTo>
                  <a:lnTo>
                    <a:pt x="0" y="187"/>
                  </a:lnTo>
                  <a:close/>
                </a:path>
              </a:pathLst>
            </a:custGeom>
            <a:solidFill>
              <a:srgbClr val="EAD3C4"/>
            </a:solidFill>
            <a:ln w="9525">
              <a:noFill/>
              <a:round/>
              <a:headEnd/>
              <a:tailEnd/>
            </a:ln>
          </p:spPr>
          <p:txBody>
            <a:bodyPr/>
            <a:lstStyle/>
            <a:p>
              <a:endParaRPr lang="ru-RU"/>
            </a:p>
          </p:txBody>
        </p:sp>
        <p:sp>
          <p:nvSpPr>
            <p:cNvPr id="6186" name="Freeform 113"/>
            <p:cNvSpPr>
              <a:spLocks/>
            </p:cNvSpPr>
            <p:nvPr/>
          </p:nvSpPr>
          <p:spPr bwMode="auto">
            <a:xfrm>
              <a:off x="3845" y="430"/>
              <a:ext cx="62" cy="92"/>
            </a:xfrm>
            <a:custGeom>
              <a:avLst/>
              <a:gdLst>
                <a:gd name="T0" fmla="*/ 0 w 248"/>
                <a:gd name="T1" fmla="*/ 0 h 372"/>
                <a:gd name="T2" fmla="*/ 0 w 248"/>
                <a:gd name="T3" fmla="*/ 0 h 372"/>
                <a:gd name="T4" fmla="*/ 0 w 248"/>
                <a:gd name="T5" fmla="*/ 0 h 372"/>
                <a:gd name="T6" fmla="*/ 0 w 248"/>
                <a:gd name="T7" fmla="*/ 0 h 372"/>
                <a:gd name="T8" fmla="*/ 0 w 248"/>
                <a:gd name="T9" fmla="*/ 0 h 372"/>
                <a:gd name="T10" fmla="*/ 0 w 248"/>
                <a:gd name="T11" fmla="*/ 0 h 372"/>
                <a:gd name="T12" fmla="*/ 0 w 248"/>
                <a:gd name="T13" fmla="*/ 0 h 372"/>
                <a:gd name="T14" fmla="*/ 0 w 248"/>
                <a:gd name="T15" fmla="*/ 0 h 372"/>
                <a:gd name="T16" fmla="*/ 0 w 248"/>
                <a:gd name="T17" fmla="*/ 0 h 372"/>
                <a:gd name="T18" fmla="*/ 0 w 248"/>
                <a:gd name="T19" fmla="*/ 0 h 372"/>
                <a:gd name="T20" fmla="*/ 0 w 248"/>
                <a:gd name="T21" fmla="*/ 0 h 372"/>
                <a:gd name="T22" fmla="*/ 0 w 248"/>
                <a:gd name="T23" fmla="*/ 0 h 372"/>
                <a:gd name="T24" fmla="*/ 0 w 248"/>
                <a:gd name="T25" fmla="*/ 0 h 372"/>
                <a:gd name="T26" fmla="*/ 0 w 248"/>
                <a:gd name="T27" fmla="*/ 0 h 372"/>
                <a:gd name="T28" fmla="*/ 0 w 248"/>
                <a:gd name="T29" fmla="*/ 0 h 372"/>
                <a:gd name="T30" fmla="*/ 0 w 248"/>
                <a:gd name="T31" fmla="*/ 0 h 372"/>
                <a:gd name="T32" fmla="*/ 0 w 248"/>
                <a:gd name="T33" fmla="*/ 0 h 372"/>
                <a:gd name="T34" fmla="*/ 0 w 248"/>
                <a:gd name="T35" fmla="*/ 0 h 372"/>
                <a:gd name="T36" fmla="*/ 0 w 248"/>
                <a:gd name="T37" fmla="*/ 0 h 372"/>
                <a:gd name="T38" fmla="*/ 0 w 248"/>
                <a:gd name="T39" fmla="*/ 0 h 372"/>
                <a:gd name="T40" fmla="*/ 0 w 248"/>
                <a:gd name="T41" fmla="*/ 0 h 372"/>
                <a:gd name="T42" fmla="*/ 0 w 248"/>
                <a:gd name="T43" fmla="*/ 0 h 372"/>
                <a:gd name="T44" fmla="*/ 0 w 248"/>
                <a:gd name="T45" fmla="*/ 0 h 372"/>
                <a:gd name="T46" fmla="*/ 0 w 248"/>
                <a:gd name="T47" fmla="*/ 0 h 372"/>
                <a:gd name="T48" fmla="*/ 0 w 248"/>
                <a:gd name="T49" fmla="*/ 0 h 372"/>
                <a:gd name="T50" fmla="*/ 0 w 248"/>
                <a:gd name="T51" fmla="*/ 0 h 372"/>
                <a:gd name="T52" fmla="*/ 0 w 248"/>
                <a:gd name="T53" fmla="*/ 0 h 372"/>
                <a:gd name="T54" fmla="*/ 0 w 248"/>
                <a:gd name="T55" fmla="*/ 0 h 372"/>
                <a:gd name="T56" fmla="*/ 0 w 248"/>
                <a:gd name="T57" fmla="*/ 0 h 372"/>
                <a:gd name="T58" fmla="*/ 0 w 248"/>
                <a:gd name="T59" fmla="*/ 0 h 372"/>
                <a:gd name="T60" fmla="*/ 0 w 248"/>
                <a:gd name="T61" fmla="*/ 0 h 372"/>
                <a:gd name="T62" fmla="*/ 0 w 248"/>
                <a:gd name="T63" fmla="*/ 0 h 372"/>
                <a:gd name="T64" fmla="*/ 0 w 248"/>
                <a:gd name="T65" fmla="*/ 0 h 372"/>
                <a:gd name="T66" fmla="*/ 0 w 248"/>
                <a:gd name="T67" fmla="*/ 0 h 372"/>
                <a:gd name="T68" fmla="*/ 0 w 248"/>
                <a:gd name="T69" fmla="*/ 0 h 372"/>
                <a:gd name="T70" fmla="*/ 0 w 248"/>
                <a:gd name="T71" fmla="*/ 0 h 372"/>
                <a:gd name="T72" fmla="*/ 0 w 248"/>
                <a:gd name="T73" fmla="*/ 0 h 372"/>
                <a:gd name="T74" fmla="*/ 0 w 248"/>
                <a:gd name="T75" fmla="*/ 0 h 372"/>
                <a:gd name="T76" fmla="*/ 0 w 248"/>
                <a:gd name="T77" fmla="*/ 0 h 372"/>
                <a:gd name="T78" fmla="*/ 0 w 248"/>
                <a:gd name="T79" fmla="*/ 0 h 372"/>
                <a:gd name="T80" fmla="*/ 0 w 248"/>
                <a:gd name="T81" fmla="*/ 0 h 372"/>
                <a:gd name="T82" fmla="*/ 0 w 248"/>
                <a:gd name="T83" fmla="*/ 0 h 372"/>
                <a:gd name="T84" fmla="*/ 0 w 248"/>
                <a:gd name="T85" fmla="*/ 0 h 372"/>
                <a:gd name="T86" fmla="*/ 0 w 248"/>
                <a:gd name="T87" fmla="*/ 0 h 372"/>
                <a:gd name="T88" fmla="*/ 0 w 248"/>
                <a:gd name="T89" fmla="*/ 0 h 372"/>
                <a:gd name="T90" fmla="*/ 0 w 248"/>
                <a:gd name="T91" fmla="*/ 0 h 372"/>
                <a:gd name="T92" fmla="*/ 0 w 248"/>
                <a:gd name="T93" fmla="*/ 0 h 372"/>
                <a:gd name="T94" fmla="*/ 0 w 248"/>
                <a:gd name="T95" fmla="*/ 0 h 372"/>
                <a:gd name="T96" fmla="*/ 0 w 248"/>
                <a:gd name="T97" fmla="*/ 0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8"/>
                <a:gd name="T148" fmla="*/ 0 h 372"/>
                <a:gd name="T149" fmla="*/ 248 w 248"/>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8" h="372">
                  <a:moveTo>
                    <a:pt x="0" y="180"/>
                  </a:moveTo>
                  <a:lnTo>
                    <a:pt x="4" y="194"/>
                  </a:lnTo>
                  <a:lnTo>
                    <a:pt x="16" y="214"/>
                  </a:lnTo>
                  <a:lnTo>
                    <a:pt x="33" y="237"/>
                  </a:lnTo>
                  <a:lnTo>
                    <a:pt x="54" y="262"/>
                  </a:lnTo>
                  <a:lnTo>
                    <a:pt x="77" y="286"/>
                  </a:lnTo>
                  <a:lnTo>
                    <a:pt x="99" y="309"/>
                  </a:lnTo>
                  <a:lnTo>
                    <a:pt x="120" y="329"/>
                  </a:lnTo>
                  <a:lnTo>
                    <a:pt x="137" y="345"/>
                  </a:lnTo>
                  <a:lnTo>
                    <a:pt x="155" y="356"/>
                  </a:lnTo>
                  <a:lnTo>
                    <a:pt x="174" y="366"/>
                  </a:lnTo>
                  <a:lnTo>
                    <a:pt x="193" y="372"/>
                  </a:lnTo>
                  <a:lnTo>
                    <a:pt x="212" y="372"/>
                  </a:lnTo>
                  <a:lnTo>
                    <a:pt x="230" y="365"/>
                  </a:lnTo>
                  <a:lnTo>
                    <a:pt x="241" y="348"/>
                  </a:lnTo>
                  <a:lnTo>
                    <a:pt x="248" y="322"/>
                  </a:lnTo>
                  <a:lnTo>
                    <a:pt x="248" y="284"/>
                  </a:lnTo>
                  <a:lnTo>
                    <a:pt x="247" y="280"/>
                  </a:lnTo>
                  <a:lnTo>
                    <a:pt x="244" y="269"/>
                  </a:lnTo>
                  <a:lnTo>
                    <a:pt x="239" y="252"/>
                  </a:lnTo>
                  <a:lnTo>
                    <a:pt x="232" y="231"/>
                  </a:lnTo>
                  <a:lnTo>
                    <a:pt x="224" y="208"/>
                  </a:lnTo>
                  <a:lnTo>
                    <a:pt x="214" y="183"/>
                  </a:lnTo>
                  <a:lnTo>
                    <a:pt x="205" y="158"/>
                  </a:lnTo>
                  <a:lnTo>
                    <a:pt x="195" y="136"/>
                  </a:lnTo>
                  <a:lnTo>
                    <a:pt x="188" y="126"/>
                  </a:lnTo>
                  <a:lnTo>
                    <a:pt x="178" y="113"/>
                  </a:lnTo>
                  <a:lnTo>
                    <a:pt x="165" y="100"/>
                  </a:lnTo>
                  <a:lnTo>
                    <a:pt x="150" y="86"/>
                  </a:lnTo>
                  <a:lnTo>
                    <a:pt x="134" y="72"/>
                  </a:lnTo>
                  <a:lnTo>
                    <a:pt x="116" y="59"/>
                  </a:lnTo>
                  <a:lnTo>
                    <a:pt x="99" y="46"/>
                  </a:lnTo>
                  <a:lnTo>
                    <a:pt x="81" y="33"/>
                  </a:lnTo>
                  <a:lnTo>
                    <a:pt x="64" y="23"/>
                  </a:lnTo>
                  <a:lnTo>
                    <a:pt x="49" y="15"/>
                  </a:lnTo>
                  <a:lnTo>
                    <a:pt x="35" y="7"/>
                  </a:lnTo>
                  <a:lnTo>
                    <a:pt x="23" y="3"/>
                  </a:lnTo>
                  <a:lnTo>
                    <a:pt x="14" y="0"/>
                  </a:lnTo>
                  <a:lnTo>
                    <a:pt x="9" y="2"/>
                  </a:lnTo>
                  <a:lnTo>
                    <a:pt x="8" y="7"/>
                  </a:lnTo>
                  <a:lnTo>
                    <a:pt x="11" y="16"/>
                  </a:lnTo>
                  <a:lnTo>
                    <a:pt x="19" y="38"/>
                  </a:lnTo>
                  <a:lnTo>
                    <a:pt x="23" y="61"/>
                  </a:lnTo>
                  <a:lnTo>
                    <a:pt x="21" y="85"/>
                  </a:lnTo>
                  <a:lnTo>
                    <a:pt x="17" y="108"/>
                  </a:lnTo>
                  <a:lnTo>
                    <a:pt x="11" y="129"/>
                  </a:lnTo>
                  <a:lnTo>
                    <a:pt x="5" y="149"/>
                  </a:lnTo>
                  <a:lnTo>
                    <a:pt x="1" y="167"/>
                  </a:lnTo>
                  <a:lnTo>
                    <a:pt x="0" y="180"/>
                  </a:lnTo>
                  <a:close/>
                </a:path>
              </a:pathLst>
            </a:custGeom>
            <a:solidFill>
              <a:srgbClr val="E0BCA3"/>
            </a:solidFill>
            <a:ln w="9525">
              <a:noFill/>
              <a:round/>
              <a:headEnd/>
              <a:tailEnd/>
            </a:ln>
          </p:spPr>
          <p:txBody>
            <a:bodyPr/>
            <a:lstStyle/>
            <a:p>
              <a:endParaRPr lang="ru-RU"/>
            </a:p>
          </p:txBody>
        </p:sp>
        <p:sp>
          <p:nvSpPr>
            <p:cNvPr id="6187" name="Freeform 114"/>
            <p:cNvSpPr>
              <a:spLocks/>
            </p:cNvSpPr>
            <p:nvPr/>
          </p:nvSpPr>
          <p:spPr bwMode="auto">
            <a:xfrm>
              <a:off x="3848" y="433"/>
              <a:ext cx="58" cy="88"/>
            </a:xfrm>
            <a:custGeom>
              <a:avLst/>
              <a:gdLst>
                <a:gd name="T0" fmla="*/ 0 w 231"/>
                <a:gd name="T1" fmla="*/ 0 h 353"/>
                <a:gd name="T2" fmla="*/ 0 w 231"/>
                <a:gd name="T3" fmla="*/ 0 h 353"/>
                <a:gd name="T4" fmla="*/ 0 w 231"/>
                <a:gd name="T5" fmla="*/ 0 h 353"/>
                <a:gd name="T6" fmla="*/ 0 w 231"/>
                <a:gd name="T7" fmla="*/ 0 h 353"/>
                <a:gd name="T8" fmla="*/ 0 w 231"/>
                <a:gd name="T9" fmla="*/ 0 h 353"/>
                <a:gd name="T10" fmla="*/ 0 w 231"/>
                <a:gd name="T11" fmla="*/ 0 h 353"/>
                <a:gd name="T12" fmla="*/ 0 w 231"/>
                <a:gd name="T13" fmla="*/ 0 h 353"/>
                <a:gd name="T14" fmla="*/ 0 w 231"/>
                <a:gd name="T15" fmla="*/ 0 h 353"/>
                <a:gd name="T16" fmla="*/ 0 w 231"/>
                <a:gd name="T17" fmla="*/ 0 h 353"/>
                <a:gd name="T18" fmla="*/ 0 w 231"/>
                <a:gd name="T19" fmla="*/ 0 h 353"/>
                <a:gd name="T20" fmla="*/ 0 w 231"/>
                <a:gd name="T21" fmla="*/ 0 h 353"/>
                <a:gd name="T22" fmla="*/ 0 w 231"/>
                <a:gd name="T23" fmla="*/ 0 h 353"/>
                <a:gd name="T24" fmla="*/ 0 w 231"/>
                <a:gd name="T25" fmla="*/ 0 h 353"/>
                <a:gd name="T26" fmla="*/ 0 w 231"/>
                <a:gd name="T27" fmla="*/ 0 h 353"/>
                <a:gd name="T28" fmla="*/ 0 w 231"/>
                <a:gd name="T29" fmla="*/ 0 h 353"/>
                <a:gd name="T30" fmla="*/ 0 w 231"/>
                <a:gd name="T31" fmla="*/ 0 h 353"/>
                <a:gd name="T32" fmla="*/ 0 w 231"/>
                <a:gd name="T33" fmla="*/ 0 h 353"/>
                <a:gd name="T34" fmla="*/ 0 w 231"/>
                <a:gd name="T35" fmla="*/ 0 h 353"/>
                <a:gd name="T36" fmla="*/ 0 w 231"/>
                <a:gd name="T37" fmla="*/ 0 h 353"/>
                <a:gd name="T38" fmla="*/ 0 w 231"/>
                <a:gd name="T39" fmla="*/ 0 h 353"/>
                <a:gd name="T40" fmla="*/ 0 w 231"/>
                <a:gd name="T41" fmla="*/ 0 h 353"/>
                <a:gd name="T42" fmla="*/ 0 w 231"/>
                <a:gd name="T43" fmla="*/ 0 h 353"/>
                <a:gd name="T44" fmla="*/ 0 w 231"/>
                <a:gd name="T45" fmla="*/ 0 h 353"/>
                <a:gd name="T46" fmla="*/ 0 w 231"/>
                <a:gd name="T47" fmla="*/ 0 h 353"/>
                <a:gd name="T48" fmla="*/ 0 w 231"/>
                <a:gd name="T49" fmla="*/ 0 h 353"/>
                <a:gd name="T50" fmla="*/ 0 w 231"/>
                <a:gd name="T51" fmla="*/ 0 h 353"/>
                <a:gd name="T52" fmla="*/ 0 w 231"/>
                <a:gd name="T53" fmla="*/ 0 h 353"/>
                <a:gd name="T54" fmla="*/ 0 w 231"/>
                <a:gd name="T55" fmla="*/ 0 h 353"/>
                <a:gd name="T56" fmla="*/ 0 w 231"/>
                <a:gd name="T57" fmla="*/ 0 h 353"/>
                <a:gd name="T58" fmla="*/ 0 w 231"/>
                <a:gd name="T59" fmla="*/ 0 h 353"/>
                <a:gd name="T60" fmla="*/ 0 w 231"/>
                <a:gd name="T61" fmla="*/ 0 h 353"/>
                <a:gd name="T62" fmla="*/ 0 w 231"/>
                <a:gd name="T63" fmla="*/ 0 h 353"/>
                <a:gd name="T64" fmla="*/ 0 w 231"/>
                <a:gd name="T65" fmla="*/ 0 h 353"/>
                <a:gd name="T66" fmla="*/ 0 w 231"/>
                <a:gd name="T67" fmla="*/ 0 h 353"/>
                <a:gd name="T68" fmla="*/ 0 w 231"/>
                <a:gd name="T69" fmla="*/ 0 h 353"/>
                <a:gd name="T70" fmla="*/ 0 w 231"/>
                <a:gd name="T71" fmla="*/ 0 h 353"/>
                <a:gd name="T72" fmla="*/ 0 w 231"/>
                <a:gd name="T73" fmla="*/ 0 h 353"/>
                <a:gd name="T74" fmla="*/ 0 w 231"/>
                <a:gd name="T75" fmla="*/ 0 h 353"/>
                <a:gd name="T76" fmla="*/ 0 w 231"/>
                <a:gd name="T77" fmla="*/ 0 h 353"/>
                <a:gd name="T78" fmla="*/ 0 w 231"/>
                <a:gd name="T79" fmla="*/ 0 h 353"/>
                <a:gd name="T80" fmla="*/ 0 w 231"/>
                <a:gd name="T81" fmla="*/ 0 h 353"/>
                <a:gd name="T82" fmla="*/ 0 w 231"/>
                <a:gd name="T83" fmla="*/ 0 h 353"/>
                <a:gd name="T84" fmla="*/ 0 w 231"/>
                <a:gd name="T85" fmla="*/ 0 h 353"/>
                <a:gd name="T86" fmla="*/ 0 w 231"/>
                <a:gd name="T87" fmla="*/ 0 h 353"/>
                <a:gd name="T88" fmla="*/ 0 w 231"/>
                <a:gd name="T89" fmla="*/ 0 h 353"/>
                <a:gd name="T90" fmla="*/ 0 w 231"/>
                <a:gd name="T91" fmla="*/ 0 h 353"/>
                <a:gd name="T92" fmla="*/ 0 w 231"/>
                <a:gd name="T93" fmla="*/ 0 h 353"/>
                <a:gd name="T94" fmla="*/ 0 w 231"/>
                <a:gd name="T95" fmla="*/ 0 h 353"/>
                <a:gd name="T96" fmla="*/ 0 w 231"/>
                <a:gd name="T97" fmla="*/ 0 h 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353"/>
                <a:gd name="T149" fmla="*/ 231 w 231"/>
                <a:gd name="T150" fmla="*/ 353 h 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353">
                  <a:moveTo>
                    <a:pt x="0" y="171"/>
                  </a:moveTo>
                  <a:lnTo>
                    <a:pt x="5" y="185"/>
                  </a:lnTo>
                  <a:lnTo>
                    <a:pt x="15" y="204"/>
                  </a:lnTo>
                  <a:lnTo>
                    <a:pt x="32" y="226"/>
                  </a:lnTo>
                  <a:lnTo>
                    <a:pt x="50" y="250"/>
                  </a:lnTo>
                  <a:lnTo>
                    <a:pt x="71" y="273"/>
                  </a:lnTo>
                  <a:lnTo>
                    <a:pt x="92" y="295"/>
                  </a:lnTo>
                  <a:lnTo>
                    <a:pt x="112" y="314"/>
                  </a:lnTo>
                  <a:lnTo>
                    <a:pt x="129" y="328"/>
                  </a:lnTo>
                  <a:lnTo>
                    <a:pt x="144" y="338"/>
                  </a:lnTo>
                  <a:lnTo>
                    <a:pt x="162" y="348"/>
                  </a:lnTo>
                  <a:lnTo>
                    <a:pt x="181" y="353"/>
                  </a:lnTo>
                  <a:lnTo>
                    <a:pt x="199" y="353"/>
                  </a:lnTo>
                  <a:lnTo>
                    <a:pt x="214" y="347"/>
                  </a:lnTo>
                  <a:lnTo>
                    <a:pt x="225" y="331"/>
                  </a:lnTo>
                  <a:lnTo>
                    <a:pt x="231" y="306"/>
                  </a:lnTo>
                  <a:lnTo>
                    <a:pt x="231" y="269"/>
                  </a:lnTo>
                  <a:lnTo>
                    <a:pt x="230" y="266"/>
                  </a:lnTo>
                  <a:lnTo>
                    <a:pt x="227" y="254"/>
                  </a:lnTo>
                  <a:lnTo>
                    <a:pt x="222" y="239"/>
                  </a:lnTo>
                  <a:lnTo>
                    <a:pt x="216" y="218"/>
                  </a:lnTo>
                  <a:lnTo>
                    <a:pt x="209" y="196"/>
                  </a:lnTo>
                  <a:lnTo>
                    <a:pt x="200" y="172"/>
                  </a:lnTo>
                  <a:lnTo>
                    <a:pt x="192" y="149"/>
                  </a:lnTo>
                  <a:lnTo>
                    <a:pt x="182" y="128"/>
                  </a:lnTo>
                  <a:lnTo>
                    <a:pt x="176" y="117"/>
                  </a:lnTo>
                  <a:lnTo>
                    <a:pt x="167" y="106"/>
                  </a:lnTo>
                  <a:lnTo>
                    <a:pt x="155" y="94"/>
                  </a:lnTo>
                  <a:lnTo>
                    <a:pt x="141" y="81"/>
                  </a:lnTo>
                  <a:lnTo>
                    <a:pt x="126" y="68"/>
                  </a:lnTo>
                  <a:lnTo>
                    <a:pt x="110" y="55"/>
                  </a:lnTo>
                  <a:lnTo>
                    <a:pt x="94" y="42"/>
                  </a:lnTo>
                  <a:lnTo>
                    <a:pt x="77" y="31"/>
                  </a:lnTo>
                  <a:lnTo>
                    <a:pt x="61" y="21"/>
                  </a:lnTo>
                  <a:lnTo>
                    <a:pt x="46" y="12"/>
                  </a:lnTo>
                  <a:lnTo>
                    <a:pt x="33" y="6"/>
                  </a:lnTo>
                  <a:lnTo>
                    <a:pt x="22" y="1"/>
                  </a:lnTo>
                  <a:lnTo>
                    <a:pt x="14" y="0"/>
                  </a:lnTo>
                  <a:lnTo>
                    <a:pt x="8" y="1"/>
                  </a:lnTo>
                  <a:lnTo>
                    <a:pt x="7" y="6"/>
                  </a:lnTo>
                  <a:lnTo>
                    <a:pt x="11" y="14"/>
                  </a:lnTo>
                  <a:lnTo>
                    <a:pt x="19" y="35"/>
                  </a:lnTo>
                  <a:lnTo>
                    <a:pt x="21" y="58"/>
                  </a:lnTo>
                  <a:lnTo>
                    <a:pt x="20" y="80"/>
                  </a:lnTo>
                  <a:lnTo>
                    <a:pt x="16" y="102"/>
                  </a:lnTo>
                  <a:lnTo>
                    <a:pt x="11" y="123"/>
                  </a:lnTo>
                  <a:lnTo>
                    <a:pt x="6" y="142"/>
                  </a:lnTo>
                  <a:lnTo>
                    <a:pt x="1" y="158"/>
                  </a:lnTo>
                  <a:lnTo>
                    <a:pt x="0" y="171"/>
                  </a:lnTo>
                  <a:close/>
                </a:path>
              </a:pathLst>
            </a:custGeom>
            <a:solidFill>
              <a:srgbClr val="D3A584"/>
            </a:solidFill>
            <a:ln w="9525">
              <a:noFill/>
              <a:round/>
              <a:headEnd/>
              <a:tailEnd/>
            </a:ln>
          </p:spPr>
          <p:txBody>
            <a:bodyPr/>
            <a:lstStyle/>
            <a:p>
              <a:endParaRPr lang="ru-RU"/>
            </a:p>
          </p:txBody>
        </p:sp>
        <p:sp>
          <p:nvSpPr>
            <p:cNvPr id="6188" name="Freeform 115"/>
            <p:cNvSpPr>
              <a:spLocks/>
            </p:cNvSpPr>
            <p:nvPr/>
          </p:nvSpPr>
          <p:spPr bwMode="auto">
            <a:xfrm>
              <a:off x="3850" y="435"/>
              <a:ext cx="54" cy="84"/>
            </a:xfrm>
            <a:custGeom>
              <a:avLst/>
              <a:gdLst>
                <a:gd name="T0" fmla="*/ 0 w 214"/>
                <a:gd name="T1" fmla="*/ 0 h 335"/>
                <a:gd name="T2" fmla="*/ 0 w 214"/>
                <a:gd name="T3" fmla="*/ 0 h 335"/>
                <a:gd name="T4" fmla="*/ 0 w 214"/>
                <a:gd name="T5" fmla="*/ 0 h 335"/>
                <a:gd name="T6" fmla="*/ 0 w 214"/>
                <a:gd name="T7" fmla="*/ 0 h 335"/>
                <a:gd name="T8" fmla="*/ 0 w 214"/>
                <a:gd name="T9" fmla="*/ 0 h 335"/>
                <a:gd name="T10" fmla="*/ 0 w 214"/>
                <a:gd name="T11" fmla="*/ 0 h 335"/>
                <a:gd name="T12" fmla="*/ 0 w 214"/>
                <a:gd name="T13" fmla="*/ 0 h 335"/>
                <a:gd name="T14" fmla="*/ 0 w 214"/>
                <a:gd name="T15" fmla="*/ 0 h 335"/>
                <a:gd name="T16" fmla="*/ 0 w 214"/>
                <a:gd name="T17" fmla="*/ 0 h 335"/>
                <a:gd name="T18" fmla="*/ 0 w 214"/>
                <a:gd name="T19" fmla="*/ 0 h 335"/>
                <a:gd name="T20" fmla="*/ 0 w 214"/>
                <a:gd name="T21" fmla="*/ 0 h 335"/>
                <a:gd name="T22" fmla="*/ 0 w 214"/>
                <a:gd name="T23" fmla="*/ 0 h 335"/>
                <a:gd name="T24" fmla="*/ 0 w 214"/>
                <a:gd name="T25" fmla="*/ 0 h 335"/>
                <a:gd name="T26" fmla="*/ 0 w 214"/>
                <a:gd name="T27" fmla="*/ 0 h 335"/>
                <a:gd name="T28" fmla="*/ 0 w 214"/>
                <a:gd name="T29" fmla="*/ 0 h 335"/>
                <a:gd name="T30" fmla="*/ 0 w 214"/>
                <a:gd name="T31" fmla="*/ 0 h 335"/>
                <a:gd name="T32" fmla="*/ 0 w 214"/>
                <a:gd name="T33" fmla="*/ 0 h 335"/>
                <a:gd name="T34" fmla="*/ 0 w 214"/>
                <a:gd name="T35" fmla="*/ 0 h 335"/>
                <a:gd name="T36" fmla="*/ 0 w 214"/>
                <a:gd name="T37" fmla="*/ 0 h 335"/>
                <a:gd name="T38" fmla="*/ 0 w 214"/>
                <a:gd name="T39" fmla="*/ 0 h 335"/>
                <a:gd name="T40" fmla="*/ 0 w 214"/>
                <a:gd name="T41" fmla="*/ 0 h 335"/>
                <a:gd name="T42" fmla="*/ 0 w 214"/>
                <a:gd name="T43" fmla="*/ 0 h 335"/>
                <a:gd name="T44" fmla="*/ 0 w 214"/>
                <a:gd name="T45" fmla="*/ 0 h 335"/>
                <a:gd name="T46" fmla="*/ 0 w 214"/>
                <a:gd name="T47" fmla="*/ 0 h 335"/>
                <a:gd name="T48" fmla="*/ 0 w 214"/>
                <a:gd name="T49" fmla="*/ 0 h 335"/>
                <a:gd name="T50" fmla="*/ 0 w 214"/>
                <a:gd name="T51" fmla="*/ 0 h 335"/>
                <a:gd name="T52" fmla="*/ 0 w 214"/>
                <a:gd name="T53" fmla="*/ 0 h 335"/>
                <a:gd name="T54" fmla="*/ 0 w 214"/>
                <a:gd name="T55" fmla="*/ 0 h 335"/>
                <a:gd name="T56" fmla="*/ 0 w 214"/>
                <a:gd name="T57" fmla="*/ 0 h 335"/>
                <a:gd name="T58" fmla="*/ 0 w 214"/>
                <a:gd name="T59" fmla="*/ 0 h 335"/>
                <a:gd name="T60" fmla="*/ 0 w 214"/>
                <a:gd name="T61" fmla="*/ 0 h 335"/>
                <a:gd name="T62" fmla="*/ 0 w 214"/>
                <a:gd name="T63" fmla="*/ 0 h 335"/>
                <a:gd name="T64" fmla="*/ 0 w 214"/>
                <a:gd name="T65" fmla="*/ 0 h 335"/>
                <a:gd name="T66" fmla="*/ 0 w 214"/>
                <a:gd name="T67" fmla="*/ 0 h 335"/>
                <a:gd name="T68" fmla="*/ 0 w 214"/>
                <a:gd name="T69" fmla="*/ 0 h 335"/>
                <a:gd name="T70" fmla="*/ 0 w 214"/>
                <a:gd name="T71" fmla="*/ 0 h 335"/>
                <a:gd name="T72" fmla="*/ 0 w 214"/>
                <a:gd name="T73" fmla="*/ 0 h 335"/>
                <a:gd name="T74" fmla="*/ 0 w 214"/>
                <a:gd name="T75" fmla="*/ 0 h 335"/>
                <a:gd name="T76" fmla="*/ 0 w 214"/>
                <a:gd name="T77" fmla="*/ 0 h 335"/>
                <a:gd name="T78" fmla="*/ 0 w 214"/>
                <a:gd name="T79" fmla="*/ 0 h 335"/>
                <a:gd name="T80" fmla="*/ 0 w 214"/>
                <a:gd name="T81" fmla="*/ 0 h 335"/>
                <a:gd name="T82" fmla="*/ 0 w 214"/>
                <a:gd name="T83" fmla="*/ 0 h 335"/>
                <a:gd name="T84" fmla="*/ 0 w 214"/>
                <a:gd name="T85" fmla="*/ 0 h 335"/>
                <a:gd name="T86" fmla="*/ 0 w 214"/>
                <a:gd name="T87" fmla="*/ 0 h 335"/>
                <a:gd name="T88" fmla="*/ 0 w 214"/>
                <a:gd name="T89" fmla="*/ 0 h 335"/>
                <a:gd name="T90" fmla="*/ 0 w 214"/>
                <a:gd name="T91" fmla="*/ 0 h 335"/>
                <a:gd name="T92" fmla="*/ 0 w 214"/>
                <a:gd name="T93" fmla="*/ 0 h 335"/>
                <a:gd name="T94" fmla="*/ 0 w 214"/>
                <a:gd name="T95" fmla="*/ 0 h 335"/>
                <a:gd name="T96" fmla="*/ 0 w 214"/>
                <a:gd name="T97" fmla="*/ 0 h 3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335"/>
                <a:gd name="T149" fmla="*/ 214 w 214"/>
                <a:gd name="T150" fmla="*/ 335 h 3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335">
                  <a:moveTo>
                    <a:pt x="0" y="161"/>
                  </a:moveTo>
                  <a:lnTo>
                    <a:pt x="3" y="174"/>
                  </a:lnTo>
                  <a:lnTo>
                    <a:pt x="14" y="193"/>
                  </a:lnTo>
                  <a:lnTo>
                    <a:pt x="29" y="213"/>
                  </a:lnTo>
                  <a:lnTo>
                    <a:pt x="46" y="236"/>
                  </a:lnTo>
                  <a:lnTo>
                    <a:pt x="66" y="259"/>
                  </a:lnTo>
                  <a:lnTo>
                    <a:pt x="86" y="280"/>
                  </a:lnTo>
                  <a:lnTo>
                    <a:pt x="104" y="297"/>
                  </a:lnTo>
                  <a:lnTo>
                    <a:pt x="119" y="311"/>
                  </a:lnTo>
                  <a:lnTo>
                    <a:pt x="133" y="322"/>
                  </a:lnTo>
                  <a:lnTo>
                    <a:pt x="149" y="330"/>
                  </a:lnTo>
                  <a:lnTo>
                    <a:pt x="167" y="335"/>
                  </a:lnTo>
                  <a:lnTo>
                    <a:pt x="183" y="335"/>
                  </a:lnTo>
                  <a:lnTo>
                    <a:pt x="197" y="328"/>
                  </a:lnTo>
                  <a:lnTo>
                    <a:pt x="209" y="314"/>
                  </a:lnTo>
                  <a:lnTo>
                    <a:pt x="214" y="290"/>
                  </a:lnTo>
                  <a:lnTo>
                    <a:pt x="214" y="255"/>
                  </a:lnTo>
                  <a:lnTo>
                    <a:pt x="213" y="252"/>
                  </a:lnTo>
                  <a:lnTo>
                    <a:pt x="211" y="241"/>
                  </a:lnTo>
                  <a:lnTo>
                    <a:pt x="206" y="226"/>
                  </a:lnTo>
                  <a:lnTo>
                    <a:pt x="200" y="207"/>
                  </a:lnTo>
                  <a:lnTo>
                    <a:pt x="193" y="185"/>
                  </a:lnTo>
                  <a:lnTo>
                    <a:pt x="186" y="163"/>
                  </a:lnTo>
                  <a:lnTo>
                    <a:pt x="178" y="140"/>
                  </a:lnTo>
                  <a:lnTo>
                    <a:pt x="170" y="120"/>
                  </a:lnTo>
                  <a:lnTo>
                    <a:pt x="164" y="111"/>
                  </a:lnTo>
                  <a:lnTo>
                    <a:pt x="155" y="99"/>
                  </a:lnTo>
                  <a:lnTo>
                    <a:pt x="144" y="88"/>
                  </a:lnTo>
                  <a:lnTo>
                    <a:pt x="132" y="76"/>
                  </a:lnTo>
                  <a:lnTo>
                    <a:pt x="118" y="63"/>
                  </a:lnTo>
                  <a:lnTo>
                    <a:pt x="102" y="51"/>
                  </a:lnTo>
                  <a:lnTo>
                    <a:pt x="86" y="40"/>
                  </a:lnTo>
                  <a:lnTo>
                    <a:pt x="71" y="29"/>
                  </a:lnTo>
                  <a:lnTo>
                    <a:pt x="56" y="20"/>
                  </a:lnTo>
                  <a:lnTo>
                    <a:pt x="43" y="12"/>
                  </a:lnTo>
                  <a:lnTo>
                    <a:pt x="30" y="5"/>
                  </a:lnTo>
                  <a:lnTo>
                    <a:pt x="19" y="1"/>
                  </a:lnTo>
                  <a:lnTo>
                    <a:pt x="12" y="0"/>
                  </a:lnTo>
                  <a:lnTo>
                    <a:pt x="8" y="1"/>
                  </a:lnTo>
                  <a:lnTo>
                    <a:pt x="7" y="5"/>
                  </a:lnTo>
                  <a:lnTo>
                    <a:pt x="10" y="13"/>
                  </a:lnTo>
                  <a:lnTo>
                    <a:pt x="17" y="33"/>
                  </a:lnTo>
                  <a:lnTo>
                    <a:pt x="19" y="55"/>
                  </a:lnTo>
                  <a:lnTo>
                    <a:pt x="18" y="76"/>
                  </a:lnTo>
                  <a:lnTo>
                    <a:pt x="15" y="97"/>
                  </a:lnTo>
                  <a:lnTo>
                    <a:pt x="9" y="117"/>
                  </a:lnTo>
                  <a:lnTo>
                    <a:pt x="4" y="134"/>
                  </a:lnTo>
                  <a:lnTo>
                    <a:pt x="1" y="150"/>
                  </a:lnTo>
                  <a:lnTo>
                    <a:pt x="0" y="161"/>
                  </a:lnTo>
                  <a:close/>
                </a:path>
              </a:pathLst>
            </a:custGeom>
            <a:solidFill>
              <a:srgbClr val="CC9166"/>
            </a:solidFill>
            <a:ln w="9525">
              <a:noFill/>
              <a:round/>
              <a:headEnd/>
              <a:tailEnd/>
            </a:ln>
          </p:spPr>
          <p:txBody>
            <a:bodyPr/>
            <a:lstStyle/>
            <a:p>
              <a:endParaRPr lang="ru-RU"/>
            </a:p>
          </p:txBody>
        </p:sp>
        <p:sp>
          <p:nvSpPr>
            <p:cNvPr id="6189" name="Freeform 116"/>
            <p:cNvSpPr>
              <a:spLocks/>
            </p:cNvSpPr>
            <p:nvPr/>
          </p:nvSpPr>
          <p:spPr bwMode="auto">
            <a:xfrm>
              <a:off x="3853" y="438"/>
              <a:ext cx="50" cy="80"/>
            </a:xfrm>
            <a:custGeom>
              <a:avLst/>
              <a:gdLst>
                <a:gd name="T0" fmla="*/ 0 w 199"/>
                <a:gd name="T1" fmla="*/ 0 h 317"/>
                <a:gd name="T2" fmla="*/ 0 w 199"/>
                <a:gd name="T3" fmla="*/ 0 h 317"/>
                <a:gd name="T4" fmla="*/ 0 w 199"/>
                <a:gd name="T5" fmla="*/ 0 h 317"/>
                <a:gd name="T6" fmla="*/ 0 w 199"/>
                <a:gd name="T7" fmla="*/ 0 h 317"/>
                <a:gd name="T8" fmla="*/ 0 w 199"/>
                <a:gd name="T9" fmla="*/ 0 h 317"/>
                <a:gd name="T10" fmla="*/ 0 w 199"/>
                <a:gd name="T11" fmla="*/ 0 h 317"/>
                <a:gd name="T12" fmla="*/ 0 w 199"/>
                <a:gd name="T13" fmla="*/ 0 h 317"/>
                <a:gd name="T14" fmla="*/ 0 w 199"/>
                <a:gd name="T15" fmla="*/ 0 h 317"/>
                <a:gd name="T16" fmla="*/ 0 w 199"/>
                <a:gd name="T17" fmla="*/ 0 h 317"/>
                <a:gd name="T18" fmla="*/ 0 w 199"/>
                <a:gd name="T19" fmla="*/ 0 h 317"/>
                <a:gd name="T20" fmla="*/ 0 w 199"/>
                <a:gd name="T21" fmla="*/ 0 h 317"/>
                <a:gd name="T22" fmla="*/ 0 w 199"/>
                <a:gd name="T23" fmla="*/ 0 h 317"/>
                <a:gd name="T24" fmla="*/ 0 w 199"/>
                <a:gd name="T25" fmla="*/ 0 h 317"/>
                <a:gd name="T26" fmla="*/ 0 w 199"/>
                <a:gd name="T27" fmla="*/ 0 h 317"/>
                <a:gd name="T28" fmla="*/ 0 w 199"/>
                <a:gd name="T29" fmla="*/ 0 h 317"/>
                <a:gd name="T30" fmla="*/ 0 w 199"/>
                <a:gd name="T31" fmla="*/ 0 h 317"/>
                <a:gd name="T32" fmla="*/ 0 w 199"/>
                <a:gd name="T33" fmla="*/ 0 h 317"/>
                <a:gd name="T34" fmla="*/ 0 w 199"/>
                <a:gd name="T35" fmla="*/ 0 h 317"/>
                <a:gd name="T36" fmla="*/ 0 w 199"/>
                <a:gd name="T37" fmla="*/ 0 h 317"/>
                <a:gd name="T38" fmla="*/ 0 w 199"/>
                <a:gd name="T39" fmla="*/ 0 h 317"/>
                <a:gd name="T40" fmla="*/ 0 w 199"/>
                <a:gd name="T41" fmla="*/ 0 h 317"/>
                <a:gd name="T42" fmla="*/ 0 w 199"/>
                <a:gd name="T43" fmla="*/ 0 h 317"/>
                <a:gd name="T44" fmla="*/ 0 w 199"/>
                <a:gd name="T45" fmla="*/ 0 h 317"/>
                <a:gd name="T46" fmla="*/ 0 w 199"/>
                <a:gd name="T47" fmla="*/ 0 h 317"/>
                <a:gd name="T48" fmla="*/ 0 w 199"/>
                <a:gd name="T49" fmla="*/ 0 h 317"/>
                <a:gd name="T50" fmla="*/ 0 w 199"/>
                <a:gd name="T51" fmla="*/ 0 h 317"/>
                <a:gd name="T52" fmla="*/ 0 w 199"/>
                <a:gd name="T53" fmla="*/ 0 h 317"/>
                <a:gd name="T54" fmla="*/ 0 w 199"/>
                <a:gd name="T55" fmla="*/ 0 h 317"/>
                <a:gd name="T56" fmla="*/ 0 w 199"/>
                <a:gd name="T57" fmla="*/ 0 h 317"/>
                <a:gd name="T58" fmla="*/ 0 w 199"/>
                <a:gd name="T59" fmla="*/ 0 h 317"/>
                <a:gd name="T60" fmla="*/ 0 w 199"/>
                <a:gd name="T61" fmla="*/ 0 h 317"/>
                <a:gd name="T62" fmla="*/ 0 w 199"/>
                <a:gd name="T63" fmla="*/ 0 h 317"/>
                <a:gd name="T64" fmla="*/ 0 w 199"/>
                <a:gd name="T65" fmla="*/ 0 h 317"/>
                <a:gd name="T66" fmla="*/ 0 w 199"/>
                <a:gd name="T67" fmla="*/ 0 h 317"/>
                <a:gd name="T68" fmla="*/ 0 w 199"/>
                <a:gd name="T69" fmla="*/ 0 h 317"/>
                <a:gd name="T70" fmla="*/ 0 w 199"/>
                <a:gd name="T71" fmla="*/ 0 h 317"/>
                <a:gd name="T72" fmla="*/ 0 w 199"/>
                <a:gd name="T73" fmla="*/ 0 h 317"/>
                <a:gd name="T74" fmla="*/ 0 w 199"/>
                <a:gd name="T75" fmla="*/ 0 h 317"/>
                <a:gd name="T76" fmla="*/ 0 w 199"/>
                <a:gd name="T77" fmla="*/ 0 h 317"/>
                <a:gd name="T78" fmla="*/ 0 w 199"/>
                <a:gd name="T79" fmla="*/ 0 h 317"/>
                <a:gd name="T80" fmla="*/ 0 w 199"/>
                <a:gd name="T81" fmla="*/ 0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17"/>
                <a:gd name="T125" fmla="*/ 199 w 199"/>
                <a:gd name="T126" fmla="*/ 317 h 3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17">
                  <a:moveTo>
                    <a:pt x="0" y="153"/>
                  </a:moveTo>
                  <a:lnTo>
                    <a:pt x="4" y="166"/>
                  </a:lnTo>
                  <a:lnTo>
                    <a:pt x="13" y="182"/>
                  </a:lnTo>
                  <a:lnTo>
                    <a:pt x="26" y="202"/>
                  </a:lnTo>
                  <a:lnTo>
                    <a:pt x="42" y="223"/>
                  </a:lnTo>
                  <a:lnTo>
                    <a:pt x="61" y="245"/>
                  </a:lnTo>
                  <a:lnTo>
                    <a:pt x="78" y="265"/>
                  </a:lnTo>
                  <a:lnTo>
                    <a:pt x="95" y="282"/>
                  </a:lnTo>
                  <a:lnTo>
                    <a:pt x="109" y="295"/>
                  </a:lnTo>
                  <a:lnTo>
                    <a:pt x="123" y="304"/>
                  </a:lnTo>
                  <a:lnTo>
                    <a:pt x="138" y="312"/>
                  </a:lnTo>
                  <a:lnTo>
                    <a:pt x="154" y="317"/>
                  </a:lnTo>
                  <a:lnTo>
                    <a:pt x="169" y="317"/>
                  </a:lnTo>
                  <a:lnTo>
                    <a:pt x="182" y="310"/>
                  </a:lnTo>
                  <a:lnTo>
                    <a:pt x="193" y="297"/>
                  </a:lnTo>
                  <a:lnTo>
                    <a:pt x="199" y="273"/>
                  </a:lnTo>
                  <a:lnTo>
                    <a:pt x="199" y="241"/>
                  </a:lnTo>
                  <a:lnTo>
                    <a:pt x="197" y="237"/>
                  </a:lnTo>
                  <a:lnTo>
                    <a:pt x="195" y="228"/>
                  </a:lnTo>
                  <a:lnTo>
                    <a:pt x="190" y="213"/>
                  </a:lnTo>
                  <a:lnTo>
                    <a:pt x="186" y="194"/>
                  </a:lnTo>
                  <a:lnTo>
                    <a:pt x="180" y="174"/>
                  </a:lnTo>
                  <a:lnTo>
                    <a:pt x="173" y="153"/>
                  </a:lnTo>
                  <a:lnTo>
                    <a:pt x="165" y="132"/>
                  </a:lnTo>
                  <a:lnTo>
                    <a:pt x="158" y="113"/>
                  </a:lnTo>
                  <a:lnTo>
                    <a:pt x="145" y="93"/>
                  </a:lnTo>
                  <a:lnTo>
                    <a:pt x="123" y="71"/>
                  </a:lnTo>
                  <a:lnTo>
                    <a:pt x="95" y="48"/>
                  </a:lnTo>
                  <a:lnTo>
                    <a:pt x="67" y="27"/>
                  </a:lnTo>
                  <a:lnTo>
                    <a:pt x="40" y="10"/>
                  </a:lnTo>
                  <a:lnTo>
                    <a:pt x="20" y="0"/>
                  </a:lnTo>
                  <a:lnTo>
                    <a:pt x="8" y="0"/>
                  </a:lnTo>
                  <a:lnTo>
                    <a:pt x="11" y="11"/>
                  </a:lnTo>
                  <a:lnTo>
                    <a:pt x="18" y="31"/>
                  </a:lnTo>
                  <a:lnTo>
                    <a:pt x="19" y="51"/>
                  </a:lnTo>
                  <a:lnTo>
                    <a:pt x="18" y="71"/>
                  </a:lnTo>
                  <a:lnTo>
                    <a:pt x="14" y="91"/>
                  </a:lnTo>
                  <a:lnTo>
                    <a:pt x="9" y="110"/>
                  </a:lnTo>
                  <a:lnTo>
                    <a:pt x="5" y="127"/>
                  </a:lnTo>
                  <a:lnTo>
                    <a:pt x="1" y="141"/>
                  </a:lnTo>
                  <a:lnTo>
                    <a:pt x="0" y="153"/>
                  </a:lnTo>
                  <a:close/>
                </a:path>
              </a:pathLst>
            </a:custGeom>
            <a:solidFill>
              <a:srgbClr val="C17A47"/>
            </a:solidFill>
            <a:ln w="9525">
              <a:noFill/>
              <a:round/>
              <a:headEnd/>
              <a:tailEnd/>
            </a:ln>
          </p:spPr>
          <p:txBody>
            <a:bodyPr/>
            <a:lstStyle/>
            <a:p>
              <a:endParaRPr lang="ru-RU"/>
            </a:p>
          </p:txBody>
        </p:sp>
        <p:sp>
          <p:nvSpPr>
            <p:cNvPr id="6190" name="Freeform 117"/>
            <p:cNvSpPr>
              <a:spLocks/>
            </p:cNvSpPr>
            <p:nvPr/>
          </p:nvSpPr>
          <p:spPr bwMode="auto">
            <a:xfrm>
              <a:off x="3855" y="441"/>
              <a:ext cx="46" cy="75"/>
            </a:xfrm>
            <a:custGeom>
              <a:avLst/>
              <a:gdLst>
                <a:gd name="T0" fmla="*/ 0 w 183"/>
                <a:gd name="T1" fmla="*/ 0 h 299"/>
                <a:gd name="T2" fmla="*/ 0 w 183"/>
                <a:gd name="T3" fmla="*/ 0 h 299"/>
                <a:gd name="T4" fmla="*/ 0 w 183"/>
                <a:gd name="T5" fmla="*/ 0 h 299"/>
                <a:gd name="T6" fmla="*/ 0 w 183"/>
                <a:gd name="T7" fmla="*/ 0 h 299"/>
                <a:gd name="T8" fmla="*/ 0 w 183"/>
                <a:gd name="T9" fmla="*/ 0 h 299"/>
                <a:gd name="T10" fmla="*/ 0 w 183"/>
                <a:gd name="T11" fmla="*/ 0 h 299"/>
                <a:gd name="T12" fmla="*/ 0 w 183"/>
                <a:gd name="T13" fmla="*/ 0 h 299"/>
                <a:gd name="T14" fmla="*/ 0 w 183"/>
                <a:gd name="T15" fmla="*/ 0 h 299"/>
                <a:gd name="T16" fmla="*/ 0 w 183"/>
                <a:gd name="T17" fmla="*/ 0 h 299"/>
                <a:gd name="T18" fmla="*/ 0 w 183"/>
                <a:gd name="T19" fmla="*/ 0 h 299"/>
                <a:gd name="T20" fmla="*/ 0 w 183"/>
                <a:gd name="T21" fmla="*/ 0 h 299"/>
                <a:gd name="T22" fmla="*/ 0 w 183"/>
                <a:gd name="T23" fmla="*/ 0 h 299"/>
                <a:gd name="T24" fmla="*/ 0 w 183"/>
                <a:gd name="T25" fmla="*/ 0 h 299"/>
                <a:gd name="T26" fmla="*/ 0 w 183"/>
                <a:gd name="T27" fmla="*/ 0 h 299"/>
                <a:gd name="T28" fmla="*/ 0 w 183"/>
                <a:gd name="T29" fmla="*/ 0 h 299"/>
                <a:gd name="T30" fmla="*/ 0 w 183"/>
                <a:gd name="T31" fmla="*/ 0 h 299"/>
                <a:gd name="T32" fmla="*/ 0 w 183"/>
                <a:gd name="T33" fmla="*/ 0 h 299"/>
                <a:gd name="T34" fmla="*/ 0 w 183"/>
                <a:gd name="T35" fmla="*/ 0 h 299"/>
                <a:gd name="T36" fmla="*/ 0 w 183"/>
                <a:gd name="T37" fmla="*/ 0 h 299"/>
                <a:gd name="T38" fmla="*/ 0 w 183"/>
                <a:gd name="T39" fmla="*/ 0 h 299"/>
                <a:gd name="T40" fmla="*/ 0 w 183"/>
                <a:gd name="T41" fmla="*/ 0 h 299"/>
                <a:gd name="T42" fmla="*/ 0 w 183"/>
                <a:gd name="T43" fmla="*/ 0 h 299"/>
                <a:gd name="T44" fmla="*/ 0 w 183"/>
                <a:gd name="T45" fmla="*/ 0 h 299"/>
                <a:gd name="T46" fmla="*/ 0 w 183"/>
                <a:gd name="T47" fmla="*/ 0 h 299"/>
                <a:gd name="T48" fmla="*/ 0 w 183"/>
                <a:gd name="T49" fmla="*/ 0 h 299"/>
                <a:gd name="T50" fmla="*/ 0 w 183"/>
                <a:gd name="T51" fmla="*/ 0 h 299"/>
                <a:gd name="T52" fmla="*/ 0 w 183"/>
                <a:gd name="T53" fmla="*/ 0 h 299"/>
                <a:gd name="T54" fmla="*/ 0 w 183"/>
                <a:gd name="T55" fmla="*/ 0 h 299"/>
                <a:gd name="T56" fmla="*/ 0 w 183"/>
                <a:gd name="T57" fmla="*/ 0 h 299"/>
                <a:gd name="T58" fmla="*/ 0 w 183"/>
                <a:gd name="T59" fmla="*/ 0 h 299"/>
                <a:gd name="T60" fmla="*/ 0 w 183"/>
                <a:gd name="T61" fmla="*/ 0 h 299"/>
                <a:gd name="T62" fmla="*/ 0 w 183"/>
                <a:gd name="T63" fmla="*/ 0 h 299"/>
                <a:gd name="T64" fmla="*/ 0 w 183"/>
                <a:gd name="T65" fmla="*/ 0 h 299"/>
                <a:gd name="T66" fmla="*/ 0 w 183"/>
                <a:gd name="T67" fmla="*/ 0 h 299"/>
                <a:gd name="T68" fmla="*/ 0 w 183"/>
                <a:gd name="T69" fmla="*/ 0 h 299"/>
                <a:gd name="T70" fmla="*/ 0 w 183"/>
                <a:gd name="T71" fmla="*/ 0 h 299"/>
                <a:gd name="T72" fmla="*/ 0 w 183"/>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
                <a:gd name="T112" fmla="*/ 0 h 299"/>
                <a:gd name="T113" fmla="*/ 183 w 183"/>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 h="299">
                  <a:moveTo>
                    <a:pt x="183" y="227"/>
                  </a:moveTo>
                  <a:lnTo>
                    <a:pt x="181" y="224"/>
                  </a:lnTo>
                  <a:lnTo>
                    <a:pt x="179" y="215"/>
                  </a:lnTo>
                  <a:lnTo>
                    <a:pt x="176" y="200"/>
                  </a:lnTo>
                  <a:lnTo>
                    <a:pt x="172" y="184"/>
                  </a:lnTo>
                  <a:lnTo>
                    <a:pt x="166" y="164"/>
                  </a:lnTo>
                  <a:lnTo>
                    <a:pt x="160" y="144"/>
                  </a:lnTo>
                  <a:lnTo>
                    <a:pt x="153" y="124"/>
                  </a:lnTo>
                  <a:lnTo>
                    <a:pt x="146" y="107"/>
                  </a:lnTo>
                  <a:lnTo>
                    <a:pt x="135" y="88"/>
                  </a:lnTo>
                  <a:lnTo>
                    <a:pt x="114" y="67"/>
                  </a:lnTo>
                  <a:lnTo>
                    <a:pt x="89" y="45"/>
                  </a:lnTo>
                  <a:lnTo>
                    <a:pt x="64" y="25"/>
                  </a:lnTo>
                  <a:lnTo>
                    <a:pt x="39" y="10"/>
                  </a:lnTo>
                  <a:lnTo>
                    <a:pt x="20" y="0"/>
                  </a:lnTo>
                  <a:lnTo>
                    <a:pt x="10" y="0"/>
                  </a:lnTo>
                  <a:lnTo>
                    <a:pt x="11" y="11"/>
                  </a:lnTo>
                  <a:lnTo>
                    <a:pt x="19" y="48"/>
                  </a:lnTo>
                  <a:lnTo>
                    <a:pt x="14" y="87"/>
                  </a:lnTo>
                  <a:lnTo>
                    <a:pt x="5" y="121"/>
                  </a:lnTo>
                  <a:lnTo>
                    <a:pt x="0" y="145"/>
                  </a:lnTo>
                  <a:lnTo>
                    <a:pt x="4" y="157"/>
                  </a:lnTo>
                  <a:lnTo>
                    <a:pt x="12" y="174"/>
                  </a:lnTo>
                  <a:lnTo>
                    <a:pt x="25" y="191"/>
                  </a:lnTo>
                  <a:lnTo>
                    <a:pt x="40" y="212"/>
                  </a:lnTo>
                  <a:lnTo>
                    <a:pt x="57" y="232"/>
                  </a:lnTo>
                  <a:lnTo>
                    <a:pt x="73" y="251"/>
                  </a:lnTo>
                  <a:lnTo>
                    <a:pt x="88" y="267"/>
                  </a:lnTo>
                  <a:lnTo>
                    <a:pt x="101" y="279"/>
                  </a:lnTo>
                  <a:lnTo>
                    <a:pt x="113" y="288"/>
                  </a:lnTo>
                  <a:lnTo>
                    <a:pt x="127" y="295"/>
                  </a:lnTo>
                  <a:lnTo>
                    <a:pt x="142" y="299"/>
                  </a:lnTo>
                  <a:lnTo>
                    <a:pt x="156" y="299"/>
                  </a:lnTo>
                  <a:lnTo>
                    <a:pt x="169" y="293"/>
                  </a:lnTo>
                  <a:lnTo>
                    <a:pt x="178" y="280"/>
                  </a:lnTo>
                  <a:lnTo>
                    <a:pt x="183" y="259"/>
                  </a:lnTo>
                  <a:lnTo>
                    <a:pt x="183" y="227"/>
                  </a:lnTo>
                  <a:close/>
                </a:path>
              </a:pathLst>
            </a:custGeom>
            <a:solidFill>
              <a:srgbClr val="B56328"/>
            </a:solidFill>
            <a:ln w="9525">
              <a:noFill/>
              <a:round/>
              <a:headEnd/>
              <a:tailEnd/>
            </a:ln>
          </p:spPr>
          <p:txBody>
            <a:bodyPr/>
            <a:lstStyle/>
            <a:p>
              <a:endParaRPr lang="ru-RU"/>
            </a:p>
          </p:txBody>
        </p:sp>
        <p:sp>
          <p:nvSpPr>
            <p:cNvPr id="6191" name="Freeform 118"/>
            <p:cNvSpPr>
              <a:spLocks/>
            </p:cNvSpPr>
            <p:nvPr/>
          </p:nvSpPr>
          <p:spPr bwMode="auto">
            <a:xfrm>
              <a:off x="3970" y="211"/>
              <a:ext cx="100" cy="171"/>
            </a:xfrm>
            <a:custGeom>
              <a:avLst/>
              <a:gdLst>
                <a:gd name="T0" fmla="*/ 0 w 403"/>
                <a:gd name="T1" fmla="*/ 0 h 684"/>
                <a:gd name="T2" fmla="*/ 0 w 403"/>
                <a:gd name="T3" fmla="*/ 0 h 684"/>
                <a:gd name="T4" fmla="*/ 0 w 403"/>
                <a:gd name="T5" fmla="*/ 0 h 684"/>
                <a:gd name="T6" fmla="*/ 0 w 403"/>
                <a:gd name="T7" fmla="*/ 0 h 684"/>
                <a:gd name="T8" fmla="*/ 0 w 403"/>
                <a:gd name="T9" fmla="*/ 0 h 684"/>
                <a:gd name="T10" fmla="*/ 0 w 403"/>
                <a:gd name="T11" fmla="*/ 0 h 684"/>
                <a:gd name="T12" fmla="*/ 0 w 403"/>
                <a:gd name="T13" fmla="*/ 0 h 684"/>
                <a:gd name="T14" fmla="*/ 0 w 403"/>
                <a:gd name="T15" fmla="*/ 0 h 684"/>
                <a:gd name="T16" fmla="*/ 0 w 403"/>
                <a:gd name="T17" fmla="*/ 0 h 684"/>
                <a:gd name="T18" fmla="*/ 0 w 403"/>
                <a:gd name="T19" fmla="*/ 0 h 684"/>
                <a:gd name="T20" fmla="*/ 0 w 403"/>
                <a:gd name="T21" fmla="*/ 0 h 684"/>
                <a:gd name="T22" fmla="*/ 0 w 403"/>
                <a:gd name="T23" fmla="*/ 0 h 684"/>
                <a:gd name="T24" fmla="*/ 0 w 403"/>
                <a:gd name="T25" fmla="*/ 0 h 684"/>
                <a:gd name="T26" fmla="*/ 0 w 403"/>
                <a:gd name="T27" fmla="*/ 0 h 684"/>
                <a:gd name="T28" fmla="*/ 0 w 403"/>
                <a:gd name="T29" fmla="*/ 0 h 684"/>
                <a:gd name="T30" fmla="*/ 0 w 403"/>
                <a:gd name="T31" fmla="*/ 0 h 684"/>
                <a:gd name="T32" fmla="*/ 0 w 403"/>
                <a:gd name="T33" fmla="*/ 0 h 684"/>
                <a:gd name="T34" fmla="*/ 0 w 403"/>
                <a:gd name="T35" fmla="*/ 0 h 684"/>
                <a:gd name="T36" fmla="*/ 0 w 403"/>
                <a:gd name="T37" fmla="*/ 0 h 684"/>
                <a:gd name="T38" fmla="*/ 0 w 403"/>
                <a:gd name="T39" fmla="*/ 0 h 684"/>
                <a:gd name="T40" fmla="*/ 0 w 403"/>
                <a:gd name="T41" fmla="*/ 0 h 684"/>
                <a:gd name="T42" fmla="*/ 0 w 403"/>
                <a:gd name="T43" fmla="*/ 0 h 684"/>
                <a:gd name="T44" fmla="*/ 0 w 403"/>
                <a:gd name="T45" fmla="*/ 0 h 684"/>
                <a:gd name="T46" fmla="*/ 0 w 403"/>
                <a:gd name="T47" fmla="*/ 0 h 684"/>
                <a:gd name="T48" fmla="*/ 0 w 403"/>
                <a:gd name="T49" fmla="*/ 0 h 684"/>
                <a:gd name="T50" fmla="*/ 0 w 403"/>
                <a:gd name="T51" fmla="*/ 0 h 684"/>
                <a:gd name="T52" fmla="*/ 0 w 403"/>
                <a:gd name="T53" fmla="*/ 0 h 684"/>
                <a:gd name="T54" fmla="*/ 0 w 403"/>
                <a:gd name="T55" fmla="*/ 0 h 684"/>
                <a:gd name="T56" fmla="*/ 0 w 403"/>
                <a:gd name="T57" fmla="*/ 0 h 684"/>
                <a:gd name="T58" fmla="*/ 0 w 403"/>
                <a:gd name="T59" fmla="*/ 0 h 684"/>
                <a:gd name="T60" fmla="*/ 0 w 403"/>
                <a:gd name="T61" fmla="*/ 0 h 684"/>
                <a:gd name="T62" fmla="*/ 0 w 403"/>
                <a:gd name="T63" fmla="*/ 0 h 684"/>
                <a:gd name="T64" fmla="*/ 0 w 403"/>
                <a:gd name="T65" fmla="*/ 0 h 684"/>
                <a:gd name="T66" fmla="*/ 0 w 403"/>
                <a:gd name="T67" fmla="*/ 0 h 684"/>
                <a:gd name="T68" fmla="*/ 0 w 403"/>
                <a:gd name="T69" fmla="*/ 0 h 684"/>
                <a:gd name="T70" fmla="*/ 0 w 403"/>
                <a:gd name="T71" fmla="*/ 0 h 684"/>
                <a:gd name="T72" fmla="*/ 0 w 403"/>
                <a:gd name="T73" fmla="*/ 0 h 684"/>
                <a:gd name="T74" fmla="*/ 0 w 403"/>
                <a:gd name="T75" fmla="*/ 0 h 6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3"/>
                <a:gd name="T115" fmla="*/ 0 h 684"/>
                <a:gd name="T116" fmla="*/ 403 w 403"/>
                <a:gd name="T117" fmla="*/ 684 h 6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3" h="684">
                  <a:moveTo>
                    <a:pt x="215" y="1"/>
                  </a:moveTo>
                  <a:lnTo>
                    <a:pt x="213" y="1"/>
                  </a:lnTo>
                  <a:lnTo>
                    <a:pt x="208" y="0"/>
                  </a:lnTo>
                  <a:lnTo>
                    <a:pt x="199" y="0"/>
                  </a:lnTo>
                  <a:lnTo>
                    <a:pt x="188" y="0"/>
                  </a:lnTo>
                  <a:lnTo>
                    <a:pt x="174" y="1"/>
                  </a:lnTo>
                  <a:lnTo>
                    <a:pt x="160" y="4"/>
                  </a:lnTo>
                  <a:lnTo>
                    <a:pt x="144" y="7"/>
                  </a:lnTo>
                  <a:lnTo>
                    <a:pt x="126" y="14"/>
                  </a:lnTo>
                  <a:lnTo>
                    <a:pt x="109" y="23"/>
                  </a:lnTo>
                  <a:lnTo>
                    <a:pt x="91" y="36"/>
                  </a:lnTo>
                  <a:lnTo>
                    <a:pt x="74" y="54"/>
                  </a:lnTo>
                  <a:lnTo>
                    <a:pt x="57" y="74"/>
                  </a:lnTo>
                  <a:lnTo>
                    <a:pt x="42" y="100"/>
                  </a:lnTo>
                  <a:lnTo>
                    <a:pt x="29" y="130"/>
                  </a:lnTo>
                  <a:lnTo>
                    <a:pt x="19" y="166"/>
                  </a:lnTo>
                  <a:lnTo>
                    <a:pt x="11" y="208"/>
                  </a:lnTo>
                  <a:lnTo>
                    <a:pt x="1" y="293"/>
                  </a:lnTo>
                  <a:lnTo>
                    <a:pt x="0" y="365"/>
                  </a:lnTo>
                  <a:lnTo>
                    <a:pt x="5" y="426"/>
                  </a:lnTo>
                  <a:lnTo>
                    <a:pt x="15" y="475"/>
                  </a:lnTo>
                  <a:lnTo>
                    <a:pt x="30" y="515"/>
                  </a:lnTo>
                  <a:lnTo>
                    <a:pt x="50" y="546"/>
                  </a:lnTo>
                  <a:lnTo>
                    <a:pt x="74" y="567"/>
                  </a:lnTo>
                  <a:lnTo>
                    <a:pt x="101" y="579"/>
                  </a:lnTo>
                  <a:lnTo>
                    <a:pt x="105" y="584"/>
                  </a:lnTo>
                  <a:lnTo>
                    <a:pt x="113" y="596"/>
                  </a:lnTo>
                  <a:lnTo>
                    <a:pt x="119" y="617"/>
                  </a:lnTo>
                  <a:lnTo>
                    <a:pt x="118" y="645"/>
                  </a:lnTo>
                  <a:lnTo>
                    <a:pt x="118" y="657"/>
                  </a:lnTo>
                  <a:lnTo>
                    <a:pt x="122" y="667"/>
                  </a:lnTo>
                  <a:lnTo>
                    <a:pt x="130" y="675"/>
                  </a:lnTo>
                  <a:lnTo>
                    <a:pt x="143" y="681"/>
                  </a:lnTo>
                  <a:lnTo>
                    <a:pt x="157" y="684"/>
                  </a:lnTo>
                  <a:lnTo>
                    <a:pt x="174" y="682"/>
                  </a:lnTo>
                  <a:lnTo>
                    <a:pt x="194" y="679"/>
                  </a:lnTo>
                  <a:lnTo>
                    <a:pt x="215" y="672"/>
                  </a:lnTo>
                  <a:lnTo>
                    <a:pt x="237" y="661"/>
                  </a:lnTo>
                  <a:lnTo>
                    <a:pt x="260" y="649"/>
                  </a:lnTo>
                  <a:lnTo>
                    <a:pt x="284" y="632"/>
                  </a:lnTo>
                  <a:lnTo>
                    <a:pt x="306" y="611"/>
                  </a:lnTo>
                  <a:lnTo>
                    <a:pt x="326" y="588"/>
                  </a:lnTo>
                  <a:lnTo>
                    <a:pt x="342" y="560"/>
                  </a:lnTo>
                  <a:lnTo>
                    <a:pt x="354" y="528"/>
                  </a:lnTo>
                  <a:lnTo>
                    <a:pt x="360" y="492"/>
                  </a:lnTo>
                  <a:lnTo>
                    <a:pt x="366" y="453"/>
                  </a:lnTo>
                  <a:lnTo>
                    <a:pt x="376" y="417"/>
                  </a:lnTo>
                  <a:lnTo>
                    <a:pt x="388" y="380"/>
                  </a:lnTo>
                  <a:lnTo>
                    <a:pt x="398" y="348"/>
                  </a:lnTo>
                  <a:lnTo>
                    <a:pt x="403" y="318"/>
                  </a:lnTo>
                  <a:lnTo>
                    <a:pt x="399" y="294"/>
                  </a:lnTo>
                  <a:lnTo>
                    <a:pt x="384" y="274"/>
                  </a:lnTo>
                  <a:lnTo>
                    <a:pt x="355" y="261"/>
                  </a:lnTo>
                  <a:lnTo>
                    <a:pt x="353" y="258"/>
                  </a:lnTo>
                  <a:lnTo>
                    <a:pt x="347" y="249"/>
                  </a:lnTo>
                  <a:lnTo>
                    <a:pt x="340" y="238"/>
                  </a:lnTo>
                  <a:lnTo>
                    <a:pt x="333" y="222"/>
                  </a:lnTo>
                  <a:lnTo>
                    <a:pt x="327" y="206"/>
                  </a:lnTo>
                  <a:lnTo>
                    <a:pt x="325" y="190"/>
                  </a:lnTo>
                  <a:lnTo>
                    <a:pt x="328" y="174"/>
                  </a:lnTo>
                  <a:lnTo>
                    <a:pt x="339" y="162"/>
                  </a:lnTo>
                  <a:lnTo>
                    <a:pt x="347" y="156"/>
                  </a:lnTo>
                  <a:lnTo>
                    <a:pt x="354" y="148"/>
                  </a:lnTo>
                  <a:lnTo>
                    <a:pt x="362" y="138"/>
                  </a:lnTo>
                  <a:lnTo>
                    <a:pt x="370" y="128"/>
                  </a:lnTo>
                  <a:lnTo>
                    <a:pt x="376" y="116"/>
                  </a:lnTo>
                  <a:lnTo>
                    <a:pt x="381" y="103"/>
                  </a:lnTo>
                  <a:lnTo>
                    <a:pt x="383" y="90"/>
                  </a:lnTo>
                  <a:lnTo>
                    <a:pt x="383" y="77"/>
                  </a:lnTo>
                  <a:lnTo>
                    <a:pt x="380" y="66"/>
                  </a:lnTo>
                  <a:lnTo>
                    <a:pt x="371" y="53"/>
                  </a:lnTo>
                  <a:lnTo>
                    <a:pt x="360" y="41"/>
                  </a:lnTo>
                  <a:lnTo>
                    <a:pt x="342" y="30"/>
                  </a:lnTo>
                  <a:lnTo>
                    <a:pt x="320" y="21"/>
                  </a:lnTo>
                  <a:lnTo>
                    <a:pt x="292" y="12"/>
                  </a:lnTo>
                  <a:lnTo>
                    <a:pt x="257" y="6"/>
                  </a:lnTo>
                  <a:lnTo>
                    <a:pt x="215" y="1"/>
                  </a:lnTo>
                  <a:close/>
                </a:path>
              </a:pathLst>
            </a:custGeom>
            <a:solidFill>
              <a:srgbClr val="FFFFFF"/>
            </a:solidFill>
            <a:ln w="9525">
              <a:noFill/>
              <a:round/>
              <a:headEnd/>
              <a:tailEnd/>
            </a:ln>
          </p:spPr>
          <p:txBody>
            <a:bodyPr/>
            <a:lstStyle/>
            <a:p>
              <a:endParaRPr lang="ru-RU"/>
            </a:p>
          </p:txBody>
        </p:sp>
        <p:sp>
          <p:nvSpPr>
            <p:cNvPr id="6192" name="Freeform 119"/>
            <p:cNvSpPr>
              <a:spLocks/>
            </p:cNvSpPr>
            <p:nvPr/>
          </p:nvSpPr>
          <p:spPr bwMode="auto">
            <a:xfrm>
              <a:off x="3971" y="212"/>
              <a:ext cx="97" cy="167"/>
            </a:xfrm>
            <a:custGeom>
              <a:avLst/>
              <a:gdLst>
                <a:gd name="T0" fmla="*/ 0 w 388"/>
                <a:gd name="T1" fmla="*/ 0 h 666"/>
                <a:gd name="T2" fmla="*/ 0 w 388"/>
                <a:gd name="T3" fmla="*/ 0 h 666"/>
                <a:gd name="T4" fmla="*/ 0 w 388"/>
                <a:gd name="T5" fmla="*/ 0 h 666"/>
                <a:gd name="T6" fmla="*/ 0 w 388"/>
                <a:gd name="T7" fmla="*/ 0 h 666"/>
                <a:gd name="T8" fmla="*/ 0 w 388"/>
                <a:gd name="T9" fmla="*/ 0 h 666"/>
                <a:gd name="T10" fmla="*/ 0 w 388"/>
                <a:gd name="T11" fmla="*/ 0 h 666"/>
                <a:gd name="T12" fmla="*/ 0 w 388"/>
                <a:gd name="T13" fmla="*/ 0 h 666"/>
                <a:gd name="T14" fmla="*/ 0 w 388"/>
                <a:gd name="T15" fmla="*/ 0 h 666"/>
                <a:gd name="T16" fmla="*/ 0 w 388"/>
                <a:gd name="T17" fmla="*/ 0 h 666"/>
                <a:gd name="T18" fmla="*/ 0 w 388"/>
                <a:gd name="T19" fmla="*/ 0 h 666"/>
                <a:gd name="T20" fmla="*/ 0 w 388"/>
                <a:gd name="T21" fmla="*/ 0 h 666"/>
                <a:gd name="T22" fmla="*/ 0 w 388"/>
                <a:gd name="T23" fmla="*/ 0 h 666"/>
                <a:gd name="T24" fmla="*/ 0 w 388"/>
                <a:gd name="T25" fmla="*/ 0 h 666"/>
                <a:gd name="T26" fmla="*/ 0 w 388"/>
                <a:gd name="T27" fmla="*/ 0 h 666"/>
                <a:gd name="T28" fmla="*/ 0 w 388"/>
                <a:gd name="T29" fmla="*/ 0 h 666"/>
                <a:gd name="T30" fmla="*/ 0 w 388"/>
                <a:gd name="T31" fmla="*/ 0 h 666"/>
                <a:gd name="T32" fmla="*/ 0 w 388"/>
                <a:gd name="T33" fmla="*/ 0 h 666"/>
                <a:gd name="T34" fmla="*/ 0 w 388"/>
                <a:gd name="T35" fmla="*/ 0 h 666"/>
                <a:gd name="T36" fmla="*/ 0 w 388"/>
                <a:gd name="T37" fmla="*/ 0 h 666"/>
                <a:gd name="T38" fmla="*/ 0 w 388"/>
                <a:gd name="T39" fmla="*/ 0 h 666"/>
                <a:gd name="T40" fmla="*/ 0 w 388"/>
                <a:gd name="T41" fmla="*/ 0 h 666"/>
                <a:gd name="T42" fmla="*/ 0 w 388"/>
                <a:gd name="T43" fmla="*/ 0 h 666"/>
                <a:gd name="T44" fmla="*/ 0 w 388"/>
                <a:gd name="T45" fmla="*/ 0 h 666"/>
                <a:gd name="T46" fmla="*/ 0 w 388"/>
                <a:gd name="T47" fmla="*/ 0 h 666"/>
                <a:gd name="T48" fmla="*/ 0 w 388"/>
                <a:gd name="T49" fmla="*/ 0 h 666"/>
                <a:gd name="T50" fmla="*/ 0 w 388"/>
                <a:gd name="T51" fmla="*/ 0 h 666"/>
                <a:gd name="T52" fmla="*/ 0 w 388"/>
                <a:gd name="T53" fmla="*/ 0 h 666"/>
                <a:gd name="T54" fmla="*/ 0 w 388"/>
                <a:gd name="T55" fmla="*/ 0 h 666"/>
                <a:gd name="T56" fmla="*/ 0 w 388"/>
                <a:gd name="T57" fmla="*/ 0 h 666"/>
                <a:gd name="T58" fmla="*/ 0 w 388"/>
                <a:gd name="T59" fmla="*/ 0 h 666"/>
                <a:gd name="T60" fmla="*/ 0 w 388"/>
                <a:gd name="T61" fmla="*/ 0 h 666"/>
                <a:gd name="T62" fmla="*/ 0 w 388"/>
                <a:gd name="T63" fmla="*/ 0 h 666"/>
                <a:gd name="T64" fmla="*/ 0 w 388"/>
                <a:gd name="T65" fmla="*/ 0 h 666"/>
                <a:gd name="T66" fmla="*/ 0 w 388"/>
                <a:gd name="T67" fmla="*/ 0 h 666"/>
                <a:gd name="T68" fmla="*/ 0 w 388"/>
                <a:gd name="T69" fmla="*/ 0 h 666"/>
                <a:gd name="T70" fmla="*/ 0 w 388"/>
                <a:gd name="T71" fmla="*/ 0 h 666"/>
                <a:gd name="T72" fmla="*/ 0 w 388"/>
                <a:gd name="T73" fmla="*/ 0 h 666"/>
                <a:gd name="T74" fmla="*/ 0 w 388"/>
                <a:gd name="T75" fmla="*/ 0 h 666"/>
                <a:gd name="T76" fmla="*/ 0 w 388"/>
                <a:gd name="T77" fmla="*/ 0 h 666"/>
                <a:gd name="T78" fmla="*/ 0 w 388"/>
                <a:gd name="T79" fmla="*/ 0 h 6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666"/>
                <a:gd name="T122" fmla="*/ 388 w 388"/>
                <a:gd name="T123" fmla="*/ 666 h 6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666">
                  <a:moveTo>
                    <a:pt x="91" y="567"/>
                  </a:moveTo>
                  <a:lnTo>
                    <a:pt x="96" y="571"/>
                  </a:lnTo>
                  <a:lnTo>
                    <a:pt x="105" y="582"/>
                  </a:lnTo>
                  <a:lnTo>
                    <a:pt x="113" y="600"/>
                  </a:lnTo>
                  <a:lnTo>
                    <a:pt x="114" y="625"/>
                  </a:lnTo>
                  <a:lnTo>
                    <a:pt x="114" y="632"/>
                  </a:lnTo>
                  <a:lnTo>
                    <a:pt x="116" y="639"/>
                  </a:lnTo>
                  <a:lnTo>
                    <a:pt x="119" y="645"/>
                  </a:lnTo>
                  <a:lnTo>
                    <a:pt x="123" y="651"/>
                  </a:lnTo>
                  <a:lnTo>
                    <a:pt x="128" y="656"/>
                  </a:lnTo>
                  <a:lnTo>
                    <a:pt x="135" y="660"/>
                  </a:lnTo>
                  <a:lnTo>
                    <a:pt x="144" y="663"/>
                  </a:lnTo>
                  <a:lnTo>
                    <a:pt x="154" y="665"/>
                  </a:lnTo>
                  <a:lnTo>
                    <a:pt x="165" y="666"/>
                  </a:lnTo>
                  <a:lnTo>
                    <a:pt x="177" y="663"/>
                  </a:lnTo>
                  <a:lnTo>
                    <a:pt x="191" y="660"/>
                  </a:lnTo>
                  <a:lnTo>
                    <a:pt x="205" y="655"/>
                  </a:lnTo>
                  <a:lnTo>
                    <a:pt x="226" y="645"/>
                  </a:lnTo>
                  <a:lnTo>
                    <a:pt x="250" y="632"/>
                  </a:lnTo>
                  <a:lnTo>
                    <a:pt x="272" y="617"/>
                  </a:lnTo>
                  <a:lnTo>
                    <a:pt x="294" y="597"/>
                  </a:lnTo>
                  <a:lnTo>
                    <a:pt x="313" y="574"/>
                  </a:lnTo>
                  <a:lnTo>
                    <a:pt x="329" y="548"/>
                  </a:lnTo>
                  <a:lnTo>
                    <a:pt x="341" y="517"/>
                  </a:lnTo>
                  <a:lnTo>
                    <a:pt x="347" y="482"/>
                  </a:lnTo>
                  <a:lnTo>
                    <a:pt x="353" y="445"/>
                  </a:lnTo>
                  <a:lnTo>
                    <a:pt x="362" y="409"/>
                  </a:lnTo>
                  <a:lnTo>
                    <a:pt x="374" y="375"/>
                  </a:lnTo>
                  <a:lnTo>
                    <a:pt x="383" y="345"/>
                  </a:lnTo>
                  <a:lnTo>
                    <a:pt x="388" y="317"/>
                  </a:lnTo>
                  <a:lnTo>
                    <a:pt x="384" y="292"/>
                  </a:lnTo>
                  <a:lnTo>
                    <a:pt x="370" y="272"/>
                  </a:lnTo>
                  <a:lnTo>
                    <a:pt x="342" y="258"/>
                  </a:lnTo>
                  <a:lnTo>
                    <a:pt x="340" y="255"/>
                  </a:lnTo>
                  <a:lnTo>
                    <a:pt x="334" y="247"/>
                  </a:lnTo>
                  <a:lnTo>
                    <a:pt x="327" y="234"/>
                  </a:lnTo>
                  <a:lnTo>
                    <a:pt x="320" y="219"/>
                  </a:lnTo>
                  <a:lnTo>
                    <a:pt x="314" y="202"/>
                  </a:lnTo>
                  <a:lnTo>
                    <a:pt x="312" y="186"/>
                  </a:lnTo>
                  <a:lnTo>
                    <a:pt x="314" y="171"/>
                  </a:lnTo>
                  <a:lnTo>
                    <a:pt x="324" y="158"/>
                  </a:lnTo>
                  <a:lnTo>
                    <a:pt x="331" y="152"/>
                  </a:lnTo>
                  <a:lnTo>
                    <a:pt x="340" y="144"/>
                  </a:lnTo>
                  <a:lnTo>
                    <a:pt x="347" y="134"/>
                  </a:lnTo>
                  <a:lnTo>
                    <a:pt x="354" y="124"/>
                  </a:lnTo>
                  <a:lnTo>
                    <a:pt x="360" y="113"/>
                  </a:lnTo>
                  <a:lnTo>
                    <a:pt x="364" y="100"/>
                  </a:lnTo>
                  <a:lnTo>
                    <a:pt x="367" y="89"/>
                  </a:lnTo>
                  <a:lnTo>
                    <a:pt x="367" y="76"/>
                  </a:lnTo>
                  <a:lnTo>
                    <a:pt x="363" y="63"/>
                  </a:lnTo>
                  <a:lnTo>
                    <a:pt x="355" y="51"/>
                  </a:lnTo>
                  <a:lnTo>
                    <a:pt x="344" y="40"/>
                  </a:lnTo>
                  <a:lnTo>
                    <a:pt x="328" y="29"/>
                  </a:lnTo>
                  <a:lnTo>
                    <a:pt x="306" y="20"/>
                  </a:lnTo>
                  <a:lnTo>
                    <a:pt x="279" y="11"/>
                  </a:lnTo>
                  <a:lnTo>
                    <a:pt x="245" y="6"/>
                  </a:lnTo>
                  <a:lnTo>
                    <a:pt x="205" y="1"/>
                  </a:lnTo>
                  <a:lnTo>
                    <a:pt x="203" y="1"/>
                  </a:lnTo>
                  <a:lnTo>
                    <a:pt x="198" y="0"/>
                  </a:lnTo>
                  <a:lnTo>
                    <a:pt x="190" y="0"/>
                  </a:lnTo>
                  <a:lnTo>
                    <a:pt x="180" y="0"/>
                  </a:lnTo>
                  <a:lnTo>
                    <a:pt x="167" y="1"/>
                  </a:lnTo>
                  <a:lnTo>
                    <a:pt x="153" y="3"/>
                  </a:lnTo>
                  <a:lnTo>
                    <a:pt x="137" y="7"/>
                  </a:lnTo>
                  <a:lnTo>
                    <a:pt x="120" y="14"/>
                  </a:lnTo>
                  <a:lnTo>
                    <a:pt x="104" y="23"/>
                  </a:lnTo>
                  <a:lnTo>
                    <a:pt x="88" y="36"/>
                  </a:lnTo>
                  <a:lnTo>
                    <a:pt x="71" y="52"/>
                  </a:lnTo>
                  <a:lnTo>
                    <a:pt x="55" y="72"/>
                  </a:lnTo>
                  <a:lnTo>
                    <a:pt x="41" y="97"/>
                  </a:lnTo>
                  <a:lnTo>
                    <a:pt x="29" y="127"/>
                  </a:lnTo>
                  <a:lnTo>
                    <a:pt x="19" y="162"/>
                  </a:lnTo>
                  <a:lnTo>
                    <a:pt x="10" y="203"/>
                  </a:lnTo>
                  <a:lnTo>
                    <a:pt x="2" y="285"/>
                  </a:lnTo>
                  <a:lnTo>
                    <a:pt x="0" y="357"/>
                  </a:lnTo>
                  <a:lnTo>
                    <a:pt x="3" y="415"/>
                  </a:lnTo>
                  <a:lnTo>
                    <a:pt x="14" y="464"/>
                  </a:lnTo>
                  <a:lnTo>
                    <a:pt x="28" y="504"/>
                  </a:lnTo>
                  <a:lnTo>
                    <a:pt x="45" y="534"/>
                  </a:lnTo>
                  <a:lnTo>
                    <a:pt x="68" y="555"/>
                  </a:lnTo>
                  <a:lnTo>
                    <a:pt x="91" y="567"/>
                  </a:lnTo>
                  <a:close/>
                </a:path>
              </a:pathLst>
            </a:custGeom>
            <a:solidFill>
              <a:srgbClr val="F4E5DB"/>
            </a:solidFill>
            <a:ln w="9525">
              <a:noFill/>
              <a:round/>
              <a:headEnd/>
              <a:tailEnd/>
            </a:ln>
          </p:spPr>
          <p:txBody>
            <a:bodyPr/>
            <a:lstStyle/>
            <a:p>
              <a:endParaRPr lang="ru-RU"/>
            </a:p>
          </p:txBody>
        </p:sp>
        <p:sp>
          <p:nvSpPr>
            <p:cNvPr id="6193" name="Freeform 120"/>
            <p:cNvSpPr>
              <a:spLocks/>
            </p:cNvSpPr>
            <p:nvPr/>
          </p:nvSpPr>
          <p:spPr bwMode="auto">
            <a:xfrm>
              <a:off x="3973" y="214"/>
              <a:ext cx="93" cy="162"/>
            </a:xfrm>
            <a:custGeom>
              <a:avLst/>
              <a:gdLst>
                <a:gd name="T0" fmla="*/ 0 w 372"/>
                <a:gd name="T1" fmla="*/ 0 h 648"/>
                <a:gd name="T2" fmla="*/ 0 w 372"/>
                <a:gd name="T3" fmla="*/ 0 h 648"/>
                <a:gd name="T4" fmla="*/ 0 w 372"/>
                <a:gd name="T5" fmla="*/ 0 h 648"/>
                <a:gd name="T6" fmla="*/ 0 w 372"/>
                <a:gd name="T7" fmla="*/ 0 h 648"/>
                <a:gd name="T8" fmla="*/ 0 w 372"/>
                <a:gd name="T9" fmla="*/ 0 h 648"/>
                <a:gd name="T10" fmla="*/ 0 w 372"/>
                <a:gd name="T11" fmla="*/ 0 h 648"/>
                <a:gd name="T12" fmla="*/ 0 w 372"/>
                <a:gd name="T13" fmla="*/ 0 h 648"/>
                <a:gd name="T14" fmla="*/ 0 w 372"/>
                <a:gd name="T15" fmla="*/ 0 h 648"/>
                <a:gd name="T16" fmla="*/ 0 w 372"/>
                <a:gd name="T17" fmla="*/ 0 h 648"/>
                <a:gd name="T18" fmla="*/ 0 w 372"/>
                <a:gd name="T19" fmla="*/ 0 h 648"/>
                <a:gd name="T20" fmla="*/ 0 w 372"/>
                <a:gd name="T21" fmla="*/ 0 h 648"/>
                <a:gd name="T22" fmla="*/ 0 w 372"/>
                <a:gd name="T23" fmla="*/ 0 h 648"/>
                <a:gd name="T24" fmla="*/ 0 w 372"/>
                <a:gd name="T25" fmla="*/ 0 h 648"/>
                <a:gd name="T26" fmla="*/ 0 w 372"/>
                <a:gd name="T27" fmla="*/ 0 h 648"/>
                <a:gd name="T28" fmla="*/ 0 w 372"/>
                <a:gd name="T29" fmla="*/ 0 h 648"/>
                <a:gd name="T30" fmla="*/ 0 w 372"/>
                <a:gd name="T31" fmla="*/ 0 h 648"/>
                <a:gd name="T32" fmla="*/ 0 w 372"/>
                <a:gd name="T33" fmla="*/ 0 h 648"/>
                <a:gd name="T34" fmla="*/ 0 w 372"/>
                <a:gd name="T35" fmla="*/ 0 h 648"/>
                <a:gd name="T36" fmla="*/ 0 w 372"/>
                <a:gd name="T37" fmla="*/ 0 h 648"/>
                <a:gd name="T38" fmla="*/ 0 w 372"/>
                <a:gd name="T39" fmla="*/ 0 h 648"/>
                <a:gd name="T40" fmla="*/ 0 w 372"/>
                <a:gd name="T41" fmla="*/ 0 h 648"/>
                <a:gd name="T42" fmla="*/ 0 w 372"/>
                <a:gd name="T43" fmla="*/ 0 h 648"/>
                <a:gd name="T44" fmla="*/ 0 w 372"/>
                <a:gd name="T45" fmla="*/ 0 h 648"/>
                <a:gd name="T46" fmla="*/ 0 w 372"/>
                <a:gd name="T47" fmla="*/ 0 h 648"/>
                <a:gd name="T48" fmla="*/ 0 w 372"/>
                <a:gd name="T49" fmla="*/ 0 h 648"/>
                <a:gd name="T50" fmla="*/ 0 w 372"/>
                <a:gd name="T51" fmla="*/ 0 h 648"/>
                <a:gd name="T52" fmla="*/ 0 w 372"/>
                <a:gd name="T53" fmla="*/ 0 h 648"/>
                <a:gd name="T54" fmla="*/ 0 w 372"/>
                <a:gd name="T55" fmla="*/ 0 h 648"/>
                <a:gd name="T56" fmla="*/ 0 w 372"/>
                <a:gd name="T57" fmla="*/ 0 h 648"/>
                <a:gd name="T58" fmla="*/ 0 w 372"/>
                <a:gd name="T59" fmla="*/ 0 h 648"/>
                <a:gd name="T60" fmla="*/ 0 w 372"/>
                <a:gd name="T61" fmla="*/ 0 h 648"/>
                <a:gd name="T62" fmla="*/ 0 w 372"/>
                <a:gd name="T63" fmla="*/ 0 h 648"/>
                <a:gd name="T64" fmla="*/ 0 w 372"/>
                <a:gd name="T65" fmla="*/ 0 h 648"/>
                <a:gd name="T66" fmla="*/ 0 w 372"/>
                <a:gd name="T67" fmla="*/ 0 h 648"/>
                <a:gd name="T68" fmla="*/ 0 w 372"/>
                <a:gd name="T69" fmla="*/ 0 h 648"/>
                <a:gd name="T70" fmla="*/ 0 w 372"/>
                <a:gd name="T71" fmla="*/ 0 h 6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648"/>
                <a:gd name="T110" fmla="*/ 372 w 372"/>
                <a:gd name="T111" fmla="*/ 648 h 6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648">
                  <a:moveTo>
                    <a:pt x="81" y="556"/>
                  </a:moveTo>
                  <a:lnTo>
                    <a:pt x="85" y="559"/>
                  </a:lnTo>
                  <a:lnTo>
                    <a:pt x="96" y="568"/>
                  </a:lnTo>
                  <a:lnTo>
                    <a:pt x="106" y="584"/>
                  </a:lnTo>
                  <a:lnTo>
                    <a:pt x="111" y="606"/>
                  </a:lnTo>
                  <a:lnTo>
                    <a:pt x="112" y="613"/>
                  </a:lnTo>
                  <a:lnTo>
                    <a:pt x="113" y="619"/>
                  </a:lnTo>
                  <a:lnTo>
                    <a:pt x="116" y="625"/>
                  </a:lnTo>
                  <a:lnTo>
                    <a:pt x="119" y="631"/>
                  </a:lnTo>
                  <a:lnTo>
                    <a:pt x="124" y="636"/>
                  </a:lnTo>
                  <a:lnTo>
                    <a:pt x="131" y="642"/>
                  </a:lnTo>
                  <a:lnTo>
                    <a:pt x="138" y="646"/>
                  </a:lnTo>
                  <a:lnTo>
                    <a:pt x="147" y="648"/>
                  </a:lnTo>
                  <a:lnTo>
                    <a:pt x="158" y="648"/>
                  </a:lnTo>
                  <a:lnTo>
                    <a:pt x="169" y="647"/>
                  </a:lnTo>
                  <a:lnTo>
                    <a:pt x="182" y="643"/>
                  </a:lnTo>
                  <a:lnTo>
                    <a:pt x="196" y="638"/>
                  </a:lnTo>
                  <a:lnTo>
                    <a:pt x="216" y="628"/>
                  </a:lnTo>
                  <a:lnTo>
                    <a:pt x="238" y="616"/>
                  </a:lnTo>
                  <a:lnTo>
                    <a:pt x="260" y="601"/>
                  </a:lnTo>
                  <a:lnTo>
                    <a:pt x="281" y="583"/>
                  </a:lnTo>
                  <a:lnTo>
                    <a:pt x="300" y="561"/>
                  </a:lnTo>
                  <a:lnTo>
                    <a:pt x="316" y="536"/>
                  </a:lnTo>
                  <a:lnTo>
                    <a:pt x="327" y="506"/>
                  </a:lnTo>
                  <a:lnTo>
                    <a:pt x="333" y="473"/>
                  </a:lnTo>
                  <a:lnTo>
                    <a:pt x="339" y="437"/>
                  </a:lnTo>
                  <a:lnTo>
                    <a:pt x="348" y="403"/>
                  </a:lnTo>
                  <a:lnTo>
                    <a:pt x="358" y="372"/>
                  </a:lnTo>
                  <a:lnTo>
                    <a:pt x="368" y="343"/>
                  </a:lnTo>
                  <a:lnTo>
                    <a:pt x="372" y="316"/>
                  </a:lnTo>
                  <a:lnTo>
                    <a:pt x="369" y="292"/>
                  </a:lnTo>
                  <a:lnTo>
                    <a:pt x="356" y="272"/>
                  </a:lnTo>
                  <a:lnTo>
                    <a:pt x="329" y="256"/>
                  </a:lnTo>
                  <a:lnTo>
                    <a:pt x="327" y="252"/>
                  </a:lnTo>
                  <a:lnTo>
                    <a:pt x="321" y="244"/>
                  </a:lnTo>
                  <a:lnTo>
                    <a:pt x="313" y="231"/>
                  </a:lnTo>
                  <a:lnTo>
                    <a:pt x="306" y="215"/>
                  </a:lnTo>
                  <a:lnTo>
                    <a:pt x="300" y="199"/>
                  </a:lnTo>
                  <a:lnTo>
                    <a:pt x="298" y="181"/>
                  </a:lnTo>
                  <a:lnTo>
                    <a:pt x="300" y="166"/>
                  </a:lnTo>
                  <a:lnTo>
                    <a:pt x="309" y="154"/>
                  </a:lnTo>
                  <a:lnTo>
                    <a:pt x="316" y="148"/>
                  </a:lnTo>
                  <a:lnTo>
                    <a:pt x="323" y="140"/>
                  </a:lnTo>
                  <a:lnTo>
                    <a:pt x="330" y="132"/>
                  </a:lnTo>
                  <a:lnTo>
                    <a:pt x="337" y="121"/>
                  </a:lnTo>
                  <a:lnTo>
                    <a:pt x="343" y="111"/>
                  </a:lnTo>
                  <a:lnTo>
                    <a:pt x="348" y="99"/>
                  </a:lnTo>
                  <a:lnTo>
                    <a:pt x="349" y="86"/>
                  </a:lnTo>
                  <a:lnTo>
                    <a:pt x="349" y="75"/>
                  </a:lnTo>
                  <a:lnTo>
                    <a:pt x="346" y="62"/>
                  </a:lnTo>
                  <a:lnTo>
                    <a:pt x="339" y="50"/>
                  </a:lnTo>
                  <a:lnTo>
                    <a:pt x="327" y="39"/>
                  </a:lnTo>
                  <a:lnTo>
                    <a:pt x="312" y="29"/>
                  </a:lnTo>
                  <a:lnTo>
                    <a:pt x="292" y="19"/>
                  </a:lnTo>
                  <a:lnTo>
                    <a:pt x="265" y="11"/>
                  </a:lnTo>
                  <a:lnTo>
                    <a:pt x="233" y="5"/>
                  </a:lnTo>
                  <a:lnTo>
                    <a:pt x="195" y="1"/>
                  </a:lnTo>
                  <a:lnTo>
                    <a:pt x="188" y="0"/>
                  </a:lnTo>
                  <a:lnTo>
                    <a:pt x="170" y="0"/>
                  </a:lnTo>
                  <a:lnTo>
                    <a:pt x="145" y="3"/>
                  </a:lnTo>
                  <a:lnTo>
                    <a:pt x="114" y="14"/>
                  </a:lnTo>
                  <a:lnTo>
                    <a:pt x="83" y="35"/>
                  </a:lnTo>
                  <a:lnTo>
                    <a:pt x="52" y="71"/>
                  </a:lnTo>
                  <a:lnTo>
                    <a:pt x="28" y="124"/>
                  </a:lnTo>
                  <a:lnTo>
                    <a:pt x="10" y="199"/>
                  </a:lnTo>
                  <a:lnTo>
                    <a:pt x="2" y="278"/>
                  </a:lnTo>
                  <a:lnTo>
                    <a:pt x="0" y="347"/>
                  </a:lnTo>
                  <a:lnTo>
                    <a:pt x="3" y="406"/>
                  </a:lnTo>
                  <a:lnTo>
                    <a:pt x="12" y="454"/>
                  </a:lnTo>
                  <a:lnTo>
                    <a:pt x="24" y="494"/>
                  </a:lnTo>
                  <a:lnTo>
                    <a:pt x="41" y="523"/>
                  </a:lnTo>
                  <a:lnTo>
                    <a:pt x="59" y="543"/>
                  </a:lnTo>
                  <a:lnTo>
                    <a:pt x="81" y="556"/>
                  </a:lnTo>
                  <a:close/>
                </a:path>
              </a:pathLst>
            </a:custGeom>
            <a:solidFill>
              <a:srgbClr val="E5C9B7"/>
            </a:solidFill>
            <a:ln w="9525">
              <a:noFill/>
              <a:round/>
              <a:headEnd/>
              <a:tailEnd/>
            </a:ln>
          </p:spPr>
          <p:txBody>
            <a:bodyPr/>
            <a:lstStyle/>
            <a:p>
              <a:endParaRPr lang="ru-RU"/>
            </a:p>
          </p:txBody>
        </p:sp>
        <p:sp>
          <p:nvSpPr>
            <p:cNvPr id="6194" name="Freeform 121"/>
            <p:cNvSpPr>
              <a:spLocks/>
            </p:cNvSpPr>
            <p:nvPr/>
          </p:nvSpPr>
          <p:spPr bwMode="auto">
            <a:xfrm>
              <a:off x="3973" y="215"/>
              <a:ext cx="89" cy="158"/>
            </a:xfrm>
            <a:custGeom>
              <a:avLst/>
              <a:gdLst>
                <a:gd name="T0" fmla="*/ 0 w 356"/>
                <a:gd name="T1" fmla="*/ 0 h 629"/>
                <a:gd name="T2" fmla="*/ 0 w 356"/>
                <a:gd name="T3" fmla="*/ 0 h 629"/>
                <a:gd name="T4" fmla="*/ 0 w 356"/>
                <a:gd name="T5" fmla="*/ 0 h 629"/>
                <a:gd name="T6" fmla="*/ 0 w 356"/>
                <a:gd name="T7" fmla="*/ 0 h 629"/>
                <a:gd name="T8" fmla="*/ 0 w 356"/>
                <a:gd name="T9" fmla="*/ 0 h 629"/>
                <a:gd name="T10" fmla="*/ 0 w 356"/>
                <a:gd name="T11" fmla="*/ 0 h 629"/>
                <a:gd name="T12" fmla="*/ 0 w 356"/>
                <a:gd name="T13" fmla="*/ 0 h 629"/>
                <a:gd name="T14" fmla="*/ 0 w 356"/>
                <a:gd name="T15" fmla="*/ 0 h 629"/>
                <a:gd name="T16" fmla="*/ 0 w 356"/>
                <a:gd name="T17" fmla="*/ 0 h 629"/>
                <a:gd name="T18" fmla="*/ 0 w 356"/>
                <a:gd name="T19" fmla="*/ 0 h 629"/>
                <a:gd name="T20" fmla="*/ 0 w 356"/>
                <a:gd name="T21" fmla="*/ 0 h 629"/>
                <a:gd name="T22" fmla="*/ 0 w 356"/>
                <a:gd name="T23" fmla="*/ 0 h 629"/>
                <a:gd name="T24" fmla="*/ 0 w 356"/>
                <a:gd name="T25" fmla="*/ 0 h 629"/>
                <a:gd name="T26" fmla="*/ 0 w 356"/>
                <a:gd name="T27" fmla="*/ 0 h 629"/>
                <a:gd name="T28" fmla="*/ 0 w 356"/>
                <a:gd name="T29" fmla="*/ 0 h 629"/>
                <a:gd name="T30" fmla="*/ 0 w 356"/>
                <a:gd name="T31" fmla="*/ 0 h 629"/>
                <a:gd name="T32" fmla="*/ 0 w 356"/>
                <a:gd name="T33" fmla="*/ 0 h 629"/>
                <a:gd name="T34" fmla="*/ 0 w 356"/>
                <a:gd name="T35" fmla="*/ 0 h 629"/>
                <a:gd name="T36" fmla="*/ 0 w 356"/>
                <a:gd name="T37" fmla="*/ 0 h 629"/>
                <a:gd name="T38" fmla="*/ 0 w 356"/>
                <a:gd name="T39" fmla="*/ 0 h 629"/>
                <a:gd name="T40" fmla="*/ 0 w 356"/>
                <a:gd name="T41" fmla="*/ 0 h 629"/>
                <a:gd name="T42" fmla="*/ 0 w 356"/>
                <a:gd name="T43" fmla="*/ 0 h 629"/>
                <a:gd name="T44" fmla="*/ 0 w 356"/>
                <a:gd name="T45" fmla="*/ 0 h 629"/>
                <a:gd name="T46" fmla="*/ 0 w 356"/>
                <a:gd name="T47" fmla="*/ 0 h 629"/>
                <a:gd name="T48" fmla="*/ 0 w 356"/>
                <a:gd name="T49" fmla="*/ 0 h 629"/>
                <a:gd name="T50" fmla="*/ 0 w 356"/>
                <a:gd name="T51" fmla="*/ 0 h 629"/>
                <a:gd name="T52" fmla="*/ 0 w 356"/>
                <a:gd name="T53" fmla="*/ 0 h 629"/>
                <a:gd name="T54" fmla="*/ 0 w 356"/>
                <a:gd name="T55" fmla="*/ 0 h 629"/>
                <a:gd name="T56" fmla="*/ 0 w 356"/>
                <a:gd name="T57" fmla="*/ 0 h 629"/>
                <a:gd name="T58" fmla="*/ 0 w 356"/>
                <a:gd name="T59" fmla="*/ 0 h 629"/>
                <a:gd name="T60" fmla="*/ 0 w 356"/>
                <a:gd name="T61" fmla="*/ 0 h 629"/>
                <a:gd name="T62" fmla="*/ 0 w 356"/>
                <a:gd name="T63" fmla="*/ 0 h 629"/>
                <a:gd name="T64" fmla="*/ 0 w 356"/>
                <a:gd name="T65" fmla="*/ 0 h 629"/>
                <a:gd name="T66" fmla="*/ 0 w 356"/>
                <a:gd name="T67" fmla="*/ 0 h 629"/>
                <a:gd name="T68" fmla="*/ 0 w 356"/>
                <a:gd name="T69" fmla="*/ 0 h 629"/>
                <a:gd name="T70" fmla="*/ 0 w 356"/>
                <a:gd name="T71" fmla="*/ 0 h 629"/>
                <a:gd name="T72" fmla="*/ 0 w 356"/>
                <a:gd name="T73" fmla="*/ 0 h 629"/>
                <a:gd name="T74" fmla="*/ 0 w 356"/>
                <a:gd name="T75" fmla="*/ 0 h 6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629"/>
                <a:gd name="T116" fmla="*/ 356 w 356"/>
                <a:gd name="T117" fmla="*/ 629 h 6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629">
                  <a:moveTo>
                    <a:pt x="71" y="544"/>
                  </a:moveTo>
                  <a:lnTo>
                    <a:pt x="73" y="545"/>
                  </a:lnTo>
                  <a:lnTo>
                    <a:pt x="76" y="546"/>
                  </a:lnTo>
                  <a:lnTo>
                    <a:pt x="81" y="550"/>
                  </a:lnTo>
                  <a:lnTo>
                    <a:pt x="88" y="554"/>
                  </a:lnTo>
                  <a:lnTo>
                    <a:pt x="94" y="560"/>
                  </a:lnTo>
                  <a:lnTo>
                    <a:pt x="99" y="567"/>
                  </a:lnTo>
                  <a:lnTo>
                    <a:pt x="104" y="576"/>
                  </a:lnTo>
                  <a:lnTo>
                    <a:pt x="108" y="586"/>
                  </a:lnTo>
                  <a:lnTo>
                    <a:pt x="109" y="592"/>
                  </a:lnTo>
                  <a:lnTo>
                    <a:pt x="111" y="598"/>
                  </a:lnTo>
                  <a:lnTo>
                    <a:pt x="115" y="602"/>
                  </a:lnTo>
                  <a:lnTo>
                    <a:pt x="117" y="608"/>
                  </a:lnTo>
                  <a:lnTo>
                    <a:pt x="120" y="615"/>
                  </a:lnTo>
                  <a:lnTo>
                    <a:pt x="125" y="622"/>
                  </a:lnTo>
                  <a:lnTo>
                    <a:pt x="132" y="626"/>
                  </a:lnTo>
                  <a:lnTo>
                    <a:pt x="140" y="629"/>
                  </a:lnTo>
                  <a:lnTo>
                    <a:pt x="148" y="629"/>
                  </a:lnTo>
                  <a:lnTo>
                    <a:pt x="160" y="628"/>
                  </a:lnTo>
                  <a:lnTo>
                    <a:pt x="173" y="626"/>
                  </a:lnTo>
                  <a:lnTo>
                    <a:pt x="187" y="620"/>
                  </a:lnTo>
                  <a:lnTo>
                    <a:pt x="207" y="611"/>
                  </a:lnTo>
                  <a:lnTo>
                    <a:pt x="228" y="599"/>
                  </a:lnTo>
                  <a:lnTo>
                    <a:pt x="249" y="585"/>
                  </a:lnTo>
                  <a:lnTo>
                    <a:pt x="270" y="569"/>
                  </a:lnTo>
                  <a:lnTo>
                    <a:pt x="288" y="547"/>
                  </a:lnTo>
                  <a:lnTo>
                    <a:pt x="304" y="524"/>
                  </a:lnTo>
                  <a:lnTo>
                    <a:pt x="314" y="495"/>
                  </a:lnTo>
                  <a:lnTo>
                    <a:pt x="319" y="462"/>
                  </a:lnTo>
                  <a:lnTo>
                    <a:pt x="323" y="428"/>
                  </a:lnTo>
                  <a:lnTo>
                    <a:pt x="333" y="395"/>
                  </a:lnTo>
                  <a:lnTo>
                    <a:pt x="343" y="366"/>
                  </a:lnTo>
                  <a:lnTo>
                    <a:pt x="353" y="338"/>
                  </a:lnTo>
                  <a:lnTo>
                    <a:pt x="356" y="312"/>
                  </a:lnTo>
                  <a:lnTo>
                    <a:pt x="354" y="290"/>
                  </a:lnTo>
                  <a:lnTo>
                    <a:pt x="342" y="270"/>
                  </a:lnTo>
                  <a:lnTo>
                    <a:pt x="316" y="252"/>
                  </a:lnTo>
                  <a:lnTo>
                    <a:pt x="314" y="249"/>
                  </a:lnTo>
                  <a:lnTo>
                    <a:pt x="308" y="240"/>
                  </a:lnTo>
                  <a:lnTo>
                    <a:pt x="300" y="227"/>
                  </a:lnTo>
                  <a:lnTo>
                    <a:pt x="293" y="210"/>
                  </a:lnTo>
                  <a:lnTo>
                    <a:pt x="286" y="194"/>
                  </a:lnTo>
                  <a:lnTo>
                    <a:pt x="284" y="176"/>
                  </a:lnTo>
                  <a:lnTo>
                    <a:pt x="285" y="161"/>
                  </a:lnTo>
                  <a:lnTo>
                    <a:pt x="294" y="149"/>
                  </a:lnTo>
                  <a:lnTo>
                    <a:pt x="301" y="144"/>
                  </a:lnTo>
                  <a:lnTo>
                    <a:pt x="308" y="137"/>
                  </a:lnTo>
                  <a:lnTo>
                    <a:pt x="315" y="127"/>
                  </a:lnTo>
                  <a:lnTo>
                    <a:pt x="321" y="118"/>
                  </a:lnTo>
                  <a:lnTo>
                    <a:pt x="327" y="106"/>
                  </a:lnTo>
                  <a:lnTo>
                    <a:pt x="331" y="96"/>
                  </a:lnTo>
                  <a:lnTo>
                    <a:pt x="333" y="84"/>
                  </a:lnTo>
                  <a:lnTo>
                    <a:pt x="333" y="71"/>
                  </a:lnTo>
                  <a:lnTo>
                    <a:pt x="329" y="59"/>
                  </a:lnTo>
                  <a:lnTo>
                    <a:pt x="322" y="49"/>
                  </a:lnTo>
                  <a:lnTo>
                    <a:pt x="312" y="37"/>
                  </a:lnTo>
                  <a:lnTo>
                    <a:pt x="298" y="28"/>
                  </a:lnTo>
                  <a:lnTo>
                    <a:pt x="278" y="18"/>
                  </a:lnTo>
                  <a:lnTo>
                    <a:pt x="253" y="11"/>
                  </a:lnTo>
                  <a:lnTo>
                    <a:pt x="223" y="5"/>
                  </a:lnTo>
                  <a:lnTo>
                    <a:pt x="187" y="1"/>
                  </a:lnTo>
                  <a:lnTo>
                    <a:pt x="181" y="0"/>
                  </a:lnTo>
                  <a:lnTo>
                    <a:pt x="164" y="0"/>
                  </a:lnTo>
                  <a:lnTo>
                    <a:pt x="139" y="3"/>
                  </a:lnTo>
                  <a:lnTo>
                    <a:pt x="110" y="12"/>
                  </a:lnTo>
                  <a:lnTo>
                    <a:pt x="80" y="34"/>
                  </a:lnTo>
                  <a:lnTo>
                    <a:pt x="50" y="69"/>
                  </a:lnTo>
                  <a:lnTo>
                    <a:pt x="26" y="120"/>
                  </a:lnTo>
                  <a:lnTo>
                    <a:pt x="9" y="193"/>
                  </a:lnTo>
                  <a:lnTo>
                    <a:pt x="1" y="271"/>
                  </a:lnTo>
                  <a:lnTo>
                    <a:pt x="0" y="338"/>
                  </a:lnTo>
                  <a:lnTo>
                    <a:pt x="2" y="395"/>
                  </a:lnTo>
                  <a:lnTo>
                    <a:pt x="11" y="443"/>
                  </a:lnTo>
                  <a:lnTo>
                    <a:pt x="21" y="482"/>
                  </a:lnTo>
                  <a:lnTo>
                    <a:pt x="36" y="511"/>
                  </a:lnTo>
                  <a:lnTo>
                    <a:pt x="53" y="531"/>
                  </a:lnTo>
                  <a:lnTo>
                    <a:pt x="71" y="544"/>
                  </a:lnTo>
                  <a:close/>
                </a:path>
              </a:pathLst>
            </a:custGeom>
            <a:solidFill>
              <a:srgbClr val="DBAF93"/>
            </a:solidFill>
            <a:ln w="9525">
              <a:noFill/>
              <a:round/>
              <a:headEnd/>
              <a:tailEnd/>
            </a:ln>
          </p:spPr>
          <p:txBody>
            <a:bodyPr/>
            <a:lstStyle/>
            <a:p>
              <a:endParaRPr lang="ru-RU"/>
            </a:p>
          </p:txBody>
        </p:sp>
        <p:sp>
          <p:nvSpPr>
            <p:cNvPr id="6195" name="Freeform 122"/>
            <p:cNvSpPr>
              <a:spLocks/>
            </p:cNvSpPr>
            <p:nvPr/>
          </p:nvSpPr>
          <p:spPr bwMode="auto">
            <a:xfrm>
              <a:off x="3975" y="217"/>
              <a:ext cx="86" cy="153"/>
            </a:xfrm>
            <a:custGeom>
              <a:avLst/>
              <a:gdLst>
                <a:gd name="T0" fmla="*/ 0 w 342"/>
                <a:gd name="T1" fmla="*/ 0 h 614"/>
                <a:gd name="T2" fmla="*/ 0 w 342"/>
                <a:gd name="T3" fmla="*/ 0 h 614"/>
                <a:gd name="T4" fmla="*/ 0 w 342"/>
                <a:gd name="T5" fmla="*/ 0 h 614"/>
                <a:gd name="T6" fmla="*/ 0 w 342"/>
                <a:gd name="T7" fmla="*/ 0 h 614"/>
                <a:gd name="T8" fmla="*/ 0 w 342"/>
                <a:gd name="T9" fmla="*/ 0 h 614"/>
                <a:gd name="T10" fmla="*/ 0 w 342"/>
                <a:gd name="T11" fmla="*/ 0 h 614"/>
                <a:gd name="T12" fmla="*/ 0 w 342"/>
                <a:gd name="T13" fmla="*/ 0 h 614"/>
                <a:gd name="T14" fmla="*/ 0 w 342"/>
                <a:gd name="T15" fmla="*/ 0 h 614"/>
                <a:gd name="T16" fmla="*/ 0 w 342"/>
                <a:gd name="T17" fmla="*/ 0 h 614"/>
                <a:gd name="T18" fmla="*/ 0 w 342"/>
                <a:gd name="T19" fmla="*/ 0 h 614"/>
                <a:gd name="T20" fmla="*/ 0 w 342"/>
                <a:gd name="T21" fmla="*/ 0 h 614"/>
                <a:gd name="T22" fmla="*/ 0 w 342"/>
                <a:gd name="T23" fmla="*/ 0 h 614"/>
                <a:gd name="T24" fmla="*/ 0 w 342"/>
                <a:gd name="T25" fmla="*/ 0 h 614"/>
                <a:gd name="T26" fmla="*/ 0 w 342"/>
                <a:gd name="T27" fmla="*/ 0 h 614"/>
                <a:gd name="T28" fmla="*/ 0 w 342"/>
                <a:gd name="T29" fmla="*/ 0 h 614"/>
                <a:gd name="T30" fmla="*/ 0 w 342"/>
                <a:gd name="T31" fmla="*/ 0 h 614"/>
                <a:gd name="T32" fmla="*/ 0 w 342"/>
                <a:gd name="T33" fmla="*/ 0 h 614"/>
                <a:gd name="T34" fmla="*/ 0 w 342"/>
                <a:gd name="T35" fmla="*/ 0 h 614"/>
                <a:gd name="T36" fmla="*/ 0 w 342"/>
                <a:gd name="T37" fmla="*/ 0 h 614"/>
                <a:gd name="T38" fmla="*/ 0 w 342"/>
                <a:gd name="T39" fmla="*/ 0 h 614"/>
                <a:gd name="T40" fmla="*/ 0 w 342"/>
                <a:gd name="T41" fmla="*/ 0 h 614"/>
                <a:gd name="T42" fmla="*/ 0 w 342"/>
                <a:gd name="T43" fmla="*/ 0 h 614"/>
                <a:gd name="T44" fmla="*/ 0 w 342"/>
                <a:gd name="T45" fmla="*/ 0 h 614"/>
                <a:gd name="T46" fmla="*/ 0 w 342"/>
                <a:gd name="T47" fmla="*/ 0 h 614"/>
                <a:gd name="T48" fmla="*/ 0 w 342"/>
                <a:gd name="T49" fmla="*/ 0 h 614"/>
                <a:gd name="T50" fmla="*/ 0 w 342"/>
                <a:gd name="T51" fmla="*/ 0 h 614"/>
                <a:gd name="T52" fmla="*/ 0 w 342"/>
                <a:gd name="T53" fmla="*/ 0 h 614"/>
                <a:gd name="T54" fmla="*/ 0 w 342"/>
                <a:gd name="T55" fmla="*/ 0 h 614"/>
                <a:gd name="T56" fmla="*/ 0 w 342"/>
                <a:gd name="T57" fmla="*/ 0 h 614"/>
                <a:gd name="T58" fmla="*/ 0 w 342"/>
                <a:gd name="T59" fmla="*/ 0 h 614"/>
                <a:gd name="T60" fmla="*/ 0 w 342"/>
                <a:gd name="T61" fmla="*/ 0 h 614"/>
                <a:gd name="T62" fmla="*/ 0 w 342"/>
                <a:gd name="T63" fmla="*/ 0 h 614"/>
                <a:gd name="T64" fmla="*/ 0 w 342"/>
                <a:gd name="T65" fmla="*/ 0 h 614"/>
                <a:gd name="T66" fmla="*/ 0 w 342"/>
                <a:gd name="T67" fmla="*/ 0 h 614"/>
                <a:gd name="T68" fmla="*/ 0 w 342"/>
                <a:gd name="T69" fmla="*/ 0 h 614"/>
                <a:gd name="T70" fmla="*/ 0 w 342"/>
                <a:gd name="T71" fmla="*/ 0 h 614"/>
                <a:gd name="T72" fmla="*/ 0 w 342"/>
                <a:gd name="T73" fmla="*/ 0 h 614"/>
                <a:gd name="T74" fmla="*/ 0 w 342"/>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
                <a:gd name="T115" fmla="*/ 0 h 614"/>
                <a:gd name="T116" fmla="*/ 342 w 342"/>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 h="614">
                  <a:moveTo>
                    <a:pt x="61" y="533"/>
                  </a:moveTo>
                  <a:lnTo>
                    <a:pt x="62" y="533"/>
                  </a:lnTo>
                  <a:lnTo>
                    <a:pt x="67" y="535"/>
                  </a:lnTo>
                  <a:lnTo>
                    <a:pt x="71" y="538"/>
                  </a:lnTo>
                  <a:lnTo>
                    <a:pt x="78" y="541"/>
                  </a:lnTo>
                  <a:lnTo>
                    <a:pt x="85" y="546"/>
                  </a:lnTo>
                  <a:lnTo>
                    <a:pt x="92" y="552"/>
                  </a:lnTo>
                  <a:lnTo>
                    <a:pt x="99" y="559"/>
                  </a:lnTo>
                  <a:lnTo>
                    <a:pt x="104" y="567"/>
                  </a:lnTo>
                  <a:lnTo>
                    <a:pt x="106" y="573"/>
                  </a:lnTo>
                  <a:lnTo>
                    <a:pt x="110" y="578"/>
                  </a:lnTo>
                  <a:lnTo>
                    <a:pt x="112" y="583"/>
                  </a:lnTo>
                  <a:lnTo>
                    <a:pt x="113" y="589"/>
                  </a:lnTo>
                  <a:lnTo>
                    <a:pt x="117" y="597"/>
                  </a:lnTo>
                  <a:lnTo>
                    <a:pt x="120" y="604"/>
                  </a:lnTo>
                  <a:lnTo>
                    <a:pt x="126" y="610"/>
                  </a:lnTo>
                  <a:lnTo>
                    <a:pt x="133" y="613"/>
                  </a:lnTo>
                  <a:lnTo>
                    <a:pt x="141" y="614"/>
                  </a:lnTo>
                  <a:lnTo>
                    <a:pt x="151" y="613"/>
                  </a:lnTo>
                  <a:lnTo>
                    <a:pt x="164" y="609"/>
                  </a:lnTo>
                  <a:lnTo>
                    <a:pt x="178" y="603"/>
                  </a:lnTo>
                  <a:lnTo>
                    <a:pt x="196" y="595"/>
                  </a:lnTo>
                  <a:lnTo>
                    <a:pt x="216" y="585"/>
                  </a:lnTo>
                  <a:lnTo>
                    <a:pt x="237" y="571"/>
                  </a:lnTo>
                  <a:lnTo>
                    <a:pt x="257" y="555"/>
                  </a:lnTo>
                  <a:lnTo>
                    <a:pt x="276" y="535"/>
                  </a:lnTo>
                  <a:lnTo>
                    <a:pt x="290" y="513"/>
                  </a:lnTo>
                  <a:lnTo>
                    <a:pt x="300" y="485"/>
                  </a:lnTo>
                  <a:lnTo>
                    <a:pt x="306" y="453"/>
                  </a:lnTo>
                  <a:lnTo>
                    <a:pt x="311" y="421"/>
                  </a:lnTo>
                  <a:lnTo>
                    <a:pt x="319" y="390"/>
                  </a:lnTo>
                  <a:lnTo>
                    <a:pt x="329" y="362"/>
                  </a:lnTo>
                  <a:lnTo>
                    <a:pt x="338" y="335"/>
                  </a:lnTo>
                  <a:lnTo>
                    <a:pt x="342" y="312"/>
                  </a:lnTo>
                  <a:lnTo>
                    <a:pt x="340" y="290"/>
                  </a:lnTo>
                  <a:lnTo>
                    <a:pt x="328" y="270"/>
                  </a:lnTo>
                  <a:lnTo>
                    <a:pt x="305" y="251"/>
                  </a:lnTo>
                  <a:lnTo>
                    <a:pt x="302" y="247"/>
                  </a:lnTo>
                  <a:lnTo>
                    <a:pt x="297" y="238"/>
                  </a:lnTo>
                  <a:lnTo>
                    <a:pt x="288" y="225"/>
                  </a:lnTo>
                  <a:lnTo>
                    <a:pt x="280" y="209"/>
                  </a:lnTo>
                  <a:lnTo>
                    <a:pt x="273" y="191"/>
                  </a:lnTo>
                  <a:lnTo>
                    <a:pt x="270" y="174"/>
                  </a:lnTo>
                  <a:lnTo>
                    <a:pt x="271" y="158"/>
                  </a:lnTo>
                  <a:lnTo>
                    <a:pt x="279" y="147"/>
                  </a:lnTo>
                  <a:lnTo>
                    <a:pt x="285" y="141"/>
                  </a:lnTo>
                  <a:lnTo>
                    <a:pt x="292" y="134"/>
                  </a:lnTo>
                  <a:lnTo>
                    <a:pt x="299" y="126"/>
                  </a:lnTo>
                  <a:lnTo>
                    <a:pt x="305" y="115"/>
                  </a:lnTo>
                  <a:lnTo>
                    <a:pt x="309" y="106"/>
                  </a:lnTo>
                  <a:lnTo>
                    <a:pt x="314" y="94"/>
                  </a:lnTo>
                  <a:lnTo>
                    <a:pt x="315" y="82"/>
                  </a:lnTo>
                  <a:lnTo>
                    <a:pt x="315" y="71"/>
                  </a:lnTo>
                  <a:lnTo>
                    <a:pt x="313" y="60"/>
                  </a:lnTo>
                  <a:lnTo>
                    <a:pt x="306" y="48"/>
                  </a:lnTo>
                  <a:lnTo>
                    <a:pt x="297" y="38"/>
                  </a:lnTo>
                  <a:lnTo>
                    <a:pt x="283" y="29"/>
                  </a:lnTo>
                  <a:lnTo>
                    <a:pt x="264" y="19"/>
                  </a:lnTo>
                  <a:lnTo>
                    <a:pt x="241" y="12"/>
                  </a:lnTo>
                  <a:lnTo>
                    <a:pt x="213" y="6"/>
                  </a:lnTo>
                  <a:lnTo>
                    <a:pt x="178" y="2"/>
                  </a:lnTo>
                  <a:lnTo>
                    <a:pt x="172" y="0"/>
                  </a:lnTo>
                  <a:lnTo>
                    <a:pt x="155" y="0"/>
                  </a:lnTo>
                  <a:lnTo>
                    <a:pt x="132" y="4"/>
                  </a:lnTo>
                  <a:lnTo>
                    <a:pt x="104" y="13"/>
                  </a:lnTo>
                  <a:lnTo>
                    <a:pt x="75" y="33"/>
                  </a:lnTo>
                  <a:lnTo>
                    <a:pt x="48" y="67"/>
                  </a:lnTo>
                  <a:lnTo>
                    <a:pt x="25" y="118"/>
                  </a:lnTo>
                  <a:lnTo>
                    <a:pt x="9" y="188"/>
                  </a:lnTo>
                  <a:lnTo>
                    <a:pt x="1" y="264"/>
                  </a:lnTo>
                  <a:lnTo>
                    <a:pt x="0" y="331"/>
                  </a:lnTo>
                  <a:lnTo>
                    <a:pt x="2" y="387"/>
                  </a:lnTo>
                  <a:lnTo>
                    <a:pt x="8" y="434"/>
                  </a:lnTo>
                  <a:lnTo>
                    <a:pt x="18" y="472"/>
                  </a:lnTo>
                  <a:lnTo>
                    <a:pt x="30" y="500"/>
                  </a:lnTo>
                  <a:lnTo>
                    <a:pt x="46" y="521"/>
                  </a:lnTo>
                  <a:lnTo>
                    <a:pt x="61" y="533"/>
                  </a:lnTo>
                  <a:close/>
                </a:path>
              </a:pathLst>
            </a:custGeom>
            <a:solidFill>
              <a:srgbClr val="CE9970"/>
            </a:solidFill>
            <a:ln w="9525">
              <a:noFill/>
              <a:round/>
              <a:headEnd/>
              <a:tailEnd/>
            </a:ln>
          </p:spPr>
          <p:txBody>
            <a:bodyPr/>
            <a:lstStyle/>
            <a:p>
              <a:endParaRPr lang="ru-RU"/>
            </a:p>
          </p:txBody>
        </p:sp>
        <p:sp>
          <p:nvSpPr>
            <p:cNvPr id="6196" name="Freeform 123"/>
            <p:cNvSpPr>
              <a:spLocks/>
            </p:cNvSpPr>
            <p:nvPr/>
          </p:nvSpPr>
          <p:spPr bwMode="auto">
            <a:xfrm>
              <a:off x="3977" y="219"/>
              <a:ext cx="82" cy="149"/>
            </a:xfrm>
            <a:custGeom>
              <a:avLst/>
              <a:gdLst>
                <a:gd name="T0" fmla="*/ 0 w 327"/>
                <a:gd name="T1" fmla="*/ 0 h 596"/>
                <a:gd name="T2" fmla="*/ 0 w 327"/>
                <a:gd name="T3" fmla="*/ 0 h 596"/>
                <a:gd name="T4" fmla="*/ 0 w 327"/>
                <a:gd name="T5" fmla="*/ 0 h 596"/>
                <a:gd name="T6" fmla="*/ 0 w 327"/>
                <a:gd name="T7" fmla="*/ 0 h 596"/>
                <a:gd name="T8" fmla="*/ 0 w 327"/>
                <a:gd name="T9" fmla="*/ 0 h 596"/>
                <a:gd name="T10" fmla="*/ 0 w 327"/>
                <a:gd name="T11" fmla="*/ 0 h 596"/>
                <a:gd name="T12" fmla="*/ 0 w 327"/>
                <a:gd name="T13" fmla="*/ 0 h 596"/>
                <a:gd name="T14" fmla="*/ 0 w 327"/>
                <a:gd name="T15" fmla="*/ 0 h 596"/>
                <a:gd name="T16" fmla="*/ 0 w 327"/>
                <a:gd name="T17" fmla="*/ 0 h 596"/>
                <a:gd name="T18" fmla="*/ 0 w 327"/>
                <a:gd name="T19" fmla="*/ 0 h 596"/>
                <a:gd name="T20" fmla="*/ 0 w 327"/>
                <a:gd name="T21" fmla="*/ 0 h 596"/>
                <a:gd name="T22" fmla="*/ 0 w 327"/>
                <a:gd name="T23" fmla="*/ 0 h 596"/>
                <a:gd name="T24" fmla="*/ 0 w 327"/>
                <a:gd name="T25" fmla="*/ 0 h 596"/>
                <a:gd name="T26" fmla="*/ 0 w 327"/>
                <a:gd name="T27" fmla="*/ 0 h 596"/>
                <a:gd name="T28" fmla="*/ 0 w 327"/>
                <a:gd name="T29" fmla="*/ 0 h 596"/>
                <a:gd name="T30" fmla="*/ 0 w 327"/>
                <a:gd name="T31" fmla="*/ 0 h 596"/>
                <a:gd name="T32" fmla="*/ 0 w 327"/>
                <a:gd name="T33" fmla="*/ 0 h 596"/>
                <a:gd name="T34" fmla="*/ 0 w 327"/>
                <a:gd name="T35" fmla="*/ 0 h 596"/>
                <a:gd name="T36" fmla="*/ 0 w 327"/>
                <a:gd name="T37" fmla="*/ 0 h 596"/>
                <a:gd name="T38" fmla="*/ 0 w 327"/>
                <a:gd name="T39" fmla="*/ 0 h 596"/>
                <a:gd name="T40" fmla="*/ 0 w 327"/>
                <a:gd name="T41" fmla="*/ 0 h 596"/>
                <a:gd name="T42" fmla="*/ 0 w 327"/>
                <a:gd name="T43" fmla="*/ 0 h 596"/>
                <a:gd name="T44" fmla="*/ 0 w 327"/>
                <a:gd name="T45" fmla="*/ 0 h 596"/>
                <a:gd name="T46" fmla="*/ 0 w 327"/>
                <a:gd name="T47" fmla="*/ 0 h 596"/>
                <a:gd name="T48" fmla="*/ 0 w 327"/>
                <a:gd name="T49" fmla="*/ 0 h 596"/>
                <a:gd name="T50" fmla="*/ 0 w 327"/>
                <a:gd name="T51" fmla="*/ 0 h 596"/>
                <a:gd name="T52" fmla="*/ 0 w 327"/>
                <a:gd name="T53" fmla="*/ 0 h 596"/>
                <a:gd name="T54" fmla="*/ 0 w 327"/>
                <a:gd name="T55" fmla="*/ 0 h 596"/>
                <a:gd name="T56" fmla="*/ 0 w 327"/>
                <a:gd name="T57" fmla="*/ 0 h 596"/>
                <a:gd name="T58" fmla="*/ 0 w 327"/>
                <a:gd name="T59" fmla="*/ 0 h 596"/>
                <a:gd name="T60" fmla="*/ 0 w 327"/>
                <a:gd name="T61" fmla="*/ 0 h 596"/>
                <a:gd name="T62" fmla="*/ 0 w 327"/>
                <a:gd name="T63" fmla="*/ 0 h 596"/>
                <a:gd name="T64" fmla="*/ 0 w 327"/>
                <a:gd name="T65" fmla="*/ 0 h 596"/>
                <a:gd name="T66" fmla="*/ 0 w 327"/>
                <a:gd name="T67" fmla="*/ 0 h 596"/>
                <a:gd name="T68" fmla="*/ 0 w 327"/>
                <a:gd name="T69" fmla="*/ 0 h 596"/>
                <a:gd name="T70" fmla="*/ 0 w 327"/>
                <a:gd name="T71" fmla="*/ 0 h 596"/>
                <a:gd name="T72" fmla="*/ 0 w 327"/>
                <a:gd name="T73" fmla="*/ 0 h 596"/>
                <a:gd name="T74" fmla="*/ 0 w 327"/>
                <a:gd name="T75" fmla="*/ 0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596"/>
                <a:gd name="T116" fmla="*/ 327 w 327"/>
                <a:gd name="T117" fmla="*/ 596 h 5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596">
                  <a:moveTo>
                    <a:pt x="52" y="520"/>
                  </a:moveTo>
                  <a:lnTo>
                    <a:pt x="53" y="520"/>
                  </a:lnTo>
                  <a:lnTo>
                    <a:pt x="57" y="521"/>
                  </a:lnTo>
                  <a:lnTo>
                    <a:pt x="63" y="524"/>
                  </a:lnTo>
                  <a:lnTo>
                    <a:pt x="70" y="526"/>
                  </a:lnTo>
                  <a:lnTo>
                    <a:pt x="78" y="531"/>
                  </a:lnTo>
                  <a:lnTo>
                    <a:pt x="87" y="535"/>
                  </a:lnTo>
                  <a:lnTo>
                    <a:pt x="94" y="540"/>
                  </a:lnTo>
                  <a:lnTo>
                    <a:pt x="101" y="547"/>
                  </a:lnTo>
                  <a:lnTo>
                    <a:pt x="104" y="552"/>
                  </a:lnTo>
                  <a:lnTo>
                    <a:pt x="108" y="557"/>
                  </a:lnTo>
                  <a:lnTo>
                    <a:pt x="110" y="562"/>
                  </a:lnTo>
                  <a:lnTo>
                    <a:pt x="111" y="568"/>
                  </a:lnTo>
                  <a:lnTo>
                    <a:pt x="113" y="578"/>
                  </a:lnTo>
                  <a:lnTo>
                    <a:pt x="116" y="585"/>
                  </a:lnTo>
                  <a:lnTo>
                    <a:pt x="120" y="590"/>
                  </a:lnTo>
                  <a:lnTo>
                    <a:pt x="126" y="594"/>
                  </a:lnTo>
                  <a:lnTo>
                    <a:pt x="133" y="596"/>
                  </a:lnTo>
                  <a:lnTo>
                    <a:pt x="143" y="595"/>
                  </a:lnTo>
                  <a:lnTo>
                    <a:pt x="154" y="592"/>
                  </a:lnTo>
                  <a:lnTo>
                    <a:pt x="168" y="586"/>
                  </a:lnTo>
                  <a:lnTo>
                    <a:pt x="186" y="578"/>
                  </a:lnTo>
                  <a:lnTo>
                    <a:pt x="206" y="567"/>
                  </a:lnTo>
                  <a:lnTo>
                    <a:pt x="225" y="555"/>
                  </a:lnTo>
                  <a:lnTo>
                    <a:pt x="245" y="540"/>
                  </a:lnTo>
                  <a:lnTo>
                    <a:pt x="263" y="521"/>
                  </a:lnTo>
                  <a:lnTo>
                    <a:pt x="277" y="500"/>
                  </a:lnTo>
                  <a:lnTo>
                    <a:pt x="287" y="473"/>
                  </a:lnTo>
                  <a:lnTo>
                    <a:pt x="292" y="443"/>
                  </a:lnTo>
                  <a:lnTo>
                    <a:pt x="297" y="411"/>
                  </a:lnTo>
                  <a:lnTo>
                    <a:pt x="305" y="382"/>
                  </a:lnTo>
                  <a:lnTo>
                    <a:pt x="314" y="356"/>
                  </a:lnTo>
                  <a:lnTo>
                    <a:pt x="322" y="332"/>
                  </a:lnTo>
                  <a:lnTo>
                    <a:pt x="327" y="310"/>
                  </a:lnTo>
                  <a:lnTo>
                    <a:pt x="325" y="287"/>
                  </a:lnTo>
                  <a:lnTo>
                    <a:pt x="314" y="267"/>
                  </a:lnTo>
                  <a:lnTo>
                    <a:pt x="292" y="247"/>
                  </a:lnTo>
                  <a:lnTo>
                    <a:pt x="290" y="244"/>
                  </a:lnTo>
                  <a:lnTo>
                    <a:pt x="284" y="235"/>
                  </a:lnTo>
                  <a:lnTo>
                    <a:pt x="276" y="221"/>
                  </a:lnTo>
                  <a:lnTo>
                    <a:pt x="267" y="204"/>
                  </a:lnTo>
                  <a:lnTo>
                    <a:pt x="260" y="187"/>
                  </a:lnTo>
                  <a:lnTo>
                    <a:pt x="257" y="169"/>
                  </a:lnTo>
                  <a:lnTo>
                    <a:pt x="258" y="154"/>
                  </a:lnTo>
                  <a:lnTo>
                    <a:pt x="265" y="142"/>
                  </a:lnTo>
                  <a:lnTo>
                    <a:pt x="271" y="136"/>
                  </a:lnTo>
                  <a:lnTo>
                    <a:pt x="277" y="129"/>
                  </a:lnTo>
                  <a:lnTo>
                    <a:pt x="284" y="121"/>
                  </a:lnTo>
                  <a:lnTo>
                    <a:pt x="290" y="112"/>
                  </a:lnTo>
                  <a:lnTo>
                    <a:pt x="294" y="101"/>
                  </a:lnTo>
                  <a:lnTo>
                    <a:pt x="298" y="91"/>
                  </a:lnTo>
                  <a:lnTo>
                    <a:pt x="299" y="80"/>
                  </a:lnTo>
                  <a:lnTo>
                    <a:pt x="299" y="68"/>
                  </a:lnTo>
                  <a:lnTo>
                    <a:pt x="297" y="58"/>
                  </a:lnTo>
                  <a:lnTo>
                    <a:pt x="290" y="46"/>
                  </a:lnTo>
                  <a:lnTo>
                    <a:pt x="281" y="37"/>
                  </a:lnTo>
                  <a:lnTo>
                    <a:pt x="267" y="27"/>
                  </a:lnTo>
                  <a:lnTo>
                    <a:pt x="250" y="18"/>
                  </a:lnTo>
                  <a:lnTo>
                    <a:pt x="228" y="11"/>
                  </a:lnTo>
                  <a:lnTo>
                    <a:pt x="201" y="5"/>
                  </a:lnTo>
                  <a:lnTo>
                    <a:pt x="168" y="2"/>
                  </a:lnTo>
                  <a:lnTo>
                    <a:pt x="162" y="0"/>
                  </a:lnTo>
                  <a:lnTo>
                    <a:pt x="147" y="0"/>
                  </a:lnTo>
                  <a:lnTo>
                    <a:pt x="125" y="3"/>
                  </a:lnTo>
                  <a:lnTo>
                    <a:pt x="99" y="12"/>
                  </a:lnTo>
                  <a:lnTo>
                    <a:pt x="71" y="32"/>
                  </a:lnTo>
                  <a:lnTo>
                    <a:pt x="46" y="65"/>
                  </a:lnTo>
                  <a:lnTo>
                    <a:pt x="23" y="114"/>
                  </a:lnTo>
                  <a:lnTo>
                    <a:pt x="9" y="182"/>
                  </a:lnTo>
                  <a:lnTo>
                    <a:pt x="2" y="256"/>
                  </a:lnTo>
                  <a:lnTo>
                    <a:pt x="0" y="321"/>
                  </a:lnTo>
                  <a:lnTo>
                    <a:pt x="1" y="376"/>
                  </a:lnTo>
                  <a:lnTo>
                    <a:pt x="7" y="422"/>
                  </a:lnTo>
                  <a:lnTo>
                    <a:pt x="15" y="459"/>
                  </a:lnTo>
                  <a:lnTo>
                    <a:pt x="26" y="489"/>
                  </a:lnTo>
                  <a:lnTo>
                    <a:pt x="39" y="509"/>
                  </a:lnTo>
                  <a:lnTo>
                    <a:pt x="52" y="520"/>
                  </a:lnTo>
                  <a:close/>
                </a:path>
              </a:pathLst>
            </a:custGeom>
            <a:solidFill>
              <a:srgbClr val="C17C4C"/>
            </a:solidFill>
            <a:ln w="9525">
              <a:noFill/>
              <a:round/>
              <a:headEnd/>
              <a:tailEnd/>
            </a:ln>
          </p:spPr>
          <p:txBody>
            <a:bodyPr/>
            <a:lstStyle/>
            <a:p>
              <a:endParaRPr lang="ru-RU"/>
            </a:p>
          </p:txBody>
        </p:sp>
        <p:sp>
          <p:nvSpPr>
            <p:cNvPr id="6197" name="Freeform 124"/>
            <p:cNvSpPr>
              <a:spLocks/>
            </p:cNvSpPr>
            <p:nvPr/>
          </p:nvSpPr>
          <p:spPr bwMode="auto">
            <a:xfrm>
              <a:off x="3979" y="220"/>
              <a:ext cx="77" cy="145"/>
            </a:xfrm>
            <a:custGeom>
              <a:avLst/>
              <a:gdLst>
                <a:gd name="T0" fmla="*/ 0 w 312"/>
                <a:gd name="T1" fmla="*/ 0 h 579"/>
                <a:gd name="T2" fmla="*/ 0 w 312"/>
                <a:gd name="T3" fmla="*/ 0 h 579"/>
                <a:gd name="T4" fmla="*/ 0 w 312"/>
                <a:gd name="T5" fmla="*/ 0 h 579"/>
                <a:gd name="T6" fmla="*/ 0 w 312"/>
                <a:gd name="T7" fmla="*/ 0 h 579"/>
                <a:gd name="T8" fmla="*/ 0 w 312"/>
                <a:gd name="T9" fmla="*/ 0 h 579"/>
                <a:gd name="T10" fmla="*/ 0 w 312"/>
                <a:gd name="T11" fmla="*/ 0 h 579"/>
                <a:gd name="T12" fmla="*/ 0 w 312"/>
                <a:gd name="T13" fmla="*/ 0 h 579"/>
                <a:gd name="T14" fmla="*/ 0 w 312"/>
                <a:gd name="T15" fmla="*/ 0 h 579"/>
                <a:gd name="T16" fmla="*/ 0 w 312"/>
                <a:gd name="T17" fmla="*/ 0 h 579"/>
                <a:gd name="T18" fmla="*/ 0 w 312"/>
                <a:gd name="T19" fmla="*/ 0 h 579"/>
                <a:gd name="T20" fmla="*/ 0 w 312"/>
                <a:gd name="T21" fmla="*/ 0 h 579"/>
                <a:gd name="T22" fmla="*/ 0 w 312"/>
                <a:gd name="T23" fmla="*/ 0 h 579"/>
                <a:gd name="T24" fmla="*/ 0 w 312"/>
                <a:gd name="T25" fmla="*/ 0 h 579"/>
                <a:gd name="T26" fmla="*/ 0 w 312"/>
                <a:gd name="T27" fmla="*/ 0 h 579"/>
                <a:gd name="T28" fmla="*/ 0 w 312"/>
                <a:gd name="T29" fmla="*/ 0 h 579"/>
                <a:gd name="T30" fmla="*/ 0 w 312"/>
                <a:gd name="T31" fmla="*/ 0 h 579"/>
                <a:gd name="T32" fmla="*/ 0 w 312"/>
                <a:gd name="T33" fmla="*/ 0 h 579"/>
                <a:gd name="T34" fmla="*/ 0 w 312"/>
                <a:gd name="T35" fmla="*/ 0 h 579"/>
                <a:gd name="T36" fmla="*/ 0 w 312"/>
                <a:gd name="T37" fmla="*/ 0 h 579"/>
                <a:gd name="T38" fmla="*/ 0 w 312"/>
                <a:gd name="T39" fmla="*/ 0 h 579"/>
                <a:gd name="T40" fmla="*/ 0 w 312"/>
                <a:gd name="T41" fmla="*/ 0 h 579"/>
                <a:gd name="T42" fmla="*/ 0 w 312"/>
                <a:gd name="T43" fmla="*/ 0 h 579"/>
                <a:gd name="T44" fmla="*/ 0 w 312"/>
                <a:gd name="T45" fmla="*/ 0 h 579"/>
                <a:gd name="T46" fmla="*/ 0 w 312"/>
                <a:gd name="T47" fmla="*/ 0 h 579"/>
                <a:gd name="T48" fmla="*/ 0 w 312"/>
                <a:gd name="T49" fmla="*/ 0 h 579"/>
                <a:gd name="T50" fmla="*/ 0 w 312"/>
                <a:gd name="T51" fmla="*/ 0 h 579"/>
                <a:gd name="T52" fmla="*/ 0 w 312"/>
                <a:gd name="T53" fmla="*/ 0 h 579"/>
                <a:gd name="T54" fmla="*/ 0 w 312"/>
                <a:gd name="T55" fmla="*/ 0 h 579"/>
                <a:gd name="T56" fmla="*/ 0 w 312"/>
                <a:gd name="T57" fmla="*/ 0 h 579"/>
                <a:gd name="T58" fmla="*/ 0 w 312"/>
                <a:gd name="T59" fmla="*/ 0 h 579"/>
                <a:gd name="T60" fmla="*/ 0 w 312"/>
                <a:gd name="T61" fmla="*/ 0 h 579"/>
                <a:gd name="T62" fmla="*/ 0 w 312"/>
                <a:gd name="T63" fmla="*/ 0 h 5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579"/>
                <a:gd name="T98" fmla="*/ 312 w 312"/>
                <a:gd name="T99" fmla="*/ 579 h 5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579">
                  <a:moveTo>
                    <a:pt x="159" y="2"/>
                  </a:moveTo>
                  <a:lnTo>
                    <a:pt x="153" y="0"/>
                  </a:lnTo>
                  <a:lnTo>
                    <a:pt x="139" y="0"/>
                  </a:lnTo>
                  <a:lnTo>
                    <a:pt x="118" y="4"/>
                  </a:lnTo>
                  <a:lnTo>
                    <a:pt x="94" y="13"/>
                  </a:lnTo>
                  <a:lnTo>
                    <a:pt x="68" y="32"/>
                  </a:lnTo>
                  <a:lnTo>
                    <a:pt x="43" y="64"/>
                  </a:lnTo>
                  <a:lnTo>
                    <a:pt x="23" y="112"/>
                  </a:lnTo>
                  <a:lnTo>
                    <a:pt x="9" y="177"/>
                  </a:lnTo>
                  <a:lnTo>
                    <a:pt x="2" y="249"/>
                  </a:lnTo>
                  <a:lnTo>
                    <a:pt x="0" y="312"/>
                  </a:lnTo>
                  <a:lnTo>
                    <a:pt x="1" y="367"/>
                  </a:lnTo>
                  <a:lnTo>
                    <a:pt x="6" y="411"/>
                  </a:lnTo>
                  <a:lnTo>
                    <a:pt x="13" y="449"/>
                  </a:lnTo>
                  <a:lnTo>
                    <a:pt x="21" y="477"/>
                  </a:lnTo>
                  <a:lnTo>
                    <a:pt x="32" y="498"/>
                  </a:lnTo>
                  <a:lnTo>
                    <a:pt x="42" y="510"/>
                  </a:lnTo>
                  <a:lnTo>
                    <a:pt x="45" y="510"/>
                  </a:lnTo>
                  <a:lnTo>
                    <a:pt x="53" y="511"/>
                  </a:lnTo>
                  <a:lnTo>
                    <a:pt x="63" y="513"/>
                  </a:lnTo>
                  <a:lnTo>
                    <a:pt x="76" y="517"/>
                  </a:lnTo>
                  <a:lnTo>
                    <a:pt x="88" y="521"/>
                  </a:lnTo>
                  <a:lnTo>
                    <a:pt x="98" y="528"/>
                  </a:lnTo>
                  <a:lnTo>
                    <a:pt x="106" y="536"/>
                  </a:lnTo>
                  <a:lnTo>
                    <a:pt x="109" y="547"/>
                  </a:lnTo>
                  <a:lnTo>
                    <a:pt x="109" y="558"/>
                  </a:lnTo>
                  <a:lnTo>
                    <a:pt x="111" y="566"/>
                  </a:lnTo>
                  <a:lnTo>
                    <a:pt x="113" y="573"/>
                  </a:lnTo>
                  <a:lnTo>
                    <a:pt x="118" y="576"/>
                  </a:lnTo>
                  <a:lnTo>
                    <a:pt x="125" y="579"/>
                  </a:lnTo>
                  <a:lnTo>
                    <a:pt x="134" y="577"/>
                  </a:lnTo>
                  <a:lnTo>
                    <a:pt x="145" y="574"/>
                  </a:lnTo>
                  <a:lnTo>
                    <a:pt x="159" y="568"/>
                  </a:lnTo>
                  <a:lnTo>
                    <a:pt x="176" y="560"/>
                  </a:lnTo>
                  <a:lnTo>
                    <a:pt x="195" y="551"/>
                  </a:lnTo>
                  <a:lnTo>
                    <a:pt x="214" y="540"/>
                  </a:lnTo>
                  <a:lnTo>
                    <a:pt x="234" y="526"/>
                  </a:lnTo>
                  <a:lnTo>
                    <a:pt x="250" y="508"/>
                  </a:lnTo>
                  <a:lnTo>
                    <a:pt x="264" y="488"/>
                  </a:lnTo>
                  <a:lnTo>
                    <a:pt x="274" y="463"/>
                  </a:lnTo>
                  <a:lnTo>
                    <a:pt x="279" y="433"/>
                  </a:lnTo>
                  <a:lnTo>
                    <a:pt x="284" y="403"/>
                  </a:lnTo>
                  <a:lnTo>
                    <a:pt x="291" y="376"/>
                  </a:lnTo>
                  <a:lnTo>
                    <a:pt x="300" y="352"/>
                  </a:lnTo>
                  <a:lnTo>
                    <a:pt x="307" y="328"/>
                  </a:lnTo>
                  <a:lnTo>
                    <a:pt x="312" y="307"/>
                  </a:lnTo>
                  <a:lnTo>
                    <a:pt x="310" y="287"/>
                  </a:lnTo>
                  <a:lnTo>
                    <a:pt x="300" y="266"/>
                  </a:lnTo>
                  <a:lnTo>
                    <a:pt x="280" y="245"/>
                  </a:lnTo>
                  <a:lnTo>
                    <a:pt x="278" y="241"/>
                  </a:lnTo>
                  <a:lnTo>
                    <a:pt x="272" y="232"/>
                  </a:lnTo>
                  <a:lnTo>
                    <a:pt x="263" y="217"/>
                  </a:lnTo>
                  <a:lnTo>
                    <a:pt x="255" y="201"/>
                  </a:lnTo>
                  <a:lnTo>
                    <a:pt x="248" y="182"/>
                  </a:lnTo>
                  <a:lnTo>
                    <a:pt x="243" y="164"/>
                  </a:lnTo>
                  <a:lnTo>
                    <a:pt x="243" y="149"/>
                  </a:lnTo>
                  <a:lnTo>
                    <a:pt x="250" y="137"/>
                  </a:lnTo>
                  <a:lnTo>
                    <a:pt x="262" y="126"/>
                  </a:lnTo>
                  <a:lnTo>
                    <a:pt x="273" y="108"/>
                  </a:lnTo>
                  <a:lnTo>
                    <a:pt x="280" y="88"/>
                  </a:lnTo>
                  <a:lnTo>
                    <a:pt x="283" y="67"/>
                  </a:lnTo>
                  <a:lnTo>
                    <a:pt x="274" y="46"/>
                  </a:lnTo>
                  <a:lnTo>
                    <a:pt x="253" y="26"/>
                  </a:lnTo>
                  <a:lnTo>
                    <a:pt x="216" y="11"/>
                  </a:lnTo>
                  <a:lnTo>
                    <a:pt x="159" y="2"/>
                  </a:lnTo>
                  <a:close/>
                </a:path>
              </a:pathLst>
            </a:custGeom>
            <a:solidFill>
              <a:srgbClr val="B56328"/>
            </a:solidFill>
            <a:ln w="9525">
              <a:noFill/>
              <a:round/>
              <a:headEnd/>
              <a:tailEnd/>
            </a:ln>
          </p:spPr>
          <p:txBody>
            <a:bodyPr/>
            <a:lstStyle/>
            <a:p>
              <a:endParaRPr lang="ru-RU"/>
            </a:p>
          </p:txBody>
        </p:sp>
        <p:sp>
          <p:nvSpPr>
            <p:cNvPr id="6198" name="Freeform 125"/>
            <p:cNvSpPr>
              <a:spLocks/>
            </p:cNvSpPr>
            <p:nvPr/>
          </p:nvSpPr>
          <p:spPr bwMode="auto">
            <a:xfrm>
              <a:off x="4028" y="206"/>
              <a:ext cx="58" cy="71"/>
            </a:xfrm>
            <a:custGeom>
              <a:avLst/>
              <a:gdLst>
                <a:gd name="T0" fmla="*/ 0 w 232"/>
                <a:gd name="T1" fmla="*/ 0 h 287"/>
                <a:gd name="T2" fmla="*/ 0 w 232"/>
                <a:gd name="T3" fmla="*/ 0 h 287"/>
                <a:gd name="T4" fmla="*/ 0 w 232"/>
                <a:gd name="T5" fmla="*/ 0 h 287"/>
                <a:gd name="T6" fmla="*/ 0 w 232"/>
                <a:gd name="T7" fmla="*/ 0 h 287"/>
                <a:gd name="T8" fmla="*/ 0 w 232"/>
                <a:gd name="T9" fmla="*/ 0 h 287"/>
                <a:gd name="T10" fmla="*/ 0 w 232"/>
                <a:gd name="T11" fmla="*/ 0 h 287"/>
                <a:gd name="T12" fmla="*/ 0 w 232"/>
                <a:gd name="T13" fmla="*/ 0 h 287"/>
                <a:gd name="T14" fmla="*/ 0 w 232"/>
                <a:gd name="T15" fmla="*/ 0 h 287"/>
                <a:gd name="T16" fmla="*/ 0 w 232"/>
                <a:gd name="T17" fmla="*/ 0 h 287"/>
                <a:gd name="T18" fmla="*/ 0 w 232"/>
                <a:gd name="T19" fmla="*/ 0 h 287"/>
                <a:gd name="T20" fmla="*/ 0 w 232"/>
                <a:gd name="T21" fmla="*/ 0 h 287"/>
                <a:gd name="T22" fmla="*/ 0 w 232"/>
                <a:gd name="T23" fmla="*/ 0 h 287"/>
                <a:gd name="T24" fmla="*/ 0 w 232"/>
                <a:gd name="T25" fmla="*/ 0 h 287"/>
                <a:gd name="T26" fmla="*/ 0 w 232"/>
                <a:gd name="T27" fmla="*/ 0 h 287"/>
                <a:gd name="T28" fmla="*/ 0 w 232"/>
                <a:gd name="T29" fmla="*/ 0 h 287"/>
                <a:gd name="T30" fmla="*/ 0 w 232"/>
                <a:gd name="T31" fmla="*/ 0 h 287"/>
                <a:gd name="T32" fmla="*/ 0 w 232"/>
                <a:gd name="T33" fmla="*/ 0 h 287"/>
                <a:gd name="T34" fmla="*/ 0 w 232"/>
                <a:gd name="T35" fmla="*/ 0 h 287"/>
                <a:gd name="T36" fmla="*/ 0 w 232"/>
                <a:gd name="T37" fmla="*/ 0 h 287"/>
                <a:gd name="T38" fmla="*/ 0 w 232"/>
                <a:gd name="T39" fmla="*/ 0 h 287"/>
                <a:gd name="T40" fmla="*/ 0 w 232"/>
                <a:gd name="T41" fmla="*/ 0 h 287"/>
                <a:gd name="T42" fmla="*/ 0 w 232"/>
                <a:gd name="T43" fmla="*/ 0 h 287"/>
                <a:gd name="T44" fmla="*/ 0 w 232"/>
                <a:gd name="T45" fmla="*/ 0 h 287"/>
                <a:gd name="T46" fmla="*/ 0 w 232"/>
                <a:gd name="T47" fmla="*/ 0 h 287"/>
                <a:gd name="T48" fmla="*/ 0 w 232"/>
                <a:gd name="T49" fmla="*/ 0 h 287"/>
                <a:gd name="T50" fmla="*/ 0 w 232"/>
                <a:gd name="T51" fmla="*/ 0 h 287"/>
                <a:gd name="T52" fmla="*/ 0 w 232"/>
                <a:gd name="T53" fmla="*/ 0 h 287"/>
                <a:gd name="T54" fmla="*/ 0 w 232"/>
                <a:gd name="T55" fmla="*/ 0 h 287"/>
                <a:gd name="T56" fmla="*/ 0 w 232"/>
                <a:gd name="T57" fmla="*/ 0 h 287"/>
                <a:gd name="T58" fmla="*/ 0 w 232"/>
                <a:gd name="T59" fmla="*/ 0 h 287"/>
                <a:gd name="T60" fmla="*/ 0 w 232"/>
                <a:gd name="T61" fmla="*/ 0 h 287"/>
                <a:gd name="T62" fmla="*/ 0 w 232"/>
                <a:gd name="T63" fmla="*/ 0 h 287"/>
                <a:gd name="T64" fmla="*/ 0 w 232"/>
                <a:gd name="T65" fmla="*/ 0 h 287"/>
                <a:gd name="T66" fmla="*/ 0 w 232"/>
                <a:gd name="T67" fmla="*/ 0 h 287"/>
                <a:gd name="T68" fmla="*/ 0 w 232"/>
                <a:gd name="T69" fmla="*/ 0 h 287"/>
                <a:gd name="T70" fmla="*/ 0 w 232"/>
                <a:gd name="T71" fmla="*/ 0 h 287"/>
                <a:gd name="T72" fmla="*/ 0 w 232"/>
                <a:gd name="T73" fmla="*/ 0 h 287"/>
                <a:gd name="T74" fmla="*/ 0 w 232"/>
                <a:gd name="T75" fmla="*/ 0 h 287"/>
                <a:gd name="T76" fmla="*/ 0 w 232"/>
                <a:gd name="T77" fmla="*/ 0 h 287"/>
                <a:gd name="T78" fmla="*/ 0 w 232"/>
                <a:gd name="T79" fmla="*/ 0 h 287"/>
                <a:gd name="T80" fmla="*/ 0 w 232"/>
                <a:gd name="T81" fmla="*/ 0 h 287"/>
                <a:gd name="T82" fmla="*/ 0 w 232"/>
                <a:gd name="T83" fmla="*/ 0 h 287"/>
                <a:gd name="T84" fmla="*/ 0 w 232"/>
                <a:gd name="T85" fmla="*/ 0 h 287"/>
                <a:gd name="T86" fmla="*/ 0 w 232"/>
                <a:gd name="T87" fmla="*/ 0 h 287"/>
                <a:gd name="T88" fmla="*/ 0 w 232"/>
                <a:gd name="T89" fmla="*/ 0 h 287"/>
                <a:gd name="T90" fmla="*/ 0 w 232"/>
                <a:gd name="T91" fmla="*/ 0 h 287"/>
                <a:gd name="T92" fmla="*/ 0 w 232"/>
                <a:gd name="T93" fmla="*/ 0 h 287"/>
                <a:gd name="T94" fmla="*/ 0 w 232"/>
                <a:gd name="T95" fmla="*/ 0 h 287"/>
                <a:gd name="T96" fmla="*/ 0 w 232"/>
                <a:gd name="T97" fmla="*/ 0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287"/>
                <a:gd name="T149" fmla="*/ 232 w 232"/>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287">
                  <a:moveTo>
                    <a:pt x="45" y="42"/>
                  </a:moveTo>
                  <a:lnTo>
                    <a:pt x="41" y="41"/>
                  </a:lnTo>
                  <a:lnTo>
                    <a:pt x="32" y="36"/>
                  </a:lnTo>
                  <a:lnTo>
                    <a:pt x="20" y="30"/>
                  </a:lnTo>
                  <a:lnTo>
                    <a:pt x="9" y="23"/>
                  </a:lnTo>
                  <a:lnTo>
                    <a:pt x="2" y="16"/>
                  </a:lnTo>
                  <a:lnTo>
                    <a:pt x="0" y="11"/>
                  </a:lnTo>
                  <a:lnTo>
                    <a:pt x="10" y="5"/>
                  </a:lnTo>
                  <a:lnTo>
                    <a:pt x="32" y="1"/>
                  </a:lnTo>
                  <a:lnTo>
                    <a:pt x="54" y="0"/>
                  </a:lnTo>
                  <a:lnTo>
                    <a:pt x="76" y="2"/>
                  </a:lnTo>
                  <a:lnTo>
                    <a:pt x="96" y="6"/>
                  </a:lnTo>
                  <a:lnTo>
                    <a:pt x="116" y="12"/>
                  </a:lnTo>
                  <a:lnTo>
                    <a:pt x="135" y="19"/>
                  </a:lnTo>
                  <a:lnTo>
                    <a:pt x="152" y="28"/>
                  </a:lnTo>
                  <a:lnTo>
                    <a:pt x="169" y="40"/>
                  </a:lnTo>
                  <a:lnTo>
                    <a:pt x="183" y="53"/>
                  </a:lnTo>
                  <a:lnTo>
                    <a:pt x="195" y="68"/>
                  </a:lnTo>
                  <a:lnTo>
                    <a:pt x="206" y="84"/>
                  </a:lnTo>
                  <a:lnTo>
                    <a:pt x="215" y="102"/>
                  </a:lnTo>
                  <a:lnTo>
                    <a:pt x="223" y="121"/>
                  </a:lnTo>
                  <a:lnTo>
                    <a:pt x="228" y="140"/>
                  </a:lnTo>
                  <a:lnTo>
                    <a:pt x="232" y="162"/>
                  </a:lnTo>
                  <a:lnTo>
                    <a:pt x="232" y="185"/>
                  </a:lnTo>
                  <a:lnTo>
                    <a:pt x="230" y="208"/>
                  </a:lnTo>
                  <a:lnTo>
                    <a:pt x="229" y="212"/>
                  </a:lnTo>
                  <a:lnTo>
                    <a:pt x="225" y="222"/>
                  </a:lnTo>
                  <a:lnTo>
                    <a:pt x="218" y="236"/>
                  </a:lnTo>
                  <a:lnTo>
                    <a:pt x="209" y="252"/>
                  </a:lnTo>
                  <a:lnTo>
                    <a:pt x="199" y="267"/>
                  </a:lnTo>
                  <a:lnTo>
                    <a:pt x="187" y="280"/>
                  </a:lnTo>
                  <a:lnTo>
                    <a:pt x="176" y="287"/>
                  </a:lnTo>
                  <a:lnTo>
                    <a:pt x="163" y="286"/>
                  </a:lnTo>
                  <a:lnTo>
                    <a:pt x="149" y="280"/>
                  </a:lnTo>
                  <a:lnTo>
                    <a:pt x="135" y="272"/>
                  </a:lnTo>
                  <a:lnTo>
                    <a:pt x="122" y="261"/>
                  </a:lnTo>
                  <a:lnTo>
                    <a:pt x="111" y="249"/>
                  </a:lnTo>
                  <a:lnTo>
                    <a:pt x="104" y="235"/>
                  </a:lnTo>
                  <a:lnTo>
                    <a:pt x="102" y="220"/>
                  </a:lnTo>
                  <a:lnTo>
                    <a:pt x="108" y="202"/>
                  </a:lnTo>
                  <a:lnTo>
                    <a:pt x="122" y="183"/>
                  </a:lnTo>
                  <a:lnTo>
                    <a:pt x="139" y="162"/>
                  </a:lnTo>
                  <a:lnTo>
                    <a:pt x="151" y="142"/>
                  </a:lnTo>
                  <a:lnTo>
                    <a:pt x="157" y="122"/>
                  </a:lnTo>
                  <a:lnTo>
                    <a:pt x="155" y="103"/>
                  </a:lnTo>
                  <a:lnTo>
                    <a:pt x="143" y="85"/>
                  </a:lnTo>
                  <a:lnTo>
                    <a:pt x="122" y="69"/>
                  </a:lnTo>
                  <a:lnTo>
                    <a:pt x="90" y="54"/>
                  </a:lnTo>
                  <a:lnTo>
                    <a:pt x="45" y="42"/>
                  </a:lnTo>
                  <a:close/>
                </a:path>
              </a:pathLst>
            </a:custGeom>
            <a:solidFill>
              <a:srgbClr val="FFFFFF"/>
            </a:solidFill>
            <a:ln w="9525">
              <a:noFill/>
              <a:round/>
              <a:headEnd/>
              <a:tailEnd/>
            </a:ln>
          </p:spPr>
          <p:txBody>
            <a:bodyPr/>
            <a:lstStyle/>
            <a:p>
              <a:endParaRPr lang="ru-RU"/>
            </a:p>
          </p:txBody>
        </p:sp>
        <p:sp>
          <p:nvSpPr>
            <p:cNvPr id="6199" name="Freeform 126"/>
            <p:cNvSpPr>
              <a:spLocks/>
            </p:cNvSpPr>
            <p:nvPr/>
          </p:nvSpPr>
          <p:spPr bwMode="auto">
            <a:xfrm>
              <a:off x="4030" y="207"/>
              <a:ext cx="54" cy="69"/>
            </a:xfrm>
            <a:custGeom>
              <a:avLst/>
              <a:gdLst>
                <a:gd name="T0" fmla="*/ 0 w 217"/>
                <a:gd name="T1" fmla="*/ 0 h 278"/>
                <a:gd name="T2" fmla="*/ 0 w 217"/>
                <a:gd name="T3" fmla="*/ 0 h 278"/>
                <a:gd name="T4" fmla="*/ 0 w 217"/>
                <a:gd name="T5" fmla="*/ 0 h 278"/>
                <a:gd name="T6" fmla="*/ 0 w 217"/>
                <a:gd name="T7" fmla="*/ 0 h 278"/>
                <a:gd name="T8" fmla="*/ 0 w 217"/>
                <a:gd name="T9" fmla="*/ 0 h 278"/>
                <a:gd name="T10" fmla="*/ 0 w 217"/>
                <a:gd name="T11" fmla="*/ 0 h 278"/>
                <a:gd name="T12" fmla="*/ 0 w 217"/>
                <a:gd name="T13" fmla="*/ 0 h 278"/>
                <a:gd name="T14" fmla="*/ 0 w 217"/>
                <a:gd name="T15" fmla="*/ 0 h 278"/>
                <a:gd name="T16" fmla="*/ 0 w 217"/>
                <a:gd name="T17" fmla="*/ 0 h 278"/>
                <a:gd name="T18" fmla="*/ 0 w 217"/>
                <a:gd name="T19" fmla="*/ 0 h 278"/>
                <a:gd name="T20" fmla="*/ 0 w 217"/>
                <a:gd name="T21" fmla="*/ 0 h 278"/>
                <a:gd name="T22" fmla="*/ 0 w 217"/>
                <a:gd name="T23" fmla="*/ 0 h 278"/>
                <a:gd name="T24" fmla="*/ 0 w 217"/>
                <a:gd name="T25" fmla="*/ 0 h 278"/>
                <a:gd name="T26" fmla="*/ 0 w 217"/>
                <a:gd name="T27" fmla="*/ 0 h 278"/>
                <a:gd name="T28" fmla="*/ 0 w 217"/>
                <a:gd name="T29" fmla="*/ 0 h 278"/>
                <a:gd name="T30" fmla="*/ 0 w 217"/>
                <a:gd name="T31" fmla="*/ 0 h 278"/>
                <a:gd name="T32" fmla="*/ 0 w 217"/>
                <a:gd name="T33" fmla="*/ 0 h 278"/>
                <a:gd name="T34" fmla="*/ 0 w 217"/>
                <a:gd name="T35" fmla="*/ 0 h 278"/>
                <a:gd name="T36" fmla="*/ 0 w 217"/>
                <a:gd name="T37" fmla="*/ 0 h 278"/>
                <a:gd name="T38" fmla="*/ 0 w 217"/>
                <a:gd name="T39" fmla="*/ 0 h 278"/>
                <a:gd name="T40" fmla="*/ 0 w 217"/>
                <a:gd name="T41" fmla="*/ 0 h 278"/>
                <a:gd name="T42" fmla="*/ 0 w 217"/>
                <a:gd name="T43" fmla="*/ 0 h 278"/>
                <a:gd name="T44" fmla="*/ 0 w 217"/>
                <a:gd name="T45" fmla="*/ 0 h 278"/>
                <a:gd name="T46" fmla="*/ 0 w 217"/>
                <a:gd name="T47" fmla="*/ 0 h 278"/>
                <a:gd name="T48" fmla="*/ 0 w 217"/>
                <a:gd name="T49" fmla="*/ 0 h 278"/>
                <a:gd name="T50" fmla="*/ 0 w 217"/>
                <a:gd name="T51" fmla="*/ 0 h 278"/>
                <a:gd name="T52" fmla="*/ 0 w 217"/>
                <a:gd name="T53" fmla="*/ 0 h 278"/>
                <a:gd name="T54" fmla="*/ 0 w 217"/>
                <a:gd name="T55" fmla="*/ 0 h 278"/>
                <a:gd name="T56" fmla="*/ 0 w 217"/>
                <a:gd name="T57" fmla="*/ 0 h 278"/>
                <a:gd name="T58" fmla="*/ 0 w 217"/>
                <a:gd name="T59" fmla="*/ 0 h 278"/>
                <a:gd name="T60" fmla="*/ 0 w 217"/>
                <a:gd name="T61" fmla="*/ 0 h 278"/>
                <a:gd name="T62" fmla="*/ 0 w 217"/>
                <a:gd name="T63" fmla="*/ 0 h 278"/>
                <a:gd name="T64" fmla="*/ 0 w 217"/>
                <a:gd name="T65" fmla="*/ 0 h 278"/>
                <a:gd name="T66" fmla="*/ 0 w 217"/>
                <a:gd name="T67" fmla="*/ 0 h 278"/>
                <a:gd name="T68" fmla="*/ 0 w 217"/>
                <a:gd name="T69" fmla="*/ 0 h 278"/>
                <a:gd name="T70" fmla="*/ 0 w 217"/>
                <a:gd name="T71" fmla="*/ 0 h 278"/>
                <a:gd name="T72" fmla="*/ 0 w 217"/>
                <a:gd name="T73" fmla="*/ 0 h 278"/>
                <a:gd name="T74" fmla="*/ 0 w 217"/>
                <a:gd name="T75" fmla="*/ 0 h 278"/>
                <a:gd name="T76" fmla="*/ 0 w 217"/>
                <a:gd name="T77" fmla="*/ 0 h 278"/>
                <a:gd name="T78" fmla="*/ 0 w 217"/>
                <a:gd name="T79" fmla="*/ 0 h 278"/>
                <a:gd name="T80" fmla="*/ 0 w 217"/>
                <a:gd name="T81" fmla="*/ 0 h 278"/>
                <a:gd name="T82" fmla="*/ 0 w 217"/>
                <a:gd name="T83" fmla="*/ 0 h 278"/>
                <a:gd name="T84" fmla="*/ 0 w 217"/>
                <a:gd name="T85" fmla="*/ 0 h 278"/>
                <a:gd name="T86" fmla="*/ 0 w 217"/>
                <a:gd name="T87" fmla="*/ 0 h 278"/>
                <a:gd name="T88" fmla="*/ 0 w 217"/>
                <a:gd name="T89" fmla="*/ 0 h 278"/>
                <a:gd name="T90" fmla="*/ 0 w 217"/>
                <a:gd name="T91" fmla="*/ 0 h 278"/>
                <a:gd name="T92" fmla="*/ 0 w 217"/>
                <a:gd name="T93" fmla="*/ 0 h 278"/>
                <a:gd name="T94" fmla="*/ 0 w 217"/>
                <a:gd name="T95" fmla="*/ 0 h 278"/>
                <a:gd name="T96" fmla="*/ 0 w 217"/>
                <a:gd name="T97" fmla="*/ 0 h 278"/>
                <a:gd name="T98" fmla="*/ 0 w 217"/>
                <a:gd name="T99" fmla="*/ 0 h 278"/>
                <a:gd name="T100" fmla="*/ 0 w 217"/>
                <a:gd name="T101" fmla="*/ 0 h 278"/>
                <a:gd name="T102" fmla="*/ 0 w 217"/>
                <a:gd name="T103" fmla="*/ 0 h 278"/>
                <a:gd name="T104" fmla="*/ 0 w 217"/>
                <a:gd name="T105" fmla="*/ 0 h 278"/>
                <a:gd name="T106" fmla="*/ 0 w 217"/>
                <a:gd name="T107" fmla="*/ 0 h 278"/>
                <a:gd name="T108" fmla="*/ 0 w 217"/>
                <a:gd name="T109" fmla="*/ 0 h 278"/>
                <a:gd name="T110" fmla="*/ 0 w 217"/>
                <a:gd name="T111" fmla="*/ 0 h 278"/>
                <a:gd name="T112" fmla="*/ 0 w 217"/>
                <a:gd name="T113" fmla="*/ 0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7"/>
                <a:gd name="T172" fmla="*/ 0 h 278"/>
                <a:gd name="T173" fmla="*/ 217 w 21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7" h="278">
                  <a:moveTo>
                    <a:pt x="29" y="1"/>
                  </a:moveTo>
                  <a:lnTo>
                    <a:pt x="50" y="0"/>
                  </a:lnTo>
                  <a:lnTo>
                    <a:pt x="70" y="2"/>
                  </a:lnTo>
                  <a:lnTo>
                    <a:pt x="90" y="5"/>
                  </a:lnTo>
                  <a:lnTo>
                    <a:pt x="107" y="10"/>
                  </a:lnTo>
                  <a:lnTo>
                    <a:pt x="125" y="18"/>
                  </a:lnTo>
                  <a:lnTo>
                    <a:pt x="141" y="28"/>
                  </a:lnTo>
                  <a:lnTo>
                    <a:pt x="156" y="38"/>
                  </a:lnTo>
                  <a:lnTo>
                    <a:pt x="170" y="51"/>
                  </a:lnTo>
                  <a:lnTo>
                    <a:pt x="182" y="65"/>
                  </a:lnTo>
                  <a:lnTo>
                    <a:pt x="192" y="80"/>
                  </a:lnTo>
                  <a:lnTo>
                    <a:pt x="201" y="98"/>
                  </a:lnTo>
                  <a:lnTo>
                    <a:pt x="208" y="117"/>
                  </a:lnTo>
                  <a:lnTo>
                    <a:pt x="213" y="136"/>
                  </a:lnTo>
                  <a:lnTo>
                    <a:pt x="216" y="158"/>
                  </a:lnTo>
                  <a:lnTo>
                    <a:pt x="217" y="179"/>
                  </a:lnTo>
                  <a:lnTo>
                    <a:pt x="216" y="202"/>
                  </a:lnTo>
                  <a:lnTo>
                    <a:pt x="215" y="206"/>
                  </a:lnTo>
                  <a:lnTo>
                    <a:pt x="210" y="216"/>
                  </a:lnTo>
                  <a:lnTo>
                    <a:pt x="203" y="229"/>
                  </a:lnTo>
                  <a:lnTo>
                    <a:pt x="195" y="245"/>
                  </a:lnTo>
                  <a:lnTo>
                    <a:pt x="185" y="259"/>
                  </a:lnTo>
                  <a:lnTo>
                    <a:pt x="175" y="271"/>
                  </a:lnTo>
                  <a:lnTo>
                    <a:pt x="163" y="278"/>
                  </a:lnTo>
                  <a:lnTo>
                    <a:pt x="152" y="278"/>
                  </a:lnTo>
                  <a:lnTo>
                    <a:pt x="140" y="272"/>
                  </a:lnTo>
                  <a:lnTo>
                    <a:pt x="128" y="265"/>
                  </a:lnTo>
                  <a:lnTo>
                    <a:pt x="117" y="257"/>
                  </a:lnTo>
                  <a:lnTo>
                    <a:pt x="106" y="246"/>
                  </a:lnTo>
                  <a:lnTo>
                    <a:pt x="99" y="234"/>
                  </a:lnTo>
                  <a:lnTo>
                    <a:pt x="97" y="220"/>
                  </a:lnTo>
                  <a:lnTo>
                    <a:pt x="99" y="204"/>
                  </a:lnTo>
                  <a:lnTo>
                    <a:pt x="108" y="187"/>
                  </a:lnTo>
                  <a:lnTo>
                    <a:pt x="110" y="184"/>
                  </a:lnTo>
                  <a:lnTo>
                    <a:pt x="112" y="182"/>
                  </a:lnTo>
                  <a:lnTo>
                    <a:pt x="113" y="180"/>
                  </a:lnTo>
                  <a:lnTo>
                    <a:pt x="115" y="177"/>
                  </a:lnTo>
                  <a:lnTo>
                    <a:pt x="132" y="158"/>
                  </a:lnTo>
                  <a:lnTo>
                    <a:pt x="142" y="139"/>
                  </a:lnTo>
                  <a:lnTo>
                    <a:pt x="147" y="120"/>
                  </a:lnTo>
                  <a:lnTo>
                    <a:pt x="145" y="103"/>
                  </a:lnTo>
                  <a:lnTo>
                    <a:pt x="134" y="85"/>
                  </a:lnTo>
                  <a:lnTo>
                    <a:pt x="114" y="69"/>
                  </a:lnTo>
                  <a:lnTo>
                    <a:pt x="84" y="53"/>
                  </a:lnTo>
                  <a:lnTo>
                    <a:pt x="43" y="39"/>
                  </a:lnTo>
                  <a:lnTo>
                    <a:pt x="42" y="38"/>
                  </a:lnTo>
                  <a:lnTo>
                    <a:pt x="39" y="38"/>
                  </a:lnTo>
                  <a:lnTo>
                    <a:pt x="38" y="37"/>
                  </a:lnTo>
                  <a:lnTo>
                    <a:pt x="31" y="33"/>
                  </a:lnTo>
                  <a:lnTo>
                    <a:pt x="22" y="30"/>
                  </a:lnTo>
                  <a:lnTo>
                    <a:pt x="13" y="24"/>
                  </a:lnTo>
                  <a:lnTo>
                    <a:pt x="4" y="18"/>
                  </a:lnTo>
                  <a:lnTo>
                    <a:pt x="0" y="12"/>
                  </a:lnTo>
                  <a:lnTo>
                    <a:pt x="1" y="8"/>
                  </a:lnTo>
                  <a:lnTo>
                    <a:pt x="10" y="3"/>
                  </a:lnTo>
                  <a:lnTo>
                    <a:pt x="29" y="1"/>
                  </a:lnTo>
                  <a:close/>
                </a:path>
              </a:pathLst>
            </a:custGeom>
            <a:solidFill>
              <a:srgbClr val="EFEFEF"/>
            </a:solidFill>
            <a:ln w="9525">
              <a:noFill/>
              <a:round/>
              <a:headEnd/>
              <a:tailEnd/>
            </a:ln>
          </p:spPr>
          <p:txBody>
            <a:bodyPr/>
            <a:lstStyle/>
            <a:p>
              <a:endParaRPr lang="ru-RU"/>
            </a:p>
          </p:txBody>
        </p:sp>
        <p:sp>
          <p:nvSpPr>
            <p:cNvPr id="6200" name="Freeform 127"/>
            <p:cNvSpPr>
              <a:spLocks/>
            </p:cNvSpPr>
            <p:nvPr/>
          </p:nvSpPr>
          <p:spPr bwMode="auto">
            <a:xfrm>
              <a:off x="4033" y="208"/>
              <a:ext cx="51" cy="67"/>
            </a:xfrm>
            <a:custGeom>
              <a:avLst/>
              <a:gdLst>
                <a:gd name="T0" fmla="*/ 0 w 202"/>
                <a:gd name="T1" fmla="*/ 0 h 272"/>
                <a:gd name="T2" fmla="*/ 0 w 202"/>
                <a:gd name="T3" fmla="*/ 0 h 272"/>
                <a:gd name="T4" fmla="*/ 0 w 202"/>
                <a:gd name="T5" fmla="*/ 0 h 272"/>
                <a:gd name="T6" fmla="*/ 0 w 202"/>
                <a:gd name="T7" fmla="*/ 0 h 272"/>
                <a:gd name="T8" fmla="*/ 0 w 202"/>
                <a:gd name="T9" fmla="*/ 0 h 272"/>
                <a:gd name="T10" fmla="*/ 0 w 202"/>
                <a:gd name="T11" fmla="*/ 0 h 272"/>
                <a:gd name="T12" fmla="*/ 0 w 202"/>
                <a:gd name="T13" fmla="*/ 0 h 272"/>
                <a:gd name="T14" fmla="*/ 0 w 202"/>
                <a:gd name="T15" fmla="*/ 0 h 272"/>
                <a:gd name="T16" fmla="*/ 0 w 202"/>
                <a:gd name="T17" fmla="*/ 0 h 272"/>
                <a:gd name="T18" fmla="*/ 0 w 202"/>
                <a:gd name="T19" fmla="*/ 0 h 272"/>
                <a:gd name="T20" fmla="*/ 0 w 202"/>
                <a:gd name="T21" fmla="*/ 0 h 272"/>
                <a:gd name="T22" fmla="*/ 0 w 202"/>
                <a:gd name="T23" fmla="*/ 0 h 272"/>
                <a:gd name="T24" fmla="*/ 0 w 202"/>
                <a:gd name="T25" fmla="*/ 0 h 272"/>
                <a:gd name="T26" fmla="*/ 0 w 202"/>
                <a:gd name="T27" fmla="*/ 0 h 272"/>
                <a:gd name="T28" fmla="*/ 0 w 202"/>
                <a:gd name="T29" fmla="*/ 0 h 272"/>
                <a:gd name="T30" fmla="*/ 0 w 202"/>
                <a:gd name="T31" fmla="*/ 0 h 272"/>
                <a:gd name="T32" fmla="*/ 0 w 202"/>
                <a:gd name="T33" fmla="*/ 0 h 272"/>
                <a:gd name="T34" fmla="*/ 0 w 202"/>
                <a:gd name="T35" fmla="*/ 0 h 272"/>
                <a:gd name="T36" fmla="*/ 0 w 202"/>
                <a:gd name="T37" fmla="*/ 0 h 272"/>
                <a:gd name="T38" fmla="*/ 0 w 202"/>
                <a:gd name="T39" fmla="*/ 0 h 272"/>
                <a:gd name="T40" fmla="*/ 0 w 202"/>
                <a:gd name="T41" fmla="*/ 0 h 272"/>
                <a:gd name="T42" fmla="*/ 0 w 202"/>
                <a:gd name="T43" fmla="*/ 0 h 272"/>
                <a:gd name="T44" fmla="*/ 0 w 202"/>
                <a:gd name="T45" fmla="*/ 0 h 272"/>
                <a:gd name="T46" fmla="*/ 0 w 202"/>
                <a:gd name="T47" fmla="*/ 0 h 272"/>
                <a:gd name="T48" fmla="*/ 0 w 202"/>
                <a:gd name="T49" fmla="*/ 0 h 272"/>
                <a:gd name="T50" fmla="*/ 0 w 202"/>
                <a:gd name="T51" fmla="*/ 0 h 272"/>
                <a:gd name="T52" fmla="*/ 0 w 202"/>
                <a:gd name="T53" fmla="*/ 0 h 272"/>
                <a:gd name="T54" fmla="*/ 0 w 202"/>
                <a:gd name="T55" fmla="*/ 0 h 272"/>
                <a:gd name="T56" fmla="*/ 0 w 202"/>
                <a:gd name="T57" fmla="*/ 0 h 272"/>
                <a:gd name="T58" fmla="*/ 0 w 202"/>
                <a:gd name="T59" fmla="*/ 0 h 272"/>
                <a:gd name="T60" fmla="*/ 0 w 202"/>
                <a:gd name="T61" fmla="*/ 0 h 272"/>
                <a:gd name="T62" fmla="*/ 0 w 202"/>
                <a:gd name="T63" fmla="*/ 0 h 272"/>
                <a:gd name="T64" fmla="*/ 0 w 202"/>
                <a:gd name="T65" fmla="*/ 0 h 272"/>
                <a:gd name="T66" fmla="*/ 0 w 202"/>
                <a:gd name="T67" fmla="*/ 0 h 272"/>
                <a:gd name="T68" fmla="*/ 0 w 202"/>
                <a:gd name="T69" fmla="*/ 0 h 272"/>
                <a:gd name="T70" fmla="*/ 0 w 202"/>
                <a:gd name="T71" fmla="*/ 0 h 272"/>
                <a:gd name="T72" fmla="*/ 0 w 202"/>
                <a:gd name="T73" fmla="*/ 0 h 272"/>
                <a:gd name="T74" fmla="*/ 0 w 202"/>
                <a:gd name="T75" fmla="*/ 0 h 272"/>
                <a:gd name="T76" fmla="*/ 0 w 202"/>
                <a:gd name="T77" fmla="*/ 0 h 272"/>
                <a:gd name="T78" fmla="*/ 0 w 202"/>
                <a:gd name="T79" fmla="*/ 0 h 272"/>
                <a:gd name="T80" fmla="*/ 0 w 202"/>
                <a:gd name="T81" fmla="*/ 0 h 272"/>
                <a:gd name="T82" fmla="*/ 0 w 202"/>
                <a:gd name="T83" fmla="*/ 0 h 272"/>
                <a:gd name="T84" fmla="*/ 0 w 202"/>
                <a:gd name="T85" fmla="*/ 0 h 272"/>
                <a:gd name="T86" fmla="*/ 0 w 202"/>
                <a:gd name="T87" fmla="*/ 0 h 272"/>
                <a:gd name="T88" fmla="*/ 0 w 202"/>
                <a:gd name="T89" fmla="*/ 0 h 272"/>
                <a:gd name="T90" fmla="*/ 0 w 202"/>
                <a:gd name="T91" fmla="*/ 0 h 272"/>
                <a:gd name="T92" fmla="*/ 0 w 202"/>
                <a:gd name="T93" fmla="*/ 0 h 272"/>
                <a:gd name="T94" fmla="*/ 0 w 202"/>
                <a:gd name="T95" fmla="*/ 0 h 272"/>
                <a:gd name="T96" fmla="*/ 0 w 202"/>
                <a:gd name="T97" fmla="*/ 0 h 272"/>
                <a:gd name="T98" fmla="*/ 0 w 202"/>
                <a:gd name="T99" fmla="*/ 0 h 272"/>
                <a:gd name="T100" fmla="*/ 0 w 202"/>
                <a:gd name="T101" fmla="*/ 0 h 272"/>
                <a:gd name="T102" fmla="*/ 0 w 202"/>
                <a:gd name="T103" fmla="*/ 0 h 272"/>
                <a:gd name="T104" fmla="*/ 0 w 202"/>
                <a:gd name="T105" fmla="*/ 0 h 272"/>
                <a:gd name="T106" fmla="*/ 0 w 202"/>
                <a:gd name="T107" fmla="*/ 0 h 272"/>
                <a:gd name="T108" fmla="*/ 0 w 202"/>
                <a:gd name="T109" fmla="*/ 0 h 272"/>
                <a:gd name="T110" fmla="*/ 0 w 202"/>
                <a:gd name="T111" fmla="*/ 0 h 272"/>
                <a:gd name="T112" fmla="*/ 0 w 202"/>
                <a:gd name="T113" fmla="*/ 0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272"/>
                <a:gd name="T173" fmla="*/ 202 w 202"/>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272">
                  <a:moveTo>
                    <a:pt x="26" y="1"/>
                  </a:moveTo>
                  <a:lnTo>
                    <a:pt x="46" y="0"/>
                  </a:lnTo>
                  <a:lnTo>
                    <a:pt x="65" y="2"/>
                  </a:lnTo>
                  <a:lnTo>
                    <a:pt x="82" y="6"/>
                  </a:lnTo>
                  <a:lnTo>
                    <a:pt x="100" y="11"/>
                  </a:lnTo>
                  <a:lnTo>
                    <a:pt x="116" y="18"/>
                  </a:lnTo>
                  <a:lnTo>
                    <a:pt x="132" y="27"/>
                  </a:lnTo>
                  <a:lnTo>
                    <a:pt x="146" y="37"/>
                  </a:lnTo>
                  <a:lnTo>
                    <a:pt x="158" y="50"/>
                  </a:lnTo>
                  <a:lnTo>
                    <a:pt x="169" y="63"/>
                  </a:lnTo>
                  <a:lnTo>
                    <a:pt x="179" y="80"/>
                  </a:lnTo>
                  <a:lnTo>
                    <a:pt x="188" y="96"/>
                  </a:lnTo>
                  <a:lnTo>
                    <a:pt x="193" y="114"/>
                  </a:lnTo>
                  <a:lnTo>
                    <a:pt x="198" y="133"/>
                  </a:lnTo>
                  <a:lnTo>
                    <a:pt x="200" y="153"/>
                  </a:lnTo>
                  <a:lnTo>
                    <a:pt x="202" y="176"/>
                  </a:lnTo>
                  <a:lnTo>
                    <a:pt x="200" y="198"/>
                  </a:lnTo>
                  <a:lnTo>
                    <a:pt x="199" y="201"/>
                  </a:lnTo>
                  <a:lnTo>
                    <a:pt x="196" y="211"/>
                  </a:lnTo>
                  <a:lnTo>
                    <a:pt x="189" y="225"/>
                  </a:lnTo>
                  <a:lnTo>
                    <a:pt x="182" y="239"/>
                  </a:lnTo>
                  <a:lnTo>
                    <a:pt x="172" y="253"/>
                  </a:lnTo>
                  <a:lnTo>
                    <a:pt x="163" y="265"/>
                  </a:lnTo>
                  <a:lnTo>
                    <a:pt x="151" y="272"/>
                  </a:lnTo>
                  <a:lnTo>
                    <a:pt x="141" y="272"/>
                  </a:lnTo>
                  <a:lnTo>
                    <a:pt x="130" y="267"/>
                  </a:lnTo>
                  <a:lnTo>
                    <a:pt x="119" y="260"/>
                  </a:lnTo>
                  <a:lnTo>
                    <a:pt x="108" y="251"/>
                  </a:lnTo>
                  <a:lnTo>
                    <a:pt x="99" y="240"/>
                  </a:lnTo>
                  <a:lnTo>
                    <a:pt x="93" y="228"/>
                  </a:lnTo>
                  <a:lnTo>
                    <a:pt x="91" y="214"/>
                  </a:lnTo>
                  <a:lnTo>
                    <a:pt x="94" y="199"/>
                  </a:lnTo>
                  <a:lnTo>
                    <a:pt x="102" y="183"/>
                  </a:lnTo>
                  <a:lnTo>
                    <a:pt x="105" y="180"/>
                  </a:lnTo>
                  <a:lnTo>
                    <a:pt x="106" y="178"/>
                  </a:lnTo>
                  <a:lnTo>
                    <a:pt x="108" y="176"/>
                  </a:lnTo>
                  <a:lnTo>
                    <a:pt x="111" y="173"/>
                  </a:lnTo>
                  <a:lnTo>
                    <a:pt x="125" y="153"/>
                  </a:lnTo>
                  <a:lnTo>
                    <a:pt x="134" y="135"/>
                  </a:lnTo>
                  <a:lnTo>
                    <a:pt x="139" y="116"/>
                  </a:lnTo>
                  <a:lnTo>
                    <a:pt x="136" y="98"/>
                  </a:lnTo>
                  <a:lnTo>
                    <a:pt x="127" y="82"/>
                  </a:lnTo>
                  <a:lnTo>
                    <a:pt x="108" y="66"/>
                  </a:lnTo>
                  <a:lnTo>
                    <a:pt x="80" y="52"/>
                  </a:lnTo>
                  <a:lnTo>
                    <a:pt x="43" y="37"/>
                  </a:lnTo>
                  <a:lnTo>
                    <a:pt x="42" y="37"/>
                  </a:lnTo>
                  <a:lnTo>
                    <a:pt x="40" y="36"/>
                  </a:lnTo>
                  <a:lnTo>
                    <a:pt x="38" y="36"/>
                  </a:lnTo>
                  <a:lnTo>
                    <a:pt x="37" y="35"/>
                  </a:lnTo>
                  <a:lnTo>
                    <a:pt x="31" y="33"/>
                  </a:lnTo>
                  <a:lnTo>
                    <a:pt x="22" y="28"/>
                  </a:lnTo>
                  <a:lnTo>
                    <a:pt x="12" y="23"/>
                  </a:lnTo>
                  <a:lnTo>
                    <a:pt x="4" y="18"/>
                  </a:lnTo>
                  <a:lnTo>
                    <a:pt x="0" y="13"/>
                  </a:lnTo>
                  <a:lnTo>
                    <a:pt x="1" y="8"/>
                  </a:lnTo>
                  <a:lnTo>
                    <a:pt x="9" y="4"/>
                  </a:lnTo>
                  <a:lnTo>
                    <a:pt x="26" y="1"/>
                  </a:lnTo>
                  <a:close/>
                </a:path>
              </a:pathLst>
            </a:custGeom>
            <a:solidFill>
              <a:srgbClr val="DDDDDD"/>
            </a:solidFill>
            <a:ln w="9525">
              <a:noFill/>
              <a:round/>
              <a:headEnd/>
              <a:tailEnd/>
            </a:ln>
          </p:spPr>
          <p:txBody>
            <a:bodyPr/>
            <a:lstStyle/>
            <a:p>
              <a:endParaRPr lang="ru-RU"/>
            </a:p>
          </p:txBody>
        </p:sp>
        <p:sp>
          <p:nvSpPr>
            <p:cNvPr id="6201" name="Freeform 128"/>
            <p:cNvSpPr>
              <a:spLocks/>
            </p:cNvSpPr>
            <p:nvPr/>
          </p:nvSpPr>
          <p:spPr bwMode="auto">
            <a:xfrm>
              <a:off x="4037" y="208"/>
              <a:ext cx="46" cy="66"/>
            </a:xfrm>
            <a:custGeom>
              <a:avLst/>
              <a:gdLst>
                <a:gd name="T0" fmla="*/ 0 w 186"/>
                <a:gd name="T1" fmla="*/ 0 h 263"/>
                <a:gd name="T2" fmla="*/ 0 w 186"/>
                <a:gd name="T3" fmla="*/ 0 h 263"/>
                <a:gd name="T4" fmla="*/ 0 w 186"/>
                <a:gd name="T5" fmla="*/ 0 h 263"/>
                <a:gd name="T6" fmla="*/ 0 w 186"/>
                <a:gd name="T7" fmla="*/ 0 h 263"/>
                <a:gd name="T8" fmla="*/ 0 w 186"/>
                <a:gd name="T9" fmla="*/ 0 h 263"/>
                <a:gd name="T10" fmla="*/ 0 w 186"/>
                <a:gd name="T11" fmla="*/ 0 h 263"/>
                <a:gd name="T12" fmla="*/ 0 w 186"/>
                <a:gd name="T13" fmla="*/ 0 h 263"/>
                <a:gd name="T14" fmla="*/ 0 w 186"/>
                <a:gd name="T15" fmla="*/ 0 h 263"/>
                <a:gd name="T16" fmla="*/ 0 w 186"/>
                <a:gd name="T17" fmla="*/ 0 h 263"/>
                <a:gd name="T18" fmla="*/ 0 w 186"/>
                <a:gd name="T19" fmla="*/ 0 h 263"/>
                <a:gd name="T20" fmla="*/ 0 w 186"/>
                <a:gd name="T21" fmla="*/ 0 h 263"/>
                <a:gd name="T22" fmla="*/ 0 w 186"/>
                <a:gd name="T23" fmla="*/ 0 h 263"/>
                <a:gd name="T24" fmla="*/ 0 w 186"/>
                <a:gd name="T25" fmla="*/ 0 h 263"/>
                <a:gd name="T26" fmla="*/ 0 w 186"/>
                <a:gd name="T27" fmla="*/ 0 h 263"/>
                <a:gd name="T28" fmla="*/ 0 w 186"/>
                <a:gd name="T29" fmla="*/ 0 h 263"/>
                <a:gd name="T30" fmla="*/ 0 w 186"/>
                <a:gd name="T31" fmla="*/ 0 h 263"/>
                <a:gd name="T32" fmla="*/ 0 w 186"/>
                <a:gd name="T33" fmla="*/ 0 h 263"/>
                <a:gd name="T34" fmla="*/ 0 w 186"/>
                <a:gd name="T35" fmla="*/ 0 h 263"/>
                <a:gd name="T36" fmla="*/ 0 w 186"/>
                <a:gd name="T37" fmla="*/ 0 h 263"/>
                <a:gd name="T38" fmla="*/ 0 w 186"/>
                <a:gd name="T39" fmla="*/ 0 h 263"/>
                <a:gd name="T40" fmla="*/ 0 w 186"/>
                <a:gd name="T41" fmla="*/ 0 h 263"/>
                <a:gd name="T42" fmla="*/ 0 w 186"/>
                <a:gd name="T43" fmla="*/ 0 h 263"/>
                <a:gd name="T44" fmla="*/ 0 w 186"/>
                <a:gd name="T45" fmla="*/ 0 h 263"/>
                <a:gd name="T46" fmla="*/ 0 w 186"/>
                <a:gd name="T47" fmla="*/ 0 h 263"/>
                <a:gd name="T48" fmla="*/ 0 w 186"/>
                <a:gd name="T49" fmla="*/ 0 h 263"/>
                <a:gd name="T50" fmla="*/ 0 w 186"/>
                <a:gd name="T51" fmla="*/ 0 h 263"/>
                <a:gd name="T52" fmla="*/ 0 w 186"/>
                <a:gd name="T53" fmla="*/ 0 h 263"/>
                <a:gd name="T54" fmla="*/ 0 w 186"/>
                <a:gd name="T55" fmla="*/ 0 h 263"/>
                <a:gd name="T56" fmla="*/ 0 w 186"/>
                <a:gd name="T57" fmla="*/ 0 h 263"/>
                <a:gd name="T58" fmla="*/ 0 w 186"/>
                <a:gd name="T59" fmla="*/ 0 h 263"/>
                <a:gd name="T60" fmla="*/ 0 w 186"/>
                <a:gd name="T61" fmla="*/ 0 h 263"/>
                <a:gd name="T62" fmla="*/ 0 w 186"/>
                <a:gd name="T63" fmla="*/ 0 h 263"/>
                <a:gd name="T64" fmla="*/ 0 w 186"/>
                <a:gd name="T65" fmla="*/ 0 h 263"/>
                <a:gd name="T66" fmla="*/ 0 w 186"/>
                <a:gd name="T67" fmla="*/ 0 h 263"/>
                <a:gd name="T68" fmla="*/ 0 w 186"/>
                <a:gd name="T69" fmla="*/ 0 h 263"/>
                <a:gd name="T70" fmla="*/ 0 w 186"/>
                <a:gd name="T71" fmla="*/ 0 h 263"/>
                <a:gd name="T72" fmla="*/ 0 w 186"/>
                <a:gd name="T73" fmla="*/ 0 h 263"/>
                <a:gd name="T74" fmla="*/ 0 w 186"/>
                <a:gd name="T75" fmla="*/ 0 h 263"/>
                <a:gd name="T76" fmla="*/ 0 w 186"/>
                <a:gd name="T77" fmla="*/ 0 h 263"/>
                <a:gd name="T78" fmla="*/ 0 w 186"/>
                <a:gd name="T79" fmla="*/ 0 h 263"/>
                <a:gd name="T80" fmla="*/ 0 w 186"/>
                <a:gd name="T81" fmla="*/ 0 h 263"/>
                <a:gd name="T82" fmla="*/ 0 w 186"/>
                <a:gd name="T83" fmla="*/ 0 h 263"/>
                <a:gd name="T84" fmla="*/ 0 w 186"/>
                <a:gd name="T85" fmla="*/ 0 h 263"/>
                <a:gd name="T86" fmla="*/ 0 w 186"/>
                <a:gd name="T87" fmla="*/ 0 h 263"/>
                <a:gd name="T88" fmla="*/ 0 w 186"/>
                <a:gd name="T89" fmla="*/ 0 h 263"/>
                <a:gd name="T90" fmla="*/ 0 w 186"/>
                <a:gd name="T91" fmla="*/ 0 h 263"/>
                <a:gd name="T92" fmla="*/ 0 w 186"/>
                <a:gd name="T93" fmla="*/ 0 h 263"/>
                <a:gd name="T94" fmla="*/ 0 w 186"/>
                <a:gd name="T95" fmla="*/ 0 h 263"/>
                <a:gd name="T96" fmla="*/ 0 w 186"/>
                <a:gd name="T97" fmla="*/ 0 h 2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263"/>
                <a:gd name="T149" fmla="*/ 186 w 186"/>
                <a:gd name="T150" fmla="*/ 263 h 2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263">
                  <a:moveTo>
                    <a:pt x="24" y="0"/>
                  </a:moveTo>
                  <a:lnTo>
                    <a:pt x="60" y="1"/>
                  </a:lnTo>
                  <a:lnTo>
                    <a:pt x="93" y="9"/>
                  </a:lnTo>
                  <a:lnTo>
                    <a:pt x="122" y="25"/>
                  </a:lnTo>
                  <a:lnTo>
                    <a:pt x="146" y="48"/>
                  </a:lnTo>
                  <a:lnTo>
                    <a:pt x="166" y="76"/>
                  </a:lnTo>
                  <a:lnTo>
                    <a:pt x="179" y="110"/>
                  </a:lnTo>
                  <a:lnTo>
                    <a:pt x="186" y="148"/>
                  </a:lnTo>
                  <a:lnTo>
                    <a:pt x="185" y="191"/>
                  </a:lnTo>
                  <a:lnTo>
                    <a:pt x="184" y="195"/>
                  </a:lnTo>
                  <a:lnTo>
                    <a:pt x="180" y="204"/>
                  </a:lnTo>
                  <a:lnTo>
                    <a:pt x="174" y="217"/>
                  </a:lnTo>
                  <a:lnTo>
                    <a:pt x="167" y="231"/>
                  </a:lnTo>
                  <a:lnTo>
                    <a:pt x="159" y="245"/>
                  </a:lnTo>
                  <a:lnTo>
                    <a:pt x="150" y="257"/>
                  </a:lnTo>
                  <a:lnTo>
                    <a:pt x="141" y="263"/>
                  </a:lnTo>
                  <a:lnTo>
                    <a:pt x="130" y="263"/>
                  </a:lnTo>
                  <a:lnTo>
                    <a:pt x="120" y="258"/>
                  </a:lnTo>
                  <a:lnTo>
                    <a:pt x="110" y="251"/>
                  </a:lnTo>
                  <a:lnTo>
                    <a:pt x="100" y="243"/>
                  </a:lnTo>
                  <a:lnTo>
                    <a:pt x="93" y="232"/>
                  </a:lnTo>
                  <a:lnTo>
                    <a:pt x="87" y="221"/>
                  </a:lnTo>
                  <a:lnTo>
                    <a:pt x="86" y="208"/>
                  </a:lnTo>
                  <a:lnTo>
                    <a:pt x="89" y="193"/>
                  </a:lnTo>
                  <a:lnTo>
                    <a:pt x="97" y="176"/>
                  </a:lnTo>
                  <a:lnTo>
                    <a:pt x="100" y="174"/>
                  </a:lnTo>
                  <a:lnTo>
                    <a:pt x="101" y="172"/>
                  </a:lnTo>
                  <a:lnTo>
                    <a:pt x="103" y="169"/>
                  </a:lnTo>
                  <a:lnTo>
                    <a:pt x="104" y="167"/>
                  </a:lnTo>
                  <a:lnTo>
                    <a:pt x="117" y="148"/>
                  </a:lnTo>
                  <a:lnTo>
                    <a:pt x="127" y="129"/>
                  </a:lnTo>
                  <a:lnTo>
                    <a:pt x="130" y="112"/>
                  </a:lnTo>
                  <a:lnTo>
                    <a:pt x="128" y="94"/>
                  </a:lnTo>
                  <a:lnTo>
                    <a:pt x="118" y="78"/>
                  </a:lnTo>
                  <a:lnTo>
                    <a:pt x="101" y="62"/>
                  </a:lnTo>
                  <a:lnTo>
                    <a:pt x="76" y="48"/>
                  </a:lnTo>
                  <a:lnTo>
                    <a:pt x="41" y="35"/>
                  </a:lnTo>
                  <a:lnTo>
                    <a:pt x="40" y="35"/>
                  </a:lnTo>
                  <a:lnTo>
                    <a:pt x="39" y="33"/>
                  </a:lnTo>
                  <a:lnTo>
                    <a:pt x="37" y="33"/>
                  </a:lnTo>
                  <a:lnTo>
                    <a:pt x="35" y="32"/>
                  </a:lnTo>
                  <a:lnTo>
                    <a:pt x="30" y="30"/>
                  </a:lnTo>
                  <a:lnTo>
                    <a:pt x="21" y="26"/>
                  </a:lnTo>
                  <a:lnTo>
                    <a:pt x="12" y="22"/>
                  </a:lnTo>
                  <a:lnTo>
                    <a:pt x="5" y="17"/>
                  </a:lnTo>
                  <a:lnTo>
                    <a:pt x="0" y="11"/>
                  </a:lnTo>
                  <a:lnTo>
                    <a:pt x="0" y="7"/>
                  </a:lnTo>
                  <a:lnTo>
                    <a:pt x="7" y="3"/>
                  </a:lnTo>
                  <a:lnTo>
                    <a:pt x="24" y="0"/>
                  </a:lnTo>
                  <a:close/>
                </a:path>
              </a:pathLst>
            </a:custGeom>
            <a:solidFill>
              <a:srgbClr val="CCC9CE"/>
            </a:solidFill>
            <a:ln w="9525">
              <a:noFill/>
              <a:round/>
              <a:headEnd/>
              <a:tailEnd/>
            </a:ln>
          </p:spPr>
          <p:txBody>
            <a:bodyPr/>
            <a:lstStyle/>
            <a:p>
              <a:endParaRPr lang="ru-RU"/>
            </a:p>
          </p:txBody>
        </p:sp>
        <p:sp>
          <p:nvSpPr>
            <p:cNvPr id="6202" name="Freeform 129"/>
            <p:cNvSpPr>
              <a:spLocks/>
            </p:cNvSpPr>
            <p:nvPr/>
          </p:nvSpPr>
          <p:spPr bwMode="auto">
            <a:xfrm>
              <a:off x="4039" y="209"/>
              <a:ext cx="43" cy="64"/>
            </a:xfrm>
            <a:custGeom>
              <a:avLst/>
              <a:gdLst>
                <a:gd name="T0" fmla="*/ 0 w 172"/>
                <a:gd name="T1" fmla="*/ 0 h 256"/>
                <a:gd name="T2" fmla="*/ 0 w 172"/>
                <a:gd name="T3" fmla="*/ 0 h 256"/>
                <a:gd name="T4" fmla="*/ 0 w 172"/>
                <a:gd name="T5" fmla="*/ 0 h 256"/>
                <a:gd name="T6" fmla="*/ 0 w 172"/>
                <a:gd name="T7" fmla="*/ 0 h 256"/>
                <a:gd name="T8" fmla="*/ 0 w 172"/>
                <a:gd name="T9" fmla="*/ 0 h 256"/>
                <a:gd name="T10" fmla="*/ 0 w 172"/>
                <a:gd name="T11" fmla="*/ 0 h 256"/>
                <a:gd name="T12" fmla="*/ 0 w 172"/>
                <a:gd name="T13" fmla="*/ 0 h 256"/>
                <a:gd name="T14" fmla="*/ 0 w 172"/>
                <a:gd name="T15" fmla="*/ 0 h 256"/>
                <a:gd name="T16" fmla="*/ 0 w 172"/>
                <a:gd name="T17" fmla="*/ 0 h 256"/>
                <a:gd name="T18" fmla="*/ 0 w 172"/>
                <a:gd name="T19" fmla="*/ 0 h 256"/>
                <a:gd name="T20" fmla="*/ 0 w 172"/>
                <a:gd name="T21" fmla="*/ 0 h 256"/>
                <a:gd name="T22" fmla="*/ 0 w 172"/>
                <a:gd name="T23" fmla="*/ 0 h 256"/>
                <a:gd name="T24" fmla="*/ 0 w 172"/>
                <a:gd name="T25" fmla="*/ 0 h 256"/>
                <a:gd name="T26" fmla="*/ 0 w 172"/>
                <a:gd name="T27" fmla="*/ 0 h 256"/>
                <a:gd name="T28" fmla="*/ 0 w 172"/>
                <a:gd name="T29" fmla="*/ 0 h 256"/>
                <a:gd name="T30" fmla="*/ 0 w 172"/>
                <a:gd name="T31" fmla="*/ 0 h 256"/>
                <a:gd name="T32" fmla="*/ 0 w 172"/>
                <a:gd name="T33" fmla="*/ 0 h 256"/>
                <a:gd name="T34" fmla="*/ 0 w 172"/>
                <a:gd name="T35" fmla="*/ 0 h 256"/>
                <a:gd name="T36" fmla="*/ 0 w 172"/>
                <a:gd name="T37" fmla="*/ 0 h 256"/>
                <a:gd name="T38" fmla="*/ 0 w 172"/>
                <a:gd name="T39" fmla="*/ 0 h 256"/>
                <a:gd name="T40" fmla="*/ 0 w 172"/>
                <a:gd name="T41" fmla="*/ 0 h 256"/>
                <a:gd name="T42" fmla="*/ 0 w 172"/>
                <a:gd name="T43" fmla="*/ 0 h 256"/>
                <a:gd name="T44" fmla="*/ 0 w 172"/>
                <a:gd name="T45" fmla="*/ 0 h 256"/>
                <a:gd name="T46" fmla="*/ 0 w 172"/>
                <a:gd name="T47" fmla="*/ 0 h 256"/>
                <a:gd name="T48" fmla="*/ 0 w 172"/>
                <a:gd name="T49" fmla="*/ 0 h 256"/>
                <a:gd name="T50" fmla="*/ 0 w 172"/>
                <a:gd name="T51" fmla="*/ 0 h 256"/>
                <a:gd name="T52" fmla="*/ 0 w 172"/>
                <a:gd name="T53" fmla="*/ 0 h 256"/>
                <a:gd name="T54" fmla="*/ 0 w 172"/>
                <a:gd name="T55" fmla="*/ 0 h 256"/>
                <a:gd name="T56" fmla="*/ 0 w 172"/>
                <a:gd name="T57" fmla="*/ 0 h 256"/>
                <a:gd name="T58" fmla="*/ 0 w 172"/>
                <a:gd name="T59" fmla="*/ 0 h 256"/>
                <a:gd name="T60" fmla="*/ 0 w 172"/>
                <a:gd name="T61" fmla="*/ 0 h 256"/>
                <a:gd name="T62" fmla="*/ 0 w 172"/>
                <a:gd name="T63" fmla="*/ 0 h 256"/>
                <a:gd name="T64" fmla="*/ 0 w 172"/>
                <a:gd name="T65" fmla="*/ 0 h 256"/>
                <a:gd name="T66" fmla="*/ 0 w 172"/>
                <a:gd name="T67" fmla="*/ 0 h 256"/>
                <a:gd name="T68" fmla="*/ 0 w 172"/>
                <a:gd name="T69" fmla="*/ 0 h 256"/>
                <a:gd name="T70" fmla="*/ 0 w 172"/>
                <a:gd name="T71" fmla="*/ 0 h 256"/>
                <a:gd name="T72" fmla="*/ 0 w 172"/>
                <a:gd name="T73" fmla="*/ 0 h 256"/>
                <a:gd name="T74" fmla="*/ 0 w 172"/>
                <a:gd name="T75" fmla="*/ 0 h 256"/>
                <a:gd name="T76" fmla="*/ 0 w 172"/>
                <a:gd name="T77" fmla="*/ 0 h 256"/>
                <a:gd name="T78" fmla="*/ 0 w 172"/>
                <a:gd name="T79" fmla="*/ 0 h 256"/>
                <a:gd name="T80" fmla="*/ 0 w 172"/>
                <a:gd name="T81" fmla="*/ 0 h 256"/>
                <a:gd name="T82" fmla="*/ 0 w 172"/>
                <a:gd name="T83" fmla="*/ 0 h 256"/>
                <a:gd name="T84" fmla="*/ 0 w 172"/>
                <a:gd name="T85" fmla="*/ 0 h 256"/>
                <a:gd name="T86" fmla="*/ 0 w 172"/>
                <a:gd name="T87" fmla="*/ 0 h 256"/>
                <a:gd name="T88" fmla="*/ 0 w 172"/>
                <a:gd name="T89" fmla="*/ 0 h 256"/>
                <a:gd name="T90" fmla="*/ 0 w 172"/>
                <a:gd name="T91" fmla="*/ 0 h 256"/>
                <a:gd name="T92" fmla="*/ 0 w 172"/>
                <a:gd name="T93" fmla="*/ 0 h 256"/>
                <a:gd name="T94" fmla="*/ 0 w 172"/>
                <a:gd name="T95" fmla="*/ 0 h 256"/>
                <a:gd name="T96" fmla="*/ 0 w 172"/>
                <a:gd name="T97" fmla="*/ 0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
                <a:gd name="T148" fmla="*/ 0 h 256"/>
                <a:gd name="T149" fmla="*/ 172 w 17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 h="256">
                  <a:moveTo>
                    <a:pt x="22" y="0"/>
                  </a:moveTo>
                  <a:lnTo>
                    <a:pt x="55" y="1"/>
                  </a:lnTo>
                  <a:lnTo>
                    <a:pt x="85" y="9"/>
                  </a:lnTo>
                  <a:lnTo>
                    <a:pt x="112" y="25"/>
                  </a:lnTo>
                  <a:lnTo>
                    <a:pt x="135" y="47"/>
                  </a:lnTo>
                  <a:lnTo>
                    <a:pt x="153" y="74"/>
                  </a:lnTo>
                  <a:lnTo>
                    <a:pt x="166" y="107"/>
                  </a:lnTo>
                  <a:lnTo>
                    <a:pt x="172" y="144"/>
                  </a:lnTo>
                  <a:lnTo>
                    <a:pt x="172" y="186"/>
                  </a:lnTo>
                  <a:lnTo>
                    <a:pt x="170" y="190"/>
                  </a:lnTo>
                  <a:lnTo>
                    <a:pt x="167" y="199"/>
                  </a:lnTo>
                  <a:lnTo>
                    <a:pt x="162" y="212"/>
                  </a:lnTo>
                  <a:lnTo>
                    <a:pt x="155" y="226"/>
                  </a:lnTo>
                  <a:lnTo>
                    <a:pt x="147" y="239"/>
                  </a:lnTo>
                  <a:lnTo>
                    <a:pt x="139" y="251"/>
                  </a:lnTo>
                  <a:lnTo>
                    <a:pt x="130" y="256"/>
                  </a:lnTo>
                  <a:lnTo>
                    <a:pt x="120" y="256"/>
                  </a:lnTo>
                  <a:lnTo>
                    <a:pt x="111" y="252"/>
                  </a:lnTo>
                  <a:lnTo>
                    <a:pt x="102" y="245"/>
                  </a:lnTo>
                  <a:lnTo>
                    <a:pt x="92" y="236"/>
                  </a:lnTo>
                  <a:lnTo>
                    <a:pt x="86" y="227"/>
                  </a:lnTo>
                  <a:lnTo>
                    <a:pt x="82" y="215"/>
                  </a:lnTo>
                  <a:lnTo>
                    <a:pt x="81" y="203"/>
                  </a:lnTo>
                  <a:lnTo>
                    <a:pt x="84" y="188"/>
                  </a:lnTo>
                  <a:lnTo>
                    <a:pt x="93" y="172"/>
                  </a:lnTo>
                  <a:lnTo>
                    <a:pt x="95" y="170"/>
                  </a:lnTo>
                  <a:lnTo>
                    <a:pt x="96" y="167"/>
                  </a:lnTo>
                  <a:lnTo>
                    <a:pt x="98" y="165"/>
                  </a:lnTo>
                  <a:lnTo>
                    <a:pt x="99" y="163"/>
                  </a:lnTo>
                  <a:lnTo>
                    <a:pt x="111" y="145"/>
                  </a:lnTo>
                  <a:lnTo>
                    <a:pt x="118" y="126"/>
                  </a:lnTo>
                  <a:lnTo>
                    <a:pt x="121" y="109"/>
                  </a:lnTo>
                  <a:lnTo>
                    <a:pt x="119" y="91"/>
                  </a:lnTo>
                  <a:lnTo>
                    <a:pt x="111" y="75"/>
                  </a:lnTo>
                  <a:lnTo>
                    <a:pt x="96" y="60"/>
                  </a:lnTo>
                  <a:lnTo>
                    <a:pt x="72" y="46"/>
                  </a:lnTo>
                  <a:lnTo>
                    <a:pt x="41" y="33"/>
                  </a:lnTo>
                  <a:lnTo>
                    <a:pt x="40" y="32"/>
                  </a:lnTo>
                  <a:lnTo>
                    <a:pt x="38" y="32"/>
                  </a:lnTo>
                  <a:lnTo>
                    <a:pt x="36" y="32"/>
                  </a:lnTo>
                  <a:lnTo>
                    <a:pt x="35" y="30"/>
                  </a:lnTo>
                  <a:lnTo>
                    <a:pt x="30" y="28"/>
                  </a:lnTo>
                  <a:lnTo>
                    <a:pt x="22" y="26"/>
                  </a:lnTo>
                  <a:lnTo>
                    <a:pt x="14" y="21"/>
                  </a:lnTo>
                  <a:lnTo>
                    <a:pt x="6" y="16"/>
                  </a:lnTo>
                  <a:lnTo>
                    <a:pt x="1" y="11"/>
                  </a:lnTo>
                  <a:lnTo>
                    <a:pt x="0" y="6"/>
                  </a:lnTo>
                  <a:lnTo>
                    <a:pt x="7" y="2"/>
                  </a:lnTo>
                  <a:lnTo>
                    <a:pt x="22" y="0"/>
                  </a:lnTo>
                  <a:close/>
                </a:path>
              </a:pathLst>
            </a:custGeom>
            <a:solidFill>
              <a:srgbClr val="BCBABF"/>
            </a:solidFill>
            <a:ln w="9525">
              <a:noFill/>
              <a:round/>
              <a:headEnd/>
              <a:tailEnd/>
            </a:ln>
          </p:spPr>
          <p:txBody>
            <a:bodyPr/>
            <a:lstStyle/>
            <a:p>
              <a:endParaRPr lang="ru-RU"/>
            </a:p>
          </p:txBody>
        </p:sp>
        <p:sp>
          <p:nvSpPr>
            <p:cNvPr id="6203" name="Freeform 130"/>
            <p:cNvSpPr>
              <a:spLocks/>
            </p:cNvSpPr>
            <p:nvPr/>
          </p:nvSpPr>
          <p:spPr bwMode="auto">
            <a:xfrm>
              <a:off x="4042" y="210"/>
              <a:ext cx="39" cy="62"/>
            </a:xfrm>
            <a:custGeom>
              <a:avLst/>
              <a:gdLst>
                <a:gd name="T0" fmla="*/ 0 w 156"/>
                <a:gd name="T1" fmla="*/ 0 h 248"/>
                <a:gd name="T2" fmla="*/ 0 w 156"/>
                <a:gd name="T3" fmla="*/ 0 h 248"/>
                <a:gd name="T4" fmla="*/ 0 w 156"/>
                <a:gd name="T5" fmla="*/ 0 h 248"/>
                <a:gd name="T6" fmla="*/ 0 w 156"/>
                <a:gd name="T7" fmla="*/ 0 h 248"/>
                <a:gd name="T8" fmla="*/ 0 w 156"/>
                <a:gd name="T9" fmla="*/ 0 h 248"/>
                <a:gd name="T10" fmla="*/ 0 w 156"/>
                <a:gd name="T11" fmla="*/ 0 h 248"/>
                <a:gd name="T12" fmla="*/ 0 w 156"/>
                <a:gd name="T13" fmla="*/ 0 h 248"/>
                <a:gd name="T14" fmla="*/ 0 w 156"/>
                <a:gd name="T15" fmla="*/ 0 h 248"/>
                <a:gd name="T16" fmla="*/ 0 w 156"/>
                <a:gd name="T17" fmla="*/ 0 h 248"/>
                <a:gd name="T18" fmla="*/ 0 w 156"/>
                <a:gd name="T19" fmla="*/ 0 h 248"/>
                <a:gd name="T20" fmla="*/ 0 w 156"/>
                <a:gd name="T21" fmla="*/ 0 h 248"/>
                <a:gd name="T22" fmla="*/ 0 w 156"/>
                <a:gd name="T23" fmla="*/ 0 h 248"/>
                <a:gd name="T24" fmla="*/ 0 w 156"/>
                <a:gd name="T25" fmla="*/ 0 h 248"/>
                <a:gd name="T26" fmla="*/ 0 w 156"/>
                <a:gd name="T27" fmla="*/ 0 h 248"/>
                <a:gd name="T28" fmla="*/ 0 w 156"/>
                <a:gd name="T29" fmla="*/ 0 h 248"/>
                <a:gd name="T30" fmla="*/ 0 w 156"/>
                <a:gd name="T31" fmla="*/ 0 h 248"/>
                <a:gd name="T32" fmla="*/ 0 w 156"/>
                <a:gd name="T33" fmla="*/ 0 h 248"/>
                <a:gd name="T34" fmla="*/ 0 w 156"/>
                <a:gd name="T35" fmla="*/ 0 h 248"/>
                <a:gd name="T36" fmla="*/ 0 w 156"/>
                <a:gd name="T37" fmla="*/ 0 h 248"/>
                <a:gd name="T38" fmla="*/ 0 w 156"/>
                <a:gd name="T39" fmla="*/ 0 h 248"/>
                <a:gd name="T40" fmla="*/ 0 w 156"/>
                <a:gd name="T41" fmla="*/ 0 h 248"/>
                <a:gd name="T42" fmla="*/ 0 w 156"/>
                <a:gd name="T43" fmla="*/ 0 h 248"/>
                <a:gd name="T44" fmla="*/ 0 w 156"/>
                <a:gd name="T45" fmla="*/ 0 h 248"/>
                <a:gd name="T46" fmla="*/ 0 w 156"/>
                <a:gd name="T47" fmla="*/ 0 h 248"/>
                <a:gd name="T48" fmla="*/ 0 w 156"/>
                <a:gd name="T49" fmla="*/ 0 h 248"/>
                <a:gd name="T50" fmla="*/ 0 w 156"/>
                <a:gd name="T51" fmla="*/ 0 h 248"/>
                <a:gd name="T52" fmla="*/ 0 w 156"/>
                <a:gd name="T53" fmla="*/ 0 h 248"/>
                <a:gd name="T54" fmla="*/ 0 w 156"/>
                <a:gd name="T55" fmla="*/ 0 h 248"/>
                <a:gd name="T56" fmla="*/ 0 w 156"/>
                <a:gd name="T57" fmla="*/ 0 h 248"/>
                <a:gd name="T58" fmla="*/ 0 w 156"/>
                <a:gd name="T59" fmla="*/ 0 h 248"/>
                <a:gd name="T60" fmla="*/ 0 w 156"/>
                <a:gd name="T61" fmla="*/ 0 h 248"/>
                <a:gd name="T62" fmla="*/ 0 w 156"/>
                <a:gd name="T63" fmla="*/ 0 h 248"/>
                <a:gd name="T64" fmla="*/ 0 w 156"/>
                <a:gd name="T65" fmla="*/ 0 h 248"/>
                <a:gd name="T66" fmla="*/ 0 w 156"/>
                <a:gd name="T67" fmla="*/ 0 h 248"/>
                <a:gd name="T68" fmla="*/ 0 w 156"/>
                <a:gd name="T69" fmla="*/ 0 h 248"/>
                <a:gd name="T70" fmla="*/ 0 w 156"/>
                <a:gd name="T71" fmla="*/ 0 h 248"/>
                <a:gd name="T72" fmla="*/ 0 w 156"/>
                <a:gd name="T73" fmla="*/ 0 h 248"/>
                <a:gd name="T74" fmla="*/ 0 w 156"/>
                <a:gd name="T75" fmla="*/ 0 h 248"/>
                <a:gd name="T76" fmla="*/ 0 w 156"/>
                <a:gd name="T77" fmla="*/ 0 h 248"/>
                <a:gd name="T78" fmla="*/ 0 w 156"/>
                <a:gd name="T79" fmla="*/ 0 h 248"/>
                <a:gd name="T80" fmla="*/ 0 w 156"/>
                <a:gd name="T81" fmla="*/ 0 h 248"/>
                <a:gd name="T82" fmla="*/ 0 w 156"/>
                <a:gd name="T83" fmla="*/ 0 h 248"/>
                <a:gd name="T84" fmla="*/ 0 w 156"/>
                <a:gd name="T85" fmla="*/ 0 h 248"/>
                <a:gd name="T86" fmla="*/ 0 w 156"/>
                <a:gd name="T87" fmla="*/ 0 h 248"/>
                <a:gd name="T88" fmla="*/ 0 w 156"/>
                <a:gd name="T89" fmla="*/ 0 h 248"/>
                <a:gd name="T90" fmla="*/ 0 w 156"/>
                <a:gd name="T91" fmla="*/ 0 h 248"/>
                <a:gd name="T92" fmla="*/ 0 w 156"/>
                <a:gd name="T93" fmla="*/ 0 h 248"/>
                <a:gd name="T94" fmla="*/ 0 w 156"/>
                <a:gd name="T95" fmla="*/ 0 h 248"/>
                <a:gd name="T96" fmla="*/ 0 w 156"/>
                <a:gd name="T97" fmla="*/ 0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248"/>
                <a:gd name="T149" fmla="*/ 156 w 156"/>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248">
                  <a:moveTo>
                    <a:pt x="19" y="0"/>
                  </a:moveTo>
                  <a:lnTo>
                    <a:pt x="50" y="1"/>
                  </a:lnTo>
                  <a:lnTo>
                    <a:pt x="77" y="9"/>
                  </a:lnTo>
                  <a:lnTo>
                    <a:pt x="101" y="23"/>
                  </a:lnTo>
                  <a:lnTo>
                    <a:pt x="122" y="44"/>
                  </a:lnTo>
                  <a:lnTo>
                    <a:pt x="139" y="71"/>
                  </a:lnTo>
                  <a:lnTo>
                    <a:pt x="150" y="103"/>
                  </a:lnTo>
                  <a:lnTo>
                    <a:pt x="156" y="140"/>
                  </a:lnTo>
                  <a:lnTo>
                    <a:pt x="156" y="180"/>
                  </a:lnTo>
                  <a:lnTo>
                    <a:pt x="155" y="183"/>
                  </a:lnTo>
                  <a:lnTo>
                    <a:pt x="151" y="192"/>
                  </a:lnTo>
                  <a:lnTo>
                    <a:pt x="147" y="204"/>
                  </a:lnTo>
                  <a:lnTo>
                    <a:pt x="141" y="218"/>
                  </a:lnTo>
                  <a:lnTo>
                    <a:pt x="134" y="231"/>
                  </a:lnTo>
                  <a:lnTo>
                    <a:pt x="126" y="242"/>
                  </a:lnTo>
                  <a:lnTo>
                    <a:pt x="118" y="248"/>
                  </a:lnTo>
                  <a:lnTo>
                    <a:pt x="109" y="248"/>
                  </a:lnTo>
                  <a:lnTo>
                    <a:pt x="101" y="243"/>
                  </a:lnTo>
                  <a:lnTo>
                    <a:pt x="93" y="237"/>
                  </a:lnTo>
                  <a:lnTo>
                    <a:pt x="85" y="229"/>
                  </a:lnTo>
                  <a:lnTo>
                    <a:pt x="79" y="220"/>
                  </a:lnTo>
                  <a:lnTo>
                    <a:pt x="76" y="209"/>
                  </a:lnTo>
                  <a:lnTo>
                    <a:pt x="76" y="196"/>
                  </a:lnTo>
                  <a:lnTo>
                    <a:pt x="79" y="182"/>
                  </a:lnTo>
                  <a:lnTo>
                    <a:pt x="87" y="166"/>
                  </a:lnTo>
                  <a:lnTo>
                    <a:pt x="88" y="163"/>
                  </a:lnTo>
                  <a:lnTo>
                    <a:pt x="91" y="161"/>
                  </a:lnTo>
                  <a:lnTo>
                    <a:pt x="92" y="160"/>
                  </a:lnTo>
                  <a:lnTo>
                    <a:pt x="93" y="158"/>
                  </a:lnTo>
                  <a:lnTo>
                    <a:pt x="104" y="140"/>
                  </a:lnTo>
                  <a:lnTo>
                    <a:pt x="111" y="121"/>
                  </a:lnTo>
                  <a:lnTo>
                    <a:pt x="113" y="104"/>
                  </a:lnTo>
                  <a:lnTo>
                    <a:pt x="111" y="86"/>
                  </a:lnTo>
                  <a:lnTo>
                    <a:pt x="102" y="70"/>
                  </a:lnTo>
                  <a:lnTo>
                    <a:pt x="88" y="56"/>
                  </a:lnTo>
                  <a:lnTo>
                    <a:pt x="67" y="42"/>
                  </a:lnTo>
                  <a:lnTo>
                    <a:pt x="39" y="30"/>
                  </a:lnTo>
                  <a:lnTo>
                    <a:pt x="38" y="29"/>
                  </a:lnTo>
                  <a:lnTo>
                    <a:pt x="37" y="29"/>
                  </a:lnTo>
                  <a:lnTo>
                    <a:pt x="35" y="29"/>
                  </a:lnTo>
                  <a:lnTo>
                    <a:pt x="33" y="28"/>
                  </a:lnTo>
                  <a:lnTo>
                    <a:pt x="30" y="26"/>
                  </a:lnTo>
                  <a:lnTo>
                    <a:pt x="22" y="23"/>
                  </a:lnTo>
                  <a:lnTo>
                    <a:pt x="14" y="19"/>
                  </a:lnTo>
                  <a:lnTo>
                    <a:pt x="5" y="15"/>
                  </a:lnTo>
                  <a:lnTo>
                    <a:pt x="1" y="10"/>
                  </a:lnTo>
                  <a:lnTo>
                    <a:pt x="0" y="5"/>
                  </a:lnTo>
                  <a:lnTo>
                    <a:pt x="5" y="2"/>
                  </a:lnTo>
                  <a:lnTo>
                    <a:pt x="19" y="0"/>
                  </a:lnTo>
                  <a:close/>
                </a:path>
              </a:pathLst>
            </a:custGeom>
            <a:solidFill>
              <a:srgbClr val="AAA8AD"/>
            </a:solidFill>
            <a:ln w="9525">
              <a:noFill/>
              <a:round/>
              <a:headEnd/>
              <a:tailEnd/>
            </a:ln>
          </p:spPr>
          <p:txBody>
            <a:bodyPr/>
            <a:lstStyle/>
            <a:p>
              <a:endParaRPr lang="ru-RU"/>
            </a:p>
          </p:txBody>
        </p:sp>
        <p:sp>
          <p:nvSpPr>
            <p:cNvPr id="6204" name="Freeform 131"/>
            <p:cNvSpPr>
              <a:spLocks/>
            </p:cNvSpPr>
            <p:nvPr/>
          </p:nvSpPr>
          <p:spPr bwMode="auto">
            <a:xfrm>
              <a:off x="4045" y="211"/>
              <a:ext cx="35" cy="60"/>
            </a:xfrm>
            <a:custGeom>
              <a:avLst/>
              <a:gdLst>
                <a:gd name="T0" fmla="*/ 0 w 142"/>
                <a:gd name="T1" fmla="*/ 0 h 242"/>
                <a:gd name="T2" fmla="*/ 0 w 142"/>
                <a:gd name="T3" fmla="*/ 0 h 242"/>
                <a:gd name="T4" fmla="*/ 0 w 142"/>
                <a:gd name="T5" fmla="*/ 0 h 242"/>
                <a:gd name="T6" fmla="*/ 0 w 142"/>
                <a:gd name="T7" fmla="*/ 0 h 242"/>
                <a:gd name="T8" fmla="*/ 0 w 142"/>
                <a:gd name="T9" fmla="*/ 0 h 242"/>
                <a:gd name="T10" fmla="*/ 0 w 142"/>
                <a:gd name="T11" fmla="*/ 0 h 242"/>
                <a:gd name="T12" fmla="*/ 0 w 142"/>
                <a:gd name="T13" fmla="*/ 0 h 242"/>
                <a:gd name="T14" fmla="*/ 0 w 142"/>
                <a:gd name="T15" fmla="*/ 0 h 242"/>
                <a:gd name="T16" fmla="*/ 0 w 142"/>
                <a:gd name="T17" fmla="*/ 0 h 242"/>
                <a:gd name="T18" fmla="*/ 0 w 142"/>
                <a:gd name="T19" fmla="*/ 0 h 242"/>
                <a:gd name="T20" fmla="*/ 0 w 142"/>
                <a:gd name="T21" fmla="*/ 0 h 242"/>
                <a:gd name="T22" fmla="*/ 0 w 142"/>
                <a:gd name="T23" fmla="*/ 0 h 242"/>
                <a:gd name="T24" fmla="*/ 0 w 142"/>
                <a:gd name="T25" fmla="*/ 0 h 242"/>
                <a:gd name="T26" fmla="*/ 0 w 142"/>
                <a:gd name="T27" fmla="*/ 0 h 242"/>
                <a:gd name="T28" fmla="*/ 0 w 142"/>
                <a:gd name="T29" fmla="*/ 0 h 242"/>
                <a:gd name="T30" fmla="*/ 0 w 142"/>
                <a:gd name="T31" fmla="*/ 0 h 242"/>
                <a:gd name="T32" fmla="*/ 0 w 142"/>
                <a:gd name="T33" fmla="*/ 0 h 242"/>
                <a:gd name="T34" fmla="*/ 0 w 142"/>
                <a:gd name="T35" fmla="*/ 0 h 242"/>
                <a:gd name="T36" fmla="*/ 0 w 142"/>
                <a:gd name="T37" fmla="*/ 0 h 242"/>
                <a:gd name="T38" fmla="*/ 0 w 142"/>
                <a:gd name="T39" fmla="*/ 0 h 242"/>
                <a:gd name="T40" fmla="*/ 0 w 142"/>
                <a:gd name="T41" fmla="*/ 0 h 242"/>
                <a:gd name="T42" fmla="*/ 0 w 142"/>
                <a:gd name="T43" fmla="*/ 0 h 242"/>
                <a:gd name="T44" fmla="*/ 0 w 142"/>
                <a:gd name="T45" fmla="*/ 0 h 242"/>
                <a:gd name="T46" fmla="*/ 0 w 142"/>
                <a:gd name="T47" fmla="*/ 0 h 242"/>
                <a:gd name="T48" fmla="*/ 0 w 142"/>
                <a:gd name="T49" fmla="*/ 0 h 242"/>
                <a:gd name="T50" fmla="*/ 0 w 142"/>
                <a:gd name="T51" fmla="*/ 0 h 242"/>
                <a:gd name="T52" fmla="*/ 0 w 142"/>
                <a:gd name="T53" fmla="*/ 0 h 242"/>
                <a:gd name="T54" fmla="*/ 0 w 142"/>
                <a:gd name="T55" fmla="*/ 0 h 242"/>
                <a:gd name="T56" fmla="*/ 0 w 142"/>
                <a:gd name="T57" fmla="*/ 0 h 242"/>
                <a:gd name="T58" fmla="*/ 0 w 142"/>
                <a:gd name="T59" fmla="*/ 0 h 242"/>
                <a:gd name="T60" fmla="*/ 0 w 142"/>
                <a:gd name="T61" fmla="*/ 0 h 242"/>
                <a:gd name="T62" fmla="*/ 0 w 142"/>
                <a:gd name="T63" fmla="*/ 0 h 242"/>
                <a:gd name="T64" fmla="*/ 0 w 142"/>
                <a:gd name="T65" fmla="*/ 0 h 242"/>
                <a:gd name="T66" fmla="*/ 0 w 142"/>
                <a:gd name="T67" fmla="*/ 0 h 242"/>
                <a:gd name="T68" fmla="*/ 0 w 142"/>
                <a:gd name="T69" fmla="*/ 0 h 242"/>
                <a:gd name="T70" fmla="*/ 0 w 142"/>
                <a:gd name="T71" fmla="*/ 0 h 242"/>
                <a:gd name="T72" fmla="*/ 0 w 142"/>
                <a:gd name="T73" fmla="*/ 0 h 242"/>
                <a:gd name="T74" fmla="*/ 0 w 142"/>
                <a:gd name="T75" fmla="*/ 0 h 242"/>
                <a:gd name="T76" fmla="*/ 0 w 142"/>
                <a:gd name="T77" fmla="*/ 0 h 242"/>
                <a:gd name="T78" fmla="*/ 0 w 142"/>
                <a:gd name="T79" fmla="*/ 0 h 242"/>
                <a:gd name="T80" fmla="*/ 0 w 142"/>
                <a:gd name="T81" fmla="*/ 0 h 242"/>
                <a:gd name="T82" fmla="*/ 0 w 142"/>
                <a:gd name="T83" fmla="*/ 0 h 242"/>
                <a:gd name="T84" fmla="*/ 0 w 142"/>
                <a:gd name="T85" fmla="*/ 0 h 242"/>
                <a:gd name="T86" fmla="*/ 0 w 142"/>
                <a:gd name="T87" fmla="*/ 0 h 242"/>
                <a:gd name="T88" fmla="*/ 0 w 142"/>
                <a:gd name="T89" fmla="*/ 0 h 242"/>
                <a:gd name="T90" fmla="*/ 0 w 142"/>
                <a:gd name="T91" fmla="*/ 0 h 242"/>
                <a:gd name="T92" fmla="*/ 0 w 142"/>
                <a:gd name="T93" fmla="*/ 0 h 242"/>
                <a:gd name="T94" fmla="*/ 0 w 142"/>
                <a:gd name="T95" fmla="*/ 0 h 242"/>
                <a:gd name="T96" fmla="*/ 0 w 142"/>
                <a:gd name="T97" fmla="*/ 0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2"/>
                <a:gd name="T149" fmla="*/ 142 w 142"/>
                <a:gd name="T150" fmla="*/ 242 h 2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2">
                  <a:moveTo>
                    <a:pt x="18" y="0"/>
                  </a:moveTo>
                  <a:lnTo>
                    <a:pt x="46" y="1"/>
                  </a:lnTo>
                  <a:lnTo>
                    <a:pt x="70" y="9"/>
                  </a:lnTo>
                  <a:lnTo>
                    <a:pt x="93" y="23"/>
                  </a:lnTo>
                  <a:lnTo>
                    <a:pt x="111" y="44"/>
                  </a:lnTo>
                  <a:lnTo>
                    <a:pt x="126" y="70"/>
                  </a:lnTo>
                  <a:lnTo>
                    <a:pt x="137" y="101"/>
                  </a:lnTo>
                  <a:lnTo>
                    <a:pt x="142" y="137"/>
                  </a:lnTo>
                  <a:lnTo>
                    <a:pt x="142" y="175"/>
                  </a:lnTo>
                  <a:lnTo>
                    <a:pt x="140" y="179"/>
                  </a:lnTo>
                  <a:lnTo>
                    <a:pt x="138" y="187"/>
                  </a:lnTo>
                  <a:lnTo>
                    <a:pt x="133" y="199"/>
                  </a:lnTo>
                  <a:lnTo>
                    <a:pt x="128" y="213"/>
                  </a:lnTo>
                  <a:lnTo>
                    <a:pt x="122" y="226"/>
                  </a:lnTo>
                  <a:lnTo>
                    <a:pt x="115" y="236"/>
                  </a:lnTo>
                  <a:lnTo>
                    <a:pt x="107" y="242"/>
                  </a:lnTo>
                  <a:lnTo>
                    <a:pt x="100" y="242"/>
                  </a:lnTo>
                  <a:lnTo>
                    <a:pt x="91" y="238"/>
                  </a:lnTo>
                  <a:lnTo>
                    <a:pt x="84" y="230"/>
                  </a:lnTo>
                  <a:lnTo>
                    <a:pt x="77" y="223"/>
                  </a:lnTo>
                  <a:lnTo>
                    <a:pt x="73" y="214"/>
                  </a:lnTo>
                  <a:lnTo>
                    <a:pt x="70" y="205"/>
                  </a:lnTo>
                  <a:lnTo>
                    <a:pt x="70" y="192"/>
                  </a:lnTo>
                  <a:lnTo>
                    <a:pt x="75" y="178"/>
                  </a:lnTo>
                  <a:lnTo>
                    <a:pt x="83" y="163"/>
                  </a:lnTo>
                  <a:lnTo>
                    <a:pt x="84" y="160"/>
                  </a:lnTo>
                  <a:lnTo>
                    <a:pt x="86" y="158"/>
                  </a:lnTo>
                  <a:lnTo>
                    <a:pt x="87" y="157"/>
                  </a:lnTo>
                  <a:lnTo>
                    <a:pt x="88" y="154"/>
                  </a:lnTo>
                  <a:lnTo>
                    <a:pt x="97" y="137"/>
                  </a:lnTo>
                  <a:lnTo>
                    <a:pt x="103" y="119"/>
                  </a:lnTo>
                  <a:lnTo>
                    <a:pt x="104" y="102"/>
                  </a:lnTo>
                  <a:lnTo>
                    <a:pt x="102" y="84"/>
                  </a:lnTo>
                  <a:lnTo>
                    <a:pt x="95" y="68"/>
                  </a:lnTo>
                  <a:lnTo>
                    <a:pt x="82" y="54"/>
                  </a:lnTo>
                  <a:lnTo>
                    <a:pt x="63" y="40"/>
                  </a:lnTo>
                  <a:lnTo>
                    <a:pt x="39" y="29"/>
                  </a:lnTo>
                  <a:lnTo>
                    <a:pt x="38" y="28"/>
                  </a:lnTo>
                  <a:lnTo>
                    <a:pt x="36" y="28"/>
                  </a:lnTo>
                  <a:lnTo>
                    <a:pt x="34" y="28"/>
                  </a:lnTo>
                  <a:lnTo>
                    <a:pt x="33" y="27"/>
                  </a:lnTo>
                  <a:lnTo>
                    <a:pt x="29" y="26"/>
                  </a:lnTo>
                  <a:lnTo>
                    <a:pt x="24" y="23"/>
                  </a:lnTo>
                  <a:lnTo>
                    <a:pt x="14" y="20"/>
                  </a:lnTo>
                  <a:lnTo>
                    <a:pt x="7" y="15"/>
                  </a:lnTo>
                  <a:lnTo>
                    <a:pt x="1" y="10"/>
                  </a:lnTo>
                  <a:lnTo>
                    <a:pt x="0" y="7"/>
                  </a:lnTo>
                  <a:lnTo>
                    <a:pt x="5" y="2"/>
                  </a:lnTo>
                  <a:lnTo>
                    <a:pt x="18" y="0"/>
                  </a:lnTo>
                  <a:close/>
                </a:path>
              </a:pathLst>
            </a:custGeom>
            <a:solidFill>
              <a:srgbClr val="9B99A0"/>
            </a:solidFill>
            <a:ln w="9525">
              <a:noFill/>
              <a:round/>
              <a:headEnd/>
              <a:tailEnd/>
            </a:ln>
          </p:spPr>
          <p:txBody>
            <a:bodyPr/>
            <a:lstStyle/>
            <a:p>
              <a:endParaRPr lang="ru-RU"/>
            </a:p>
          </p:txBody>
        </p:sp>
        <p:sp>
          <p:nvSpPr>
            <p:cNvPr id="6205" name="Freeform 132"/>
            <p:cNvSpPr>
              <a:spLocks/>
            </p:cNvSpPr>
            <p:nvPr/>
          </p:nvSpPr>
          <p:spPr bwMode="auto">
            <a:xfrm>
              <a:off x="4048" y="212"/>
              <a:ext cx="32" cy="58"/>
            </a:xfrm>
            <a:custGeom>
              <a:avLst/>
              <a:gdLst>
                <a:gd name="T0" fmla="*/ 0 w 126"/>
                <a:gd name="T1" fmla="*/ 0 h 235"/>
                <a:gd name="T2" fmla="*/ 0 w 126"/>
                <a:gd name="T3" fmla="*/ 0 h 235"/>
                <a:gd name="T4" fmla="*/ 0 w 126"/>
                <a:gd name="T5" fmla="*/ 0 h 235"/>
                <a:gd name="T6" fmla="*/ 0 w 126"/>
                <a:gd name="T7" fmla="*/ 0 h 235"/>
                <a:gd name="T8" fmla="*/ 0 w 126"/>
                <a:gd name="T9" fmla="*/ 0 h 235"/>
                <a:gd name="T10" fmla="*/ 0 w 126"/>
                <a:gd name="T11" fmla="*/ 0 h 235"/>
                <a:gd name="T12" fmla="*/ 0 w 126"/>
                <a:gd name="T13" fmla="*/ 0 h 235"/>
                <a:gd name="T14" fmla="*/ 0 w 126"/>
                <a:gd name="T15" fmla="*/ 0 h 235"/>
                <a:gd name="T16" fmla="*/ 0 w 126"/>
                <a:gd name="T17" fmla="*/ 0 h 235"/>
                <a:gd name="T18" fmla="*/ 0 w 126"/>
                <a:gd name="T19" fmla="*/ 0 h 235"/>
                <a:gd name="T20" fmla="*/ 0 w 126"/>
                <a:gd name="T21" fmla="*/ 0 h 235"/>
                <a:gd name="T22" fmla="*/ 0 w 126"/>
                <a:gd name="T23" fmla="*/ 0 h 235"/>
                <a:gd name="T24" fmla="*/ 0 w 126"/>
                <a:gd name="T25" fmla="*/ 0 h 235"/>
                <a:gd name="T26" fmla="*/ 0 w 126"/>
                <a:gd name="T27" fmla="*/ 0 h 235"/>
                <a:gd name="T28" fmla="*/ 0 w 126"/>
                <a:gd name="T29" fmla="*/ 0 h 235"/>
                <a:gd name="T30" fmla="*/ 0 w 126"/>
                <a:gd name="T31" fmla="*/ 0 h 235"/>
                <a:gd name="T32" fmla="*/ 0 w 126"/>
                <a:gd name="T33" fmla="*/ 0 h 235"/>
                <a:gd name="T34" fmla="*/ 0 w 126"/>
                <a:gd name="T35" fmla="*/ 0 h 235"/>
                <a:gd name="T36" fmla="*/ 0 w 126"/>
                <a:gd name="T37" fmla="*/ 0 h 235"/>
                <a:gd name="T38" fmla="*/ 0 w 126"/>
                <a:gd name="T39" fmla="*/ 0 h 235"/>
                <a:gd name="T40" fmla="*/ 0 w 126"/>
                <a:gd name="T41" fmla="*/ 0 h 235"/>
                <a:gd name="T42" fmla="*/ 0 w 126"/>
                <a:gd name="T43" fmla="*/ 0 h 235"/>
                <a:gd name="T44" fmla="*/ 0 w 126"/>
                <a:gd name="T45" fmla="*/ 0 h 235"/>
                <a:gd name="T46" fmla="*/ 0 w 126"/>
                <a:gd name="T47" fmla="*/ 0 h 235"/>
                <a:gd name="T48" fmla="*/ 0 w 126"/>
                <a:gd name="T49" fmla="*/ 0 h 235"/>
                <a:gd name="T50" fmla="*/ 0 w 126"/>
                <a:gd name="T51" fmla="*/ 0 h 235"/>
                <a:gd name="T52" fmla="*/ 0 w 126"/>
                <a:gd name="T53" fmla="*/ 0 h 235"/>
                <a:gd name="T54" fmla="*/ 0 w 126"/>
                <a:gd name="T55" fmla="*/ 0 h 235"/>
                <a:gd name="T56" fmla="*/ 0 w 126"/>
                <a:gd name="T57" fmla="*/ 0 h 235"/>
                <a:gd name="T58" fmla="*/ 0 w 126"/>
                <a:gd name="T59" fmla="*/ 0 h 235"/>
                <a:gd name="T60" fmla="*/ 0 w 126"/>
                <a:gd name="T61" fmla="*/ 0 h 235"/>
                <a:gd name="T62" fmla="*/ 0 w 126"/>
                <a:gd name="T63" fmla="*/ 0 h 235"/>
                <a:gd name="T64" fmla="*/ 0 w 126"/>
                <a:gd name="T65" fmla="*/ 0 h 235"/>
                <a:gd name="T66" fmla="*/ 0 w 126"/>
                <a:gd name="T67" fmla="*/ 0 h 235"/>
                <a:gd name="T68" fmla="*/ 0 w 126"/>
                <a:gd name="T69" fmla="*/ 0 h 235"/>
                <a:gd name="T70" fmla="*/ 0 w 126"/>
                <a:gd name="T71" fmla="*/ 0 h 235"/>
                <a:gd name="T72" fmla="*/ 0 w 126"/>
                <a:gd name="T73" fmla="*/ 0 h 235"/>
                <a:gd name="T74" fmla="*/ 0 w 126"/>
                <a:gd name="T75" fmla="*/ 0 h 235"/>
                <a:gd name="T76" fmla="*/ 0 w 126"/>
                <a:gd name="T77" fmla="*/ 0 h 235"/>
                <a:gd name="T78" fmla="*/ 0 w 126"/>
                <a:gd name="T79" fmla="*/ 0 h 235"/>
                <a:gd name="T80" fmla="*/ 0 w 126"/>
                <a:gd name="T81" fmla="*/ 0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235"/>
                <a:gd name="T125" fmla="*/ 126 w 126"/>
                <a:gd name="T126" fmla="*/ 235 h 2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235">
                  <a:moveTo>
                    <a:pt x="32" y="25"/>
                  </a:moveTo>
                  <a:lnTo>
                    <a:pt x="29" y="24"/>
                  </a:lnTo>
                  <a:lnTo>
                    <a:pt x="23" y="21"/>
                  </a:lnTo>
                  <a:lnTo>
                    <a:pt x="15" y="18"/>
                  </a:lnTo>
                  <a:lnTo>
                    <a:pt x="7" y="14"/>
                  </a:lnTo>
                  <a:lnTo>
                    <a:pt x="1" y="10"/>
                  </a:lnTo>
                  <a:lnTo>
                    <a:pt x="0" y="6"/>
                  </a:lnTo>
                  <a:lnTo>
                    <a:pt x="3" y="3"/>
                  </a:lnTo>
                  <a:lnTo>
                    <a:pt x="15" y="0"/>
                  </a:lnTo>
                  <a:lnTo>
                    <a:pt x="40" y="2"/>
                  </a:lnTo>
                  <a:lnTo>
                    <a:pt x="62" y="9"/>
                  </a:lnTo>
                  <a:lnTo>
                    <a:pt x="82" y="24"/>
                  </a:lnTo>
                  <a:lnTo>
                    <a:pt x="99" y="44"/>
                  </a:lnTo>
                  <a:lnTo>
                    <a:pt x="112" y="68"/>
                  </a:lnTo>
                  <a:lnTo>
                    <a:pt x="121" y="99"/>
                  </a:lnTo>
                  <a:lnTo>
                    <a:pt x="126" y="133"/>
                  </a:lnTo>
                  <a:lnTo>
                    <a:pt x="126" y="171"/>
                  </a:lnTo>
                  <a:lnTo>
                    <a:pt x="125" y="175"/>
                  </a:lnTo>
                  <a:lnTo>
                    <a:pt x="123" y="183"/>
                  </a:lnTo>
                  <a:lnTo>
                    <a:pt x="119" y="194"/>
                  </a:lnTo>
                  <a:lnTo>
                    <a:pt x="114" y="206"/>
                  </a:lnTo>
                  <a:lnTo>
                    <a:pt x="109" y="219"/>
                  </a:lnTo>
                  <a:lnTo>
                    <a:pt x="103" y="229"/>
                  </a:lnTo>
                  <a:lnTo>
                    <a:pt x="96" y="235"/>
                  </a:lnTo>
                  <a:lnTo>
                    <a:pt x="89" y="235"/>
                  </a:lnTo>
                  <a:lnTo>
                    <a:pt x="82" y="230"/>
                  </a:lnTo>
                  <a:lnTo>
                    <a:pt x="75" y="224"/>
                  </a:lnTo>
                  <a:lnTo>
                    <a:pt x="69" y="217"/>
                  </a:lnTo>
                  <a:lnTo>
                    <a:pt x="65" y="209"/>
                  </a:lnTo>
                  <a:lnTo>
                    <a:pt x="63" y="198"/>
                  </a:lnTo>
                  <a:lnTo>
                    <a:pt x="64" y="187"/>
                  </a:lnTo>
                  <a:lnTo>
                    <a:pt x="69" y="172"/>
                  </a:lnTo>
                  <a:lnTo>
                    <a:pt x="77" y="157"/>
                  </a:lnTo>
                  <a:lnTo>
                    <a:pt x="86" y="140"/>
                  </a:lnTo>
                  <a:lnTo>
                    <a:pt x="93" y="121"/>
                  </a:lnTo>
                  <a:lnTo>
                    <a:pt x="96" y="101"/>
                  </a:lnTo>
                  <a:lnTo>
                    <a:pt x="95" y="82"/>
                  </a:lnTo>
                  <a:lnTo>
                    <a:pt x="88" y="65"/>
                  </a:lnTo>
                  <a:lnTo>
                    <a:pt x="75" y="50"/>
                  </a:lnTo>
                  <a:lnTo>
                    <a:pt x="57" y="36"/>
                  </a:lnTo>
                  <a:lnTo>
                    <a:pt x="32" y="25"/>
                  </a:lnTo>
                  <a:close/>
                </a:path>
              </a:pathLst>
            </a:custGeom>
            <a:solidFill>
              <a:srgbClr val="89878E"/>
            </a:solidFill>
            <a:ln w="9525">
              <a:noFill/>
              <a:round/>
              <a:headEnd/>
              <a:tailEnd/>
            </a:ln>
          </p:spPr>
          <p:txBody>
            <a:bodyPr/>
            <a:lstStyle/>
            <a:p>
              <a:endParaRPr lang="ru-RU"/>
            </a:p>
          </p:txBody>
        </p:sp>
        <p:sp>
          <p:nvSpPr>
            <p:cNvPr id="6206" name="Freeform 133"/>
            <p:cNvSpPr>
              <a:spLocks/>
            </p:cNvSpPr>
            <p:nvPr/>
          </p:nvSpPr>
          <p:spPr bwMode="auto">
            <a:xfrm>
              <a:off x="3708" y="449"/>
              <a:ext cx="37" cy="49"/>
            </a:xfrm>
            <a:custGeom>
              <a:avLst/>
              <a:gdLst>
                <a:gd name="T0" fmla="*/ 0 w 148"/>
                <a:gd name="T1" fmla="*/ 0 h 196"/>
                <a:gd name="T2" fmla="*/ 0 w 148"/>
                <a:gd name="T3" fmla="*/ 0 h 196"/>
                <a:gd name="T4" fmla="*/ 0 w 148"/>
                <a:gd name="T5" fmla="*/ 0 h 196"/>
                <a:gd name="T6" fmla="*/ 0 w 148"/>
                <a:gd name="T7" fmla="*/ 0 h 196"/>
                <a:gd name="T8" fmla="*/ 0 w 148"/>
                <a:gd name="T9" fmla="*/ 0 h 196"/>
                <a:gd name="T10" fmla="*/ 0 w 148"/>
                <a:gd name="T11" fmla="*/ 0 h 196"/>
                <a:gd name="T12" fmla="*/ 0 w 148"/>
                <a:gd name="T13" fmla="*/ 0 h 196"/>
                <a:gd name="T14" fmla="*/ 0 w 148"/>
                <a:gd name="T15" fmla="*/ 0 h 196"/>
                <a:gd name="T16" fmla="*/ 0 w 148"/>
                <a:gd name="T17" fmla="*/ 0 h 196"/>
                <a:gd name="T18" fmla="*/ 0 w 148"/>
                <a:gd name="T19" fmla="*/ 0 h 196"/>
                <a:gd name="T20" fmla="*/ 0 w 148"/>
                <a:gd name="T21" fmla="*/ 0 h 196"/>
                <a:gd name="T22" fmla="*/ 0 w 148"/>
                <a:gd name="T23" fmla="*/ 0 h 196"/>
                <a:gd name="T24" fmla="*/ 0 w 148"/>
                <a:gd name="T25" fmla="*/ 0 h 196"/>
                <a:gd name="T26" fmla="*/ 0 w 148"/>
                <a:gd name="T27" fmla="*/ 0 h 196"/>
                <a:gd name="T28" fmla="*/ 0 w 148"/>
                <a:gd name="T29" fmla="*/ 0 h 196"/>
                <a:gd name="T30" fmla="*/ 0 w 148"/>
                <a:gd name="T31" fmla="*/ 0 h 196"/>
                <a:gd name="T32" fmla="*/ 0 w 148"/>
                <a:gd name="T33" fmla="*/ 0 h 196"/>
                <a:gd name="T34" fmla="*/ 0 w 148"/>
                <a:gd name="T35" fmla="*/ 0 h 196"/>
                <a:gd name="T36" fmla="*/ 0 w 148"/>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96"/>
                <a:gd name="T59" fmla="*/ 148 w 148"/>
                <a:gd name="T60" fmla="*/ 196 h 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96">
                  <a:moveTo>
                    <a:pt x="102" y="0"/>
                  </a:moveTo>
                  <a:lnTo>
                    <a:pt x="102" y="3"/>
                  </a:lnTo>
                  <a:lnTo>
                    <a:pt x="103" y="13"/>
                  </a:lnTo>
                  <a:lnTo>
                    <a:pt x="102" y="27"/>
                  </a:lnTo>
                  <a:lnTo>
                    <a:pt x="96" y="44"/>
                  </a:lnTo>
                  <a:lnTo>
                    <a:pt x="85" y="63"/>
                  </a:lnTo>
                  <a:lnTo>
                    <a:pt x="67" y="82"/>
                  </a:lnTo>
                  <a:lnTo>
                    <a:pt x="39" y="99"/>
                  </a:lnTo>
                  <a:lnTo>
                    <a:pt x="0" y="113"/>
                  </a:lnTo>
                  <a:lnTo>
                    <a:pt x="63" y="196"/>
                  </a:lnTo>
                  <a:lnTo>
                    <a:pt x="68" y="195"/>
                  </a:lnTo>
                  <a:lnTo>
                    <a:pt x="81" y="191"/>
                  </a:lnTo>
                  <a:lnTo>
                    <a:pt x="97" y="181"/>
                  </a:lnTo>
                  <a:lnTo>
                    <a:pt x="116" y="166"/>
                  </a:lnTo>
                  <a:lnTo>
                    <a:pt x="132" y="145"/>
                  </a:lnTo>
                  <a:lnTo>
                    <a:pt x="145" y="114"/>
                  </a:lnTo>
                  <a:lnTo>
                    <a:pt x="148" y="77"/>
                  </a:lnTo>
                  <a:lnTo>
                    <a:pt x="143" y="28"/>
                  </a:lnTo>
                  <a:lnTo>
                    <a:pt x="102" y="0"/>
                  </a:lnTo>
                  <a:close/>
                </a:path>
              </a:pathLst>
            </a:custGeom>
            <a:solidFill>
              <a:srgbClr val="FFFFFF"/>
            </a:solidFill>
            <a:ln w="9525">
              <a:noFill/>
              <a:round/>
              <a:headEnd/>
              <a:tailEnd/>
            </a:ln>
          </p:spPr>
          <p:txBody>
            <a:bodyPr/>
            <a:lstStyle/>
            <a:p>
              <a:endParaRPr lang="ru-RU"/>
            </a:p>
          </p:txBody>
        </p:sp>
        <p:sp>
          <p:nvSpPr>
            <p:cNvPr id="6207" name="Freeform 134"/>
            <p:cNvSpPr>
              <a:spLocks/>
            </p:cNvSpPr>
            <p:nvPr/>
          </p:nvSpPr>
          <p:spPr bwMode="auto">
            <a:xfrm>
              <a:off x="3888" y="500"/>
              <a:ext cx="39" cy="53"/>
            </a:xfrm>
            <a:custGeom>
              <a:avLst/>
              <a:gdLst>
                <a:gd name="T0" fmla="*/ 0 w 156"/>
                <a:gd name="T1" fmla="*/ 0 h 215"/>
                <a:gd name="T2" fmla="*/ 0 w 156"/>
                <a:gd name="T3" fmla="*/ 0 h 215"/>
                <a:gd name="T4" fmla="*/ 0 w 156"/>
                <a:gd name="T5" fmla="*/ 0 h 215"/>
                <a:gd name="T6" fmla="*/ 0 w 156"/>
                <a:gd name="T7" fmla="*/ 0 h 215"/>
                <a:gd name="T8" fmla="*/ 0 w 156"/>
                <a:gd name="T9" fmla="*/ 0 h 215"/>
                <a:gd name="T10" fmla="*/ 0 w 156"/>
                <a:gd name="T11" fmla="*/ 0 h 215"/>
                <a:gd name="T12" fmla="*/ 0 w 156"/>
                <a:gd name="T13" fmla="*/ 0 h 215"/>
                <a:gd name="T14" fmla="*/ 0 w 156"/>
                <a:gd name="T15" fmla="*/ 0 h 215"/>
                <a:gd name="T16" fmla="*/ 0 w 156"/>
                <a:gd name="T17" fmla="*/ 0 h 215"/>
                <a:gd name="T18" fmla="*/ 0 w 156"/>
                <a:gd name="T19" fmla="*/ 0 h 215"/>
                <a:gd name="T20" fmla="*/ 0 w 156"/>
                <a:gd name="T21" fmla="*/ 0 h 215"/>
                <a:gd name="T22" fmla="*/ 0 w 156"/>
                <a:gd name="T23" fmla="*/ 0 h 215"/>
                <a:gd name="T24" fmla="*/ 0 w 156"/>
                <a:gd name="T25" fmla="*/ 0 h 215"/>
                <a:gd name="T26" fmla="*/ 0 w 156"/>
                <a:gd name="T27" fmla="*/ 0 h 215"/>
                <a:gd name="T28" fmla="*/ 0 w 156"/>
                <a:gd name="T29" fmla="*/ 0 h 215"/>
                <a:gd name="T30" fmla="*/ 0 w 156"/>
                <a:gd name="T31" fmla="*/ 0 h 215"/>
                <a:gd name="T32" fmla="*/ 0 w 156"/>
                <a:gd name="T33" fmla="*/ 0 h 215"/>
                <a:gd name="T34" fmla="*/ 0 w 156"/>
                <a:gd name="T35" fmla="*/ 0 h 215"/>
                <a:gd name="T36" fmla="*/ 0 w 156"/>
                <a:gd name="T37" fmla="*/ 0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215"/>
                <a:gd name="T59" fmla="*/ 156 w 156"/>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215">
                  <a:moveTo>
                    <a:pt x="101" y="0"/>
                  </a:moveTo>
                  <a:lnTo>
                    <a:pt x="101" y="6"/>
                  </a:lnTo>
                  <a:lnTo>
                    <a:pt x="99" y="21"/>
                  </a:lnTo>
                  <a:lnTo>
                    <a:pt x="97" y="45"/>
                  </a:lnTo>
                  <a:lnTo>
                    <a:pt x="90" y="71"/>
                  </a:lnTo>
                  <a:lnTo>
                    <a:pt x="78" y="98"/>
                  </a:lnTo>
                  <a:lnTo>
                    <a:pt x="61" y="123"/>
                  </a:lnTo>
                  <a:lnTo>
                    <a:pt x="35" y="142"/>
                  </a:lnTo>
                  <a:lnTo>
                    <a:pt x="0" y="154"/>
                  </a:lnTo>
                  <a:lnTo>
                    <a:pt x="40" y="215"/>
                  </a:lnTo>
                  <a:lnTo>
                    <a:pt x="45" y="212"/>
                  </a:lnTo>
                  <a:lnTo>
                    <a:pt x="57" y="206"/>
                  </a:lnTo>
                  <a:lnTo>
                    <a:pt x="75" y="195"/>
                  </a:lnTo>
                  <a:lnTo>
                    <a:pt x="95" y="178"/>
                  </a:lnTo>
                  <a:lnTo>
                    <a:pt x="116" y="157"/>
                  </a:lnTo>
                  <a:lnTo>
                    <a:pt x="134" y="130"/>
                  </a:lnTo>
                  <a:lnTo>
                    <a:pt x="149" y="98"/>
                  </a:lnTo>
                  <a:lnTo>
                    <a:pt x="156" y="59"/>
                  </a:lnTo>
                  <a:lnTo>
                    <a:pt x="101" y="0"/>
                  </a:lnTo>
                  <a:close/>
                </a:path>
              </a:pathLst>
            </a:custGeom>
            <a:solidFill>
              <a:srgbClr val="FFFFFF"/>
            </a:solidFill>
            <a:ln w="9525">
              <a:noFill/>
              <a:round/>
              <a:headEnd/>
              <a:tailEnd/>
            </a:ln>
          </p:spPr>
          <p:txBody>
            <a:bodyPr/>
            <a:lstStyle/>
            <a:p>
              <a:endParaRPr lang="ru-RU"/>
            </a:p>
          </p:txBody>
        </p:sp>
        <p:sp>
          <p:nvSpPr>
            <p:cNvPr id="6208" name="Freeform 135"/>
            <p:cNvSpPr>
              <a:spLocks/>
            </p:cNvSpPr>
            <p:nvPr/>
          </p:nvSpPr>
          <p:spPr bwMode="auto">
            <a:xfrm>
              <a:off x="3941" y="349"/>
              <a:ext cx="121" cy="172"/>
            </a:xfrm>
            <a:custGeom>
              <a:avLst/>
              <a:gdLst>
                <a:gd name="T0" fmla="*/ 0 w 482"/>
                <a:gd name="T1" fmla="*/ 0 h 687"/>
                <a:gd name="T2" fmla="*/ 0 w 482"/>
                <a:gd name="T3" fmla="*/ 0 h 687"/>
                <a:gd name="T4" fmla="*/ 0 w 482"/>
                <a:gd name="T5" fmla="*/ 0 h 687"/>
                <a:gd name="T6" fmla="*/ 0 w 482"/>
                <a:gd name="T7" fmla="*/ 0 h 687"/>
                <a:gd name="T8" fmla="*/ 0 w 482"/>
                <a:gd name="T9" fmla="*/ 0 h 687"/>
                <a:gd name="T10" fmla="*/ 0 w 482"/>
                <a:gd name="T11" fmla="*/ 0 h 687"/>
                <a:gd name="T12" fmla="*/ 0 w 482"/>
                <a:gd name="T13" fmla="*/ 0 h 687"/>
                <a:gd name="T14" fmla="*/ 0 w 482"/>
                <a:gd name="T15" fmla="*/ 0 h 687"/>
                <a:gd name="T16" fmla="*/ 0 w 482"/>
                <a:gd name="T17" fmla="*/ 0 h 687"/>
                <a:gd name="T18" fmla="*/ 0 w 482"/>
                <a:gd name="T19" fmla="*/ 0 h 687"/>
                <a:gd name="T20" fmla="*/ 0 w 482"/>
                <a:gd name="T21" fmla="*/ 0 h 687"/>
                <a:gd name="T22" fmla="*/ 0 w 482"/>
                <a:gd name="T23" fmla="*/ 0 h 687"/>
                <a:gd name="T24" fmla="*/ 0 w 482"/>
                <a:gd name="T25" fmla="*/ 0 h 687"/>
                <a:gd name="T26" fmla="*/ 0 w 482"/>
                <a:gd name="T27" fmla="*/ 0 h 687"/>
                <a:gd name="T28" fmla="*/ 0 w 482"/>
                <a:gd name="T29" fmla="*/ 0 h 687"/>
                <a:gd name="T30" fmla="*/ 0 w 482"/>
                <a:gd name="T31" fmla="*/ 0 h 687"/>
                <a:gd name="T32" fmla="*/ 0 w 482"/>
                <a:gd name="T33" fmla="*/ 0 h 687"/>
                <a:gd name="T34" fmla="*/ 0 w 482"/>
                <a:gd name="T35" fmla="*/ 0 h 687"/>
                <a:gd name="T36" fmla="*/ 0 w 482"/>
                <a:gd name="T37" fmla="*/ 0 h 687"/>
                <a:gd name="T38" fmla="*/ 0 w 482"/>
                <a:gd name="T39" fmla="*/ 0 h 687"/>
                <a:gd name="T40" fmla="*/ 0 w 482"/>
                <a:gd name="T41" fmla="*/ 0 h 687"/>
                <a:gd name="T42" fmla="*/ 0 w 482"/>
                <a:gd name="T43" fmla="*/ 0 h 687"/>
                <a:gd name="T44" fmla="*/ 0 w 482"/>
                <a:gd name="T45" fmla="*/ 0 h 687"/>
                <a:gd name="T46" fmla="*/ 0 w 482"/>
                <a:gd name="T47" fmla="*/ 0 h 687"/>
                <a:gd name="T48" fmla="*/ 0 w 482"/>
                <a:gd name="T49" fmla="*/ 0 h 687"/>
                <a:gd name="T50" fmla="*/ 0 w 482"/>
                <a:gd name="T51" fmla="*/ 0 h 687"/>
                <a:gd name="T52" fmla="*/ 0 w 482"/>
                <a:gd name="T53" fmla="*/ 0 h 687"/>
                <a:gd name="T54" fmla="*/ 0 w 482"/>
                <a:gd name="T55" fmla="*/ 0 h 687"/>
                <a:gd name="T56" fmla="*/ 0 w 482"/>
                <a:gd name="T57" fmla="*/ 0 h 687"/>
                <a:gd name="T58" fmla="*/ 0 w 482"/>
                <a:gd name="T59" fmla="*/ 0 h 687"/>
                <a:gd name="T60" fmla="*/ 0 w 482"/>
                <a:gd name="T61" fmla="*/ 0 h 687"/>
                <a:gd name="T62" fmla="*/ 0 w 482"/>
                <a:gd name="T63" fmla="*/ 0 h 687"/>
                <a:gd name="T64" fmla="*/ 0 w 482"/>
                <a:gd name="T65" fmla="*/ 0 h 687"/>
                <a:gd name="T66" fmla="*/ 0 w 482"/>
                <a:gd name="T67" fmla="*/ 0 h 687"/>
                <a:gd name="T68" fmla="*/ 0 w 482"/>
                <a:gd name="T69" fmla="*/ 0 h 687"/>
                <a:gd name="T70" fmla="*/ 0 w 482"/>
                <a:gd name="T71" fmla="*/ 0 h 687"/>
                <a:gd name="T72" fmla="*/ 0 w 482"/>
                <a:gd name="T73" fmla="*/ 0 h 687"/>
                <a:gd name="T74" fmla="*/ 0 w 482"/>
                <a:gd name="T75" fmla="*/ 0 h 687"/>
                <a:gd name="T76" fmla="*/ 0 w 482"/>
                <a:gd name="T77" fmla="*/ 0 h 687"/>
                <a:gd name="T78" fmla="*/ 0 w 482"/>
                <a:gd name="T79" fmla="*/ 0 h 687"/>
                <a:gd name="T80" fmla="*/ 0 w 482"/>
                <a:gd name="T81" fmla="*/ 0 h 687"/>
                <a:gd name="T82" fmla="*/ 0 w 482"/>
                <a:gd name="T83" fmla="*/ 0 h 687"/>
                <a:gd name="T84" fmla="*/ 0 w 482"/>
                <a:gd name="T85" fmla="*/ 0 h 687"/>
                <a:gd name="T86" fmla="*/ 0 w 482"/>
                <a:gd name="T87" fmla="*/ 0 h 687"/>
                <a:gd name="T88" fmla="*/ 0 w 482"/>
                <a:gd name="T89" fmla="*/ 0 h 687"/>
                <a:gd name="T90" fmla="*/ 0 w 482"/>
                <a:gd name="T91" fmla="*/ 0 h 687"/>
                <a:gd name="T92" fmla="*/ 0 w 482"/>
                <a:gd name="T93" fmla="*/ 0 h 687"/>
                <a:gd name="T94" fmla="*/ 0 w 482"/>
                <a:gd name="T95" fmla="*/ 0 h 687"/>
                <a:gd name="T96" fmla="*/ 0 w 482"/>
                <a:gd name="T97" fmla="*/ 0 h 687"/>
                <a:gd name="T98" fmla="*/ 0 w 482"/>
                <a:gd name="T99" fmla="*/ 0 h 6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2"/>
                <a:gd name="T151" fmla="*/ 0 h 687"/>
                <a:gd name="T152" fmla="*/ 482 w 482"/>
                <a:gd name="T153" fmla="*/ 687 h 6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2" h="687">
                  <a:moveTo>
                    <a:pt x="482" y="0"/>
                  </a:moveTo>
                  <a:lnTo>
                    <a:pt x="478" y="2"/>
                  </a:lnTo>
                  <a:lnTo>
                    <a:pt x="468" y="8"/>
                  </a:lnTo>
                  <a:lnTo>
                    <a:pt x="451" y="18"/>
                  </a:lnTo>
                  <a:lnTo>
                    <a:pt x="430" y="34"/>
                  </a:lnTo>
                  <a:lnTo>
                    <a:pt x="404" y="55"/>
                  </a:lnTo>
                  <a:lnTo>
                    <a:pt x="374" y="80"/>
                  </a:lnTo>
                  <a:lnTo>
                    <a:pt x="343" y="111"/>
                  </a:lnTo>
                  <a:lnTo>
                    <a:pt x="308" y="148"/>
                  </a:lnTo>
                  <a:lnTo>
                    <a:pt x="273" y="192"/>
                  </a:lnTo>
                  <a:lnTo>
                    <a:pt x="237" y="241"/>
                  </a:lnTo>
                  <a:lnTo>
                    <a:pt x="201" y="297"/>
                  </a:lnTo>
                  <a:lnTo>
                    <a:pt x="167" y="360"/>
                  </a:lnTo>
                  <a:lnTo>
                    <a:pt x="134" y="430"/>
                  </a:lnTo>
                  <a:lnTo>
                    <a:pt x="104" y="508"/>
                  </a:lnTo>
                  <a:lnTo>
                    <a:pt x="77" y="593"/>
                  </a:lnTo>
                  <a:lnTo>
                    <a:pt x="55" y="687"/>
                  </a:lnTo>
                  <a:lnTo>
                    <a:pt x="0" y="583"/>
                  </a:lnTo>
                  <a:lnTo>
                    <a:pt x="0" y="579"/>
                  </a:lnTo>
                  <a:lnTo>
                    <a:pt x="0" y="567"/>
                  </a:lnTo>
                  <a:lnTo>
                    <a:pt x="0" y="550"/>
                  </a:lnTo>
                  <a:lnTo>
                    <a:pt x="1" y="526"/>
                  </a:lnTo>
                  <a:lnTo>
                    <a:pt x="3" y="497"/>
                  </a:lnTo>
                  <a:lnTo>
                    <a:pt x="7" y="464"/>
                  </a:lnTo>
                  <a:lnTo>
                    <a:pt x="13" y="427"/>
                  </a:lnTo>
                  <a:lnTo>
                    <a:pt x="21" y="386"/>
                  </a:lnTo>
                  <a:lnTo>
                    <a:pt x="31" y="344"/>
                  </a:lnTo>
                  <a:lnTo>
                    <a:pt x="45" y="299"/>
                  </a:lnTo>
                  <a:lnTo>
                    <a:pt x="63" y="252"/>
                  </a:lnTo>
                  <a:lnTo>
                    <a:pt x="84" y="207"/>
                  </a:lnTo>
                  <a:lnTo>
                    <a:pt x="109" y="161"/>
                  </a:lnTo>
                  <a:lnTo>
                    <a:pt x="140" y="115"/>
                  </a:lnTo>
                  <a:lnTo>
                    <a:pt x="174" y="72"/>
                  </a:lnTo>
                  <a:lnTo>
                    <a:pt x="215" y="31"/>
                  </a:lnTo>
                  <a:lnTo>
                    <a:pt x="215" y="32"/>
                  </a:lnTo>
                  <a:lnTo>
                    <a:pt x="215" y="36"/>
                  </a:lnTo>
                  <a:lnTo>
                    <a:pt x="215" y="42"/>
                  </a:lnTo>
                  <a:lnTo>
                    <a:pt x="216" y="48"/>
                  </a:lnTo>
                  <a:lnTo>
                    <a:pt x="218" y="55"/>
                  </a:lnTo>
                  <a:lnTo>
                    <a:pt x="223" y="62"/>
                  </a:lnTo>
                  <a:lnTo>
                    <a:pt x="229" y="67"/>
                  </a:lnTo>
                  <a:lnTo>
                    <a:pt x="239" y="72"/>
                  </a:lnTo>
                  <a:lnTo>
                    <a:pt x="252" y="76"/>
                  </a:lnTo>
                  <a:lnTo>
                    <a:pt x="269" y="77"/>
                  </a:lnTo>
                  <a:lnTo>
                    <a:pt x="290" y="74"/>
                  </a:lnTo>
                  <a:lnTo>
                    <a:pt x="317" y="69"/>
                  </a:lnTo>
                  <a:lnTo>
                    <a:pt x="349" y="59"/>
                  </a:lnTo>
                  <a:lnTo>
                    <a:pt x="386" y="44"/>
                  </a:lnTo>
                  <a:lnTo>
                    <a:pt x="430" y="25"/>
                  </a:lnTo>
                  <a:lnTo>
                    <a:pt x="482" y="0"/>
                  </a:lnTo>
                  <a:close/>
                </a:path>
              </a:pathLst>
            </a:custGeom>
            <a:solidFill>
              <a:srgbClr val="FFFFFF"/>
            </a:solidFill>
            <a:ln w="9525">
              <a:noFill/>
              <a:round/>
              <a:headEnd/>
              <a:tailEnd/>
            </a:ln>
          </p:spPr>
          <p:txBody>
            <a:bodyPr/>
            <a:lstStyle/>
            <a:p>
              <a:endParaRPr lang="ru-RU"/>
            </a:p>
          </p:txBody>
        </p:sp>
        <p:sp>
          <p:nvSpPr>
            <p:cNvPr id="6209" name="Freeform 136"/>
            <p:cNvSpPr>
              <a:spLocks/>
            </p:cNvSpPr>
            <p:nvPr/>
          </p:nvSpPr>
          <p:spPr bwMode="auto">
            <a:xfrm>
              <a:off x="3636" y="155"/>
              <a:ext cx="204" cy="206"/>
            </a:xfrm>
            <a:custGeom>
              <a:avLst/>
              <a:gdLst>
                <a:gd name="T0" fmla="*/ 0 w 816"/>
                <a:gd name="T1" fmla="*/ 0 h 827"/>
                <a:gd name="T2" fmla="*/ 0 w 816"/>
                <a:gd name="T3" fmla="*/ 0 h 827"/>
                <a:gd name="T4" fmla="*/ 0 w 816"/>
                <a:gd name="T5" fmla="*/ 0 h 827"/>
                <a:gd name="T6" fmla="*/ 0 w 816"/>
                <a:gd name="T7" fmla="*/ 0 h 827"/>
                <a:gd name="T8" fmla="*/ 0 w 816"/>
                <a:gd name="T9" fmla="*/ 0 h 827"/>
                <a:gd name="T10" fmla="*/ 0 w 816"/>
                <a:gd name="T11" fmla="*/ 0 h 827"/>
                <a:gd name="T12" fmla="*/ 0 w 816"/>
                <a:gd name="T13" fmla="*/ 0 h 827"/>
                <a:gd name="T14" fmla="*/ 0 w 816"/>
                <a:gd name="T15" fmla="*/ 0 h 827"/>
                <a:gd name="T16" fmla="*/ 0 w 816"/>
                <a:gd name="T17" fmla="*/ 0 h 827"/>
                <a:gd name="T18" fmla="*/ 0 w 816"/>
                <a:gd name="T19" fmla="*/ 0 h 827"/>
                <a:gd name="T20" fmla="*/ 0 w 816"/>
                <a:gd name="T21" fmla="*/ 0 h 827"/>
                <a:gd name="T22" fmla="*/ 0 w 816"/>
                <a:gd name="T23" fmla="*/ 0 h 827"/>
                <a:gd name="T24" fmla="*/ 0 w 816"/>
                <a:gd name="T25" fmla="*/ 0 h 827"/>
                <a:gd name="T26" fmla="*/ 0 w 816"/>
                <a:gd name="T27" fmla="*/ 0 h 827"/>
                <a:gd name="T28" fmla="*/ 0 w 816"/>
                <a:gd name="T29" fmla="*/ 0 h 827"/>
                <a:gd name="T30" fmla="*/ 0 w 816"/>
                <a:gd name="T31" fmla="*/ 0 h 827"/>
                <a:gd name="T32" fmla="*/ 0 w 816"/>
                <a:gd name="T33" fmla="*/ 0 h 827"/>
                <a:gd name="T34" fmla="*/ 0 w 816"/>
                <a:gd name="T35" fmla="*/ 0 h 827"/>
                <a:gd name="T36" fmla="*/ 0 w 816"/>
                <a:gd name="T37" fmla="*/ 0 h 827"/>
                <a:gd name="T38" fmla="*/ 0 w 816"/>
                <a:gd name="T39" fmla="*/ 0 h 827"/>
                <a:gd name="T40" fmla="*/ 0 w 816"/>
                <a:gd name="T41" fmla="*/ 0 h 827"/>
                <a:gd name="T42" fmla="*/ 0 w 816"/>
                <a:gd name="T43" fmla="*/ 0 h 827"/>
                <a:gd name="T44" fmla="*/ 0 w 816"/>
                <a:gd name="T45" fmla="*/ 0 h 827"/>
                <a:gd name="T46" fmla="*/ 0 w 816"/>
                <a:gd name="T47" fmla="*/ 0 h 827"/>
                <a:gd name="T48" fmla="*/ 0 w 816"/>
                <a:gd name="T49" fmla="*/ 0 h 827"/>
                <a:gd name="T50" fmla="*/ 0 w 816"/>
                <a:gd name="T51" fmla="*/ 0 h 827"/>
                <a:gd name="T52" fmla="*/ 0 w 816"/>
                <a:gd name="T53" fmla="*/ 0 h 827"/>
                <a:gd name="T54" fmla="*/ 0 w 816"/>
                <a:gd name="T55" fmla="*/ 0 h 827"/>
                <a:gd name="T56" fmla="*/ 0 w 816"/>
                <a:gd name="T57" fmla="*/ 0 h 827"/>
                <a:gd name="T58" fmla="*/ 0 w 816"/>
                <a:gd name="T59" fmla="*/ 0 h 827"/>
                <a:gd name="T60" fmla="*/ 0 w 816"/>
                <a:gd name="T61" fmla="*/ 0 h 827"/>
                <a:gd name="T62" fmla="*/ 0 w 816"/>
                <a:gd name="T63" fmla="*/ 0 h 827"/>
                <a:gd name="T64" fmla="*/ 0 w 816"/>
                <a:gd name="T65" fmla="*/ 0 h 827"/>
                <a:gd name="T66" fmla="*/ 0 w 816"/>
                <a:gd name="T67" fmla="*/ 0 h 827"/>
                <a:gd name="T68" fmla="*/ 0 w 816"/>
                <a:gd name="T69" fmla="*/ 0 h 827"/>
                <a:gd name="T70" fmla="*/ 0 w 816"/>
                <a:gd name="T71" fmla="*/ 0 h 8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6"/>
                <a:gd name="T109" fmla="*/ 0 h 827"/>
                <a:gd name="T110" fmla="*/ 816 w 816"/>
                <a:gd name="T111" fmla="*/ 827 h 8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6" h="827">
                  <a:moveTo>
                    <a:pt x="55" y="47"/>
                  </a:moveTo>
                  <a:lnTo>
                    <a:pt x="62" y="47"/>
                  </a:lnTo>
                  <a:lnTo>
                    <a:pt x="83" y="47"/>
                  </a:lnTo>
                  <a:lnTo>
                    <a:pt x="116" y="48"/>
                  </a:lnTo>
                  <a:lnTo>
                    <a:pt x="158" y="49"/>
                  </a:lnTo>
                  <a:lnTo>
                    <a:pt x="207" y="50"/>
                  </a:lnTo>
                  <a:lnTo>
                    <a:pt x="263" y="52"/>
                  </a:lnTo>
                  <a:lnTo>
                    <a:pt x="322" y="53"/>
                  </a:lnTo>
                  <a:lnTo>
                    <a:pt x="385" y="54"/>
                  </a:lnTo>
                  <a:lnTo>
                    <a:pt x="448" y="55"/>
                  </a:lnTo>
                  <a:lnTo>
                    <a:pt x="510" y="57"/>
                  </a:lnTo>
                  <a:lnTo>
                    <a:pt x="568" y="59"/>
                  </a:lnTo>
                  <a:lnTo>
                    <a:pt x="622" y="60"/>
                  </a:lnTo>
                  <a:lnTo>
                    <a:pt x="669" y="62"/>
                  </a:lnTo>
                  <a:lnTo>
                    <a:pt x="707" y="63"/>
                  </a:lnTo>
                  <a:lnTo>
                    <a:pt x="735" y="65"/>
                  </a:lnTo>
                  <a:lnTo>
                    <a:pt x="751" y="66"/>
                  </a:lnTo>
                  <a:lnTo>
                    <a:pt x="754" y="166"/>
                  </a:lnTo>
                  <a:lnTo>
                    <a:pt x="762" y="392"/>
                  </a:lnTo>
                  <a:lnTo>
                    <a:pt x="770" y="629"/>
                  </a:lnTo>
                  <a:lnTo>
                    <a:pt x="774" y="763"/>
                  </a:lnTo>
                  <a:lnTo>
                    <a:pt x="775" y="784"/>
                  </a:lnTo>
                  <a:lnTo>
                    <a:pt x="780" y="802"/>
                  </a:lnTo>
                  <a:lnTo>
                    <a:pt x="786" y="816"/>
                  </a:lnTo>
                  <a:lnTo>
                    <a:pt x="793" y="824"/>
                  </a:lnTo>
                  <a:lnTo>
                    <a:pt x="800" y="827"/>
                  </a:lnTo>
                  <a:lnTo>
                    <a:pt x="807" y="821"/>
                  </a:lnTo>
                  <a:lnTo>
                    <a:pt x="812" y="807"/>
                  </a:lnTo>
                  <a:lnTo>
                    <a:pt x="816" y="781"/>
                  </a:lnTo>
                  <a:lnTo>
                    <a:pt x="816" y="626"/>
                  </a:lnTo>
                  <a:lnTo>
                    <a:pt x="810" y="368"/>
                  </a:lnTo>
                  <a:lnTo>
                    <a:pt x="804" y="125"/>
                  </a:lnTo>
                  <a:lnTo>
                    <a:pt x="801" y="18"/>
                  </a:lnTo>
                  <a:lnTo>
                    <a:pt x="798" y="18"/>
                  </a:lnTo>
                  <a:lnTo>
                    <a:pt x="793" y="18"/>
                  </a:lnTo>
                  <a:lnTo>
                    <a:pt x="782" y="18"/>
                  </a:lnTo>
                  <a:lnTo>
                    <a:pt x="769" y="18"/>
                  </a:lnTo>
                  <a:lnTo>
                    <a:pt x="752" y="17"/>
                  </a:lnTo>
                  <a:lnTo>
                    <a:pt x="732" y="17"/>
                  </a:lnTo>
                  <a:lnTo>
                    <a:pt x="710" y="17"/>
                  </a:lnTo>
                  <a:lnTo>
                    <a:pt x="684" y="15"/>
                  </a:lnTo>
                  <a:lnTo>
                    <a:pt x="657" y="15"/>
                  </a:lnTo>
                  <a:lnTo>
                    <a:pt x="628" y="15"/>
                  </a:lnTo>
                  <a:lnTo>
                    <a:pt x="598" y="14"/>
                  </a:lnTo>
                  <a:lnTo>
                    <a:pt x="565" y="14"/>
                  </a:lnTo>
                  <a:lnTo>
                    <a:pt x="531" y="13"/>
                  </a:lnTo>
                  <a:lnTo>
                    <a:pt x="497" y="13"/>
                  </a:lnTo>
                  <a:lnTo>
                    <a:pt x="462" y="12"/>
                  </a:lnTo>
                  <a:lnTo>
                    <a:pt x="426" y="11"/>
                  </a:lnTo>
                  <a:lnTo>
                    <a:pt x="391" y="11"/>
                  </a:lnTo>
                  <a:lnTo>
                    <a:pt x="356" y="10"/>
                  </a:lnTo>
                  <a:lnTo>
                    <a:pt x="321" y="10"/>
                  </a:lnTo>
                  <a:lnTo>
                    <a:pt x="286" y="8"/>
                  </a:lnTo>
                  <a:lnTo>
                    <a:pt x="253" y="7"/>
                  </a:lnTo>
                  <a:lnTo>
                    <a:pt x="221" y="7"/>
                  </a:lnTo>
                  <a:lnTo>
                    <a:pt x="190" y="6"/>
                  </a:lnTo>
                  <a:lnTo>
                    <a:pt x="161" y="5"/>
                  </a:lnTo>
                  <a:lnTo>
                    <a:pt x="134" y="5"/>
                  </a:lnTo>
                  <a:lnTo>
                    <a:pt x="110" y="4"/>
                  </a:lnTo>
                  <a:lnTo>
                    <a:pt x="89" y="4"/>
                  </a:lnTo>
                  <a:lnTo>
                    <a:pt x="69" y="2"/>
                  </a:lnTo>
                  <a:lnTo>
                    <a:pt x="52" y="2"/>
                  </a:lnTo>
                  <a:lnTo>
                    <a:pt x="40" y="1"/>
                  </a:lnTo>
                  <a:lnTo>
                    <a:pt x="31" y="0"/>
                  </a:lnTo>
                  <a:lnTo>
                    <a:pt x="26" y="0"/>
                  </a:lnTo>
                  <a:lnTo>
                    <a:pt x="14" y="0"/>
                  </a:lnTo>
                  <a:lnTo>
                    <a:pt x="5" y="4"/>
                  </a:lnTo>
                  <a:lnTo>
                    <a:pt x="0" y="11"/>
                  </a:lnTo>
                  <a:lnTo>
                    <a:pt x="0" y="19"/>
                  </a:lnTo>
                  <a:lnTo>
                    <a:pt x="5" y="28"/>
                  </a:lnTo>
                  <a:lnTo>
                    <a:pt x="15" y="36"/>
                  </a:lnTo>
                  <a:lnTo>
                    <a:pt x="31" y="43"/>
                  </a:lnTo>
                  <a:lnTo>
                    <a:pt x="55" y="47"/>
                  </a:lnTo>
                  <a:close/>
                </a:path>
              </a:pathLst>
            </a:custGeom>
            <a:solidFill>
              <a:srgbClr val="934900"/>
            </a:solidFill>
            <a:ln w="9525">
              <a:noFill/>
              <a:round/>
              <a:headEnd/>
              <a:tailEnd/>
            </a:ln>
          </p:spPr>
          <p:txBody>
            <a:bodyPr/>
            <a:lstStyle/>
            <a:p>
              <a:endParaRPr lang="ru-RU"/>
            </a:p>
          </p:txBody>
        </p:sp>
        <p:sp>
          <p:nvSpPr>
            <p:cNvPr id="6210" name="Freeform 137"/>
            <p:cNvSpPr>
              <a:spLocks/>
            </p:cNvSpPr>
            <p:nvPr/>
          </p:nvSpPr>
          <p:spPr bwMode="auto">
            <a:xfrm>
              <a:off x="3964" y="259"/>
              <a:ext cx="17" cy="84"/>
            </a:xfrm>
            <a:custGeom>
              <a:avLst/>
              <a:gdLst>
                <a:gd name="T0" fmla="*/ 0 w 65"/>
                <a:gd name="T1" fmla="*/ 0 h 338"/>
                <a:gd name="T2" fmla="*/ 0 w 65"/>
                <a:gd name="T3" fmla="*/ 0 h 338"/>
                <a:gd name="T4" fmla="*/ 0 w 65"/>
                <a:gd name="T5" fmla="*/ 0 h 338"/>
                <a:gd name="T6" fmla="*/ 0 w 65"/>
                <a:gd name="T7" fmla="*/ 0 h 338"/>
                <a:gd name="T8" fmla="*/ 0 w 65"/>
                <a:gd name="T9" fmla="*/ 0 h 338"/>
                <a:gd name="T10" fmla="*/ 0 w 65"/>
                <a:gd name="T11" fmla="*/ 0 h 338"/>
                <a:gd name="T12" fmla="*/ 0 w 65"/>
                <a:gd name="T13" fmla="*/ 0 h 338"/>
                <a:gd name="T14" fmla="*/ 0 w 65"/>
                <a:gd name="T15" fmla="*/ 0 h 338"/>
                <a:gd name="T16" fmla="*/ 0 w 65"/>
                <a:gd name="T17" fmla="*/ 0 h 338"/>
                <a:gd name="T18" fmla="*/ 0 w 65"/>
                <a:gd name="T19" fmla="*/ 0 h 338"/>
                <a:gd name="T20" fmla="*/ 0 w 65"/>
                <a:gd name="T21" fmla="*/ 0 h 338"/>
                <a:gd name="T22" fmla="*/ 0 w 65"/>
                <a:gd name="T23" fmla="*/ 0 h 338"/>
                <a:gd name="T24" fmla="*/ 0 w 65"/>
                <a:gd name="T25" fmla="*/ 0 h 338"/>
                <a:gd name="T26" fmla="*/ 0 w 65"/>
                <a:gd name="T27" fmla="*/ 0 h 338"/>
                <a:gd name="T28" fmla="*/ 0 w 65"/>
                <a:gd name="T29" fmla="*/ 0 h 338"/>
                <a:gd name="T30" fmla="*/ 0 w 65"/>
                <a:gd name="T31" fmla="*/ 0 h 338"/>
                <a:gd name="T32" fmla="*/ 0 w 65"/>
                <a:gd name="T33" fmla="*/ 0 h 338"/>
                <a:gd name="T34" fmla="*/ 0 w 65"/>
                <a:gd name="T35" fmla="*/ 0 h 338"/>
                <a:gd name="T36" fmla="*/ 0 w 65"/>
                <a:gd name="T37" fmla="*/ 0 h 338"/>
                <a:gd name="T38" fmla="*/ 0 w 65"/>
                <a:gd name="T39" fmla="*/ 0 h 338"/>
                <a:gd name="T40" fmla="*/ 0 w 65"/>
                <a:gd name="T41" fmla="*/ 0 h 338"/>
                <a:gd name="T42" fmla="*/ 0 w 65"/>
                <a:gd name="T43" fmla="*/ 0 h 338"/>
                <a:gd name="T44" fmla="*/ 0 w 65"/>
                <a:gd name="T45" fmla="*/ 0 h 338"/>
                <a:gd name="T46" fmla="*/ 0 w 65"/>
                <a:gd name="T47" fmla="*/ 0 h 338"/>
                <a:gd name="T48" fmla="*/ 0 w 65"/>
                <a:gd name="T49" fmla="*/ 0 h 338"/>
                <a:gd name="T50" fmla="*/ 0 w 65"/>
                <a:gd name="T51" fmla="*/ 0 h 338"/>
                <a:gd name="T52" fmla="*/ 0 w 65"/>
                <a:gd name="T53" fmla="*/ 0 h 338"/>
                <a:gd name="T54" fmla="*/ 0 w 65"/>
                <a:gd name="T55" fmla="*/ 0 h 338"/>
                <a:gd name="T56" fmla="*/ 0 w 65"/>
                <a:gd name="T57" fmla="*/ 0 h 338"/>
                <a:gd name="T58" fmla="*/ 0 w 65"/>
                <a:gd name="T59" fmla="*/ 0 h 338"/>
                <a:gd name="T60" fmla="*/ 0 w 65"/>
                <a:gd name="T61" fmla="*/ 0 h 338"/>
                <a:gd name="T62" fmla="*/ 0 w 65"/>
                <a:gd name="T63" fmla="*/ 0 h 338"/>
                <a:gd name="T64" fmla="*/ 0 w 65"/>
                <a:gd name="T65" fmla="*/ 0 h 338"/>
                <a:gd name="T66" fmla="*/ 0 w 65"/>
                <a:gd name="T67" fmla="*/ 0 h 338"/>
                <a:gd name="T68" fmla="*/ 0 w 65"/>
                <a:gd name="T69" fmla="*/ 0 h 338"/>
                <a:gd name="T70" fmla="*/ 0 w 65"/>
                <a:gd name="T71" fmla="*/ 0 h 338"/>
                <a:gd name="T72" fmla="*/ 0 w 65"/>
                <a:gd name="T73" fmla="*/ 0 h 338"/>
                <a:gd name="T74" fmla="*/ 0 w 65"/>
                <a:gd name="T75" fmla="*/ 0 h 338"/>
                <a:gd name="T76" fmla="*/ 0 w 65"/>
                <a:gd name="T77" fmla="*/ 0 h 338"/>
                <a:gd name="T78" fmla="*/ 0 w 65"/>
                <a:gd name="T79" fmla="*/ 0 h 338"/>
                <a:gd name="T80" fmla="*/ 0 w 65"/>
                <a:gd name="T81" fmla="*/ 0 h 338"/>
                <a:gd name="T82" fmla="*/ 0 w 65"/>
                <a:gd name="T83" fmla="*/ 0 h 338"/>
                <a:gd name="T84" fmla="*/ 0 w 65"/>
                <a:gd name="T85" fmla="*/ 0 h 338"/>
                <a:gd name="T86" fmla="*/ 0 w 65"/>
                <a:gd name="T87" fmla="*/ 0 h 338"/>
                <a:gd name="T88" fmla="*/ 0 w 65"/>
                <a:gd name="T89" fmla="*/ 0 h 338"/>
                <a:gd name="T90" fmla="*/ 0 w 65"/>
                <a:gd name="T91" fmla="*/ 0 h 338"/>
                <a:gd name="T92" fmla="*/ 0 w 65"/>
                <a:gd name="T93" fmla="*/ 0 h 338"/>
                <a:gd name="T94" fmla="*/ 0 w 65"/>
                <a:gd name="T95" fmla="*/ 0 h 338"/>
                <a:gd name="T96" fmla="*/ 0 w 65"/>
                <a:gd name="T97" fmla="*/ 0 h 338"/>
                <a:gd name="T98" fmla="*/ 0 w 65"/>
                <a:gd name="T99" fmla="*/ 0 h 338"/>
                <a:gd name="T100" fmla="*/ 0 w 65"/>
                <a:gd name="T101" fmla="*/ 0 h 338"/>
                <a:gd name="T102" fmla="*/ 0 w 65"/>
                <a:gd name="T103" fmla="*/ 0 h 338"/>
                <a:gd name="T104" fmla="*/ 0 w 65"/>
                <a:gd name="T105" fmla="*/ 0 h 338"/>
                <a:gd name="T106" fmla="*/ 0 w 65"/>
                <a:gd name="T107" fmla="*/ 0 h 3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338"/>
                <a:gd name="T164" fmla="*/ 65 w 65"/>
                <a:gd name="T165" fmla="*/ 338 h 3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338">
                  <a:moveTo>
                    <a:pt x="52" y="0"/>
                  </a:moveTo>
                  <a:lnTo>
                    <a:pt x="37" y="13"/>
                  </a:lnTo>
                  <a:lnTo>
                    <a:pt x="26" y="27"/>
                  </a:lnTo>
                  <a:lnTo>
                    <a:pt x="15" y="43"/>
                  </a:lnTo>
                  <a:lnTo>
                    <a:pt x="8" y="62"/>
                  </a:lnTo>
                  <a:lnTo>
                    <a:pt x="3" y="81"/>
                  </a:lnTo>
                  <a:lnTo>
                    <a:pt x="0" y="99"/>
                  </a:lnTo>
                  <a:lnTo>
                    <a:pt x="0" y="119"/>
                  </a:lnTo>
                  <a:lnTo>
                    <a:pt x="2" y="138"/>
                  </a:lnTo>
                  <a:lnTo>
                    <a:pt x="5" y="147"/>
                  </a:lnTo>
                  <a:lnTo>
                    <a:pt x="7" y="157"/>
                  </a:lnTo>
                  <a:lnTo>
                    <a:pt x="9" y="167"/>
                  </a:lnTo>
                  <a:lnTo>
                    <a:pt x="14" y="175"/>
                  </a:lnTo>
                  <a:lnTo>
                    <a:pt x="22" y="189"/>
                  </a:lnTo>
                  <a:lnTo>
                    <a:pt x="28" y="205"/>
                  </a:lnTo>
                  <a:lnTo>
                    <a:pt x="33" y="220"/>
                  </a:lnTo>
                  <a:lnTo>
                    <a:pt x="35" y="236"/>
                  </a:lnTo>
                  <a:lnTo>
                    <a:pt x="40" y="261"/>
                  </a:lnTo>
                  <a:lnTo>
                    <a:pt x="47" y="287"/>
                  </a:lnTo>
                  <a:lnTo>
                    <a:pt x="55" y="312"/>
                  </a:lnTo>
                  <a:lnTo>
                    <a:pt x="61" y="337"/>
                  </a:lnTo>
                  <a:lnTo>
                    <a:pt x="62" y="338"/>
                  </a:lnTo>
                  <a:lnTo>
                    <a:pt x="63" y="337"/>
                  </a:lnTo>
                  <a:lnTo>
                    <a:pt x="64" y="336"/>
                  </a:lnTo>
                  <a:lnTo>
                    <a:pt x="65" y="335"/>
                  </a:lnTo>
                  <a:lnTo>
                    <a:pt x="64" y="316"/>
                  </a:lnTo>
                  <a:lnTo>
                    <a:pt x="62" y="298"/>
                  </a:lnTo>
                  <a:lnTo>
                    <a:pt x="59" y="281"/>
                  </a:lnTo>
                  <a:lnTo>
                    <a:pt x="56" y="263"/>
                  </a:lnTo>
                  <a:lnTo>
                    <a:pt x="54" y="253"/>
                  </a:lnTo>
                  <a:lnTo>
                    <a:pt x="51" y="242"/>
                  </a:lnTo>
                  <a:lnTo>
                    <a:pt x="50" y="233"/>
                  </a:lnTo>
                  <a:lnTo>
                    <a:pt x="50" y="222"/>
                  </a:lnTo>
                  <a:lnTo>
                    <a:pt x="50" y="213"/>
                  </a:lnTo>
                  <a:lnTo>
                    <a:pt x="50" y="204"/>
                  </a:lnTo>
                  <a:lnTo>
                    <a:pt x="49" y="193"/>
                  </a:lnTo>
                  <a:lnTo>
                    <a:pt x="47" y="185"/>
                  </a:lnTo>
                  <a:lnTo>
                    <a:pt x="41" y="167"/>
                  </a:lnTo>
                  <a:lnTo>
                    <a:pt x="34" y="151"/>
                  </a:lnTo>
                  <a:lnTo>
                    <a:pt x="27" y="134"/>
                  </a:lnTo>
                  <a:lnTo>
                    <a:pt x="22" y="116"/>
                  </a:lnTo>
                  <a:lnTo>
                    <a:pt x="20" y="102"/>
                  </a:lnTo>
                  <a:lnTo>
                    <a:pt x="20" y="86"/>
                  </a:lnTo>
                  <a:lnTo>
                    <a:pt x="21" y="70"/>
                  </a:lnTo>
                  <a:lnTo>
                    <a:pt x="23" y="54"/>
                  </a:lnTo>
                  <a:lnTo>
                    <a:pt x="28" y="38"/>
                  </a:lnTo>
                  <a:lnTo>
                    <a:pt x="35" y="23"/>
                  </a:lnTo>
                  <a:lnTo>
                    <a:pt x="42" y="10"/>
                  </a:lnTo>
                  <a:lnTo>
                    <a:pt x="52" y="0"/>
                  </a:lnTo>
                  <a:close/>
                </a:path>
              </a:pathLst>
            </a:custGeom>
            <a:solidFill>
              <a:srgbClr val="000000"/>
            </a:solidFill>
            <a:ln w="9525">
              <a:noFill/>
              <a:round/>
              <a:headEnd/>
              <a:tailEnd/>
            </a:ln>
          </p:spPr>
          <p:txBody>
            <a:bodyPr/>
            <a:lstStyle/>
            <a:p>
              <a:endParaRPr lang="ru-RU"/>
            </a:p>
          </p:txBody>
        </p:sp>
        <p:sp>
          <p:nvSpPr>
            <p:cNvPr id="6211" name="Freeform 138"/>
            <p:cNvSpPr>
              <a:spLocks/>
            </p:cNvSpPr>
            <p:nvPr/>
          </p:nvSpPr>
          <p:spPr bwMode="auto">
            <a:xfrm>
              <a:off x="3980" y="310"/>
              <a:ext cx="68" cy="39"/>
            </a:xfrm>
            <a:custGeom>
              <a:avLst/>
              <a:gdLst>
                <a:gd name="T0" fmla="*/ 0 w 271"/>
                <a:gd name="T1" fmla="*/ 0 h 159"/>
                <a:gd name="T2" fmla="*/ 0 w 271"/>
                <a:gd name="T3" fmla="*/ 0 h 159"/>
                <a:gd name="T4" fmla="*/ 0 w 271"/>
                <a:gd name="T5" fmla="*/ 0 h 159"/>
                <a:gd name="T6" fmla="*/ 0 w 271"/>
                <a:gd name="T7" fmla="*/ 0 h 159"/>
                <a:gd name="T8" fmla="*/ 0 w 271"/>
                <a:gd name="T9" fmla="*/ 0 h 159"/>
                <a:gd name="T10" fmla="*/ 0 w 271"/>
                <a:gd name="T11" fmla="*/ 0 h 159"/>
                <a:gd name="T12" fmla="*/ 0 w 271"/>
                <a:gd name="T13" fmla="*/ 0 h 159"/>
                <a:gd name="T14" fmla="*/ 0 w 271"/>
                <a:gd name="T15" fmla="*/ 0 h 159"/>
                <a:gd name="T16" fmla="*/ 0 w 271"/>
                <a:gd name="T17" fmla="*/ 0 h 159"/>
                <a:gd name="T18" fmla="*/ 0 w 271"/>
                <a:gd name="T19" fmla="*/ 0 h 159"/>
                <a:gd name="T20" fmla="*/ 0 w 271"/>
                <a:gd name="T21" fmla="*/ 0 h 159"/>
                <a:gd name="T22" fmla="*/ 0 w 271"/>
                <a:gd name="T23" fmla="*/ 0 h 159"/>
                <a:gd name="T24" fmla="*/ 0 w 271"/>
                <a:gd name="T25" fmla="*/ 0 h 159"/>
                <a:gd name="T26" fmla="*/ 0 w 271"/>
                <a:gd name="T27" fmla="*/ 0 h 159"/>
                <a:gd name="T28" fmla="*/ 0 w 271"/>
                <a:gd name="T29" fmla="*/ 0 h 159"/>
                <a:gd name="T30" fmla="*/ 0 w 271"/>
                <a:gd name="T31" fmla="*/ 0 h 159"/>
                <a:gd name="T32" fmla="*/ 0 w 271"/>
                <a:gd name="T33" fmla="*/ 0 h 159"/>
                <a:gd name="T34" fmla="*/ 0 w 271"/>
                <a:gd name="T35" fmla="*/ 0 h 159"/>
                <a:gd name="T36" fmla="*/ 0 w 271"/>
                <a:gd name="T37" fmla="*/ 0 h 159"/>
                <a:gd name="T38" fmla="*/ 0 w 271"/>
                <a:gd name="T39" fmla="*/ 0 h 159"/>
                <a:gd name="T40" fmla="*/ 0 w 271"/>
                <a:gd name="T41" fmla="*/ 0 h 159"/>
                <a:gd name="T42" fmla="*/ 0 w 271"/>
                <a:gd name="T43" fmla="*/ 0 h 159"/>
                <a:gd name="T44" fmla="*/ 0 w 271"/>
                <a:gd name="T45" fmla="*/ 0 h 159"/>
                <a:gd name="T46" fmla="*/ 0 w 271"/>
                <a:gd name="T47" fmla="*/ 0 h 159"/>
                <a:gd name="T48" fmla="*/ 0 w 271"/>
                <a:gd name="T49" fmla="*/ 0 h 159"/>
                <a:gd name="T50" fmla="*/ 0 w 271"/>
                <a:gd name="T51" fmla="*/ 0 h 159"/>
                <a:gd name="T52" fmla="*/ 0 w 271"/>
                <a:gd name="T53" fmla="*/ 0 h 159"/>
                <a:gd name="T54" fmla="*/ 0 w 271"/>
                <a:gd name="T55" fmla="*/ 0 h 159"/>
                <a:gd name="T56" fmla="*/ 0 w 271"/>
                <a:gd name="T57" fmla="*/ 0 h 159"/>
                <a:gd name="T58" fmla="*/ 0 w 271"/>
                <a:gd name="T59" fmla="*/ 0 h 159"/>
                <a:gd name="T60" fmla="*/ 0 w 271"/>
                <a:gd name="T61" fmla="*/ 0 h 159"/>
                <a:gd name="T62" fmla="*/ 0 w 271"/>
                <a:gd name="T63" fmla="*/ 0 h 159"/>
                <a:gd name="T64" fmla="*/ 0 w 271"/>
                <a:gd name="T65" fmla="*/ 0 h 159"/>
                <a:gd name="T66" fmla="*/ 0 w 271"/>
                <a:gd name="T67" fmla="*/ 0 h 159"/>
                <a:gd name="T68" fmla="*/ 0 w 271"/>
                <a:gd name="T69" fmla="*/ 0 h 159"/>
                <a:gd name="T70" fmla="*/ 0 w 271"/>
                <a:gd name="T71" fmla="*/ 0 h 159"/>
                <a:gd name="T72" fmla="*/ 0 w 271"/>
                <a:gd name="T73" fmla="*/ 0 h 159"/>
                <a:gd name="T74" fmla="*/ 0 w 271"/>
                <a:gd name="T75" fmla="*/ 0 h 159"/>
                <a:gd name="T76" fmla="*/ 0 w 271"/>
                <a:gd name="T77" fmla="*/ 0 h 159"/>
                <a:gd name="T78" fmla="*/ 0 w 271"/>
                <a:gd name="T79" fmla="*/ 0 h 159"/>
                <a:gd name="T80" fmla="*/ 0 w 271"/>
                <a:gd name="T81" fmla="*/ 0 h 159"/>
                <a:gd name="T82" fmla="*/ 0 w 271"/>
                <a:gd name="T83" fmla="*/ 0 h 159"/>
                <a:gd name="T84" fmla="*/ 0 w 271"/>
                <a:gd name="T85" fmla="*/ 0 h 159"/>
                <a:gd name="T86" fmla="*/ 0 w 271"/>
                <a:gd name="T87" fmla="*/ 0 h 159"/>
                <a:gd name="T88" fmla="*/ 0 w 271"/>
                <a:gd name="T89" fmla="*/ 0 h 159"/>
                <a:gd name="T90" fmla="*/ 0 w 271"/>
                <a:gd name="T91" fmla="*/ 0 h 159"/>
                <a:gd name="T92" fmla="*/ 0 w 271"/>
                <a:gd name="T93" fmla="*/ 0 h 159"/>
                <a:gd name="T94" fmla="*/ 0 w 271"/>
                <a:gd name="T95" fmla="*/ 0 h 159"/>
                <a:gd name="T96" fmla="*/ 0 w 271"/>
                <a:gd name="T97" fmla="*/ 0 h 159"/>
                <a:gd name="T98" fmla="*/ 0 w 271"/>
                <a:gd name="T99" fmla="*/ 0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1"/>
                <a:gd name="T151" fmla="*/ 0 h 159"/>
                <a:gd name="T152" fmla="*/ 271 w 271"/>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1" h="159">
                  <a:moveTo>
                    <a:pt x="271" y="0"/>
                  </a:moveTo>
                  <a:lnTo>
                    <a:pt x="266" y="21"/>
                  </a:lnTo>
                  <a:lnTo>
                    <a:pt x="259" y="38"/>
                  </a:lnTo>
                  <a:lnTo>
                    <a:pt x="252" y="55"/>
                  </a:lnTo>
                  <a:lnTo>
                    <a:pt x="242" y="70"/>
                  </a:lnTo>
                  <a:lnTo>
                    <a:pt x="231" y="81"/>
                  </a:lnTo>
                  <a:lnTo>
                    <a:pt x="217" y="93"/>
                  </a:lnTo>
                  <a:lnTo>
                    <a:pt x="202" y="103"/>
                  </a:lnTo>
                  <a:lnTo>
                    <a:pt x="185" y="112"/>
                  </a:lnTo>
                  <a:lnTo>
                    <a:pt x="164" y="120"/>
                  </a:lnTo>
                  <a:lnTo>
                    <a:pt x="143" y="127"/>
                  </a:lnTo>
                  <a:lnTo>
                    <a:pt x="119" y="133"/>
                  </a:lnTo>
                  <a:lnTo>
                    <a:pt x="97" y="136"/>
                  </a:lnTo>
                  <a:lnTo>
                    <a:pt x="74" y="140"/>
                  </a:lnTo>
                  <a:lnTo>
                    <a:pt x="50" y="141"/>
                  </a:lnTo>
                  <a:lnTo>
                    <a:pt x="28" y="140"/>
                  </a:lnTo>
                  <a:lnTo>
                    <a:pt x="6" y="136"/>
                  </a:lnTo>
                  <a:lnTo>
                    <a:pt x="4" y="136"/>
                  </a:lnTo>
                  <a:lnTo>
                    <a:pt x="1" y="139"/>
                  </a:lnTo>
                  <a:lnTo>
                    <a:pt x="0" y="142"/>
                  </a:lnTo>
                  <a:lnTo>
                    <a:pt x="1" y="145"/>
                  </a:lnTo>
                  <a:lnTo>
                    <a:pt x="12" y="152"/>
                  </a:lnTo>
                  <a:lnTo>
                    <a:pt x="22" y="155"/>
                  </a:lnTo>
                  <a:lnTo>
                    <a:pt x="34" y="158"/>
                  </a:lnTo>
                  <a:lnTo>
                    <a:pt x="47" y="159"/>
                  </a:lnTo>
                  <a:lnTo>
                    <a:pt x="59" y="158"/>
                  </a:lnTo>
                  <a:lnTo>
                    <a:pt x="71" y="156"/>
                  </a:lnTo>
                  <a:lnTo>
                    <a:pt x="83" y="155"/>
                  </a:lnTo>
                  <a:lnTo>
                    <a:pt x="96" y="153"/>
                  </a:lnTo>
                  <a:lnTo>
                    <a:pt x="110" y="149"/>
                  </a:lnTo>
                  <a:lnTo>
                    <a:pt x="124" y="146"/>
                  </a:lnTo>
                  <a:lnTo>
                    <a:pt x="137" y="141"/>
                  </a:lnTo>
                  <a:lnTo>
                    <a:pt x="151" y="136"/>
                  </a:lnTo>
                  <a:lnTo>
                    <a:pt x="165" y="131"/>
                  </a:lnTo>
                  <a:lnTo>
                    <a:pt x="178" y="124"/>
                  </a:lnTo>
                  <a:lnTo>
                    <a:pt x="190" y="117"/>
                  </a:lnTo>
                  <a:lnTo>
                    <a:pt x="203" y="110"/>
                  </a:lnTo>
                  <a:lnTo>
                    <a:pt x="218" y="100"/>
                  </a:lnTo>
                  <a:lnTo>
                    <a:pt x="231" y="89"/>
                  </a:lnTo>
                  <a:lnTo>
                    <a:pt x="243" y="77"/>
                  </a:lnTo>
                  <a:lnTo>
                    <a:pt x="252" y="63"/>
                  </a:lnTo>
                  <a:lnTo>
                    <a:pt x="259" y="49"/>
                  </a:lnTo>
                  <a:lnTo>
                    <a:pt x="265" y="33"/>
                  </a:lnTo>
                  <a:lnTo>
                    <a:pt x="269" y="17"/>
                  </a:lnTo>
                  <a:lnTo>
                    <a:pt x="271" y="0"/>
                  </a:lnTo>
                  <a:close/>
                </a:path>
              </a:pathLst>
            </a:custGeom>
            <a:solidFill>
              <a:srgbClr val="000000"/>
            </a:solidFill>
            <a:ln w="9525">
              <a:noFill/>
              <a:round/>
              <a:headEnd/>
              <a:tailEnd/>
            </a:ln>
          </p:spPr>
          <p:txBody>
            <a:bodyPr/>
            <a:lstStyle/>
            <a:p>
              <a:endParaRPr lang="ru-RU"/>
            </a:p>
          </p:txBody>
        </p:sp>
        <p:sp>
          <p:nvSpPr>
            <p:cNvPr id="6212" name="Freeform 139"/>
            <p:cNvSpPr>
              <a:spLocks/>
            </p:cNvSpPr>
            <p:nvPr/>
          </p:nvSpPr>
          <p:spPr bwMode="auto">
            <a:xfrm>
              <a:off x="3968" y="240"/>
              <a:ext cx="16" cy="68"/>
            </a:xfrm>
            <a:custGeom>
              <a:avLst/>
              <a:gdLst>
                <a:gd name="T0" fmla="*/ 0 w 64"/>
                <a:gd name="T1" fmla="*/ 0 h 272"/>
                <a:gd name="T2" fmla="*/ 0 w 64"/>
                <a:gd name="T3" fmla="*/ 0 h 272"/>
                <a:gd name="T4" fmla="*/ 0 w 64"/>
                <a:gd name="T5" fmla="*/ 0 h 272"/>
                <a:gd name="T6" fmla="*/ 0 w 64"/>
                <a:gd name="T7" fmla="*/ 0 h 272"/>
                <a:gd name="T8" fmla="*/ 0 w 64"/>
                <a:gd name="T9" fmla="*/ 0 h 272"/>
                <a:gd name="T10" fmla="*/ 0 w 64"/>
                <a:gd name="T11" fmla="*/ 0 h 272"/>
                <a:gd name="T12" fmla="*/ 0 w 64"/>
                <a:gd name="T13" fmla="*/ 0 h 272"/>
                <a:gd name="T14" fmla="*/ 0 w 64"/>
                <a:gd name="T15" fmla="*/ 0 h 272"/>
                <a:gd name="T16" fmla="*/ 0 w 64"/>
                <a:gd name="T17" fmla="*/ 0 h 272"/>
                <a:gd name="T18" fmla="*/ 0 w 64"/>
                <a:gd name="T19" fmla="*/ 0 h 272"/>
                <a:gd name="T20" fmla="*/ 0 w 64"/>
                <a:gd name="T21" fmla="*/ 0 h 272"/>
                <a:gd name="T22" fmla="*/ 0 w 64"/>
                <a:gd name="T23" fmla="*/ 0 h 272"/>
                <a:gd name="T24" fmla="*/ 0 w 64"/>
                <a:gd name="T25" fmla="*/ 0 h 272"/>
                <a:gd name="T26" fmla="*/ 0 w 64"/>
                <a:gd name="T27" fmla="*/ 0 h 272"/>
                <a:gd name="T28" fmla="*/ 0 w 64"/>
                <a:gd name="T29" fmla="*/ 0 h 272"/>
                <a:gd name="T30" fmla="*/ 0 w 64"/>
                <a:gd name="T31" fmla="*/ 0 h 272"/>
                <a:gd name="T32" fmla="*/ 0 w 64"/>
                <a:gd name="T33" fmla="*/ 0 h 272"/>
                <a:gd name="T34" fmla="*/ 0 w 64"/>
                <a:gd name="T35" fmla="*/ 0 h 272"/>
                <a:gd name="T36" fmla="*/ 0 w 64"/>
                <a:gd name="T37" fmla="*/ 0 h 272"/>
                <a:gd name="T38" fmla="*/ 0 w 64"/>
                <a:gd name="T39" fmla="*/ 0 h 272"/>
                <a:gd name="T40" fmla="*/ 0 w 64"/>
                <a:gd name="T41" fmla="*/ 0 h 272"/>
                <a:gd name="T42" fmla="*/ 0 w 64"/>
                <a:gd name="T43" fmla="*/ 0 h 272"/>
                <a:gd name="T44" fmla="*/ 0 w 64"/>
                <a:gd name="T45" fmla="*/ 0 h 272"/>
                <a:gd name="T46" fmla="*/ 0 w 64"/>
                <a:gd name="T47" fmla="*/ 0 h 272"/>
                <a:gd name="T48" fmla="*/ 0 w 64"/>
                <a:gd name="T49" fmla="*/ 0 h 272"/>
                <a:gd name="T50" fmla="*/ 0 w 64"/>
                <a:gd name="T51" fmla="*/ 0 h 272"/>
                <a:gd name="T52" fmla="*/ 0 w 64"/>
                <a:gd name="T53" fmla="*/ 0 h 272"/>
                <a:gd name="T54" fmla="*/ 0 w 64"/>
                <a:gd name="T55" fmla="*/ 0 h 272"/>
                <a:gd name="T56" fmla="*/ 0 w 64"/>
                <a:gd name="T57" fmla="*/ 0 h 272"/>
                <a:gd name="T58" fmla="*/ 0 w 64"/>
                <a:gd name="T59" fmla="*/ 0 h 272"/>
                <a:gd name="T60" fmla="*/ 0 w 64"/>
                <a:gd name="T61" fmla="*/ 0 h 272"/>
                <a:gd name="T62" fmla="*/ 0 w 64"/>
                <a:gd name="T63" fmla="*/ 0 h 272"/>
                <a:gd name="T64" fmla="*/ 0 w 64"/>
                <a:gd name="T65" fmla="*/ 0 h 272"/>
                <a:gd name="T66" fmla="*/ 0 w 64"/>
                <a:gd name="T67" fmla="*/ 0 h 272"/>
                <a:gd name="T68" fmla="*/ 0 w 64"/>
                <a:gd name="T69" fmla="*/ 0 h 272"/>
                <a:gd name="T70" fmla="*/ 0 w 64"/>
                <a:gd name="T71" fmla="*/ 0 h 272"/>
                <a:gd name="T72" fmla="*/ 0 w 64"/>
                <a:gd name="T73" fmla="*/ 0 h 272"/>
                <a:gd name="T74" fmla="*/ 0 w 64"/>
                <a:gd name="T75" fmla="*/ 0 h 272"/>
                <a:gd name="T76" fmla="*/ 0 w 64"/>
                <a:gd name="T77" fmla="*/ 0 h 272"/>
                <a:gd name="T78" fmla="*/ 0 w 64"/>
                <a:gd name="T79" fmla="*/ 0 h 272"/>
                <a:gd name="T80" fmla="*/ 0 w 64"/>
                <a:gd name="T81" fmla="*/ 0 h 272"/>
                <a:gd name="T82" fmla="*/ 0 w 64"/>
                <a:gd name="T83" fmla="*/ 0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272"/>
                <a:gd name="T128" fmla="*/ 64 w 64"/>
                <a:gd name="T129" fmla="*/ 272 h 2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272">
                  <a:moveTo>
                    <a:pt x="0" y="0"/>
                  </a:moveTo>
                  <a:lnTo>
                    <a:pt x="10" y="7"/>
                  </a:lnTo>
                  <a:lnTo>
                    <a:pt x="18" y="15"/>
                  </a:lnTo>
                  <a:lnTo>
                    <a:pt x="26" y="23"/>
                  </a:lnTo>
                  <a:lnTo>
                    <a:pt x="33" y="32"/>
                  </a:lnTo>
                  <a:lnTo>
                    <a:pt x="40" y="41"/>
                  </a:lnTo>
                  <a:lnTo>
                    <a:pt x="45" y="50"/>
                  </a:lnTo>
                  <a:lnTo>
                    <a:pt x="49" y="61"/>
                  </a:lnTo>
                  <a:lnTo>
                    <a:pt x="53" y="71"/>
                  </a:lnTo>
                  <a:lnTo>
                    <a:pt x="54" y="92"/>
                  </a:lnTo>
                  <a:lnTo>
                    <a:pt x="50" y="115"/>
                  </a:lnTo>
                  <a:lnTo>
                    <a:pt x="43" y="137"/>
                  </a:lnTo>
                  <a:lnTo>
                    <a:pt x="38" y="158"/>
                  </a:lnTo>
                  <a:lnTo>
                    <a:pt x="33" y="186"/>
                  </a:lnTo>
                  <a:lnTo>
                    <a:pt x="34" y="215"/>
                  </a:lnTo>
                  <a:lnTo>
                    <a:pt x="39" y="245"/>
                  </a:lnTo>
                  <a:lnTo>
                    <a:pt x="47" y="272"/>
                  </a:lnTo>
                  <a:lnTo>
                    <a:pt x="47" y="270"/>
                  </a:lnTo>
                  <a:lnTo>
                    <a:pt x="41" y="250"/>
                  </a:lnTo>
                  <a:lnTo>
                    <a:pt x="38" y="231"/>
                  </a:lnTo>
                  <a:lnTo>
                    <a:pt x="36" y="211"/>
                  </a:lnTo>
                  <a:lnTo>
                    <a:pt x="35" y="188"/>
                  </a:lnTo>
                  <a:lnTo>
                    <a:pt x="39" y="164"/>
                  </a:lnTo>
                  <a:lnTo>
                    <a:pt x="45" y="140"/>
                  </a:lnTo>
                  <a:lnTo>
                    <a:pt x="53" y="118"/>
                  </a:lnTo>
                  <a:lnTo>
                    <a:pt x="61" y="95"/>
                  </a:lnTo>
                  <a:lnTo>
                    <a:pt x="64" y="77"/>
                  </a:lnTo>
                  <a:lnTo>
                    <a:pt x="63" y="62"/>
                  </a:lnTo>
                  <a:lnTo>
                    <a:pt x="59" y="49"/>
                  </a:lnTo>
                  <a:lnTo>
                    <a:pt x="50" y="36"/>
                  </a:lnTo>
                  <a:lnTo>
                    <a:pt x="41" y="26"/>
                  </a:lnTo>
                  <a:lnTo>
                    <a:pt x="28" y="16"/>
                  </a:lnTo>
                  <a:lnTo>
                    <a:pt x="15" y="8"/>
                  </a:lnTo>
                  <a:lnTo>
                    <a:pt x="1" y="0"/>
                  </a:lnTo>
                  <a:lnTo>
                    <a:pt x="0" y="0"/>
                  </a:lnTo>
                  <a:close/>
                </a:path>
              </a:pathLst>
            </a:custGeom>
            <a:solidFill>
              <a:srgbClr val="000000"/>
            </a:solidFill>
            <a:ln w="9525">
              <a:noFill/>
              <a:round/>
              <a:headEnd/>
              <a:tailEnd/>
            </a:ln>
          </p:spPr>
          <p:txBody>
            <a:bodyPr/>
            <a:lstStyle/>
            <a:p>
              <a:endParaRPr lang="ru-RU"/>
            </a:p>
          </p:txBody>
        </p:sp>
        <p:sp>
          <p:nvSpPr>
            <p:cNvPr id="6213" name="Freeform 140"/>
            <p:cNvSpPr>
              <a:spLocks/>
            </p:cNvSpPr>
            <p:nvPr/>
          </p:nvSpPr>
          <p:spPr bwMode="auto">
            <a:xfrm>
              <a:off x="3974" y="258"/>
              <a:ext cx="10" cy="7"/>
            </a:xfrm>
            <a:custGeom>
              <a:avLst/>
              <a:gdLst>
                <a:gd name="T0" fmla="*/ 0 w 41"/>
                <a:gd name="T1" fmla="*/ 0 h 26"/>
                <a:gd name="T2" fmla="*/ 0 w 41"/>
                <a:gd name="T3" fmla="*/ 0 h 26"/>
                <a:gd name="T4" fmla="*/ 0 w 41"/>
                <a:gd name="T5" fmla="*/ 0 h 26"/>
                <a:gd name="T6" fmla="*/ 0 w 41"/>
                <a:gd name="T7" fmla="*/ 0 h 26"/>
                <a:gd name="T8" fmla="*/ 0 w 41"/>
                <a:gd name="T9" fmla="*/ 0 h 26"/>
                <a:gd name="T10" fmla="*/ 0 w 41"/>
                <a:gd name="T11" fmla="*/ 0 h 26"/>
                <a:gd name="T12" fmla="*/ 0 w 41"/>
                <a:gd name="T13" fmla="*/ 0 h 26"/>
                <a:gd name="T14" fmla="*/ 0 w 41"/>
                <a:gd name="T15" fmla="*/ 0 h 26"/>
                <a:gd name="T16" fmla="*/ 0 w 41"/>
                <a:gd name="T17" fmla="*/ 0 h 26"/>
                <a:gd name="T18" fmla="*/ 0 w 41"/>
                <a:gd name="T19" fmla="*/ 0 h 26"/>
                <a:gd name="T20" fmla="*/ 0 w 41"/>
                <a:gd name="T21" fmla="*/ 0 h 26"/>
                <a:gd name="T22" fmla="*/ 0 w 41"/>
                <a:gd name="T23" fmla="*/ 0 h 26"/>
                <a:gd name="T24" fmla="*/ 0 w 41"/>
                <a:gd name="T25" fmla="*/ 0 h 26"/>
                <a:gd name="T26" fmla="*/ 0 w 41"/>
                <a:gd name="T27" fmla="*/ 0 h 26"/>
                <a:gd name="T28" fmla="*/ 0 w 41"/>
                <a:gd name="T29" fmla="*/ 0 h 26"/>
                <a:gd name="T30" fmla="*/ 0 w 41"/>
                <a:gd name="T31" fmla="*/ 0 h 26"/>
                <a:gd name="T32" fmla="*/ 0 w 41"/>
                <a:gd name="T33" fmla="*/ 0 h 26"/>
                <a:gd name="T34" fmla="*/ 0 w 41"/>
                <a:gd name="T35" fmla="*/ 0 h 26"/>
                <a:gd name="T36" fmla="*/ 0 w 41"/>
                <a:gd name="T37" fmla="*/ 0 h 26"/>
                <a:gd name="T38" fmla="*/ 0 w 41"/>
                <a:gd name="T39" fmla="*/ 0 h 26"/>
                <a:gd name="T40" fmla="*/ 0 w 41"/>
                <a:gd name="T41" fmla="*/ 0 h 26"/>
                <a:gd name="T42" fmla="*/ 0 w 41"/>
                <a:gd name="T43" fmla="*/ 0 h 26"/>
                <a:gd name="T44" fmla="*/ 0 w 41"/>
                <a:gd name="T45" fmla="*/ 0 h 26"/>
                <a:gd name="T46" fmla="*/ 0 w 41"/>
                <a:gd name="T47" fmla="*/ 0 h 26"/>
                <a:gd name="T48" fmla="*/ 0 w 41"/>
                <a:gd name="T49" fmla="*/ 0 h 26"/>
                <a:gd name="T50" fmla="*/ 0 w 41"/>
                <a:gd name="T51" fmla="*/ 0 h 26"/>
                <a:gd name="T52" fmla="*/ 0 w 41"/>
                <a:gd name="T53" fmla="*/ 0 h 26"/>
                <a:gd name="T54" fmla="*/ 0 w 41"/>
                <a:gd name="T55" fmla="*/ 0 h 26"/>
                <a:gd name="T56" fmla="*/ 0 w 41"/>
                <a:gd name="T57" fmla="*/ 0 h 26"/>
                <a:gd name="T58" fmla="*/ 0 w 41"/>
                <a:gd name="T59" fmla="*/ 0 h 26"/>
                <a:gd name="T60" fmla="*/ 0 w 41"/>
                <a:gd name="T61" fmla="*/ 0 h 26"/>
                <a:gd name="T62" fmla="*/ 0 w 41"/>
                <a:gd name="T63" fmla="*/ 0 h 26"/>
                <a:gd name="T64" fmla="*/ 0 w 41"/>
                <a:gd name="T65" fmla="*/ 0 h 26"/>
                <a:gd name="T66" fmla="*/ 0 w 41"/>
                <a:gd name="T67" fmla="*/ 0 h 26"/>
                <a:gd name="T68" fmla="*/ 0 w 41"/>
                <a:gd name="T69" fmla="*/ 0 h 26"/>
                <a:gd name="T70" fmla="*/ 0 w 41"/>
                <a:gd name="T71" fmla="*/ 0 h 26"/>
                <a:gd name="T72" fmla="*/ 0 w 41"/>
                <a:gd name="T73" fmla="*/ 0 h 26"/>
                <a:gd name="T74" fmla="*/ 0 w 41"/>
                <a:gd name="T75" fmla="*/ 0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26"/>
                <a:gd name="T116" fmla="*/ 41 w 41"/>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26">
                  <a:moveTo>
                    <a:pt x="0" y="0"/>
                  </a:moveTo>
                  <a:lnTo>
                    <a:pt x="0" y="2"/>
                  </a:lnTo>
                  <a:lnTo>
                    <a:pt x="0" y="5"/>
                  </a:lnTo>
                  <a:lnTo>
                    <a:pt x="0" y="9"/>
                  </a:lnTo>
                  <a:lnTo>
                    <a:pt x="2" y="11"/>
                  </a:lnTo>
                  <a:lnTo>
                    <a:pt x="4" y="15"/>
                  </a:lnTo>
                  <a:lnTo>
                    <a:pt x="6" y="17"/>
                  </a:lnTo>
                  <a:lnTo>
                    <a:pt x="9" y="19"/>
                  </a:lnTo>
                  <a:lnTo>
                    <a:pt x="11" y="22"/>
                  </a:lnTo>
                  <a:lnTo>
                    <a:pt x="14" y="23"/>
                  </a:lnTo>
                  <a:lnTo>
                    <a:pt x="18" y="24"/>
                  </a:lnTo>
                  <a:lnTo>
                    <a:pt x="21" y="25"/>
                  </a:lnTo>
                  <a:lnTo>
                    <a:pt x="25" y="25"/>
                  </a:lnTo>
                  <a:lnTo>
                    <a:pt x="28" y="26"/>
                  </a:lnTo>
                  <a:lnTo>
                    <a:pt x="32" y="25"/>
                  </a:lnTo>
                  <a:lnTo>
                    <a:pt x="35" y="25"/>
                  </a:lnTo>
                  <a:lnTo>
                    <a:pt x="38" y="23"/>
                  </a:lnTo>
                  <a:lnTo>
                    <a:pt x="39" y="22"/>
                  </a:lnTo>
                  <a:lnTo>
                    <a:pt x="41" y="21"/>
                  </a:lnTo>
                  <a:lnTo>
                    <a:pt x="41" y="18"/>
                  </a:lnTo>
                  <a:lnTo>
                    <a:pt x="41" y="17"/>
                  </a:lnTo>
                  <a:lnTo>
                    <a:pt x="39" y="14"/>
                  </a:lnTo>
                  <a:lnTo>
                    <a:pt x="34" y="11"/>
                  </a:lnTo>
                  <a:lnTo>
                    <a:pt x="28" y="11"/>
                  </a:lnTo>
                  <a:lnTo>
                    <a:pt x="24" y="11"/>
                  </a:lnTo>
                  <a:lnTo>
                    <a:pt x="20" y="11"/>
                  </a:lnTo>
                  <a:lnTo>
                    <a:pt x="17" y="10"/>
                  </a:lnTo>
                  <a:lnTo>
                    <a:pt x="13" y="10"/>
                  </a:lnTo>
                  <a:lnTo>
                    <a:pt x="11" y="9"/>
                  </a:lnTo>
                  <a:lnTo>
                    <a:pt x="7" y="7"/>
                  </a:lnTo>
                  <a:lnTo>
                    <a:pt x="5" y="4"/>
                  </a:lnTo>
                  <a:lnTo>
                    <a:pt x="3" y="2"/>
                  </a:lnTo>
                  <a:lnTo>
                    <a:pt x="0" y="0"/>
                  </a:lnTo>
                  <a:close/>
                </a:path>
              </a:pathLst>
            </a:custGeom>
            <a:solidFill>
              <a:srgbClr val="000000"/>
            </a:solidFill>
            <a:ln w="9525">
              <a:noFill/>
              <a:round/>
              <a:headEnd/>
              <a:tailEnd/>
            </a:ln>
          </p:spPr>
          <p:txBody>
            <a:bodyPr/>
            <a:lstStyle/>
            <a:p>
              <a:endParaRPr lang="ru-RU"/>
            </a:p>
          </p:txBody>
        </p:sp>
        <p:sp>
          <p:nvSpPr>
            <p:cNvPr id="6214" name="Freeform 141"/>
            <p:cNvSpPr>
              <a:spLocks/>
            </p:cNvSpPr>
            <p:nvPr/>
          </p:nvSpPr>
          <p:spPr bwMode="auto">
            <a:xfrm>
              <a:off x="4001" y="267"/>
              <a:ext cx="27" cy="7"/>
            </a:xfrm>
            <a:custGeom>
              <a:avLst/>
              <a:gdLst>
                <a:gd name="T0" fmla="*/ 0 w 107"/>
                <a:gd name="T1" fmla="*/ 0 h 28"/>
                <a:gd name="T2" fmla="*/ 0 w 107"/>
                <a:gd name="T3" fmla="*/ 0 h 28"/>
                <a:gd name="T4" fmla="*/ 0 w 107"/>
                <a:gd name="T5" fmla="*/ 0 h 28"/>
                <a:gd name="T6" fmla="*/ 0 w 107"/>
                <a:gd name="T7" fmla="*/ 0 h 28"/>
                <a:gd name="T8" fmla="*/ 0 w 107"/>
                <a:gd name="T9" fmla="*/ 0 h 28"/>
                <a:gd name="T10" fmla="*/ 0 w 107"/>
                <a:gd name="T11" fmla="*/ 0 h 28"/>
                <a:gd name="T12" fmla="*/ 0 w 107"/>
                <a:gd name="T13" fmla="*/ 0 h 28"/>
                <a:gd name="T14" fmla="*/ 0 w 107"/>
                <a:gd name="T15" fmla="*/ 0 h 28"/>
                <a:gd name="T16" fmla="*/ 0 w 107"/>
                <a:gd name="T17" fmla="*/ 0 h 28"/>
                <a:gd name="T18" fmla="*/ 0 w 107"/>
                <a:gd name="T19" fmla="*/ 0 h 28"/>
                <a:gd name="T20" fmla="*/ 0 w 107"/>
                <a:gd name="T21" fmla="*/ 0 h 28"/>
                <a:gd name="T22" fmla="*/ 0 w 107"/>
                <a:gd name="T23" fmla="*/ 0 h 28"/>
                <a:gd name="T24" fmla="*/ 0 w 107"/>
                <a:gd name="T25" fmla="*/ 0 h 28"/>
                <a:gd name="T26" fmla="*/ 0 w 107"/>
                <a:gd name="T27" fmla="*/ 0 h 28"/>
                <a:gd name="T28" fmla="*/ 0 w 107"/>
                <a:gd name="T29" fmla="*/ 0 h 28"/>
                <a:gd name="T30" fmla="*/ 0 w 107"/>
                <a:gd name="T31" fmla="*/ 0 h 28"/>
                <a:gd name="T32" fmla="*/ 0 w 107"/>
                <a:gd name="T33" fmla="*/ 0 h 28"/>
                <a:gd name="T34" fmla="*/ 0 w 107"/>
                <a:gd name="T35" fmla="*/ 0 h 28"/>
                <a:gd name="T36" fmla="*/ 0 w 107"/>
                <a:gd name="T37" fmla="*/ 0 h 28"/>
                <a:gd name="T38" fmla="*/ 0 w 107"/>
                <a:gd name="T39" fmla="*/ 0 h 28"/>
                <a:gd name="T40" fmla="*/ 0 w 107"/>
                <a:gd name="T41" fmla="*/ 0 h 28"/>
                <a:gd name="T42" fmla="*/ 0 w 107"/>
                <a:gd name="T43" fmla="*/ 0 h 28"/>
                <a:gd name="T44" fmla="*/ 0 w 107"/>
                <a:gd name="T45" fmla="*/ 0 h 28"/>
                <a:gd name="T46" fmla="*/ 0 w 107"/>
                <a:gd name="T47" fmla="*/ 0 h 28"/>
                <a:gd name="T48" fmla="*/ 0 w 107"/>
                <a:gd name="T49" fmla="*/ 0 h 28"/>
                <a:gd name="T50" fmla="*/ 0 w 107"/>
                <a:gd name="T51" fmla="*/ 0 h 28"/>
                <a:gd name="T52" fmla="*/ 0 w 107"/>
                <a:gd name="T53" fmla="*/ 0 h 28"/>
                <a:gd name="T54" fmla="*/ 0 w 107"/>
                <a:gd name="T55" fmla="*/ 0 h 28"/>
                <a:gd name="T56" fmla="*/ 0 w 107"/>
                <a:gd name="T57" fmla="*/ 0 h 28"/>
                <a:gd name="T58" fmla="*/ 0 w 107"/>
                <a:gd name="T59" fmla="*/ 0 h 28"/>
                <a:gd name="T60" fmla="*/ 0 w 107"/>
                <a:gd name="T61" fmla="*/ 0 h 28"/>
                <a:gd name="T62" fmla="*/ 0 w 107"/>
                <a:gd name="T63" fmla="*/ 0 h 28"/>
                <a:gd name="T64" fmla="*/ 0 w 107"/>
                <a:gd name="T65" fmla="*/ 0 h 28"/>
                <a:gd name="T66" fmla="*/ 0 w 107"/>
                <a:gd name="T67" fmla="*/ 0 h 28"/>
                <a:gd name="T68" fmla="*/ 0 w 107"/>
                <a:gd name="T69" fmla="*/ 0 h 28"/>
                <a:gd name="T70" fmla="*/ 0 w 107"/>
                <a:gd name="T71" fmla="*/ 0 h 28"/>
                <a:gd name="T72" fmla="*/ 0 w 107"/>
                <a:gd name="T73" fmla="*/ 0 h 28"/>
                <a:gd name="T74" fmla="*/ 0 w 107"/>
                <a:gd name="T75" fmla="*/ 0 h 28"/>
                <a:gd name="T76" fmla="*/ 0 w 107"/>
                <a:gd name="T77" fmla="*/ 0 h 28"/>
                <a:gd name="T78" fmla="*/ 0 w 107"/>
                <a:gd name="T79" fmla="*/ 0 h 28"/>
                <a:gd name="T80" fmla="*/ 0 w 107"/>
                <a:gd name="T81" fmla="*/ 0 h 28"/>
                <a:gd name="T82" fmla="*/ 0 w 107"/>
                <a:gd name="T83" fmla="*/ 0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28"/>
                <a:gd name="T128" fmla="*/ 107 w 107"/>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28">
                  <a:moveTo>
                    <a:pt x="0" y="0"/>
                  </a:moveTo>
                  <a:lnTo>
                    <a:pt x="1" y="5"/>
                  </a:lnTo>
                  <a:lnTo>
                    <a:pt x="4" y="10"/>
                  </a:lnTo>
                  <a:lnTo>
                    <a:pt x="8" y="15"/>
                  </a:lnTo>
                  <a:lnTo>
                    <a:pt x="13" y="17"/>
                  </a:lnTo>
                  <a:lnTo>
                    <a:pt x="19" y="21"/>
                  </a:lnTo>
                  <a:lnTo>
                    <a:pt x="25" y="22"/>
                  </a:lnTo>
                  <a:lnTo>
                    <a:pt x="30" y="24"/>
                  </a:lnTo>
                  <a:lnTo>
                    <a:pt x="35" y="25"/>
                  </a:lnTo>
                  <a:lnTo>
                    <a:pt x="43" y="28"/>
                  </a:lnTo>
                  <a:lnTo>
                    <a:pt x="53" y="28"/>
                  </a:lnTo>
                  <a:lnTo>
                    <a:pt x="62" y="28"/>
                  </a:lnTo>
                  <a:lnTo>
                    <a:pt x="71" y="28"/>
                  </a:lnTo>
                  <a:lnTo>
                    <a:pt x="81" y="27"/>
                  </a:lnTo>
                  <a:lnTo>
                    <a:pt x="90" y="24"/>
                  </a:lnTo>
                  <a:lnTo>
                    <a:pt x="98" y="22"/>
                  </a:lnTo>
                  <a:lnTo>
                    <a:pt x="106" y="18"/>
                  </a:lnTo>
                  <a:lnTo>
                    <a:pt x="107" y="17"/>
                  </a:lnTo>
                  <a:lnTo>
                    <a:pt x="106" y="17"/>
                  </a:lnTo>
                  <a:lnTo>
                    <a:pt x="98" y="18"/>
                  </a:lnTo>
                  <a:lnTo>
                    <a:pt x="90" y="20"/>
                  </a:lnTo>
                  <a:lnTo>
                    <a:pt x="83" y="18"/>
                  </a:lnTo>
                  <a:lnTo>
                    <a:pt x="75" y="18"/>
                  </a:lnTo>
                  <a:lnTo>
                    <a:pt x="67" y="17"/>
                  </a:lnTo>
                  <a:lnTo>
                    <a:pt x="60" y="15"/>
                  </a:lnTo>
                  <a:lnTo>
                    <a:pt x="51" y="14"/>
                  </a:lnTo>
                  <a:lnTo>
                    <a:pt x="43" y="11"/>
                  </a:lnTo>
                  <a:lnTo>
                    <a:pt x="37" y="10"/>
                  </a:lnTo>
                  <a:lnTo>
                    <a:pt x="33" y="8"/>
                  </a:lnTo>
                  <a:lnTo>
                    <a:pt x="27" y="7"/>
                  </a:lnTo>
                  <a:lnTo>
                    <a:pt x="22" y="4"/>
                  </a:lnTo>
                  <a:lnTo>
                    <a:pt x="16" y="2"/>
                  </a:lnTo>
                  <a:lnTo>
                    <a:pt x="12" y="1"/>
                  </a:lnTo>
                  <a:lnTo>
                    <a:pt x="6" y="0"/>
                  </a:lnTo>
                  <a:lnTo>
                    <a:pt x="0" y="0"/>
                  </a:lnTo>
                  <a:close/>
                </a:path>
              </a:pathLst>
            </a:custGeom>
            <a:solidFill>
              <a:srgbClr val="000000"/>
            </a:solidFill>
            <a:ln w="9525">
              <a:noFill/>
              <a:round/>
              <a:headEnd/>
              <a:tailEnd/>
            </a:ln>
          </p:spPr>
          <p:txBody>
            <a:bodyPr/>
            <a:lstStyle/>
            <a:p>
              <a:endParaRPr lang="ru-RU"/>
            </a:p>
          </p:txBody>
        </p:sp>
        <p:sp>
          <p:nvSpPr>
            <p:cNvPr id="6215" name="Freeform 142"/>
            <p:cNvSpPr>
              <a:spLocks/>
            </p:cNvSpPr>
            <p:nvPr/>
          </p:nvSpPr>
          <p:spPr bwMode="auto">
            <a:xfrm>
              <a:off x="3998" y="251"/>
              <a:ext cx="40" cy="16"/>
            </a:xfrm>
            <a:custGeom>
              <a:avLst/>
              <a:gdLst>
                <a:gd name="T0" fmla="*/ 0 w 162"/>
                <a:gd name="T1" fmla="*/ 0 h 66"/>
                <a:gd name="T2" fmla="*/ 0 w 162"/>
                <a:gd name="T3" fmla="*/ 0 h 66"/>
                <a:gd name="T4" fmla="*/ 0 w 162"/>
                <a:gd name="T5" fmla="*/ 0 h 66"/>
                <a:gd name="T6" fmla="*/ 0 w 162"/>
                <a:gd name="T7" fmla="*/ 0 h 66"/>
                <a:gd name="T8" fmla="*/ 0 w 162"/>
                <a:gd name="T9" fmla="*/ 0 h 66"/>
                <a:gd name="T10" fmla="*/ 0 w 162"/>
                <a:gd name="T11" fmla="*/ 0 h 66"/>
                <a:gd name="T12" fmla="*/ 0 w 162"/>
                <a:gd name="T13" fmla="*/ 0 h 66"/>
                <a:gd name="T14" fmla="*/ 0 w 162"/>
                <a:gd name="T15" fmla="*/ 0 h 66"/>
                <a:gd name="T16" fmla="*/ 0 w 162"/>
                <a:gd name="T17" fmla="*/ 0 h 66"/>
                <a:gd name="T18" fmla="*/ 0 w 162"/>
                <a:gd name="T19" fmla="*/ 0 h 66"/>
                <a:gd name="T20" fmla="*/ 0 w 162"/>
                <a:gd name="T21" fmla="*/ 0 h 66"/>
                <a:gd name="T22" fmla="*/ 0 w 162"/>
                <a:gd name="T23" fmla="*/ 0 h 66"/>
                <a:gd name="T24" fmla="*/ 0 w 162"/>
                <a:gd name="T25" fmla="*/ 0 h 66"/>
                <a:gd name="T26" fmla="*/ 0 w 162"/>
                <a:gd name="T27" fmla="*/ 0 h 66"/>
                <a:gd name="T28" fmla="*/ 0 w 162"/>
                <a:gd name="T29" fmla="*/ 0 h 66"/>
                <a:gd name="T30" fmla="*/ 0 w 162"/>
                <a:gd name="T31" fmla="*/ 0 h 66"/>
                <a:gd name="T32" fmla="*/ 0 w 162"/>
                <a:gd name="T33" fmla="*/ 0 h 66"/>
                <a:gd name="T34" fmla="*/ 0 w 162"/>
                <a:gd name="T35" fmla="*/ 0 h 66"/>
                <a:gd name="T36" fmla="*/ 0 w 162"/>
                <a:gd name="T37" fmla="*/ 0 h 66"/>
                <a:gd name="T38" fmla="*/ 0 w 162"/>
                <a:gd name="T39" fmla="*/ 0 h 66"/>
                <a:gd name="T40" fmla="*/ 0 w 162"/>
                <a:gd name="T41" fmla="*/ 0 h 66"/>
                <a:gd name="T42" fmla="*/ 0 w 162"/>
                <a:gd name="T43" fmla="*/ 0 h 66"/>
                <a:gd name="T44" fmla="*/ 0 w 162"/>
                <a:gd name="T45" fmla="*/ 0 h 66"/>
                <a:gd name="T46" fmla="*/ 0 w 162"/>
                <a:gd name="T47" fmla="*/ 0 h 66"/>
                <a:gd name="T48" fmla="*/ 0 w 162"/>
                <a:gd name="T49" fmla="*/ 0 h 66"/>
                <a:gd name="T50" fmla="*/ 0 w 162"/>
                <a:gd name="T51" fmla="*/ 0 h 66"/>
                <a:gd name="T52" fmla="*/ 0 w 162"/>
                <a:gd name="T53" fmla="*/ 0 h 66"/>
                <a:gd name="T54" fmla="*/ 0 w 162"/>
                <a:gd name="T55" fmla="*/ 0 h 66"/>
                <a:gd name="T56" fmla="*/ 0 w 162"/>
                <a:gd name="T57" fmla="*/ 0 h 66"/>
                <a:gd name="T58" fmla="*/ 0 w 162"/>
                <a:gd name="T59" fmla="*/ 0 h 66"/>
                <a:gd name="T60" fmla="*/ 0 w 162"/>
                <a:gd name="T61" fmla="*/ 0 h 66"/>
                <a:gd name="T62" fmla="*/ 0 w 162"/>
                <a:gd name="T63" fmla="*/ 0 h 66"/>
                <a:gd name="T64" fmla="*/ 0 w 162"/>
                <a:gd name="T65" fmla="*/ 0 h 66"/>
                <a:gd name="T66" fmla="*/ 0 w 162"/>
                <a:gd name="T67" fmla="*/ 0 h 66"/>
                <a:gd name="T68" fmla="*/ 0 w 162"/>
                <a:gd name="T69" fmla="*/ 0 h 66"/>
                <a:gd name="T70" fmla="*/ 0 w 162"/>
                <a:gd name="T71" fmla="*/ 0 h 66"/>
                <a:gd name="T72" fmla="*/ 0 w 162"/>
                <a:gd name="T73" fmla="*/ 0 h 66"/>
                <a:gd name="T74" fmla="*/ 0 w 162"/>
                <a:gd name="T75" fmla="*/ 0 h 66"/>
                <a:gd name="T76" fmla="*/ 0 w 162"/>
                <a:gd name="T77" fmla="*/ 0 h 66"/>
                <a:gd name="T78" fmla="*/ 0 w 162"/>
                <a:gd name="T79" fmla="*/ 0 h 66"/>
                <a:gd name="T80" fmla="*/ 0 w 162"/>
                <a:gd name="T81" fmla="*/ 0 h 66"/>
                <a:gd name="T82" fmla="*/ 0 w 162"/>
                <a:gd name="T83" fmla="*/ 0 h 66"/>
                <a:gd name="T84" fmla="*/ 0 w 162"/>
                <a:gd name="T85" fmla="*/ 0 h 66"/>
                <a:gd name="T86" fmla="*/ 0 w 162"/>
                <a:gd name="T87" fmla="*/ 0 h 66"/>
                <a:gd name="T88" fmla="*/ 0 w 162"/>
                <a:gd name="T89" fmla="*/ 0 h 66"/>
                <a:gd name="T90" fmla="*/ 0 w 162"/>
                <a:gd name="T91" fmla="*/ 0 h 66"/>
                <a:gd name="T92" fmla="*/ 0 w 162"/>
                <a:gd name="T93" fmla="*/ 0 h 66"/>
                <a:gd name="T94" fmla="*/ 0 w 162"/>
                <a:gd name="T95" fmla="*/ 0 h 66"/>
                <a:gd name="T96" fmla="*/ 0 w 162"/>
                <a:gd name="T97" fmla="*/ 0 h 66"/>
                <a:gd name="T98" fmla="*/ 0 w 162"/>
                <a:gd name="T99" fmla="*/ 0 h 66"/>
                <a:gd name="T100" fmla="*/ 0 w 162"/>
                <a:gd name="T101" fmla="*/ 0 h 66"/>
                <a:gd name="T102" fmla="*/ 0 w 162"/>
                <a:gd name="T103" fmla="*/ 0 h 66"/>
                <a:gd name="T104" fmla="*/ 0 w 162"/>
                <a:gd name="T105" fmla="*/ 0 h 66"/>
                <a:gd name="T106" fmla="*/ 0 w 162"/>
                <a:gd name="T107" fmla="*/ 0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2"/>
                <a:gd name="T163" fmla="*/ 0 h 66"/>
                <a:gd name="T164" fmla="*/ 162 w 162"/>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2" h="66">
                  <a:moveTo>
                    <a:pt x="0" y="10"/>
                  </a:moveTo>
                  <a:lnTo>
                    <a:pt x="0" y="10"/>
                  </a:lnTo>
                  <a:lnTo>
                    <a:pt x="0" y="11"/>
                  </a:lnTo>
                  <a:lnTo>
                    <a:pt x="1" y="12"/>
                  </a:lnTo>
                  <a:lnTo>
                    <a:pt x="1" y="13"/>
                  </a:lnTo>
                  <a:lnTo>
                    <a:pt x="11" y="15"/>
                  </a:lnTo>
                  <a:lnTo>
                    <a:pt x="20" y="18"/>
                  </a:lnTo>
                  <a:lnTo>
                    <a:pt x="29" y="20"/>
                  </a:lnTo>
                  <a:lnTo>
                    <a:pt x="40" y="21"/>
                  </a:lnTo>
                  <a:lnTo>
                    <a:pt x="49" y="24"/>
                  </a:lnTo>
                  <a:lnTo>
                    <a:pt x="59" y="25"/>
                  </a:lnTo>
                  <a:lnTo>
                    <a:pt x="68" y="26"/>
                  </a:lnTo>
                  <a:lnTo>
                    <a:pt x="77" y="27"/>
                  </a:lnTo>
                  <a:lnTo>
                    <a:pt x="89" y="30"/>
                  </a:lnTo>
                  <a:lnTo>
                    <a:pt x="101" y="32"/>
                  </a:lnTo>
                  <a:lnTo>
                    <a:pt x="111" y="37"/>
                  </a:lnTo>
                  <a:lnTo>
                    <a:pt x="120" y="41"/>
                  </a:lnTo>
                  <a:lnTo>
                    <a:pt x="131" y="47"/>
                  </a:lnTo>
                  <a:lnTo>
                    <a:pt x="140" y="53"/>
                  </a:lnTo>
                  <a:lnTo>
                    <a:pt x="150" y="60"/>
                  </a:lnTo>
                  <a:lnTo>
                    <a:pt x="160" y="66"/>
                  </a:lnTo>
                  <a:lnTo>
                    <a:pt x="161" y="66"/>
                  </a:lnTo>
                  <a:lnTo>
                    <a:pt x="162" y="65"/>
                  </a:lnTo>
                  <a:lnTo>
                    <a:pt x="162" y="63"/>
                  </a:lnTo>
                  <a:lnTo>
                    <a:pt x="162" y="62"/>
                  </a:lnTo>
                  <a:lnTo>
                    <a:pt x="158" y="56"/>
                  </a:lnTo>
                  <a:lnTo>
                    <a:pt x="152" y="52"/>
                  </a:lnTo>
                  <a:lnTo>
                    <a:pt x="147" y="46"/>
                  </a:lnTo>
                  <a:lnTo>
                    <a:pt x="143" y="40"/>
                  </a:lnTo>
                  <a:lnTo>
                    <a:pt x="138" y="34"/>
                  </a:lnTo>
                  <a:lnTo>
                    <a:pt x="133" y="28"/>
                  </a:lnTo>
                  <a:lnTo>
                    <a:pt x="127" y="24"/>
                  </a:lnTo>
                  <a:lnTo>
                    <a:pt x="122" y="19"/>
                  </a:lnTo>
                  <a:lnTo>
                    <a:pt x="116" y="15"/>
                  </a:lnTo>
                  <a:lnTo>
                    <a:pt x="110" y="12"/>
                  </a:lnTo>
                  <a:lnTo>
                    <a:pt x="103" y="10"/>
                  </a:lnTo>
                  <a:lnTo>
                    <a:pt x="96" y="7"/>
                  </a:lnTo>
                  <a:lnTo>
                    <a:pt x="89" y="6"/>
                  </a:lnTo>
                  <a:lnTo>
                    <a:pt x="82" y="5"/>
                  </a:lnTo>
                  <a:lnTo>
                    <a:pt x="75" y="4"/>
                  </a:lnTo>
                  <a:lnTo>
                    <a:pt x="68" y="3"/>
                  </a:lnTo>
                  <a:lnTo>
                    <a:pt x="63" y="1"/>
                  </a:lnTo>
                  <a:lnTo>
                    <a:pt x="55" y="1"/>
                  </a:lnTo>
                  <a:lnTo>
                    <a:pt x="43" y="0"/>
                  </a:lnTo>
                  <a:lnTo>
                    <a:pt x="32" y="0"/>
                  </a:lnTo>
                  <a:lnTo>
                    <a:pt x="20" y="1"/>
                  </a:lnTo>
                  <a:lnTo>
                    <a:pt x="10" y="3"/>
                  </a:lnTo>
                  <a:lnTo>
                    <a:pt x="3" y="5"/>
                  </a:lnTo>
                  <a:lnTo>
                    <a:pt x="0" y="10"/>
                  </a:lnTo>
                  <a:close/>
                </a:path>
              </a:pathLst>
            </a:custGeom>
            <a:solidFill>
              <a:srgbClr val="000000"/>
            </a:solidFill>
            <a:ln w="9525">
              <a:noFill/>
              <a:round/>
              <a:headEnd/>
              <a:tailEnd/>
            </a:ln>
          </p:spPr>
          <p:txBody>
            <a:bodyPr/>
            <a:lstStyle/>
            <a:p>
              <a:endParaRPr lang="ru-RU"/>
            </a:p>
          </p:txBody>
        </p:sp>
        <p:sp>
          <p:nvSpPr>
            <p:cNvPr id="6216" name="Freeform 143"/>
            <p:cNvSpPr>
              <a:spLocks/>
            </p:cNvSpPr>
            <p:nvPr/>
          </p:nvSpPr>
          <p:spPr bwMode="auto">
            <a:xfrm>
              <a:off x="3949" y="262"/>
              <a:ext cx="29" cy="33"/>
            </a:xfrm>
            <a:custGeom>
              <a:avLst/>
              <a:gdLst>
                <a:gd name="T0" fmla="*/ 0 w 115"/>
                <a:gd name="T1" fmla="*/ 0 h 130"/>
                <a:gd name="T2" fmla="*/ 0 w 115"/>
                <a:gd name="T3" fmla="*/ 0 h 130"/>
                <a:gd name="T4" fmla="*/ 0 w 115"/>
                <a:gd name="T5" fmla="*/ 0 h 130"/>
                <a:gd name="T6" fmla="*/ 0 w 115"/>
                <a:gd name="T7" fmla="*/ 0 h 130"/>
                <a:gd name="T8" fmla="*/ 0 w 115"/>
                <a:gd name="T9" fmla="*/ 0 h 130"/>
                <a:gd name="T10" fmla="*/ 0 w 115"/>
                <a:gd name="T11" fmla="*/ 0 h 130"/>
                <a:gd name="T12" fmla="*/ 0 w 115"/>
                <a:gd name="T13" fmla="*/ 0 h 130"/>
                <a:gd name="T14" fmla="*/ 0 w 115"/>
                <a:gd name="T15" fmla="*/ 0 h 130"/>
                <a:gd name="T16" fmla="*/ 0 w 115"/>
                <a:gd name="T17" fmla="*/ 0 h 130"/>
                <a:gd name="T18" fmla="*/ 0 w 115"/>
                <a:gd name="T19" fmla="*/ 0 h 130"/>
                <a:gd name="T20" fmla="*/ 0 w 115"/>
                <a:gd name="T21" fmla="*/ 0 h 130"/>
                <a:gd name="T22" fmla="*/ 0 w 115"/>
                <a:gd name="T23" fmla="*/ 0 h 130"/>
                <a:gd name="T24" fmla="*/ 0 w 115"/>
                <a:gd name="T25" fmla="*/ 0 h 130"/>
                <a:gd name="T26" fmla="*/ 0 w 115"/>
                <a:gd name="T27" fmla="*/ 0 h 130"/>
                <a:gd name="T28" fmla="*/ 0 w 115"/>
                <a:gd name="T29" fmla="*/ 0 h 130"/>
                <a:gd name="T30" fmla="*/ 0 w 115"/>
                <a:gd name="T31" fmla="*/ 0 h 130"/>
                <a:gd name="T32" fmla="*/ 0 w 115"/>
                <a:gd name="T33" fmla="*/ 0 h 130"/>
                <a:gd name="T34" fmla="*/ 0 w 115"/>
                <a:gd name="T35" fmla="*/ 0 h 130"/>
                <a:gd name="T36" fmla="*/ 0 w 115"/>
                <a:gd name="T37" fmla="*/ 0 h 130"/>
                <a:gd name="T38" fmla="*/ 0 w 115"/>
                <a:gd name="T39" fmla="*/ 0 h 130"/>
                <a:gd name="T40" fmla="*/ 0 w 115"/>
                <a:gd name="T41" fmla="*/ 0 h 130"/>
                <a:gd name="T42" fmla="*/ 0 w 115"/>
                <a:gd name="T43" fmla="*/ 0 h 130"/>
                <a:gd name="T44" fmla="*/ 0 w 115"/>
                <a:gd name="T45" fmla="*/ 0 h 130"/>
                <a:gd name="T46" fmla="*/ 0 w 115"/>
                <a:gd name="T47" fmla="*/ 0 h 130"/>
                <a:gd name="T48" fmla="*/ 0 w 115"/>
                <a:gd name="T49" fmla="*/ 0 h 130"/>
                <a:gd name="T50" fmla="*/ 0 w 115"/>
                <a:gd name="T51" fmla="*/ 0 h 130"/>
                <a:gd name="T52" fmla="*/ 0 w 115"/>
                <a:gd name="T53" fmla="*/ 0 h 130"/>
                <a:gd name="T54" fmla="*/ 0 w 115"/>
                <a:gd name="T55" fmla="*/ 0 h 130"/>
                <a:gd name="T56" fmla="*/ 0 w 115"/>
                <a:gd name="T57" fmla="*/ 0 h 130"/>
                <a:gd name="T58" fmla="*/ 0 w 115"/>
                <a:gd name="T59" fmla="*/ 0 h 130"/>
                <a:gd name="T60" fmla="*/ 0 w 115"/>
                <a:gd name="T61" fmla="*/ 0 h 130"/>
                <a:gd name="T62" fmla="*/ 0 w 115"/>
                <a:gd name="T63" fmla="*/ 0 h 130"/>
                <a:gd name="T64" fmla="*/ 0 w 115"/>
                <a:gd name="T65" fmla="*/ 0 h 130"/>
                <a:gd name="T66" fmla="*/ 0 w 115"/>
                <a:gd name="T67" fmla="*/ 0 h 130"/>
                <a:gd name="T68" fmla="*/ 0 w 115"/>
                <a:gd name="T69" fmla="*/ 0 h 130"/>
                <a:gd name="T70" fmla="*/ 0 w 115"/>
                <a:gd name="T71" fmla="*/ 0 h 130"/>
                <a:gd name="T72" fmla="*/ 0 w 115"/>
                <a:gd name="T73" fmla="*/ 0 h 130"/>
                <a:gd name="T74" fmla="*/ 0 w 115"/>
                <a:gd name="T75" fmla="*/ 0 h 130"/>
                <a:gd name="T76" fmla="*/ 0 w 115"/>
                <a:gd name="T77" fmla="*/ 0 h 130"/>
                <a:gd name="T78" fmla="*/ 0 w 115"/>
                <a:gd name="T79" fmla="*/ 0 h 130"/>
                <a:gd name="T80" fmla="*/ 0 w 115"/>
                <a:gd name="T81" fmla="*/ 0 h 130"/>
                <a:gd name="T82" fmla="*/ 0 w 115"/>
                <a:gd name="T83" fmla="*/ 0 h 130"/>
                <a:gd name="T84" fmla="*/ 0 w 115"/>
                <a:gd name="T85" fmla="*/ 0 h 130"/>
                <a:gd name="T86" fmla="*/ 0 w 115"/>
                <a:gd name="T87" fmla="*/ 0 h 130"/>
                <a:gd name="T88" fmla="*/ 0 w 115"/>
                <a:gd name="T89" fmla="*/ 0 h 130"/>
                <a:gd name="T90" fmla="*/ 0 w 115"/>
                <a:gd name="T91" fmla="*/ 0 h 130"/>
                <a:gd name="T92" fmla="*/ 0 w 115"/>
                <a:gd name="T93" fmla="*/ 0 h 130"/>
                <a:gd name="T94" fmla="*/ 0 w 115"/>
                <a:gd name="T95" fmla="*/ 0 h 130"/>
                <a:gd name="T96" fmla="*/ 0 w 115"/>
                <a:gd name="T97" fmla="*/ 0 h 130"/>
                <a:gd name="T98" fmla="*/ 0 w 115"/>
                <a:gd name="T99" fmla="*/ 0 h 130"/>
                <a:gd name="T100" fmla="*/ 0 w 115"/>
                <a:gd name="T101" fmla="*/ 0 h 130"/>
                <a:gd name="T102" fmla="*/ 0 w 115"/>
                <a:gd name="T103" fmla="*/ 0 h 130"/>
                <a:gd name="T104" fmla="*/ 0 w 115"/>
                <a:gd name="T105" fmla="*/ 0 h 130"/>
                <a:gd name="T106" fmla="*/ 0 w 115"/>
                <a:gd name="T107" fmla="*/ 0 h 1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5"/>
                <a:gd name="T163" fmla="*/ 0 h 130"/>
                <a:gd name="T164" fmla="*/ 115 w 115"/>
                <a:gd name="T165" fmla="*/ 130 h 1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5" h="130">
                  <a:moveTo>
                    <a:pt x="115" y="75"/>
                  </a:moveTo>
                  <a:lnTo>
                    <a:pt x="112" y="62"/>
                  </a:lnTo>
                  <a:lnTo>
                    <a:pt x="110" y="49"/>
                  </a:lnTo>
                  <a:lnTo>
                    <a:pt x="105" y="39"/>
                  </a:lnTo>
                  <a:lnTo>
                    <a:pt x="99" y="28"/>
                  </a:lnTo>
                  <a:lnTo>
                    <a:pt x="92" y="19"/>
                  </a:lnTo>
                  <a:lnTo>
                    <a:pt x="83" y="12"/>
                  </a:lnTo>
                  <a:lnTo>
                    <a:pt x="73" y="6"/>
                  </a:lnTo>
                  <a:lnTo>
                    <a:pt x="60" y="1"/>
                  </a:lnTo>
                  <a:lnTo>
                    <a:pt x="50" y="0"/>
                  </a:lnTo>
                  <a:lnTo>
                    <a:pt x="41" y="1"/>
                  </a:lnTo>
                  <a:lnTo>
                    <a:pt x="33" y="5"/>
                  </a:lnTo>
                  <a:lnTo>
                    <a:pt x="25" y="9"/>
                  </a:lnTo>
                  <a:lnTo>
                    <a:pt x="18" y="15"/>
                  </a:lnTo>
                  <a:lnTo>
                    <a:pt x="12" y="23"/>
                  </a:lnTo>
                  <a:lnTo>
                    <a:pt x="7" y="30"/>
                  </a:lnTo>
                  <a:lnTo>
                    <a:pt x="4" y="39"/>
                  </a:lnTo>
                  <a:lnTo>
                    <a:pt x="0" y="57"/>
                  </a:lnTo>
                  <a:lnTo>
                    <a:pt x="4" y="77"/>
                  </a:lnTo>
                  <a:lnTo>
                    <a:pt x="13" y="96"/>
                  </a:lnTo>
                  <a:lnTo>
                    <a:pt x="27" y="112"/>
                  </a:lnTo>
                  <a:lnTo>
                    <a:pt x="45" y="124"/>
                  </a:lnTo>
                  <a:lnTo>
                    <a:pt x="63" y="130"/>
                  </a:lnTo>
                  <a:lnTo>
                    <a:pt x="82" y="129"/>
                  </a:lnTo>
                  <a:lnTo>
                    <a:pt x="99" y="118"/>
                  </a:lnTo>
                  <a:lnTo>
                    <a:pt x="99" y="117"/>
                  </a:lnTo>
                  <a:lnTo>
                    <a:pt x="99" y="116"/>
                  </a:lnTo>
                  <a:lnTo>
                    <a:pt x="98" y="117"/>
                  </a:lnTo>
                  <a:lnTo>
                    <a:pt x="83" y="122"/>
                  </a:lnTo>
                  <a:lnTo>
                    <a:pt x="68" y="120"/>
                  </a:lnTo>
                  <a:lnTo>
                    <a:pt x="53" y="115"/>
                  </a:lnTo>
                  <a:lnTo>
                    <a:pt x="40" y="104"/>
                  </a:lnTo>
                  <a:lnTo>
                    <a:pt x="28" y="91"/>
                  </a:lnTo>
                  <a:lnTo>
                    <a:pt x="19" y="77"/>
                  </a:lnTo>
                  <a:lnTo>
                    <a:pt x="13" y="63"/>
                  </a:lnTo>
                  <a:lnTo>
                    <a:pt x="11" y="49"/>
                  </a:lnTo>
                  <a:lnTo>
                    <a:pt x="13" y="35"/>
                  </a:lnTo>
                  <a:lnTo>
                    <a:pt x="19" y="23"/>
                  </a:lnTo>
                  <a:lnTo>
                    <a:pt x="27" y="15"/>
                  </a:lnTo>
                  <a:lnTo>
                    <a:pt x="39" y="9"/>
                  </a:lnTo>
                  <a:lnTo>
                    <a:pt x="50" y="8"/>
                  </a:lnTo>
                  <a:lnTo>
                    <a:pt x="63" y="8"/>
                  </a:lnTo>
                  <a:lnTo>
                    <a:pt x="76" y="12"/>
                  </a:lnTo>
                  <a:lnTo>
                    <a:pt x="88" y="19"/>
                  </a:lnTo>
                  <a:lnTo>
                    <a:pt x="98" y="30"/>
                  </a:lnTo>
                  <a:lnTo>
                    <a:pt x="106" y="44"/>
                  </a:lnTo>
                  <a:lnTo>
                    <a:pt x="111" y="60"/>
                  </a:lnTo>
                  <a:lnTo>
                    <a:pt x="113" y="76"/>
                  </a:lnTo>
                  <a:lnTo>
                    <a:pt x="115" y="75"/>
                  </a:lnTo>
                  <a:close/>
                </a:path>
              </a:pathLst>
            </a:custGeom>
            <a:solidFill>
              <a:srgbClr val="000000"/>
            </a:solidFill>
            <a:ln w="9525">
              <a:noFill/>
              <a:round/>
              <a:headEnd/>
              <a:tailEnd/>
            </a:ln>
          </p:spPr>
          <p:txBody>
            <a:bodyPr/>
            <a:lstStyle/>
            <a:p>
              <a:endParaRPr lang="ru-RU"/>
            </a:p>
          </p:txBody>
        </p:sp>
        <p:sp>
          <p:nvSpPr>
            <p:cNvPr id="6217" name="Freeform 144"/>
            <p:cNvSpPr>
              <a:spLocks/>
            </p:cNvSpPr>
            <p:nvPr/>
          </p:nvSpPr>
          <p:spPr bwMode="auto">
            <a:xfrm>
              <a:off x="3977" y="278"/>
              <a:ext cx="12" cy="10"/>
            </a:xfrm>
            <a:custGeom>
              <a:avLst/>
              <a:gdLst>
                <a:gd name="T0" fmla="*/ 0 w 49"/>
                <a:gd name="T1" fmla="*/ 0 h 40"/>
                <a:gd name="T2" fmla="*/ 0 w 49"/>
                <a:gd name="T3" fmla="*/ 0 h 40"/>
                <a:gd name="T4" fmla="*/ 0 w 49"/>
                <a:gd name="T5" fmla="*/ 0 h 40"/>
                <a:gd name="T6" fmla="*/ 0 w 49"/>
                <a:gd name="T7" fmla="*/ 0 h 40"/>
                <a:gd name="T8" fmla="*/ 0 w 49"/>
                <a:gd name="T9" fmla="*/ 0 h 40"/>
                <a:gd name="T10" fmla="*/ 0 w 49"/>
                <a:gd name="T11" fmla="*/ 0 h 40"/>
                <a:gd name="T12" fmla="*/ 0 w 49"/>
                <a:gd name="T13" fmla="*/ 0 h 40"/>
                <a:gd name="T14" fmla="*/ 0 w 49"/>
                <a:gd name="T15" fmla="*/ 0 h 40"/>
                <a:gd name="T16" fmla="*/ 0 w 49"/>
                <a:gd name="T17" fmla="*/ 0 h 40"/>
                <a:gd name="T18" fmla="*/ 0 w 49"/>
                <a:gd name="T19" fmla="*/ 0 h 40"/>
                <a:gd name="T20" fmla="*/ 0 w 49"/>
                <a:gd name="T21" fmla="*/ 0 h 40"/>
                <a:gd name="T22" fmla="*/ 0 w 49"/>
                <a:gd name="T23" fmla="*/ 0 h 40"/>
                <a:gd name="T24" fmla="*/ 0 w 49"/>
                <a:gd name="T25" fmla="*/ 0 h 40"/>
                <a:gd name="T26" fmla="*/ 0 w 49"/>
                <a:gd name="T27" fmla="*/ 0 h 40"/>
                <a:gd name="T28" fmla="*/ 0 w 49"/>
                <a:gd name="T29" fmla="*/ 0 h 40"/>
                <a:gd name="T30" fmla="*/ 0 w 49"/>
                <a:gd name="T31" fmla="*/ 0 h 40"/>
                <a:gd name="T32" fmla="*/ 0 w 49"/>
                <a:gd name="T33" fmla="*/ 0 h 40"/>
                <a:gd name="T34" fmla="*/ 0 w 49"/>
                <a:gd name="T35" fmla="*/ 0 h 40"/>
                <a:gd name="T36" fmla="*/ 0 w 49"/>
                <a:gd name="T37" fmla="*/ 0 h 40"/>
                <a:gd name="T38" fmla="*/ 0 w 49"/>
                <a:gd name="T39" fmla="*/ 0 h 40"/>
                <a:gd name="T40" fmla="*/ 0 w 49"/>
                <a:gd name="T41" fmla="*/ 0 h 40"/>
                <a:gd name="T42" fmla="*/ 0 w 49"/>
                <a:gd name="T43" fmla="*/ 0 h 40"/>
                <a:gd name="T44" fmla="*/ 0 w 49"/>
                <a:gd name="T45" fmla="*/ 0 h 40"/>
                <a:gd name="T46" fmla="*/ 0 w 49"/>
                <a:gd name="T47" fmla="*/ 0 h 40"/>
                <a:gd name="T48" fmla="*/ 0 w 49"/>
                <a:gd name="T49" fmla="*/ 0 h 40"/>
                <a:gd name="T50" fmla="*/ 0 w 49"/>
                <a:gd name="T51" fmla="*/ 0 h 40"/>
                <a:gd name="T52" fmla="*/ 0 w 49"/>
                <a:gd name="T53" fmla="*/ 0 h 40"/>
                <a:gd name="T54" fmla="*/ 0 w 49"/>
                <a:gd name="T55" fmla="*/ 0 h 40"/>
                <a:gd name="T56" fmla="*/ 0 w 49"/>
                <a:gd name="T57" fmla="*/ 0 h 40"/>
                <a:gd name="T58" fmla="*/ 0 w 49"/>
                <a:gd name="T59" fmla="*/ 0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40"/>
                <a:gd name="T92" fmla="*/ 49 w 4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40">
                  <a:moveTo>
                    <a:pt x="0" y="15"/>
                  </a:moveTo>
                  <a:lnTo>
                    <a:pt x="5" y="8"/>
                  </a:lnTo>
                  <a:lnTo>
                    <a:pt x="14" y="8"/>
                  </a:lnTo>
                  <a:lnTo>
                    <a:pt x="22" y="13"/>
                  </a:lnTo>
                  <a:lnTo>
                    <a:pt x="29" y="19"/>
                  </a:lnTo>
                  <a:lnTo>
                    <a:pt x="32" y="22"/>
                  </a:lnTo>
                  <a:lnTo>
                    <a:pt x="34" y="25"/>
                  </a:lnTo>
                  <a:lnTo>
                    <a:pt x="35" y="28"/>
                  </a:lnTo>
                  <a:lnTo>
                    <a:pt x="38" y="32"/>
                  </a:lnTo>
                  <a:lnTo>
                    <a:pt x="39" y="34"/>
                  </a:lnTo>
                  <a:lnTo>
                    <a:pt x="40" y="38"/>
                  </a:lnTo>
                  <a:lnTo>
                    <a:pt x="42" y="39"/>
                  </a:lnTo>
                  <a:lnTo>
                    <a:pt x="45" y="40"/>
                  </a:lnTo>
                  <a:lnTo>
                    <a:pt x="47" y="40"/>
                  </a:lnTo>
                  <a:lnTo>
                    <a:pt x="48" y="39"/>
                  </a:lnTo>
                  <a:lnTo>
                    <a:pt x="49" y="36"/>
                  </a:lnTo>
                  <a:lnTo>
                    <a:pt x="49" y="34"/>
                  </a:lnTo>
                  <a:lnTo>
                    <a:pt x="47" y="22"/>
                  </a:lnTo>
                  <a:lnTo>
                    <a:pt x="42" y="12"/>
                  </a:lnTo>
                  <a:lnTo>
                    <a:pt x="34" y="4"/>
                  </a:lnTo>
                  <a:lnTo>
                    <a:pt x="22" y="0"/>
                  </a:lnTo>
                  <a:lnTo>
                    <a:pt x="14" y="0"/>
                  </a:lnTo>
                  <a:lnTo>
                    <a:pt x="7" y="2"/>
                  </a:lnTo>
                  <a:lnTo>
                    <a:pt x="3" y="8"/>
                  </a:lnTo>
                  <a:lnTo>
                    <a:pt x="0" y="15"/>
                  </a:lnTo>
                  <a:close/>
                </a:path>
              </a:pathLst>
            </a:custGeom>
            <a:solidFill>
              <a:srgbClr val="000000"/>
            </a:solidFill>
            <a:ln w="9525">
              <a:noFill/>
              <a:round/>
              <a:headEnd/>
              <a:tailEnd/>
            </a:ln>
          </p:spPr>
          <p:txBody>
            <a:bodyPr/>
            <a:lstStyle/>
            <a:p>
              <a:endParaRPr lang="ru-RU"/>
            </a:p>
          </p:txBody>
        </p:sp>
        <p:sp>
          <p:nvSpPr>
            <p:cNvPr id="6218" name="Freeform 145"/>
            <p:cNvSpPr>
              <a:spLocks/>
            </p:cNvSpPr>
            <p:nvPr/>
          </p:nvSpPr>
          <p:spPr bwMode="auto">
            <a:xfrm>
              <a:off x="3988" y="276"/>
              <a:ext cx="31" cy="31"/>
            </a:xfrm>
            <a:custGeom>
              <a:avLst/>
              <a:gdLst>
                <a:gd name="T0" fmla="*/ 0 w 125"/>
                <a:gd name="T1" fmla="*/ 0 h 123"/>
                <a:gd name="T2" fmla="*/ 0 w 125"/>
                <a:gd name="T3" fmla="*/ 0 h 123"/>
                <a:gd name="T4" fmla="*/ 0 w 125"/>
                <a:gd name="T5" fmla="*/ 0 h 123"/>
                <a:gd name="T6" fmla="*/ 0 w 125"/>
                <a:gd name="T7" fmla="*/ 0 h 123"/>
                <a:gd name="T8" fmla="*/ 0 w 125"/>
                <a:gd name="T9" fmla="*/ 0 h 123"/>
                <a:gd name="T10" fmla="*/ 0 w 125"/>
                <a:gd name="T11" fmla="*/ 0 h 123"/>
                <a:gd name="T12" fmla="*/ 0 w 125"/>
                <a:gd name="T13" fmla="*/ 0 h 123"/>
                <a:gd name="T14" fmla="*/ 0 w 125"/>
                <a:gd name="T15" fmla="*/ 0 h 123"/>
                <a:gd name="T16" fmla="*/ 0 w 125"/>
                <a:gd name="T17" fmla="*/ 0 h 123"/>
                <a:gd name="T18" fmla="*/ 0 w 125"/>
                <a:gd name="T19" fmla="*/ 0 h 123"/>
                <a:gd name="T20" fmla="*/ 0 w 125"/>
                <a:gd name="T21" fmla="*/ 0 h 123"/>
                <a:gd name="T22" fmla="*/ 0 w 125"/>
                <a:gd name="T23" fmla="*/ 0 h 123"/>
                <a:gd name="T24" fmla="*/ 0 w 125"/>
                <a:gd name="T25" fmla="*/ 0 h 123"/>
                <a:gd name="T26" fmla="*/ 0 w 125"/>
                <a:gd name="T27" fmla="*/ 0 h 123"/>
                <a:gd name="T28" fmla="*/ 0 w 125"/>
                <a:gd name="T29" fmla="*/ 0 h 123"/>
                <a:gd name="T30" fmla="*/ 0 w 125"/>
                <a:gd name="T31" fmla="*/ 0 h 123"/>
                <a:gd name="T32" fmla="*/ 0 w 125"/>
                <a:gd name="T33" fmla="*/ 0 h 123"/>
                <a:gd name="T34" fmla="*/ 0 w 125"/>
                <a:gd name="T35" fmla="*/ 0 h 123"/>
                <a:gd name="T36" fmla="*/ 0 w 125"/>
                <a:gd name="T37" fmla="*/ 0 h 123"/>
                <a:gd name="T38" fmla="*/ 0 w 125"/>
                <a:gd name="T39" fmla="*/ 0 h 123"/>
                <a:gd name="T40" fmla="*/ 0 w 125"/>
                <a:gd name="T41" fmla="*/ 0 h 123"/>
                <a:gd name="T42" fmla="*/ 0 w 125"/>
                <a:gd name="T43" fmla="*/ 0 h 123"/>
                <a:gd name="T44" fmla="*/ 0 w 125"/>
                <a:gd name="T45" fmla="*/ 0 h 123"/>
                <a:gd name="T46" fmla="*/ 0 w 125"/>
                <a:gd name="T47" fmla="*/ 0 h 123"/>
                <a:gd name="T48" fmla="*/ 0 w 125"/>
                <a:gd name="T49" fmla="*/ 0 h 123"/>
                <a:gd name="T50" fmla="*/ 0 w 125"/>
                <a:gd name="T51" fmla="*/ 0 h 123"/>
                <a:gd name="T52" fmla="*/ 0 w 125"/>
                <a:gd name="T53" fmla="*/ 0 h 123"/>
                <a:gd name="T54" fmla="*/ 0 w 125"/>
                <a:gd name="T55" fmla="*/ 0 h 123"/>
                <a:gd name="T56" fmla="*/ 0 w 125"/>
                <a:gd name="T57" fmla="*/ 0 h 123"/>
                <a:gd name="T58" fmla="*/ 0 w 125"/>
                <a:gd name="T59" fmla="*/ 0 h 123"/>
                <a:gd name="T60" fmla="*/ 0 w 125"/>
                <a:gd name="T61" fmla="*/ 0 h 123"/>
                <a:gd name="T62" fmla="*/ 0 w 125"/>
                <a:gd name="T63" fmla="*/ 0 h 123"/>
                <a:gd name="T64" fmla="*/ 0 w 125"/>
                <a:gd name="T65" fmla="*/ 0 h 123"/>
                <a:gd name="T66" fmla="*/ 0 w 125"/>
                <a:gd name="T67" fmla="*/ 0 h 123"/>
                <a:gd name="T68" fmla="*/ 0 w 125"/>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123"/>
                <a:gd name="T107" fmla="*/ 125 w 125"/>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123">
                  <a:moveTo>
                    <a:pt x="7" y="54"/>
                  </a:moveTo>
                  <a:lnTo>
                    <a:pt x="10" y="39"/>
                  </a:lnTo>
                  <a:lnTo>
                    <a:pt x="16" y="27"/>
                  </a:lnTo>
                  <a:lnTo>
                    <a:pt x="24" y="16"/>
                  </a:lnTo>
                  <a:lnTo>
                    <a:pt x="34" y="9"/>
                  </a:lnTo>
                  <a:lnTo>
                    <a:pt x="46" y="6"/>
                  </a:lnTo>
                  <a:lnTo>
                    <a:pt x="59" y="5"/>
                  </a:lnTo>
                  <a:lnTo>
                    <a:pt x="73" y="7"/>
                  </a:lnTo>
                  <a:lnTo>
                    <a:pt x="86" y="12"/>
                  </a:lnTo>
                  <a:lnTo>
                    <a:pt x="100" y="21"/>
                  </a:lnTo>
                  <a:lnTo>
                    <a:pt x="108" y="35"/>
                  </a:lnTo>
                  <a:lnTo>
                    <a:pt x="114" y="50"/>
                  </a:lnTo>
                  <a:lnTo>
                    <a:pt x="115" y="67"/>
                  </a:lnTo>
                  <a:lnTo>
                    <a:pt x="114" y="79"/>
                  </a:lnTo>
                  <a:lnTo>
                    <a:pt x="110" y="89"/>
                  </a:lnTo>
                  <a:lnTo>
                    <a:pt x="104" y="97"/>
                  </a:lnTo>
                  <a:lnTo>
                    <a:pt x="96" y="103"/>
                  </a:lnTo>
                  <a:lnTo>
                    <a:pt x="87" y="108"/>
                  </a:lnTo>
                  <a:lnTo>
                    <a:pt x="76" y="110"/>
                  </a:lnTo>
                  <a:lnTo>
                    <a:pt x="65" y="111"/>
                  </a:lnTo>
                  <a:lnTo>
                    <a:pt x="53" y="110"/>
                  </a:lnTo>
                  <a:lnTo>
                    <a:pt x="44" y="108"/>
                  </a:lnTo>
                  <a:lnTo>
                    <a:pt x="35" y="104"/>
                  </a:lnTo>
                  <a:lnTo>
                    <a:pt x="27" y="100"/>
                  </a:lnTo>
                  <a:lnTo>
                    <a:pt x="21" y="93"/>
                  </a:lnTo>
                  <a:lnTo>
                    <a:pt x="16" y="86"/>
                  </a:lnTo>
                  <a:lnTo>
                    <a:pt x="10" y="79"/>
                  </a:lnTo>
                  <a:lnTo>
                    <a:pt x="6" y="69"/>
                  </a:lnTo>
                  <a:lnTo>
                    <a:pt x="3" y="61"/>
                  </a:lnTo>
                  <a:lnTo>
                    <a:pt x="1" y="61"/>
                  </a:lnTo>
                  <a:lnTo>
                    <a:pt x="0" y="61"/>
                  </a:lnTo>
                  <a:lnTo>
                    <a:pt x="0" y="62"/>
                  </a:lnTo>
                  <a:lnTo>
                    <a:pt x="5" y="75"/>
                  </a:lnTo>
                  <a:lnTo>
                    <a:pt x="11" y="88"/>
                  </a:lnTo>
                  <a:lnTo>
                    <a:pt x="18" y="98"/>
                  </a:lnTo>
                  <a:lnTo>
                    <a:pt x="27" y="109"/>
                  </a:lnTo>
                  <a:lnTo>
                    <a:pt x="38" y="116"/>
                  </a:lnTo>
                  <a:lnTo>
                    <a:pt x="49" y="121"/>
                  </a:lnTo>
                  <a:lnTo>
                    <a:pt x="63" y="123"/>
                  </a:lnTo>
                  <a:lnTo>
                    <a:pt x="79" y="121"/>
                  </a:lnTo>
                  <a:lnTo>
                    <a:pt x="90" y="117"/>
                  </a:lnTo>
                  <a:lnTo>
                    <a:pt x="100" y="112"/>
                  </a:lnTo>
                  <a:lnTo>
                    <a:pt x="109" y="105"/>
                  </a:lnTo>
                  <a:lnTo>
                    <a:pt x="116" y="98"/>
                  </a:lnTo>
                  <a:lnTo>
                    <a:pt x="121" y="90"/>
                  </a:lnTo>
                  <a:lnTo>
                    <a:pt x="124" y="81"/>
                  </a:lnTo>
                  <a:lnTo>
                    <a:pt x="125" y="69"/>
                  </a:lnTo>
                  <a:lnTo>
                    <a:pt x="124" y="57"/>
                  </a:lnTo>
                  <a:lnTo>
                    <a:pt x="121" y="45"/>
                  </a:lnTo>
                  <a:lnTo>
                    <a:pt x="116" y="33"/>
                  </a:lnTo>
                  <a:lnTo>
                    <a:pt x="109" y="24"/>
                  </a:lnTo>
                  <a:lnTo>
                    <a:pt x="100" y="14"/>
                  </a:lnTo>
                  <a:lnTo>
                    <a:pt x="90" y="8"/>
                  </a:lnTo>
                  <a:lnTo>
                    <a:pt x="79" y="4"/>
                  </a:lnTo>
                  <a:lnTo>
                    <a:pt x="66" y="1"/>
                  </a:lnTo>
                  <a:lnTo>
                    <a:pt x="53" y="0"/>
                  </a:lnTo>
                  <a:lnTo>
                    <a:pt x="42" y="1"/>
                  </a:lnTo>
                  <a:lnTo>
                    <a:pt x="33" y="5"/>
                  </a:lnTo>
                  <a:lnTo>
                    <a:pt x="26" y="11"/>
                  </a:lnTo>
                  <a:lnTo>
                    <a:pt x="19" y="16"/>
                  </a:lnTo>
                  <a:lnTo>
                    <a:pt x="13" y="25"/>
                  </a:lnTo>
                  <a:lnTo>
                    <a:pt x="9" y="34"/>
                  </a:lnTo>
                  <a:lnTo>
                    <a:pt x="6" y="43"/>
                  </a:lnTo>
                  <a:lnTo>
                    <a:pt x="6" y="54"/>
                  </a:lnTo>
                  <a:lnTo>
                    <a:pt x="7" y="54"/>
                  </a:lnTo>
                  <a:close/>
                </a:path>
              </a:pathLst>
            </a:custGeom>
            <a:solidFill>
              <a:srgbClr val="000000"/>
            </a:solidFill>
            <a:ln w="9525">
              <a:noFill/>
              <a:round/>
              <a:headEnd/>
              <a:tailEnd/>
            </a:ln>
          </p:spPr>
          <p:txBody>
            <a:bodyPr/>
            <a:lstStyle/>
            <a:p>
              <a:endParaRPr lang="ru-RU"/>
            </a:p>
          </p:txBody>
        </p:sp>
        <p:sp>
          <p:nvSpPr>
            <p:cNvPr id="6219" name="Freeform 146"/>
            <p:cNvSpPr>
              <a:spLocks/>
            </p:cNvSpPr>
            <p:nvPr/>
          </p:nvSpPr>
          <p:spPr bwMode="auto">
            <a:xfrm>
              <a:off x="4014" y="288"/>
              <a:ext cx="33" cy="7"/>
            </a:xfrm>
            <a:custGeom>
              <a:avLst/>
              <a:gdLst>
                <a:gd name="T0" fmla="*/ 0 w 132"/>
                <a:gd name="T1" fmla="*/ 0 h 29"/>
                <a:gd name="T2" fmla="*/ 0 w 132"/>
                <a:gd name="T3" fmla="*/ 0 h 29"/>
                <a:gd name="T4" fmla="*/ 0 w 132"/>
                <a:gd name="T5" fmla="*/ 0 h 29"/>
                <a:gd name="T6" fmla="*/ 0 w 132"/>
                <a:gd name="T7" fmla="*/ 0 h 29"/>
                <a:gd name="T8" fmla="*/ 0 w 132"/>
                <a:gd name="T9" fmla="*/ 0 h 29"/>
                <a:gd name="T10" fmla="*/ 0 w 132"/>
                <a:gd name="T11" fmla="*/ 0 h 29"/>
                <a:gd name="T12" fmla="*/ 0 w 132"/>
                <a:gd name="T13" fmla="*/ 0 h 29"/>
                <a:gd name="T14" fmla="*/ 0 w 132"/>
                <a:gd name="T15" fmla="*/ 0 h 29"/>
                <a:gd name="T16" fmla="*/ 0 w 132"/>
                <a:gd name="T17" fmla="*/ 0 h 29"/>
                <a:gd name="T18" fmla="*/ 0 w 132"/>
                <a:gd name="T19" fmla="*/ 0 h 29"/>
                <a:gd name="T20" fmla="*/ 0 w 132"/>
                <a:gd name="T21" fmla="*/ 0 h 29"/>
                <a:gd name="T22" fmla="*/ 0 w 132"/>
                <a:gd name="T23" fmla="*/ 0 h 29"/>
                <a:gd name="T24" fmla="*/ 0 w 132"/>
                <a:gd name="T25" fmla="*/ 0 h 29"/>
                <a:gd name="T26" fmla="*/ 0 w 132"/>
                <a:gd name="T27" fmla="*/ 0 h 29"/>
                <a:gd name="T28" fmla="*/ 0 w 132"/>
                <a:gd name="T29" fmla="*/ 0 h 29"/>
                <a:gd name="T30" fmla="*/ 0 w 132"/>
                <a:gd name="T31" fmla="*/ 0 h 29"/>
                <a:gd name="T32" fmla="*/ 0 w 132"/>
                <a:gd name="T33" fmla="*/ 0 h 29"/>
                <a:gd name="T34" fmla="*/ 0 w 132"/>
                <a:gd name="T35" fmla="*/ 0 h 29"/>
                <a:gd name="T36" fmla="*/ 0 w 132"/>
                <a:gd name="T37" fmla="*/ 0 h 29"/>
                <a:gd name="T38" fmla="*/ 0 w 132"/>
                <a:gd name="T39" fmla="*/ 0 h 29"/>
                <a:gd name="T40" fmla="*/ 0 w 132"/>
                <a:gd name="T41" fmla="*/ 0 h 29"/>
                <a:gd name="T42" fmla="*/ 0 w 132"/>
                <a:gd name="T43" fmla="*/ 0 h 29"/>
                <a:gd name="T44" fmla="*/ 0 w 132"/>
                <a:gd name="T45" fmla="*/ 0 h 29"/>
                <a:gd name="T46" fmla="*/ 0 w 132"/>
                <a:gd name="T47" fmla="*/ 0 h 29"/>
                <a:gd name="T48" fmla="*/ 0 w 132"/>
                <a:gd name="T49" fmla="*/ 0 h 29"/>
                <a:gd name="T50" fmla="*/ 0 w 132"/>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29"/>
                <a:gd name="T80" fmla="*/ 132 w 132"/>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29">
                  <a:moveTo>
                    <a:pt x="132" y="0"/>
                  </a:moveTo>
                  <a:lnTo>
                    <a:pt x="115" y="2"/>
                  </a:lnTo>
                  <a:lnTo>
                    <a:pt x="99" y="4"/>
                  </a:lnTo>
                  <a:lnTo>
                    <a:pt x="83" y="7"/>
                  </a:lnTo>
                  <a:lnTo>
                    <a:pt x="67" y="9"/>
                  </a:lnTo>
                  <a:lnTo>
                    <a:pt x="51" y="13"/>
                  </a:lnTo>
                  <a:lnTo>
                    <a:pt x="35" y="15"/>
                  </a:lnTo>
                  <a:lnTo>
                    <a:pt x="20" y="18"/>
                  </a:lnTo>
                  <a:lnTo>
                    <a:pt x="3" y="23"/>
                  </a:lnTo>
                  <a:lnTo>
                    <a:pt x="1" y="24"/>
                  </a:lnTo>
                  <a:lnTo>
                    <a:pt x="0" y="27"/>
                  </a:lnTo>
                  <a:lnTo>
                    <a:pt x="0" y="29"/>
                  </a:lnTo>
                  <a:lnTo>
                    <a:pt x="2" y="29"/>
                  </a:lnTo>
                  <a:lnTo>
                    <a:pt x="18" y="25"/>
                  </a:lnTo>
                  <a:lnTo>
                    <a:pt x="35" y="22"/>
                  </a:lnTo>
                  <a:lnTo>
                    <a:pt x="50" y="18"/>
                  </a:lnTo>
                  <a:lnTo>
                    <a:pt x="66" y="14"/>
                  </a:lnTo>
                  <a:lnTo>
                    <a:pt x="83" y="10"/>
                  </a:lnTo>
                  <a:lnTo>
                    <a:pt x="99" y="7"/>
                  </a:lnTo>
                  <a:lnTo>
                    <a:pt x="115" y="3"/>
                  </a:lnTo>
                  <a:lnTo>
                    <a:pt x="132" y="0"/>
                  </a:lnTo>
                  <a:close/>
                </a:path>
              </a:pathLst>
            </a:custGeom>
            <a:solidFill>
              <a:srgbClr val="000000"/>
            </a:solidFill>
            <a:ln w="9525">
              <a:noFill/>
              <a:round/>
              <a:headEnd/>
              <a:tailEnd/>
            </a:ln>
          </p:spPr>
          <p:txBody>
            <a:bodyPr/>
            <a:lstStyle/>
            <a:p>
              <a:endParaRPr lang="ru-RU"/>
            </a:p>
          </p:txBody>
        </p:sp>
        <p:sp>
          <p:nvSpPr>
            <p:cNvPr id="6220" name="Freeform 147"/>
            <p:cNvSpPr>
              <a:spLocks/>
            </p:cNvSpPr>
            <p:nvPr/>
          </p:nvSpPr>
          <p:spPr bwMode="auto">
            <a:xfrm>
              <a:off x="4041" y="215"/>
              <a:ext cx="27" cy="81"/>
            </a:xfrm>
            <a:custGeom>
              <a:avLst/>
              <a:gdLst>
                <a:gd name="T0" fmla="*/ 0 w 108"/>
                <a:gd name="T1" fmla="*/ 0 h 324"/>
                <a:gd name="T2" fmla="*/ 0 w 108"/>
                <a:gd name="T3" fmla="*/ 0 h 324"/>
                <a:gd name="T4" fmla="*/ 0 w 108"/>
                <a:gd name="T5" fmla="*/ 0 h 324"/>
                <a:gd name="T6" fmla="*/ 0 w 108"/>
                <a:gd name="T7" fmla="*/ 0 h 324"/>
                <a:gd name="T8" fmla="*/ 0 w 108"/>
                <a:gd name="T9" fmla="*/ 0 h 324"/>
                <a:gd name="T10" fmla="*/ 0 w 108"/>
                <a:gd name="T11" fmla="*/ 0 h 324"/>
                <a:gd name="T12" fmla="*/ 0 w 108"/>
                <a:gd name="T13" fmla="*/ 0 h 324"/>
                <a:gd name="T14" fmla="*/ 0 w 108"/>
                <a:gd name="T15" fmla="*/ 0 h 324"/>
                <a:gd name="T16" fmla="*/ 0 w 108"/>
                <a:gd name="T17" fmla="*/ 0 h 324"/>
                <a:gd name="T18" fmla="*/ 0 w 108"/>
                <a:gd name="T19" fmla="*/ 0 h 324"/>
                <a:gd name="T20" fmla="*/ 0 w 108"/>
                <a:gd name="T21" fmla="*/ 0 h 324"/>
                <a:gd name="T22" fmla="*/ 0 w 108"/>
                <a:gd name="T23" fmla="*/ 0 h 324"/>
                <a:gd name="T24" fmla="*/ 0 w 108"/>
                <a:gd name="T25" fmla="*/ 0 h 324"/>
                <a:gd name="T26" fmla="*/ 0 w 108"/>
                <a:gd name="T27" fmla="*/ 0 h 324"/>
                <a:gd name="T28" fmla="*/ 0 w 108"/>
                <a:gd name="T29" fmla="*/ 0 h 324"/>
                <a:gd name="T30" fmla="*/ 0 w 108"/>
                <a:gd name="T31" fmla="*/ 0 h 324"/>
                <a:gd name="T32" fmla="*/ 0 w 108"/>
                <a:gd name="T33" fmla="*/ 0 h 324"/>
                <a:gd name="T34" fmla="*/ 0 w 108"/>
                <a:gd name="T35" fmla="*/ 0 h 324"/>
                <a:gd name="T36" fmla="*/ 0 w 108"/>
                <a:gd name="T37" fmla="*/ 0 h 324"/>
                <a:gd name="T38" fmla="*/ 0 w 108"/>
                <a:gd name="T39" fmla="*/ 0 h 324"/>
                <a:gd name="T40" fmla="*/ 0 w 108"/>
                <a:gd name="T41" fmla="*/ 0 h 324"/>
                <a:gd name="T42" fmla="*/ 0 w 108"/>
                <a:gd name="T43" fmla="*/ 0 h 324"/>
                <a:gd name="T44" fmla="*/ 0 w 108"/>
                <a:gd name="T45" fmla="*/ 0 h 324"/>
                <a:gd name="T46" fmla="*/ 0 w 108"/>
                <a:gd name="T47" fmla="*/ 0 h 324"/>
                <a:gd name="T48" fmla="*/ 0 w 108"/>
                <a:gd name="T49" fmla="*/ 0 h 324"/>
                <a:gd name="T50" fmla="*/ 0 w 108"/>
                <a:gd name="T51" fmla="*/ 0 h 324"/>
                <a:gd name="T52" fmla="*/ 0 w 108"/>
                <a:gd name="T53" fmla="*/ 0 h 324"/>
                <a:gd name="T54" fmla="*/ 0 w 108"/>
                <a:gd name="T55" fmla="*/ 0 h 324"/>
                <a:gd name="T56" fmla="*/ 0 w 108"/>
                <a:gd name="T57" fmla="*/ 0 h 324"/>
                <a:gd name="T58" fmla="*/ 0 w 108"/>
                <a:gd name="T59" fmla="*/ 0 h 324"/>
                <a:gd name="T60" fmla="*/ 0 w 108"/>
                <a:gd name="T61" fmla="*/ 0 h 324"/>
                <a:gd name="T62" fmla="*/ 0 w 108"/>
                <a:gd name="T63" fmla="*/ 0 h 324"/>
                <a:gd name="T64" fmla="*/ 0 w 108"/>
                <a:gd name="T65" fmla="*/ 0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324"/>
                <a:gd name="T101" fmla="*/ 108 w 108"/>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324">
                  <a:moveTo>
                    <a:pt x="0" y="1"/>
                  </a:moveTo>
                  <a:lnTo>
                    <a:pt x="12" y="3"/>
                  </a:lnTo>
                  <a:lnTo>
                    <a:pt x="23" y="8"/>
                  </a:lnTo>
                  <a:lnTo>
                    <a:pt x="35" y="11"/>
                  </a:lnTo>
                  <a:lnTo>
                    <a:pt x="46" y="16"/>
                  </a:lnTo>
                  <a:lnTo>
                    <a:pt x="56" y="23"/>
                  </a:lnTo>
                  <a:lnTo>
                    <a:pt x="66" y="29"/>
                  </a:lnTo>
                  <a:lnTo>
                    <a:pt x="75" y="37"/>
                  </a:lnTo>
                  <a:lnTo>
                    <a:pt x="83" y="46"/>
                  </a:lnTo>
                  <a:lnTo>
                    <a:pt x="94" y="64"/>
                  </a:lnTo>
                  <a:lnTo>
                    <a:pt x="97" y="84"/>
                  </a:lnTo>
                  <a:lnTo>
                    <a:pt x="94" y="103"/>
                  </a:lnTo>
                  <a:lnTo>
                    <a:pt x="80" y="119"/>
                  </a:lnTo>
                  <a:lnTo>
                    <a:pt x="75" y="123"/>
                  </a:lnTo>
                  <a:lnTo>
                    <a:pt x="70" y="126"/>
                  </a:lnTo>
                  <a:lnTo>
                    <a:pt x="66" y="128"/>
                  </a:lnTo>
                  <a:lnTo>
                    <a:pt x="61" y="132"/>
                  </a:lnTo>
                  <a:lnTo>
                    <a:pt x="56" y="135"/>
                  </a:lnTo>
                  <a:lnTo>
                    <a:pt x="51" y="139"/>
                  </a:lnTo>
                  <a:lnTo>
                    <a:pt x="47" y="142"/>
                  </a:lnTo>
                  <a:lnTo>
                    <a:pt x="42" y="147"/>
                  </a:lnTo>
                  <a:lnTo>
                    <a:pt x="32" y="160"/>
                  </a:lnTo>
                  <a:lnTo>
                    <a:pt x="26" y="174"/>
                  </a:lnTo>
                  <a:lnTo>
                    <a:pt x="22" y="189"/>
                  </a:lnTo>
                  <a:lnTo>
                    <a:pt x="22" y="206"/>
                  </a:lnTo>
                  <a:lnTo>
                    <a:pt x="23" y="217"/>
                  </a:lnTo>
                  <a:lnTo>
                    <a:pt x="26" y="230"/>
                  </a:lnTo>
                  <a:lnTo>
                    <a:pt x="28" y="242"/>
                  </a:lnTo>
                  <a:lnTo>
                    <a:pt x="29" y="255"/>
                  </a:lnTo>
                  <a:lnTo>
                    <a:pt x="28" y="271"/>
                  </a:lnTo>
                  <a:lnTo>
                    <a:pt x="23" y="289"/>
                  </a:lnTo>
                  <a:lnTo>
                    <a:pt x="18" y="306"/>
                  </a:lnTo>
                  <a:lnTo>
                    <a:pt x="13" y="323"/>
                  </a:lnTo>
                  <a:lnTo>
                    <a:pt x="13" y="324"/>
                  </a:lnTo>
                  <a:lnTo>
                    <a:pt x="14" y="324"/>
                  </a:lnTo>
                  <a:lnTo>
                    <a:pt x="14" y="323"/>
                  </a:lnTo>
                  <a:lnTo>
                    <a:pt x="19" y="307"/>
                  </a:lnTo>
                  <a:lnTo>
                    <a:pt x="23" y="293"/>
                  </a:lnTo>
                  <a:lnTo>
                    <a:pt x="28" y="279"/>
                  </a:lnTo>
                  <a:lnTo>
                    <a:pt x="32" y="264"/>
                  </a:lnTo>
                  <a:lnTo>
                    <a:pt x="33" y="251"/>
                  </a:lnTo>
                  <a:lnTo>
                    <a:pt x="33" y="237"/>
                  </a:lnTo>
                  <a:lnTo>
                    <a:pt x="32" y="223"/>
                  </a:lnTo>
                  <a:lnTo>
                    <a:pt x="32" y="210"/>
                  </a:lnTo>
                  <a:lnTo>
                    <a:pt x="34" y="194"/>
                  </a:lnTo>
                  <a:lnTo>
                    <a:pt x="40" y="180"/>
                  </a:lnTo>
                  <a:lnTo>
                    <a:pt x="49" y="167"/>
                  </a:lnTo>
                  <a:lnTo>
                    <a:pt x="61" y="156"/>
                  </a:lnTo>
                  <a:lnTo>
                    <a:pt x="73" y="146"/>
                  </a:lnTo>
                  <a:lnTo>
                    <a:pt x="84" y="135"/>
                  </a:lnTo>
                  <a:lnTo>
                    <a:pt x="95" y="124"/>
                  </a:lnTo>
                  <a:lnTo>
                    <a:pt x="103" y="111"/>
                  </a:lnTo>
                  <a:lnTo>
                    <a:pt x="108" y="89"/>
                  </a:lnTo>
                  <a:lnTo>
                    <a:pt x="105" y="69"/>
                  </a:lnTo>
                  <a:lnTo>
                    <a:pt x="96" y="50"/>
                  </a:lnTo>
                  <a:lnTo>
                    <a:pt x="81" y="35"/>
                  </a:lnTo>
                  <a:lnTo>
                    <a:pt x="63" y="22"/>
                  </a:lnTo>
                  <a:lnTo>
                    <a:pt x="42" y="11"/>
                  </a:lnTo>
                  <a:lnTo>
                    <a:pt x="21" y="4"/>
                  </a:lnTo>
                  <a:lnTo>
                    <a:pt x="1" y="0"/>
                  </a:lnTo>
                  <a:lnTo>
                    <a:pt x="0" y="0"/>
                  </a:lnTo>
                  <a:lnTo>
                    <a:pt x="0" y="1"/>
                  </a:lnTo>
                  <a:close/>
                </a:path>
              </a:pathLst>
            </a:custGeom>
            <a:solidFill>
              <a:srgbClr val="000000"/>
            </a:solidFill>
            <a:ln w="9525">
              <a:noFill/>
              <a:round/>
              <a:headEnd/>
              <a:tailEnd/>
            </a:ln>
          </p:spPr>
          <p:txBody>
            <a:bodyPr/>
            <a:lstStyle/>
            <a:p>
              <a:endParaRPr lang="ru-RU"/>
            </a:p>
          </p:txBody>
        </p:sp>
        <p:sp>
          <p:nvSpPr>
            <p:cNvPr id="6221" name="Freeform 148"/>
            <p:cNvSpPr>
              <a:spLocks/>
            </p:cNvSpPr>
            <p:nvPr/>
          </p:nvSpPr>
          <p:spPr bwMode="auto">
            <a:xfrm>
              <a:off x="3971" y="210"/>
              <a:ext cx="43" cy="54"/>
            </a:xfrm>
            <a:custGeom>
              <a:avLst/>
              <a:gdLst>
                <a:gd name="T0" fmla="*/ 0 w 172"/>
                <a:gd name="T1" fmla="*/ 0 h 218"/>
                <a:gd name="T2" fmla="*/ 0 w 172"/>
                <a:gd name="T3" fmla="*/ 0 h 218"/>
                <a:gd name="T4" fmla="*/ 0 w 172"/>
                <a:gd name="T5" fmla="*/ 0 h 218"/>
                <a:gd name="T6" fmla="*/ 0 w 172"/>
                <a:gd name="T7" fmla="*/ 0 h 218"/>
                <a:gd name="T8" fmla="*/ 0 w 172"/>
                <a:gd name="T9" fmla="*/ 0 h 218"/>
                <a:gd name="T10" fmla="*/ 0 w 172"/>
                <a:gd name="T11" fmla="*/ 0 h 218"/>
                <a:gd name="T12" fmla="*/ 0 w 172"/>
                <a:gd name="T13" fmla="*/ 0 h 218"/>
                <a:gd name="T14" fmla="*/ 0 w 172"/>
                <a:gd name="T15" fmla="*/ 0 h 218"/>
                <a:gd name="T16" fmla="*/ 0 w 172"/>
                <a:gd name="T17" fmla="*/ 0 h 218"/>
                <a:gd name="T18" fmla="*/ 0 w 172"/>
                <a:gd name="T19" fmla="*/ 0 h 218"/>
                <a:gd name="T20" fmla="*/ 0 w 172"/>
                <a:gd name="T21" fmla="*/ 0 h 218"/>
                <a:gd name="T22" fmla="*/ 0 w 172"/>
                <a:gd name="T23" fmla="*/ 0 h 218"/>
                <a:gd name="T24" fmla="*/ 0 w 172"/>
                <a:gd name="T25" fmla="*/ 0 h 218"/>
                <a:gd name="T26" fmla="*/ 0 w 172"/>
                <a:gd name="T27" fmla="*/ 0 h 218"/>
                <a:gd name="T28" fmla="*/ 0 w 172"/>
                <a:gd name="T29" fmla="*/ 0 h 218"/>
                <a:gd name="T30" fmla="*/ 0 w 172"/>
                <a:gd name="T31" fmla="*/ 0 h 218"/>
                <a:gd name="T32" fmla="*/ 0 w 172"/>
                <a:gd name="T33" fmla="*/ 0 h 218"/>
                <a:gd name="T34" fmla="*/ 0 w 172"/>
                <a:gd name="T35" fmla="*/ 0 h 218"/>
                <a:gd name="T36" fmla="*/ 0 w 172"/>
                <a:gd name="T37" fmla="*/ 0 h 218"/>
                <a:gd name="T38" fmla="*/ 0 w 172"/>
                <a:gd name="T39" fmla="*/ 0 h 218"/>
                <a:gd name="T40" fmla="*/ 0 w 172"/>
                <a:gd name="T41" fmla="*/ 0 h 218"/>
                <a:gd name="T42" fmla="*/ 0 w 172"/>
                <a:gd name="T43" fmla="*/ 0 h 218"/>
                <a:gd name="T44" fmla="*/ 0 w 172"/>
                <a:gd name="T45" fmla="*/ 0 h 218"/>
                <a:gd name="T46" fmla="*/ 0 w 172"/>
                <a:gd name="T47" fmla="*/ 0 h 218"/>
                <a:gd name="T48" fmla="*/ 0 w 172"/>
                <a:gd name="T49" fmla="*/ 0 h 218"/>
                <a:gd name="T50" fmla="*/ 0 w 172"/>
                <a:gd name="T51" fmla="*/ 0 h 218"/>
                <a:gd name="T52" fmla="*/ 0 w 172"/>
                <a:gd name="T53" fmla="*/ 0 h 218"/>
                <a:gd name="T54" fmla="*/ 0 w 172"/>
                <a:gd name="T55" fmla="*/ 0 h 218"/>
                <a:gd name="T56" fmla="*/ 0 w 172"/>
                <a:gd name="T57" fmla="*/ 0 h 218"/>
                <a:gd name="T58" fmla="*/ 0 w 172"/>
                <a:gd name="T59" fmla="*/ 0 h 218"/>
                <a:gd name="T60" fmla="*/ 0 w 172"/>
                <a:gd name="T61" fmla="*/ 0 h 218"/>
                <a:gd name="T62" fmla="*/ 0 w 172"/>
                <a:gd name="T63" fmla="*/ 0 h 218"/>
                <a:gd name="T64" fmla="*/ 0 w 172"/>
                <a:gd name="T65" fmla="*/ 0 h 218"/>
                <a:gd name="T66" fmla="*/ 0 w 172"/>
                <a:gd name="T67" fmla="*/ 0 h 218"/>
                <a:gd name="T68" fmla="*/ 0 w 172"/>
                <a:gd name="T69" fmla="*/ 0 h 218"/>
                <a:gd name="T70" fmla="*/ 0 w 172"/>
                <a:gd name="T71" fmla="*/ 0 h 218"/>
                <a:gd name="T72" fmla="*/ 0 w 172"/>
                <a:gd name="T73" fmla="*/ 0 h 218"/>
                <a:gd name="T74" fmla="*/ 0 w 172"/>
                <a:gd name="T75" fmla="*/ 0 h 218"/>
                <a:gd name="T76" fmla="*/ 0 w 172"/>
                <a:gd name="T77" fmla="*/ 0 h 218"/>
                <a:gd name="T78" fmla="*/ 0 w 172"/>
                <a:gd name="T79" fmla="*/ 0 h 218"/>
                <a:gd name="T80" fmla="*/ 0 w 172"/>
                <a:gd name="T81" fmla="*/ 0 h 218"/>
                <a:gd name="T82" fmla="*/ 0 w 172"/>
                <a:gd name="T83" fmla="*/ 0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218"/>
                <a:gd name="T128" fmla="*/ 172 w 172"/>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218">
                  <a:moveTo>
                    <a:pt x="172" y="0"/>
                  </a:moveTo>
                  <a:lnTo>
                    <a:pt x="152" y="0"/>
                  </a:lnTo>
                  <a:lnTo>
                    <a:pt x="133" y="4"/>
                  </a:lnTo>
                  <a:lnTo>
                    <a:pt x="114" y="10"/>
                  </a:lnTo>
                  <a:lnTo>
                    <a:pt x="97" y="18"/>
                  </a:lnTo>
                  <a:lnTo>
                    <a:pt x="79" y="28"/>
                  </a:lnTo>
                  <a:lnTo>
                    <a:pt x="63" y="41"/>
                  </a:lnTo>
                  <a:lnTo>
                    <a:pt x="49" y="54"/>
                  </a:lnTo>
                  <a:lnTo>
                    <a:pt x="36" y="68"/>
                  </a:lnTo>
                  <a:lnTo>
                    <a:pt x="24" y="83"/>
                  </a:lnTo>
                  <a:lnTo>
                    <a:pt x="15" y="101"/>
                  </a:lnTo>
                  <a:lnTo>
                    <a:pt x="7" y="120"/>
                  </a:lnTo>
                  <a:lnTo>
                    <a:pt x="2" y="140"/>
                  </a:lnTo>
                  <a:lnTo>
                    <a:pt x="0" y="161"/>
                  </a:lnTo>
                  <a:lnTo>
                    <a:pt x="1" y="180"/>
                  </a:lnTo>
                  <a:lnTo>
                    <a:pt x="6" y="199"/>
                  </a:lnTo>
                  <a:lnTo>
                    <a:pt x="15" y="217"/>
                  </a:lnTo>
                  <a:lnTo>
                    <a:pt x="17" y="218"/>
                  </a:lnTo>
                  <a:lnTo>
                    <a:pt x="21" y="216"/>
                  </a:lnTo>
                  <a:lnTo>
                    <a:pt x="23" y="213"/>
                  </a:lnTo>
                  <a:lnTo>
                    <a:pt x="24" y="210"/>
                  </a:lnTo>
                  <a:lnTo>
                    <a:pt x="23" y="197"/>
                  </a:lnTo>
                  <a:lnTo>
                    <a:pt x="21" y="185"/>
                  </a:lnTo>
                  <a:lnTo>
                    <a:pt x="19" y="172"/>
                  </a:lnTo>
                  <a:lnTo>
                    <a:pt x="15" y="161"/>
                  </a:lnTo>
                  <a:lnTo>
                    <a:pt x="15" y="142"/>
                  </a:lnTo>
                  <a:lnTo>
                    <a:pt x="19" y="121"/>
                  </a:lnTo>
                  <a:lnTo>
                    <a:pt x="26" y="102"/>
                  </a:lnTo>
                  <a:lnTo>
                    <a:pt x="34" y="84"/>
                  </a:lnTo>
                  <a:lnTo>
                    <a:pt x="44" y="67"/>
                  </a:lnTo>
                  <a:lnTo>
                    <a:pt x="58" y="51"/>
                  </a:lnTo>
                  <a:lnTo>
                    <a:pt x="74" y="36"/>
                  </a:lnTo>
                  <a:lnTo>
                    <a:pt x="91" y="24"/>
                  </a:lnTo>
                  <a:lnTo>
                    <a:pt x="111" y="14"/>
                  </a:lnTo>
                  <a:lnTo>
                    <a:pt x="131" y="6"/>
                  </a:lnTo>
                  <a:lnTo>
                    <a:pt x="151" y="1"/>
                  </a:lnTo>
                  <a:lnTo>
                    <a:pt x="172" y="0"/>
                  </a:lnTo>
                  <a:close/>
                </a:path>
              </a:pathLst>
            </a:custGeom>
            <a:solidFill>
              <a:srgbClr val="000000"/>
            </a:solidFill>
            <a:ln w="9525">
              <a:noFill/>
              <a:round/>
              <a:headEnd/>
              <a:tailEnd/>
            </a:ln>
          </p:spPr>
          <p:txBody>
            <a:bodyPr/>
            <a:lstStyle/>
            <a:p>
              <a:endParaRPr lang="ru-RU"/>
            </a:p>
          </p:txBody>
        </p:sp>
        <p:sp>
          <p:nvSpPr>
            <p:cNvPr id="6222" name="Freeform 149"/>
            <p:cNvSpPr>
              <a:spLocks/>
            </p:cNvSpPr>
            <p:nvPr/>
          </p:nvSpPr>
          <p:spPr bwMode="auto">
            <a:xfrm>
              <a:off x="4014" y="200"/>
              <a:ext cx="73" cy="83"/>
            </a:xfrm>
            <a:custGeom>
              <a:avLst/>
              <a:gdLst>
                <a:gd name="T0" fmla="*/ 0 w 293"/>
                <a:gd name="T1" fmla="*/ 0 h 332"/>
                <a:gd name="T2" fmla="*/ 0 w 293"/>
                <a:gd name="T3" fmla="*/ 0 h 332"/>
                <a:gd name="T4" fmla="*/ 0 w 293"/>
                <a:gd name="T5" fmla="*/ 0 h 332"/>
                <a:gd name="T6" fmla="*/ 0 w 293"/>
                <a:gd name="T7" fmla="*/ 0 h 332"/>
                <a:gd name="T8" fmla="*/ 0 w 293"/>
                <a:gd name="T9" fmla="*/ 0 h 332"/>
                <a:gd name="T10" fmla="*/ 0 w 293"/>
                <a:gd name="T11" fmla="*/ 0 h 332"/>
                <a:gd name="T12" fmla="*/ 0 w 293"/>
                <a:gd name="T13" fmla="*/ 0 h 332"/>
                <a:gd name="T14" fmla="*/ 0 w 293"/>
                <a:gd name="T15" fmla="*/ 0 h 332"/>
                <a:gd name="T16" fmla="*/ 0 w 293"/>
                <a:gd name="T17" fmla="*/ 0 h 332"/>
                <a:gd name="T18" fmla="*/ 0 w 293"/>
                <a:gd name="T19" fmla="*/ 0 h 332"/>
                <a:gd name="T20" fmla="*/ 0 w 293"/>
                <a:gd name="T21" fmla="*/ 0 h 332"/>
                <a:gd name="T22" fmla="*/ 0 w 293"/>
                <a:gd name="T23" fmla="*/ 0 h 332"/>
                <a:gd name="T24" fmla="*/ 0 w 293"/>
                <a:gd name="T25" fmla="*/ 0 h 332"/>
                <a:gd name="T26" fmla="*/ 0 w 293"/>
                <a:gd name="T27" fmla="*/ 0 h 332"/>
                <a:gd name="T28" fmla="*/ 0 w 293"/>
                <a:gd name="T29" fmla="*/ 0 h 332"/>
                <a:gd name="T30" fmla="*/ 0 w 293"/>
                <a:gd name="T31" fmla="*/ 0 h 332"/>
                <a:gd name="T32" fmla="*/ 0 w 293"/>
                <a:gd name="T33" fmla="*/ 0 h 332"/>
                <a:gd name="T34" fmla="*/ 0 w 293"/>
                <a:gd name="T35" fmla="*/ 0 h 332"/>
                <a:gd name="T36" fmla="*/ 0 w 293"/>
                <a:gd name="T37" fmla="*/ 0 h 332"/>
                <a:gd name="T38" fmla="*/ 0 w 293"/>
                <a:gd name="T39" fmla="*/ 0 h 332"/>
                <a:gd name="T40" fmla="*/ 0 w 293"/>
                <a:gd name="T41" fmla="*/ 0 h 332"/>
                <a:gd name="T42" fmla="*/ 0 w 293"/>
                <a:gd name="T43" fmla="*/ 0 h 332"/>
                <a:gd name="T44" fmla="*/ 0 w 293"/>
                <a:gd name="T45" fmla="*/ 0 h 332"/>
                <a:gd name="T46" fmla="*/ 0 w 293"/>
                <a:gd name="T47" fmla="*/ 0 h 332"/>
                <a:gd name="T48" fmla="*/ 0 w 293"/>
                <a:gd name="T49" fmla="*/ 0 h 332"/>
                <a:gd name="T50" fmla="*/ 0 w 293"/>
                <a:gd name="T51" fmla="*/ 0 h 332"/>
                <a:gd name="T52" fmla="*/ 0 w 293"/>
                <a:gd name="T53" fmla="*/ 0 h 332"/>
                <a:gd name="T54" fmla="*/ 0 w 293"/>
                <a:gd name="T55" fmla="*/ 0 h 332"/>
                <a:gd name="T56" fmla="*/ 0 w 293"/>
                <a:gd name="T57" fmla="*/ 0 h 332"/>
                <a:gd name="T58" fmla="*/ 0 w 293"/>
                <a:gd name="T59" fmla="*/ 0 h 332"/>
                <a:gd name="T60" fmla="*/ 0 w 293"/>
                <a:gd name="T61" fmla="*/ 0 h 332"/>
                <a:gd name="T62" fmla="*/ 0 w 293"/>
                <a:gd name="T63" fmla="*/ 0 h 332"/>
                <a:gd name="T64" fmla="*/ 0 w 293"/>
                <a:gd name="T65" fmla="*/ 0 h 3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3"/>
                <a:gd name="T100" fmla="*/ 0 h 332"/>
                <a:gd name="T101" fmla="*/ 293 w 293"/>
                <a:gd name="T102" fmla="*/ 332 h 3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3" h="332">
                  <a:moveTo>
                    <a:pt x="0" y="33"/>
                  </a:moveTo>
                  <a:lnTo>
                    <a:pt x="15" y="24"/>
                  </a:lnTo>
                  <a:lnTo>
                    <a:pt x="29" y="17"/>
                  </a:lnTo>
                  <a:lnTo>
                    <a:pt x="44" y="14"/>
                  </a:lnTo>
                  <a:lnTo>
                    <a:pt x="60" y="10"/>
                  </a:lnTo>
                  <a:lnTo>
                    <a:pt x="75" y="9"/>
                  </a:lnTo>
                  <a:lnTo>
                    <a:pt x="91" y="9"/>
                  </a:lnTo>
                  <a:lnTo>
                    <a:pt x="107" y="10"/>
                  </a:lnTo>
                  <a:lnTo>
                    <a:pt x="122" y="14"/>
                  </a:lnTo>
                  <a:lnTo>
                    <a:pt x="137" y="18"/>
                  </a:lnTo>
                  <a:lnTo>
                    <a:pt x="152" y="23"/>
                  </a:lnTo>
                  <a:lnTo>
                    <a:pt x="167" y="30"/>
                  </a:lnTo>
                  <a:lnTo>
                    <a:pt x="182" y="37"/>
                  </a:lnTo>
                  <a:lnTo>
                    <a:pt x="196" y="45"/>
                  </a:lnTo>
                  <a:lnTo>
                    <a:pt x="209" y="55"/>
                  </a:lnTo>
                  <a:lnTo>
                    <a:pt x="221" y="65"/>
                  </a:lnTo>
                  <a:lnTo>
                    <a:pt x="233" y="76"/>
                  </a:lnTo>
                  <a:lnTo>
                    <a:pt x="244" y="88"/>
                  </a:lnTo>
                  <a:lnTo>
                    <a:pt x="252" y="100"/>
                  </a:lnTo>
                  <a:lnTo>
                    <a:pt x="260" y="114"/>
                  </a:lnTo>
                  <a:lnTo>
                    <a:pt x="266" y="130"/>
                  </a:lnTo>
                  <a:lnTo>
                    <a:pt x="272" y="145"/>
                  </a:lnTo>
                  <a:lnTo>
                    <a:pt x="275" y="161"/>
                  </a:lnTo>
                  <a:lnTo>
                    <a:pt x="279" y="177"/>
                  </a:lnTo>
                  <a:lnTo>
                    <a:pt x="281" y="192"/>
                  </a:lnTo>
                  <a:lnTo>
                    <a:pt x="281" y="210"/>
                  </a:lnTo>
                  <a:lnTo>
                    <a:pt x="280" y="230"/>
                  </a:lnTo>
                  <a:lnTo>
                    <a:pt x="276" y="249"/>
                  </a:lnTo>
                  <a:lnTo>
                    <a:pt x="270" y="267"/>
                  </a:lnTo>
                  <a:lnTo>
                    <a:pt x="262" y="284"/>
                  </a:lnTo>
                  <a:lnTo>
                    <a:pt x="252" y="302"/>
                  </a:lnTo>
                  <a:lnTo>
                    <a:pt x="240" y="317"/>
                  </a:lnTo>
                  <a:lnTo>
                    <a:pt x="227" y="331"/>
                  </a:lnTo>
                  <a:lnTo>
                    <a:pt x="226" y="331"/>
                  </a:lnTo>
                  <a:lnTo>
                    <a:pt x="226" y="332"/>
                  </a:lnTo>
                  <a:lnTo>
                    <a:pt x="227" y="332"/>
                  </a:lnTo>
                  <a:lnTo>
                    <a:pt x="252" y="306"/>
                  </a:lnTo>
                  <a:lnTo>
                    <a:pt x="272" y="277"/>
                  </a:lnTo>
                  <a:lnTo>
                    <a:pt x="284" y="244"/>
                  </a:lnTo>
                  <a:lnTo>
                    <a:pt x="291" y="210"/>
                  </a:lnTo>
                  <a:lnTo>
                    <a:pt x="293" y="175"/>
                  </a:lnTo>
                  <a:lnTo>
                    <a:pt x="287" y="140"/>
                  </a:lnTo>
                  <a:lnTo>
                    <a:pt x="274" y="107"/>
                  </a:lnTo>
                  <a:lnTo>
                    <a:pt x="255" y="76"/>
                  </a:lnTo>
                  <a:lnTo>
                    <a:pt x="244" y="62"/>
                  </a:lnTo>
                  <a:lnTo>
                    <a:pt x="231" y="48"/>
                  </a:lnTo>
                  <a:lnTo>
                    <a:pt x="217" y="36"/>
                  </a:lnTo>
                  <a:lnTo>
                    <a:pt x="202" y="27"/>
                  </a:lnTo>
                  <a:lnTo>
                    <a:pt x="186" y="18"/>
                  </a:lnTo>
                  <a:lnTo>
                    <a:pt x="170" y="11"/>
                  </a:lnTo>
                  <a:lnTo>
                    <a:pt x="154" y="6"/>
                  </a:lnTo>
                  <a:lnTo>
                    <a:pt x="136" y="2"/>
                  </a:lnTo>
                  <a:lnTo>
                    <a:pt x="119" y="1"/>
                  </a:lnTo>
                  <a:lnTo>
                    <a:pt x="101" y="0"/>
                  </a:lnTo>
                  <a:lnTo>
                    <a:pt x="84" y="1"/>
                  </a:lnTo>
                  <a:lnTo>
                    <a:pt x="66" y="4"/>
                  </a:lnTo>
                  <a:lnTo>
                    <a:pt x="49" y="9"/>
                  </a:lnTo>
                  <a:lnTo>
                    <a:pt x="32" y="15"/>
                  </a:lnTo>
                  <a:lnTo>
                    <a:pt x="16" y="23"/>
                  </a:lnTo>
                  <a:lnTo>
                    <a:pt x="0" y="33"/>
                  </a:lnTo>
                  <a:close/>
                </a:path>
              </a:pathLst>
            </a:custGeom>
            <a:solidFill>
              <a:srgbClr val="000000"/>
            </a:solidFill>
            <a:ln w="9525">
              <a:noFill/>
              <a:round/>
              <a:headEnd/>
              <a:tailEnd/>
            </a:ln>
          </p:spPr>
          <p:txBody>
            <a:bodyPr/>
            <a:lstStyle/>
            <a:p>
              <a:endParaRPr lang="ru-RU"/>
            </a:p>
          </p:txBody>
        </p:sp>
        <p:sp>
          <p:nvSpPr>
            <p:cNvPr id="6223" name="Freeform 150"/>
            <p:cNvSpPr>
              <a:spLocks/>
            </p:cNvSpPr>
            <p:nvPr/>
          </p:nvSpPr>
          <p:spPr bwMode="auto">
            <a:xfrm>
              <a:off x="4023" y="212"/>
              <a:ext cx="64" cy="34"/>
            </a:xfrm>
            <a:custGeom>
              <a:avLst/>
              <a:gdLst>
                <a:gd name="T0" fmla="*/ 0 w 257"/>
                <a:gd name="T1" fmla="*/ 0 h 136"/>
                <a:gd name="T2" fmla="*/ 0 w 257"/>
                <a:gd name="T3" fmla="*/ 0 h 136"/>
                <a:gd name="T4" fmla="*/ 0 w 257"/>
                <a:gd name="T5" fmla="*/ 0 h 136"/>
                <a:gd name="T6" fmla="*/ 0 w 257"/>
                <a:gd name="T7" fmla="*/ 0 h 136"/>
                <a:gd name="T8" fmla="*/ 0 w 257"/>
                <a:gd name="T9" fmla="*/ 0 h 136"/>
                <a:gd name="T10" fmla="*/ 0 w 257"/>
                <a:gd name="T11" fmla="*/ 0 h 136"/>
                <a:gd name="T12" fmla="*/ 0 w 257"/>
                <a:gd name="T13" fmla="*/ 0 h 136"/>
                <a:gd name="T14" fmla="*/ 0 w 257"/>
                <a:gd name="T15" fmla="*/ 0 h 136"/>
                <a:gd name="T16" fmla="*/ 0 w 257"/>
                <a:gd name="T17" fmla="*/ 0 h 136"/>
                <a:gd name="T18" fmla="*/ 0 w 257"/>
                <a:gd name="T19" fmla="*/ 0 h 136"/>
                <a:gd name="T20" fmla="*/ 0 w 257"/>
                <a:gd name="T21" fmla="*/ 0 h 136"/>
                <a:gd name="T22" fmla="*/ 0 w 257"/>
                <a:gd name="T23" fmla="*/ 0 h 136"/>
                <a:gd name="T24" fmla="*/ 0 w 257"/>
                <a:gd name="T25" fmla="*/ 0 h 136"/>
                <a:gd name="T26" fmla="*/ 0 w 257"/>
                <a:gd name="T27" fmla="*/ 0 h 136"/>
                <a:gd name="T28" fmla="*/ 0 w 257"/>
                <a:gd name="T29" fmla="*/ 0 h 136"/>
                <a:gd name="T30" fmla="*/ 0 w 257"/>
                <a:gd name="T31" fmla="*/ 0 h 136"/>
                <a:gd name="T32" fmla="*/ 0 w 257"/>
                <a:gd name="T33" fmla="*/ 0 h 136"/>
                <a:gd name="T34" fmla="*/ 0 w 257"/>
                <a:gd name="T35" fmla="*/ 0 h 136"/>
                <a:gd name="T36" fmla="*/ 0 w 257"/>
                <a:gd name="T37" fmla="*/ 0 h 136"/>
                <a:gd name="T38" fmla="*/ 0 w 257"/>
                <a:gd name="T39" fmla="*/ 0 h 136"/>
                <a:gd name="T40" fmla="*/ 0 w 257"/>
                <a:gd name="T41" fmla="*/ 0 h 136"/>
                <a:gd name="T42" fmla="*/ 0 w 257"/>
                <a:gd name="T43" fmla="*/ 0 h 136"/>
                <a:gd name="T44" fmla="*/ 0 w 257"/>
                <a:gd name="T45" fmla="*/ 0 h 136"/>
                <a:gd name="T46" fmla="*/ 0 w 257"/>
                <a:gd name="T47" fmla="*/ 0 h 136"/>
                <a:gd name="T48" fmla="*/ 0 w 257"/>
                <a:gd name="T49" fmla="*/ 0 h 136"/>
                <a:gd name="T50" fmla="*/ 0 w 257"/>
                <a:gd name="T51" fmla="*/ 0 h 136"/>
                <a:gd name="T52" fmla="*/ 0 w 257"/>
                <a:gd name="T53" fmla="*/ 0 h 136"/>
                <a:gd name="T54" fmla="*/ 0 w 257"/>
                <a:gd name="T55" fmla="*/ 0 h 136"/>
                <a:gd name="T56" fmla="*/ 0 w 257"/>
                <a:gd name="T57" fmla="*/ 0 h 136"/>
                <a:gd name="T58" fmla="*/ 0 w 257"/>
                <a:gd name="T59" fmla="*/ 0 h 136"/>
                <a:gd name="T60" fmla="*/ 0 w 257"/>
                <a:gd name="T61" fmla="*/ 0 h 136"/>
                <a:gd name="T62" fmla="*/ 0 w 257"/>
                <a:gd name="T63" fmla="*/ 0 h 136"/>
                <a:gd name="T64" fmla="*/ 0 w 257"/>
                <a:gd name="T65" fmla="*/ 0 h 136"/>
                <a:gd name="T66" fmla="*/ 0 w 257"/>
                <a:gd name="T67" fmla="*/ 0 h 136"/>
                <a:gd name="T68" fmla="*/ 0 w 257"/>
                <a:gd name="T69" fmla="*/ 0 h 136"/>
                <a:gd name="T70" fmla="*/ 0 w 257"/>
                <a:gd name="T71" fmla="*/ 0 h 136"/>
                <a:gd name="T72" fmla="*/ 0 w 257"/>
                <a:gd name="T73" fmla="*/ 0 h 136"/>
                <a:gd name="T74" fmla="*/ 0 w 257"/>
                <a:gd name="T75" fmla="*/ 0 h 136"/>
                <a:gd name="T76" fmla="*/ 0 w 257"/>
                <a:gd name="T77" fmla="*/ 0 h 136"/>
                <a:gd name="T78" fmla="*/ 0 w 257"/>
                <a:gd name="T79" fmla="*/ 0 h 136"/>
                <a:gd name="T80" fmla="*/ 0 w 257"/>
                <a:gd name="T81" fmla="*/ 0 h 136"/>
                <a:gd name="T82" fmla="*/ 0 w 257"/>
                <a:gd name="T83" fmla="*/ 0 h 1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136"/>
                <a:gd name="T128" fmla="*/ 257 w 257"/>
                <a:gd name="T129" fmla="*/ 136 h 1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136">
                  <a:moveTo>
                    <a:pt x="0" y="0"/>
                  </a:moveTo>
                  <a:lnTo>
                    <a:pt x="18" y="9"/>
                  </a:lnTo>
                  <a:lnTo>
                    <a:pt x="35" y="15"/>
                  </a:lnTo>
                  <a:lnTo>
                    <a:pt x="54" y="19"/>
                  </a:lnTo>
                  <a:lnTo>
                    <a:pt x="73" y="21"/>
                  </a:lnTo>
                  <a:lnTo>
                    <a:pt x="91" y="23"/>
                  </a:lnTo>
                  <a:lnTo>
                    <a:pt x="110" y="24"/>
                  </a:lnTo>
                  <a:lnTo>
                    <a:pt x="129" y="27"/>
                  </a:lnTo>
                  <a:lnTo>
                    <a:pt x="148" y="30"/>
                  </a:lnTo>
                  <a:lnTo>
                    <a:pt x="165" y="36"/>
                  </a:lnTo>
                  <a:lnTo>
                    <a:pt x="183" y="46"/>
                  </a:lnTo>
                  <a:lnTo>
                    <a:pt x="199" y="57"/>
                  </a:lnTo>
                  <a:lnTo>
                    <a:pt x="213" y="71"/>
                  </a:lnTo>
                  <a:lnTo>
                    <a:pt x="227" y="87"/>
                  </a:lnTo>
                  <a:lnTo>
                    <a:pt x="239" y="102"/>
                  </a:lnTo>
                  <a:lnTo>
                    <a:pt x="249" y="119"/>
                  </a:lnTo>
                  <a:lnTo>
                    <a:pt x="257" y="136"/>
                  </a:lnTo>
                  <a:lnTo>
                    <a:pt x="249" y="118"/>
                  </a:lnTo>
                  <a:lnTo>
                    <a:pt x="241" y="103"/>
                  </a:lnTo>
                  <a:lnTo>
                    <a:pt x="230" y="88"/>
                  </a:lnTo>
                  <a:lnTo>
                    <a:pt x="219" y="74"/>
                  </a:lnTo>
                  <a:lnTo>
                    <a:pt x="206" y="61"/>
                  </a:lnTo>
                  <a:lnTo>
                    <a:pt x="192" y="49"/>
                  </a:lnTo>
                  <a:lnTo>
                    <a:pt x="177" y="39"/>
                  </a:lnTo>
                  <a:lnTo>
                    <a:pt x="160" y="28"/>
                  </a:lnTo>
                  <a:lnTo>
                    <a:pt x="142" y="20"/>
                  </a:lnTo>
                  <a:lnTo>
                    <a:pt x="123" y="15"/>
                  </a:lnTo>
                  <a:lnTo>
                    <a:pt x="102" y="13"/>
                  </a:lnTo>
                  <a:lnTo>
                    <a:pt x="82" y="10"/>
                  </a:lnTo>
                  <a:lnTo>
                    <a:pt x="61" y="10"/>
                  </a:lnTo>
                  <a:lnTo>
                    <a:pt x="40" y="8"/>
                  </a:lnTo>
                  <a:lnTo>
                    <a:pt x="20" y="6"/>
                  </a:lnTo>
                  <a:lnTo>
                    <a:pt x="2" y="0"/>
                  </a:lnTo>
                  <a:lnTo>
                    <a:pt x="0" y="0"/>
                  </a:lnTo>
                  <a:close/>
                </a:path>
              </a:pathLst>
            </a:custGeom>
            <a:solidFill>
              <a:srgbClr val="000000"/>
            </a:solidFill>
            <a:ln w="9525">
              <a:noFill/>
              <a:round/>
              <a:headEnd/>
              <a:tailEnd/>
            </a:ln>
          </p:spPr>
          <p:txBody>
            <a:bodyPr/>
            <a:lstStyle/>
            <a:p>
              <a:endParaRPr lang="ru-RU"/>
            </a:p>
          </p:txBody>
        </p:sp>
        <p:sp>
          <p:nvSpPr>
            <p:cNvPr id="6224" name="Freeform 151"/>
            <p:cNvSpPr>
              <a:spLocks/>
            </p:cNvSpPr>
            <p:nvPr/>
          </p:nvSpPr>
          <p:spPr bwMode="auto">
            <a:xfrm>
              <a:off x="4045" y="275"/>
              <a:ext cx="28" cy="35"/>
            </a:xfrm>
            <a:custGeom>
              <a:avLst/>
              <a:gdLst>
                <a:gd name="T0" fmla="*/ 0 w 110"/>
                <a:gd name="T1" fmla="*/ 0 h 141"/>
                <a:gd name="T2" fmla="*/ 0 w 110"/>
                <a:gd name="T3" fmla="*/ 0 h 141"/>
                <a:gd name="T4" fmla="*/ 0 w 110"/>
                <a:gd name="T5" fmla="*/ 0 h 141"/>
                <a:gd name="T6" fmla="*/ 0 w 110"/>
                <a:gd name="T7" fmla="*/ 0 h 141"/>
                <a:gd name="T8" fmla="*/ 0 w 110"/>
                <a:gd name="T9" fmla="*/ 0 h 141"/>
                <a:gd name="T10" fmla="*/ 0 w 110"/>
                <a:gd name="T11" fmla="*/ 0 h 141"/>
                <a:gd name="T12" fmla="*/ 0 w 110"/>
                <a:gd name="T13" fmla="*/ 0 h 141"/>
                <a:gd name="T14" fmla="*/ 0 w 110"/>
                <a:gd name="T15" fmla="*/ 0 h 141"/>
                <a:gd name="T16" fmla="*/ 0 w 110"/>
                <a:gd name="T17" fmla="*/ 0 h 141"/>
                <a:gd name="T18" fmla="*/ 0 w 110"/>
                <a:gd name="T19" fmla="*/ 0 h 141"/>
                <a:gd name="T20" fmla="*/ 0 w 110"/>
                <a:gd name="T21" fmla="*/ 0 h 141"/>
                <a:gd name="T22" fmla="*/ 0 w 110"/>
                <a:gd name="T23" fmla="*/ 0 h 141"/>
                <a:gd name="T24" fmla="*/ 0 w 110"/>
                <a:gd name="T25" fmla="*/ 0 h 141"/>
                <a:gd name="T26" fmla="*/ 0 w 110"/>
                <a:gd name="T27" fmla="*/ 0 h 141"/>
                <a:gd name="T28" fmla="*/ 0 w 110"/>
                <a:gd name="T29" fmla="*/ 0 h 141"/>
                <a:gd name="T30" fmla="*/ 0 w 110"/>
                <a:gd name="T31" fmla="*/ 0 h 141"/>
                <a:gd name="T32" fmla="*/ 0 w 110"/>
                <a:gd name="T33" fmla="*/ 0 h 141"/>
                <a:gd name="T34" fmla="*/ 0 w 110"/>
                <a:gd name="T35" fmla="*/ 0 h 141"/>
                <a:gd name="T36" fmla="*/ 0 w 110"/>
                <a:gd name="T37" fmla="*/ 0 h 141"/>
                <a:gd name="T38" fmla="*/ 0 w 110"/>
                <a:gd name="T39" fmla="*/ 0 h 141"/>
                <a:gd name="T40" fmla="*/ 0 w 110"/>
                <a:gd name="T41" fmla="*/ 0 h 141"/>
                <a:gd name="T42" fmla="*/ 0 w 110"/>
                <a:gd name="T43" fmla="*/ 0 h 141"/>
                <a:gd name="T44" fmla="*/ 0 w 110"/>
                <a:gd name="T45" fmla="*/ 0 h 141"/>
                <a:gd name="T46" fmla="*/ 0 w 110"/>
                <a:gd name="T47" fmla="*/ 0 h 141"/>
                <a:gd name="T48" fmla="*/ 0 w 110"/>
                <a:gd name="T49" fmla="*/ 0 h 141"/>
                <a:gd name="T50" fmla="*/ 0 w 110"/>
                <a:gd name="T51" fmla="*/ 0 h 141"/>
                <a:gd name="T52" fmla="*/ 0 w 110"/>
                <a:gd name="T53" fmla="*/ 0 h 141"/>
                <a:gd name="T54" fmla="*/ 0 w 110"/>
                <a:gd name="T55" fmla="*/ 0 h 141"/>
                <a:gd name="T56" fmla="*/ 0 w 110"/>
                <a:gd name="T57" fmla="*/ 0 h 141"/>
                <a:gd name="T58" fmla="*/ 0 w 110"/>
                <a:gd name="T59" fmla="*/ 0 h 141"/>
                <a:gd name="T60" fmla="*/ 0 w 110"/>
                <a:gd name="T61" fmla="*/ 0 h 141"/>
                <a:gd name="T62" fmla="*/ 0 w 110"/>
                <a:gd name="T63" fmla="*/ 0 h 141"/>
                <a:gd name="T64" fmla="*/ 0 w 110"/>
                <a:gd name="T65" fmla="*/ 0 h 141"/>
                <a:gd name="T66" fmla="*/ 0 w 110"/>
                <a:gd name="T67" fmla="*/ 0 h 141"/>
                <a:gd name="T68" fmla="*/ 0 w 110"/>
                <a:gd name="T69" fmla="*/ 0 h 141"/>
                <a:gd name="T70" fmla="*/ 0 w 110"/>
                <a:gd name="T71" fmla="*/ 0 h 141"/>
                <a:gd name="T72" fmla="*/ 0 w 110"/>
                <a:gd name="T73" fmla="*/ 0 h 141"/>
                <a:gd name="T74" fmla="*/ 0 w 110"/>
                <a:gd name="T75" fmla="*/ 0 h 141"/>
                <a:gd name="T76" fmla="*/ 0 w 110"/>
                <a:gd name="T77" fmla="*/ 0 h 141"/>
                <a:gd name="T78" fmla="*/ 0 w 110"/>
                <a:gd name="T79" fmla="*/ 0 h 141"/>
                <a:gd name="T80" fmla="*/ 0 w 110"/>
                <a:gd name="T81" fmla="*/ 0 h 141"/>
                <a:gd name="T82" fmla="*/ 0 w 110"/>
                <a:gd name="T83" fmla="*/ 0 h 141"/>
                <a:gd name="T84" fmla="*/ 0 w 110"/>
                <a:gd name="T85" fmla="*/ 0 h 141"/>
                <a:gd name="T86" fmla="*/ 0 w 110"/>
                <a:gd name="T87" fmla="*/ 0 h 141"/>
                <a:gd name="T88" fmla="*/ 0 w 110"/>
                <a:gd name="T89" fmla="*/ 0 h 141"/>
                <a:gd name="T90" fmla="*/ 0 w 110"/>
                <a:gd name="T91" fmla="*/ 0 h 141"/>
                <a:gd name="T92" fmla="*/ 0 w 110"/>
                <a:gd name="T93" fmla="*/ 0 h 141"/>
                <a:gd name="T94" fmla="*/ 0 w 110"/>
                <a:gd name="T95" fmla="*/ 0 h 141"/>
                <a:gd name="T96" fmla="*/ 0 w 110"/>
                <a:gd name="T97" fmla="*/ 0 h 141"/>
                <a:gd name="T98" fmla="*/ 0 w 110"/>
                <a:gd name="T99" fmla="*/ 0 h 141"/>
                <a:gd name="T100" fmla="*/ 0 w 110"/>
                <a:gd name="T101" fmla="*/ 0 h 141"/>
                <a:gd name="T102" fmla="*/ 0 w 110"/>
                <a:gd name="T103" fmla="*/ 0 h 141"/>
                <a:gd name="T104" fmla="*/ 0 w 110"/>
                <a:gd name="T105" fmla="*/ 0 h 141"/>
                <a:gd name="T106" fmla="*/ 0 w 110"/>
                <a:gd name="T107" fmla="*/ 0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0"/>
                <a:gd name="T163" fmla="*/ 0 h 141"/>
                <a:gd name="T164" fmla="*/ 110 w 110"/>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0" h="141">
                  <a:moveTo>
                    <a:pt x="1" y="77"/>
                  </a:moveTo>
                  <a:lnTo>
                    <a:pt x="7" y="66"/>
                  </a:lnTo>
                  <a:lnTo>
                    <a:pt x="12" y="54"/>
                  </a:lnTo>
                  <a:lnTo>
                    <a:pt x="18" y="43"/>
                  </a:lnTo>
                  <a:lnTo>
                    <a:pt x="25" y="32"/>
                  </a:lnTo>
                  <a:lnTo>
                    <a:pt x="32" y="22"/>
                  </a:lnTo>
                  <a:lnTo>
                    <a:pt x="40" y="15"/>
                  </a:lnTo>
                  <a:lnTo>
                    <a:pt x="49" y="11"/>
                  </a:lnTo>
                  <a:lnTo>
                    <a:pt x="60" y="8"/>
                  </a:lnTo>
                  <a:lnTo>
                    <a:pt x="69" y="8"/>
                  </a:lnTo>
                  <a:lnTo>
                    <a:pt x="77" y="12"/>
                  </a:lnTo>
                  <a:lnTo>
                    <a:pt x="84" y="19"/>
                  </a:lnTo>
                  <a:lnTo>
                    <a:pt x="90" y="31"/>
                  </a:lnTo>
                  <a:lnTo>
                    <a:pt x="93" y="45"/>
                  </a:lnTo>
                  <a:lnTo>
                    <a:pt x="90" y="61"/>
                  </a:lnTo>
                  <a:lnTo>
                    <a:pt x="83" y="76"/>
                  </a:lnTo>
                  <a:lnTo>
                    <a:pt x="73" y="90"/>
                  </a:lnTo>
                  <a:lnTo>
                    <a:pt x="60" y="104"/>
                  </a:lnTo>
                  <a:lnTo>
                    <a:pt x="47" y="116"/>
                  </a:lnTo>
                  <a:lnTo>
                    <a:pt x="33" y="125"/>
                  </a:lnTo>
                  <a:lnTo>
                    <a:pt x="20" y="132"/>
                  </a:lnTo>
                  <a:lnTo>
                    <a:pt x="18" y="135"/>
                  </a:lnTo>
                  <a:lnTo>
                    <a:pt x="15" y="137"/>
                  </a:lnTo>
                  <a:lnTo>
                    <a:pt x="15" y="139"/>
                  </a:lnTo>
                  <a:lnTo>
                    <a:pt x="17" y="141"/>
                  </a:lnTo>
                  <a:lnTo>
                    <a:pt x="36" y="138"/>
                  </a:lnTo>
                  <a:lnTo>
                    <a:pt x="56" y="130"/>
                  </a:lnTo>
                  <a:lnTo>
                    <a:pt x="74" y="117"/>
                  </a:lnTo>
                  <a:lnTo>
                    <a:pt x="90" y="100"/>
                  </a:lnTo>
                  <a:lnTo>
                    <a:pt x="102" y="81"/>
                  </a:lnTo>
                  <a:lnTo>
                    <a:pt x="110" y="61"/>
                  </a:lnTo>
                  <a:lnTo>
                    <a:pt x="110" y="41"/>
                  </a:lnTo>
                  <a:lnTo>
                    <a:pt x="104" y="21"/>
                  </a:lnTo>
                  <a:lnTo>
                    <a:pt x="98" y="12"/>
                  </a:lnTo>
                  <a:lnTo>
                    <a:pt x="93" y="6"/>
                  </a:lnTo>
                  <a:lnTo>
                    <a:pt x="84" y="2"/>
                  </a:lnTo>
                  <a:lnTo>
                    <a:pt x="77" y="0"/>
                  </a:lnTo>
                  <a:lnTo>
                    <a:pt x="69" y="0"/>
                  </a:lnTo>
                  <a:lnTo>
                    <a:pt x="60" y="1"/>
                  </a:lnTo>
                  <a:lnTo>
                    <a:pt x="52" y="4"/>
                  </a:lnTo>
                  <a:lnTo>
                    <a:pt x="42" y="8"/>
                  </a:lnTo>
                  <a:lnTo>
                    <a:pt x="34" y="13"/>
                  </a:lnTo>
                  <a:lnTo>
                    <a:pt x="28" y="21"/>
                  </a:lnTo>
                  <a:lnTo>
                    <a:pt x="22" y="29"/>
                  </a:lnTo>
                  <a:lnTo>
                    <a:pt x="17" y="39"/>
                  </a:lnTo>
                  <a:lnTo>
                    <a:pt x="12" y="49"/>
                  </a:lnTo>
                  <a:lnTo>
                    <a:pt x="8" y="60"/>
                  </a:lnTo>
                  <a:lnTo>
                    <a:pt x="4" y="69"/>
                  </a:lnTo>
                  <a:lnTo>
                    <a:pt x="0" y="77"/>
                  </a:lnTo>
                  <a:lnTo>
                    <a:pt x="1" y="77"/>
                  </a:lnTo>
                  <a:close/>
                </a:path>
              </a:pathLst>
            </a:custGeom>
            <a:solidFill>
              <a:srgbClr val="000000"/>
            </a:solidFill>
            <a:ln w="9525">
              <a:noFill/>
              <a:round/>
              <a:headEnd/>
              <a:tailEnd/>
            </a:ln>
          </p:spPr>
          <p:txBody>
            <a:bodyPr/>
            <a:lstStyle/>
            <a:p>
              <a:endParaRPr lang="ru-RU"/>
            </a:p>
          </p:txBody>
        </p:sp>
        <p:sp>
          <p:nvSpPr>
            <p:cNvPr id="6225" name="Freeform 152"/>
            <p:cNvSpPr>
              <a:spLocks/>
            </p:cNvSpPr>
            <p:nvPr/>
          </p:nvSpPr>
          <p:spPr bwMode="auto">
            <a:xfrm>
              <a:off x="4058" y="302"/>
              <a:ext cx="126" cy="136"/>
            </a:xfrm>
            <a:custGeom>
              <a:avLst/>
              <a:gdLst>
                <a:gd name="T0" fmla="*/ 0 w 503"/>
                <a:gd name="T1" fmla="*/ 0 h 544"/>
                <a:gd name="T2" fmla="*/ 0 w 503"/>
                <a:gd name="T3" fmla="*/ 0 h 544"/>
                <a:gd name="T4" fmla="*/ 0 w 503"/>
                <a:gd name="T5" fmla="*/ 0 h 544"/>
                <a:gd name="T6" fmla="*/ 0 w 503"/>
                <a:gd name="T7" fmla="*/ 0 h 544"/>
                <a:gd name="T8" fmla="*/ 0 w 503"/>
                <a:gd name="T9" fmla="*/ 0 h 544"/>
                <a:gd name="T10" fmla="*/ 0 w 503"/>
                <a:gd name="T11" fmla="*/ 0 h 544"/>
                <a:gd name="T12" fmla="*/ 0 w 503"/>
                <a:gd name="T13" fmla="*/ 0 h 544"/>
                <a:gd name="T14" fmla="*/ 0 w 503"/>
                <a:gd name="T15" fmla="*/ 0 h 544"/>
                <a:gd name="T16" fmla="*/ 0 w 503"/>
                <a:gd name="T17" fmla="*/ 0 h 544"/>
                <a:gd name="T18" fmla="*/ 0 w 503"/>
                <a:gd name="T19" fmla="*/ 0 h 544"/>
                <a:gd name="T20" fmla="*/ 0 w 503"/>
                <a:gd name="T21" fmla="*/ 0 h 544"/>
                <a:gd name="T22" fmla="*/ 0 w 503"/>
                <a:gd name="T23" fmla="*/ 0 h 544"/>
                <a:gd name="T24" fmla="*/ 0 w 503"/>
                <a:gd name="T25" fmla="*/ 0 h 544"/>
                <a:gd name="T26" fmla="*/ 0 w 503"/>
                <a:gd name="T27" fmla="*/ 0 h 544"/>
                <a:gd name="T28" fmla="*/ 0 w 503"/>
                <a:gd name="T29" fmla="*/ 0 h 544"/>
                <a:gd name="T30" fmla="*/ 0 w 503"/>
                <a:gd name="T31" fmla="*/ 0 h 544"/>
                <a:gd name="T32" fmla="*/ 0 w 503"/>
                <a:gd name="T33" fmla="*/ 0 h 544"/>
                <a:gd name="T34" fmla="*/ 0 w 503"/>
                <a:gd name="T35" fmla="*/ 0 h 544"/>
                <a:gd name="T36" fmla="*/ 0 w 503"/>
                <a:gd name="T37" fmla="*/ 0 h 544"/>
                <a:gd name="T38" fmla="*/ 0 w 503"/>
                <a:gd name="T39" fmla="*/ 0 h 544"/>
                <a:gd name="T40" fmla="*/ 0 w 503"/>
                <a:gd name="T41" fmla="*/ 0 h 544"/>
                <a:gd name="T42" fmla="*/ 0 w 503"/>
                <a:gd name="T43" fmla="*/ 0 h 544"/>
                <a:gd name="T44" fmla="*/ 0 w 503"/>
                <a:gd name="T45" fmla="*/ 0 h 544"/>
                <a:gd name="T46" fmla="*/ 0 w 503"/>
                <a:gd name="T47" fmla="*/ 0 h 544"/>
                <a:gd name="T48" fmla="*/ 0 w 503"/>
                <a:gd name="T49" fmla="*/ 0 h 544"/>
                <a:gd name="T50" fmla="*/ 0 w 503"/>
                <a:gd name="T51" fmla="*/ 0 h 544"/>
                <a:gd name="T52" fmla="*/ 0 w 503"/>
                <a:gd name="T53" fmla="*/ 0 h 544"/>
                <a:gd name="T54" fmla="*/ 0 w 503"/>
                <a:gd name="T55" fmla="*/ 0 h 544"/>
                <a:gd name="T56" fmla="*/ 0 w 503"/>
                <a:gd name="T57" fmla="*/ 0 h 544"/>
                <a:gd name="T58" fmla="*/ 0 w 503"/>
                <a:gd name="T59" fmla="*/ 0 h 544"/>
                <a:gd name="T60" fmla="*/ 0 w 503"/>
                <a:gd name="T61" fmla="*/ 0 h 544"/>
                <a:gd name="T62" fmla="*/ 0 w 503"/>
                <a:gd name="T63" fmla="*/ 0 h 544"/>
                <a:gd name="T64" fmla="*/ 0 w 503"/>
                <a:gd name="T65" fmla="*/ 0 h 544"/>
                <a:gd name="T66" fmla="*/ 0 w 503"/>
                <a:gd name="T67" fmla="*/ 0 h 544"/>
                <a:gd name="T68" fmla="*/ 0 w 503"/>
                <a:gd name="T69" fmla="*/ 0 h 544"/>
                <a:gd name="T70" fmla="*/ 0 w 503"/>
                <a:gd name="T71" fmla="*/ 0 h 544"/>
                <a:gd name="T72" fmla="*/ 0 w 503"/>
                <a:gd name="T73" fmla="*/ 0 h 544"/>
                <a:gd name="T74" fmla="*/ 0 w 503"/>
                <a:gd name="T75" fmla="*/ 0 h 544"/>
                <a:gd name="T76" fmla="*/ 0 w 503"/>
                <a:gd name="T77" fmla="*/ 0 h 544"/>
                <a:gd name="T78" fmla="*/ 0 w 503"/>
                <a:gd name="T79" fmla="*/ 0 h 544"/>
                <a:gd name="T80" fmla="*/ 0 w 503"/>
                <a:gd name="T81" fmla="*/ 0 h 544"/>
                <a:gd name="T82" fmla="*/ 0 w 503"/>
                <a:gd name="T83" fmla="*/ 0 h 544"/>
                <a:gd name="T84" fmla="*/ 0 w 503"/>
                <a:gd name="T85" fmla="*/ 0 h 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3"/>
                <a:gd name="T130" fmla="*/ 0 h 544"/>
                <a:gd name="T131" fmla="*/ 503 w 503"/>
                <a:gd name="T132" fmla="*/ 544 h 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3" h="544">
                  <a:moveTo>
                    <a:pt x="9" y="0"/>
                  </a:moveTo>
                  <a:lnTo>
                    <a:pt x="1" y="46"/>
                  </a:lnTo>
                  <a:lnTo>
                    <a:pt x="0" y="95"/>
                  </a:lnTo>
                  <a:lnTo>
                    <a:pt x="3" y="143"/>
                  </a:lnTo>
                  <a:lnTo>
                    <a:pt x="14" y="189"/>
                  </a:lnTo>
                  <a:lnTo>
                    <a:pt x="22" y="208"/>
                  </a:lnTo>
                  <a:lnTo>
                    <a:pt x="33" y="227"/>
                  </a:lnTo>
                  <a:lnTo>
                    <a:pt x="45" y="245"/>
                  </a:lnTo>
                  <a:lnTo>
                    <a:pt x="59" y="262"/>
                  </a:lnTo>
                  <a:lnTo>
                    <a:pt x="75" y="278"/>
                  </a:lnTo>
                  <a:lnTo>
                    <a:pt x="92" y="292"/>
                  </a:lnTo>
                  <a:lnTo>
                    <a:pt x="108" y="306"/>
                  </a:lnTo>
                  <a:lnTo>
                    <a:pt x="126" y="318"/>
                  </a:lnTo>
                  <a:lnTo>
                    <a:pt x="136" y="327"/>
                  </a:lnTo>
                  <a:lnTo>
                    <a:pt x="148" y="334"/>
                  </a:lnTo>
                  <a:lnTo>
                    <a:pt x="160" y="341"/>
                  </a:lnTo>
                  <a:lnTo>
                    <a:pt x="171" y="347"/>
                  </a:lnTo>
                  <a:lnTo>
                    <a:pt x="182" y="354"/>
                  </a:lnTo>
                  <a:lnTo>
                    <a:pt x="194" y="359"/>
                  </a:lnTo>
                  <a:lnTo>
                    <a:pt x="205" y="365"/>
                  </a:lnTo>
                  <a:lnTo>
                    <a:pt x="218" y="371"/>
                  </a:lnTo>
                  <a:lnTo>
                    <a:pt x="230" y="376"/>
                  </a:lnTo>
                  <a:lnTo>
                    <a:pt x="241" y="382"/>
                  </a:lnTo>
                  <a:lnTo>
                    <a:pt x="253" y="386"/>
                  </a:lnTo>
                  <a:lnTo>
                    <a:pt x="266" y="392"/>
                  </a:lnTo>
                  <a:lnTo>
                    <a:pt x="278" y="397"/>
                  </a:lnTo>
                  <a:lnTo>
                    <a:pt x="289" y="403"/>
                  </a:lnTo>
                  <a:lnTo>
                    <a:pt x="302" y="407"/>
                  </a:lnTo>
                  <a:lnTo>
                    <a:pt x="314" y="413"/>
                  </a:lnTo>
                  <a:lnTo>
                    <a:pt x="327" y="419"/>
                  </a:lnTo>
                  <a:lnTo>
                    <a:pt x="340" y="426"/>
                  </a:lnTo>
                  <a:lnTo>
                    <a:pt x="352" y="433"/>
                  </a:lnTo>
                  <a:lnTo>
                    <a:pt x="365" y="440"/>
                  </a:lnTo>
                  <a:lnTo>
                    <a:pt x="377" y="447"/>
                  </a:lnTo>
                  <a:lnTo>
                    <a:pt x="389" y="455"/>
                  </a:lnTo>
                  <a:lnTo>
                    <a:pt x="400" y="462"/>
                  </a:lnTo>
                  <a:lnTo>
                    <a:pt x="413" y="471"/>
                  </a:lnTo>
                  <a:lnTo>
                    <a:pt x="424" y="479"/>
                  </a:lnTo>
                  <a:lnTo>
                    <a:pt x="435" y="488"/>
                  </a:lnTo>
                  <a:lnTo>
                    <a:pt x="447" y="496"/>
                  </a:lnTo>
                  <a:lnTo>
                    <a:pt x="457" y="506"/>
                  </a:lnTo>
                  <a:lnTo>
                    <a:pt x="469" y="515"/>
                  </a:lnTo>
                  <a:lnTo>
                    <a:pt x="480" y="525"/>
                  </a:lnTo>
                  <a:lnTo>
                    <a:pt x="490" y="534"/>
                  </a:lnTo>
                  <a:lnTo>
                    <a:pt x="501" y="544"/>
                  </a:lnTo>
                  <a:lnTo>
                    <a:pt x="502" y="544"/>
                  </a:lnTo>
                  <a:lnTo>
                    <a:pt x="502" y="543"/>
                  </a:lnTo>
                  <a:lnTo>
                    <a:pt x="503" y="543"/>
                  </a:lnTo>
                  <a:lnTo>
                    <a:pt x="503" y="542"/>
                  </a:lnTo>
                  <a:lnTo>
                    <a:pt x="487" y="526"/>
                  </a:lnTo>
                  <a:lnTo>
                    <a:pt x="471" y="510"/>
                  </a:lnTo>
                  <a:lnTo>
                    <a:pt x="454" y="495"/>
                  </a:lnTo>
                  <a:lnTo>
                    <a:pt x="438" y="480"/>
                  </a:lnTo>
                  <a:lnTo>
                    <a:pt x="420" y="466"/>
                  </a:lnTo>
                  <a:lnTo>
                    <a:pt x="403" y="453"/>
                  </a:lnTo>
                  <a:lnTo>
                    <a:pt x="385" y="439"/>
                  </a:lnTo>
                  <a:lnTo>
                    <a:pt x="366" y="426"/>
                  </a:lnTo>
                  <a:lnTo>
                    <a:pt x="344" y="412"/>
                  </a:lnTo>
                  <a:lnTo>
                    <a:pt x="323" y="399"/>
                  </a:lnTo>
                  <a:lnTo>
                    <a:pt x="301" y="386"/>
                  </a:lnTo>
                  <a:lnTo>
                    <a:pt x="278" y="375"/>
                  </a:lnTo>
                  <a:lnTo>
                    <a:pt x="256" y="363"/>
                  </a:lnTo>
                  <a:lnTo>
                    <a:pt x="233" y="350"/>
                  </a:lnTo>
                  <a:lnTo>
                    <a:pt x="211" y="338"/>
                  </a:lnTo>
                  <a:lnTo>
                    <a:pt x="189" y="326"/>
                  </a:lnTo>
                  <a:lnTo>
                    <a:pt x="169" y="313"/>
                  </a:lnTo>
                  <a:lnTo>
                    <a:pt x="149" y="300"/>
                  </a:lnTo>
                  <a:lnTo>
                    <a:pt x="131" y="287"/>
                  </a:lnTo>
                  <a:lnTo>
                    <a:pt x="112" y="273"/>
                  </a:lnTo>
                  <a:lnTo>
                    <a:pt x="94" y="258"/>
                  </a:lnTo>
                  <a:lnTo>
                    <a:pt x="78" y="241"/>
                  </a:lnTo>
                  <a:lnTo>
                    <a:pt x="62" y="225"/>
                  </a:lnTo>
                  <a:lnTo>
                    <a:pt x="47" y="206"/>
                  </a:lnTo>
                  <a:lnTo>
                    <a:pt x="31" y="184"/>
                  </a:lnTo>
                  <a:lnTo>
                    <a:pt x="21" y="159"/>
                  </a:lnTo>
                  <a:lnTo>
                    <a:pt x="12" y="135"/>
                  </a:lnTo>
                  <a:lnTo>
                    <a:pt x="6" y="108"/>
                  </a:lnTo>
                  <a:lnTo>
                    <a:pt x="3" y="81"/>
                  </a:lnTo>
                  <a:lnTo>
                    <a:pt x="2" y="53"/>
                  </a:lnTo>
                  <a:lnTo>
                    <a:pt x="5" y="26"/>
                  </a:lnTo>
                  <a:lnTo>
                    <a:pt x="9" y="0"/>
                  </a:lnTo>
                  <a:close/>
                </a:path>
              </a:pathLst>
            </a:custGeom>
            <a:solidFill>
              <a:srgbClr val="000000"/>
            </a:solidFill>
            <a:ln w="9525">
              <a:noFill/>
              <a:round/>
              <a:headEnd/>
              <a:tailEnd/>
            </a:ln>
          </p:spPr>
          <p:txBody>
            <a:bodyPr/>
            <a:lstStyle/>
            <a:p>
              <a:endParaRPr lang="ru-RU"/>
            </a:p>
          </p:txBody>
        </p:sp>
        <p:sp>
          <p:nvSpPr>
            <p:cNvPr id="6226" name="Freeform 153"/>
            <p:cNvSpPr>
              <a:spLocks/>
            </p:cNvSpPr>
            <p:nvPr/>
          </p:nvSpPr>
          <p:spPr bwMode="auto">
            <a:xfrm>
              <a:off x="4012" y="426"/>
              <a:ext cx="168" cy="217"/>
            </a:xfrm>
            <a:custGeom>
              <a:avLst/>
              <a:gdLst>
                <a:gd name="T0" fmla="*/ 0 w 674"/>
                <a:gd name="T1" fmla="*/ 0 h 870"/>
                <a:gd name="T2" fmla="*/ 0 w 674"/>
                <a:gd name="T3" fmla="*/ 0 h 870"/>
                <a:gd name="T4" fmla="*/ 0 w 674"/>
                <a:gd name="T5" fmla="*/ 0 h 870"/>
                <a:gd name="T6" fmla="*/ 0 w 674"/>
                <a:gd name="T7" fmla="*/ 0 h 870"/>
                <a:gd name="T8" fmla="*/ 0 w 674"/>
                <a:gd name="T9" fmla="*/ 0 h 870"/>
                <a:gd name="T10" fmla="*/ 0 w 674"/>
                <a:gd name="T11" fmla="*/ 0 h 870"/>
                <a:gd name="T12" fmla="*/ 0 w 674"/>
                <a:gd name="T13" fmla="*/ 0 h 870"/>
                <a:gd name="T14" fmla="*/ 0 w 674"/>
                <a:gd name="T15" fmla="*/ 0 h 870"/>
                <a:gd name="T16" fmla="*/ 0 w 674"/>
                <a:gd name="T17" fmla="*/ 0 h 870"/>
                <a:gd name="T18" fmla="*/ 0 w 674"/>
                <a:gd name="T19" fmla="*/ 0 h 870"/>
                <a:gd name="T20" fmla="*/ 0 w 674"/>
                <a:gd name="T21" fmla="*/ 0 h 870"/>
                <a:gd name="T22" fmla="*/ 0 w 674"/>
                <a:gd name="T23" fmla="*/ 0 h 870"/>
                <a:gd name="T24" fmla="*/ 0 w 674"/>
                <a:gd name="T25" fmla="*/ 0 h 870"/>
                <a:gd name="T26" fmla="*/ 0 w 674"/>
                <a:gd name="T27" fmla="*/ 0 h 870"/>
                <a:gd name="T28" fmla="*/ 0 w 674"/>
                <a:gd name="T29" fmla="*/ 0 h 870"/>
                <a:gd name="T30" fmla="*/ 0 w 674"/>
                <a:gd name="T31" fmla="*/ 0 h 870"/>
                <a:gd name="T32" fmla="*/ 0 w 674"/>
                <a:gd name="T33" fmla="*/ 0 h 870"/>
                <a:gd name="T34" fmla="*/ 0 w 674"/>
                <a:gd name="T35" fmla="*/ 0 h 870"/>
                <a:gd name="T36" fmla="*/ 0 w 674"/>
                <a:gd name="T37" fmla="*/ 0 h 870"/>
                <a:gd name="T38" fmla="*/ 0 w 674"/>
                <a:gd name="T39" fmla="*/ 0 h 870"/>
                <a:gd name="T40" fmla="*/ 0 w 674"/>
                <a:gd name="T41" fmla="*/ 0 h 870"/>
                <a:gd name="T42" fmla="*/ 0 w 674"/>
                <a:gd name="T43" fmla="*/ 0 h 870"/>
                <a:gd name="T44" fmla="*/ 0 w 674"/>
                <a:gd name="T45" fmla="*/ 0 h 870"/>
                <a:gd name="T46" fmla="*/ 0 w 674"/>
                <a:gd name="T47" fmla="*/ 0 h 870"/>
                <a:gd name="T48" fmla="*/ 0 w 674"/>
                <a:gd name="T49" fmla="*/ 0 h 870"/>
                <a:gd name="T50" fmla="*/ 0 w 674"/>
                <a:gd name="T51" fmla="*/ 0 h 870"/>
                <a:gd name="T52" fmla="*/ 0 w 674"/>
                <a:gd name="T53" fmla="*/ 0 h 870"/>
                <a:gd name="T54" fmla="*/ 0 w 674"/>
                <a:gd name="T55" fmla="*/ 0 h 870"/>
                <a:gd name="T56" fmla="*/ 0 w 674"/>
                <a:gd name="T57" fmla="*/ 0 h 870"/>
                <a:gd name="T58" fmla="*/ 0 w 674"/>
                <a:gd name="T59" fmla="*/ 0 h 870"/>
                <a:gd name="T60" fmla="*/ 0 w 674"/>
                <a:gd name="T61" fmla="*/ 0 h 870"/>
                <a:gd name="T62" fmla="*/ 0 w 674"/>
                <a:gd name="T63" fmla="*/ 0 h 870"/>
                <a:gd name="T64" fmla="*/ 0 w 674"/>
                <a:gd name="T65" fmla="*/ 0 h 870"/>
                <a:gd name="T66" fmla="*/ 0 w 674"/>
                <a:gd name="T67" fmla="*/ 0 h 870"/>
                <a:gd name="T68" fmla="*/ 0 w 674"/>
                <a:gd name="T69" fmla="*/ 0 h 870"/>
                <a:gd name="T70" fmla="*/ 0 w 674"/>
                <a:gd name="T71" fmla="*/ 0 h 870"/>
                <a:gd name="T72" fmla="*/ 0 w 674"/>
                <a:gd name="T73" fmla="*/ 0 h 8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4"/>
                <a:gd name="T112" fmla="*/ 0 h 870"/>
                <a:gd name="T113" fmla="*/ 674 w 674"/>
                <a:gd name="T114" fmla="*/ 870 h 8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4" h="870">
                  <a:moveTo>
                    <a:pt x="674" y="0"/>
                  </a:moveTo>
                  <a:lnTo>
                    <a:pt x="663" y="60"/>
                  </a:lnTo>
                  <a:lnTo>
                    <a:pt x="650" y="118"/>
                  </a:lnTo>
                  <a:lnTo>
                    <a:pt x="635" y="177"/>
                  </a:lnTo>
                  <a:lnTo>
                    <a:pt x="618" y="236"/>
                  </a:lnTo>
                  <a:lnTo>
                    <a:pt x="598" y="292"/>
                  </a:lnTo>
                  <a:lnTo>
                    <a:pt x="574" y="348"/>
                  </a:lnTo>
                  <a:lnTo>
                    <a:pt x="550" y="403"/>
                  </a:lnTo>
                  <a:lnTo>
                    <a:pt x="522" y="457"/>
                  </a:lnTo>
                  <a:lnTo>
                    <a:pt x="500" y="494"/>
                  </a:lnTo>
                  <a:lnTo>
                    <a:pt x="476" y="531"/>
                  </a:lnTo>
                  <a:lnTo>
                    <a:pt x="452" y="564"/>
                  </a:lnTo>
                  <a:lnTo>
                    <a:pt x="425" y="597"/>
                  </a:lnTo>
                  <a:lnTo>
                    <a:pt x="397" y="629"/>
                  </a:lnTo>
                  <a:lnTo>
                    <a:pt x="368" y="658"/>
                  </a:lnTo>
                  <a:lnTo>
                    <a:pt x="336" y="686"/>
                  </a:lnTo>
                  <a:lnTo>
                    <a:pt x="305" y="712"/>
                  </a:lnTo>
                  <a:lnTo>
                    <a:pt x="271" y="738"/>
                  </a:lnTo>
                  <a:lnTo>
                    <a:pt x="236" y="760"/>
                  </a:lnTo>
                  <a:lnTo>
                    <a:pt x="200" y="781"/>
                  </a:lnTo>
                  <a:lnTo>
                    <a:pt x="162" y="801"/>
                  </a:lnTo>
                  <a:lnTo>
                    <a:pt x="124" y="820"/>
                  </a:lnTo>
                  <a:lnTo>
                    <a:pt x="85" y="835"/>
                  </a:lnTo>
                  <a:lnTo>
                    <a:pt x="44" y="850"/>
                  </a:lnTo>
                  <a:lnTo>
                    <a:pt x="4" y="863"/>
                  </a:lnTo>
                  <a:lnTo>
                    <a:pt x="1" y="864"/>
                  </a:lnTo>
                  <a:lnTo>
                    <a:pt x="0" y="866"/>
                  </a:lnTo>
                  <a:lnTo>
                    <a:pt x="0" y="869"/>
                  </a:lnTo>
                  <a:lnTo>
                    <a:pt x="1" y="870"/>
                  </a:lnTo>
                  <a:lnTo>
                    <a:pt x="23" y="865"/>
                  </a:lnTo>
                  <a:lnTo>
                    <a:pt x="46" y="861"/>
                  </a:lnTo>
                  <a:lnTo>
                    <a:pt x="68" y="856"/>
                  </a:lnTo>
                  <a:lnTo>
                    <a:pt x="90" y="849"/>
                  </a:lnTo>
                  <a:lnTo>
                    <a:pt x="112" y="843"/>
                  </a:lnTo>
                  <a:lnTo>
                    <a:pt x="133" y="835"/>
                  </a:lnTo>
                  <a:lnTo>
                    <a:pt x="155" y="828"/>
                  </a:lnTo>
                  <a:lnTo>
                    <a:pt x="176" y="818"/>
                  </a:lnTo>
                  <a:lnTo>
                    <a:pt x="197" y="809"/>
                  </a:lnTo>
                  <a:lnTo>
                    <a:pt x="218" y="800"/>
                  </a:lnTo>
                  <a:lnTo>
                    <a:pt x="238" y="789"/>
                  </a:lnTo>
                  <a:lnTo>
                    <a:pt x="258" y="779"/>
                  </a:lnTo>
                  <a:lnTo>
                    <a:pt x="278" y="766"/>
                  </a:lnTo>
                  <a:lnTo>
                    <a:pt x="297" y="754"/>
                  </a:lnTo>
                  <a:lnTo>
                    <a:pt x="315" y="741"/>
                  </a:lnTo>
                  <a:lnTo>
                    <a:pt x="334" y="727"/>
                  </a:lnTo>
                  <a:lnTo>
                    <a:pt x="350" y="714"/>
                  </a:lnTo>
                  <a:lnTo>
                    <a:pt x="365" y="701"/>
                  </a:lnTo>
                  <a:lnTo>
                    <a:pt x="381" y="689"/>
                  </a:lnTo>
                  <a:lnTo>
                    <a:pt x="395" y="674"/>
                  </a:lnTo>
                  <a:lnTo>
                    <a:pt x="410" y="660"/>
                  </a:lnTo>
                  <a:lnTo>
                    <a:pt x="423" y="645"/>
                  </a:lnTo>
                  <a:lnTo>
                    <a:pt x="437" y="631"/>
                  </a:lnTo>
                  <a:lnTo>
                    <a:pt x="450" y="615"/>
                  </a:lnTo>
                  <a:lnTo>
                    <a:pt x="462" y="600"/>
                  </a:lnTo>
                  <a:lnTo>
                    <a:pt x="475" y="584"/>
                  </a:lnTo>
                  <a:lnTo>
                    <a:pt x="487" y="568"/>
                  </a:lnTo>
                  <a:lnTo>
                    <a:pt x="499" y="552"/>
                  </a:lnTo>
                  <a:lnTo>
                    <a:pt x="510" y="534"/>
                  </a:lnTo>
                  <a:lnTo>
                    <a:pt x="521" y="518"/>
                  </a:lnTo>
                  <a:lnTo>
                    <a:pt x="531" y="500"/>
                  </a:lnTo>
                  <a:lnTo>
                    <a:pt x="541" y="483"/>
                  </a:lnTo>
                  <a:lnTo>
                    <a:pt x="570" y="426"/>
                  </a:lnTo>
                  <a:lnTo>
                    <a:pt x="593" y="368"/>
                  </a:lnTo>
                  <a:lnTo>
                    <a:pt x="613" y="309"/>
                  </a:lnTo>
                  <a:lnTo>
                    <a:pt x="630" y="248"/>
                  </a:lnTo>
                  <a:lnTo>
                    <a:pt x="643" y="188"/>
                  </a:lnTo>
                  <a:lnTo>
                    <a:pt x="655" y="126"/>
                  </a:lnTo>
                  <a:lnTo>
                    <a:pt x="665" y="63"/>
                  </a:lnTo>
                  <a:lnTo>
                    <a:pt x="674" y="0"/>
                  </a:lnTo>
                  <a:close/>
                </a:path>
              </a:pathLst>
            </a:custGeom>
            <a:solidFill>
              <a:srgbClr val="000000"/>
            </a:solidFill>
            <a:ln w="9525">
              <a:noFill/>
              <a:round/>
              <a:headEnd/>
              <a:tailEnd/>
            </a:ln>
          </p:spPr>
          <p:txBody>
            <a:bodyPr/>
            <a:lstStyle/>
            <a:p>
              <a:endParaRPr lang="ru-RU"/>
            </a:p>
          </p:txBody>
        </p:sp>
        <p:sp>
          <p:nvSpPr>
            <p:cNvPr id="6227" name="Freeform 154"/>
            <p:cNvSpPr>
              <a:spLocks/>
            </p:cNvSpPr>
            <p:nvPr/>
          </p:nvSpPr>
          <p:spPr bwMode="auto">
            <a:xfrm>
              <a:off x="3890" y="498"/>
              <a:ext cx="23" cy="39"/>
            </a:xfrm>
            <a:custGeom>
              <a:avLst/>
              <a:gdLst>
                <a:gd name="T0" fmla="*/ 0 w 95"/>
                <a:gd name="T1" fmla="*/ 0 h 156"/>
                <a:gd name="T2" fmla="*/ 0 w 95"/>
                <a:gd name="T3" fmla="*/ 0 h 156"/>
                <a:gd name="T4" fmla="*/ 0 w 95"/>
                <a:gd name="T5" fmla="*/ 0 h 156"/>
                <a:gd name="T6" fmla="*/ 0 w 95"/>
                <a:gd name="T7" fmla="*/ 0 h 156"/>
                <a:gd name="T8" fmla="*/ 0 w 95"/>
                <a:gd name="T9" fmla="*/ 0 h 156"/>
                <a:gd name="T10" fmla="*/ 0 w 95"/>
                <a:gd name="T11" fmla="*/ 0 h 156"/>
                <a:gd name="T12" fmla="*/ 0 w 95"/>
                <a:gd name="T13" fmla="*/ 0 h 156"/>
                <a:gd name="T14" fmla="*/ 0 w 95"/>
                <a:gd name="T15" fmla="*/ 0 h 156"/>
                <a:gd name="T16" fmla="*/ 0 w 95"/>
                <a:gd name="T17" fmla="*/ 0 h 156"/>
                <a:gd name="T18" fmla="*/ 0 w 95"/>
                <a:gd name="T19" fmla="*/ 0 h 156"/>
                <a:gd name="T20" fmla="*/ 0 w 95"/>
                <a:gd name="T21" fmla="*/ 0 h 156"/>
                <a:gd name="T22" fmla="*/ 0 w 95"/>
                <a:gd name="T23" fmla="*/ 0 h 156"/>
                <a:gd name="T24" fmla="*/ 0 w 95"/>
                <a:gd name="T25" fmla="*/ 0 h 156"/>
                <a:gd name="T26" fmla="*/ 0 w 95"/>
                <a:gd name="T27" fmla="*/ 0 h 156"/>
                <a:gd name="T28" fmla="*/ 0 w 95"/>
                <a:gd name="T29" fmla="*/ 0 h 156"/>
                <a:gd name="T30" fmla="*/ 0 w 95"/>
                <a:gd name="T31" fmla="*/ 0 h 156"/>
                <a:gd name="T32" fmla="*/ 0 w 95"/>
                <a:gd name="T33" fmla="*/ 0 h 156"/>
                <a:gd name="T34" fmla="*/ 0 w 95"/>
                <a:gd name="T35" fmla="*/ 0 h 156"/>
                <a:gd name="T36" fmla="*/ 0 w 95"/>
                <a:gd name="T37" fmla="*/ 0 h 156"/>
                <a:gd name="T38" fmla="*/ 0 w 95"/>
                <a:gd name="T39" fmla="*/ 0 h 156"/>
                <a:gd name="T40" fmla="*/ 0 w 95"/>
                <a:gd name="T41" fmla="*/ 0 h 156"/>
                <a:gd name="T42" fmla="*/ 0 w 95"/>
                <a:gd name="T43" fmla="*/ 0 h 156"/>
                <a:gd name="T44" fmla="*/ 0 w 95"/>
                <a:gd name="T45" fmla="*/ 0 h 156"/>
                <a:gd name="T46" fmla="*/ 0 w 95"/>
                <a:gd name="T47" fmla="*/ 0 h 156"/>
                <a:gd name="T48" fmla="*/ 0 w 95"/>
                <a:gd name="T49" fmla="*/ 0 h 156"/>
                <a:gd name="T50" fmla="*/ 0 w 95"/>
                <a:gd name="T51" fmla="*/ 0 h 156"/>
                <a:gd name="T52" fmla="*/ 0 w 95"/>
                <a:gd name="T53" fmla="*/ 0 h 156"/>
                <a:gd name="T54" fmla="*/ 0 w 95"/>
                <a:gd name="T55" fmla="*/ 0 h 156"/>
                <a:gd name="T56" fmla="*/ 0 w 95"/>
                <a:gd name="T57" fmla="*/ 0 h 156"/>
                <a:gd name="T58" fmla="*/ 0 w 95"/>
                <a:gd name="T59" fmla="*/ 0 h 156"/>
                <a:gd name="T60" fmla="*/ 0 w 95"/>
                <a:gd name="T61" fmla="*/ 0 h 156"/>
                <a:gd name="T62" fmla="*/ 0 w 95"/>
                <a:gd name="T63" fmla="*/ 0 h 156"/>
                <a:gd name="T64" fmla="*/ 0 w 95"/>
                <a:gd name="T65" fmla="*/ 0 h 156"/>
                <a:gd name="T66" fmla="*/ 0 w 95"/>
                <a:gd name="T67" fmla="*/ 0 h 156"/>
                <a:gd name="T68" fmla="*/ 0 w 95"/>
                <a:gd name="T69" fmla="*/ 0 h 156"/>
                <a:gd name="T70" fmla="*/ 0 w 95"/>
                <a:gd name="T71" fmla="*/ 0 h 156"/>
                <a:gd name="T72" fmla="*/ 0 w 95"/>
                <a:gd name="T73" fmla="*/ 0 h 156"/>
                <a:gd name="T74" fmla="*/ 0 w 95"/>
                <a:gd name="T75" fmla="*/ 0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156"/>
                <a:gd name="T116" fmla="*/ 95 w 95"/>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156">
                  <a:moveTo>
                    <a:pt x="95" y="0"/>
                  </a:moveTo>
                  <a:lnTo>
                    <a:pt x="92" y="28"/>
                  </a:lnTo>
                  <a:lnTo>
                    <a:pt x="86" y="54"/>
                  </a:lnTo>
                  <a:lnTo>
                    <a:pt x="77" y="79"/>
                  </a:lnTo>
                  <a:lnTo>
                    <a:pt x="62" y="102"/>
                  </a:lnTo>
                  <a:lnTo>
                    <a:pt x="56" y="109"/>
                  </a:lnTo>
                  <a:lnTo>
                    <a:pt x="51" y="117"/>
                  </a:lnTo>
                  <a:lnTo>
                    <a:pt x="44" y="124"/>
                  </a:lnTo>
                  <a:lnTo>
                    <a:pt x="39" y="131"/>
                  </a:lnTo>
                  <a:lnTo>
                    <a:pt x="32" y="137"/>
                  </a:lnTo>
                  <a:lnTo>
                    <a:pt x="23" y="142"/>
                  </a:lnTo>
                  <a:lnTo>
                    <a:pt x="15" y="144"/>
                  </a:lnTo>
                  <a:lnTo>
                    <a:pt x="6" y="147"/>
                  </a:lnTo>
                  <a:lnTo>
                    <a:pt x="4" y="147"/>
                  </a:lnTo>
                  <a:lnTo>
                    <a:pt x="1" y="149"/>
                  </a:lnTo>
                  <a:lnTo>
                    <a:pt x="0" y="150"/>
                  </a:lnTo>
                  <a:lnTo>
                    <a:pt x="1" y="152"/>
                  </a:lnTo>
                  <a:lnTo>
                    <a:pt x="9" y="156"/>
                  </a:lnTo>
                  <a:lnTo>
                    <a:pt x="18" y="156"/>
                  </a:lnTo>
                  <a:lnTo>
                    <a:pt x="26" y="151"/>
                  </a:lnTo>
                  <a:lnTo>
                    <a:pt x="34" y="145"/>
                  </a:lnTo>
                  <a:lnTo>
                    <a:pt x="42" y="138"/>
                  </a:lnTo>
                  <a:lnTo>
                    <a:pt x="49" y="130"/>
                  </a:lnTo>
                  <a:lnTo>
                    <a:pt x="55" y="123"/>
                  </a:lnTo>
                  <a:lnTo>
                    <a:pt x="60" y="117"/>
                  </a:lnTo>
                  <a:lnTo>
                    <a:pt x="69" y="104"/>
                  </a:lnTo>
                  <a:lnTo>
                    <a:pt x="76" y="90"/>
                  </a:lnTo>
                  <a:lnTo>
                    <a:pt x="82" y="76"/>
                  </a:lnTo>
                  <a:lnTo>
                    <a:pt x="88" y="62"/>
                  </a:lnTo>
                  <a:lnTo>
                    <a:pt x="91" y="47"/>
                  </a:lnTo>
                  <a:lnTo>
                    <a:pt x="93" y="32"/>
                  </a:lnTo>
                  <a:lnTo>
                    <a:pt x="95" y="17"/>
                  </a:lnTo>
                  <a:lnTo>
                    <a:pt x="95" y="0"/>
                  </a:lnTo>
                  <a:close/>
                </a:path>
              </a:pathLst>
            </a:custGeom>
            <a:solidFill>
              <a:srgbClr val="000000"/>
            </a:solidFill>
            <a:ln w="9525">
              <a:noFill/>
              <a:round/>
              <a:headEnd/>
              <a:tailEnd/>
            </a:ln>
          </p:spPr>
          <p:txBody>
            <a:bodyPr/>
            <a:lstStyle/>
            <a:p>
              <a:endParaRPr lang="ru-RU"/>
            </a:p>
          </p:txBody>
        </p:sp>
        <p:sp>
          <p:nvSpPr>
            <p:cNvPr id="6228" name="Freeform 155"/>
            <p:cNvSpPr>
              <a:spLocks/>
            </p:cNvSpPr>
            <p:nvPr/>
          </p:nvSpPr>
          <p:spPr bwMode="auto">
            <a:xfrm>
              <a:off x="3893" y="506"/>
              <a:ext cx="31" cy="53"/>
            </a:xfrm>
            <a:custGeom>
              <a:avLst/>
              <a:gdLst>
                <a:gd name="T0" fmla="*/ 0 w 123"/>
                <a:gd name="T1" fmla="*/ 0 h 213"/>
                <a:gd name="T2" fmla="*/ 0 w 123"/>
                <a:gd name="T3" fmla="*/ 0 h 213"/>
                <a:gd name="T4" fmla="*/ 0 w 123"/>
                <a:gd name="T5" fmla="*/ 0 h 213"/>
                <a:gd name="T6" fmla="*/ 0 w 123"/>
                <a:gd name="T7" fmla="*/ 0 h 213"/>
                <a:gd name="T8" fmla="*/ 0 w 123"/>
                <a:gd name="T9" fmla="*/ 0 h 213"/>
                <a:gd name="T10" fmla="*/ 0 w 123"/>
                <a:gd name="T11" fmla="*/ 0 h 213"/>
                <a:gd name="T12" fmla="*/ 0 w 123"/>
                <a:gd name="T13" fmla="*/ 0 h 213"/>
                <a:gd name="T14" fmla="*/ 0 w 123"/>
                <a:gd name="T15" fmla="*/ 0 h 213"/>
                <a:gd name="T16" fmla="*/ 0 w 123"/>
                <a:gd name="T17" fmla="*/ 0 h 213"/>
                <a:gd name="T18" fmla="*/ 0 w 123"/>
                <a:gd name="T19" fmla="*/ 0 h 213"/>
                <a:gd name="T20" fmla="*/ 0 w 123"/>
                <a:gd name="T21" fmla="*/ 0 h 213"/>
                <a:gd name="T22" fmla="*/ 0 w 123"/>
                <a:gd name="T23" fmla="*/ 0 h 213"/>
                <a:gd name="T24" fmla="*/ 0 w 123"/>
                <a:gd name="T25" fmla="*/ 0 h 213"/>
                <a:gd name="T26" fmla="*/ 0 w 123"/>
                <a:gd name="T27" fmla="*/ 0 h 213"/>
                <a:gd name="T28" fmla="*/ 0 w 123"/>
                <a:gd name="T29" fmla="*/ 0 h 213"/>
                <a:gd name="T30" fmla="*/ 0 w 123"/>
                <a:gd name="T31" fmla="*/ 0 h 213"/>
                <a:gd name="T32" fmla="*/ 0 w 123"/>
                <a:gd name="T33" fmla="*/ 0 h 213"/>
                <a:gd name="T34" fmla="*/ 0 w 123"/>
                <a:gd name="T35" fmla="*/ 0 h 213"/>
                <a:gd name="T36" fmla="*/ 0 w 123"/>
                <a:gd name="T37" fmla="*/ 0 h 213"/>
                <a:gd name="T38" fmla="*/ 0 w 123"/>
                <a:gd name="T39" fmla="*/ 0 h 213"/>
                <a:gd name="T40" fmla="*/ 0 w 123"/>
                <a:gd name="T41" fmla="*/ 0 h 213"/>
                <a:gd name="T42" fmla="*/ 0 w 123"/>
                <a:gd name="T43" fmla="*/ 0 h 213"/>
                <a:gd name="T44" fmla="*/ 0 w 123"/>
                <a:gd name="T45" fmla="*/ 0 h 213"/>
                <a:gd name="T46" fmla="*/ 0 w 123"/>
                <a:gd name="T47" fmla="*/ 0 h 213"/>
                <a:gd name="T48" fmla="*/ 0 w 123"/>
                <a:gd name="T49" fmla="*/ 0 h 213"/>
                <a:gd name="T50" fmla="*/ 0 w 123"/>
                <a:gd name="T51" fmla="*/ 0 h 213"/>
                <a:gd name="T52" fmla="*/ 0 w 123"/>
                <a:gd name="T53" fmla="*/ 0 h 213"/>
                <a:gd name="T54" fmla="*/ 0 w 123"/>
                <a:gd name="T55" fmla="*/ 0 h 213"/>
                <a:gd name="T56" fmla="*/ 0 w 123"/>
                <a:gd name="T57" fmla="*/ 0 h 213"/>
                <a:gd name="T58" fmla="*/ 0 w 123"/>
                <a:gd name="T59" fmla="*/ 0 h 213"/>
                <a:gd name="T60" fmla="*/ 0 w 123"/>
                <a:gd name="T61" fmla="*/ 0 h 213"/>
                <a:gd name="T62" fmla="*/ 0 w 123"/>
                <a:gd name="T63" fmla="*/ 0 h 213"/>
                <a:gd name="T64" fmla="*/ 0 w 123"/>
                <a:gd name="T65" fmla="*/ 0 h 213"/>
                <a:gd name="T66" fmla="*/ 0 w 123"/>
                <a:gd name="T67" fmla="*/ 0 h 213"/>
                <a:gd name="T68" fmla="*/ 0 w 123"/>
                <a:gd name="T69" fmla="*/ 0 h 213"/>
                <a:gd name="T70" fmla="*/ 0 w 123"/>
                <a:gd name="T71" fmla="*/ 0 h 213"/>
                <a:gd name="T72" fmla="*/ 0 w 123"/>
                <a:gd name="T73" fmla="*/ 0 h 213"/>
                <a:gd name="T74" fmla="*/ 0 w 123"/>
                <a:gd name="T75" fmla="*/ 0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213"/>
                <a:gd name="T116" fmla="*/ 123 w 123"/>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213">
                  <a:moveTo>
                    <a:pt x="123" y="0"/>
                  </a:moveTo>
                  <a:lnTo>
                    <a:pt x="121" y="18"/>
                  </a:lnTo>
                  <a:lnTo>
                    <a:pt x="119" y="35"/>
                  </a:lnTo>
                  <a:lnTo>
                    <a:pt x="117" y="53"/>
                  </a:lnTo>
                  <a:lnTo>
                    <a:pt x="113" y="69"/>
                  </a:lnTo>
                  <a:lnTo>
                    <a:pt x="107" y="85"/>
                  </a:lnTo>
                  <a:lnTo>
                    <a:pt x="100" y="102"/>
                  </a:lnTo>
                  <a:lnTo>
                    <a:pt x="92" y="117"/>
                  </a:lnTo>
                  <a:lnTo>
                    <a:pt x="82" y="131"/>
                  </a:lnTo>
                  <a:lnTo>
                    <a:pt x="72" y="140"/>
                  </a:lnTo>
                  <a:lnTo>
                    <a:pt x="63" y="149"/>
                  </a:lnTo>
                  <a:lnTo>
                    <a:pt x="53" y="157"/>
                  </a:lnTo>
                  <a:lnTo>
                    <a:pt x="42" y="164"/>
                  </a:lnTo>
                  <a:lnTo>
                    <a:pt x="32" y="172"/>
                  </a:lnTo>
                  <a:lnTo>
                    <a:pt x="21" y="180"/>
                  </a:lnTo>
                  <a:lnTo>
                    <a:pt x="12" y="188"/>
                  </a:lnTo>
                  <a:lnTo>
                    <a:pt x="4" y="198"/>
                  </a:lnTo>
                  <a:lnTo>
                    <a:pt x="1" y="201"/>
                  </a:lnTo>
                  <a:lnTo>
                    <a:pt x="0" y="207"/>
                  </a:lnTo>
                  <a:lnTo>
                    <a:pt x="0" y="212"/>
                  </a:lnTo>
                  <a:lnTo>
                    <a:pt x="4" y="213"/>
                  </a:lnTo>
                  <a:lnTo>
                    <a:pt x="18" y="208"/>
                  </a:lnTo>
                  <a:lnTo>
                    <a:pt x="32" y="201"/>
                  </a:lnTo>
                  <a:lnTo>
                    <a:pt x="46" y="191"/>
                  </a:lnTo>
                  <a:lnTo>
                    <a:pt x="58" y="179"/>
                  </a:lnTo>
                  <a:lnTo>
                    <a:pt x="70" y="166"/>
                  </a:lnTo>
                  <a:lnTo>
                    <a:pt x="82" y="152"/>
                  </a:lnTo>
                  <a:lnTo>
                    <a:pt x="91" y="138"/>
                  </a:lnTo>
                  <a:lnTo>
                    <a:pt x="98" y="126"/>
                  </a:lnTo>
                  <a:lnTo>
                    <a:pt x="111" y="97"/>
                  </a:lnTo>
                  <a:lnTo>
                    <a:pt x="119" y="64"/>
                  </a:lnTo>
                  <a:lnTo>
                    <a:pt x="123" y="33"/>
                  </a:lnTo>
                  <a:lnTo>
                    <a:pt x="123" y="0"/>
                  </a:lnTo>
                  <a:close/>
                </a:path>
              </a:pathLst>
            </a:custGeom>
            <a:solidFill>
              <a:srgbClr val="000000"/>
            </a:solidFill>
            <a:ln w="9525">
              <a:noFill/>
              <a:round/>
              <a:headEnd/>
              <a:tailEnd/>
            </a:ln>
          </p:spPr>
          <p:txBody>
            <a:bodyPr/>
            <a:lstStyle/>
            <a:p>
              <a:endParaRPr lang="ru-RU"/>
            </a:p>
          </p:txBody>
        </p:sp>
        <p:sp>
          <p:nvSpPr>
            <p:cNvPr id="6229" name="Freeform 156"/>
            <p:cNvSpPr>
              <a:spLocks/>
            </p:cNvSpPr>
            <p:nvPr/>
          </p:nvSpPr>
          <p:spPr bwMode="auto">
            <a:xfrm>
              <a:off x="3825" y="409"/>
              <a:ext cx="88" cy="101"/>
            </a:xfrm>
            <a:custGeom>
              <a:avLst/>
              <a:gdLst>
                <a:gd name="T0" fmla="*/ 0 w 353"/>
                <a:gd name="T1" fmla="*/ 0 h 401"/>
                <a:gd name="T2" fmla="*/ 0 w 353"/>
                <a:gd name="T3" fmla="*/ 0 h 401"/>
                <a:gd name="T4" fmla="*/ 0 w 353"/>
                <a:gd name="T5" fmla="*/ 0 h 401"/>
                <a:gd name="T6" fmla="*/ 0 w 353"/>
                <a:gd name="T7" fmla="*/ 0 h 401"/>
                <a:gd name="T8" fmla="*/ 0 w 353"/>
                <a:gd name="T9" fmla="*/ 0 h 401"/>
                <a:gd name="T10" fmla="*/ 0 w 353"/>
                <a:gd name="T11" fmla="*/ 0 h 401"/>
                <a:gd name="T12" fmla="*/ 0 w 353"/>
                <a:gd name="T13" fmla="*/ 0 h 401"/>
                <a:gd name="T14" fmla="*/ 0 w 353"/>
                <a:gd name="T15" fmla="*/ 0 h 401"/>
                <a:gd name="T16" fmla="*/ 0 w 353"/>
                <a:gd name="T17" fmla="*/ 0 h 401"/>
                <a:gd name="T18" fmla="*/ 0 w 353"/>
                <a:gd name="T19" fmla="*/ 0 h 401"/>
                <a:gd name="T20" fmla="*/ 0 w 353"/>
                <a:gd name="T21" fmla="*/ 0 h 401"/>
                <a:gd name="T22" fmla="*/ 0 w 353"/>
                <a:gd name="T23" fmla="*/ 0 h 401"/>
                <a:gd name="T24" fmla="*/ 0 w 353"/>
                <a:gd name="T25" fmla="*/ 0 h 401"/>
                <a:gd name="T26" fmla="*/ 0 w 353"/>
                <a:gd name="T27" fmla="*/ 0 h 401"/>
                <a:gd name="T28" fmla="*/ 0 w 353"/>
                <a:gd name="T29" fmla="*/ 0 h 401"/>
                <a:gd name="T30" fmla="*/ 0 w 353"/>
                <a:gd name="T31" fmla="*/ 0 h 401"/>
                <a:gd name="T32" fmla="*/ 0 w 353"/>
                <a:gd name="T33" fmla="*/ 0 h 401"/>
                <a:gd name="T34" fmla="*/ 0 w 353"/>
                <a:gd name="T35" fmla="*/ 0 h 401"/>
                <a:gd name="T36" fmla="*/ 0 w 353"/>
                <a:gd name="T37" fmla="*/ 0 h 401"/>
                <a:gd name="T38" fmla="*/ 0 w 353"/>
                <a:gd name="T39" fmla="*/ 0 h 401"/>
                <a:gd name="T40" fmla="*/ 0 w 353"/>
                <a:gd name="T41" fmla="*/ 0 h 401"/>
                <a:gd name="T42" fmla="*/ 0 w 353"/>
                <a:gd name="T43" fmla="*/ 0 h 401"/>
                <a:gd name="T44" fmla="*/ 0 w 353"/>
                <a:gd name="T45" fmla="*/ 0 h 401"/>
                <a:gd name="T46" fmla="*/ 0 w 353"/>
                <a:gd name="T47" fmla="*/ 0 h 401"/>
                <a:gd name="T48" fmla="*/ 0 w 353"/>
                <a:gd name="T49" fmla="*/ 0 h 401"/>
                <a:gd name="T50" fmla="*/ 0 w 353"/>
                <a:gd name="T51" fmla="*/ 0 h 401"/>
                <a:gd name="T52" fmla="*/ 0 w 353"/>
                <a:gd name="T53" fmla="*/ 0 h 401"/>
                <a:gd name="T54" fmla="*/ 0 w 353"/>
                <a:gd name="T55" fmla="*/ 0 h 401"/>
                <a:gd name="T56" fmla="*/ 0 w 353"/>
                <a:gd name="T57" fmla="*/ 0 h 401"/>
                <a:gd name="T58" fmla="*/ 0 w 353"/>
                <a:gd name="T59" fmla="*/ 0 h 401"/>
                <a:gd name="T60" fmla="*/ 0 w 353"/>
                <a:gd name="T61" fmla="*/ 0 h 401"/>
                <a:gd name="T62" fmla="*/ 0 w 353"/>
                <a:gd name="T63" fmla="*/ 0 h 401"/>
                <a:gd name="T64" fmla="*/ 0 w 353"/>
                <a:gd name="T65" fmla="*/ 0 h 401"/>
                <a:gd name="T66" fmla="*/ 0 w 353"/>
                <a:gd name="T67" fmla="*/ 0 h 401"/>
                <a:gd name="T68" fmla="*/ 0 w 353"/>
                <a:gd name="T69" fmla="*/ 0 h 401"/>
                <a:gd name="T70" fmla="*/ 0 w 353"/>
                <a:gd name="T71" fmla="*/ 0 h 401"/>
                <a:gd name="T72" fmla="*/ 0 w 353"/>
                <a:gd name="T73" fmla="*/ 0 h 401"/>
                <a:gd name="T74" fmla="*/ 0 w 353"/>
                <a:gd name="T75" fmla="*/ 0 h 401"/>
                <a:gd name="T76" fmla="*/ 0 w 353"/>
                <a:gd name="T77" fmla="*/ 0 h 401"/>
                <a:gd name="T78" fmla="*/ 0 w 353"/>
                <a:gd name="T79" fmla="*/ 0 h 401"/>
                <a:gd name="T80" fmla="*/ 0 w 353"/>
                <a:gd name="T81" fmla="*/ 0 h 401"/>
                <a:gd name="T82" fmla="*/ 0 w 353"/>
                <a:gd name="T83" fmla="*/ 0 h 401"/>
                <a:gd name="T84" fmla="*/ 0 w 353"/>
                <a:gd name="T85" fmla="*/ 0 h 401"/>
                <a:gd name="T86" fmla="*/ 0 w 353"/>
                <a:gd name="T87" fmla="*/ 0 h 401"/>
                <a:gd name="T88" fmla="*/ 0 w 353"/>
                <a:gd name="T89" fmla="*/ 0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3"/>
                <a:gd name="T136" fmla="*/ 0 h 401"/>
                <a:gd name="T137" fmla="*/ 353 w 353"/>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3" h="401">
                  <a:moveTo>
                    <a:pt x="353" y="400"/>
                  </a:moveTo>
                  <a:lnTo>
                    <a:pt x="342" y="387"/>
                  </a:lnTo>
                  <a:lnTo>
                    <a:pt x="333" y="374"/>
                  </a:lnTo>
                  <a:lnTo>
                    <a:pt x="323" y="360"/>
                  </a:lnTo>
                  <a:lnTo>
                    <a:pt x="315" y="346"/>
                  </a:lnTo>
                  <a:lnTo>
                    <a:pt x="307" y="332"/>
                  </a:lnTo>
                  <a:lnTo>
                    <a:pt x="299" y="318"/>
                  </a:lnTo>
                  <a:lnTo>
                    <a:pt x="291" y="304"/>
                  </a:lnTo>
                  <a:lnTo>
                    <a:pt x="284" y="289"/>
                  </a:lnTo>
                  <a:lnTo>
                    <a:pt x="278" y="270"/>
                  </a:lnTo>
                  <a:lnTo>
                    <a:pt x="274" y="250"/>
                  </a:lnTo>
                  <a:lnTo>
                    <a:pt x="271" y="230"/>
                  </a:lnTo>
                  <a:lnTo>
                    <a:pt x="267" y="210"/>
                  </a:lnTo>
                  <a:lnTo>
                    <a:pt x="263" y="193"/>
                  </a:lnTo>
                  <a:lnTo>
                    <a:pt x="257" y="175"/>
                  </a:lnTo>
                  <a:lnTo>
                    <a:pt x="250" y="159"/>
                  </a:lnTo>
                  <a:lnTo>
                    <a:pt x="241" y="144"/>
                  </a:lnTo>
                  <a:lnTo>
                    <a:pt x="235" y="136"/>
                  </a:lnTo>
                  <a:lnTo>
                    <a:pt x="229" y="131"/>
                  </a:lnTo>
                  <a:lnTo>
                    <a:pt x="223" y="124"/>
                  </a:lnTo>
                  <a:lnTo>
                    <a:pt x="216" y="118"/>
                  </a:lnTo>
                  <a:lnTo>
                    <a:pt x="209" y="112"/>
                  </a:lnTo>
                  <a:lnTo>
                    <a:pt x="203" y="106"/>
                  </a:lnTo>
                  <a:lnTo>
                    <a:pt x="196" y="99"/>
                  </a:lnTo>
                  <a:lnTo>
                    <a:pt x="190" y="93"/>
                  </a:lnTo>
                  <a:lnTo>
                    <a:pt x="185" y="87"/>
                  </a:lnTo>
                  <a:lnTo>
                    <a:pt x="179" y="83"/>
                  </a:lnTo>
                  <a:lnTo>
                    <a:pt x="173" y="78"/>
                  </a:lnTo>
                  <a:lnTo>
                    <a:pt x="167" y="74"/>
                  </a:lnTo>
                  <a:lnTo>
                    <a:pt x="161" y="71"/>
                  </a:lnTo>
                  <a:lnTo>
                    <a:pt x="154" y="67"/>
                  </a:lnTo>
                  <a:lnTo>
                    <a:pt x="148" y="64"/>
                  </a:lnTo>
                  <a:lnTo>
                    <a:pt x="141" y="62"/>
                  </a:lnTo>
                  <a:lnTo>
                    <a:pt x="124" y="55"/>
                  </a:lnTo>
                  <a:lnTo>
                    <a:pt x="106" y="48"/>
                  </a:lnTo>
                  <a:lnTo>
                    <a:pt x="89" y="42"/>
                  </a:lnTo>
                  <a:lnTo>
                    <a:pt x="71" y="35"/>
                  </a:lnTo>
                  <a:lnTo>
                    <a:pt x="54" y="28"/>
                  </a:lnTo>
                  <a:lnTo>
                    <a:pt x="37" y="19"/>
                  </a:lnTo>
                  <a:lnTo>
                    <a:pt x="21" y="10"/>
                  </a:lnTo>
                  <a:lnTo>
                    <a:pt x="6" y="0"/>
                  </a:lnTo>
                  <a:lnTo>
                    <a:pt x="4" y="1"/>
                  </a:lnTo>
                  <a:lnTo>
                    <a:pt x="1" y="3"/>
                  </a:lnTo>
                  <a:lnTo>
                    <a:pt x="0" y="7"/>
                  </a:lnTo>
                  <a:lnTo>
                    <a:pt x="1" y="9"/>
                  </a:lnTo>
                  <a:lnTo>
                    <a:pt x="13" y="19"/>
                  </a:lnTo>
                  <a:lnTo>
                    <a:pt x="26" y="29"/>
                  </a:lnTo>
                  <a:lnTo>
                    <a:pt x="40" y="38"/>
                  </a:lnTo>
                  <a:lnTo>
                    <a:pt x="53" y="46"/>
                  </a:lnTo>
                  <a:lnTo>
                    <a:pt x="67" y="53"/>
                  </a:lnTo>
                  <a:lnTo>
                    <a:pt x="82" y="60"/>
                  </a:lnTo>
                  <a:lnTo>
                    <a:pt x="96" y="67"/>
                  </a:lnTo>
                  <a:lnTo>
                    <a:pt x="111" y="73"/>
                  </a:lnTo>
                  <a:lnTo>
                    <a:pt x="120" y="77"/>
                  </a:lnTo>
                  <a:lnTo>
                    <a:pt x="130" y="80"/>
                  </a:lnTo>
                  <a:lnTo>
                    <a:pt x="138" y="84"/>
                  </a:lnTo>
                  <a:lnTo>
                    <a:pt x="147" y="87"/>
                  </a:lnTo>
                  <a:lnTo>
                    <a:pt x="155" y="92"/>
                  </a:lnTo>
                  <a:lnTo>
                    <a:pt x="164" y="97"/>
                  </a:lnTo>
                  <a:lnTo>
                    <a:pt x="171" y="103"/>
                  </a:lnTo>
                  <a:lnTo>
                    <a:pt x="179" y="110"/>
                  </a:lnTo>
                  <a:lnTo>
                    <a:pt x="185" y="115"/>
                  </a:lnTo>
                  <a:lnTo>
                    <a:pt x="192" y="121"/>
                  </a:lnTo>
                  <a:lnTo>
                    <a:pt x="199" y="126"/>
                  </a:lnTo>
                  <a:lnTo>
                    <a:pt x="206" y="132"/>
                  </a:lnTo>
                  <a:lnTo>
                    <a:pt x="213" y="136"/>
                  </a:lnTo>
                  <a:lnTo>
                    <a:pt x="220" y="142"/>
                  </a:lnTo>
                  <a:lnTo>
                    <a:pt x="227" y="147"/>
                  </a:lnTo>
                  <a:lnTo>
                    <a:pt x="234" y="153"/>
                  </a:lnTo>
                  <a:lnTo>
                    <a:pt x="246" y="167"/>
                  </a:lnTo>
                  <a:lnTo>
                    <a:pt x="255" y="184"/>
                  </a:lnTo>
                  <a:lnTo>
                    <a:pt x="260" y="202"/>
                  </a:lnTo>
                  <a:lnTo>
                    <a:pt x="265" y="222"/>
                  </a:lnTo>
                  <a:lnTo>
                    <a:pt x="267" y="242"/>
                  </a:lnTo>
                  <a:lnTo>
                    <a:pt x="271" y="261"/>
                  </a:lnTo>
                  <a:lnTo>
                    <a:pt x="276" y="279"/>
                  </a:lnTo>
                  <a:lnTo>
                    <a:pt x="283" y="297"/>
                  </a:lnTo>
                  <a:lnTo>
                    <a:pt x="290" y="311"/>
                  </a:lnTo>
                  <a:lnTo>
                    <a:pt x="298" y="324"/>
                  </a:lnTo>
                  <a:lnTo>
                    <a:pt x="306" y="338"/>
                  </a:lnTo>
                  <a:lnTo>
                    <a:pt x="314" y="351"/>
                  </a:lnTo>
                  <a:lnTo>
                    <a:pt x="323" y="364"/>
                  </a:lnTo>
                  <a:lnTo>
                    <a:pt x="332" y="376"/>
                  </a:lnTo>
                  <a:lnTo>
                    <a:pt x="342" y="388"/>
                  </a:lnTo>
                  <a:lnTo>
                    <a:pt x="353" y="401"/>
                  </a:lnTo>
                  <a:lnTo>
                    <a:pt x="353" y="400"/>
                  </a:lnTo>
                  <a:close/>
                </a:path>
              </a:pathLst>
            </a:custGeom>
            <a:solidFill>
              <a:srgbClr val="000000"/>
            </a:solidFill>
            <a:ln w="9525">
              <a:noFill/>
              <a:round/>
              <a:headEnd/>
              <a:tailEnd/>
            </a:ln>
          </p:spPr>
          <p:txBody>
            <a:bodyPr/>
            <a:lstStyle/>
            <a:p>
              <a:endParaRPr lang="ru-RU"/>
            </a:p>
          </p:txBody>
        </p:sp>
        <p:sp>
          <p:nvSpPr>
            <p:cNvPr id="6230" name="Freeform 157"/>
            <p:cNvSpPr>
              <a:spLocks/>
            </p:cNvSpPr>
            <p:nvPr/>
          </p:nvSpPr>
          <p:spPr bwMode="auto">
            <a:xfrm>
              <a:off x="3852" y="473"/>
              <a:ext cx="47" cy="60"/>
            </a:xfrm>
            <a:custGeom>
              <a:avLst/>
              <a:gdLst>
                <a:gd name="T0" fmla="*/ 0 w 185"/>
                <a:gd name="T1" fmla="*/ 0 h 241"/>
                <a:gd name="T2" fmla="*/ 0 w 185"/>
                <a:gd name="T3" fmla="*/ 0 h 241"/>
                <a:gd name="T4" fmla="*/ 0 w 185"/>
                <a:gd name="T5" fmla="*/ 0 h 241"/>
                <a:gd name="T6" fmla="*/ 0 w 185"/>
                <a:gd name="T7" fmla="*/ 0 h 241"/>
                <a:gd name="T8" fmla="*/ 0 w 185"/>
                <a:gd name="T9" fmla="*/ 0 h 241"/>
                <a:gd name="T10" fmla="*/ 0 w 185"/>
                <a:gd name="T11" fmla="*/ 0 h 241"/>
                <a:gd name="T12" fmla="*/ 0 w 185"/>
                <a:gd name="T13" fmla="*/ 0 h 241"/>
                <a:gd name="T14" fmla="*/ 0 w 185"/>
                <a:gd name="T15" fmla="*/ 0 h 241"/>
                <a:gd name="T16" fmla="*/ 0 w 185"/>
                <a:gd name="T17" fmla="*/ 0 h 241"/>
                <a:gd name="T18" fmla="*/ 0 w 185"/>
                <a:gd name="T19" fmla="*/ 0 h 241"/>
                <a:gd name="T20" fmla="*/ 0 w 185"/>
                <a:gd name="T21" fmla="*/ 0 h 241"/>
                <a:gd name="T22" fmla="*/ 0 w 185"/>
                <a:gd name="T23" fmla="*/ 0 h 241"/>
                <a:gd name="T24" fmla="*/ 0 w 185"/>
                <a:gd name="T25" fmla="*/ 0 h 241"/>
                <a:gd name="T26" fmla="*/ 0 w 185"/>
                <a:gd name="T27" fmla="*/ 0 h 241"/>
                <a:gd name="T28" fmla="*/ 0 w 185"/>
                <a:gd name="T29" fmla="*/ 0 h 241"/>
                <a:gd name="T30" fmla="*/ 0 w 185"/>
                <a:gd name="T31" fmla="*/ 0 h 241"/>
                <a:gd name="T32" fmla="*/ 0 w 185"/>
                <a:gd name="T33" fmla="*/ 0 h 241"/>
                <a:gd name="T34" fmla="*/ 0 w 185"/>
                <a:gd name="T35" fmla="*/ 0 h 241"/>
                <a:gd name="T36" fmla="*/ 0 w 185"/>
                <a:gd name="T37" fmla="*/ 0 h 241"/>
                <a:gd name="T38" fmla="*/ 0 w 185"/>
                <a:gd name="T39" fmla="*/ 0 h 241"/>
                <a:gd name="T40" fmla="*/ 0 w 185"/>
                <a:gd name="T41" fmla="*/ 0 h 241"/>
                <a:gd name="T42" fmla="*/ 0 w 185"/>
                <a:gd name="T43" fmla="*/ 0 h 241"/>
                <a:gd name="T44" fmla="*/ 0 w 185"/>
                <a:gd name="T45" fmla="*/ 0 h 241"/>
                <a:gd name="T46" fmla="*/ 0 w 185"/>
                <a:gd name="T47" fmla="*/ 0 h 241"/>
                <a:gd name="T48" fmla="*/ 0 w 185"/>
                <a:gd name="T49" fmla="*/ 0 h 241"/>
                <a:gd name="T50" fmla="*/ 0 w 185"/>
                <a:gd name="T51" fmla="*/ 0 h 241"/>
                <a:gd name="T52" fmla="*/ 0 w 185"/>
                <a:gd name="T53" fmla="*/ 0 h 241"/>
                <a:gd name="T54" fmla="*/ 0 w 185"/>
                <a:gd name="T55" fmla="*/ 0 h 241"/>
                <a:gd name="T56" fmla="*/ 0 w 185"/>
                <a:gd name="T57" fmla="*/ 0 h 241"/>
                <a:gd name="T58" fmla="*/ 0 w 185"/>
                <a:gd name="T59" fmla="*/ 0 h 241"/>
                <a:gd name="T60" fmla="*/ 0 w 185"/>
                <a:gd name="T61" fmla="*/ 0 h 241"/>
                <a:gd name="T62" fmla="*/ 0 w 185"/>
                <a:gd name="T63" fmla="*/ 0 h 241"/>
                <a:gd name="T64" fmla="*/ 0 w 185"/>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41"/>
                <a:gd name="T101" fmla="*/ 185 w 185"/>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41">
                  <a:moveTo>
                    <a:pt x="0" y="0"/>
                  </a:moveTo>
                  <a:lnTo>
                    <a:pt x="4" y="19"/>
                  </a:lnTo>
                  <a:lnTo>
                    <a:pt x="5" y="39"/>
                  </a:lnTo>
                  <a:lnTo>
                    <a:pt x="7" y="59"/>
                  </a:lnTo>
                  <a:lnTo>
                    <a:pt x="8" y="80"/>
                  </a:lnTo>
                  <a:lnTo>
                    <a:pt x="9" y="100"/>
                  </a:lnTo>
                  <a:lnTo>
                    <a:pt x="14" y="119"/>
                  </a:lnTo>
                  <a:lnTo>
                    <a:pt x="19" y="138"/>
                  </a:lnTo>
                  <a:lnTo>
                    <a:pt x="31" y="155"/>
                  </a:lnTo>
                  <a:lnTo>
                    <a:pt x="38" y="163"/>
                  </a:lnTo>
                  <a:lnTo>
                    <a:pt x="46" y="170"/>
                  </a:lnTo>
                  <a:lnTo>
                    <a:pt x="53" y="177"/>
                  </a:lnTo>
                  <a:lnTo>
                    <a:pt x="62" y="183"/>
                  </a:lnTo>
                  <a:lnTo>
                    <a:pt x="71" y="189"/>
                  </a:lnTo>
                  <a:lnTo>
                    <a:pt x="79" y="194"/>
                  </a:lnTo>
                  <a:lnTo>
                    <a:pt x="90" y="199"/>
                  </a:lnTo>
                  <a:lnTo>
                    <a:pt x="99" y="203"/>
                  </a:lnTo>
                  <a:lnTo>
                    <a:pt x="104" y="204"/>
                  </a:lnTo>
                  <a:lnTo>
                    <a:pt x="108" y="207"/>
                  </a:lnTo>
                  <a:lnTo>
                    <a:pt x="113" y="208"/>
                  </a:lnTo>
                  <a:lnTo>
                    <a:pt x="119" y="209"/>
                  </a:lnTo>
                  <a:lnTo>
                    <a:pt x="123" y="210"/>
                  </a:lnTo>
                  <a:lnTo>
                    <a:pt x="128" y="211"/>
                  </a:lnTo>
                  <a:lnTo>
                    <a:pt x="134" y="213"/>
                  </a:lnTo>
                  <a:lnTo>
                    <a:pt x="139" y="215"/>
                  </a:lnTo>
                  <a:lnTo>
                    <a:pt x="143" y="217"/>
                  </a:lnTo>
                  <a:lnTo>
                    <a:pt x="148" y="221"/>
                  </a:lnTo>
                  <a:lnTo>
                    <a:pt x="153" y="224"/>
                  </a:lnTo>
                  <a:lnTo>
                    <a:pt x="158" y="228"/>
                  </a:lnTo>
                  <a:lnTo>
                    <a:pt x="163" y="231"/>
                  </a:lnTo>
                  <a:lnTo>
                    <a:pt x="168" y="234"/>
                  </a:lnTo>
                  <a:lnTo>
                    <a:pt x="172" y="237"/>
                  </a:lnTo>
                  <a:lnTo>
                    <a:pt x="177" y="241"/>
                  </a:lnTo>
                  <a:lnTo>
                    <a:pt x="181" y="241"/>
                  </a:lnTo>
                  <a:lnTo>
                    <a:pt x="183" y="238"/>
                  </a:lnTo>
                  <a:lnTo>
                    <a:pt x="185" y="236"/>
                  </a:lnTo>
                  <a:lnTo>
                    <a:pt x="184" y="232"/>
                  </a:lnTo>
                  <a:lnTo>
                    <a:pt x="178" y="225"/>
                  </a:lnTo>
                  <a:lnTo>
                    <a:pt x="174" y="220"/>
                  </a:lnTo>
                  <a:lnTo>
                    <a:pt x="169" y="213"/>
                  </a:lnTo>
                  <a:lnTo>
                    <a:pt x="163" y="206"/>
                  </a:lnTo>
                  <a:lnTo>
                    <a:pt x="158" y="200"/>
                  </a:lnTo>
                  <a:lnTo>
                    <a:pt x="151" y="195"/>
                  </a:lnTo>
                  <a:lnTo>
                    <a:pt x="146" y="189"/>
                  </a:lnTo>
                  <a:lnTo>
                    <a:pt x="137" y="186"/>
                  </a:lnTo>
                  <a:lnTo>
                    <a:pt x="127" y="181"/>
                  </a:lnTo>
                  <a:lnTo>
                    <a:pt x="118" y="176"/>
                  </a:lnTo>
                  <a:lnTo>
                    <a:pt x="108" y="173"/>
                  </a:lnTo>
                  <a:lnTo>
                    <a:pt x="99" y="168"/>
                  </a:lnTo>
                  <a:lnTo>
                    <a:pt x="90" y="163"/>
                  </a:lnTo>
                  <a:lnTo>
                    <a:pt x="80" y="159"/>
                  </a:lnTo>
                  <a:lnTo>
                    <a:pt x="72" y="152"/>
                  </a:lnTo>
                  <a:lnTo>
                    <a:pt x="63" y="145"/>
                  </a:lnTo>
                  <a:lnTo>
                    <a:pt x="49" y="129"/>
                  </a:lnTo>
                  <a:lnTo>
                    <a:pt x="37" y="113"/>
                  </a:lnTo>
                  <a:lnTo>
                    <a:pt x="29" y="96"/>
                  </a:lnTo>
                  <a:lnTo>
                    <a:pt x="23" y="77"/>
                  </a:lnTo>
                  <a:lnTo>
                    <a:pt x="18" y="58"/>
                  </a:lnTo>
                  <a:lnTo>
                    <a:pt x="14" y="38"/>
                  </a:lnTo>
                  <a:lnTo>
                    <a:pt x="8" y="19"/>
                  </a:lnTo>
                  <a:lnTo>
                    <a:pt x="1" y="0"/>
                  </a:lnTo>
                  <a:lnTo>
                    <a:pt x="0" y="0"/>
                  </a:lnTo>
                  <a:close/>
                </a:path>
              </a:pathLst>
            </a:custGeom>
            <a:solidFill>
              <a:srgbClr val="000000"/>
            </a:solidFill>
            <a:ln w="9525">
              <a:noFill/>
              <a:round/>
              <a:headEnd/>
              <a:tailEnd/>
            </a:ln>
          </p:spPr>
          <p:txBody>
            <a:bodyPr/>
            <a:lstStyle/>
            <a:p>
              <a:endParaRPr lang="ru-RU"/>
            </a:p>
          </p:txBody>
        </p:sp>
        <p:sp>
          <p:nvSpPr>
            <p:cNvPr id="6231" name="Freeform 158"/>
            <p:cNvSpPr>
              <a:spLocks/>
            </p:cNvSpPr>
            <p:nvPr/>
          </p:nvSpPr>
          <p:spPr bwMode="auto">
            <a:xfrm>
              <a:off x="3833" y="463"/>
              <a:ext cx="35" cy="18"/>
            </a:xfrm>
            <a:custGeom>
              <a:avLst/>
              <a:gdLst>
                <a:gd name="T0" fmla="*/ 0 w 138"/>
                <a:gd name="T1" fmla="*/ 0 h 72"/>
                <a:gd name="T2" fmla="*/ 0 w 138"/>
                <a:gd name="T3" fmla="*/ 0 h 72"/>
                <a:gd name="T4" fmla="*/ 0 w 138"/>
                <a:gd name="T5" fmla="*/ 0 h 72"/>
                <a:gd name="T6" fmla="*/ 0 w 138"/>
                <a:gd name="T7" fmla="*/ 0 h 72"/>
                <a:gd name="T8" fmla="*/ 0 w 138"/>
                <a:gd name="T9" fmla="*/ 0 h 72"/>
                <a:gd name="T10" fmla="*/ 0 w 138"/>
                <a:gd name="T11" fmla="*/ 0 h 72"/>
                <a:gd name="T12" fmla="*/ 0 w 138"/>
                <a:gd name="T13" fmla="*/ 0 h 72"/>
                <a:gd name="T14" fmla="*/ 0 w 138"/>
                <a:gd name="T15" fmla="*/ 0 h 72"/>
                <a:gd name="T16" fmla="*/ 0 w 138"/>
                <a:gd name="T17" fmla="*/ 0 h 72"/>
                <a:gd name="T18" fmla="*/ 0 w 138"/>
                <a:gd name="T19" fmla="*/ 0 h 72"/>
                <a:gd name="T20" fmla="*/ 0 w 138"/>
                <a:gd name="T21" fmla="*/ 0 h 72"/>
                <a:gd name="T22" fmla="*/ 0 w 138"/>
                <a:gd name="T23" fmla="*/ 0 h 72"/>
                <a:gd name="T24" fmla="*/ 0 w 138"/>
                <a:gd name="T25" fmla="*/ 0 h 72"/>
                <a:gd name="T26" fmla="*/ 0 w 138"/>
                <a:gd name="T27" fmla="*/ 0 h 72"/>
                <a:gd name="T28" fmla="*/ 0 w 138"/>
                <a:gd name="T29" fmla="*/ 0 h 72"/>
                <a:gd name="T30" fmla="*/ 0 w 138"/>
                <a:gd name="T31" fmla="*/ 0 h 72"/>
                <a:gd name="T32" fmla="*/ 0 w 138"/>
                <a:gd name="T33" fmla="*/ 0 h 72"/>
                <a:gd name="T34" fmla="*/ 0 w 138"/>
                <a:gd name="T35" fmla="*/ 0 h 72"/>
                <a:gd name="T36" fmla="*/ 0 w 138"/>
                <a:gd name="T37" fmla="*/ 0 h 72"/>
                <a:gd name="T38" fmla="*/ 0 w 138"/>
                <a:gd name="T39" fmla="*/ 0 h 72"/>
                <a:gd name="T40" fmla="*/ 0 w 138"/>
                <a:gd name="T41" fmla="*/ 0 h 72"/>
                <a:gd name="T42" fmla="*/ 0 w 138"/>
                <a:gd name="T43" fmla="*/ 0 h 72"/>
                <a:gd name="T44" fmla="*/ 0 w 138"/>
                <a:gd name="T45" fmla="*/ 0 h 72"/>
                <a:gd name="T46" fmla="*/ 0 w 138"/>
                <a:gd name="T47" fmla="*/ 0 h 72"/>
                <a:gd name="T48" fmla="*/ 0 w 138"/>
                <a:gd name="T49" fmla="*/ 0 h 72"/>
                <a:gd name="T50" fmla="*/ 0 w 138"/>
                <a:gd name="T51" fmla="*/ 0 h 72"/>
                <a:gd name="T52" fmla="*/ 0 w 138"/>
                <a:gd name="T53" fmla="*/ 0 h 72"/>
                <a:gd name="T54" fmla="*/ 0 w 138"/>
                <a:gd name="T55" fmla="*/ 0 h 72"/>
                <a:gd name="T56" fmla="*/ 0 w 138"/>
                <a:gd name="T57" fmla="*/ 0 h 72"/>
                <a:gd name="T58" fmla="*/ 0 w 138"/>
                <a:gd name="T59" fmla="*/ 0 h 72"/>
                <a:gd name="T60" fmla="*/ 0 w 138"/>
                <a:gd name="T61" fmla="*/ 0 h 72"/>
                <a:gd name="T62" fmla="*/ 0 w 138"/>
                <a:gd name="T63" fmla="*/ 0 h 72"/>
                <a:gd name="T64" fmla="*/ 0 w 138"/>
                <a:gd name="T65" fmla="*/ 0 h 72"/>
                <a:gd name="T66" fmla="*/ 0 w 138"/>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72"/>
                <a:gd name="T104" fmla="*/ 138 w 138"/>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72">
                  <a:moveTo>
                    <a:pt x="1" y="72"/>
                  </a:moveTo>
                  <a:lnTo>
                    <a:pt x="0" y="58"/>
                  </a:lnTo>
                  <a:lnTo>
                    <a:pt x="4" y="48"/>
                  </a:lnTo>
                  <a:lnTo>
                    <a:pt x="11" y="40"/>
                  </a:lnTo>
                  <a:lnTo>
                    <a:pt x="21" y="35"/>
                  </a:lnTo>
                  <a:lnTo>
                    <a:pt x="32" y="31"/>
                  </a:lnTo>
                  <a:lnTo>
                    <a:pt x="44" y="30"/>
                  </a:lnTo>
                  <a:lnTo>
                    <a:pt x="56" y="28"/>
                  </a:lnTo>
                  <a:lnTo>
                    <a:pt x="66" y="27"/>
                  </a:lnTo>
                  <a:lnTo>
                    <a:pt x="74" y="24"/>
                  </a:lnTo>
                  <a:lnTo>
                    <a:pt x="83" y="22"/>
                  </a:lnTo>
                  <a:lnTo>
                    <a:pt x="91" y="20"/>
                  </a:lnTo>
                  <a:lnTo>
                    <a:pt x="100" y="17"/>
                  </a:lnTo>
                  <a:lnTo>
                    <a:pt x="108" y="15"/>
                  </a:lnTo>
                  <a:lnTo>
                    <a:pt x="117" y="13"/>
                  </a:lnTo>
                  <a:lnTo>
                    <a:pt x="125" y="9"/>
                  </a:lnTo>
                  <a:lnTo>
                    <a:pt x="133" y="7"/>
                  </a:lnTo>
                  <a:lnTo>
                    <a:pt x="135" y="6"/>
                  </a:lnTo>
                  <a:lnTo>
                    <a:pt x="136" y="3"/>
                  </a:lnTo>
                  <a:lnTo>
                    <a:pt x="138" y="1"/>
                  </a:lnTo>
                  <a:lnTo>
                    <a:pt x="135" y="0"/>
                  </a:lnTo>
                  <a:lnTo>
                    <a:pt x="119" y="2"/>
                  </a:lnTo>
                  <a:lnTo>
                    <a:pt x="97" y="4"/>
                  </a:lnTo>
                  <a:lnTo>
                    <a:pt x="72" y="8"/>
                  </a:lnTo>
                  <a:lnTo>
                    <a:pt x="48" y="14"/>
                  </a:lnTo>
                  <a:lnTo>
                    <a:pt x="25" y="23"/>
                  </a:lnTo>
                  <a:lnTo>
                    <a:pt x="9" y="35"/>
                  </a:lnTo>
                  <a:lnTo>
                    <a:pt x="0" y="51"/>
                  </a:lnTo>
                  <a:lnTo>
                    <a:pt x="0" y="72"/>
                  </a:lnTo>
                  <a:lnTo>
                    <a:pt x="1" y="72"/>
                  </a:lnTo>
                  <a:close/>
                </a:path>
              </a:pathLst>
            </a:custGeom>
            <a:solidFill>
              <a:srgbClr val="000000"/>
            </a:solidFill>
            <a:ln w="9525">
              <a:noFill/>
              <a:round/>
              <a:headEnd/>
              <a:tailEnd/>
            </a:ln>
          </p:spPr>
          <p:txBody>
            <a:bodyPr/>
            <a:lstStyle/>
            <a:p>
              <a:endParaRPr lang="ru-RU"/>
            </a:p>
          </p:txBody>
        </p:sp>
        <p:sp>
          <p:nvSpPr>
            <p:cNvPr id="6232" name="Freeform 159"/>
            <p:cNvSpPr>
              <a:spLocks/>
            </p:cNvSpPr>
            <p:nvPr/>
          </p:nvSpPr>
          <p:spPr bwMode="auto">
            <a:xfrm>
              <a:off x="3842" y="476"/>
              <a:ext cx="16" cy="11"/>
            </a:xfrm>
            <a:custGeom>
              <a:avLst/>
              <a:gdLst>
                <a:gd name="T0" fmla="*/ 0 w 64"/>
                <a:gd name="T1" fmla="*/ 0 h 42"/>
                <a:gd name="T2" fmla="*/ 0 w 64"/>
                <a:gd name="T3" fmla="*/ 0 h 42"/>
                <a:gd name="T4" fmla="*/ 0 w 64"/>
                <a:gd name="T5" fmla="*/ 0 h 42"/>
                <a:gd name="T6" fmla="*/ 0 w 64"/>
                <a:gd name="T7" fmla="*/ 0 h 42"/>
                <a:gd name="T8" fmla="*/ 0 w 64"/>
                <a:gd name="T9" fmla="*/ 0 h 42"/>
                <a:gd name="T10" fmla="*/ 0 w 64"/>
                <a:gd name="T11" fmla="*/ 0 h 42"/>
                <a:gd name="T12" fmla="*/ 0 w 64"/>
                <a:gd name="T13" fmla="*/ 0 h 42"/>
                <a:gd name="T14" fmla="*/ 0 w 64"/>
                <a:gd name="T15" fmla="*/ 0 h 42"/>
                <a:gd name="T16" fmla="*/ 0 w 64"/>
                <a:gd name="T17" fmla="*/ 0 h 42"/>
                <a:gd name="T18" fmla="*/ 0 w 64"/>
                <a:gd name="T19" fmla="*/ 0 h 42"/>
                <a:gd name="T20" fmla="*/ 0 w 64"/>
                <a:gd name="T21" fmla="*/ 0 h 42"/>
                <a:gd name="T22" fmla="*/ 0 w 64"/>
                <a:gd name="T23" fmla="*/ 0 h 42"/>
                <a:gd name="T24" fmla="*/ 0 w 64"/>
                <a:gd name="T25" fmla="*/ 0 h 42"/>
                <a:gd name="T26" fmla="*/ 0 w 64"/>
                <a:gd name="T27" fmla="*/ 0 h 42"/>
                <a:gd name="T28" fmla="*/ 0 w 64"/>
                <a:gd name="T29" fmla="*/ 0 h 42"/>
                <a:gd name="T30" fmla="*/ 0 w 64"/>
                <a:gd name="T31" fmla="*/ 0 h 42"/>
                <a:gd name="T32" fmla="*/ 0 w 64"/>
                <a:gd name="T33" fmla="*/ 0 h 42"/>
                <a:gd name="T34" fmla="*/ 0 w 64"/>
                <a:gd name="T35" fmla="*/ 0 h 42"/>
                <a:gd name="T36" fmla="*/ 0 w 64"/>
                <a:gd name="T37" fmla="*/ 0 h 42"/>
                <a:gd name="T38" fmla="*/ 0 w 64"/>
                <a:gd name="T39" fmla="*/ 0 h 42"/>
                <a:gd name="T40" fmla="*/ 0 w 64"/>
                <a:gd name="T41" fmla="*/ 0 h 42"/>
                <a:gd name="T42" fmla="*/ 0 w 64"/>
                <a:gd name="T43" fmla="*/ 0 h 42"/>
                <a:gd name="T44" fmla="*/ 0 w 64"/>
                <a:gd name="T45" fmla="*/ 0 h 42"/>
                <a:gd name="T46" fmla="*/ 0 w 64"/>
                <a:gd name="T47" fmla="*/ 0 h 42"/>
                <a:gd name="T48" fmla="*/ 0 w 64"/>
                <a:gd name="T49" fmla="*/ 0 h 42"/>
                <a:gd name="T50" fmla="*/ 0 w 64"/>
                <a:gd name="T51" fmla="*/ 0 h 42"/>
                <a:gd name="T52" fmla="*/ 0 w 64"/>
                <a:gd name="T53" fmla="*/ 0 h 42"/>
                <a:gd name="T54" fmla="*/ 0 w 64"/>
                <a:gd name="T55" fmla="*/ 0 h 42"/>
                <a:gd name="T56" fmla="*/ 0 w 64"/>
                <a:gd name="T57" fmla="*/ 0 h 42"/>
                <a:gd name="T58" fmla="*/ 0 w 64"/>
                <a:gd name="T59" fmla="*/ 0 h 42"/>
                <a:gd name="T60" fmla="*/ 0 w 64"/>
                <a:gd name="T61" fmla="*/ 0 h 42"/>
                <a:gd name="T62" fmla="*/ 0 w 64"/>
                <a:gd name="T63" fmla="*/ 0 h 42"/>
                <a:gd name="T64" fmla="*/ 0 w 64"/>
                <a:gd name="T65" fmla="*/ 0 h 42"/>
                <a:gd name="T66" fmla="*/ 0 w 64"/>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42"/>
                <a:gd name="T104" fmla="*/ 64 w 64"/>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42">
                  <a:moveTo>
                    <a:pt x="0" y="1"/>
                  </a:moveTo>
                  <a:lnTo>
                    <a:pt x="6" y="7"/>
                  </a:lnTo>
                  <a:lnTo>
                    <a:pt x="13" y="14"/>
                  </a:lnTo>
                  <a:lnTo>
                    <a:pt x="20" y="20"/>
                  </a:lnTo>
                  <a:lnTo>
                    <a:pt x="28" y="26"/>
                  </a:lnTo>
                  <a:lnTo>
                    <a:pt x="34" y="30"/>
                  </a:lnTo>
                  <a:lnTo>
                    <a:pt x="41" y="35"/>
                  </a:lnTo>
                  <a:lnTo>
                    <a:pt x="48" y="40"/>
                  </a:lnTo>
                  <a:lnTo>
                    <a:pt x="55" y="42"/>
                  </a:lnTo>
                  <a:lnTo>
                    <a:pt x="58" y="42"/>
                  </a:lnTo>
                  <a:lnTo>
                    <a:pt x="62" y="40"/>
                  </a:lnTo>
                  <a:lnTo>
                    <a:pt x="64" y="35"/>
                  </a:lnTo>
                  <a:lnTo>
                    <a:pt x="64" y="31"/>
                  </a:lnTo>
                  <a:lnTo>
                    <a:pt x="64" y="30"/>
                  </a:lnTo>
                  <a:lnTo>
                    <a:pt x="63" y="29"/>
                  </a:lnTo>
                  <a:lnTo>
                    <a:pt x="63" y="28"/>
                  </a:lnTo>
                  <a:lnTo>
                    <a:pt x="62" y="27"/>
                  </a:lnTo>
                  <a:lnTo>
                    <a:pt x="61" y="27"/>
                  </a:lnTo>
                  <a:lnTo>
                    <a:pt x="54" y="24"/>
                  </a:lnTo>
                  <a:lnTo>
                    <a:pt x="47" y="22"/>
                  </a:lnTo>
                  <a:lnTo>
                    <a:pt x="40" y="21"/>
                  </a:lnTo>
                  <a:lnTo>
                    <a:pt x="33" y="18"/>
                  </a:lnTo>
                  <a:lnTo>
                    <a:pt x="23" y="15"/>
                  </a:lnTo>
                  <a:lnTo>
                    <a:pt x="15" y="10"/>
                  </a:lnTo>
                  <a:lnTo>
                    <a:pt x="8" y="6"/>
                  </a:lnTo>
                  <a:lnTo>
                    <a:pt x="0" y="0"/>
                  </a:lnTo>
                  <a:lnTo>
                    <a:pt x="0" y="1"/>
                  </a:lnTo>
                  <a:close/>
                </a:path>
              </a:pathLst>
            </a:custGeom>
            <a:solidFill>
              <a:srgbClr val="000000"/>
            </a:solidFill>
            <a:ln w="9525">
              <a:noFill/>
              <a:round/>
              <a:headEnd/>
              <a:tailEnd/>
            </a:ln>
          </p:spPr>
          <p:txBody>
            <a:bodyPr/>
            <a:lstStyle/>
            <a:p>
              <a:endParaRPr lang="ru-RU"/>
            </a:p>
          </p:txBody>
        </p:sp>
        <p:sp>
          <p:nvSpPr>
            <p:cNvPr id="6233" name="Freeform 160"/>
            <p:cNvSpPr>
              <a:spLocks/>
            </p:cNvSpPr>
            <p:nvPr/>
          </p:nvSpPr>
          <p:spPr bwMode="auto">
            <a:xfrm>
              <a:off x="3834" y="482"/>
              <a:ext cx="27" cy="20"/>
            </a:xfrm>
            <a:custGeom>
              <a:avLst/>
              <a:gdLst>
                <a:gd name="T0" fmla="*/ 0 w 109"/>
                <a:gd name="T1" fmla="*/ 0 h 78"/>
                <a:gd name="T2" fmla="*/ 0 w 109"/>
                <a:gd name="T3" fmla="*/ 0 h 78"/>
                <a:gd name="T4" fmla="*/ 0 w 109"/>
                <a:gd name="T5" fmla="*/ 0 h 78"/>
                <a:gd name="T6" fmla="*/ 0 w 109"/>
                <a:gd name="T7" fmla="*/ 0 h 78"/>
                <a:gd name="T8" fmla="*/ 0 w 109"/>
                <a:gd name="T9" fmla="*/ 0 h 78"/>
                <a:gd name="T10" fmla="*/ 0 w 109"/>
                <a:gd name="T11" fmla="*/ 0 h 78"/>
                <a:gd name="T12" fmla="*/ 0 w 109"/>
                <a:gd name="T13" fmla="*/ 0 h 78"/>
                <a:gd name="T14" fmla="*/ 0 w 109"/>
                <a:gd name="T15" fmla="*/ 0 h 78"/>
                <a:gd name="T16" fmla="*/ 0 w 109"/>
                <a:gd name="T17" fmla="*/ 0 h 78"/>
                <a:gd name="T18" fmla="*/ 0 w 109"/>
                <a:gd name="T19" fmla="*/ 0 h 78"/>
                <a:gd name="T20" fmla="*/ 0 w 109"/>
                <a:gd name="T21" fmla="*/ 0 h 78"/>
                <a:gd name="T22" fmla="*/ 0 w 109"/>
                <a:gd name="T23" fmla="*/ 0 h 78"/>
                <a:gd name="T24" fmla="*/ 0 w 109"/>
                <a:gd name="T25" fmla="*/ 0 h 78"/>
                <a:gd name="T26" fmla="*/ 0 w 109"/>
                <a:gd name="T27" fmla="*/ 0 h 78"/>
                <a:gd name="T28" fmla="*/ 0 w 109"/>
                <a:gd name="T29" fmla="*/ 0 h 78"/>
                <a:gd name="T30" fmla="*/ 0 w 109"/>
                <a:gd name="T31" fmla="*/ 0 h 78"/>
                <a:gd name="T32" fmla="*/ 0 w 109"/>
                <a:gd name="T33" fmla="*/ 0 h 78"/>
                <a:gd name="T34" fmla="*/ 0 w 109"/>
                <a:gd name="T35" fmla="*/ 0 h 78"/>
                <a:gd name="T36" fmla="*/ 0 w 109"/>
                <a:gd name="T37" fmla="*/ 0 h 78"/>
                <a:gd name="T38" fmla="*/ 0 w 109"/>
                <a:gd name="T39" fmla="*/ 0 h 78"/>
                <a:gd name="T40" fmla="*/ 0 w 109"/>
                <a:gd name="T41" fmla="*/ 0 h 78"/>
                <a:gd name="T42" fmla="*/ 0 w 109"/>
                <a:gd name="T43" fmla="*/ 0 h 78"/>
                <a:gd name="T44" fmla="*/ 0 w 109"/>
                <a:gd name="T45" fmla="*/ 0 h 78"/>
                <a:gd name="T46" fmla="*/ 0 w 109"/>
                <a:gd name="T47" fmla="*/ 0 h 78"/>
                <a:gd name="T48" fmla="*/ 0 w 109"/>
                <a:gd name="T49" fmla="*/ 0 h 78"/>
                <a:gd name="T50" fmla="*/ 0 w 109"/>
                <a:gd name="T51" fmla="*/ 0 h 78"/>
                <a:gd name="T52" fmla="*/ 0 w 109"/>
                <a:gd name="T53" fmla="*/ 0 h 78"/>
                <a:gd name="T54" fmla="*/ 0 w 109"/>
                <a:gd name="T55" fmla="*/ 0 h 78"/>
                <a:gd name="T56" fmla="*/ 0 w 109"/>
                <a:gd name="T57" fmla="*/ 0 h 78"/>
                <a:gd name="T58" fmla="*/ 0 w 109"/>
                <a:gd name="T59" fmla="*/ 0 h 78"/>
                <a:gd name="T60" fmla="*/ 0 w 109"/>
                <a:gd name="T61" fmla="*/ 0 h 78"/>
                <a:gd name="T62" fmla="*/ 0 w 109"/>
                <a:gd name="T63" fmla="*/ 0 h 78"/>
                <a:gd name="T64" fmla="*/ 0 w 109"/>
                <a:gd name="T65" fmla="*/ 0 h 78"/>
                <a:gd name="T66" fmla="*/ 0 w 109"/>
                <a:gd name="T67" fmla="*/ 0 h 78"/>
                <a:gd name="T68" fmla="*/ 0 w 109"/>
                <a:gd name="T69" fmla="*/ 0 h 78"/>
                <a:gd name="T70" fmla="*/ 0 w 109"/>
                <a:gd name="T71" fmla="*/ 0 h 78"/>
                <a:gd name="T72" fmla="*/ 0 w 109"/>
                <a:gd name="T73" fmla="*/ 0 h 78"/>
                <a:gd name="T74" fmla="*/ 0 w 109"/>
                <a:gd name="T75" fmla="*/ 0 h 78"/>
                <a:gd name="T76" fmla="*/ 0 w 109"/>
                <a:gd name="T77" fmla="*/ 0 h 78"/>
                <a:gd name="T78" fmla="*/ 0 w 109"/>
                <a:gd name="T79" fmla="*/ 0 h 78"/>
                <a:gd name="T80" fmla="*/ 0 w 109"/>
                <a:gd name="T81" fmla="*/ 0 h 78"/>
                <a:gd name="T82" fmla="*/ 0 w 109"/>
                <a:gd name="T83" fmla="*/ 0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78"/>
                <a:gd name="T128" fmla="*/ 109 w 10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78">
                  <a:moveTo>
                    <a:pt x="0" y="1"/>
                  </a:moveTo>
                  <a:lnTo>
                    <a:pt x="5" y="6"/>
                  </a:lnTo>
                  <a:lnTo>
                    <a:pt x="10" y="11"/>
                  </a:lnTo>
                  <a:lnTo>
                    <a:pt x="15" y="14"/>
                  </a:lnTo>
                  <a:lnTo>
                    <a:pt x="21" y="18"/>
                  </a:lnTo>
                  <a:lnTo>
                    <a:pt x="27" y="21"/>
                  </a:lnTo>
                  <a:lnTo>
                    <a:pt x="33" y="25"/>
                  </a:lnTo>
                  <a:lnTo>
                    <a:pt x="39" y="28"/>
                  </a:lnTo>
                  <a:lnTo>
                    <a:pt x="45" y="32"/>
                  </a:lnTo>
                  <a:lnTo>
                    <a:pt x="53" y="37"/>
                  </a:lnTo>
                  <a:lnTo>
                    <a:pt x="61" y="42"/>
                  </a:lnTo>
                  <a:lnTo>
                    <a:pt x="69" y="48"/>
                  </a:lnTo>
                  <a:lnTo>
                    <a:pt x="76" y="54"/>
                  </a:lnTo>
                  <a:lnTo>
                    <a:pt x="84" y="60"/>
                  </a:lnTo>
                  <a:lnTo>
                    <a:pt x="92" y="67"/>
                  </a:lnTo>
                  <a:lnTo>
                    <a:pt x="99" y="73"/>
                  </a:lnTo>
                  <a:lnTo>
                    <a:pt x="108" y="78"/>
                  </a:lnTo>
                  <a:lnTo>
                    <a:pt x="109" y="78"/>
                  </a:lnTo>
                  <a:lnTo>
                    <a:pt x="109" y="77"/>
                  </a:lnTo>
                  <a:lnTo>
                    <a:pt x="109" y="76"/>
                  </a:lnTo>
                  <a:lnTo>
                    <a:pt x="109" y="75"/>
                  </a:lnTo>
                  <a:lnTo>
                    <a:pt x="103" y="69"/>
                  </a:lnTo>
                  <a:lnTo>
                    <a:pt x="97" y="63"/>
                  </a:lnTo>
                  <a:lnTo>
                    <a:pt x="91" y="57"/>
                  </a:lnTo>
                  <a:lnTo>
                    <a:pt x="85" y="53"/>
                  </a:lnTo>
                  <a:lnTo>
                    <a:pt x="78" y="48"/>
                  </a:lnTo>
                  <a:lnTo>
                    <a:pt x="73" y="43"/>
                  </a:lnTo>
                  <a:lnTo>
                    <a:pt x="66" y="39"/>
                  </a:lnTo>
                  <a:lnTo>
                    <a:pt x="59" y="34"/>
                  </a:lnTo>
                  <a:lnTo>
                    <a:pt x="52" y="30"/>
                  </a:lnTo>
                  <a:lnTo>
                    <a:pt x="43" y="27"/>
                  </a:lnTo>
                  <a:lnTo>
                    <a:pt x="36" y="23"/>
                  </a:lnTo>
                  <a:lnTo>
                    <a:pt x="28" y="19"/>
                  </a:lnTo>
                  <a:lnTo>
                    <a:pt x="20" y="15"/>
                  </a:lnTo>
                  <a:lnTo>
                    <a:pt x="13" y="11"/>
                  </a:lnTo>
                  <a:lnTo>
                    <a:pt x="6" y="6"/>
                  </a:lnTo>
                  <a:lnTo>
                    <a:pt x="0" y="0"/>
                  </a:lnTo>
                  <a:lnTo>
                    <a:pt x="0" y="1"/>
                  </a:lnTo>
                  <a:close/>
                </a:path>
              </a:pathLst>
            </a:custGeom>
            <a:solidFill>
              <a:srgbClr val="000000"/>
            </a:solidFill>
            <a:ln w="9525">
              <a:noFill/>
              <a:round/>
              <a:headEnd/>
              <a:tailEnd/>
            </a:ln>
          </p:spPr>
          <p:txBody>
            <a:bodyPr/>
            <a:lstStyle/>
            <a:p>
              <a:endParaRPr lang="ru-RU"/>
            </a:p>
          </p:txBody>
        </p:sp>
        <p:sp>
          <p:nvSpPr>
            <p:cNvPr id="6234" name="Freeform 161"/>
            <p:cNvSpPr>
              <a:spLocks/>
            </p:cNvSpPr>
            <p:nvPr/>
          </p:nvSpPr>
          <p:spPr bwMode="auto">
            <a:xfrm>
              <a:off x="3830" y="455"/>
              <a:ext cx="43" cy="19"/>
            </a:xfrm>
            <a:custGeom>
              <a:avLst/>
              <a:gdLst>
                <a:gd name="T0" fmla="*/ 0 w 172"/>
                <a:gd name="T1" fmla="*/ 0 h 74"/>
                <a:gd name="T2" fmla="*/ 0 w 172"/>
                <a:gd name="T3" fmla="*/ 0 h 74"/>
                <a:gd name="T4" fmla="*/ 0 w 172"/>
                <a:gd name="T5" fmla="*/ 0 h 74"/>
                <a:gd name="T6" fmla="*/ 0 w 172"/>
                <a:gd name="T7" fmla="*/ 0 h 74"/>
                <a:gd name="T8" fmla="*/ 0 w 172"/>
                <a:gd name="T9" fmla="*/ 0 h 74"/>
                <a:gd name="T10" fmla="*/ 0 w 172"/>
                <a:gd name="T11" fmla="*/ 0 h 74"/>
                <a:gd name="T12" fmla="*/ 0 w 172"/>
                <a:gd name="T13" fmla="*/ 0 h 74"/>
                <a:gd name="T14" fmla="*/ 0 w 172"/>
                <a:gd name="T15" fmla="*/ 0 h 74"/>
                <a:gd name="T16" fmla="*/ 0 w 172"/>
                <a:gd name="T17" fmla="*/ 0 h 74"/>
                <a:gd name="T18" fmla="*/ 0 w 172"/>
                <a:gd name="T19" fmla="*/ 0 h 74"/>
                <a:gd name="T20" fmla="*/ 0 w 172"/>
                <a:gd name="T21" fmla="*/ 0 h 74"/>
                <a:gd name="T22" fmla="*/ 0 w 172"/>
                <a:gd name="T23" fmla="*/ 0 h 74"/>
                <a:gd name="T24" fmla="*/ 0 w 172"/>
                <a:gd name="T25" fmla="*/ 0 h 74"/>
                <a:gd name="T26" fmla="*/ 0 w 172"/>
                <a:gd name="T27" fmla="*/ 0 h 74"/>
                <a:gd name="T28" fmla="*/ 0 w 172"/>
                <a:gd name="T29" fmla="*/ 0 h 74"/>
                <a:gd name="T30" fmla="*/ 0 w 172"/>
                <a:gd name="T31" fmla="*/ 0 h 74"/>
                <a:gd name="T32" fmla="*/ 0 w 172"/>
                <a:gd name="T33" fmla="*/ 0 h 74"/>
                <a:gd name="T34" fmla="*/ 0 w 172"/>
                <a:gd name="T35" fmla="*/ 0 h 74"/>
                <a:gd name="T36" fmla="*/ 0 w 172"/>
                <a:gd name="T37" fmla="*/ 0 h 74"/>
                <a:gd name="T38" fmla="*/ 0 w 172"/>
                <a:gd name="T39" fmla="*/ 0 h 74"/>
                <a:gd name="T40" fmla="*/ 0 w 172"/>
                <a:gd name="T41" fmla="*/ 0 h 74"/>
                <a:gd name="T42" fmla="*/ 0 w 172"/>
                <a:gd name="T43" fmla="*/ 0 h 74"/>
                <a:gd name="T44" fmla="*/ 0 w 172"/>
                <a:gd name="T45" fmla="*/ 0 h 74"/>
                <a:gd name="T46" fmla="*/ 0 w 172"/>
                <a:gd name="T47" fmla="*/ 0 h 74"/>
                <a:gd name="T48" fmla="*/ 0 w 172"/>
                <a:gd name="T49" fmla="*/ 0 h 74"/>
                <a:gd name="T50" fmla="*/ 0 w 172"/>
                <a:gd name="T51" fmla="*/ 0 h 74"/>
                <a:gd name="T52" fmla="*/ 0 w 172"/>
                <a:gd name="T53" fmla="*/ 0 h 74"/>
                <a:gd name="T54" fmla="*/ 0 w 172"/>
                <a:gd name="T55" fmla="*/ 0 h 74"/>
                <a:gd name="T56" fmla="*/ 0 w 172"/>
                <a:gd name="T57" fmla="*/ 0 h 74"/>
                <a:gd name="T58" fmla="*/ 0 w 172"/>
                <a:gd name="T59" fmla="*/ 0 h 74"/>
                <a:gd name="T60" fmla="*/ 0 w 172"/>
                <a:gd name="T61" fmla="*/ 0 h 74"/>
                <a:gd name="T62" fmla="*/ 0 w 172"/>
                <a:gd name="T63" fmla="*/ 0 h 74"/>
                <a:gd name="T64" fmla="*/ 0 w 172"/>
                <a:gd name="T65" fmla="*/ 0 h 74"/>
                <a:gd name="T66" fmla="*/ 0 w 172"/>
                <a:gd name="T67" fmla="*/ 0 h 74"/>
                <a:gd name="T68" fmla="*/ 0 w 172"/>
                <a:gd name="T69" fmla="*/ 0 h 74"/>
                <a:gd name="T70" fmla="*/ 0 w 172"/>
                <a:gd name="T71" fmla="*/ 0 h 74"/>
                <a:gd name="T72" fmla="*/ 0 w 172"/>
                <a:gd name="T73" fmla="*/ 0 h 74"/>
                <a:gd name="T74" fmla="*/ 0 w 172"/>
                <a:gd name="T75" fmla="*/ 0 h 74"/>
                <a:gd name="T76" fmla="*/ 0 w 172"/>
                <a:gd name="T77" fmla="*/ 0 h 74"/>
                <a:gd name="T78" fmla="*/ 0 w 172"/>
                <a:gd name="T79" fmla="*/ 0 h 74"/>
                <a:gd name="T80" fmla="*/ 0 w 172"/>
                <a:gd name="T81" fmla="*/ 0 h 74"/>
                <a:gd name="T82" fmla="*/ 0 w 172"/>
                <a:gd name="T83" fmla="*/ 0 h 74"/>
                <a:gd name="T84" fmla="*/ 0 w 172"/>
                <a:gd name="T85" fmla="*/ 0 h 74"/>
                <a:gd name="T86" fmla="*/ 0 w 172"/>
                <a:gd name="T87" fmla="*/ 0 h 74"/>
                <a:gd name="T88" fmla="*/ 0 w 172"/>
                <a:gd name="T89" fmla="*/ 0 h 74"/>
                <a:gd name="T90" fmla="*/ 0 w 172"/>
                <a:gd name="T91" fmla="*/ 0 h 74"/>
                <a:gd name="T92" fmla="*/ 0 w 172"/>
                <a:gd name="T93" fmla="*/ 0 h 74"/>
                <a:gd name="T94" fmla="*/ 0 w 172"/>
                <a:gd name="T95" fmla="*/ 0 h 74"/>
                <a:gd name="T96" fmla="*/ 0 w 172"/>
                <a:gd name="T97" fmla="*/ 0 h 74"/>
                <a:gd name="T98" fmla="*/ 0 w 172"/>
                <a:gd name="T99" fmla="*/ 0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74"/>
                <a:gd name="T152" fmla="*/ 172 w 172"/>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74">
                  <a:moveTo>
                    <a:pt x="7" y="74"/>
                  </a:moveTo>
                  <a:lnTo>
                    <a:pt x="2" y="56"/>
                  </a:lnTo>
                  <a:lnTo>
                    <a:pt x="5" y="44"/>
                  </a:lnTo>
                  <a:lnTo>
                    <a:pt x="13" y="34"/>
                  </a:lnTo>
                  <a:lnTo>
                    <a:pt x="25" y="28"/>
                  </a:lnTo>
                  <a:lnTo>
                    <a:pt x="40" y="25"/>
                  </a:lnTo>
                  <a:lnTo>
                    <a:pt x="55" y="24"/>
                  </a:lnTo>
                  <a:lnTo>
                    <a:pt x="70" y="24"/>
                  </a:lnTo>
                  <a:lnTo>
                    <a:pt x="83" y="23"/>
                  </a:lnTo>
                  <a:lnTo>
                    <a:pt x="93" y="21"/>
                  </a:lnTo>
                  <a:lnTo>
                    <a:pt x="104" y="19"/>
                  </a:lnTo>
                  <a:lnTo>
                    <a:pt x="116" y="17"/>
                  </a:lnTo>
                  <a:lnTo>
                    <a:pt x="126" y="13"/>
                  </a:lnTo>
                  <a:lnTo>
                    <a:pt x="137" y="11"/>
                  </a:lnTo>
                  <a:lnTo>
                    <a:pt x="148" y="9"/>
                  </a:lnTo>
                  <a:lnTo>
                    <a:pt x="159" y="9"/>
                  </a:lnTo>
                  <a:lnTo>
                    <a:pt x="169" y="10"/>
                  </a:lnTo>
                  <a:lnTo>
                    <a:pt x="171" y="10"/>
                  </a:lnTo>
                  <a:lnTo>
                    <a:pt x="172" y="9"/>
                  </a:lnTo>
                  <a:lnTo>
                    <a:pt x="172" y="7"/>
                  </a:lnTo>
                  <a:lnTo>
                    <a:pt x="166" y="4"/>
                  </a:lnTo>
                  <a:lnTo>
                    <a:pt x="159" y="3"/>
                  </a:lnTo>
                  <a:lnTo>
                    <a:pt x="153" y="1"/>
                  </a:lnTo>
                  <a:lnTo>
                    <a:pt x="146" y="0"/>
                  </a:lnTo>
                  <a:lnTo>
                    <a:pt x="140" y="0"/>
                  </a:lnTo>
                  <a:lnTo>
                    <a:pt x="133" y="1"/>
                  </a:lnTo>
                  <a:lnTo>
                    <a:pt x="127" y="1"/>
                  </a:lnTo>
                  <a:lnTo>
                    <a:pt x="120" y="1"/>
                  </a:lnTo>
                  <a:lnTo>
                    <a:pt x="110" y="1"/>
                  </a:lnTo>
                  <a:lnTo>
                    <a:pt x="99" y="3"/>
                  </a:lnTo>
                  <a:lnTo>
                    <a:pt x="89" y="3"/>
                  </a:lnTo>
                  <a:lnTo>
                    <a:pt x="79" y="4"/>
                  </a:lnTo>
                  <a:lnTo>
                    <a:pt x="69" y="5"/>
                  </a:lnTo>
                  <a:lnTo>
                    <a:pt x="58" y="6"/>
                  </a:lnTo>
                  <a:lnTo>
                    <a:pt x="48" y="9"/>
                  </a:lnTo>
                  <a:lnTo>
                    <a:pt x="37" y="11"/>
                  </a:lnTo>
                  <a:lnTo>
                    <a:pt x="26" y="14"/>
                  </a:lnTo>
                  <a:lnTo>
                    <a:pt x="16" y="19"/>
                  </a:lnTo>
                  <a:lnTo>
                    <a:pt x="8" y="26"/>
                  </a:lnTo>
                  <a:lnTo>
                    <a:pt x="4" y="34"/>
                  </a:lnTo>
                  <a:lnTo>
                    <a:pt x="0" y="44"/>
                  </a:lnTo>
                  <a:lnTo>
                    <a:pt x="0" y="53"/>
                  </a:lnTo>
                  <a:lnTo>
                    <a:pt x="2" y="64"/>
                  </a:lnTo>
                  <a:lnTo>
                    <a:pt x="7" y="74"/>
                  </a:lnTo>
                  <a:close/>
                </a:path>
              </a:pathLst>
            </a:custGeom>
            <a:solidFill>
              <a:srgbClr val="000000"/>
            </a:solidFill>
            <a:ln w="9525">
              <a:noFill/>
              <a:round/>
              <a:headEnd/>
              <a:tailEnd/>
            </a:ln>
          </p:spPr>
          <p:txBody>
            <a:bodyPr/>
            <a:lstStyle/>
            <a:p>
              <a:endParaRPr lang="ru-RU"/>
            </a:p>
          </p:txBody>
        </p:sp>
        <p:sp>
          <p:nvSpPr>
            <p:cNvPr id="6235" name="Freeform 162"/>
            <p:cNvSpPr>
              <a:spLocks/>
            </p:cNvSpPr>
            <p:nvPr/>
          </p:nvSpPr>
          <p:spPr bwMode="auto">
            <a:xfrm>
              <a:off x="3835" y="442"/>
              <a:ext cx="41" cy="17"/>
            </a:xfrm>
            <a:custGeom>
              <a:avLst/>
              <a:gdLst>
                <a:gd name="T0" fmla="*/ 0 w 165"/>
                <a:gd name="T1" fmla="*/ 0 h 65"/>
                <a:gd name="T2" fmla="*/ 0 w 165"/>
                <a:gd name="T3" fmla="*/ 0 h 65"/>
                <a:gd name="T4" fmla="*/ 0 w 165"/>
                <a:gd name="T5" fmla="*/ 0 h 65"/>
                <a:gd name="T6" fmla="*/ 0 w 165"/>
                <a:gd name="T7" fmla="*/ 0 h 65"/>
                <a:gd name="T8" fmla="*/ 0 w 165"/>
                <a:gd name="T9" fmla="*/ 0 h 65"/>
                <a:gd name="T10" fmla="*/ 0 w 165"/>
                <a:gd name="T11" fmla="*/ 0 h 65"/>
                <a:gd name="T12" fmla="*/ 0 w 165"/>
                <a:gd name="T13" fmla="*/ 0 h 65"/>
                <a:gd name="T14" fmla="*/ 0 w 165"/>
                <a:gd name="T15" fmla="*/ 0 h 65"/>
                <a:gd name="T16" fmla="*/ 0 w 165"/>
                <a:gd name="T17" fmla="*/ 0 h 65"/>
                <a:gd name="T18" fmla="*/ 0 w 165"/>
                <a:gd name="T19" fmla="*/ 0 h 65"/>
                <a:gd name="T20" fmla="*/ 0 w 165"/>
                <a:gd name="T21" fmla="*/ 0 h 65"/>
                <a:gd name="T22" fmla="*/ 0 w 165"/>
                <a:gd name="T23" fmla="*/ 0 h 65"/>
                <a:gd name="T24" fmla="*/ 0 w 165"/>
                <a:gd name="T25" fmla="*/ 0 h 65"/>
                <a:gd name="T26" fmla="*/ 0 w 165"/>
                <a:gd name="T27" fmla="*/ 0 h 65"/>
                <a:gd name="T28" fmla="*/ 0 w 165"/>
                <a:gd name="T29" fmla="*/ 0 h 65"/>
                <a:gd name="T30" fmla="*/ 0 w 165"/>
                <a:gd name="T31" fmla="*/ 0 h 65"/>
                <a:gd name="T32" fmla="*/ 0 w 165"/>
                <a:gd name="T33" fmla="*/ 0 h 65"/>
                <a:gd name="T34" fmla="*/ 0 w 165"/>
                <a:gd name="T35" fmla="*/ 0 h 65"/>
                <a:gd name="T36" fmla="*/ 0 w 165"/>
                <a:gd name="T37" fmla="*/ 0 h 65"/>
                <a:gd name="T38" fmla="*/ 0 w 165"/>
                <a:gd name="T39" fmla="*/ 0 h 65"/>
                <a:gd name="T40" fmla="*/ 0 w 165"/>
                <a:gd name="T41" fmla="*/ 0 h 65"/>
                <a:gd name="T42" fmla="*/ 0 w 165"/>
                <a:gd name="T43" fmla="*/ 0 h 65"/>
                <a:gd name="T44" fmla="*/ 0 w 165"/>
                <a:gd name="T45" fmla="*/ 0 h 65"/>
                <a:gd name="T46" fmla="*/ 0 w 165"/>
                <a:gd name="T47" fmla="*/ 0 h 65"/>
                <a:gd name="T48" fmla="*/ 0 w 165"/>
                <a:gd name="T49" fmla="*/ 0 h 65"/>
                <a:gd name="T50" fmla="*/ 0 w 165"/>
                <a:gd name="T51" fmla="*/ 0 h 65"/>
                <a:gd name="T52" fmla="*/ 0 w 165"/>
                <a:gd name="T53" fmla="*/ 0 h 65"/>
                <a:gd name="T54" fmla="*/ 0 w 165"/>
                <a:gd name="T55" fmla="*/ 0 h 65"/>
                <a:gd name="T56" fmla="*/ 0 w 165"/>
                <a:gd name="T57" fmla="*/ 0 h 65"/>
                <a:gd name="T58" fmla="*/ 0 w 165"/>
                <a:gd name="T59" fmla="*/ 0 h 65"/>
                <a:gd name="T60" fmla="*/ 0 w 165"/>
                <a:gd name="T61" fmla="*/ 0 h 65"/>
                <a:gd name="T62" fmla="*/ 0 w 165"/>
                <a:gd name="T63" fmla="*/ 0 h 65"/>
                <a:gd name="T64" fmla="*/ 0 w 165"/>
                <a:gd name="T65" fmla="*/ 0 h 65"/>
                <a:gd name="T66" fmla="*/ 0 w 165"/>
                <a:gd name="T67" fmla="*/ 0 h 65"/>
                <a:gd name="T68" fmla="*/ 0 w 165"/>
                <a:gd name="T69" fmla="*/ 0 h 65"/>
                <a:gd name="T70" fmla="*/ 0 w 165"/>
                <a:gd name="T71" fmla="*/ 0 h 65"/>
                <a:gd name="T72" fmla="*/ 0 w 165"/>
                <a:gd name="T73" fmla="*/ 0 h 65"/>
                <a:gd name="T74" fmla="*/ 0 w 165"/>
                <a:gd name="T75" fmla="*/ 0 h 65"/>
                <a:gd name="T76" fmla="*/ 0 w 165"/>
                <a:gd name="T77" fmla="*/ 0 h 65"/>
                <a:gd name="T78" fmla="*/ 0 w 165"/>
                <a:gd name="T79" fmla="*/ 0 h 65"/>
                <a:gd name="T80" fmla="*/ 0 w 165"/>
                <a:gd name="T81" fmla="*/ 0 h 65"/>
                <a:gd name="T82" fmla="*/ 0 w 165"/>
                <a:gd name="T83" fmla="*/ 0 h 65"/>
                <a:gd name="T84" fmla="*/ 0 w 165"/>
                <a:gd name="T85" fmla="*/ 0 h 65"/>
                <a:gd name="T86" fmla="*/ 0 w 165"/>
                <a:gd name="T87" fmla="*/ 0 h 65"/>
                <a:gd name="T88" fmla="*/ 0 w 165"/>
                <a:gd name="T89" fmla="*/ 0 h 65"/>
                <a:gd name="T90" fmla="*/ 0 w 165"/>
                <a:gd name="T91" fmla="*/ 0 h 65"/>
                <a:gd name="T92" fmla="*/ 0 w 165"/>
                <a:gd name="T93" fmla="*/ 0 h 65"/>
                <a:gd name="T94" fmla="*/ 0 w 165"/>
                <a:gd name="T95" fmla="*/ 0 h 65"/>
                <a:gd name="T96" fmla="*/ 0 w 165"/>
                <a:gd name="T97" fmla="*/ 0 h 65"/>
                <a:gd name="T98" fmla="*/ 0 w 165"/>
                <a:gd name="T99" fmla="*/ 0 h 65"/>
                <a:gd name="T100" fmla="*/ 0 w 165"/>
                <a:gd name="T101" fmla="*/ 0 h 65"/>
                <a:gd name="T102" fmla="*/ 0 w 165"/>
                <a:gd name="T103" fmla="*/ 0 h 65"/>
                <a:gd name="T104" fmla="*/ 0 w 165"/>
                <a:gd name="T105" fmla="*/ 0 h 65"/>
                <a:gd name="T106" fmla="*/ 0 w 165"/>
                <a:gd name="T107" fmla="*/ 0 h 65"/>
                <a:gd name="T108" fmla="*/ 0 w 165"/>
                <a:gd name="T109" fmla="*/ 0 h 65"/>
                <a:gd name="T110" fmla="*/ 0 w 165"/>
                <a:gd name="T111" fmla="*/ 0 h 65"/>
                <a:gd name="T112" fmla="*/ 0 w 165"/>
                <a:gd name="T113" fmla="*/ 0 h 65"/>
                <a:gd name="T114" fmla="*/ 0 w 165"/>
                <a:gd name="T115" fmla="*/ 0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65"/>
                <a:gd name="T176" fmla="*/ 165 w 165"/>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65">
                  <a:moveTo>
                    <a:pt x="2" y="65"/>
                  </a:moveTo>
                  <a:lnTo>
                    <a:pt x="5" y="50"/>
                  </a:lnTo>
                  <a:lnTo>
                    <a:pt x="10" y="40"/>
                  </a:lnTo>
                  <a:lnTo>
                    <a:pt x="20" y="31"/>
                  </a:lnTo>
                  <a:lnTo>
                    <a:pt x="36" y="28"/>
                  </a:lnTo>
                  <a:lnTo>
                    <a:pt x="41" y="27"/>
                  </a:lnTo>
                  <a:lnTo>
                    <a:pt x="45" y="27"/>
                  </a:lnTo>
                  <a:lnTo>
                    <a:pt x="50" y="27"/>
                  </a:lnTo>
                  <a:lnTo>
                    <a:pt x="55" y="27"/>
                  </a:lnTo>
                  <a:lnTo>
                    <a:pt x="59" y="28"/>
                  </a:lnTo>
                  <a:lnTo>
                    <a:pt x="64" y="28"/>
                  </a:lnTo>
                  <a:lnTo>
                    <a:pt x="69" y="29"/>
                  </a:lnTo>
                  <a:lnTo>
                    <a:pt x="73" y="29"/>
                  </a:lnTo>
                  <a:lnTo>
                    <a:pt x="85" y="29"/>
                  </a:lnTo>
                  <a:lnTo>
                    <a:pt x="96" y="29"/>
                  </a:lnTo>
                  <a:lnTo>
                    <a:pt x="107" y="29"/>
                  </a:lnTo>
                  <a:lnTo>
                    <a:pt x="119" y="29"/>
                  </a:lnTo>
                  <a:lnTo>
                    <a:pt x="131" y="30"/>
                  </a:lnTo>
                  <a:lnTo>
                    <a:pt x="141" y="31"/>
                  </a:lnTo>
                  <a:lnTo>
                    <a:pt x="153" y="33"/>
                  </a:lnTo>
                  <a:lnTo>
                    <a:pt x="163" y="36"/>
                  </a:lnTo>
                  <a:lnTo>
                    <a:pt x="165" y="36"/>
                  </a:lnTo>
                  <a:lnTo>
                    <a:pt x="165" y="34"/>
                  </a:lnTo>
                  <a:lnTo>
                    <a:pt x="165" y="33"/>
                  </a:lnTo>
                  <a:lnTo>
                    <a:pt x="156" y="29"/>
                  </a:lnTo>
                  <a:lnTo>
                    <a:pt x="149" y="27"/>
                  </a:lnTo>
                  <a:lnTo>
                    <a:pt x="141" y="24"/>
                  </a:lnTo>
                  <a:lnTo>
                    <a:pt x="132" y="22"/>
                  </a:lnTo>
                  <a:lnTo>
                    <a:pt x="124" y="21"/>
                  </a:lnTo>
                  <a:lnTo>
                    <a:pt x="116" y="19"/>
                  </a:lnTo>
                  <a:lnTo>
                    <a:pt x="107" y="17"/>
                  </a:lnTo>
                  <a:lnTo>
                    <a:pt x="99" y="15"/>
                  </a:lnTo>
                  <a:lnTo>
                    <a:pt x="92" y="13"/>
                  </a:lnTo>
                  <a:lnTo>
                    <a:pt x="85" y="9"/>
                  </a:lnTo>
                  <a:lnTo>
                    <a:pt x="77" y="7"/>
                  </a:lnTo>
                  <a:lnTo>
                    <a:pt x="70" y="4"/>
                  </a:lnTo>
                  <a:lnTo>
                    <a:pt x="62" y="2"/>
                  </a:lnTo>
                  <a:lnTo>
                    <a:pt x="54" y="0"/>
                  </a:lnTo>
                  <a:lnTo>
                    <a:pt x="47" y="0"/>
                  </a:lnTo>
                  <a:lnTo>
                    <a:pt x="38" y="1"/>
                  </a:lnTo>
                  <a:lnTo>
                    <a:pt x="34" y="2"/>
                  </a:lnTo>
                  <a:lnTo>
                    <a:pt x="28" y="4"/>
                  </a:lnTo>
                  <a:lnTo>
                    <a:pt x="22" y="7"/>
                  </a:lnTo>
                  <a:lnTo>
                    <a:pt x="17" y="9"/>
                  </a:lnTo>
                  <a:lnTo>
                    <a:pt x="13" y="13"/>
                  </a:lnTo>
                  <a:lnTo>
                    <a:pt x="8" y="16"/>
                  </a:lnTo>
                  <a:lnTo>
                    <a:pt x="5" y="21"/>
                  </a:lnTo>
                  <a:lnTo>
                    <a:pt x="2" y="26"/>
                  </a:lnTo>
                  <a:lnTo>
                    <a:pt x="0" y="36"/>
                  </a:lnTo>
                  <a:lnTo>
                    <a:pt x="0" y="45"/>
                  </a:lnTo>
                  <a:lnTo>
                    <a:pt x="1" y="55"/>
                  </a:lnTo>
                  <a:lnTo>
                    <a:pt x="2" y="65"/>
                  </a:lnTo>
                  <a:close/>
                </a:path>
              </a:pathLst>
            </a:custGeom>
            <a:solidFill>
              <a:srgbClr val="000000"/>
            </a:solidFill>
            <a:ln w="9525">
              <a:noFill/>
              <a:round/>
              <a:headEnd/>
              <a:tailEnd/>
            </a:ln>
          </p:spPr>
          <p:txBody>
            <a:bodyPr/>
            <a:lstStyle/>
            <a:p>
              <a:endParaRPr lang="ru-RU"/>
            </a:p>
          </p:txBody>
        </p:sp>
        <p:sp>
          <p:nvSpPr>
            <p:cNvPr id="6236" name="Freeform 163"/>
            <p:cNvSpPr>
              <a:spLocks/>
            </p:cNvSpPr>
            <p:nvPr/>
          </p:nvSpPr>
          <p:spPr bwMode="auto">
            <a:xfrm>
              <a:off x="3861" y="463"/>
              <a:ext cx="12" cy="13"/>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w 45"/>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54"/>
                <a:gd name="T104" fmla="*/ 45 w 45"/>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54">
                  <a:moveTo>
                    <a:pt x="0" y="6"/>
                  </a:moveTo>
                  <a:lnTo>
                    <a:pt x="5" y="5"/>
                  </a:lnTo>
                  <a:lnTo>
                    <a:pt x="10" y="5"/>
                  </a:lnTo>
                  <a:lnTo>
                    <a:pt x="15" y="5"/>
                  </a:lnTo>
                  <a:lnTo>
                    <a:pt x="20" y="7"/>
                  </a:lnTo>
                  <a:lnTo>
                    <a:pt x="24" y="9"/>
                  </a:lnTo>
                  <a:lnTo>
                    <a:pt x="28" y="12"/>
                  </a:lnTo>
                  <a:lnTo>
                    <a:pt x="31" y="15"/>
                  </a:lnTo>
                  <a:lnTo>
                    <a:pt x="34" y="20"/>
                  </a:lnTo>
                  <a:lnTo>
                    <a:pt x="37" y="27"/>
                  </a:lnTo>
                  <a:lnTo>
                    <a:pt x="40" y="35"/>
                  </a:lnTo>
                  <a:lnTo>
                    <a:pt x="40" y="44"/>
                  </a:lnTo>
                  <a:lnTo>
                    <a:pt x="41" y="53"/>
                  </a:lnTo>
                  <a:lnTo>
                    <a:pt x="41" y="54"/>
                  </a:lnTo>
                  <a:lnTo>
                    <a:pt x="43" y="53"/>
                  </a:lnTo>
                  <a:lnTo>
                    <a:pt x="44" y="51"/>
                  </a:lnTo>
                  <a:lnTo>
                    <a:pt x="44" y="50"/>
                  </a:lnTo>
                  <a:lnTo>
                    <a:pt x="45" y="40"/>
                  </a:lnTo>
                  <a:lnTo>
                    <a:pt x="45" y="29"/>
                  </a:lnTo>
                  <a:lnTo>
                    <a:pt x="44" y="20"/>
                  </a:lnTo>
                  <a:lnTo>
                    <a:pt x="40" y="10"/>
                  </a:lnTo>
                  <a:lnTo>
                    <a:pt x="36" y="6"/>
                  </a:lnTo>
                  <a:lnTo>
                    <a:pt x="31" y="2"/>
                  </a:lnTo>
                  <a:lnTo>
                    <a:pt x="27" y="0"/>
                  </a:lnTo>
                  <a:lnTo>
                    <a:pt x="22" y="0"/>
                  </a:lnTo>
                  <a:lnTo>
                    <a:pt x="16" y="0"/>
                  </a:lnTo>
                  <a:lnTo>
                    <a:pt x="10" y="2"/>
                  </a:lnTo>
                  <a:lnTo>
                    <a:pt x="6" y="3"/>
                  </a:lnTo>
                  <a:lnTo>
                    <a:pt x="0" y="6"/>
                  </a:lnTo>
                  <a:close/>
                </a:path>
              </a:pathLst>
            </a:custGeom>
            <a:solidFill>
              <a:srgbClr val="000000"/>
            </a:solidFill>
            <a:ln w="9525">
              <a:noFill/>
              <a:round/>
              <a:headEnd/>
              <a:tailEnd/>
            </a:ln>
          </p:spPr>
          <p:txBody>
            <a:bodyPr/>
            <a:lstStyle/>
            <a:p>
              <a:endParaRPr lang="ru-RU"/>
            </a:p>
          </p:txBody>
        </p:sp>
        <p:sp>
          <p:nvSpPr>
            <p:cNvPr id="6237" name="Freeform 164"/>
            <p:cNvSpPr>
              <a:spLocks/>
            </p:cNvSpPr>
            <p:nvPr/>
          </p:nvSpPr>
          <p:spPr bwMode="auto">
            <a:xfrm>
              <a:off x="3868" y="456"/>
              <a:ext cx="12" cy="11"/>
            </a:xfrm>
            <a:custGeom>
              <a:avLst/>
              <a:gdLst>
                <a:gd name="T0" fmla="*/ 0 w 47"/>
                <a:gd name="T1" fmla="*/ 0 h 42"/>
                <a:gd name="T2" fmla="*/ 0 w 47"/>
                <a:gd name="T3" fmla="*/ 0 h 42"/>
                <a:gd name="T4" fmla="*/ 0 w 47"/>
                <a:gd name="T5" fmla="*/ 0 h 42"/>
                <a:gd name="T6" fmla="*/ 0 w 47"/>
                <a:gd name="T7" fmla="*/ 0 h 42"/>
                <a:gd name="T8" fmla="*/ 0 w 47"/>
                <a:gd name="T9" fmla="*/ 0 h 42"/>
                <a:gd name="T10" fmla="*/ 0 w 47"/>
                <a:gd name="T11" fmla="*/ 0 h 42"/>
                <a:gd name="T12" fmla="*/ 0 w 47"/>
                <a:gd name="T13" fmla="*/ 0 h 42"/>
                <a:gd name="T14" fmla="*/ 0 w 47"/>
                <a:gd name="T15" fmla="*/ 0 h 42"/>
                <a:gd name="T16" fmla="*/ 0 w 47"/>
                <a:gd name="T17" fmla="*/ 0 h 42"/>
                <a:gd name="T18" fmla="*/ 0 w 47"/>
                <a:gd name="T19" fmla="*/ 0 h 42"/>
                <a:gd name="T20" fmla="*/ 0 w 47"/>
                <a:gd name="T21" fmla="*/ 0 h 42"/>
                <a:gd name="T22" fmla="*/ 0 w 47"/>
                <a:gd name="T23" fmla="*/ 0 h 42"/>
                <a:gd name="T24" fmla="*/ 0 w 47"/>
                <a:gd name="T25" fmla="*/ 0 h 42"/>
                <a:gd name="T26" fmla="*/ 0 w 47"/>
                <a:gd name="T27" fmla="*/ 0 h 42"/>
                <a:gd name="T28" fmla="*/ 0 w 47"/>
                <a:gd name="T29" fmla="*/ 0 h 42"/>
                <a:gd name="T30" fmla="*/ 0 w 47"/>
                <a:gd name="T31" fmla="*/ 0 h 42"/>
                <a:gd name="T32" fmla="*/ 0 w 47"/>
                <a:gd name="T33" fmla="*/ 0 h 42"/>
                <a:gd name="T34" fmla="*/ 0 w 47"/>
                <a:gd name="T35" fmla="*/ 0 h 42"/>
                <a:gd name="T36" fmla="*/ 0 w 47"/>
                <a:gd name="T37" fmla="*/ 0 h 42"/>
                <a:gd name="T38" fmla="*/ 0 w 47"/>
                <a:gd name="T39" fmla="*/ 0 h 42"/>
                <a:gd name="T40" fmla="*/ 0 w 47"/>
                <a:gd name="T41" fmla="*/ 0 h 42"/>
                <a:gd name="T42" fmla="*/ 0 w 47"/>
                <a:gd name="T43" fmla="*/ 0 h 42"/>
                <a:gd name="T44" fmla="*/ 0 w 47"/>
                <a:gd name="T45" fmla="*/ 0 h 42"/>
                <a:gd name="T46" fmla="*/ 0 w 47"/>
                <a:gd name="T47" fmla="*/ 0 h 42"/>
                <a:gd name="T48" fmla="*/ 0 w 47"/>
                <a:gd name="T49" fmla="*/ 0 h 42"/>
                <a:gd name="T50" fmla="*/ 0 w 47"/>
                <a:gd name="T51" fmla="*/ 0 h 42"/>
                <a:gd name="T52" fmla="*/ 0 w 47"/>
                <a:gd name="T53" fmla="*/ 0 h 42"/>
                <a:gd name="T54" fmla="*/ 0 w 47"/>
                <a:gd name="T55" fmla="*/ 0 h 42"/>
                <a:gd name="T56" fmla="*/ 0 w 47"/>
                <a:gd name="T57" fmla="*/ 0 h 42"/>
                <a:gd name="T58" fmla="*/ 0 w 47"/>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2"/>
                <a:gd name="T92" fmla="*/ 47 w 47"/>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2">
                  <a:moveTo>
                    <a:pt x="0" y="0"/>
                  </a:moveTo>
                  <a:lnTo>
                    <a:pt x="8" y="2"/>
                  </a:lnTo>
                  <a:lnTo>
                    <a:pt x="16" y="5"/>
                  </a:lnTo>
                  <a:lnTo>
                    <a:pt x="23" y="8"/>
                  </a:lnTo>
                  <a:lnTo>
                    <a:pt x="30" y="14"/>
                  </a:lnTo>
                  <a:lnTo>
                    <a:pt x="35" y="20"/>
                  </a:lnTo>
                  <a:lnTo>
                    <a:pt x="40" y="26"/>
                  </a:lnTo>
                  <a:lnTo>
                    <a:pt x="43" y="34"/>
                  </a:lnTo>
                  <a:lnTo>
                    <a:pt x="45" y="42"/>
                  </a:lnTo>
                  <a:lnTo>
                    <a:pt x="47" y="42"/>
                  </a:lnTo>
                  <a:lnTo>
                    <a:pt x="47" y="41"/>
                  </a:lnTo>
                  <a:lnTo>
                    <a:pt x="45" y="33"/>
                  </a:lnTo>
                  <a:lnTo>
                    <a:pt x="43" y="26"/>
                  </a:lnTo>
                  <a:lnTo>
                    <a:pt x="40" y="20"/>
                  </a:lnTo>
                  <a:lnTo>
                    <a:pt x="35" y="14"/>
                  </a:lnTo>
                  <a:lnTo>
                    <a:pt x="31" y="11"/>
                  </a:lnTo>
                  <a:lnTo>
                    <a:pt x="27" y="8"/>
                  </a:lnTo>
                  <a:lnTo>
                    <a:pt x="23" y="6"/>
                  </a:lnTo>
                  <a:lnTo>
                    <a:pt x="19" y="4"/>
                  </a:lnTo>
                  <a:lnTo>
                    <a:pt x="14" y="2"/>
                  </a:lnTo>
                  <a:lnTo>
                    <a:pt x="9" y="1"/>
                  </a:lnTo>
                  <a:lnTo>
                    <a:pt x="5" y="0"/>
                  </a:lnTo>
                  <a:lnTo>
                    <a:pt x="0" y="0"/>
                  </a:lnTo>
                  <a:close/>
                </a:path>
              </a:pathLst>
            </a:custGeom>
            <a:solidFill>
              <a:srgbClr val="000000"/>
            </a:solidFill>
            <a:ln w="9525">
              <a:noFill/>
              <a:round/>
              <a:headEnd/>
              <a:tailEnd/>
            </a:ln>
          </p:spPr>
          <p:txBody>
            <a:bodyPr/>
            <a:lstStyle/>
            <a:p>
              <a:endParaRPr lang="ru-RU"/>
            </a:p>
          </p:txBody>
        </p:sp>
        <p:sp>
          <p:nvSpPr>
            <p:cNvPr id="6238" name="Freeform 165"/>
            <p:cNvSpPr>
              <a:spLocks/>
            </p:cNvSpPr>
            <p:nvPr/>
          </p:nvSpPr>
          <p:spPr bwMode="auto">
            <a:xfrm>
              <a:off x="3873" y="450"/>
              <a:ext cx="11" cy="11"/>
            </a:xfrm>
            <a:custGeom>
              <a:avLst/>
              <a:gdLst>
                <a:gd name="T0" fmla="*/ 0 w 46"/>
                <a:gd name="T1" fmla="*/ 0 h 44"/>
                <a:gd name="T2" fmla="*/ 0 w 46"/>
                <a:gd name="T3" fmla="*/ 0 h 44"/>
                <a:gd name="T4" fmla="*/ 0 w 46"/>
                <a:gd name="T5" fmla="*/ 0 h 44"/>
                <a:gd name="T6" fmla="*/ 0 w 46"/>
                <a:gd name="T7" fmla="*/ 0 h 44"/>
                <a:gd name="T8" fmla="*/ 0 w 46"/>
                <a:gd name="T9" fmla="*/ 0 h 44"/>
                <a:gd name="T10" fmla="*/ 0 w 46"/>
                <a:gd name="T11" fmla="*/ 0 h 44"/>
                <a:gd name="T12" fmla="*/ 0 w 46"/>
                <a:gd name="T13" fmla="*/ 0 h 44"/>
                <a:gd name="T14" fmla="*/ 0 w 46"/>
                <a:gd name="T15" fmla="*/ 0 h 44"/>
                <a:gd name="T16" fmla="*/ 0 w 46"/>
                <a:gd name="T17" fmla="*/ 0 h 44"/>
                <a:gd name="T18" fmla="*/ 0 w 46"/>
                <a:gd name="T19" fmla="*/ 0 h 44"/>
                <a:gd name="T20" fmla="*/ 0 w 46"/>
                <a:gd name="T21" fmla="*/ 0 h 44"/>
                <a:gd name="T22" fmla="*/ 0 w 46"/>
                <a:gd name="T23" fmla="*/ 0 h 44"/>
                <a:gd name="T24" fmla="*/ 0 w 46"/>
                <a:gd name="T25" fmla="*/ 0 h 44"/>
                <a:gd name="T26" fmla="*/ 0 w 46"/>
                <a:gd name="T27" fmla="*/ 0 h 44"/>
                <a:gd name="T28" fmla="*/ 0 w 46"/>
                <a:gd name="T29" fmla="*/ 0 h 44"/>
                <a:gd name="T30" fmla="*/ 0 w 46"/>
                <a:gd name="T31" fmla="*/ 0 h 44"/>
                <a:gd name="T32" fmla="*/ 0 w 46"/>
                <a:gd name="T33" fmla="*/ 0 h 44"/>
                <a:gd name="T34" fmla="*/ 0 w 46"/>
                <a:gd name="T35" fmla="*/ 0 h 44"/>
                <a:gd name="T36" fmla="*/ 0 w 46"/>
                <a:gd name="T37" fmla="*/ 0 h 44"/>
                <a:gd name="T38" fmla="*/ 0 w 46"/>
                <a:gd name="T39" fmla="*/ 0 h 44"/>
                <a:gd name="T40" fmla="*/ 0 w 46"/>
                <a:gd name="T41" fmla="*/ 0 h 44"/>
                <a:gd name="T42" fmla="*/ 0 w 46"/>
                <a:gd name="T43" fmla="*/ 0 h 44"/>
                <a:gd name="T44" fmla="*/ 0 w 46"/>
                <a:gd name="T45" fmla="*/ 0 h 44"/>
                <a:gd name="T46" fmla="*/ 0 w 46"/>
                <a:gd name="T47" fmla="*/ 0 h 44"/>
                <a:gd name="T48" fmla="*/ 0 w 46"/>
                <a:gd name="T49" fmla="*/ 0 h 44"/>
                <a:gd name="T50" fmla="*/ 0 w 46"/>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44"/>
                <a:gd name="T80" fmla="*/ 46 w 4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44">
                  <a:moveTo>
                    <a:pt x="0" y="0"/>
                  </a:moveTo>
                  <a:lnTo>
                    <a:pt x="9" y="3"/>
                  </a:lnTo>
                  <a:lnTo>
                    <a:pt x="17" y="5"/>
                  </a:lnTo>
                  <a:lnTo>
                    <a:pt x="24" y="8"/>
                  </a:lnTo>
                  <a:lnTo>
                    <a:pt x="30" y="14"/>
                  </a:lnTo>
                  <a:lnTo>
                    <a:pt x="33" y="21"/>
                  </a:lnTo>
                  <a:lnTo>
                    <a:pt x="37" y="28"/>
                  </a:lnTo>
                  <a:lnTo>
                    <a:pt x="39" y="35"/>
                  </a:lnTo>
                  <a:lnTo>
                    <a:pt x="42" y="42"/>
                  </a:lnTo>
                  <a:lnTo>
                    <a:pt x="42" y="44"/>
                  </a:lnTo>
                  <a:lnTo>
                    <a:pt x="45" y="42"/>
                  </a:lnTo>
                  <a:lnTo>
                    <a:pt x="46" y="41"/>
                  </a:lnTo>
                  <a:lnTo>
                    <a:pt x="46" y="40"/>
                  </a:lnTo>
                  <a:lnTo>
                    <a:pt x="45" y="33"/>
                  </a:lnTo>
                  <a:lnTo>
                    <a:pt x="42" y="25"/>
                  </a:lnTo>
                  <a:lnTo>
                    <a:pt x="40" y="18"/>
                  </a:lnTo>
                  <a:lnTo>
                    <a:pt x="35" y="11"/>
                  </a:lnTo>
                  <a:lnTo>
                    <a:pt x="28" y="5"/>
                  </a:lnTo>
                  <a:lnTo>
                    <a:pt x="19" y="3"/>
                  </a:lnTo>
                  <a:lnTo>
                    <a:pt x="10" y="1"/>
                  </a:lnTo>
                  <a:lnTo>
                    <a:pt x="2" y="0"/>
                  </a:lnTo>
                  <a:lnTo>
                    <a:pt x="0" y="0"/>
                  </a:lnTo>
                  <a:close/>
                </a:path>
              </a:pathLst>
            </a:custGeom>
            <a:solidFill>
              <a:srgbClr val="000000"/>
            </a:solidFill>
            <a:ln w="9525">
              <a:noFill/>
              <a:round/>
              <a:headEnd/>
              <a:tailEnd/>
            </a:ln>
          </p:spPr>
          <p:txBody>
            <a:bodyPr/>
            <a:lstStyle/>
            <a:p>
              <a:endParaRPr lang="ru-RU"/>
            </a:p>
          </p:txBody>
        </p:sp>
        <p:sp>
          <p:nvSpPr>
            <p:cNvPr id="6239" name="Freeform 166"/>
            <p:cNvSpPr>
              <a:spLocks/>
            </p:cNvSpPr>
            <p:nvPr/>
          </p:nvSpPr>
          <p:spPr bwMode="auto">
            <a:xfrm>
              <a:off x="3888" y="538"/>
              <a:ext cx="138" cy="106"/>
            </a:xfrm>
            <a:custGeom>
              <a:avLst/>
              <a:gdLst>
                <a:gd name="T0" fmla="*/ 0 w 551"/>
                <a:gd name="T1" fmla="*/ 0 h 425"/>
                <a:gd name="T2" fmla="*/ 0 w 551"/>
                <a:gd name="T3" fmla="*/ 0 h 425"/>
                <a:gd name="T4" fmla="*/ 0 w 551"/>
                <a:gd name="T5" fmla="*/ 0 h 425"/>
                <a:gd name="T6" fmla="*/ 0 w 551"/>
                <a:gd name="T7" fmla="*/ 0 h 425"/>
                <a:gd name="T8" fmla="*/ 0 w 551"/>
                <a:gd name="T9" fmla="*/ 0 h 425"/>
                <a:gd name="T10" fmla="*/ 0 w 551"/>
                <a:gd name="T11" fmla="*/ 0 h 425"/>
                <a:gd name="T12" fmla="*/ 0 w 551"/>
                <a:gd name="T13" fmla="*/ 0 h 425"/>
                <a:gd name="T14" fmla="*/ 0 w 551"/>
                <a:gd name="T15" fmla="*/ 0 h 425"/>
                <a:gd name="T16" fmla="*/ 0 w 551"/>
                <a:gd name="T17" fmla="*/ 0 h 425"/>
                <a:gd name="T18" fmla="*/ 0 w 551"/>
                <a:gd name="T19" fmla="*/ 0 h 425"/>
                <a:gd name="T20" fmla="*/ 0 w 551"/>
                <a:gd name="T21" fmla="*/ 0 h 425"/>
                <a:gd name="T22" fmla="*/ 0 w 551"/>
                <a:gd name="T23" fmla="*/ 0 h 425"/>
                <a:gd name="T24" fmla="*/ 0 w 551"/>
                <a:gd name="T25" fmla="*/ 0 h 425"/>
                <a:gd name="T26" fmla="*/ 0 w 551"/>
                <a:gd name="T27" fmla="*/ 0 h 425"/>
                <a:gd name="T28" fmla="*/ 0 w 551"/>
                <a:gd name="T29" fmla="*/ 0 h 425"/>
                <a:gd name="T30" fmla="*/ 0 w 551"/>
                <a:gd name="T31" fmla="*/ 0 h 425"/>
                <a:gd name="T32" fmla="*/ 0 w 551"/>
                <a:gd name="T33" fmla="*/ 0 h 425"/>
                <a:gd name="T34" fmla="*/ 0 w 551"/>
                <a:gd name="T35" fmla="*/ 0 h 425"/>
                <a:gd name="T36" fmla="*/ 0 w 551"/>
                <a:gd name="T37" fmla="*/ 0 h 425"/>
                <a:gd name="T38" fmla="*/ 0 w 551"/>
                <a:gd name="T39" fmla="*/ 0 h 425"/>
                <a:gd name="T40" fmla="*/ 0 w 551"/>
                <a:gd name="T41" fmla="*/ 0 h 425"/>
                <a:gd name="T42" fmla="*/ 0 w 551"/>
                <a:gd name="T43" fmla="*/ 0 h 425"/>
                <a:gd name="T44" fmla="*/ 0 w 551"/>
                <a:gd name="T45" fmla="*/ 0 h 425"/>
                <a:gd name="T46" fmla="*/ 0 w 551"/>
                <a:gd name="T47" fmla="*/ 0 h 425"/>
                <a:gd name="T48" fmla="*/ 0 w 551"/>
                <a:gd name="T49" fmla="*/ 0 h 425"/>
                <a:gd name="T50" fmla="*/ 0 w 551"/>
                <a:gd name="T51" fmla="*/ 0 h 425"/>
                <a:gd name="T52" fmla="*/ 0 w 551"/>
                <a:gd name="T53" fmla="*/ 0 h 425"/>
                <a:gd name="T54" fmla="*/ 0 w 551"/>
                <a:gd name="T55" fmla="*/ 0 h 425"/>
                <a:gd name="T56" fmla="*/ 0 w 551"/>
                <a:gd name="T57" fmla="*/ 0 h 425"/>
                <a:gd name="T58" fmla="*/ 0 w 551"/>
                <a:gd name="T59" fmla="*/ 0 h 425"/>
                <a:gd name="T60" fmla="*/ 0 w 551"/>
                <a:gd name="T61" fmla="*/ 0 h 425"/>
                <a:gd name="T62" fmla="*/ 0 w 551"/>
                <a:gd name="T63" fmla="*/ 0 h 425"/>
                <a:gd name="T64" fmla="*/ 0 w 551"/>
                <a:gd name="T65" fmla="*/ 0 h 425"/>
                <a:gd name="T66" fmla="*/ 0 w 551"/>
                <a:gd name="T67" fmla="*/ 0 h 425"/>
                <a:gd name="T68" fmla="*/ 0 w 551"/>
                <a:gd name="T69" fmla="*/ 0 h 425"/>
                <a:gd name="T70" fmla="*/ 0 w 551"/>
                <a:gd name="T71" fmla="*/ 0 h 425"/>
                <a:gd name="T72" fmla="*/ 0 w 551"/>
                <a:gd name="T73" fmla="*/ 0 h 425"/>
                <a:gd name="T74" fmla="*/ 0 w 551"/>
                <a:gd name="T75" fmla="*/ 0 h 425"/>
                <a:gd name="T76" fmla="*/ 0 w 551"/>
                <a:gd name="T77" fmla="*/ 0 h 4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1"/>
                <a:gd name="T118" fmla="*/ 0 h 425"/>
                <a:gd name="T119" fmla="*/ 551 w 551"/>
                <a:gd name="T120" fmla="*/ 425 h 4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1" h="425">
                  <a:moveTo>
                    <a:pt x="0" y="0"/>
                  </a:moveTo>
                  <a:lnTo>
                    <a:pt x="19" y="25"/>
                  </a:lnTo>
                  <a:lnTo>
                    <a:pt x="38" y="51"/>
                  </a:lnTo>
                  <a:lnTo>
                    <a:pt x="56" y="77"/>
                  </a:lnTo>
                  <a:lnTo>
                    <a:pt x="76" y="103"/>
                  </a:lnTo>
                  <a:lnTo>
                    <a:pt x="97" y="127"/>
                  </a:lnTo>
                  <a:lnTo>
                    <a:pt x="118" y="151"/>
                  </a:lnTo>
                  <a:lnTo>
                    <a:pt x="139" y="175"/>
                  </a:lnTo>
                  <a:lnTo>
                    <a:pt x="161" y="198"/>
                  </a:lnTo>
                  <a:lnTo>
                    <a:pt x="185" y="221"/>
                  </a:lnTo>
                  <a:lnTo>
                    <a:pt x="208" y="242"/>
                  </a:lnTo>
                  <a:lnTo>
                    <a:pt x="233" y="263"/>
                  </a:lnTo>
                  <a:lnTo>
                    <a:pt x="257" y="283"/>
                  </a:lnTo>
                  <a:lnTo>
                    <a:pt x="283" y="303"/>
                  </a:lnTo>
                  <a:lnTo>
                    <a:pt x="308" y="320"/>
                  </a:lnTo>
                  <a:lnTo>
                    <a:pt x="335" y="338"/>
                  </a:lnTo>
                  <a:lnTo>
                    <a:pt x="363" y="354"/>
                  </a:lnTo>
                  <a:lnTo>
                    <a:pt x="378" y="363"/>
                  </a:lnTo>
                  <a:lnTo>
                    <a:pt x="394" y="371"/>
                  </a:lnTo>
                  <a:lnTo>
                    <a:pt x="409" y="378"/>
                  </a:lnTo>
                  <a:lnTo>
                    <a:pt x="424" y="385"/>
                  </a:lnTo>
                  <a:lnTo>
                    <a:pt x="440" y="392"/>
                  </a:lnTo>
                  <a:lnTo>
                    <a:pt x="456" y="398"/>
                  </a:lnTo>
                  <a:lnTo>
                    <a:pt x="472" y="404"/>
                  </a:lnTo>
                  <a:lnTo>
                    <a:pt x="487" y="409"/>
                  </a:lnTo>
                  <a:lnTo>
                    <a:pt x="492" y="411"/>
                  </a:lnTo>
                  <a:lnTo>
                    <a:pt x="496" y="413"/>
                  </a:lnTo>
                  <a:lnTo>
                    <a:pt x="501" y="414"/>
                  </a:lnTo>
                  <a:lnTo>
                    <a:pt x="507" y="415"/>
                  </a:lnTo>
                  <a:lnTo>
                    <a:pt x="512" y="418"/>
                  </a:lnTo>
                  <a:lnTo>
                    <a:pt x="516" y="419"/>
                  </a:lnTo>
                  <a:lnTo>
                    <a:pt x="521" y="420"/>
                  </a:lnTo>
                  <a:lnTo>
                    <a:pt x="526" y="421"/>
                  </a:lnTo>
                  <a:lnTo>
                    <a:pt x="530" y="422"/>
                  </a:lnTo>
                  <a:lnTo>
                    <a:pt x="536" y="422"/>
                  </a:lnTo>
                  <a:lnTo>
                    <a:pt x="542" y="423"/>
                  </a:lnTo>
                  <a:lnTo>
                    <a:pt x="544" y="423"/>
                  </a:lnTo>
                  <a:lnTo>
                    <a:pt x="547" y="425"/>
                  </a:lnTo>
                  <a:lnTo>
                    <a:pt x="550" y="422"/>
                  </a:lnTo>
                  <a:lnTo>
                    <a:pt x="551" y="419"/>
                  </a:lnTo>
                  <a:lnTo>
                    <a:pt x="551" y="415"/>
                  </a:lnTo>
                  <a:lnTo>
                    <a:pt x="548" y="412"/>
                  </a:lnTo>
                  <a:lnTo>
                    <a:pt x="543" y="408"/>
                  </a:lnTo>
                  <a:lnTo>
                    <a:pt x="537" y="405"/>
                  </a:lnTo>
                  <a:lnTo>
                    <a:pt x="531" y="402"/>
                  </a:lnTo>
                  <a:lnTo>
                    <a:pt x="524" y="401"/>
                  </a:lnTo>
                  <a:lnTo>
                    <a:pt x="519" y="399"/>
                  </a:lnTo>
                  <a:lnTo>
                    <a:pt x="513" y="398"/>
                  </a:lnTo>
                  <a:lnTo>
                    <a:pt x="507" y="397"/>
                  </a:lnTo>
                  <a:lnTo>
                    <a:pt x="492" y="392"/>
                  </a:lnTo>
                  <a:lnTo>
                    <a:pt x="475" y="386"/>
                  </a:lnTo>
                  <a:lnTo>
                    <a:pt x="460" y="380"/>
                  </a:lnTo>
                  <a:lnTo>
                    <a:pt x="444" y="374"/>
                  </a:lnTo>
                  <a:lnTo>
                    <a:pt x="429" y="367"/>
                  </a:lnTo>
                  <a:lnTo>
                    <a:pt x="414" y="360"/>
                  </a:lnTo>
                  <a:lnTo>
                    <a:pt x="398" y="353"/>
                  </a:lnTo>
                  <a:lnTo>
                    <a:pt x="383" y="346"/>
                  </a:lnTo>
                  <a:lnTo>
                    <a:pt x="354" y="331"/>
                  </a:lnTo>
                  <a:lnTo>
                    <a:pt x="326" y="315"/>
                  </a:lnTo>
                  <a:lnTo>
                    <a:pt x="298" y="297"/>
                  </a:lnTo>
                  <a:lnTo>
                    <a:pt x="271" y="278"/>
                  </a:lnTo>
                  <a:lnTo>
                    <a:pt x="245" y="260"/>
                  </a:lnTo>
                  <a:lnTo>
                    <a:pt x="220" y="240"/>
                  </a:lnTo>
                  <a:lnTo>
                    <a:pt x="195" y="219"/>
                  </a:lnTo>
                  <a:lnTo>
                    <a:pt x="171" y="196"/>
                  </a:lnTo>
                  <a:lnTo>
                    <a:pt x="147" y="174"/>
                  </a:lnTo>
                  <a:lnTo>
                    <a:pt x="125" y="151"/>
                  </a:lnTo>
                  <a:lnTo>
                    <a:pt x="103" y="127"/>
                  </a:lnTo>
                  <a:lnTo>
                    <a:pt x="81" y="103"/>
                  </a:lnTo>
                  <a:lnTo>
                    <a:pt x="60" y="78"/>
                  </a:lnTo>
                  <a:lnTo>
                    <a:pt x="40" y="52"/>
                  </a:lnTo>
                  <a:lnTo>
                    <a:pt x="20" y="27"/>
                  </a:lnTo>
                  <a:lnTo>
                    <a:pt x="0" y="0"/>
                  </a:lnTo>
                  <a:close/>
                </a:path>
              </a:pathLst>
            </a:custGeom>
            <a:solidFill>
              <a:srgbClr val="000000"/>
            </a:solidFill>
            <a:ln w="9525">
              <a:noFill/>
              <a:round/>
              <a:headEnd/>
              <a:tailEnd/>
            </a:ln>
          </p:spPr>
          <p:txBody>
            <a:bodyPr/>
            <a:lstStyle/>
            <a:p>
              <a:endParaRPr lang="ru-RU"/>
            </a:p>
          </p:txBody>
        </p:sp>
        <p:sp>
          <p:nvSpPr>
            <p:cNvPr id="6240" name="Freeform 167"/>
            <p:cNvSpPr>
              <a:spLocks/>
            </p:cNvSpPr>
            <p:nvPr/>
          </p:nvSpPr>
          <p:spPr bwMode="auto">
            <a:xfrm>
              <a:off x="3913" y="500"/>
              <a:ext cx="121" cy="96"/>
            </a:xfrm>
            <a:custGeom>
              <a:avLst/>
              <a:gdLst>
                <a:gd name="T0" fmla="*/ 0 w 484"/>
                <a:gd name="T1" fmla="*/ 0 h 388"/>
                <a:gd name="T2" fmla="*/ 0 w 484"/>
                <a:gd name="T3" fmla="*/ 0 h 388"/>
                <a:gd name="T4" fmla="*/ 0 w 484"/>
                <a:gd name="T5" fmla="*/ 0 h 388"/>
                <a:gd name="T6" fmla="*/ 0 w 484"/>
                <a:gd name="T7" fmla="*/ 0 h 388"/>
                <a:gd name="T8" fmla="*/ 0 w 484"/>
                <a:gd name="T9" fmla="*/ 0 h 388"/>
                <a:gd name="T10" fmla="*/ 0 w 484"/>
                <a:gd name="T11" fmla="*/ 0 h 388"/>
                <a:gd name="T12" fmla="*/ 0 w 484"/>
                <a:gd name="T13" fmla="*/ 0 h 388"/>
                <a:gd name="T14" fmla="*/ 0 w 484"/>
                <a:gd name="T15" fmla="*/ 0 h 388"/>
                <a:gd name="T16" fmla="*/ 0 w 484"/>
                <a:gd name="T17" fmla="*/ 0 h 388"/>
                <a:gd name="T18" fmla="*/ 0 w 484"/>
                <a:gd name="T19" fmla="*/ 0 h 388"/>
                <a:gd name="T20" fmla="*/ 0 w 484"/>
                <a:gd name="T21" fmla="*/ 0 h 388"/>
                <a:gd name="T22" fmla="*/ 0 w 484"/>
                <a:gd name="T23" fmla="*/ 0 h 388"/>
                <a:gd name="T24" fmla="*/ 0 w 484"/>
                <a:gd name="T25" fmla="*/ 0 h 388"/>
                <a:gd name="T26" fmla="*/ 0 w 484"/>
                <a:gd name="T27" fmla="*/ 0 h 388"/>
                <a:gd name="T28" fmla="*/ 0 w 484"/>
                <a:gd name="T29" fmla="*/ 0 h 388"/>
                <a:gd name="T30" fmla="*/ 0 w 484"/>
                <a:gd name="T31" fmla="*/ 0 h 388"/>
                <a:gd name="T32" fmla="*/ 0 w 484"/>
                <a:gd name="T33" fmla="*/ 0 h 388"/>
                <a:gd name="T34" fmla="*/ 0 w 484"/>
                <a:gd name="T35" fmla="*/ 0 h 388"/>
                <a:gd name="T36" fmla="*/ 0 w 484"/>
                <a:gd name="T37" fmla="*/ 0 h 388"/>
                <a:gd name="T38" fmla="*/ 0 w 484"/>
                <a:gd name="T39" fmla="*/ 0 h 388"/>
                <a:gd name="T40" fmla="*/ 0 w 484"/>
                <a:gd name="T41" fmla="*/ 0 h 388"/>
                <a:gd name="T42" fmla="*/ 0 w 484"/>
                <a:gd name="T43" fmla="*/ 0 h 388"/>
                <a:gd name="T44" fmla="*/ 0 w 484"/>
                <a:gd name="T45" fmla="*/ 0 h 388"/>
                <a:gd name="T46" fmla="*/ 0 w 484"/>
                <a:gd name="T47" fmla="*/ 0 h 388"/>
                <a:gd name="T48" fmla="*/ 0 w 484"/>
                <a:gd name="T49" fmla="*/ 0 h 388"/>
                <a:gd name="T50" fmla="*/ 0 w 484"/>
                <a:gd name="T51" fmla="*/ 0 h 388"/>
                <a:gd name="T52" fmla="*/ 0 w 484"/>
                <a:gd name="T53" fmla="*/ 0 h 388"/>
                <a:gd name="T54" fmla="*/ 0 w 484"/>
                <a:gd name="T55" fmla="*/ 0 h 388"/>
                <a:gd name="T56" fmla="*/ 0 w 484"/>
                <a:gd name="T57" fmla="*/ 0 h 388"/>
                <a:gd name="T58" fmla="*/ 0 w 484"/>
                <a:gd name="T59" fmla="*/ 0 h 388"/>
                <a:gd name="T60" fmla="*/ 0 w 484"/>
                <a:gd name="T61" fmla="*/ 0 h 388"/>
                <a:gd name="T62" fmla="*/ 0 w 484"/>
                <a:gd name="T63" fmla="*/ 0 h 388"/>
                <a:gd name="T64" fmla="*/ 0 w 484"/>
                <a:gd name="T65" fmla="*/ 0 h 388"/>
                <a:gd name="T66" fmla="*/ 0 w 484"/>
                <a:gd name="T67" fmla="*/ 0 h 388"/>
                <a:gd name="T68" fmla="*/ 0 w 484"/>
                <a:gd name="T69" fmla="*/ 0 h 388"/>
                <a:gd name="T70" fmla="*/ 0 w 484"/>
                <a:gd name="T71" fmla="*/ 0 h 388"/>
                <a:gd name="T72" fmla="*/ 0 w 484"/>
                <a:gd name="T73" fmla="*/ 0 h 388"/>
                <a:gd name="T74" fmla="*/ 0 w 484"/>
                <a:gd name="T75" fmla="*/ 0 h 388"/>
                <a:gd name="T76" fmla="*/ 0 w 484"/>
                <a:gd name="T77" fmla="*/ 0 h 388"/>
                <a:gd name="T78" fmla="*/ 0 w 484"/>
                <a:gd name="T79" fmla="*/ 0 h 388"/>
                <a:gd name="T80" fmla="*/ 0 w 484"/>
                <a:gd name="T81" fmla="*/ 0 h 388"/>
                <a:gd name="T82" fmla="*/ 0 w 484"/>
                <a:gd name="T83" fmla="*/ 0 h 388"/>
                <a:gd name="T84" fmla="*/ 0 w 484"/>
                <a:gd name="T85" fmla="*/ 0 h 388"/>
                <a:gd name="T86" fmla="*/ 0 w 484"/>
                <a:gd name="T87" fmla="*/ 0 h 388"/>
                <a:gd name="T88" fmla="*/ 0 w 484"/>
                <a:gd name="T89" fmla="*/ 0 h 388"/>
                <a:gd name="T90" fmla="*/ 0 w 484"/>
                <a:gd name="T91" fmla="*/ 0 h 388"/>
                <a:gd name="T92" fmla="*/ 0 w 484"/>
                <a:gd name="T93" fmla="*/ 0 h 388"/>
                <a:gd name="T94" fmla="*/ 0 w 484"/>
                <a:gd name="T95" fmla="*/ 0 h 388"/>
                <a:gd name="T96" fmla="*/ 0 w 484"/>
                <a:gd name="T97" fmla="*/ 0 h 3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388"/>
                <a:gd name="T149" fmla="*/ 484 w 484"/>
                <a:gd name="T150" fmla="*/ 388 h 3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388">
                  <a:moveTo>
                    <a:pt x="0" y="1"/>
                  </a:moveTo>
                  <a:lnTo>
                    <a:pt x="11" y="14"/>
                  </a:lnTo>
                  <a:lnTo>
                    <a:pt x="23" y="28"/>
                  </a:lnTo>
                  <a:lnTo>
                    <a:pt x="33" y="42"/>
                  </a:lnTo>
                  <a:lnTo>
                    <a:pt x="44" y="58"/>
                  </a:lnTo>
                  <a:lnTo>
                    <a:pt x="55" y="72"/>
                  </a:lnTo>
                  <a:lnTo>
                    <a:pt x="67" y="85"/>
                  </a:lnTo>
                  <a:lnTo>
                    <a:pt x="80" y="96"/>
                  </a:lnTo>
                  <a:lnTo>
                    <a:pt x="95" y="107"/>
                  </a:lnTo>
                  <a:lnTo>
                    <a:pt x="114" y="117"/>
                  </a:lnTo>
                  <a:lnTo>
                    <a:pt x="133" y="125"/>
                  </a:lnTo>
                  <a:lnTo>
                    <a:pt x="153" y="134"/>
                  </a:lnTo>
                  <a:lnTo>
                    <a:pt x="171" y="140"/>
                  </a:lnTo>
                  <a:lnTo>
                    <a:pt x="191" y="145"/>
                  </a:lnTo>
                  <a:lnTo>
                    <a:pt x="212" y="150"/>
                  </a:lnTo>
                  <a:lnTo>
                    <a:pt x="232" y="154"/>
                  </a:lnTo>
                  <a:lnTo>
                    <a:pt x="253" y="158"/>
                  </a:lnTo>
                  <a:lnTo>
                    <a:pt x="263" y="161"/>
                  </a:lnTo>
                  <a:lnTo>
                    <a:pt x="274" y="163"/>
                  </a:lnTo>
                  <a:lnTo>
                    <a:pt x="283" y="166"/>
                  </a:lnTo>
                  <a:lnTo>
                    <a:pt x="294" y="170"/>
                  </a:lnTo>
                  <a:lnTo>
                    <a:pt x="303" y="175"/>
                  </a:lnTo>
                  <a:lnTo>
                    <a:pt x="313" y="178"/>
                  </a:lnTo>
                  <a:lnTo>
                    <a:pt x="322" y="183"/>
                  </a:lnTo>
                  <a:lnTo>
                    <a:pt x="331" y="188"/>
                  </a:lnTo>
                  <a:lnTo>
                    <a:pt x="341" y="193"/>
                  </a:lnTo>
                  <a:lnTo>
                    <a:pt x="349" y="199"/>
                  </a:lnTo>
                  <a:lnTo>
                    <a:pt x="357" y="205"/>
                  </a:lnTo>
                  <a:lnTo>
                    <a:pt x="365" y="212"/>
                  </a:lnTo>
                  <a:lnTo>
                    <a:pt x="372" y="218"/>
                  </a:lnTo>
                  <a:lnTo>
                    <a:pt x="380" y="225"/>
                  </a:lnTo>
                  <a:lnTo>
                    <a:pt x="388" y="231"/>
                  </a:lnTo>
                  <a:lnTo>
                    <a:pt x="397" y="237"/>
                  </a:lnTo>
                  <a:lnTo>
                    <a:pt x="414" y="251"/>
                  </a:lnTo>
                  <a:lnTo>
                    <a:pt x="429" y="267"/>
                  </a:lnTo>
                  <a:lnTo>
                    <a:pt x="442" y="284"/>
                  </a:lnTo>
                  <a:lnTo>
                    <a:pt x="453" y="302"/>
                  </a:lnTo>
                  <a:lnTo>
                    <a:pt x="462" y="322"/>
                  </a:lnTo>
                  <a:lnTo>
                    <a:pt x="469" y="342"/>
                  </a:lnTo>
                  <a:lnTo>
                    <a:pt x="476" y="364"/>
                  </a:lnTo>
                  <a:lnTo>
                    <a:pt x="481" y="387"/>
                  </a:lnTo>
                  <a:lnTo>
                    <a:pt x="481" y="388"/>
                  </a:lnTo>
                  <a:lnTo>
                    <a:pt x="483" y="387"/>
                  </a:lnTo>
                  <a:lnTo>
                    <a:pt x="484" y="385"/>
                  </a:lnTo>
                  <a:lnTo>
                    <a:pt x="484" y="384"/>
                  </a:lnTo>
                  <a:lnTo>
                    <a:pt x="482" y="365"/>
                  </a:lnTo>
                  <a:lnTo>
                    <a:pt x="478" y="348"/>
                  </a:lnTo>
                  <a:lnTo>
                    <a:pt x="474" y="329"/>
                  </a:lnTo>
                  <a:lnTo>
                    <a:pt x="468" y="312"/>
                  </a:lnTo>
                  <a:lnTo>
                    <a:pt x="461" y="295"/>
                  </a:lnTo>
                  <a:lnTo>
                    <a:pt x="453" y="279"/>
                  </a:lnTo>
                  <a:lnTo>
                    <a:pt x="443" y="262"/>
                  </a:lnTo>
                  <a:lnTo>
                    <a:pt x="432" y="248"/>
                  </a:lnTo>
                  <a:lnTo>
                    <a:pt x="425" y="241"/>
                  </a:lnTo>
                  <a:lnTo>
                    <a:pt x="418" y="234"/>
                  </a:lnTo>
                  <a:lnTo>
                    <a:pt x="409" y="227"/>
                  </a:lnTo>
                  <a:lnTo>
                    <a:pt x="402" y="220"/>
                  </a:lnTo>
                  <a:lnTo>
                    <a:pt x="394" y="213"/>
                  </a:lnTo>
                  <a:lnTo>
                    <a:pt x="386" y="206"/>
                  </a:lnTo>
                  <a:lnTo>
                    <a:pt x="379" y="200"/>
                  </a:lnTo>
                  <a:lnTo>
                    <a:pt x="371" y="193"/>
                  </a:lnTo>
                  <a:lnTo>
                    <a:pt x="364" y="188"/>
                  </a:lnTo>
                  <a:lnTo>
                    <a:pt x="356" y="180"/>
                  </a:lnTo>
                  <a:lnTo>
                    <a:pt x="348" y="176"/>
                  </a:lnTo>
                  <a:lnTo>
                    <a:pt x="339" y="170"/>
                  </a:lnTo>
                  <a:lnTo>
                    <a:pt x="331" y="165"/>
                  </a:lnTo>
                  <a:lnTo>
                    <a:pt x="322" y="161"/>
                  </a:lnTo>
                  <a:lnTo>
                    <a:pt x="314" y="156"/>
                  </a:lnTo>
                  <a:lnTo>
                    <a:pt x="304" y="152"/>
                  </a:lnTo>
                  <a:lnTo>
                    <a:pt x="283" y="144"/>
                  </a:lnTo>
                  <a:lnTo>
                    <a:pt x="261" y="138"/>
                  </a:lnTo>
                  <a:lnTo>
                    <a:pt x="239" y="133"/>
                  </a:lnTo>
                  <a:lnTo>
                    <a:pt x="217" y="129"/>
                  </a:lnTo>
                  <a:lnTo>
                    <a:pt x="195" y="124"/>
                  </a:lnTo>
                  <a:lnTo>
                    <a:pt x="172" y="121"/>
                  </a:lnTo>
                  <a:lnTo>
                    <a:pt x="150" y="115"/>
                  </a:lnTo>
                  <a:lnTo>
                    <a:pt x="128" y="108"/>
                  </a:lnTo>
                  <a:lnTo>
                    <a:pt x="118" y="103"/>
                  </a:lnTo>
                  <a:lnTo>
                    <a:pt x="108" y="99"/>
                  </a:lnTo>
                  <a:lnTo>
                    <a:pt x="98" y="94"/>
                  </a:lnTo>
                  <a:lnTo>
                    <a:pt x="88" y="88"/>
                  </a:lnTo>
                  <a:lnTo>
                    <a:pt x="80" y="82"/>
                  </a:lnTo>
                  <a:lnTo>
                    <a:pt x="71" y="75"/>
                  </a:lnTo>
                  <a:lnTo>
                    <a:pt x="63" y="68"/>
                  </a:lnTo>
                  <a:lnTo>
                    <a:pt x="55" y="60"/>
                  </a:lnTo>
                  <a:lnTo>
                    <a:pt x="48" y="53"/>
                  </a:lnTo>
                  <a:lnTo>
                    <a:pt x="40" y="45"/>
                  </a:lnTo>
                  <a:lnTo>
                    <a:pt x="35" y="37"/>
                  </a:lnTo>
                  <a:lnTo>
                    <a:pt x="28" y="29"/>
                  </a:lnTo>
                  <a:lnTo>
                    <a:pt x="21" y="21"/>
                  </a:lnTo>
                  <a:lnTo>
                    <a:pt x="14" y="14"/>
                  </a:lnTo>
                  <a:lnTo>
                    <a:pt x="7" y="7"/>
                  </a:lnTo>
                  <a:lnTo>
                    <a:pt x="0" y="0"/>
                  </a:lnTo>
                  <a:lnTo>
                    <a:pt x="0" y="1"/>
                  </a:lnTo>
                  <a:close/>
                </a:path>
              </a:pathLst>
            </a:custGeom>
            <a:solidFill>
              <a:srgbClr val="000000"/>
            </a:solidFill>
            <a:ln w="9525">
              <a:noFill/>
              <a:round/>
              <a:headEnd/>
              <a:tailEnd/>
            </a:ln>
          </p:spPr>
          <p:txBody>
            <a:bodyPr/>
            <a:lstStyle/>
            <a:p>
              <a:endParaRPr lang="ru-RU"/>
            </a:p>
          </p:txBody>
        </p:sp>
        <p:sp>
          <p:nvSpPr>
            <p:cNvPr id="6241" name="Freeform 168"/>
            <p:cNvSpPr>
              <a:spLocks/>
            </p:cNvSpPr>
            <p:nvPr/>
          </p:nvSpPr>
          <p:spPr bwMode="auto">
            <a:xfrm>
              <a:off x="4020" y="428"/>
              <a:ext cx="146" cy="133"/>
            </a:xfrm>
            <a:custGeom>
              <a:avLst/>
              <a:gdLst>
                <a:gd name="T0" fmla="*/ 0 w 585"/>
                <a:gd name="T1" fmla="*/ 0 h 533"/>
                <a:gd name="T2" fmla="*/ 0 w 585"/>
                <a:gd name="T3" fmla="*/ 0 h 533"/>
                <a:gd name="T4" fmla="*/ 0 w 585"/>
                <a:gd name="T5" fmla="*/ 0 h 533"/>
                <a:gd name="T6" fmla="*/ 0 w 585"/>
                <a:gd name="T7" fmla="*/ 0 h 533"/>
                <a:gd name="T8" fmla="*/ 0 w 585"/>
                <a:gd name="T9" fmla="*/ 0 h 533"/>
                <a:gd name="T10" fmla="*/ 0 w 585"/>
                <a:gd name="T11" fmla="*/ 0 h 533"/>
                <a:gd name="T12" fmla="*/ 0 w 585"/>
                <a:gd name="T13" fmla="*/ 0 h 533"/>
                <a:gd name="T14" fmla="*/ 0 w 585"/>
                <a:gd name="T15" fmla="*/ 0 h 533"/>
                <a:gd name="T16" fmla="*/ 0 w 585"/>
                <a:gd name="T17" fmla="*/ 0 h 533"/>
                <a:gd name="T18" fmla="*/ 0 w 585"/>
                <a:gd name="T19" fmla="*/ 0 h 533"/>
                <a:gd name="T20" fmla="*/ 0 w 585"/>
                <a:gd name="T21" fmla="*/ 0 h 533"/>
                <a:gd name="T22" fmla="*/ 0 w 585"/>
                <a:gd name="T23" fmla="*/ 0 h 533"/>
                <a:gd name="T24" fmla="*/ 0 w 585"/>
                <a:gd name="T25" fmla="*/ 0 h 533"/>
                <a:gd name="T26" fmla="*/ 0 w 585"/>
                <a:gd name="T27" fmla="*/ 0 h 533"/>
                <a:gd name="T28" fmla="*/ 0 w 585"/>
                <a:gd name="T29" fmla="*/ 0 h 533"/>
                <a:gd name="T30" fmla="*/ 0 w 585"/>
                <a:gd name="T31" fmla="*/ 0 h 533"/>
                <a:gd name="T32" fmla="*/ 0 w 585"/>
                <a:gd name="T33" fmla="*/ 0 h 533"/>
                <a:gd name="T34" fmla="*/ 0 w 585"/>
                <a:gd name="T35" fmla="*/ 0 h 533"/>
                <a:gd name="T36" fmla="*/ 0 w 585"/>
                <a:gd name="T37" fmla="*/ 0 h 533"/>
                <a:gd name="T38" fmla="*/ 0 w 585"/>
                <a:gd name="T39" fmla="*/ 0 h 533"/>
                <a:gd name="T40" fmla="*/ 0 w 585"/>
                <a:gd name="T41" fmla="*/ 0 h 533"/>
                <a:gd name="T42" fmla="*/ 0 w 585"/>
                <a:gd name="T43" fmla="*/ 0 h 533"/>
                <a:gd name="T44" fmla="*/ 0 w 585"/>
                <a:gd name="T45" fmla="*/ 0 h 533"/>
                <a:gd name="T46" fmla="*/ 0 w 585"/>
                <a:gd name="T47" fmla="*/ 0 h 533"/>
                <a:gd name="T48" fmla="*/ 0 w 585"/>
                <a:gd name="T49" fmla="*/ 0 h 533"/>
                <a:gd name="T50" fmla="*/ 0 w 585"/>
                <a:gd name="T51" fmla="*/ 0 h 533"/>
                <a:gd name="T52" fmla="*/ 0 w 585"/>
                <a:gd name="T53" fmla="*/ 0 h 533"/>
                <a:gd name="T54" fmla="*/ 0 w 585"/>
                <a:gd name="T55" fmla="*/ 0 h 533"/>
                <a:gd name="T56" fmla="*/ 0 w 585"/>
                <a:gd name="T57" fmla="*/ 0 h 533"/>
                <a:gd name="T58" fmla="*/ 0 w 585"/>
                <a:gd name="T59" fmla="*/ 0 h 533"/>
                <a:gd name="T60" fmla="*/ 0 w 585"/>
                <a:gd name="T61" fmla="*/ 0 h 533"/>
                <a:gd name="T62" fmla="*/ 0 w 585"/>
                <a:gd name="T63" fmla="*/ 0 h 533"/>
                <a:gd name="T64" fmla="*/ 0 w 585"/>
                <a:gd name="T65" fmla="*/ 0 h 533"/>
                <a:gd name="T66" fmla="*/ 0 w 585"/>
                <a:gd name="T67" fmla="*/ 0 h 533"/>
                <a:gd name="T68" fmla="*/ 0 w 585"/>
                <a:gd name="T69" fmla="*/ 0 h 533"/>
                <a:gd name="T70" fmla="*/ 0 w 585"/>
                <a:gd name="T71" fmla="*/ 0 h 533"/>
                <a:gd name="T72" fmla="*/ 0 w 585"/>
                <a:gd name="T73" fmla="*/ 0 h 533"/>
                <a:gd name="T74" fmla="*/ 0 w 585"/>
                <a:gd name="T75" fmla="*/ 0 h 533"/>
                <a:gd name="T76" fmla="*/ 0 w 585"/>
                <a:gd name="T77" fmla="*/ 0 h 533"/>
                <a:gd name="T78" fmla="*/ 0 w 585"/>
                <a:gd name="T79" fmla="*/ 0 h 533"/>
                <a:gd name="T80" fmla="*/ 0 w 585"/>
                <a:gd name="T81" fmla="*/ 0 h 533"/>
                <a:gd name="T82" fmla="*/ 0 w 585"/>
                <a:gd name="T83" fmla="*/ 0 h 533"/>
                <a:gd name="T84" fmla="*/ 0 w 585"/>
                <a:gd name="T85" fmla="*/ 0 h 533"/>
                <a:gd name="T86" fmla="*/ 0 w 585"/>
                <a:gd name="T87" fmla="*/ 0 h 533"/>
                <a:gd name="T88" fmla="*/ 0 w 585"/>
                <a:gd name="T89" fmla="*/ 0 h 533"/>
                <a:gd name="T90" fmla="*/ 0 w 585"/>
                <a:gd name="T91" fmla="*/ 0 h 5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5"/>
                <a:gd name="T139" fmla="*/ 0 h 533"/>
                <a:gd name="T140" fmla="*/ 585 w 585"/>
                <a:gd name="T141" fmla="*/ 533 h 5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5" h="533">
                  <a:moveTo>
                    <a:pt x="585" y="11"/>
                  </a:moveTo>
                  <a:lnTo>
                    <a:pt x="565" y="7"/>
                  </a:lnTo>
                  <a:lnTo>
                    <a:pt x="545" y="4"/>
                  </a:lnTo>
                  <a:lnTo>
                    <a:pt x="525" y="3"/>
                  </a:lnTo>
                  <a:lnTo>
                    <a:pt x="506" y="0"/>
                  </a:lnTo>
                  <a:lnTo>
                    <a:pt x="486" y="0"/>
                  </a:lnTo>
                  <a:lnTo>
                    <a:pt x="466" y="0"/>
                  </a:lnTo>
                  <a:lnTo>
                    <a:pt x="446" y="0"/>
                  </a:lnTo>
                  <a:lnTo>
                    <a:pt x="426" y="1"/>
                  </a:lnTo>
                  <a:lnTo>
                    <a:pt x="405" y="4"/>
                  </a:lnTo>
                  <a:lnTo>
                    <a:pt x="385" y="5"/>
                  </a:lnTo>
                  <a:lnTo>
                    <a:pt x="365" y="8"/>
                  </a:lnTo>
                  <a:lnTo>
                    <a:pt x="346" y="11"/>
                  </a:lnTo>
                  <a:lnTo>
                    <a:pt x="326" y="13"/>
                  </a:lnTo>
                  <a:lnTo>
                    <a:pt x="306" y="17"/>
                  </a:lnTo>
                  <a:lnTo>
                    <a:pt x="287" y="20"/>
                  </a:lnTo>
                  <a:lnTo>
                    <a:pt x="267" y="24"/>
                  </a:lnTo>
                  <a:lnTo>
                    <a:pt x="249" y="28"/>
                  </a:lnTo>
                  <a:lnTo>
                    <a:pt x="229" y="34"/>
                  </a:lnTo>
                  <a:lnTo>
                    <a:pt x="210" y="40"/>
                  </a:lnTo>
                  <a:lnTo>
                    <a:pt x="193" y="48"/>
                  </a:lnTo>
                  <a:lnTo>
                    <a:pt x="174" y="58"/>
                  </a:lnTo>
                  <a:lnTo>
                    <a:pt x="157" y="67"/>
                  </a:lnTo>
                  <a:lnTo>
                    <a:pt x="139" y="76"/>
                  </a:lnTo>
                  <a:lnTo>
                    <a:pt x="123" y="86"/>
                  </a:lnTo>
                  <a:lnTo>
                    <a:pt x="106" y="96"/>
                  </a:lnTo>
                  <a:lnTo>
                    <a:pt x="90" y="107"/>
                  </a:lnTo>
                  <a:lnTo>
                    <a:pt x="75" y="117"/>
                  </a:lnTo>
                  <a:lnTo>
                    <a:pt x="62" y="129"/>
                  </a:lnTo>
                  <a:lnTo>
                    <a:pt x="49" y="142"/>
                  </a:lnTo>
                  <a:lnTo>
                    <a:pt x="37" y="156"/>
                  </a:lnTo>
                  <a:lnTo>
                    <a:pt x="27" y="171"/>
                  </a:lnTo>
                  <a:lnTo>
                    <a:pt x="18" y="189"/>
                  </a:lnTo>
                  <a:lnTo>
                    <a:pt x="5" y="223"/>
                  </a:lnTo>
                  <a:lnTo>
                    <a:pt x="0" y="258"/>
                  </a:lnTo>
                  <a:lnTo>
                    <a:pt x="4" y="293"/>
                  </a:lnTo>
                  <a:lnTo>
                    <a:pt x="16" y="327"/>
                  </a:lnTo>
                  <a:lnTo>
                    <a:pt x="26" y="342"/>
                  </a:lnTo>
                  <a:lnTo>
                    <a:pt x="36" y="354"/>
                  </a:lnTo>
                  <a:lnTo>
                    <a:pt x="49" y="364"/>
                  </a:lnTo>
                  <a:lnTo>
                    <a:pt x="62" y="374"/>
                  </a:lnTo>
                  <a:lnTo>
                    <a:pt x="76" y="382"/>
                  </a:lnTo>
                  <a:lnTo>
                    <a:pt x="90" y="389"/>
                  </a:lnTo>
                  <a:lnTo>
                    <a:pt x="105" y="397"/>
                  </a:lnTo>
                  <a:lnTo>
                    <a:pt x="120" y="404"/>
                  </a:lnTo>
                  <a:lnTo>
                    <a:pt x="128" y="409"/>
                  </a:lnTo>
                  <a:lnTo>
                    <a:pt x="135" y="413"/>
                  </a:lnTo>
                  <a:lnTo>
                    <a:pt x="143" y="419"/>
                  </a:lnTo>
                  <a:lnTo>
                    <a:pt x="150" y="425"/>
                  </a:lnTo>
                  <a:lnTo>
                    <a:pt x="153" y="431"/>
                  </a:lnTo>
                  <a:lnTo>
                    <a:pt x="153" y="437"/>
                  </a:lnTo>
                  <a:lnTo>
                    <a:pt x="150" y="440"/>
                  </a:lnTo>
                  <a:lnTo>
                    <a:pt x="144" y="444"/>
                  </a:lnTo>
                  <a:lnTo>
                    <a:pt x="137" y="447"/>
                  </a:lnTo>
                  <a:lnTo>
                    <a:pt x="130" y="449"/>
                  </a:lnTo>
                  <a:lnTo>
                    <a:pt x="124" y="450"/>
                  </a:lnTo>
                  <a:lnTo>
                    <a:pt x="119" y="451"/>
                  </a:lnTo>
                  <a:lnTo>
                    <a:pt x="110" y="453"/>
                  </a:lnTo>
                  <a:lnTo>
                    <a:pt x="103" y="458"/>
                  </a:lnTo>
                  <a:lnTo>
                    <a:pt x="95" y="463"/>
                  </a:lnTo>
                  <a:lnTo>
                    <a:pt x="89" y="470"/>
                  </a:lnTo>
                  <a:lnTo>
                    <a:pt x="78" y="485"/>
                  </a:lnTo>
                  <a:lnTo>
                    <a:pt x="77" y="502"/>
                  </a:lnTo>
                  <a:lnTo>
                    <a:pt x="83" y="519"/>
                  </a:lnTo>
                  <a:lnTo>
                    <a:pt x="95" y="533"/>
                  </a:lnTo>
                  <a:lnTo>
                    <a:pt x="96" y="533"/>
                  </a:lnTo>
                  <a:lnTo>
                    <a:pt x="96" y="532"/>
                  </a:lnTo>
                  <a:lnTo>
                    <a:pt x="96" y="531"/>
                  </a:lnTo>
                  <a:lnTo>
                    <a:pt x="88" y="519"/>
                  </a:lnTo>
                  <a:lnTo>
                    <a:pt x="83" y="507"/>
                  </a:lnTo>
                  <a:lnTo>
                    <a:pt x="82" y="495"/>
                  </a:lnTo>
                  <a:lnTo>
                    <a:pt x="84" y="484"/>
                  </a:lnTo>
                  <a:lnTo>
                    <a:pt x="90" y="474"/>
                  </a:lnTo>
                  <a:lnTo>
                    <a:pt x="99" y="466"/>
                  </a:lnTo>
                  <a:lnTo>
                    <a:pt x="110" y="460"/>
                  </a:lnTo>
                  <a:lnTo>
                    <a:pt x="124" y="457"/>
                  </a:lnTo>
                  <a:lnTo>
                    <a:pt x="132" y="456"/>
                  </a:lnTo>
                  <a:lnTo>
                    <a:pt x="140" y="453"/>
                  </a:lnTo>
                  <a:lnTo>
                    <a:pt x="148" y="451"/>
                  </a:lnTo>
                  <a:lnTo>
                    <a:pt x="155" y="447"/>
                  </a:lnTo>
                  <a:lnTo>
                    <a:pt x="164" y="437"/>
                  </a:lnTo>
                  <a:lnTo>
                    <a:pt x="165" y="424"/>
                  </a:lnTo>
                  <a:lnTo>
                    <a:pt x="162" y="410"/>
                  </a:lnTo>
                  <a:lnTo>
                    <a:pt x="157" y="398"/>
                  </a:lnTo>
                  <a:lnTo>
                    <a:pt x="148" y="387"/>
                  </a:lnTo>
                  <a:lnTo>
                    <a:pt x="138" y="376"/>
                  </a:lnTo>
                  <a:lnTo>
                    <a:pt x="125" y="367"/>
                  </a:lnTo>
                  <a:lnTo>
                    <a:pt x="112" y="357"/>
                  </a:lnTo>
                  <a:lnTo>
                    <a:pt x="99" y="349"/>
                  </a:lnTo>
                  <a:lnTo>
                    <a:pt x="86" y="340"/>
                  </a:lnTo>
                  <a:lnTo>
                    <a:pt x="74" y="330"/>
                  </a:lnTo>
                  <a:lnTo>
                    <a:pt x="63" y="321"/>
                  </a:lnTo>
                  <a:lnTo>
                    <a:pt x="53" y="306"/>
                  </a:lnTo>
                  <a:lnTo>
                    <a:pt x="44" y="291"/>
                  </a:lnTo>
                  <a:lnTo>
                    <a:pt x="41" y="273"/>
                  </a:lnTo>
                  <a:lnTo>
                    <a:pt x="40" y="255"/>
                  </a:lnTo>
                  <a:lnTo>
                    <a:pt x="42" y="238"/>
                  </a:lnTo>
                  <a:lnTo>
                    <a:pt x="44" y="220"/>
                  </a:lnTo>
                  <a:lnTo>
                    <a:pt x="49" y="203"/>
                  </a:lnTo>
                  <a:lnTo>
                    <a:pt x="55" y="186"/>
                  </a:lnTo>
                  <a:lnTo>
                    <a:pt x="62" y="172"/>
                  </a:lnTo>
                  <a:lnTo>
                    <a:pt x="70" y="158"/>
                  </a:lnTo>
                  <a:lnTo>
                    <a:pt x="82" y="145"/>
                  </a:lnTo>
                  <a:lnTo>
                    <a:pt x="93" y="134"/>
                  </a:lnTo>
                  <a:lnTo>
                    <a:pt x="106" y="123"/>
                  </a:lnTo>
                  <a:lnTo>
                    <a:pt x="119" y="113"/>
                  </a:lnTo>
                  <a:lnTo>
                    <a:pt x="132" y="102"/>
                  </a:lnTo>
                  <a:lnTo>
                    <a:pt x="145" y="93"/>
                  </a:lnTo>
                  <a:lnTo>
                    <a:pt x="161" y="82"/>
                  </a:lnTo>
                  <a:lnTo>
                    <a:pt x="179" y="73"/>
                  </a:lnTo>
                  <a:lnTo>
                    <a:pt x="197" y="63"/>
                  </a:lnTo>
                  <a:lnTo>
                    <a:pt x="217" y="56"/>
                  </a:lnTo>
                  <a:lnTo>
                    <a:pt x="237" y="49"/>
                  </a:lnTo>
                  <a:lnTo>
                    <a:pt x="257" y="44"/>
                  </a:lnTo>
                  <a:lnTo>
                    <a:pt x="277" y="38"/>
                  </a:lnTo>
                  <a:lnTo>
                    <a:pt x="295" y="32"/>
                  </a:lnTo>
                  <a:lnTo>
                    <a:pt x="313" y="27"/>
                  </a:lnTo>
                  <a:lnTo>
                    <a:pt x="330" y="23"/>
                  </a:lnTo>
                  <a:lnTo>
                    <a:pt x="348" y="19"/>
                  </a:lnTo>
                  <a:lnTo>
                    <a:pt x="365" y="15"/>
                  </a:lnTo>
                  <a:lnTo>
                    <a:pt x="384" y="12"/>
                  </a:lnTo>
                  <a:lnTo>
                    <a:pt x="402" y="10"/>
                  </a:lnTo>
                  <a:lnTo>
                    <a:pt x="420" y="7"/>
                  </a:lnTo>
                  <a:lnTo>
                    <a:pt x="438" y="6"/>
                  </a:lnTo>
                  <a:lnTo>
                    <a:pt x="457" y="5"/>
                  </a:lnTo>
                  <a:lnTo>
                    <a:pt x="474" y="5"/>
                  </a:lnTo>
                  <a:lnTo>
                    <a:pt x="493" y="5"/>
                  </a:lnTo>
                  <a:lnTo>
                    <a:pt x="511" y="5"/>
                  </a:lnTo>
                  <a:lnTo>
                    <a:pt x="530" y="6"/>
                  </a:lnTo>
                  <a:lnTo>
                    <a:pt x="548" y="7"/>
                  </a:lnTo>
                  <a:lnTo>
                    <a:pt x="566" y="8"/>
                  </a:lnTo>
                  <a:lnTo>
                    <a:pt x="585" y="11"/>
                  </a:lnTo>
                  <a:close/>
                </a:path>
              </a:pathLst>
            </a:custGeom>
            <a:solidFill>
              <a:srgbClr val="000000"/>
            </a:solidFill>
            <a:ln w="9525">
              <a:noFill/>
              <a:round/>
              <a:headEnd/>
              <a:tailEnd/>
            </a:ln>
          </p:spPr>
          <p:txBody>
            <a:bodyPr/>
            <a:lstStyle/>
            <a:p>
              <a:endParaRPr lang="ru-RU"/>
            </a:p>
          </p:txBody>
        </p:sp>
        <p:sp>
          <p:nvSpPr>
            <p:cNvPr id="6242" name="Freeform 169"/>
            <p:cNvSpPr>
              <a:spLocks/>
            </p:cNvSpPr>
            <p:nvPr/>
          </p:nvSpPr>
          <p:spPr bwMode="auto">
            <a:xfrm>
              <a:off x="3955" y="342"/>
              <a:ext cx="114" cy="201"/>
            </a:xfrm>
            <a:custGeom>
              <a:avLst/>
              <a:gdLst>
                <a:gd name="T0" fmla="*/ 0 w 457"/>
                <a:gd name="T1" fmla="*/ 0 h 806"/>
                <a:gd name="T2" fmla="*/ 0 w 457"/>
                <a:gd name="T3" fmla="*/ 0 h 806"/>
                <a:gd name="T4" fmla="*/ 0 w 457"/>
                <a:gd name="T5" fmla="*/ 0 h 806"/>
                <a:gd name="T6" fmla="*/ 0 w 457"/>
                <a:gd name="T7" fmla="*/ 0 h 806"/>
                <a:gd name="T8" fmla="*/ 0 w 457"/>
                <a:gd name="T9" fmla="*/ 0 h 806"/>
                <a:gd name="T10" fmla="*/ 0 w 457"/>
                <a:gd name="T11" fmla="*/ 0 h 806"/>
                <a:gd name="T12" fmla="*/ 0 w 457"/>
                <a:gd name="T13" fmla="*/ 0 h 806"/>
                <a:gd name="T14" fmla="*/ 0 w 457"/>
                <a:gd name="T15" fmla="*/ 0 h 806"/>
                <a:gd name="T16" fmla="*/ 0 w 457"/>
                <a:gd name="T17" fmla="*/ 0 h 806"/>
                <a:gd name="T18" fmla="*/ 0 w 457"/>
                <a:gd name="T19" fmla="*/ 0 h 806"/>
                <a:gd name="T20" fmla="*/ 0 w 457"/>
                <a:gd name="T21" fmla="*/ 0 h 806"/>
                <a:gd name="T22" fmla="*/ 0 w 457"/>
                <a:gd name="T23" fmla="*/ 0 h 806"/>
                <a:gd name="T24" fmla="*/ 0 w 457"/>
                <a:gd name="T25" fmla="*/ 0 h 806"/>
                <a:gd name="T26" fmla="*/ 0 w 457"/>
                <a:gd name="T27" fmla="*/ 0 h 806"/>
                <a:gd name="T28" fmla="*/ 0 w 457"/>
                <a:gd name="T29" fmla="*/ 0 h 806"/>
                <a:gd name="T30" fmla="*/ 0 w 457"/>
                <a:gd name="T31" fmla="*/ 0 h 806"/>
                <a:gd name="T32" fmla="*/ 0 w 457"/>
                <a:gd name="T33" fmla="*/ 0 h 806"/>
                <a:gd name="T34" fmla="*/ 0 w 457"/>
                <a:gd name="T35" fmla="*/ 0 h 806"/>
                <a:gd name="T36" fmla="*/ 0 w 457"/>
                <a:gd name="T37" fmla="*/ 0 h 806"/>
                <a:gd name="T38" fmla="*/ 0 w 457"/>
                <a:gd name="T39" fmla="*/ 0 h 806"/>
                <a:gd name="T40" fmla="*/ 0 w 457"/>
                <a:gd name="T41" fmla="*/ 0 h 806"/>
                <a:gd name="T42" fmla="*/ 0 w 457"/>
                <a:gd name="T43" fmla="*/ 0 h 806"/>
                <a:gd name="T44" fmla="*/ 0 w 457"/>
                <a:gd name="T45" fmla="*/ 0 h 806"/>
                <a:gd name="T46" fmla="*/ 0 w 457"/>
                <a:gd name="T47" fmla="*/ 0 h 806"/>
                <a:gd name="T48" fmla="*/ 0 w 457"/>
                <a:gd name="T49" fmla="*/ 0 h 806"/>
                <a:gd name="T50" fmla="*/ 0 w 457"/>
                <a:gd name="T51" fmla="*/ 0 h 806"/>
                <a:gd name="T52" fmla="*/ 0 w 457"/>
                <a:gd name="T53" fmla="*/ 0 h 806"/>
                <a:gd name="T54" fmla="*/ 0 w 457"/>
                <a:gd name="T55" fmla="*/ 0 h 806"/>
                <a:gd name="T56" fmla="*/ 0 w 457"/>
                <a:gd name="T57" fmla="*/ 0 h 806"/>
                <a:gd name="T58" fmla="*/ 0 w 457"/>
                <a:gd name="T59" fmla="*/ 0 h 806"/>
                <a:gd name="T60" fmla="*/ 0 w 457"/>
                <a:gd name="T61" fmla="*/ 0 h 806"/>
                <a:gd name="T62" fmla="*/ 0 w 457"/>
                <a:gd name="T63" fmla="*/ 0 h 806"/>
                <a:gd name="T64" fmla="*/ 0 w 457"/>
                <a:gd name="T65" fmla="*/ 0 h 806"/>
                <a:gd name="T66" fmla="*/ 0 w 457"/>
                <a:gd name="T67" fmla="*/ 0 h 806"/>
                <a:gd name="T68" fmla="*/ 0 w 457"/>
                <a:gd name="T69" fmla="*/ 0 h 806"/>
                <a:gd name="T70" fmla="*/ 0 w 457"/>
                <a:gd name="T71" fmla="*/ 0 h 806"/>
                <a:gd name="T72" fmla="*/ 0 w 457"/>
                <a:gd name="T73" fmla="*/ 0 h 8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806"/>
                <a:gd name="T113" fmla="*/ 457 w 457"/>
                <a:gd name="T114" fmla="*/ 806 h 8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806">
                  <a:moveTo>
                    <a:pt x="456" y="0"/>
                  </a:moveTo>
                  <a:lnTo>
                    <a:pt x="432" y="17"/>
                  </a:lnTo>
                  <a:lnTo>
                    <a:pt x="407" y="33"/>
                  </a:lnTo>
                  <a:lnTo>
                    <a:pt x="384" y="49"/>
                  </a:lnTo>
                  <a:lnTo>
                    <a:pt x="359" y="67"/>
                  </a:lnTo>
                  <a:lnTo>
                    <a:pt x="336" y="85"/>
                  </a:lnTo>
                  <a:lnTo>
                    <a:pt x="314" y="103"/>
                  </a:lnTo>
                  <a:lnTo>
                    <a:pt x="293" y="123"/>
                  </a:lnTo>
                  <a:lnTo>
                    <a:pt x="272" y="144"/>
                  </a:lnTo>
                  <a:lnTo>
                    <a:pt x="253" y="165"/>
                  </a:lnTo>
                  <a:lnTo>
                    <a:pt x="234" y="186"/>
                  </a:lnTo>
                  <a:lnTo>
                    <a:pt x="217" y="209"/>
                  </a:lnTo>
                  <a:lnTo>
                    <a:pt x="199" y="231"/>
                  </a:lnTo>
                  <a:lnTo>
                    <a:pt x="183" y="254"/>
                  </a:lnTo>
                  <a:lnTo>
                    <a:pt x="167" y="278"/>
                  </a:lnTo>
                  <a:lnTo>
                    <a:pt x="151" y="301"/>
                  </a:lnTo>
                  <a:lnTo>
                    <a:pt x="136" y="325"/>
                  </a:lnTo>
                  <a:lnTo>
                    <a:pt x="105" y="380"/>
                  </a:lnTo>
                  <a:lnTo>
                    <a:pt x="78" y="436"/>
                  </a:lnTo>
                  <a:lnTo>
                    <a:pt x="54" y="494"/>
                  </a:lnTo>
                  <a:lnTo>
                    <a:pt x="36" y="555"/>
                  </a:lnTo>
                  <a:lnTo>
                    <a:pt x="21" y="616"/>
                  </a:lnTo>
                  <a:lnTo>
                    <a:pt x="10" y="678"/>
                  </a:lnTo>
                  <a:lnTo>
                    <a:pt x="3" y="741"/>
                  </a:lnTo>
                  <a:lnTo>
                    <a:pt x="0" y="804"/>
                  </a:lnTo>
                  <a:lnTo>
                    <a:pt x="1" y="806"/>
                  </a:lnTo>
                  <a:lnTo>
                    <a:pt x="3" y="806"/>
                  </a:lnTo>
                  <a:lnTo>
                    <a:pt x="4" y="804"/>
                  </a:lnTo>
                  <a:lnTo>
                    <a:pt x="5" y="802"/>
                  </a:lnTo>
                  <a:lnTo>
                    <a:pt x="9" y="772"/>
                  </a:lnTo>
                  <a:lnTo>
                    <a:pt x="12" y="742"/>
                  </a:lnTo>
                  <a:lnTo>
                    <a:pt x="16" y="712"/>
                  </a:lnTo>
                  <a:lnTo>
                    <a:pt x="19" y="683"/>
                  </a:lnTo>
                  <a:lnTo>
                    <a:pt x="24" y="653"/>
                  </a:lnTo>
                  <a:lnTo>
                    <a:pt x="30" y="623"/>
                  </a:lnTo>
                  <a:lnTo>
                    <a:pt x="36" y="594"/>
                  </a:lnTo>
                  <a:lnTo>
                    <a:pt x="43" y="565"/>
                  </a:lnTo>
                  <a:lnTo>
                    <a:pt x="51" y="534"/>
                  </a:lnTo>
                  <a:lnTo>
                    <a:pt x="59" y="504"/>
                  </a:lnTo>
                  <a:lnTo>
                    <a:pt x="70" y="474"/>
                  </a:lnTo>
                  <a:lnTo>
                    <a:pt x="81" y="445"/>
                  </a:lnTo>
                  <a:lnTo>
                    <a:pt x="93" y="417"/>
                  </a:lnTo>
                  <a:lnTo>
                    <a:pt x="107" y="389"/>
                  </a:lnTo>
                  <a:lnTo>
                    <a:pt x="121" y="361"/>
                  </a:lnTo>
                  <a:lnTo>
                    <a:pt x="136" y="334"/>
                  </a:lnTo>
                  <a:lnTo>
                    <a:pt x="151" y="310"/>
                  </a:lnTo>
                  <a:lnTo>
                    <a:pt x="167" y="286"/>
                  </a:lnTo>
                  <a:lnTo>
                    <a:pt x="182" y="263"/>
                  </a:lnTo>
                  <a:lnTo>
                    <a:pt x="198" y="240"/>
                  </a:lnTo>
                  <a:lnTo>
                    <a:pt x="214" y="218"/>
                  </a:lnTo>
                  <a:lnTo>
                    <a:pt x="232" y="196"/>
                  </a:lnTo>
                  <a:lnTo>
                    <a:pt x="249" y="174"/>
                  </a:lnTo>
                  <a:lnTo>
                    <a:pt x="267" y="152"/>
                  </a:lnTo>
                  <a:lnTo>
                    <a:pt x="277" y="141"/>
                  </a:lnTo>
                  <a:lnTo>
                    <a:pt x="288" y="130"/>
                  </a:lnTo>
                  <a:lnTo>
                    <a:pt x="298" y="120"/>
                  </a:lnTo>
                  <a:lnTo>
                    <a:pt x="310" y="109"/>
                  </a:lnTo>
                  <a:lnTo>
                    <a:pt x="321" y="99"/>
                  </a:lnTo>
                  <a:lnTo>
                    <a:pt x="332" y="89"/>
                  </a:lnTo>
                  <a:lnTo>
                    <a:pt x="345" y="80"/>
                  </a:lnTo>
                  <a:lnTo>
                    <a:pt x="357" y="71"/>
                  </a:lnTo>
                  <a:lnTo>
                    <a:pt x="368" y="61"/>
                  </a:lnTo>
                  <a:lnTo>
                    <a:pt x="381" y="52"/>
                  </a:lnTo>
                  <a:lnTo>
                    <a:pt x="393" y="44"/>
                  </a:lnTo>
                  <a:lnTo>
                    <a:pt x="406" y="34"/>
                  </a:lnTo>
                  <a:lnTo>
                    <a:pt x="419" y="26"/>
                  </a:lnTo>
                  <a:lnTo>
                    <a:pt x="432" y="18"/>
                  </a:lnTo>
                  <a:lnTo>
                    <a:pt x="443" y="8"/>
                  </a:lnTo>
                  <a:lnTo>
                    <a:pt x="456" y="0"/>
                  </a:lnTo>
                  <a:lnTo>
                    <a:pt x="457" y="0"/>
                  </a:lnTo>
                  <a:lnTo>
                    <a:pt x="456" y="0"/>
                  </a:lnTo>
                  <a:close/>
                </a:path>
              </a:pathLst>
            </a:custGeom>
            <a:solidFill>
              <a:srgbClr val="000000"/>
            </a:solidFill>
            <a:ln w="9525">
              <a:noFill/>
              <a:round/>
              <a:headEnd/>
              <a:tailEnd/>
            </a:ln>
          </p:spPr>
          <p:txBody>
            <a:bodyPr/>
            <a:lstStyle/>
            <a:p>
              <a:endParaRPr lang="ru-RU"/>
            </a:p>
          </p:txBody>
        </p:sp>
        <p:sp>
          <p:nvSpPr>
            <p:cNvPr id="6243" name="Freeform 170"/>
            <p:cNvSpPr>
              <a:spLocks/>
            </p:cNvSpPr>
            <p:nvPr/>
          </p:nvSpPr>
          <p:spPr bwMode="auto">
            <a:xfrm>
              <a:off x="4028" y="355"/>
              <a:ext cx="44" cy="73"/>
            </a:xfrm>
            <a:custGeom>
              <a:avLst/>
              <a:gdLst>
                <a:gd name="T0" fmla="*/ 0 w 175"/>
                <a:gd name="T1" fmla="*/ 0 h 293"/>
                <a:gd name="T2" fmla="*/ 0 w 175"/>
                <a:gd name="T3" fmla="*/ 0 h 293"/>
                <a:gd name="T4" fmla="*/ 0 w 175"/>
                <a:gd name="T5" fmla="*/ 0 h 293"/>
                <a:gd name="T6" fmla="*/ 0 w 175"/>
                <a:gd name="T7" fmla="*/ 0 h 293"/>
                <a:gd name="T8" fmla="*/ 0 w 175"/>
                <a:gd name="T9" fmla="*/ 0 h 293"/>
                <a:gd name="T10" fmla="*/ 0 w 175"/>
                <a:gd name="T11" fmla="*/ 0 h 293"/>
                <a:gd name="T12" fmla="*/ 0 w 175"/>
                <a:gd name="T13" fmla="*/ 0 h 293"/>
                <a:gd name="T14" fmla="*/ 0 w 175"/>
                <a:gd name="T15" fmla="*/ 0 h 293"/>
                <a:gd name="T16" fmla="*/ 0 w 175"/>
                <a:gd name="T17" fmla="*/ 0 h 293"/>
                <a:gd name="T18" fmla="*/ 0 w 175"/>
                <a:gd name="T19" fmla="*/ 0 h 293"/>
                <a:gd name="T20" fmla="*/ 0 w 175"/>
                <a:gd name="T21" fmla="*/ 0 h 293"/>
                <a:gd name="T22" fmla="*/ 0 w 175"/>
                <a:gd name="T23" fmla="*/ 0 h 293"/>
                <a:gd name="T24" fmla="*/ 0 w 175"/>
                <a:gd name="T25" fmla="*/ 0 h 293"/>
                <a:gd name="T26" fmla="*/ 0 w 175"/>
                <a:gd name="T27" fmla="*/ 0 h 293"/>
                <a:gd name="T28" fmla="*/ 0 w 175"/>
                <a:gd name="T29" fmla="*/ 0 h 293"/>
                <a:gd name="T30" fmla="*/ 0 w 175"/>
                <a:gd name="T31" fmla="*/ 0 h 293"/>
                <a:gd name="T32" fmla="*/ 0 w 175"/>
                <a:gd name="T33" fmla="*/ 0 h 293"/>
                <a:gd name="T34" fmla="*/ 0 w 175"/>
                <a:gd name="T35" fmla="*/ 0 h 293"/>
                <a:gd name="T36" fmla="*/ 0 w 175"/>
                <a:gd name="T37" fmla="*/ 0 h 293"/>
                <a:gd name="T38" fmla="*/ 0 w 175"/>
                <a:gd name="T39" fmla="*/ 0 h 293"/>
                <a:gd name="T40" fmla="*/ 0 w 175"/>
                <a:gd name="T41" fmla="*/ 0 h 293"/>
                <a:gd name="T42" fmla="*/ 0 w 175"/>
                <a:gd name="T43" fmla="*/ 0 h 293"/>
                <a:gd name="T44" fmla="*/ 0 w 175"/>
                <a:gd name="T45" fmla="*/ 0 h 293"/>
                <a:gd name="T46" fmla="*/ 0 w 175"/>
                <a:gd name="T47" fmla="*/ 0 h 293"/>
                <a:gd name="T48" fmla="*/ 0 w 175"/>
                <a:gd name="T49" fmla="*/ 0 h 293"/>
                <a:gd name="T50" fmla="*/ 0 w 175"/>
                <a:gd name="T51" fmla="*/ 0 h 293"/>
                <a:gd name="T52" fmla="*/ 0 w 175"/>
                <a:gd name="T53" fmla="*/ 0 h 293"/>
                <a:gd name="T54" fmla="*/ 0 w 175"/>
                <a:gd name="T55" fmla="*/ 0 h 293"/>
                <a:gd name="T56" fmla="*/ 0 w 175"/>
                <a:gd name="T57" fmla="*/ 0 h 293"/>
                <a:gd name="T58" fmla="*/ 0 w 175"/>
                <a:gd name="T59" fmla="*/ 0 h 293"/>
                <a:gd name="T60" fmla="*/ 0 w 175"/>
                <a:gd name="T61" fmla="*/ 0 h 293"/>
                <a:gd name="T62" fmla="*/ 0 w 175"/>
                <a:gd name="T63" fmla="*/ 0 h 293"/>
                <a:gd name="T64" fmla="*/ 0 w 175"/>
                <a:gd name="T65" fmla="*/ 0 h 293"/>
                <a:gd name="T66" fmla="*/ 0 w 175"/>
                <a:gd name="T67" fmla="*/ 0 h 293"/>
                <a:gd name="T68" fmla="*/ 0 w 175"/>
                <a:gd name="T69" fmla="*/ 0 h 293"/>
                <a:gd name="T70" fmla="*/ 0 w 175"/>
                <a:gd name="T71" fmla="*/ 0 h 293"/>
                <a:gd name="T72" fmla="*/ 0 w 175"/>
                <a:gd name="T73" fmla="*/ 0 h 293"/>
                <a:gd name="T74" fmla="*/ 0 w 175"/>
                <a:gd name="T75" fmla="*/ 0 h 293"/>
                <a:gd name="T76" fmla="*/ 0 w 175"/>
                <a:gd name="T77" fmla="*/ 0 h 293"/>
                <a:gd name="T78" fmla="*/ 0 w 175"/>
                <a:gd name="T79" fmla="*/ 0 h 293"/>
                <a:gd name="T80" fmla="*/ 0 w 175"/>
                <a:gd name="T81" fmla="*/ 0 h 293"/>
                <a:gd name="T82" fmla="*/ 0 w 175"/>
                <a:gd name="T83" fmla="*/ 0 h 2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
                <a:gd name="T127" fmla="*/ 0 h 293"/>
                <a:gd name="T128" fmla="*/ 175 w 175"/>
                <a:gd name="T129" fmla="*/ 293 h 2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 h="293">
                  <a:moveTo>
                    <a:pt x="174" y="0"/>
                  </a:moveTo>
                  <a:lnTo>
                    <a:pt x="159" y="16"/>
                  </a:lnTo>
                  <a:lnTo>
                    <a:pt x="145" y="33"/>
                  </a:lnTo>
                  <a:lnTo>
                    <a:pt x="131" y="50"/>
                  </a:lnTo>
                  <a:lnTo>
                    <a:pt x="117" y="68"/>
                  </a:lnTo>
                  <a:lnTo>
                    <a:pt x="104" y="87"/>
                  </a:lnTo>
                  <a:lnTo>
                    <a:pt x="91" y="104"/>
                  </a:lnTo>
                  <a:lnTo>
                    <a:pt x="78" y="123"/>
                  </a:lnTo>
                  <a:lnTo>
                    <a:pt x="66" y="142"/>
                  </a:lnTo>
                  <a:lnTo>
                    <a:pt x="55" y="159"/>
                  </a:lnTo>
                  <a:lnTo>
                    <a:pt x="44" y="177"/>
                  </a:lnTo>
                  <a:lnTo>
                    <a:pt x="34" y="194"/>
                  </a:lnTo>
                  <a:lnTo>
                    <a:pt x="24" y="212"/>
                  </a:lnTo>
                  <a:lnTo>
                    <a:pt x="16" y="231"/>
                  </a:lnTo>
                  <a:lnTo>
                    <a:pt x="9" y="249"/>
                  </a:lnTo>
                  <a:lnTo>
                    <a:pt x="4" y="269"/>
                  </a:lnTo>
                  <a:lnTo>
                    <a:pt x="0" y="290"/>
                  </a:lnTo>
                  <a:lnTo>
                    <a:pt x="1" y="293"/>
                  </a:lnTo>
                  <a:lnTo>
                    <a:pt x="3" y="293"/>
                  </a:lnTo>
                  <a:lnTo>
                    <a:pt x="6" y="290"/>
                  </a:lnTo>
                  <a:lnTo>
                    <a:pt x="7" y="288"/>
                  </a:lnTo>
                  <a:lnTo>
                    <a:pt x="13" y="269"/>
                  </a:lnTo>
                  <a:lnTo>
                    <a:pt x="18" y="250"/>
                  </a:lnTo>
                  <a:lnTo>
                    <a:pt x="25" y="232"/>
                  </a:lnTo>
                  <a:lnTo>
                    <a:pt x="34" y="214"/>
                  </a:lnTo>
                  <a:lnTo>
                    <a:pt x="42" y="197"/>
                  </a:lnTo>
                  <a:lnTo>
                    <a:pt x="51" y="179"/>
                  </a:lnTo>
                  <a:lnTo>
                    <a:pt x="60" y="162"/>
                  </a:lnTo>
                  <a:lnTo>
                    <a:pt x="71" y="145"/>
                  </a:lnTo>
                  <a:lnTo>
                    <a:pt x="83" y="126"/>
                  </a:lnTo>
                  <a:lnTo>
                    <a:pt x="94" y="108"/>
                  </a:lnTo>
                  <a:lnTo>
                    <a:pt x="106" y="89"/>
                  </a:lnTo>
                  <a:lnTo>
                    <a:pt x="119" y="70"/>
                  </a:lnTo>
                  <a:lnTo>
                    <a:pt x="132" y="53"/>
                  </a:lnTo>
                  <a:lnTo>
                    <a:pt x="146" y="35"/>
                  </a:lnTo>
                  <a:lnTo>
                    <a:pt x="160" y="18"/>
                  </a:lnTo>
                  <a:lnTo>
                    <a:pt x="175" y="1"/>
                  </a:lnTo>
                  <a:lnTo>
                    <a:pt x="175" y="0"/>
                  </a:lnTo>
                  <a:lnTo>
                    <a:pt x="174" y="0"/>
                  </a:lnTo>
                  <a:close/>
                </a:path>
              </a:pathLst>
            </a:custGeom>
            <a:solidFill>
              <a:srgbClr val="000000"/>
            </a:solidFill>
            <a:ln w="9525">
              <a:noFill/>
              <a:round/>
              <a:headEnd/>
              <a:tailEnd/>
            </a:ln>
          </p:spPr>
          <p:txBody>
            <a:bodyPr/>
            <a:lstStyle/>
            <a:p>
              <a:endParaRPr lang="ru-RU"/>
            </a:p>
          </p:txBody>
        </p:sp>
        <p:sp>
          <p:nvSpPr>
            <p:cNvPr id="6244" name="Freeform 171"/>
            <p:cNvSpPr>
              <a:spLocks/>
            </p:cNvSpPr>
            <p:nvPr/>
          </p:nvSpPr>
          <p:spPr bwMode="auto">
            <a:xfrm>
              <a:off x="3985" y="424"/>
              <a:ext cx="48" cy="15"/>
            </a:xfrm>
            <a:custGeom>
              <a:avLst/>
              <a:gdLst>
                <a:gd name="T0" fmla="*/ 0 w 194"/>
                <a:gd name="T1" fmla="*/ 0 h 61"/>
                <a:gd name="T2" fmla="*/ 0 w 194"/>
                <a:gd name="T3" fmla="*/ 0 h 61"/>
                <a:gd name="T4" fmla="*/ 0 w 194"/>
                <a:gd name="T5" fmla="*/ 0 h 61"/>
                <a:gd name="T6" fmla="*/ 0 w 194"/>
                <a:gd name="T7" fmla="*/ 0 h 61"/>
                <a:gd name="T8" fmla="*/ 0 w 194"/>
                <a:gd name="T9" fmla="*/ 0 h 61"/>
                <a:gd name="T10" fmla="*/ 0 w 194"/>
                <a:gd name="T11" fmla="*/ 0 h 61"/>
                <a:gd name="T12" fmla="*/ 0 w 194"/>
                <a:gd name="T13" fmla="*/ 0 h 61"/>
                <a:gd name="T14" fmla="*/ 0 w 194"/>
                <a:gd name="T15" fmla="*/ 0 h 61"/>
                <a:gd name="T16" fmla="*/ 0 w 194"/>
                <a:gd name="T17" fmla="*/ 0 h 61"/>
                <a:gd name="T18" fmla="*/ 0 w 194"/>
                <a:gd name="T19" fmla="*/ 0 h 61"/>
                <a:gd name="T20" fmla="*/ 0 w 194"/>
                <a:gd name="T21" fmla="*/ 0 h 61"/>
                <a:gd name="T22" fmla="*/ 0 w 194"/>
                <a:gd name="T23" fmla="*/ 0 h 61"/>
                <a:gd name="T24" fmla="*/ 0 w 194"/>
                <a:gd name="T25" fmla="*/ 0 h 61"/>
                <a:gd name="T26" fmla="*/ 0 w 194"/>
                <a:gd name="T27" fmla="*/ 0 h 61"/>
                <a:gd name="T28" fmla="*/ 0 w 194"/>
                <a:gd name="T29" fmla="*/ 0 h 61"/>
                <a:gd name="T30" fmla="*/ 0 w 194"/>
                <a:gd name="T31" fmla="*/ 0 h 61"/>
                <a:gd name="T32" fmla="*/ 0 w 194"/>
                <a:gd name="T33" fmla="*/ 0 h 61"/>
                <a:gd name="T34" fmla="*/ 0 w 194"/>
                <a:gd name="T35" fmla="*/ 0 h 61"/>
                <a:gd name="T36" fmla="*/ 0 w 194"/>
                <a:gd name="T37" fmla="*/ 0 h 61"/>
                <a:gd name="T38" fmla="*/ 0 w 194"/>
                <a:gd name="T39" fmla="*/ 0 h 61"/>
                <a:gd name="T40" fmla="*/ 0 w 194"/>
                <a:gd name="T41" fmla="*/ 0 h 61"/>
                <a:gd name="T42" fmla="*/ 0 w 194"/>
                <a:gd name="T43" fmla="*/ 0 h 61"/>
                <a:gd name="T44" fmla="*/ 0 w 194"/>
                <a:gd name="T45" fmla="*/ 0 h 61"/>
                <a:gd name="T46" fmla="*/ 0 w 194"/>
                <a:gd name="T47" fmla="*/ 0 h 61"/>
                <a:gd name="T48" fmla="*/ 0 w 194"/>
                <a:gd name="T49" fmla="*/ 0 h 61"/>
                <a:gd name="T50" fmla="*/ 0 w 194"/>
                <a:gd name="T51" fmla="*/ 0 h 61"/>
                <a:gd name="T52" fmla="*/ 0 w 194"/>
                <a:gd name="T53" fmla="*/ 0 h 61"/>
                <a:gd name="T54" fmla="*/ 0 w 194"/>
                <a:gd name="T55" fmla="*/ 0 h 61"/>
                <a:gd name="T56" fmla="*/ 0 w 194"/>
                <a:gd name="T57" fmla="*/ 0 h 61"/>
                <a:gd name="T58" fmla="*/ 0 w 194"/>
                <a:gd name="T59" fmla="*/ 0 h 61"/>
                <a:gd name="T60" fmla="*/ 0 w 194"/>
                <a:gd name="T61" fmla="*/ 0 h 61"/>
                <a:gd name="T62" fmla="*/ 0 w 194"/>
                <a:gd name="T63" fmla="*/ 0 h 61"/>
                <a:gd name="T64" fmla="*/ 0 w 194"/>
                <a:gd name="T65" fmla="*/ 0 h 61"/>
                <a:gd name="T66" fmla="*/ 0 w 194"/>
                <a:gd name="T67" fmla="*/ 0 h 61"/>
                <a:gd name="T68" fmla="*/ 0 w 194"/>
                <a:gd name="T69" fmla="*/ 0 h 61"/>
                <a:gd name="T70" fmla="*/ 0 w 194"/>
                <a:gd name="T71" fmla="*/ 0 h 61"/>
                <a:gd name="T72" fmla="*/ 0 w 194"/>
                <a:gd name="T73" fmla="*/ 0 h 61"/>
                <a:gd name="T74" fmla="*/ 0 w 194"/>
                <a:gd name="T75" fmla="*/ 0 h 61"/>
                <a:gd name="T76" fmla="*/ 0 w 194"/>
                <a:gd name="T77" fmla="*/ 0 h 61"/>
                <a:gd name="T78" fmla="*/ 0 w 194"/>
                <a:gd name="T79" fmla="*/ 0 h 61"/>
                <a:gd name="T80" fmla="*/ 0 w 194"/>
                <a:gd name="T81" fmla="*/ 0 h 61"/>
                <a:gd name="T82" fmla="*/ 0 w 194"/>
                <a:gd name="T83" fmla="*/ 0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61"/>
                <a:gd name="T128" fmla="*/ 194 w 194"/>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61">
                  <a:moveTo>
                    <a:pt x="1" y="61"/>
                  </a:moveTo>
                  <a:lnTo>
                    <a:pt x="11" y="53"/>
                  </a:lnTo>
                  <a:lnTo>
                    <a:pt x="22" y="45"/>
                  </a:lnTo>
                  <a:lnTo>
                    <a:pt x="33" y="39"/>
                  </a:lnTo>
                  <a:lnTo>
                    <a:pt x="44" y="33"/>
                  </a:lnTo>
                  <a:lnTo>
                    <a:pt x="56" y="28"/>
                  </a:lnTo>
                  <a:lnTo>
                    <a:pt x="69" y="25"/>
                  </a:lnTo>
                  <a:lnTo>
                    <a:pt x="80" y="21"/>
                  </a:lnTo>
                  <a:lnTo>
                    <a:pt x="93" y="19"/>
                  </a:lnTo>
                  <a:lnTo>
                    <a:pt x="105" y="18"/>
                  </a:lnTo>
                  <a:lnTo>
                    <a:pt x="117" y="17"/>
                  </a:lnTo>
                  <a:lnTo>
                    <a:pt x="129" y="15"/>
                  </a:lnTo>
                  <a:lnTo>
                    <a:pt x="141" y="15"/>
                  </a:lnTo>
                  <a:lnTo>
                    <a:pt x="153" y="15"/>
                  </a:lnTo>
                  <a:lnTo>
                    <a:pt x="164" y="15"/>
                  </a:lnTo>
                  <a:lnTo>
                    <a:pt x="176" y="14"/>
                  </a:lnTo>
                  <a:lnTo>
                    <a:pt x="188" y="13"/>
                  </a:lnTo>
                  <a:lnTo>
                    <a:pt x="190" y="11"/>
                  </a:lnTo>
                  <a:lnTo>
                    <a:pt x="194" y="7"/>
                  </a:lnTo>
                  <a:lnTo>
                    <a:pt x="194" y="4"/>
                  </a:lnTo>
                  <a:lnTo>
                    <a:pt x="191" y="1"/>
                  </a:lnTo>
                  <a:lnTo>
                    <a:pt x="178" y="0"/>
                  </a:lnTo>
                  <a:lnTo>
                    <a:pt x="166" y="0"/>
                  </a:lnTo>
                  <a:lnTo>
                    <a:pt x="153" y="0"/>
                  </a:lnTo>
                  <a:lnTo>
                    <a:pt x="139" y="3"/>
                  </a:lnTo>
                  <a:lnTo>
                    <a:pt x="126" y="5"/>
                  </a:lnTo>
                  <a:lnTo>
                    <a:pt x="112" y="8"/>
                  </a:lnTo>
                  <a:lnTo>
                    <a:pt x="99" y="11"/>
                  </a:lnTo>
                  <a:lnTo>
                    <a:pt x="87" y="14"/>
                  </a:lnTo>
                  <a:lnTo>
                    <a:pt x="76" y="18"/>
                  </a:lnTo>
                  <a:lnTo>
                    <a:pt x="63" y="21"/>
                  </a:lnTo>
                  <a:lnTo>
                    <a:pt x="52" y="26"/>
                  </a:lnTo>
                  <a:lnTo>
                    <a:pt x="41" y="32"/>
                  </a:lnTo>
                  <a:lnTo>
                    <a:pt x="30" y="38"/>
                  </a:lnTo>
                  <a:lnTo>
                    <a:pt x="20" y="44"/>
                  </a:lnTo>
                  <a:lnTo>
                    <a:pt x="9" y="52"/>
                  </a:lnTo>
                  <a:lnTo>
                    <a:pt x="0" y="60"/>
                  </a:lnTo>
                  <a:lnTo>
                    <a:pt x="0" y="61"/>
                  </a:lnTo>
                  <a:lnTo>
                    <a:pt x="1" y="61"/>
                  </a:lnTo>
                  <a:close/>
                </a:path>
              </a:pathLst>
            </a:custGeom>
            <a:solidFill>
              <a:srgbClr val="000000"/>
            </a:solidFill>
            <a:ln w="9525">
              <a:noFill/>
              <a:round/>
              <a:headEnd/>
              <a:tailEnd/>
            </a:ln>
          </p:spPr>
          <p:txBody>
            <a:bodyPr/>
            <a:lstStyle/>
            <a:p>
              <a:endParaRPr lang="ru-RU"/>
            </a:p>
          </p:txBody>
        </p:sp>
        <p:sp>
          <p:nvSpPr>
            <p:cNvPr id="6245" name="Freeform 172"/>
            <p:cNvSpPr>
              <a:spLocks/>
            </p:cNvSpPr>
            <p:nvPr/>
          </p:nvSpPr>
          <p:spPr bwMode="auto">
            <a:xfrm>
              <a:off x="3982" y="433"/>
              <a:ext cx="29" cy="34"/>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134"/>
                <a:gd name="T80" fmla="*/ 117 w 117"/>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134">
                  <a:moveTo>
                    <a:pt x="0" y="0"/>
                  </a:moveTo>
                  <a:lnTo>
                    <a:pt x="12" y="17"/>
                  </a:lnTo>
                  <a:lnTo>
                    <a:pt x="26" y="35"/>
                  </a:lnTo>
                  <a:lnTo>
                    <a:pt x="40" y="51"/>
                  </a:lnTo>
                  <a:lnTo>
                    <a:pt x="55" y="66"/>
                  </a:lnTo>
                  <a:lnTo>
                    <a:pt x="69" y="81"/>
                  </a:lnTo>
                  <a:lnTo>
                    <a:pt x="84" y="98"/>
                  </a:lnTo>
                  <a:lnTo>
                    <a:pt x="97" y="115"/>
                  </a:lnTo>
                  <a:lnTo>
                    <a:pt x="109" y="133"/>
                  </a:lnTo>
                  <a:lnTo>
                    <a:pt x="111" y="134"/>
                  </a:lnTo>
                  <a:lnTo>
                    <a:pt x="115" y="133"/>
                  </a:lnTo>
                  <a:lnTo>
                    <a:pt x="117" y="129"/>
                  </a:lnTo>
                  <a:lnTo>
                    <a:pt x="117" y="127"/>
                  </a:lnTo>
                  <a:lnTo>
                    <a:pt x="108" y="107"/>
                  </a:lnTo>
                  <a:lnTo>
                    <a:pt x="95" y="91"/>
                  </a:lnTo>
                  <a:lnTo>
                    <a:pt x="80" y="74"/>
                  </a:lnTo>
                  <a:lnTo>
                    <a:pt x="63" y="60"/>
                  </a:lnTo>
                  <a:lnTo>
                    <a:pt x="47" y="46"/>
                  </a:lnTo>
                  <a:lnTo>
                    <a:pt x="31" y="31"/>
                  </a:lnTo>
                  <a:lnTo>
                    <a:pt x="15" y="16"/>
                  </a:lnTo>
                  <a:lnTo>
                    <a:pt x="1" y="0"/>
                  </a:lnTo>
                  <a:lnTo>
                    <a:pt x="0" y="0"/>
                  </a:lnTo>
                  <a:close/>
                </a:path>
              </a:pathLst>
            </a:custGeom>
            <a:solidFill>
              <a:srgbClr val="000000"/>
            </a:solidFill>
            <a:ln w="9525">
              <a:noFill/>
              <a:round/>
              <a:headEnd/>
              <a:tailEnd/>
            </a:ln>
          </p:spPr>
          <p:txBody>
            <a:bodyPr/>
            <a:lstStyle/>
            <a:p>
              <a:endParaRPr lang="ru-RU"/>
            </a:p>
          </p:txBody>
        </p:sp>
        <p:sp>
          <p:nvSpPr>
            <p:cNvPr id="6246" name="Freeform 173"/>
            <p:cNvSpPr>
              <a:spLocks/>
            </p:cNvSpPr>
            <p:nvPr/>
          </p:nvSpPr>
          <p:spPr bwMode="auto">
            <a:xfrm>
              <a:off x="3966" y="465"/>
              <a:ext cx="44" cy="70"/>
            </a:xfrm>
            <a:custGeom>
              <a:avLst/>
              <a:gdLst>
                <a:gd name="T0" fmla="*/ 0 w 176"/>
                <a:gd name="T1" fmla="*/ 0 h 280"/>
                <a:gd name="T2" fmla="*/ 0 w 176"/>
                <a:gd name="T3" fmla="*/ 0 h 280"/>
                <a:gd name="T4" fmla="*/ 0 w 176"/>
                <a:gd name="T5" fmla="*/ 0 h 280"/>
                <a:gd name="T6" fmla="*/ 0 w 176"/>
                <a:gd name="T7" fmla="*/ 0 h 280"/>
                <a:gd name="T8" fmla="*/ 0 w 176"/>
                <a:gd name="T9" fmla="*/ 0 h 280"/>
                <a:gd name="T10" fmla="*/ 0 w 176"/>
                <a:gd name="T11" fmla="*/ 0 h 280"/>
                <a:gd name="T12" fmla="*/ 0 w 176"/>
                <a:gd name="T13" fmla="*/ 0 h 280"/>
                <a:gd name="T14" fmla="*/ 0 w 176"/>
                <a:gd name="T15" fmla="*/ 0 h 280"/>
                <a:gd name="T16" fmla="*/ 0 w 176"/>
                <a:gd name="T17" fmla="*/ 0 h 280"/>
                <a:gd name="T18" fmla="*/ 0 w 176"/>
                <a:gd name="T19" fmla="*/ 0 h 280"/>
                <a:gd name="T20" fmla="*/ 0 w 176"/>
                <a:gd name="T21" fmla="*/ 0 h 280"/>
                <a:gd name="T22" fmla="*/ 0 w 176"/>
                <a:gd name="T23" fmla="*/ 0 h 280"/>
                <a:gd name="T24" fmla="*/ 0 w 176"/>
                <a:gd name="T25" fmla="*/ 0 h 280"/>
                <a:gd name="T26" fmla="*/ 0 w 176"/>
                <a:gd name="T27" fmla="*/ 0 h 280"/>
                <a:gd name="T28" fmla="*/ 0 w 176"/>
                <a:gd name="T29" fmla="*/ 0 h 280"/>
                <a:gd name="T30" fmla="*/ 0 w 176"/>
                <a:gd name="T31" fmla="*/ 0 h 280"/>
                <a:gd name="T32" fmla="*/ 0 w 176"/>
                <a:gd name="T33" fmla="*/ 0 h 280"/>
                <a:gd name="T34" fmla="*/ 0 w 176"/>
                <a:gd name="T35" fmla="*/ 0 h 280"/>
                <a:gd name="T36" fmla="*/ 0 w 176"/>
                <a:gd name="T37" fmla="*/ 0 h 280"/>
                <a:gd name="T38" fmla="*/ 0 w 176"/>
                <a:gd name="T39" fmla="*/ 0 h 280"/>
                <a:gd name="T40" fmla="*/ 0 w 176"/>
                <a:gd name="T41" fmla="*/ 0 h 280"/>
                <a:gd name="T42" fmla="*/ 0 w 176"/>
                <a:gd name="T43" fmla="*/ 0 h 280"/>
                <a:gd name="T44" fmla="*/ 0 w 176"/>
                <a:gd name="T45" fmla="*/ 0 h 280"/>
                <a:gd name="T46" fmla="*/ 0 w 176"/>
                <a:gd name="T47" fmla="*/ 0 h 280"/>
                <a:gd name="T48" fmla="*/ 0 w 176"/>
                <a:gd name="T49" fmla="*/ 0 h 280"/>
                <a:gd name="T50" fmla="*/ 0 w 176"/>
                <a:gd name="T51" fmla="*/ 0 h 280"/>
                <a:gd name="T52" fmla="*/ 0 w 176"/>
                <a:gd name="T53" fmla="*/ 0 h 280"/>
                <a:gd name="T54" fmla="*/ 0 w 176"/>
                <a:gd name="T55" fmla="*/ 0 h 280"/>
                <a:gd name="T56" fmla="*/ 0 w 176"/>
                <a:gd name="T57" fmla="*/ 0 h 280"/>
                <a:gd name="T58" fmla="*/ 0 w 176"/>
                <a:gd name="T59" fmla="*/ 0 h 280"/>
                <a:gd name="T60" fmla="*/ 0 w 176"/>
                <a:gd name="T61" fmla="*/ 0 h 280"/>
                <a:gd name="T62" fmla="*/ 0 w 176"/>
                <a:gd name="T63" fmla="*/ 0 h 280"/>
                <a:gd name="T64" fmla="*/ 0 w 176"/>
                <a:gd name="T65" fmla="*/ 0 h 280"/>
                <a:gd name="T66" fmla="*/ 0 w 176"/>
                <a:gd name="T67" fmla="*/ 0 h 280"/>
                <a:gd name="T68" fmla="*/ 0 w 176"/>
                <a:gd name="T69" fmla="*/ 0 h 280"/>
                <a:gd name="T70" fmla="*/ 0 w 176"/>
                <a:gd name="T71" fmla="*/ 0 h 280"/>
                <a:gd name="T72" fmla="*/ 0 w 176"/>
                <a:gd name="T73" fmla="*/ 0 h 280"/>
                <a:gd name="T74" fmla="*/ 0 w 176"/>
                <a:gd name="T75" fmla="*/ 0 h 280"/>
                <a:gd name="T76" fmla="*/ 0 w 176"/>
                <a:gd name="T77" fmla="*/ 0 h 280"/>
                <a:gd name="T78" fmla="*/ 0 w 176"/>
                <a:gd name="T79" fmla="*/ 0 h 280"/>
                <a:gd name="T80" fmla="*/ 0 w 176"/>
                <a:gd name="T81" fmla="*/ 0 h 280"/>
                <a:gd name="T82" fmla="*/ 0 w 176"/>
                <a:gd name="T83" fmla="*/ 0 h 280"/>
                <a:gd name="T84" fmla="*/ 0 w 176"/>
                <a:gd name="T85" fmla="*/ 0 h 280"/>
                <a:gd name="T86" fmla="*/ 0 w 176"/>
                <a:gd name="T87" fmla="*/ 0 h 280"/>
                <a:gd name="T88" fmla="*/ 0 w 176"/>
                <a:gd name="T89" fmla="*/ 0 h 280"/>
                <a:gd name="T90" fmla="*/ 0 w 176"/>
                <a:gd name="T91" fmla="*/ 0 h 280"/>
                <a:gd name="T92" fmla="*/ 0 w 176"/>
                <a:gd name="T93" fmla="*/ 0 h 280"/>
                <a:gd name="T94" fmla="*/ 0 w 176"/>
                <a:gd name="T95" fmla="*/ 0 h 280"/>
                <a:gd name="T96" fmla="*/ 0 w 176"/>
                <a:gd name="T97" fmla="*/ 0 h 280"/>
                <a:gd name="T98" fmla="*/ 0 w 176"/>
                <a:gd name="T99" fmla="*/ 0 h 280"/>
                <a:gd name="T100" fmla="*/ 0 w 176"/>
                <a:gd name="T101" fmla="*/ 0 h 280"/>
                <a:gd name="T102" fmla="*/ 0 w 176"/>
                <a:gd name="T103" fmla="*/ 0 h 280"/>
                <a:gd name="T104" fmla="*/ 0 w 176"/>
                <a:gd name="T105" fmla="*/ 0 h 280"/>
                <a:gd name="T106" fmla="*/ 0 w 176"/>
                <a:gd name="T107" fmla="*/ 0 h 280"/>
                <a:gd name="T108" fmla="*/ 0 w 176"/>
                <a:gd name="T109" fmla="*/ 0 h 280"/>
                <a:gd name="T110" fmla="*/ 0 w 176"/>
                <a:gd name="T111" fmla="*/ 0 h 280"/>
                <a:gd name="T112" fmla="*/ 0 w 176"/>
                <a:gd name="T113" fmla="*/ 0 h 280"/>
                <a:gd name="T114" fmla="*/ 0 w 176"/>
                <a:gd name="T115" fmla="*/ 0 h 280"/>
                <a:gd name="T116" fmla="*/ 0 w 176"/>
                <a:gd name="T117" fmla="*/ 0 h 280"/>
                <a:gd name="T118" fmla="*/ 0 w 176"/>
                <a:gd name="T119" fmla="*/ 0 h 280"/>
                <a:gd name="T120" fmla="*/ 0 w 176"/>
                <a:gd name="T121" fmla="*/ 0 h 280"/>
                <a:gd name="T122" fmla="*/ 0 w 176"/>
                <a:gd name="T123" fmla="*/ 0 h 2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6"/>
                <a:gd name="T187" fmla="*/ 0 h 280"/>
                <a:gd name="T188" fmla="*/ 176 w 176"/>
                <a:gd name="T189" fmla="*/ 280 h 2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6" h="280">
                  <a:moveTo>
                    <a:pt x="0" y="280"/>
                  </a:moveTo>
                  <a:lnTo>
                    <a:pt x="3" y="268"/>
                  </a:lnTo>
                  <a:lnTo>
                    <a:pt x="7" y="258"/>
                  </a:lnTo>
                  <a:lnTo>
                    <a:pt x="12" y="247"/>
                  </a:lnTo>
                  <a:lnTo>
                    <a:pt x="16" y="237"/>
                  </a:lnTo>
                  <a:lnTo>
                    <a:pt x="21" y="227"/>
                  </a:lnTo>
                  <a:lnTo>
                    <a:pt x="27" y="217"/>
                  </a:lnTo>
                  <a:lnTo>
                    <a:pt x="33" y="207"/>
                  </a:lnTo>
                  <a:lnTo>
                    <a:pt x="38" y="197"/>
                  </a:lnTo>
                  <a:lnTo>
                    <a:pt x="43" y="189"/>
                  </a:lnTo>
                  <a:lnTo>
                    <a:pt x="49" y="179"/>
                  </a:lnTo>
                  <a:lnTo>
                    <a:pt x="54" y="171"/>
                  </a:lnTo>
                  <a:lnTo>
                    <a:pt x="59" y="163"/>
                  </a:lnTo>
                  <a:lnTo>
                    <a:pt x="64" y="154"/>
                  </a:lnTo>
                  <a:lnTo>
                    <a:pt x="70" y="145"/>
                  </a:lnTo>
                  <a:lnTo>
                    <a:pt x="76" y="137"/>
                  </a:lnTo>
                  <a:lnTo>
                    <a:pt x="82" y="129"/>
                  </a:lnTo>
                  <a:lnTo>
                    <a:pt x="87" y="121"/>
                  </a:lnTo>
                  <a:lnTo>
                    <a:pt x="92" y="113"/>
                  </a:lnTo>
                  <a:lnTo>
                    <a:pt x="98" y="103"/>
                  </a:lnTo>
                  <a:lnTo>
                    <a:pt x="103" y="95"/>
                  </a:lnTo>
                  <a:lnTo>
                    <a:pt x="109" y="87"/>
                  </a:lnTo>
                  <a:lnTo>
                    <a:pt x="114" y="80"/>
                  </a:lnTo>
                  <a:lnTo>
                    <a:pt x="121" y="72"/>
                  </a:lnTo>
                  <a:lnTo>
                    <a:pt x="128" y="65"/>
                  </a:lnTo>
                  <a:lnTo>
                    <a:pt x="134" y="59"/>
                  </a:lnTo>
                  <a:lnTo>
                    <a:pt x="140" y="54"/>
                  </a:lnTo>
                  <a:lnTo>
                    <a:pt x="147" y="48"/>
                  </a:lnTo>
                  <a:lnTo>
                    <a:pt x="153" y="42"/>
                  </a:lnTo>
                  <a:lnTo>
                    <a:pt x="158" y="38"/>
                  </a:lnTo>
                  <a:lnTo>
                    <a:pt x="163" y="32"/>
                  </a:lnTo>
                  <a:lnTo>
                    <a:pt x="168" y="25"/>
                  </a:lnTo>
                  <a:lnTo>
                    <a:pt x="173" y="19"/>
                  </a:lnTo>
                  <a:lnTo>
                    <a:pt x="176" y="11"/>
                  </a:lnTo>
                  <a:lnTo>
                    <a:pt x="174" y="4"/>
                  </a:lnTo>
                  <a:lnTo>
                    <a:pt x="169" y="0"/>
                  </a:lnTo>
                  <a:lnTo>
                    <a:pt x="161" y="3"/>
                  </a:lnTo>
                  <a:lnTo>
                    <a:pt x="144" y="15"/>
                  </a:lnTo>
                  <a:lnTo>
                    <a:pt x="128" y="32"/>
                  </a:lnTo>
                  <a:lnTo>
                    <a:pt x="114" y="48"/>
                  </a:lnTo>
                  <a:lnTo>
                    <a:pt x="103" y="66"/>
                  </a:lnTo>
                  <a:lnTo>
                    <a:pt x="91" y="86"/>
                  </a:lnTo>
                  <a:lnTo>
                    <a:pt x="80" y="104"/>
                  </a:lnTo>
                  <a:lnTo>
                    <a:pt x="71" y="124"/>
                  </a:lnTo>
                  <a:lnTo>
                    <a:pt x="61" y="143"/>
                  </a:lnTo>
                  <a:lnTo>
                    <a:pt x="56" y="152"/>
                  </a:lnTo>
                  <a:lnTo>
                    <a:pt x="50" y="162"/>
                  </a:lnTo>
                  <a:lnTo>
                    <a:pt x="45" y="171"/>
                  </a:lnTo>
                  <a:lnTo>
                    <a:pt x="42" y="182"/>
                  </a:lnTo>
                  <a:lnTo>
                    <a:pt x="37" y="191"/>
                  </a:lnTo>
                  <a:lnTo>
                    <a:pt x="33" y="200"/>
                  </a:lnTo>
                  <a:lnTo>
                    <a:pt x="27" y="211"/>
                  </a:lnTo>
                  <a:lnTo>
                    <a:pt x="22" y="220"/>
                  </a:lnTo>
                  <a:lnTo>
                    <a:pt x="14" y="234"/>
                  </a:lnTo>
                  <a:lnTo>
                    <a:pt x="7" y="248"/>
                  </a:lnTo>
                  <a:lnTo>
                    <a:pt x="2" y="264"/>
                  </a:lnTo>
                  <a:lnTo>
                    <a:pt x="0" y="280"/>
                  </a:lnTo>
                  <a:close/>
                </a:path>
              </a:pathLst>
            </a:custGeom>
            <a:solidFill>
              <a:srgbClr val="000000"/>
            </a:solidFill>
            <a:ln w="9525">
              <a:noFill/>
              <a:round/>
              <a:headEnd/>
              <a:tailEnd/>
            </a:ln>
          </p:spPr>
          <p:txBody>
            <a:bodyPr/>
            <a:lstStyle/>
            <a:p>
              <a:endParaRPr lang="ru-RU"/>
            </a:p>
          </p:txBody>
        </p:sp>
        <p:sp>
          <p:nvSpPr>
            <p:cNvPr id="6247" name="Freeform 174"/>
            <p:cNvSpPr>
              <a:spLocks/>
            </p:cNvSpPr>
            <p:nvPr/>
          </p:nvSpPr>
          <p:spPr bwMode="auto">
            <a:xfrm>
              <a:off x="3825" y="412"/>
              <a:ext cx="30" cy="24"/>
            </a:xfrm>
            <a:custGeom>
              <a:avLst/>
              <a:gdLst>
                <a:gd name="T0" fmla="*/ 0 w 121"/>
                <a:gd name="T1" fmla="*/ 0 h 98"/>
                <a:gd name="T2" fmla="*/ 0 w 121"/>
                <a:gd name="T3" fmla="*/ 0 h 98"/>
                <a:gd name="T4" fmla="*/ 0 w 121"/>
                <a:gd name="T5" fmla="*/ 0 h 98"/>
                <a:gd name="T6" fmla="*/ 0 w 121"/>
                <a:gd name="T7" fmla="*/ 0 h 98"/>
                <a:gd name="T8" fmla="*/ 0 w 121"/>
                <a:gd name="T9" fmla="*/ 0 h 98"/>
                <a:gd name="T10" fmla="*/ 0 w 121"/>
                <a:gd name="T11" fmla="*/ 0 h 98"/>
                <a:gd name="T12" fmla="*/ 0 w 121"/>
                <a:gd name="T13" fmla="*/ 0 h 98"/>
                <a:gd name="T14" fmla="*/ 0 w 121"/>
                <a:gd name="T15" fmla="*/ 0 h 98"/>
                <a:gd name="T16" fmla="*/ 0 w 121"/>
                <a:gd name="T17" fmla="*/ 0 h 98"/>
                <a:gd name="T18" fmla="*/ 0 w 121"/>
                <a:gd name="T19" fmla="*/ 0 h 98"/>
                <a:gd name="T20" fmla="*/ 0 w 121"/>
                <a:gd name="T21" fmla="*/ 0 h 98"/>
                <a:gd name="T22" fmla="*/ 0 w 121"/>
                <a:gd name="T23" fmla="*/ 0 h 98"/>
                <a:gd name="T24" fmla="*/ 0 w 121"/>
                <a:gd name="T25" fmla="*/ 0 h 98"/>
                <a:gd name="T26" fmla="*/ 0 w 121"/>
                <a:gd name="T27" fmla="*/ 0 h 98"/>
                <a:gd name="T28" fmla="*/ 0 w 121"/>
                <a:gd name="T29" fmla="*/ 0 h 98"/>
                <a:gd name="T30" fmla="*/ 0 w 121"/>
                <a:gd name="T31" fmla="*/ 0 h 98"/>
                <a:gd name="T32" fmla="*/ 0 w 121"/>
                <a:gd name="T33" fmla="*/ 0 h 98"/>
                <a:gd name="T34" fmla="*/ 0 w 121"/>
                <a:gd name="T35" fmla="*/ 0 h 98"/>
                <a:gd name="T36" fmla="*/ 0 w 121"/>
                <a:gd name="T37" fmla="*/ 0 h 98"/>
                <a:gd name="T38" fmla="*/ 0 w 121"/>
                <a:gd name="T39" fmla="*/ 0 h 98"/>
                <a:gd name="T40" fmla="*/ 0 w 121"/>
                <a:gd name="T41" fmla="*/ 0 h 98"/>
                <a:gd name="T42" fmla="*/ 0 w 121"/>
                <a:gd name="T43" fmla="*/ 0 h 98"/>
                <a:gd name="T44" fmla="*/ 0 w 121"/>
                <a:gd name="T45" fmla="*/ 0 h 98"/>
                <a:gd name="T46" fmla="*/ 0 w 121"/>
                <a:gd name="T47" fmla="*/ 0 h 98"/>
                <a:gd name="T48" fmla="*/ 0 w 121"/>
                <a:gd name="T49" fmla="*/ 0 h 98"/>
                <a:gd name="T50" fmla="*/ 0 w 121"/>
                <a:gd name="T51" fmla="*/ 0 h 98"/>
                <a:gd name="T52" fmla="*/ 0 w 121"/>
                <a:gd name="T53" fmla="*/ 0 h 98"/>
                <a:gd name="T54" fmla="*/ 0 w 121"/>
                <a:gd name="T55" fmla="*/ 0 h 98"/>
                <a:gd name="T56" fmla="*/ 0 w 121"/>
                <a:gd name="T57" fmla="*/ 0 h 98"/>
                <a:gd name="T58" fmla="*/ 0 w 121"/>
                <a:gd name="T59" fmla="*/ 0 h 98"/>
                <a:gd name="T60" fmla="*/ 0 w 121"/>
                <a:gd name="T61" fmla="*/ 0 h 98"/>
                <a:gd name="T62" fmla="*/ 0 w 121"/>
                <a:gd name="T63" fmla="*/ 0 h 98"/>
                <a:gd name="T64" fmla="*/ 0 w 121"/>
                <a:gd name="T65" fmla="*/ 0 h 98"/>
                <a:gd name="T66" fmla="*/ 0 w 121"/>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98"/>
                <a:gd name="T104" fmla="*/ 121 w 121"/>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98">
                  <a:moveTo>
                    <a:pt x="0" y="0"/>
                  </a:moveTo>
                  <a:lnTo>
                    <a:pt x="3" y="22"/>
                  </a:lnTo>
                  <a:lnTo>
                    <a:pt x="12" y="40"/>
                  </a:lnTo>
                  <a:lnTo>
                    <a:pt x="26" y="53"/>
                  </a:lnTo>
                  <a:lnTo>
                    <a:pt x="42" y="64"/>
                  </a:lnTo>
                  <a:lnTo>
                    <a:pt x="62" y="74"/>
                  </a:lnTo>
                  <a:lnTo>
                    <a:pt x="82" y="82"/>
                  </a:lnTo>
                  <a:lnTo>
                    <a:pt x="100" y="90"/>
                  </a:lnTo>
                  <a:lnTo>
                    <a:pt x="119" y="98"/>
                  </a:lnTo>
                  <a:lnTo>
                    <a:pt x="120" y="98"/>
                  </a:lnTo>
                  <a:lnTo>
                    <a:pt x="121" y="97"/>
                  </a:lnTo>
                  <a:lnTo>
                    <a:pt x="121" y="96"/>
                  </a:lnTo>
                  <a:lnTo>
                    <a:pt x="121" y="95"/>
                  </a:lnTo>
                  <a:lnTo>
                    <a:pt x="114" y="89"/>
                  </a:lnTo>
                  <a:lnTo>
                    <a:pt x="107" y="84"/>
                  </a:lnTo>
                  <a:lnTo>
                    <a:pt x="100" y="80"/>
                  </a:lnTo>
                  <a:lnTo>
                    <a:pt x="93" y="75"/>
                  </a:lnTo>
                  <a:lnTo>
                    <a:pt x="86" y="71"/>
                  </a:lnTo>
                  <a:lnTo>
                    <a:pt x="78" y="67"/>
                  </a:lnTo>
                  <a:lnTo>
                    <a:pt x="71" y="63"/>
                  </a:lnTo>
                  <a:lnTo>
                    <a:pt x="63" y="60"/>
                  </a:lnTo>
                  <a:lnTo>
                    <a:pt x="52" y="55"/>
                  </a:lnTo>
                  <a:lnTo>
                    <a:pt x="42" y="49"/>
                  </a:lnTo>
                  <a:lnTo>
                    <a:pt x="31" y="43"/>
                  </a:lnTo>
                  <a:lnTo>
                    <a:pt x="22" y="38"/>
                  </a:lnTo>
                  <a:lnTo>
                    <a:pt x="14" y="30"/>
                  </a:lnTo>
                  <a:lnTo>
                    <a:pt x="7" y="21"/>
                  </a:lnTo>
                  <a:lnTo>
                    <a:pt x="2" y="12"/>
                  </a:lnTo>
                  <a:lnTo>
                    <a:pt x="0" y="0"/>
                  </a:lnTo>
                  <a:close/>
                </a:path>
              </a:pathLst>
            </a:custGeom>
            <a:solidFill>
              <a:srgbClr val="000000"/>
            </a:solidFill>
            <a:ln w="9525">
              <a:noFill/>
              <a:round/>
              <a:headEnd/>
              <a:tailEnd/>
            </a:ln>
          </p:spPr>
          <p:txBody>
            <a:bodyPr/>
            <a:lstStyle/>
            <a:p>
              <a:endParaRPr lang="ru-RU"/>
            </a:p>
          </p:txBody>
        </p:sp>
        <p:sp>
          <p:nvSpPr>
            <p:cNvPr id="6248" name="Freeform 175"/>
            <p:cNvSpPr>
              <a:spLocks/>
            </p:cNvSpPr>
            <p:nvPr/>
          </p:nvSpPr>
          <p:spPr bwMode="auto">
            <a:xfrm>
              <a:off x="3850" y="433"/>
              <a:ext cx="21" cy="17"/>
            </a:xfrm>
            <a:custGeom>
              <a:avLst/>
              <a:gdLst>
                <a:gd name="T0" fmla="*/ 0 w 85"/>
                <a:gd name="T1" fmla="*/ 0 h 69"/>
                <a:gd name="T2" fmla="*/ 0 w 85"/>
                <a:gd name="T3" fmla="*/ 0 h 69"/>
                <a:gd name="T4" fmla="*/ 0 w 85"/>
                <a:gd name="T5" fmla="*/ 0 h 69"/>
                <a:gd name="T6" fmla="*/ 0 w 85"/>
                <a:gd name="T7" fmla="*/ 0 h 69"/>
                <a:gd name="T8" fmla="*/ 0 w 85"/>
                <a:gd name="T9" fmla="*/ 0 h 69"/>
                <a:gd name="T10" fmla="*/ 0 w 85"/>
                <a:gd name="T11" fmla="*/ 0 h 69"/>
                <a:gd name="T12" fmla="*/ 0 w 85"/>
                <a:gd name="T13" fmla="*/ 0 h 69"/>
                <a:gd name="T14" fmla="*/ 0 w 85"/>
                <a:gd name="T15" fmla="*/ 0 h 69"/>
                <a:gd name="T16" fmla="*/ 0 w 85"/>
                <a:gd name="T17" fmla="*/ 0 h 69"/>
                <a:gd name="T18" fmla="*/ 0 w 85"/>
                <a:gd name="T19" fmla="*/ 0 h 69"/>
                <a:gd name="T20" fmla="*/ 0 w 85"/>
                <a:gd name="T21" fmla="*/ 0 h 69"/>
                <a:gd name="T22" fmla="*/ 0 w 85"/>
                <a:gd name="T23" fmla="*/ 0 h 69"/>
                <a:gd name="T24" fmla="*/ 0 w 85"/>
                <a:gd name="T25" fmla="*/ 0 h 69"/>
                <a:gd name="T26" fmla="*/ 0 w 85"/>
                <a:gd name="T27" fmla="*/ 0 h 69"/>
                <a:gd name="T28" fmla="*/ 0 w 85"/>
                <a:gd name="T29" fmla="*/ 0 h 69"/>
                <a:gd name="T30" fmla="*/ 0 w 85"/>
                <a:gd name="T31" fmla="*/ 0 h 69"/>
                <a:gd name="T32" fmla="*/ 0 w 85"/>
                <a:gd name="T33" fmla="*/ 0 h 69"/>
                <a:gd name="T34" fmla="*/ 0 w 85"/>
                <a:gd name="T35" fmla="*/ 0 h 69"/>
                <a:gd name="T36" fmla="*/ 0 w 85"/>
                <a:gd name="T37" fmla="*/ 0 h 69"/>
                <a:gd name="T38" fmla="*/ 0 w 85"/>
                <a:gd name="T39" fmla="*/ 0 h 69"/>
                <a:gd name="T40" fmla="*/ 0 w 85"/>
                <a:gd name="T41" fmla="*/ 0 h 69"/>
                <a:gd name="T42" fmla="*/ 0 w 85"/>
                <a:gd name="T43" fmla="*/ 0 h 69"/>
                <a:gd name="T44" fmla="*/ 0 w 85"/>
                <a:gd name="T45" fmla="*/ 0 h 69"/>
                <a:gd name="T46" fmla="*/ 0 w 85"/>
                <a:gd name="T47" fmla="*/ 0 h 69"/>
                <a:gd name="T48" fmla="*/ 0 w 85"/>
                <a:gd name="T49" fmla="*/ 0 h 69"/>
                <a:gd name="T50" fmla="*/ 0 w 85"/>
                <a:gd name="T51" fmla="*/ 0 h 69"/>
                <a:gd name="T52" fmla="*/ 0 w 85"/>
                <a:gd name="T53" fmla="*/ 0 h 69"/>
                <a:gd name="T54" fmla="*/ 0 w 85"/>
                <a:gd name="T55" fmla="*/ 0 h 69"/>
                <a:gd name="T56" fmla="*/ 0 w 85"/>
                <a:gd name="T57" fmla="*/ 0 h 69"/>
                <a:gd name="T58" fmla="*/ 0 w 85"/>
                <a:gd name="T59" fmla="*/ 0 h 69"/>
                <a:gd name="T60" fmla="*/ 0 w 85"/>
                <a:gd name="T61" fmla="*/ 0 h 69"/>
                <a:gd name="T62" fmla="*/ 0 w 85"/>
                <a:gd name="T63" fmla="*/ 0 h 69"/>
                <a:gd name="T64" fmla="*/ 0 w 85"/>
                <a:gd name="T65" fmla="*/ 0 h 69"/>
                <a:gd name="T66" fmla="*/ 0 w 85"/>
                <a:gd name="T67" fmla="*/ 0 h 69"/>
                <a:gd name="T68" fmla="*/ 0 w 85"/>
                <a:gd name="T69" fmla="*/ 0 h 69"/>
                <a:gd name="T70" fmla="*/ 0 w 85"/>
                <a:gd name="T71" fmla="*/ 0 h 69"/>
                <a:gd name="T72" fmla="*/ 0 w 85"/>
                <a:gd name="T73" fmla="*/ 0 h 69"/>
                <a:gd name="T74" fmla="*/ 0 w 85"/>
                <a:gd name="T75" fmla="*/ 0 h 69"/>
                <a:gd name="T76" fmla="*/ 0 w 85"/>
                <a:gd name="T77" fmla="*/ 0 h 69"/>
                <a:gd name="T78" fmla="*/ 0 w 85"/>
                <a:gd name="T79" fmla="*/ 0 h 69"/>
                <a:gd name="T80" fmla="*/ 0 w 85"/>
                <a:gd name="T81" fmla="*/ 0 h 69"/>
                <a:gd name="T82" fmla="*/ 0 w 85"/>
                <a:gd name="T83" fmla="*/ 0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69"/>
                <a:gd name="T128" fmla="*/ 85 w 8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69">
                  <a:moveTo>
                    <a:pt x="0" y="0"/>
                  </a:moveTo>
                  <a:lnTo>
                    <a:pt x="5" y="4"/>
                  </a:lnTo>
                  <a:lnTo>
                    <a:pt x="11" y="9"/>
                  </a:lnTo>
                  <a:lnTo>
                    <a:pt x="14" y="13"/>
                  </a:lnTo>
                  <a:lnTo>
                    <a:pt x="19" y="17"/>
                  </a:lnTo>
                  <a:lnTo>
                    <a:pt x="23" y="21"/>
                  </a:lnTo>
                  <a:lnTo>
                    <a:pt x="28" y="26"/>
                  </a:lnTo>
                  <a:lnTo>
                    <a:pt x="32" y="31"/>
                  </a:lnTo>
                  <a:lnTo>
                    <a:pt x="36" y="35"/>
                  </a:lnTo>
                  <a:lnTo>
                    <a:pt x="41" y="40"/>
                  </a:lnTo>
                  <a:lnTo>
                    <a:pt x="47" y="45"/>
                  </a:lnTo>
                  <a:lnTo>
                    <a:pt x="52" y="50"/>
                  </a:lnTo>
                  <a:lnTo>
                    <a:pt x="57" y="53"/>
                  </a:lnTo>
                  <a:lnTo>
                    <a:pt x="62" y="58"/>
                  </a:lnTo>
                  <a:lnTo>
                    <a:pt x="68" y="61"/>
                  </a:lnTo>
                  <a:lnTo>
                    <a:pt x="74" y="66"/>
                  </a:lnTo>
                  <a:lnTo>
                    <a:pt x="80" y="69"/>
                  </a:lnTo>
                  <a:lnTo>
                    <a:pt x="82" y="69"/>
                  </a:lnTo>
                  <a:lnTo>
                    <a:pt x="84" y="68"/>
                  </a:lnTo>
                  <a:lnTo>
                    <a:pt x="85" y="66"/>
                  </a:lnTo>
                  <a:lnTo>
                    <a:pt x="84" y="64"/>
                  </a:lnTo>
                  <a:lnTo>
                    <a:pt x="80" y="59"/>
                  </a:lnTo>
                  <a:lnTo>
                    <a:pt x="75" y="53"/>
                  </a:lnTo>
                  <a:lnTo>
                    <a:pt x="70" y="48"/>
                  </a:lnTo>
                  <a:lnTo>
                    <a:pt x="64" y="44"/>
                  </a:lnTo>
                  <a:lnTo>
                    <a:pt x="60" y="40"/>
                  </a:lnTo>
                  <a:lnTo>
                    <a:pt x="54" y="35"/>
                  </a:lnTo>
                  <a:lnTo>
                    <a:pt x="49" y="32"/>
                  </a:lnTo>
                  <a:lnTo>
                    <a:pt x="43" y="28"/>
                  </a:lnTo>
                  <a:lnTo>
                    <a:pt x="37" y="25"/>
                  </a:lnTo>
                  <a:lnTo>
                    <a:pt x="33" y="21"/>
                  </a:lnTo>
                  <a:lnTo>
                    <a:pt x="27" y="18"/>
                  </a:lnTo>
                  <a:lnTo>
                    <a:pt x="22" y="14"/>
                  </a:lnTo>
                  <a:lnTo>
                    <a:pt x="16" y="11"/>
                  </a:lnTo>
                  <a:lnTo>
                    <a:pt x="12" y="7"/>
                  </a:lnTo>
                  <a:lnTo>
                    <a:pt x="6" y="4"/>
                  </a:lnTo>
                  <a:lnTo>
                    <a:pt x="1" y="0"/>
                  </a:lnTo>
                  <a:lnTo>
                    <a:pt x="0" y="0"/>
                  </a:lnTo>
                  <a:close/>
                </a:path>
              </a:pathLst>
            </a:custGeom>
            <a:solidFill>
              <a:srgbClr val="000000"/>
            </a:solidFill>
            <a:ln w="9525">
              <a:noFill/>
              <a:round/>
              <a:headEnd/>
              <a:tailEnd/>
            </a:ln>
          </p:spPr>
          <p:txBody>
            <a:bodyPr/>
            <a:lstStyle/>
            <a:p>
              <a:endParaRPr lang="ru-RU"/>
            </a:p>
          </p:txBody>
        </p:sp>
        <p:sp>
          <p:nvSpPr>
            <p:cNvPr id="6249" name="Freeform 176"/>
            <p:cNvSpPr>
              <a:spLocks/>
            </p:cNvSpPr>
            <p:nvPr/>
          </p:nvSpPr>
          <p:spPr bwMode="auto">
            <a:xfrm>
              <a:off x="3763" y="318"/>
              <a:ext cx="87" cy="129"/>
            </a:xfrm>
            <a:custGeom>
              <a:avLst/>
              <a:gdLst>
                <a:gd name="T0" fmla="*/ 0 w 347"/>
                <a:gd name="T1" fmla="*/ 0 h 514"/>
                <a:gd name="T2" fmla="*/ 0 w 347"/>
                <a:gd name="T3" fmla="*/ 0 h 514"/>
                <a:gd name="T4" fmla="*/ 0 w 347"/>
                <a:gd name="T5" fmla="*/ 0 h 514"/>
                <a:gd name="T6" fmla="*/ 0 w 347"/>
                <a:gd name="T7" fmla="*/ 0 h 514"/>
                <a:gd name="T8" fmla="*/ 0 w 347"/>
                <a:gd name="T9" fmla="*/ 0 h 514"/>
                <a:gd name="T10" fmla="*/ 0 w 347"/>
                <a:gd name="T11" fmla="*/ 0 h 514"/>
                <a:gd name="T12" fmla="*/ 0 w 347"/>
                <a:gd name="T13" fmla="*/ 0 h 514"/>
                <a:gd name="T14" fmla="*/ 0 w 347"/>
                <a:gd name="T15" fmla="*/ 0 h 514"/>
                <a:gd name="T16" fmla="*/ 0 w 347"/>
                <a:gd name="T17" fmla="*/ 0 h 514"/>
                <a:gd name="T18" fmla="*/ 0 w 347"/>
                <a:gd name="T19" fmla="*/ 0 h 514"/>
                <a:gd name="T20" fmla="*/ 0 w 347"/>
                <a:gd name="T21" fmla="*/ 0 h 514"/>
                <a:gd name="T22" fmla="*/ 0 w 347"/>
                <a:gd name="T23" fmla="*/ 0 h 514"/>
                <a:gd name="T24" fmla="*/ 0 w 347"/>
                <a:gd name="T25" fmla="*/ 0 h 514"/>
                <a:gd name="T26" fmla="*/ 0 w 347"/>
                <a:gd name="T27" fmla="*/ 0 h 514"/>
                <a:gd name="T28" fmla="*/ 0 w 347"/>
                <a:gd name="T29" fmla="*/ 0 h 514"/>
                <a:gd name="T30" fmla="*/ 0 w 347"/>
                <a:gd name="T31" fmla="*/ 0 h 514"/>
                <a:gd name="T32" fmla="*/ 0 w 347"/>
                <a:gd name="T33" fmla="*/ 0 h 514"/>
                <a:gd name="T34" fmla="*/ 0 w 347"/>
                <a:gd name="T35" fmla="*/ 0 h 514"/>
                <a:gd name="T36" fmla="*/ 0 w 347"/>
                <a:gd name="T37" fmla="*/ 0 h 514"/>
                <a:gd name="T38" fmla="*/ 0 w 347"/>
                <a:gd name="T39" fmla="*/ 0 h 514"/>
                <a:gd name="T40" fmla="*/ 0 w 347"/>
                <a:gd name="T41" fmla="*/ 0 h 514"/>
                <a:gd name="T42" fmla="*/ 0 w 347"/>
                <a:gd name="T43" fmla="*/ 0 h 514"/>
                <a:gd name="T44" fmla="*/ 0 w 347"/>
                <a:gd name="T45" fmla="*/ 0 h 514"/>
                <a:gd name="T46" fmla="*/ 0 w 347"/>
                <a:gd name="T47" fmla="*/ 0 h 514"/>
                <a:gd name="T48" fmla="*/ 0 w 347"/>
                <a:gd name="T49" fmla="*/ 0 h 514"/>
                <a:gd name="T50" fmla="*/ 0 w 347"/>
                <a:gd name="T51" fmla="*/ 0 h 514"/>
                <a:gd name="T52" fmla="*/ 0 w 347"/>
                <a:gd name="T53" fmla="*/ 0 h 514"/>
                <a:gd name="T54" fmla="*/ 0 w 347"/>
                <a:gd name="T55" fmla="*/ 0 h 514"/>
                <a:gd name="T56" fmla="*/ 0 w 347"/>
                <a:gd name="T57" fmla="*/ 0 h 514"/>
                <a:gd name="T58" fmla="*/ 0 w 347"/>
                <a:gd name="T59" fmla="*/ 0 h 514"/>
                <a:gd name="T60" fmla="*/ 0 w 347"/>
                <a:gd name="T61" fmla="*/ 0 h 514"/>
                <a:gd name="T62" fmla="*/ 0 w 347"/>
                <a:gd name="T63" fmla="*/ 0 h 514"/>
                <a:gd name="T64" fmla="*/ 0 w 347"/>
                <a:gd name="T65" fmla="*/ 0 h 514"/>
                <a:gd name="T66" fmla="*/ 0 w 347"/>
                <a:gd name="T67" fmla="*/ 0 h 514"/>
                <a:gd name="T68" fmla="*/ 0 w 347"/>
                <a:gd name="T69" fmla="*/ 0 h 5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7"/>
                <a:gd name="T106" fmla="*/ 0 h 514"/>
                <a:gd name="T107" fmla="*/ 347 w 347"/>
                <a:gd name="T108" fmla="*/ 514 h 5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7" h="514">
                  <a:moveTo>
                    <a:pt x="0" y="0"/>
                  </a:moveTo>
                  <a:lnTo>
                    <a:pt x="21" y="36"/>
                  </a:lnTo>
                  <a:lnTo>
                    <a:pt x="42" y="70"/>
                  </a:lnTo>
                  <a:lnTo>
                    <a:pt x="63" y="105"/>
                  </a:lnTo>
                  <a:lnTo>
                    <a:pt x="86" y="139"/>
                  </a:lnTo>
                  <a:lnTo>
                    <a:pt x="108" y="173"/>
                  </a:lnTo>
                  <a:lnTo>
                    <a:pt x="129" y="208"/>
                  </a:lnTo>
                  <a:lnTo>
                    <a:pt x="150" y="242"/>
                  </a:lnTo>
                  <a:lnTo>
                    <a:pt x="171" y="277"/>
                  </a:lnTo>
                  <a:lnTo>
                    <a:pt x="180" y="293"/>
                  </a:lnTo>
                  <a:lnTo>
                    <a:pt x="190" y="311"/>
                  </a:lnTo>
                  <a:lnTo>
                    <a:pt x="199" y="327"/>
                  </a:lnTo>
                  <a:lnTo>
                    <a:pt x="208" y="345"/>
                  </a:lnTo>
                  <a:lnTo>
                    <a:pt x="218" y="361"/>
                  </a:lnTo>
                  <a:lnTo>
                    <a:pt x="227" y="379"/>
                  </a:lnTo>
                  <a:lnTo>
                    <a:pt x="236" y="395"/>
                  </a:lnTo>
                  <a:lnTo>
                    <a:pt x="246" y="413"/>
                  </a:lnTo>
                  <a:lnTo>
                    <a:pt x="254" y="428"/>
                  </a:lnTo>
                  <a:lnTo>
                    <a:pt x="262" y="442"/>
                  </a:lnTo>
                  <a:lnTo>
                    <a:pt x="271" y="456"/>
                  </a:lnTo>
                  <a:lnTo>
                    <a:pt x="279" y="471"/>
                  </a:lnTo>
                  <a:lnTo>
                    <a:pt x="283" y="477"/>
                  </a:lnTo>
                  <a:lnTo>
                    <a:pt x="288" y="484"/>
                  </a:lnTo>
                  <a:lnTo>
                    <a:pt x="292" y="491"/>
                  </a:lnTo>
                  <a:lnTo>
                    <a:pt x="297" y="497"/>
                  </a:lnTo>
                  <a:lnTo>
                    <a:pt x="302" y="503"/>
                  </a:lnTo>
                  <a:lnTo>
                    <a:pt x="307" y="507"/>
                  </a:lnTo>
                  <a:lnTo>
                    <a:pt x="314" y="512"/>
                  </a:lnTo>
                  <a:lnTo>
                    <a:pt x="321" y="514"/>
                  </a:lnTo>
                  <a:lnTo>
                    <a:pt x="333" y="513"/>
                  </a:lnTo>
                  <a:lnTo>
                    <a:pt x="342" y="506"/>
                  </a:lnTo>
                  <a:lnTo>
                    <a:pt x="347" y="494"/>
                  </a:lnTo>
                  <a:lnTo>
                    <a:pt x="346" y="483"/>
                  </a:lnTo>
                  <a:lnTo>
                    <a:pt x="342" y="477"/>
                  </a:lnTo>
                  <a:lnTo>
                    <a:pt x="338" y="470"/>
                  </a:lnTo>
                  <a:lnTo>
                    <a:pt x="333" y="464"/>
                  </a:lnTo>
                  <a:lnTo>
                    <a:pt x="328" y="458"/>
                  </a:lnTo>
                  <a:lnTo>
                    <a:pt x="323" y="452"/>
                  </a:lnTo>
                  <a:lnTo>
                    <a:pt x="317" y="446"/>
                  </a:lnTo>
                  <a:lnTo>
                    <a:pt x="312" y="441"/>
                  </a:lnTo>
                  <a:lnTo>
                    <a:pt x="307" y="435"/>
                  </a:lnTo>
                  <a:lnTo>
                    <a:pt x="303" y="428"/>
                  </a:lnTo>
                  <a:lnTo>
                    <a:pt x="297" y="421"/>
                  </a:lnTo>
                  <a:lnTo>
                    <a:pt x="292" y="414"/>
                  </a:lnTo>
                  <a:lnTo>
                    <a:pt x="286" y="407"/>
                  </a:lnTo>
                  <a:lnTo>
                    <a:pt x="282" y="401"/>
                  </a:lnTo>
                  <a:lnTo>
                    <a:pt x="276" y="394"/>
                  </a:lnTo>
                  <a:lnTo>
                    <a:pt x="271" y="387"/>
                  </a:lnTo>
                  <a:lnTo>
                    <a:pt x="267" y="380"/>
                  </a:lnTo>
                  <a:lnTo>
                    <a:pt x="255" y="365"/>
                  </a:lnTo>
                  <a:lnTo>
                    <a:pt x="244" y="348"/>
                  </a:lnTo>
                  <a:lnTo>
                    <a:pt x="233" y="333"/>
                  </a:lnTo>
                  <a:lnTo>
                    <a:pt x="222" y="317"/>
                  </a:lnTo>
                  <a:lnTo>
                    <a:pt x="212" y="301"/>
                  </a:lnTo>
                  <a:lnTo>
                    <a:pt x="200" y="286"/>
                  </a:lnTo>
                  <a:lnTo>
                    <a:pt x="190" y="270"/>
                  </a:lnTo>
                  <a:lnTo>
                    <a:pt x="178" y="254"/>
                  </a:lnTo>
                  <a:lnTo>
                    <a:pt x="155" y="224"/>
                  </a:lnTo>
                  <a:lnTo>
                    <a:pt x="132" y="192"/>
                  </a:lnTo>
                  <a:lnTo>
                    <a:pt x="109" y="161"/>
                  </a:lnTo>
                  <a:lnTo>
                    <a:pt x="87" y="129"/>
                  </a:lnTo>
                  <a:lnTo>
                    <a:pt x="65" y="98"/>
                  </a:lnTo>
                  <a:lnTo>
                    <a:pt x="42" y="66"/>
                  </a:lnTo>
                  <a:lnTo>
                    <a:pt x="21" y="33"/>
                  </a:lnTo>
                  <a:lnTo>
                    <a:pt x="0" y="0"/>
                  </a:lnTo>
                  <a:close/>
                </a:path>
              </a:pathLst>
            </a:custGeom>
            <a:solidFill>
              <a:srgbClr val="000000"/>
            </a:solidFill>
            <a:ln w="9525">
              <a:noFill/>
              <a:round/>
              <a:headEnd/>
              <a:tailEnd/>
            </a:ln>
          </p:spPr>
          <p:txBody>
            <a:bodyPr/>
            <a:lstStyle/>
            <a:p>
              <a:endParaRPr lang="ru-RU"/>
            </a:p>
          </p:txBody>
        </p:sp>
        <p:sp>
          <p:nvSpPr>
            <p:cNvPr id="6250" name="Freeform 177"/>
            <p:cNvSpPr>
              <a:spLocks/>
            </p:cNvSpPr>
            <p:nvPr/>
          </p:nvSpPr>
          <p:spPr bwMode="auto">
            <a:xfrm>
              <a:off x="3979" y="315"/>
              <a:ext cx="17" cy="8"/>
            </a:xfrm>
            <a:custGeom>
              <a:avLst/>
              <a:gdLst>
                <a:gd name="T0" fmla="*/ 0 w 69"/>
                <a:gd name="T1" fmla="*/ 0 h 30"/>
                <a:gd name="T2" fmla="*/ 0 w 69"/>
                <a:gd name="T3" fmla="*/ 0 h 30"/>
                <a:gd name="T4" fmla="*/ 0 w 69"/>
                <a:gd name="T5" fmla="*/ 0 h 30"/>
                <a:gd name="T6" fmla="*/ 0 w 69"/>
                <a:gd name="T7" fmla="*/ 0 h 30"/>
                <a:gd name="T8" fmla="*/ 0 w 69"/>
                <a:gd name="T9" fmla="*/ 0 h 30"/>
                <a:gd name="T10" fmla="*/ 0 w 69"/>
                <a:gd name="T11" fmla="*/ 0 h 30"/>
                <a:gd name="T12" fmla="*/ 0 w 69"/>
                <a:gd name="T13" fmla="*/ 0 h 30"/>
                <a:gd name="T14" fmla="*/ 0 w 69"/>
                <a:gd name="T15" fmla="*/ 0 h 30"/>
                <a:gd name="T16" fmla="*/ 0 w 69"/>
                <a:gd name="T17" fmla="*/ 0 h 30"/>
                <a:gd name="T18" fmla="*/ 0 w 69"/>
                <a:gd name="T19" fmla="*/ 0 h 30"/>
                <a:gd name="T20" fmla="*/ 0 w 69"/>
                <a:gd name="T21" fmla="*/ 0 h 30"/>
                <a:gd name="T22" fmla="*/ 0 w 69"/>
                <a:gd name="T23" fmla="*/ 0 h 30"/>
                <a:gd name="T24" fmla="*/ 0 w 69"/>
                <a:gd name="T25" fmla="*/ 0 h 30"/>
                <a:gd name="T26" fmla="*/ 0 w 69"/>
                <a:gd name="T27" fmla="*/ 0 h 30"/>
                <a:gd name="T28" fmla="*/ 0 w 69"/>
                <a:gd name="T29" fmla="*/ 0 h 30"/>
                <a:gd name="T30" fmla="*/ 0 w 69"/>
                <a:gd name="T31" fmla="*/ 0 h 30"/>
                <a:gd name="T32" fmla="*/ 0 w 69"/>
                <a:gd name="T33" fmla="*/ 0 h 30"/>
                <a:gd name="T34" fmla="*/ 0 w 69"/>
                <a:gd name="T35" fmla="*/ 0 h 30"/>
                <a:gd name="T36" fmla="*/ 0 w 69"/>
                <a:gd name="T37" fmla="*/ 0 h 30"/>
                <a:gd name="T38" fmla="*/ 0 w 69"/>
                <a:gd name="T39" fmla="*/ 0 h 30"/>
                <a:gd name="T40" fmla="*/ 0 w 69"/>
                <a:gd name="T41" fmla="*/ 0 h 30"/>
                <a:gd name="T42" fmla="*/ 0 w 69"/>
                <a:gd name="T43" fmla="*/ 0 h 30"/>
                <a:gd name="T44" fmla="*/ 0 w 69"/>
                <a:gd name="T45" fmla="*/ 0 h 30"/>
                <a:gd name="T46" fmla="*/ 0 w 69"/>
                <a:gd name="T47" fmla="*/ 0 h 30"/>
                <a:gd name="T48" fmla="*/ 0 w 69"/>
                <a:gd name="T49" fmla="*/ 0 h 30"/>
                <a:gd name="T50" fmla="*/ 0 w 69"/>
                <a:gd name="T51" fmla="*/ 0 h 30"/>
                <a:gd name="T52" fmla="*/ 0 w 69"/>
                <a:gd name="T53" fmla="*/ 0 h 30"/>
                <a:gd name="T54" fmla="*/ 0 w 69"/>
                <a:gd name="T55" fmla="*/ 0 h 30"/>
                <a:gd name="T56" fmla="*/ 0 w 69"/>
                <a:gd name="T57" fmla="*/ 0 h 30"/>
                <a:gd name="T58" fmla="*/ 0 w 69"/>
                <a:gd name="T59" fmla="*/ 0 h 30"/>
                <a:gd name="T60" fmla="*/ 0 w 69"/>
                <a:gd name="T61" fmla="*/ 0 h 30"/>
                <a:gd name="T62" fmla="*/ 0 w 69"/>
                <a:gd name="T63" fmla="*/ 0 h 30"/>
                <a:gd name="T64" fmla="*/ 0 w 69"/>
                <a:gd name="T65" fmla="*/ 0 h 30"/>
                <a:gd name="T66" fmla="*/ 0 w 69"/>
                <a:gd name="T67" fmla="*/ 0 h 30"/>
                <a:gd name="T68" fmla="*/ 0 w 69"/>
                <a:gd name="T69" fmla="*/ 0 h 30"/>
                <a:gd name="T70" fmla="*/ 0 w 69"/>
                <a:gd name="T71" fmla="*/ 0 h 30"/>
                <a:gd name="T72" fmla="*/ 0 w 69"/>
                <a:gd name="T73" fmla="*/ 0 h 30"/>
                <a:gd name="T74" fmla="*/ 0 w 69"/>
                <a:gd name="T75" fmla="*/ 0 h 30"/>
                <a:gd name="T76" fmla="*/ 0 w 69"/>
                <a:gd name="T77" fmla="*/ 0 h 30"/>
                <a:gd name="T78" fmla="*/ 0 w 69"/>
                <a:gd name="T79" fmla="*/ 0 h 30"/>
                <a:gd name="T80" fmla="*/ 0 w 69"/>
                <a:gd name="T81" fmla="*/ 0 h 30"/>
                <a:gd name="T82" fmla="*/ 0 w 69"/>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30"/>
                <a:gd name="T128" fmla="*/ 69 w 69"/>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30">
                  <a:moveTo>
                    <a:pt x="0" y="0"/>
                  </a:moveTo>
                  <a:lnTo>
                    <a:pt x="3" y="2"/>
                  </a:lnTo>
                  <a:lnTo>
                    <a:pt x="5" y="4"/>
                  </a:lnTo>
                  <a:lnTo>
                    <a:pt x="6" y="7"/>
                  </a:lnTo>
                  <a:lnTo>
                    <a:pt x="9" y="8"/>
                  </a:lnTo>
                  <a:lnTo>
                    <a:pt x="14" y="10"/>
                  </a:lnTo>
                  <a:lnTo>
                    <a:pt x="19" y="14"/>
                  </a:lnTo>
                  <a:lnTo>
                    <a:pt x="25" y="16"/>
                  </a:lnTo>
                  <a:lnTo>
                    <a:pt x="30" y="20"/>
                  </a:lnTo>
                  <a:lnTo>
                    <a:pt x="33" y="23"/>
                  </a:lnTo>
                  <a:lnTo>
                    <a:pt x="38" y="25"/>
                  </a:lnTo>
                  <a:lnTo>
                    <a:pt x="43" y="28"/>
                  </a:lnTo>
                  <a:lnTo>
                    <a:pt x="46" y="29"/>
                  </a:lnTo>
                  <a:lnTo>
                    <a:pt x="51" y="30"/>
                  </a:lnTo>
                  <a:lnTo>
                    <a:pt x="55" y="30"/>
                  </a:lnTo>
                  <a:lnTo>
                    <a:pt x="61" y="30"/>
                  </a:lnTo>
                  <a:lnTo>
                    <a:pt x="66" y="30"/>
                  </a:lnTo>
                  <a:lnTo>
                    <a:pt x="67" y="30"/>
                  </a:lnTo>
                  <a:lnTo>
                    <a:pt x="68" y="28"/>
                  </a:lnTo>
                  <a:lnTo>
                    <a:pt x="69" y="27"/>
                  </a:lnTo>
                  <a:lnTo>
                    <a:pt x="68" y="27"/>
                  </a:lnTo>
                  <a:lnTo>
                    <a:pt x="64" y="25"/>
                  </a:lnTo>
                  <a:lnTo>
                    <a:pt x="58" y="24"/>
                  </a:lnTo>
                  <a:lnTo>
                    <a:pt x="53" y="24"/>
                  </a:lnTo>
                  <a:lnTo>
                    <a:pt x="47" y="24"/>
                  </a:lnTo>
                  <a:lnTo>
                    <a:pt x="41" y="23"/>
                  </a:lnTo>
                  <a:lnTo>
                    <a:pt x="38" y="20"/>
                  </a:lnTo>
                  <a:lnTo>
                    <a:pt x="33" y="16"/>
                  </a:lnTo>
                  <a:lnTo>
                    <a:pt x="30" y="12"/>
                  </a:lnTo>
                  <a:lnTo>
                    <a:pt x="26" y="10"/>
                  </a:lnTo>
                  <a:lnTo>
                    <a:pt x="21" y="9"/>
                  </a:lnTo>
                  <a:lnTo>
                    <a:pt x="17" y="8"/>
                  </a:lnTo>
                  <a:lnTo>
                    <a:pt x="13" y="7"/>
                  </a:lnTo>
                  <a:lnTo>
                    <a:pt x="10" y="5"/>
                  </a:lnTo>
                  <a:lnTo>
                    <a:pt x="7" y="3"/>
                  </a:lnTo>
                  <a:lnTo>
                    <a:pt x="4" y="2"/>
                  </a:lnTo>
                  <a:lnTo>
                    <a:pt x="0" y="0"/>
                  </a:lnTo>
                  <a:close/>
                </a:path>
              </a:pathLst>
            </a:custGeom>
            <a:solidFill>
              <a:srgbClr val="000000"/>
            </a:solidFill>
            <a:ln w="9525">
              <a:noFill/>
              <a:round/>
              <a:headEnd/>
              <a:tailEnd/>
            </a:ln>
          </p:spPr>
          <p:txBody>
            <a:bodyPr/>
            <a:lstStyle/>
            <a:p>
              <a:endParaRPr lang="ru-RU"/>
            </a:p>
          </p:txBody>
        </p:sp>
        <p:sp>
          <p:nvSpPr>
            <p:cNvPr id="6251" name="Freeform 178"/>
            <p:cNvSpPr>
              <a:spLocks/>
            </p:cNvSpPr>
            <p:nvPr/>
          </p:nvSpPr>
          <p:spPr bwMode="auto">
            <a:xfrm>
              <a:off x="3983" y="320"/>
              <a:ext cx="12" cy="11"/>
            </a:xfrm>
            <a:custGeom>
              <a:avLst/>
              <a:gdLst>
                <a:gd name="T0" fmla="*/ 0 w 49"/>
                <a:gd name="T1" fmla="*/ 0 h 42"/>
                <a:gd name="T2" fmla="*/ 0 w 49"/>
                <a:gd name="T3" fmla="*/ 0 h 42"/>
                <a:gd name="T4" fmla="*/ 0 w 49"/>
                <a:gd name="T5" fmla="*/ 0 h 42"/>
                <a:gd name="T6" fmla="*/ 0 w 49"/>
                <a:gd name="T7" fmla="*/ 0 h 42"/>
                <a:gd name="T8" fmla="*/ 0 w 49"/>
                <a:gd name="T9" fmla="*/ 0 h 42"/>
                <a:gd name="T10" fmla="*/ 0 w 49"/>
                <a:gd name="T11" fmla="*/ 0 h 42"/>
                <a:gd name="T12" fmla="*/ 0 w 49"/>
                <a:gd name="T13" fmla="*/ 0 h 42"/>
                <a:gd name="T14" fmla="*/ 0 w 49"/>
                <a:gd name="T15" fmla="*/ 0 h 42"/>
                <a:gd name="T16" fmla="*/ 0 w 49"/>
                <a:gd name="T17" fmla="*/ 0 h 42"/>
                <a:gd name="T18" fmla="*/ 0 w 49"/>
                <a:gd name="T19" fmla="*/ 0 h 42"/>
                <a:gd name="T20" fmla="*/ 0 w 49"/>
                <a:gd name="T21" fmla="*/ 0 h 42"/>
                <a:gd name="T22" fmla="*/ 0 w 49"/>
                <a:gd name="T23" fmla="*/ 0 h 42"/>
                <a:gd name="T24" fmla="*/ 0 w 49"/>
                <a:gd name="T25" fmla="*/ 0 h 42"/>
                <a:gd name="T26" fmla="*/ 0 w 49"/>
                <a:gd name="T27" fmla="*/ 0 h 42"/>
                <a:gd name="T28" fmla="*/ 0 w 49"/>
                <a:gd name="T29" fmla="*/ 0 h 42"/>
                <a:gd name="T30" fmla="*/ 0 w 49"/>
                <a:gd name="T31" fmla="*/ 0 h 42"/>
                <a:gd name="T32" fmla="*/ 0 w 49"/>
                <a:gd name="T33" fmla="*/ 0 h 42"/>
                <a:gd name="T34" fmla="*/ 0 w 49"/>
                <a:gd name="T35" fmla="*/ 0 h 42"/>
                <a:gd name="T36" fmla="*/ 0 w 49"/>
                <a:gd name="T37" fmla="*/ 0 h 42"/>
                <a:gd name="T38" fmla="*/ 0 w 49"/>
                <a:gd name="T39" fmla="*/ 0 h 42"/>
                <a:gd name="T40" fmla="*/ 0 w 49"/>
                <a:gd name="T41" fmla="*/ 0 h 42"/>
                <a:gd name="T42" fmla="*/ 0 w 49"/>
                <a:gd name="T43" fmla="*/ 0 h 42"/>
                <a:gd name="T44" fmla="*/ 0 w 49"/>
                <a:gd name="T45" fmla="*/ 0 h 42"/>
                <a:gd name="T46" fmla="*/ 0 w 49"/>
                <a:gd name="T47" fmla="*/ 0 h 42"/>
                <a:gd name="T48" fmla="*/ 0 w 49"/>
                <a:gd name="T49" fmla="*/ 0 h 42"/>
                <a:gd name="T50" fmla="*/ 0 w 49"/>
                <a:gd name="T51" fmla="*/ 0 h 42"/>
                <a:gd name="T52" fmla="*/ 0 w 49"/>
                <a:gd name="T53" fmla="*/ 0 h 42"/>
                <a:gd name="T54" fmla="*/ 0 w 49"/>
                <a:gd name="T55" fmla="*/ 0 h 42"/>
                <a:gd name="T56" fmla="*/ 0 w 49"/>
                <a:gd name="T57" fmla="*/ 0 h 42"/>
                <a:gd name="T58" fmla="*/ 0 w 49"/>
                <a:gd name="T59" fmla="*/ 0 h 42"/>
                <a:gd name="T60" fmla="*/ 0 w 49"/>
                <a:gd name="T61" fmla="*/ 0 h 42"/>
                <a:gd name="T62" fmla="*/ 0 w 49"/>
                <a:gd name="T63" fmla="*/ 0 h 42"/>
                <a:gd name="T64" fmla="*/ 0 w 49"/>
                <a:gd name="T65" fmla="*/ 0 h 42"/>
                <a:gd name="T66" fmla="*/ 0 w 49"/>
                <a:gd name="T67" fmla="*/ 0 h 42"/>
                <a:gd name="T68" fmla="*/ 0 w 49"/>
                <a:gd name="T69" fmla="*/ 0 h 42"/>
                <a:gd name="T70" fmla="*/ 0 w 49"/>
                <a:gd name="T71" fmla="*/ 0 h 42"/>
                <a:gd name="T72" fmla="*/ 0 w 49"/>
                <a:gd name="T73" fmla="*/ 0 h 42"/>
                <a:gd name="T74" fmla="*/ 0 w 49"/>
                <a:gd name="T75" fmla="*/ 0 h 42"/>
                <a:gd name="T76" fmla="*/ 0 w 49"/>
                <a:gd name="T77" fmla="*/ 0 h 42"/>
                <a:gd name="T78" fmla="*/ 0 w 49"/>
                <a:gd name="T79" fmla="*/ 0 h 42"/>
                <a:gd name="T80" fmla="*/ 0 w 49"/>
                <a:gd name="T81" fmla="*/ 0 h 42"/>
                <a:gd name="T82" fmla="*/ 0 w 49"/>
                <a:gd name="T83" fmla="*/ 0 h 42"/>
                <a:gd name="T84" fmla="*/ 0 w 49"/>
                <a:gd name="T85" fmla="*/ 0 h 42"/>
                <a:gd name="T86" fmla="*/ 0 w 49"/>
                <a:gd name="T87" fmla="*/ 0 h 42"/>
                <a:gd name="T88" fmla="*/ 0 w 49"/>
                <a:gd name="T89" fmla="*/ 0 h 42"/>
                <a:gd name="T90" fmla="*/ 0 w 49"/>
                <a:gd name="T91" fmla="*/ 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
                <a:gd name="T139" fmla="*/ 0 h 42"/>
                <a:gd name="T140" fmla="*/ 49 w 49"/>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 h="42">
                  <a:moveTo>
                    <a:pt x="0" y="1"/>
                  </a:moveTo>
                  <a:lnTo>
                    <a:pt x="1" y="6"/>
                  </a:lnTo>
                  <a:lnTo>
                    <a:pt x="2" y="11"/>
                  </a:lnTo>
                  <a:lnTo>
                    <a:pt x="2" y="16"/>
                  </a:lnTo>
                  <a:lnTo>
                    <a:pt x="2" y="22"/>
                  </a:lnTo>
                  <a:lnTo>
                    <a:pt x="2" y="24"/>
                  </a:lnTo>
                  <a:lnTo>
                    <a:pt x="1" y="25"/>
                  </a:lnTo>
                  <a:lnTo>
                    <a:pt x="1" y="28"/>
                  </a:lnTo>
                  <a:lnTo>
                    <a:pt x="0" y="30"/>
                  </a:lnTo>
                  <a:lnTo>
                    <a:pt x="0" y="35"/>
                  </a:lnTo>
                  <a:lnTo>
                    <a:pt x="2" y="38"/>
                  </a:lnTo>
                  <a:lnTo>
                    <a:pt x="5" y="42"/>
                  </a:lnTo>
                  <a:lnTo>
                    <a:pt x="9" y="42"/>
                  </a:lnTo>
                  <a:lnTo>
                    <a:pt x="14" y="41"/>
                  </a:lnTo>
                  <a:lnTo>
                    <a:pt x="18" y="38"/>
                  </a:lnTo>
                  <a:lnTo>
                    <a:pt x="22" y="35"/>
                  </a:lnTo>
                  <a:lnTo>
                    <a:pt x="25" y="31"/>
                  </a:lnTo>
                  <a:lnTo>
                    <a:pt x="31" y="25"/>
                  </a:lnTo>
                  <a:lnTo>
                    <a:pt x="36" y="21"/>
                  </a:lnTo>
                  <a:lnTo>
                    <a:pt x="42" y="15"/>
                  </a:lnTo>
                  <a:lnTo>
                    <a:pt x="48" y="11"/>
                  </a:lnTo>
                  <a:lnTo>
                    <a:pt x="48" y="10"/>
                  </a:lnTo>
                  <a:lnTo>
                    <a:pt x="49" y="8"/>
                  </a:lnTo>
                  <a:lnTo>
                    <a:pt x="49" y="7"/>
                  </a:lnTo>
                  <a:lnTo>
                    <a:pt x="48" y="7"/>
                  </a:lnTo>
                  <a:lnTo>
                    <a:pt x="39" y="9"/>
                  </a:lnTo>
                  <a:lnTo>
                    <a:pt x="32" y="14"/>
                  </a:lnTo>
                  <a:lnTo>
                    <a:pt x="25" y="20"/>
                  </a:lnTo>
                  <a:lnTo>
                    <a:pt x="19" y="25"/>
                  </a:lnTo>
                  <a:lnTo>
                    <a:pt x="17" y="28"/>
                  </a:lnTo>
                  <a:lnTo>
                    <a:pt x="15" y="30"/>
                  </a:lnTo>
                  <a:lnTo>
                    <a:pt x="11" y="31"/>
                  </a:lnTo>
                  <a:lnTo>
                    <a:pt x="8" y="30"/>
                  </a:lnTo>
                  <a:lnTo>
                    <a:pt x="7" y="29"/>
                  </a:lnTo>
                  <a:lnTo>
                    <a:pt x="5" y="27"/>
                  </a:lnTo>
                  <a:lnTo>
                    <a:pt x="5" y="23"/>
                  </a:lnTo>
                  <a:lnTo>
                    <a:pt x="5" y="21"/>
                  </a:lnTo>
                  <a:lnTo>
                    <a:pt x="5" y="15"/>
                  </a:lnTo>
                  <a:lnTo>
                    <a:pt x="4" y="10"/>
                  </a:lnTo>
                  <a:lnTo>
                    <a:pt x="2" y="4"/>
                  </a:lnTo>
                  <a:lnTo>
                    <a:pt x="0" y="0"/>
                  </a:lnTo>
                  <a:lnTo>
                    <a:pt x="0" y="1"/>
                  </a:lnTo>
                  <a:close/>
                </a:path>
              </a:pathLst>
            </a:custGeom>
            <a:solidFill>
              <a:srgbClr val="000000"/>
            </a:solidFill>
            <a:ln w="9525">
              <a:noFill/>
              <a:round/>
              <a:headEnd/>
              <a:tailEnd/>
            </a:ln>
          </p:spPr>
          <p:txBody>
            <a:bodyPr/>
            <a:lstStyle/>
            <a:p>
              <a:endParaRPr lang="ru-RU"/>
            </a:p>
          </p:txBody>
        </p:sp>
        <p:sp>
          <p:nvSpPr>
            <p:cNvPr id="6252" name="Freeform 179"/>
            <p:cNvSpPr>
              <a:spLocks/>
            </p:cNvSpPr>
            <p:nvPr/>
          </p:nvSpPr>
          <p:spPr bwMode="auto">
            <a:xfrm>
              <a:off x="3940" y="381"/>
              <a:ext cx="54" cy="151"/>
            </a:xfrm>
            <a:custGeom>
              <a:avLst/>
              <a:gdLst>
                <a:gd name="T0" fmla="*/ 0 w 214"/>
                <a:gd name="T1" fmla="*/ 0 h 605"/>
                <a:gd name="T2" fmla="*/ 0 w 214"/>
                <a:gd name="T3" fmla="*/ 0 h 605"/>
                <a:gd name="T4" fmla="*/ 0 w 214"/>
                <a:gd name="T5" fmla="*/ 0 h 605"/>
                <a:gd name="T6" fmla="*/ 0 w 214"/>
                <a:gd name="T7" fmla="*/ 0 h 605"/>
                <a:gd name="T8" fmla="*/ 0 w 214"/>
                <a:gd name="T9" fmla="*/ 0 h 605"/>
                <a:gd name="T10" fmla="*/ 0 w 214"/>
                <a:gd name="T11" fmla="*/ 0 h 605"/>
                <a:gd name="T12" fmla="*/ 0 w 214"/>
                <a:gd name="T13" fmla="*/ 0 h 605"/>
                <a:gd name="T14" fmla="*/ 0 w 214"/>
                <a:gd name="T15" fmla="*/ 0 h 605"/>
                <a:gd name="T16" fmla="*/ 0 w 214"/>
                <a:gd name="T17" fmla="*/ 0 h 605"/>
                <a:gd name="T18" fmla="*/ 0 w 214"/>
                <a:gd name="T19" fmla="*/ 0 h 605"/>
                <a:gd name="T20" fmla="*/ 0 w 214"/>
                <a:gd name="T21" fmla="*/ 0 h 605"/>
                <a:gd name="T22" fmla="*/ 0 w 214"/>
                <a:gd name="T23" fmla="*/ 0 h 605"/>
                <a:gd name="T24" fmla="*/ 0 w 214"/>
                <a:gd name="T25" fmla="*/ 0 h 605"/>
                <a:gd name="T26" fmla="*/ 0 w 214"/>
                <a:gd name="T27" fmla="*/ 0 h 605"/>
                <a:gd name="T28" fmla="*/ 0 w 214"/>
                <a:gd name="T29" fmla="*/ 0 h 605"/>
                <a:gd name="T30" fmla="*/ 0 w 214"/>
                <a:gd name="T31" fmla="*/ 0 h 605"/>
                <a:gd name="T32" fmla="*/ 0 w 214"/>
                <a:gd name="T33" fmla="*/ 0 h 605"/>
                <a:gd name="T34" fmla="*/ 0 w 214"/>
                <a:gd name="T35" fmla="*/ 0 h 605"/>
                <a:gd name="T36" fmla="*/ 0 w 214"/>
                <a:gd name="T37" fmla="*/ 0 h 605"/>
                <a:gd name="T38" fmla="*/ 0 w 214"/>
                <a:gd name="T39" fmla="*/ 0 h 605"/>
                <a:gd name="T40" fmla="*/ 0 w 214"/>
                <a:gd name="T41" fmla="*/ 0 h 605"/>
                <a:gd name="T42" fmla="*/ 0 w 214"/>
                <a:gd name="T43" fmla="*/ 0 h 605"/>
                <a:gd name="T44" fmla="*/ 0 w 214"/>
                <a:gd name="T45" fmla="*/ 0 h 605"/>
                <a:gd name="T46" fmla="*/ 0 w 214"/>
                <a:gd name="T47" fmla="*/ 0 h 605"/>
                <a:gd name="T48" fmla="*/ 0 w 214"/>
                <a:gd name="T49" fmla="*/ 0 h 605"/>
                <a:gd name="T50" fmla="*/ 0 w 214"/>
                <a:gd name="T51" fmla="*/ 0 h 605"/>
                <a:gd name="T52" fmla="*/ 0 w 214"/>
                <a:gd name="T53" fmla="*/ 0 h 605"/>
                <a:gd name="T54" fmla="*/ 0 w 214"/>
                <a:gd name="T55" fmla="*/ 0 h 605"/>
                <a:gd name="T56" fmla="*/ 0 w 214"/>
                <a:gd name="T57" fmla="*/ 0 h 605"/>
                <a:gd name="T58" fmla="*/ 0 w 214"/>
                <a:gd name="T59" fmla="*/ 0 h 605"/>
                <a:gd name="T60" fmla="*/ 0 w 214"/>
                <a:gd name="T61" fmla="*/ 0 h 605"/>
                <a:gd name="T62" fmla="*/ 0 w 214"/>
                <a:gd name="T63" fmla="*/ 0 h 605"/>
                <a:gd name="T64" fmla="*/ 0 w 214"/>
                <a:gd name="T65" fmla="*/ 0 h 6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605"/>
                <a:gd name="T101" fmla="*/ 214 w 214"/>
                <a:gd name="T102" fmla="*/ 605 h 6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605">
                  <a:moveTo>
                    <a:pt x="214" y="0"/>
                  </a:moveTo>
                  <a:lnTo>
                    <a:pt x="200" y="14"/>
                  </a:lnTo>
                  <a:lnTo>
                    <a:pt x="188" y="29"/>
                  </a:lnTo>
                  <a:lnTo>
                    <a:pt x="176" y="44"/>
                  </a:lnTo>
                  <a:lnTo>
                    <a:pt x="165" y="61"/>
                  </a:lnTo>
                  <a:lnTo>
                    <a:pt x="154" y="77"/>
                  </a:lnTo>
                  <a:lnTo>
                    <a:pt x="143" y="94"/>
                  </a:lnTo>
                  <a:lnTo>
                    <a:pt x="132" y="110"/>
                  </a:lnTo>
                  <a:lnTo>
                    <a:pt x="122" y="126"/>
                  </a:lnTo>
                  <a:lnTo>
                    <a:pt x="109" y="145"/>
                  </a:lnTo>
                  <a:lnTo>
                    <a:pt x="98" y="164"/>
                  </a:lnTo>
                  <a:lnTo>
                    <a:pt x="87" y="184"/>
                  </a:lnTo>
                  <a:lnTo>
                    <a:pt x="77" y="202"/>
                  </a:lnTo>
                  <a:lnTo>
                    <a:pt x="67" y="222"/>
                  </a:lnTo>
                  <a:lnTo>
                    <a:pt x="59" y="243"/>
                  </a:lnTo>
                  <a:lnTo>
                    <a:pt x="50" y="263"/>
                  </a:lnTo>
                  <a:lnTo>
                    <a:pt x="42" y="284"/>
                  </a:lnTo>
                  <a:lnTo>
                    <a:pt x="35" y="306"/>
                  </a:lnTo>
                  <a:lnTo>
                    <a:pt x="29" y="327"/>
                  </a:lnTo>
                  <a:lnTo>
                    <a:pt x="24" y="348"/>
                  </a:lnTo>
                  <a:lnTo>
                    <a:pt x="19" y="370"/>
                  </a:lnTo>
                  <a:lnTo>
                    <a:pt x="14" y="391"/>
                  </a:lnTo>
                  <a:lnTo>
                    <a:pt x="10" y="413"/>
                  </a:lnTo>
                  <a:lnTo>
                    <a:pt x="6" y="434"/>
                  </a:lnTo>
                  <a:lnTo>
                    <a:pt x="4" y="457"/>
                  </a:lnTo>
                  <a:lnTo>
                    <a:pt x="0" y="490"/>
                  </a:lnTo>
                  <a:lnTo>
                    <a:pt x="0" y="527"/>
                  </a:lnTo>
                  <a:lnTo>
                    <a:pt x="4" y="563"/>
                  </a:lnTo>
                  <a:lnTo>
                    <a:pt x="14" y="596"/>
                  </a:lnTo>
                  <a:lnTo>
                    <a:pt x="19" y="603"/>
                  </a:lnTo>
                  <a:lnTo>
                    <a:pt x="26" y="605"/>
                  </a:lnTo>
                  <a:lnTo>
                    <a:pt x="34" y="605"/>
                  </a:lnTo>
                  <a:lnTo>
                    <a:pt x="41" y="602"/>
                  </a:lnTo>
                  <a:lnTo>
                    <a:pt x="53" y="590"/>
                  </a:lnTo>
                  <a:lnTo>
                    <a:pt x="62" y="577"/>
                  </a:lnTo>
                  <a:lnTo>
                    <a:pt x="69" y="563"/>
                  </a:lnTo>
                  <a:lnTo>
                    <a:pt x="74" y="548"/>
                  </a:lnTo>
                  <a:lnTo>
                    <a:pt x="76" y="533"/>
                  </a:lnTo>
                  <a:lnTo>
                    <a:pt x="78" y="517"/>
                  </a:lnTo>
                  <a:lnTo>
                    <a:pt x="80" y="501"/>
                  </a:lnTo>
                  <a:lnTo>
                    <a:pt x="81" y="485"/>
                  </a:lnTo>
                  <a:lnTo>
                    <a:pt x="84" y="444"/>
                  </a:lnTo>
                  <a:lnTo>
                    <a:pt x="90" y="404"/>
                  </a:lnTo>
                  <a:lnTo>
                    <a:pt x="97" y="363"/>
                  </a:lnTo>
                  <a:lnTo>
                    <a:pt x="105" y="323"/>
                  </a:lnTo>
                  <a:lnTo>
                    <a:pt x="109" y="302"/>
                  </a:lnTo>
                  <a:lnTo>
                    <a:pt x="113" y="281"/>
                  </a:lnTo>
                  <a:lnTo>
                    <a:pt x="118" y="261"/>
                  </a:lnTo>
                  <a:lnTo>
                    <a:pt x="123" y="240"/>
                  </a:lnTo>
                  <a:lnTo>
                    <a:pt x="127" y="220"/>
                  </a:lnTo>
                  <a:lnTo>
                    <a:pt x="133" y="200"/>
                  </a:lnTo>
                  <a:lnTo>
                    <a:pt x="139" y="179"/>
                  </a:lnTo>
                  <a:lnTo>
                    <a:pt x="145" y="159"/>
                  </a:lnTo>
                  <a:lnTo>
                    <a:pt x="151" y="138"/>
                  </a:lnTo>
                  <a:lnTo>
                    <a:pt x="157" y="117"/>
                  </a:lnTo>
                  <a:lnTo>
                    <a:pt x="164" y="96"/>
                  </a:lnTo>
                  <a:lnTo>
                    <a:pt x="171" y="76"/>
                  </a:lnTo>
                  <a:lnTo>
                    <a:pt x="179" y="56"/>
                  </a:lnTo>
                  <a:lnTo>
                    <a:pt x="188" y="36"/>
                  </a:lnTo>
                  <a:lnTo>
                    <a:pt x="200" y="18"/>
                  </a:lnTo>
                  <a:lnTo>
                    <a:pt x="214" y="1"/>
                  </a:lnTo>
                  <a:lnTo>
                    <a:pt x="214" y="0"/>
                  </a:lnTo>
                  <a:close/>
                </a:path>
              </a:pathLst>
            </a:custGeom>
            <a:solidFill>
              <a:srgbClr val="000000"/>
            </a:solidFill>
            <a:ln w="9525">
              <a:noFill/>
              <a:round/>
              <a:headEnd/>
              <a:tailEnd/>
            </a:ln>
          </p:spPr>
          <p:txBody>
            <a:bodyPr/>
            <a:lstStyle/>
            <a:p>
              <a:endParaRPr lang="ru-RU"/>
            </a:p>
          </p:txBody>
        </p:sp>
        <p:sp>
          <p:nvSpPr>
            <p:cNvPr id="6253" name="Freeform 180"/>
            <p:cNvSpPr>
              <a:spLocks/>
            </p:cNvSpPr>
            <p:nvPr/>
          </p:nvSpPr>
          <p:spPr bwMode="auto">
            <a:xfrm>
              <a:off x="3997" y="343"/>
              <a:ext cx="5" cy="30"/>
            </a:xfrm>
            <a:custGeom>
              <a:avLst/>
              <a:gdLst>
                <a:gd name="T0" fmla="*/ 0 w 20"/>
                <a:gd name="T1" fmla="*/ 0 h 121"/>
                <a:gd name="T2" fmla="*/ 0 w 20"/>
                <a:gd name="T3" fmla="*/ 0 h 121"/>
                <a:gd name="T4" fmla="*/ 0 w 20"/>
                <a:gd name="T5" fmla="*/ 0 h 121"/>
                <a:gd name="T6" fmla="*/ 0 w 20"/>
                <a:gd name="T7" fmla="*/ 0 h 121"/>
                <a:gd name="T8" fmla="*/ 0 w 20"/>
                <a:gd name="T9" fmla="*/ 0 h 121"/>
                <a:gd name="T10" fmla="*/ 0 w 20"/>
                <a:gd name="T11" fmla="*/ 0 h 121"/>
                <a:gd name="T12" fmla="*/ 0 w 20"/>
                <a:gd name="T13" fmla="*/ 0 h 121"/>
                <a:gd name="T14" fmla="*/ 0 w 20"/>
                <a:gd name="T15" fmla="*/ 0 h 121"/>
                <a:gd name="T16" fmla="*/ 0 w 20"/>
                <a:gd name="T17" fmla="*/ 0 h 121"/>
                <a:gd name="T18" fmla="*/ 0 w 20"/>
                <a:gd name="T19" fmla="*/ 0 h 121"/>
                <a:gd name="T20" fmla="*/ 0 w 20"/>
                <a:gd name="T21" fmla="*/ 0 h 121"/>
                <a:gd name="T22" fmla="*/ 0 w 20"/>
                <a:gd name="T23" fmla="*/ 0 h 121"/>
                <a:gd name="T24" fmla="*/ 0 w 20"/>
                <a:gd name="T25" fmla="*/ 0 h 121"/>
                <a:gd name="T26" fmla="*/ 0 w 20"/>
                <a:gd name="T27" fmla="*/ 0 h 121"/>
                <a:gd name="T28" fmla="*/ 0 w 20"/>
                <a:gd name="T29" fmla="*/ 0 h 121"/>
                <a:gd name="T30" fmla="*/ 0 w 20"/>
                <a:gd name="T31" fmla="*/ 0 h 121"/>
                <a:gd name="T32" fmla="*/ 0 w 20"/>
                <a:gd name="T33" fmla="*/ 0 h 121"/>
                <a:gd name="T34" fmla="*/ 0 w 20"/>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21"/>
                <a:gd name="T56" fmla="*/ 20 w 20"/>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21">
                  <a:moveTo>
                    <a:pt x="0" y="0"/>
                  </a:moveTo>
                  <a:lnTo>
                    <a:pt x="1" y="31"/>
                  </a:lnTo>
                  <a:lnTo>
                    <a:pt x="4" y="61"/>
                  </a:lnTo>
                  <a:lnTo>
                    <a:pt x="9" y="90"/>
                  </a:lnTo>
                  <a:lnTo>
                    <a:pt x="15" y="120"/>
                  </a:lnTo>
                  <a:lnTo>
                    <a:pt x="16" y="121"/>
                  </a:lnTo>
                  <a:lnTo>
                    <a:pt x="17" y="120"/>
                  </a:lnTo>
                  <a:lnTo>
                    <a:pt x="20" y="118"/>
                  </a:lnTo>
                  <a:lnTo>
                    <a:pt x="20" y="117"/>
                  </a:lnTo>
                  <a:lnTo>
                    <a:pt x="15" y="88"/>
                  </a:lnTo>
                  <a:lnTo>
                    <a:pt x="9" y="59"/>
                  </a:lnTo>
                  <a:lnTo>
                    <a:pt x="3" y="29"/>
                  </a:lnTo>
                  <a:lnTo>
                    <a:pt x="0" y="0"/>
                  </a:lnTo>
                  <a:close/>
                </a:path>
              </a:pathLst>
            </a:custGeom>
            <a:solidFill>
              <a:srgbClr val="000000"/>
            </a:solidFill>
            <a:ln w="9525">
              <a:noFill/>
              <a:round/>
              <a:headEnd/>
              <a:tailEnd/>
            </a:ln>
          </p:spPr>
          <p:txBody>
            <a:bodyPr/>
            <a:lstStyle/>
            <a:p>
              <a:endParaRPr lang="ru-RU"/>
            </a:p>
          </p:txBody>
        </p:sp>
        <p:sp>
          <p:nvSpPr>
            <p:cNvPr id="6254" name="Freeform 181"/>
            <p:cNvSpPr>
              <a:spLocks/>
            </p:cNvSpPr>
            <p:nvPr/>
          </p:nvSpPr>
          <p:spPr bwMode="auto">
            <a:xfrm>
              <a:off x="3986" y="343"/>
              <a:ext cx="76" cy="35"/>
            </a:xfrm>
            <a:custGeom>
              <a:avLst/>
              <a:gdLst>
                <a:gd name="T0" fmla="*/ 0 w 304"/>
                <a:gd name="T1" fmla="*/ 0 h 138"/>
                <a:gd name="T2" fmla="*/ 0 w 304"/>
                <a:gd name="T3" fmla="*/ 0 h 138"/>
                <a:gd name="T4" fmla="*/ 0 w 304"/>
                <a:gd name="T5" fmla="*/ 0 h 138"/>
                <a:gd name="T6" fmla="*/ 0 w 304"/>
                <a:gd name="T7" fmla="*/ 0 h 138"/>
                <a:gd name="T8" fmla="*/ 0 w 304"/>
                <a:gd name="T9" fmla="*/ 0 h 138"/>
                <a:gd name="T10" fmla="*/ 0 w 304"/>
                <a:gd name="T11" fmla="*/ 0 h 138"/>
                <a:gd name="T12" fmla="*/ 0 w 304"/>
                <a:gd name="T13" fmla="*/ 0 h 138"/>
                <a:gd name="T14" fmla="*/ 0 w 304"/>
                <a:gd name="T15" fmla="*/ 0 h 138"/>
                <a:gd name="T16" fmla="*/ 0 w 304"/>
                <a:gd name="T17" fmla="*/ 0 h 138"/>
                <a:gd name="T18" fmla="*/ 0 w 304"/>
                <a:gd name="T19" fmla="*/ 0 h 138"/>
                <a:gd name="T20" fmla="*/ 0 w 304"/>
                <a:gd name="T21" fmla="*/ 0 h 138"/>
                <a:gd name="T22" fmla="*/ 0 w 304"/>
                <a:gd name="T23" fmla="*/ 0 h 138"/>
                <a:gd name="T24" fmla="*/ 0 w 304"/>
                <a:gd name="T25" fmla="*/ 0 h 138"/>
                <a:gd name="T26" fmla="*/ 0 w 304"/>
                <a:gd name="T27" fmla="*/ 0 h 138"/>
                <a:gd name="T28" fmla="*/ 0 w 304"/>
                <a:gd name="T29" fmla="*/ 0 h 138"/>
                <a:gd name="T30" fmla="*/ 0 w 304"/>
                <a:gd name="T31" fmla="*/ 0 h 138"/>
                <a:gd name="T32" fmla="*/ 0 w 304"/>
                <a:gd name="T33" fmla="*/ 0 h 138"/>
                <a:gd name="T34" fmla="*/ 0 w 304"/>
                <a:gd name="T35" fmla="*/ 0 h 138"/>
                <a:gd name="T36" fmla="*/ 0 w 304"/>
                <a:gd name="T37" fmla="*/ 0 h 138"/>
                <a:gd name="T38" fmla="*/ 0 w 304"/>
                <a:gd name="T39" fmla="*/ 0 h 138"/>
                <a:gd name="T40" fmla="*/ 0 w 304"/>
                <a:gd name="T41" fmla="*/ 0 h 138"/>
                <a:gd name="T42" fmla="*/ 0 w 304"/>
                <a:gd name="T43" fmla="*/ 0 h 138"/>
                <a:gd name="T44" fmla="*/ 0 w 304"/>
                <a:gd name="T45" fmla="*/ 0 h 138"/>
                <a:gd name="T46" fmla="*/ 0 w 304"/>
                <a:gd name="T47" fmla="*/ 0 h 138"/>
                <a:gd name="T48" fmla="*/ 0 w 304"/>
                <a:gd name="T49" fmla="*/ 0 h 138"/>
                <a:gd name="T50" fmla="*/ 0 w 304"/>
                <a:gd name="T51" fmla="*/ 0 h 138"/>
                <a:gd name="T52" fmla="*/ 0 w 304"/>
                <a:gd name="T53" fmla="*/ 0 h 138"/>
                <a:gd name="T54" fmla="*/ 0 w 304"/>
                <a:gd name="T55" fmla="*/ 0 h 138"/>
                <a:gd name="T56" fmla="*/ 0 w 304"/>
                <a:gd name="T57" fmla="*/ 0 h 138"/>
                <a:gd name="T58" fmla="*/ 0 w 304"/>
                <a:gd name="T59" fmla="*/ 0 h 138"/>
                <a:gd name="T60" fmla="*/ 0 w 304"/>
                <a:gd name="T61" fmla="*/ 0 h 138"/>
                <a:gd name="T62" fmla="*/ 0 w 304"/>
                <a:gd name="T63" fmla="*/ 0 h 138"/>
                <a:gd name="T64" fmla="*/ 0 w 304"/>
                <a:gd name="T65" fmla="*/ 0 h 138"/>
                <a:gd name="T66" fmla="*/ 0 w 304"/>
                <a:gd name="T67" fmla="*/ 0 h 138"/>
                <a:gd name="T68" fmla="*/ 0 w 304"/>
                <a:gd name="T69" fmla="*/ 0 h 138"/>
                <a:gd name="T70" fmla="*/ 0 w 304"/>
                <a:gd name="T71" fmla="*/ 0 h 138"/>
                <a:gd name="T72" fmla="*/ 0 w 304"/>
                <a:gd name="T73" fmla="*/ 0 h 138"/>
                <a:gd name="T74" fmla="*/ 0 w 304"/>
                <a:gd name="T75" fmla="*/ 0 h 138"/>
                <a:gd name="T76" fmla="*/ 0 w 304"/>
                <a:gd name="T77" fmla="*/ 0 h 138"/>
                <a:gd name="T78" fmla="*/ 0 w 304"/>
                <a:gd name="T79" fmla="*/ 0 h 138"/>
                <a:gd name="T80" fmla="*/ 0 w 304"/>
                <a:gd name="T81" fmla="*/ 0 h 138"/>
                <a:gd name="T82" fmla="*/ 0 w 304"/>
                <a:gd name="T83" fmla="*/ 0 h 138"/>
                <a:gd name="T84" fmla="*/ 0 w 304"/>
                <a:gd name="T85" fmla="*/ 0 h 138"/>
                <a:gd name="T86" fmla="*/ 0 w 304"/>
                <a:gd name="T87" fmla="*/ 0 h 138"/>
                <a:gd name="T88" fmla="*/ 0 w 304"/>
                <a:gd name="T89" fmla="*/ 0 h 138"/>
                <a:gd name="T90" fmla="*/ 0 w 304"/>
                <a:gd name="T91" fmla="*/ 0 h 138"/>
                <a:gd name="T92" fmla="*/ 0 w 304"/>
                <a:gd name="T93" fmla="*/ 0 h 138"/>
                <a:gd name="T94" fmla="*/ 0 w 304"/>
                <a:gd name="T95" fmla="*/ 0 h 138"/>
                <a:gd name="T96" fmla="*/ 0 w 304"/>
                <a:gd name="T97" fmla="*/ 0 h 138"/>
                <a:gd name="T98" fmla="*/ 0 w 304"/>
                <a:gd name="T99" fmla="*/ 0 h 138"/>
                <a:gd name="T100" fmla="*/ 0 w 304"/>
                <a:gd name="T101" fmla="*/ 0 h 138"/>
                <a:gd name="T102" fmla="*/ 0 w 304"/>
                <a:gd name="T103" fmla="*/ 0 h 138"/>
                <a:gd name="T104" fmla="*/ 0 w 304"/>
                <a:gd name="T105" fmla="*/ 0 h 138"/>
                <a:gd name="T106" fmla="*/ 0 w 304"/>
                <a:gd name="T107" fmla="*/ 0 h 138"/>
                <a:gd name="T108" fmla="*/ 0 w 304"/>
                <a:gd name="T109" fmla="*/ 0 h 138"/>
                <a:gd name="T110" fmla="*/ 0 w 304"/>
                <a:gd name="T111" fmla="*/ 0 h 138"/>
                <a:gd name="T112" fmla="*/ 0 w 304"/>
                <a:gd name="T113" fmla="*/ 0 h 138"/>
                <a:gd name="T114" fmla="*/ 0 w 304"/>
                <a:gd name="T115" fmla="*/ 0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4"/>
                <a:gd name="T175" fmla="*/ 0 h 138"/>
                <a:gd name="T176" fmla="*/ 304 w 304"/>
                <a:gd name="T177" fmla="*/ 138 h 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4" h="138">
                  <a:moveTo>
                    <a:pt x="304" y="0"/>
                  </a:moveTo>
                  <a:lnTo>
                    <a:pt x="297" y="4"/>
                  </a:lnTo>
                  <a:lnTo>
                    <a:pt x="289" y="7"/>
                  </a:lnTo>
                  <a:lnTo>
                    <a:pt x="282" y="12"/>
                  </a:lnTo>
                  <a:lnTo>
                    <a:pt x="275" y="15"/>
                  </a:lnTo>
                  <a:lnTo>
                    <a:pt x="268" y="21"/>
                  </a:lnTo>
                  <a:lnTo>
                    <a:pt x="261" y="26"/>
                  </a:lnTo>
                  <a:lnTo>
                    <a:pt x="255" y="31"/>
                  </a:lnTo>
                  <a:lnTo>
                    <a:pt x="248" y="35"/>
                  </a:lnTo>
                  <a:lnTo>
                    <a:pt x="238" y="42"/>
                  </a:lnTo>
                  <a:lnTo>
                    <a:pt x="229" y="48"/>
                  </a:lnTo>
                  <a:lnTo>
                    <a:pt x="220" y="54"/>
                  </a:lnTo>
                  <a:lnTo>
                    <a:pt x="210" y="59"/>
                  </a:lnTo>
                  <a:lnTo>
                    <a:pt x="201" y="63"/>
                  </a:lnTo>
                  <a:lnTo>
                    <a:pt x="191" y="68"/>
                  </a:lnTo>
                  <a:lnTo>
                    <a:pt x="181" y="73"/>
                  </a:lnTo>
                  <a:lnTo>
                    <a:pt x="171" y="76"/>
                  </a:lnTo>
                  <a:lnTo>
                    <a:pt x="151" y="83"/>
                  </a:lnTo>
                  <a:lnTo>
                    <a:pt x="131" y="90"/>
                  </a:lnTo>
                  <a:lnTo>
                    <a:pt x="110" y="95"/>
                  </a:lnTo>
                  <a:lnTo>
                    <a:pt x="90" y="101"/>
                  </a:lnTo>
                  <a:lnTo>
                    <a:pt x="69" y="106"/>
                  </a:lnTo>
                  <a:lnTo>
                    <a:pt x="48" y="111"/>
                  </a:lnTo>
                  <a:lnTo>
                    <a:pt x="28" y="116"/>
                  </a:lnTo>
                  <a:lnTo>
                    <a:pt x="8" y="123"/>
                  </a:lnTo>
                  <a:lnTo>
                    <a:pt x="4" y="127"/>
                  </a:lnTo>
                  <a:lnTo>
                    <a:pt x="0" y="132"/>
                  </a:lnTo>
                  <a:lnTo>
                    <a:pt x="0" y="137"/>
                  </a:lnTo>
                  <a:lnTo>
                    <a:pt x="6" y="138"/>
                  </a:lnTo>
                  <a:lnTo>
                    <a:pt x="26" y="136"/>
                  </a:lnTo>
                  <a:lnTo>
                    <a:pt x="46" y="131"/>
                  </a:lnTo>
                  <a:lnTo>
                    <a:pt x="66" y="125"/>
                  </a:lnTo>
                  <a:lnTo>
                    <a:pt x="87" y="118"/>
                  </a:lnTo>
                  <a:lnTo>
                    <a:pt x="105" y="110"/>
                  </a:lnTo>
                  <a:lnTo>
                    <a:pt x="125" y="102"/>
                  </a:lnTo>
                  <a:lnTo>
                    <a:pt x="144" y="95"/>
                  </a:lnTo>
                  <a:lnTo>
                    <a:pt x="163" y="87"/>
                  </a:lnTo>
                  <a:lnTo>
                    <a:pt x="171" y="83"/>
                  </a:lnTo>
                  <a:lnTo>
                    <a:pt x="178" y="80"/>
                  </a:lnTo>
                  <a:lnTo>
                    <a:pt x="186" y="76"/>
                  </a:lnTo>
                  <a:lnTo>
                    <a:pt x="194" y="72"/>
                  </a:lnTo>
                  <a:lnTo>
                    <a:pt x="201" y="68"/>
                  </a:lnTo>
                  <a:lnTo>
                    <a:pt x="209" y="63"/>
                  </a:lnTo>
                  <a:lnTo>
                    <a:pt x="216" y="59"/>
                  </a:lnTo>
                  <a:lnTo>
                    <a:pt x="223" y="54"/>
                  </a:lnTo>
                  <a:lnTo>
                    <a:pt x="234" y="47"/>
                  </a:lnTo>
                  <a:lnTo>
                    <a:pt x="243" y="40"/>
                  </a:lnTo>
                  <a:lnTo>
                    <a:pt x="254" y="33"/>
                  </a:lnTo>
                  <a:lnTo>
                    <a:pt x="263" y="26"/>
                  </a:lnTo>
                  <a:lnTo>
                    <a:pt x="273" y="19"/>
                  </a:lnTo>
                  <a:lnTo>
                    <a:pt x="283" y="12"/>
                  </a:lnTo>
                  <a:lnTo>
                    <a:pt x="293" y="6"/>
                  </a:lnTo>
                  <a:lnTo>
                    <a:pt x="304" y="0"/>
                  </a:lnTo>
                  <a:close/>
                </a:path>
              </a:pathLst>
            </a:custGeom>
            <a:solidFill>
              <a:srgbClr val="000000"/>
            </a:solidFill>
            <a:ln w="9525">
              <a:noFill/>
              <a:round/>
              <a:headEnd/>
              <a:tailEnd/>
            </a:ln>
          </p:spPr>
          <p:txBody>
            <a:bodyPr/>
            <a:lstStyle/>
            <a:p>
              <a:endParaRPr lang="ru-RU"/>
            </a:p>
          </p:txBody>
        </p:sp>
        <p:sp>
          <p:nvSpPr>
            <p:cNvPr id="6255" name="Freeform 182"/>
            <p:cNvSpPr>
              <a:spLocks/>
            </p:cNvSpPr>
            <p:nvPr/>
          </p:nvSpPr>
          <p:spPr bwMode="auto">
            <a:xfrm>
              <a:off x="3996" y="371"/>
              <a:ext cx="5" cy="35"/>
            </a:xfrm>
            <a:custGeom>
              <a:avLst/>
              <a:gdLst>
                <a:gd name="T0" fmla="*/ 0 w 20"/>
                <a:gd name="T1" fmla="*/ 0 h 138"/>
                <a:gd name="T2" fmla="*/ 0 w 20"/>
                <a:gd name="T3" fmla="*/ 0 h 138"/>
                <a:gd name="T4" fmla="*/ 0 w 20"/>
                <a:gd name="T5" fmla="*/ 0 h 138"/>
                <a:gd name="T6" fmla="*/ 0 w 20"/>
                <a:gd name="T7" fmla="*/ 0 h 138"/>
                <a:gd name="T8" fmla="*/ 0 w 20"/>
                <a:gd name="T9" fmla="*/ 0 h 138"/>
                <a:gd name="T10" fmla="*/ 0 w 20"/>
                <a:gd name="T11" fmla="*/ 0 h 138"/>
                <a:gd name="T12" fmla="*/ 0 w 20"/>
                <a:gd name="T13" fmla="*/ 0 h 138"/>
                <a:gd name="T14" fmla="*/ 0 w 20"/>
                <a:gd name="T15" fmla="*/ 0 h 138"/>
                <a:gd name="T16" fmla="*/ 0 w 20"/>
                <a:gd name="T17" fmla="*/ 0 h 138"/>
                <a:gd name="T18" fmla="*/ 0 w 20"/>
                <a:gd name="T19" fmla="*/ 0 h 138"/>
                <a:gd name="T20" fmla="*/ 0 w 20"/>
                <a:gd name="T21" fmla="*/ 0 h 138"/>
                <a:gd name="T22" fmla="*/ 0 w 20"/>
                <a:gd name="T23" fmla="*/ 0 h 138"/>
                <a:gd name="T24" fmla="*/ 0 w 20"/>
                <a:gd name="T25" fmla="*/ 0 h 138"/>
                <a:gd name="T26" fmla="*/ 0 w 20"/>
                <a:gd name="T27" fmla="*/ 0 h 138"/>
                <a:gd name="T28" fmla="*/ 0 w 20"/>
                <a:gd name="T29" fmla="*/ 0 h 138"/>
                <a:gd name="T30" fmla="*/ 0 w 20"/>
                <a:gd name="T31" fmla="*/ 0 h 138"/>
                <a:gd name="T32" fmla="*/ 0 w 20"/>
                <a:gd name="T33" fmla="*/ 0 h 138"/>
                <a:gd name="T34" fmla="*/ 0 w 20"/>
                <a:gd name="T35" fmla="*/ 0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38"/>
                <a:gd name="T56" fmla="*/ 20 w 2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38">
                  <a:moveTo>
                    <a:pt x="5" y="0"/>
                  </a:moveTo>
                  <a:lnTo>
                    <a:pt x="2" y="33"/>
                  </a:lnTo>
                  <a:lnTo>
                    <a:pt x="0" y="70"/>
                  </a:lnTo>
                  <a:lnTo>
                    <a:pt x="2" y="106"/>
                  </a:lnTo>
                  <a:lnTo>
                    <a:pt x="13" y="138"/>
                  </a:lnTo>
                  <a:lnTo>
                    <a:pt x="15" y="138"/>
                  </a:lnTo>
                  <a:lnTo>
                    <a:pt x="18" y="136"/>
                  </a:lnTo>
                  <a:lnTo>
                    <a:pt x="20" y="135"/>
                  </a:lnTo>
                  <a:lnTo>
                    <a:pt x="20" y="133"/>
                  </a:lnTo>
                  <a:lnTo>
                    <a:pt x="12" y="100"/>
                  </a:lnTo>
                  <a:lnTo>
                    <a:pt x="7" y="67"/>
                  </a:lnTo>
                  <a:lnTo>
                    <a:pt x="6" y="33"/>
                  </a:lnTo>
                  <a:lnTo>
                    <a:pt x="5" y="0"/>
                  </a:lnTo>
                  <a:close/>
                </a:path>
              </a:pathLst>
            </a:custGeom>
            <a:solidFill>
              <a:srgbClr val="000000"/>
            </a:solidFill>
            <a:ln w="9525">
              <a:noFill/>
              <a:round/>
              <a:headEnd/>
              <a:tailEnd/>
            </a:ln>
          </p:spPr>
          <p:txBody>
            <a:bodyPr/>
            <a:lstStyle/>
            <a:p>
              <a:endParaRPr lang="ru-RU"/>
            </a:p>
          </p:txBody>
        </p:sp>
        <p:sp>
          <p:nvSpPr>
            <p:cNvPr id="6256" name="Freeform 183"/>
            <p:cNvSpPr>
              <a:spLocks/>
            </p:cNvSpPr>
            <p:nvPr/>
          </p:nvSpPr>
          <p:spPr bwMode="auto">
            <a:xfrm>
              <a:off x="3981" y="368"/>
              <a:ext cx="24" cy="29"/>
            </a:xfrm>
            <a:custGeom>
              <a:avLst/>
              <a:gdLst>
                <a:gd name="T0" fmla="*/ 0 w 97"/>
                <a:gd name="T1" fmla="*/ 0 h 112"/>
                <a:gd name="T2" fmla="*/ 0 w 97"/>
                <a:gd name="T3" fmla="*/ 0 h 112"/>
                <a:gd name="T4" fmla="*/ 0 w 97"/>
                <a:gd name="T5" fmla="*/ 0 h 112"/>
                <a:gd name="T6" fmla="*/ 0 w 97"/>
                <a:gd name="T7" fmla="*/ 0 h 112"/>
                <a:gd name="T8" fmla="*/ 0 w 97"/>
                <a:gd name="T9" fmla="*/ 0 h 112"/>
                <a:gd name="T10" fmla="*/ 0 w 97"/>
                <a:gd name="T11" fmla="*/ 0 h 112"/>
                <a:gd name="T12" fmla="*/ 0 w 97"/>
                <a:gd name="T13" fmla="*/ 0 h 112"/>
                <a:gd name="T14" fmla="*/ 0 w 97"/>
                <a:gd name="T15" fmla="*/ 0 h 112"/>
                <a:gd name="T16" fmla="*/ 0 w 97"/>
                <a:gd name="T17" fmla="*/ 0 h 112"/>
                <a:gd name="T18" fmla="*/ 0 w 97"/>
                <a:gd name="T19" fmla="*/ 0 h 112"/>
                <a:gd name="T20" fmla="*/ 0 w 97"/>
                <a:gd name="T21" fmla="*/ 0 h 112"/>
                <a:gd name="T22" fmla="*/ 0 w 97"/>
                <a:gd name="T23" fmla="*/ 0 h 112"/>
                <a:gd name="T24" fmla="*/ 0 w 97"/>
                <a:gd name="T25" fmla="*/ 0 h 112"/>
                <a:gd name="T26" fmla="*/ 0 w 97"/>
                <a:gd name="T27" fmla="*/ 0 h 112"/>
                <a:gd name="T28" fmla="*/ 0 w 97"/>
                <a:gd name="T29" fmla="*/ 0 h 112"/>
                <a:gd name="T30" fmla="*/ 0 w 97"/>
                <a:gd name="T31" fmla="*/ 0 h 112"/>
                <a:gd name="T32" fmla="*/ 0 w 97"/>
                <a:gd name="T33" fmla="*/ 0 h 112"/>
                <a:gd name="T34" fmla="*/ 0 w 97"/>
                <a:gd name="T35" fmla="*/ 0 h 112"/>
                <a:gd name="T36" fmla="*/ 0 w 97"/>
                <a:gd name="T37" fmla="*/ 0 h 112"/>
                <a:gd name="T38" fmla="*/ 0 w 97"/>
                <a:gd name="T39" fmla="*/ 0 h 112"/>
                <a:gd name="T40" fmla="*/ 0 w 97"/>
                <a:gd name="T41" fmla="*/ 0 h 112"/>
                <a:gd name="T42" fmla="*/ 0 w 97"/>
                <a:gd name="T43" fmla="*/ 0 h 112"/>
                <a:gd name="T44" fmla="*/ 0 w 97"/>
                <a:gd name="T45" fmla="*/ 0 h 112"/>
                <a:gd name="T46" fmla="*/ 0 w 97"/>
                <a:gd name="T47" fmla="*/ 0 h 112"/>
                <a:gd name="T48" fmla="*/ 0 w 97"/>
                <a:gd name="T49" fmla="*/ 0 h 112"/>
                <a:gd name="T50" fmla="*/ 0 w 97"/>
                <a:gd name="T51" fmla="*/ 0 h 112"/>
                <a:gd name="T52" fmla="*/ 0 w 97"/>
                <a:gd name="T53" fmla="*/ 0 h 112"/>
                <a:gd name="T54" fmla="*/ 0 w 97"/>
                <a:gd name="T55" fmla="*/ 0 h 112"/>
                <a:gd name="T56" fmla="*/ 0 w 97"/>
                <a:gd name="T57" fmla="*/ 0 h 112"/>
                <a:gd name="T58" fmla="*/ 0 w 97"/>
                <a:gd name="T59" fmla="*/ 0 h 112"/>
                <a:gd name="T60" fmla="*/ 0 w 97"/>
                <a:gd name="T61" fmla="*/ 0 h 112"/>
                <a:gd name="T62" fmla="*/ 0 w 97"/>
                <a:gd name="T63" fmla="*/ 0 h 112"/>
                <a:gd name="T64" fmla="*/ 0 w 97"/>
                <a:gd name="T65" fmla="*/ 0 h 112"/>
                <a:gd name="T66" fmla="*/ 0 w 97"/>
                <a:gd name="T67" fmla="*/ 0 h 112"/>
                <a:gd name="T68" fmla="*/ 0 w 97"/>
                <a:gd name="T69" fmla="*/ 0 h 112"/>
                <a:gd name="T70" fmla="*/ 0 w 97"/>
                <a:gd name="T71" fmla="*/ 0 h 112"/>
                <a:gd name="T72" fmla="*/ 0 w 97"/>
                <a:gd name="T73" fmla="*/ 0 h 112"/>
                <a:gd name="T74" fmla="*/ 0 w 97"/>
                <a:gd name="T75" fmla="*/ 0 h 112"/>
                <a:gd name="T76" fmla="*/ 0 w 97"/>
                <a:gd name="T77" fmla="*/ 0 h 112"/>
                <a:gd name="T78" fmla="*/ 0 w 97"/>
                <a:gd name="T79" fmla="*/ 0 h 112"/>
                <a:gd name="T80" fmla="*/ 0 w 97"/>
                <a:gd name="T81" fmla="*/ 0 h 112"/>
                <a:gd name="T82" fmla="*/ 0 w 97"/>
                <a:gd name="T83" fmla="*/ 0 h 112"/>
                <a:gd name="T84" fmla="*/ 0 w 97"/>
                <a:gd name="T85" fmla="*/ 0 h 112"/>
                <a:gd name="T86" fmla="*/ 0 w 97"/>
                <a:gd name="T87" fmla="*/ 0 h 112"/>
                <a:gd name="T88" fmla="*/ 0 w 97"/>
                <a:gd name="T89" fmla="*/ 0 h 112"/>
                <a:gd name="T90" fmla="*/ 0 w 97"/>
                <a:gd name="T91" fmla="*/ 0 h 112"/>
                <a:gd name="T92" fmla="*/ 0 w 97"/>
                <a:gd name="T93" fmla="*/ 0 h 112"/>
                <a:gd name="T94" fmla="*/ 0 w 97"/>
                <a:gd name="T95" fmla="*/ 0 h 112"/>
                <a:gd name="T96" fmla="*/ 0 w 97"/>
                <a:gd name="T97" fmla="*/ 0 h 112"/>
                <a:gd name="T98" fmla="*/ 0 w 97"/>
                <a:gd name="T99" fmla="*/ 0 h 112"/>
                <a:gd name="T100" fmla="*/ 0 w 97"/>
                <a:gd name="T101" fmla="*/ 0 h 112"/>
                <a:gd name="T102" fmla="*/ 0 w 97"/>
                <a:gd name="T103" fmla="*/ 0 h 112"/>
                <a:gd name="T104" fmla="*/ 0 w 97"/>
                <a:gd name="T105" fmla="*/ 0 h 112"/>
                <a:gd name="T106" fmla="*/ 0 w 97"/>
                <a:gd name="T107" fmla="*/ 0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
                <a:gd name="T163" fmla="*/ 0 h 112"/>
                <a:gd name="T164" fmla="*/ 97 w 97"/>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 h="112">
                  <a:moveTo>
                    <a:pt x="0" y="112"/>
                  </a:moveTo>
                  <a:lnTo>
                    <a:pt x="7" y="110"/>
                  </a:lnTo>
                  <a:lnTo>
                    <a:pt x="12" y="108"/>
                  </a:lnTo>
                  <a:lnTo>
                    <a:pt x="18" y="106"/>
                  </a:lnTo>
                  <a:lnTo>
                    <a:pt x="24" y="105"/>
                  </a:lnTo>
                  <a:lnTo>
                    <a:pt x="28" y="103"/>
                  </a:lnTo>
                  <a:lnTo>
                    <a:pt x="33" y="102"/>
                  </a:lnTo>
                  <a:lnTo>
                    <a:pt x="37" y="99"/>
                  </a:lnTo>
                  <a:lnTo>
                    <a:pt x="41" y="98"/>
                  </a:lnTo>
                  <a:lnTo>
                    <a:pt x="46" y="97"/>
                  </a:lnTo>
                  <a:lnTo>
                    <a:pt x="49" y="95"/>
                  </a:lnTo>
                  <a:lnTo>
                    <a:pt x="53" y="92"/>
                  </a:lnTo>
                  <a:lnTo>
                    <a:pt x="56" y="90"/>
                  </a:lnTo>
                  <a:lnTo>
                    <a:pt x="58" y="89"/>
                  </a:lnTo>
                  <a:lnTo>
                    <a:pt x="60" y="86"/>
                  </a:lnTo>
                  <a:lnTo>
                    <a:pt x="61" y="85"/>
                  </a:lnTo>
                  <a:lnTo>
                    <a:pt x="62" y="84"/>
                  </a:lnTo>
                  <a:lnTo>
                    <a:pt x="65" y="83"/>
                  </a:lnTo>
                  <a:lnTo>
                    <a:pt x="67" y="83"/>
                  </a:lnTo>
                  <a:lnTo>
                    <a:pt x="65" y="84"/>
                  </a:lnTo>
                  <a:lnTo>
                    <a:pt x="74" y="81"/>
                  </a:lnTo>
                  <a:lnTo>
                    <a:pt x="82" y="75"/>
                  </a:lnTo>
                  <a:lnTo>
                    <a:pt x="89" y="67"/>
                  </a:lnTo>
                  <a:lnTo>
                    <a:pt x="94" y="57"/>
                  </a:lnTo>
                  <a:lnTo>
                    <a:pt x="96" y="48"/>
                  </a:lnTo>
                  <a:lnTo>
                    <a:pt x="97" y="37"/>
                  </a:lnTo>
                  <a:lnTo>
                    <a:pt x="96" y="28"/>
                  </a:lnTo>
                  <a:lnTo>
                    <a:pt x="93" y="19"/>
                  </a:lnTo>
                  <a:lnTo>
                    <a:pt x="86" y="9"/>
                  </a:lnTo>
                  <a:lnTo>
                    <a:pt x="76" y="3"/>
                  </a:lnTo>
                  <a:lnTo>
                    <a:pt x="66" y="0"/>
                  </a:lnTo>
                  <a:lnTo>
                    <a:pt x="55" y="0"/>
                  </a:lnTo>
                  <a:lnTo>
                    <a:pt x="44" y="2"/>
                  </a:lnTo>
                  <a:lnTo>
                    <a:pt x="34" y="8"/>
                  </a:lnTo>
                  <a:lnTo>
                    <a:pt x="25" y="15"/>
                  </a:lnTo>
                  <a:lnTo>
                    <a:pt x="18" y="24"/>
                  </a:lnTo>
                  <a:lnTo>
                    <a:pt x="13" y="35"/>
                  </a:lnTo>
                  <a:lnTo>
                    <a:pt x="11" y="47"/>
                  </a:lnTo>
                  <a:lnTo>
                    <a:pt x="8" y="57"/>
                  </a:lnTo>
                  <a:lnTo>
                    <a:pt x="7" y="69"/>
                  </a:lnTo>
                  <a:lnTo>
                    <a:pt x="7" y="72"/>
                  </a:lnTo>
                  <a:lnTo>
                    <a:pt x="5" y="76"/>
                  </a:lnTo>
                  <a:lnTo>
                    <a:pt x="4" y="81"/>
                  </a:lnTo>
                  <a:lnTo>
                    <a:pt x="3" y="84"/>
                  </a:lnTo>
                  <a:lnTo>
                    <a:pt x="1" y="91"/>
                  </a:lnTo>
                  <a:lnTo>
                    <a:pt x="1" y="98"/>
                  </a:lnTo>
                  <a:lnTo>
                    <a:pt x="0" y="105"/>
                  </a:lnTo>
                  <a:lnTo>
                    <a:pt x="0" y="112"/>
                  </a:lnTo>
                  <a:close/>
                </a:path>
              </a:pathLst>
            </a:custGeom>
            <a:solidFill>
              <a:srgbClr val="000000"/>
            </a:solidFill>
            <a:ln w="9525">
              <a:noFill/>
              <a:round/>
              <a:headEnd/>
              <a:tailEnd/>
            </a:ln>
          </p:spPr>
          <p:txBody>
            <a:bodyPr/>
            <a:lstStyle/>
            <a:p>
              <a:endParaRPr lang="ru-RU"/>
            </a:p>
          </p:txBody>
        </p:sp>
        <p:sp>
          <p:nvSpPr>
            <p:cNvPr id="6257" name="Freeform 184"/>
            <p:cNvSpPr>
              <a:spLocks/>
            </p:cNvSpPr>
            <p:nvPr/>
          </p:nvSpPr>
          <p:spPr bwMode="auto">
            <a:xfrm>
              <a:off x="3967" y="373"/>
              <a:ext cx="30" cy="15"/>
            </a:xfrm>
            <a:custGeom>
              <a:avLst/>
              <a:gdLst>
                <a:gd name="T0" fmla="*/ 0 w 117"/>
                <a:gd name="T1" fmla="*/ 0 h 58"/>
                <a:gd name="T2" fmla="*/ 0 w 117"/>
                <a:gd name="T3" fmla="*/ 0 h 58"/>
                <a:gd name="T4" fmla="*/ 0 w 117"/>
                <a:gd name="T5" fmla="*/ 0 h 58"/>
                <a:gd name="T6" fmla="*/ 0 w 117"/>
                <a:gd name="T7" fmla="*/ 0 h 58"/>
                <a:gd name="T8" fmla="*/ 0 w 117"/>
                <a:gd name="T9" fmla="*/ 0 h 58"/>
                <a:gd name="T10" fmla="*/ 0 w 117"/>
                <a:gd name="T11" fmla="*/ 0 h 58"/>
                <a:gd name="T12" fmla="*/ 0 w 117"/>
                <a:gd name="T13" fmla="*/ 0 h 58"/>
                <a:gd name="T14" fmla="*/ 0 w 117"/>
                <a:gd name="T15" fmla="*/ 0 h 58"/>
                <a:gd name="T16" fmla="*/ 0 w 117"/>
                <a:gd name="T17" fmla="*/ 0 h 58"/>
                <a:gd name="T18" fmla="*/ 0 w 117"/>
                <a:gd name="T19" fmla="*/ 0 h 58"/>
                <a:gd name="T20" fmla="*/ 0 w 117"/>
                <a:gd name="T21" fmla="*/ 0 h 58"/>
                <a:gd name="T22" fmla="*/ 0 w 117"/>
                <a:gd name="T23" fmla="*/ 0 h 58"/>
                <a:gd name="T24" fmla="*/ 0 w 117"/>
                <a:gd name="T25" fmla="*/ 0 h 58"/>
                <a:gd name="T26" fmla="*/ 0 w 117"/>
                <a:gd name="T27" fmla="*/ 0 h 58"/>
                <a:gd name="T28" fmla="*/ 0 w 117"/>
                <a:gd name="T29" fmla="*/ 0 h 58"/>
                <a:gd name="T30" fmla="*/ 0 w 117"/>
                <a:gd name="T31" fmla="*/ 0 h 58"/>
                <a:gd name="T32" fmla="*/ 0 w 117"/>
                <a:gd name="T33" fmla="*/ 0 h 58"/>
                <a:gd name="T34" fmla="*/ 0 w 117"/>
                <a:gd name="T35" fmla="*/ 0 h 58"/>
                <a:gd name="T36" fmla="*/ 0 w 117"/>
                <a:gd name="T37" fmla="*/ 0 h 58"/>
                <a:gd name="T38" fmla="*/ 0 w 117"/>
                <a:gd name="T39" fmla="*/ 0 h 58"/>
                <a:gd name="T40" fmla="*/ 0 w 117"/>
                <a:gd name="T41" fmla="*/ 0 h 58"/>
                <a:gd name="T42" fmla="*/ 0 w 117"/>
                <a:gd name="T43" fmla="*/ 0 h 58"/>
                <a:gd name="T44" fmla="*/ 0 w 117"/>
                <a:gd name="T45" fmla="*/ 0 h 58"/>
                <a:gd name="T46" fmla="*/ 0 w 117"/>
                <a:gd name="T47" fmla="*/ 0 h 58"/>
                <a:gd name="T48" fmla="*/ 0 w 117"/>
                <a:gd name="T49" fmla="*/ 0 h 58"/>
                <a:gd name="T50" fmla="*/ 0 w 117"/>
                <a:gd name="T51" fmla="*/ 0 h 58"/>
                <a:gd name="T52" fmla="*/ 0 w 117"/>
                <a:gd name="T53" fmla="*/ 0 h 58"/>
                <a:gd name="T54" fmla="*/ 0 w 117"/>
                <a:gd name="T55" fmla="*/ 0 h 58"/>
                <a:gd name="T56" fmla="*/ 0 w 117"/>
                <a:gd name="T57" fmla="*/ 0 h 58"/>
                <a:gd name="T58" fmla="*/ 0 w 117"/>
                <a:gd name="T59" fmla="*/ 0 h 58"/>
                <a:gd name="T60" fmla="*/ 0 w 117"/>
                <a:gd name="T61" fmla="*/ 0 h 58"/>
                <a:gd name="T62" fmla="*/ 0 w 117"/>
                <a:gd name="T63" fmla="*/ 0 h 58"/>
                <a:gd name="T64" fmla="*/ 0 w 117"/>
                <a:gd name="T65" fmla="*/ 0 h 58"/>
                <a:gd name="T66" fmla="*/ 0 w 117"/>
                <a:gd name="T67" fmla="*/ 0 h 58"/>
                <a:gd name="T68" fmla="*/ 0 w 117"/>
                <a:gd name="T69" fmla="*/ 0 h 58"/>
                <a:gd name="T70" fmla="*/ 0 w 117"/>
                <a:gd name="T71" fmla="*/ 0 h 58"/>
                <a:gd name="T72" fmla="*/ 0 w 117"/>
                <a:gd name="T73" fmla="*/ 0 h 58"/>
                <a:gd name="T74" fmla="*/ 0 w 117"/>
                <a:gd name="T75" fmla="*/ 0 h 58"/>
                <a:gd name="T76" fmla="*/ 0 w 117"/>
                <a:gd name="T77" fmla="*/ 0 h 58"/>
                <a:gd name="T78" fmla="*/ 0 w 117"/>
                <a:gd name="T79" fmla="*/ 0 h 58"/>
                <a:gd name="T80" fmla="*/ 0 w 117"/>
                <a:gd name="T81" fmla="*/ 0 h 58"/>
                <a:gd name="T82" fmla="*/ 0 w 117"/>
                <a:gd name="T83" fmla="*/ 0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58"/>
                <a:gd name="T128" fmla="*/ 117 w 117"/>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58">
                  <a:moveTo>
                    <a:pt x="0" y="58"/>
                  </a:moveTo>
                  <a:lnTo>
                    <a:pt x="4" y="56"/>
                  </a:lnTo>
                  <a:lnTo>
                    <a:pt x="9" y="55"/>
                  </a:lnTo>
                  <a:lnTo>
                    <a:pt x="14" y="52"/>
                  </a:lnTo>
                  <a:lnTo>
                    <a:pt x="18" y="49"/>
                  </a:lnTo>
                  <a:lnTo>
                    <a:pt x="22" y="46"/>
                  </a:lnTo>
                  <a:lnTo>
                    <a:pt x="27" y="44"/>
                  </a:lnTo>
                  <a:lnTo>
                    <a:pt x="31" y="41"/>
                  </a:lnTo>
                  <a:lnTo>
                    <a:pt x="35" y="37"/>
                  </a:lnTo>
                  <a:lnTo>
                    <a:pt x="44" y="31"/>
                  </a:lnTo>
                  <a:lnTo>
                    <a:pt x="52" y="25"/>
                  </a:lnTo>
                  <a:lnTo>
                    <a:pt x="62" y="21"/>
                  </a:lnTo>
                  <a:lnTo>
                    <a:pt x="71" y="17"/>
                  </a:lnTo>
                  <a:lnTo>
                    <a:pt x="80" y="15"/>
                  </a:lnTo>
                  <a:lnTo>
                    <a:pt x="91" y="12"/>
                  </a:lnTo>
                  <a:lnTo>
                    <a:pt x="100" y="11"/>
                  </a:lnTo>
                  <a:lnTo>
                    <a:pt x="111" y="9"/>
                  </a:lnTo>
                  <a:lnTo>
                    <a:pt x="113" y="7"/>
                  </a:lnTo>
                  <a:lnTo>
                    <a:pt x="115" y="4"/>
                  </a:lnTo>
                  <a:lnTo>
                    <a:pt x="117" y="2"/>
                  </a:lnTo>
                  <a:lnTo>
                    <a:pt x="114" y="1"/>
                  </a:lnTo>
                  <a:lnTo>
                    <a:pt x="107" y="0"/>
                  </a:lnTo>
                  <a:lnTo>
                    <a:pt x="99" y="0"/>
                  </a:lnTo>
                  <a:lnTo>
                    <a:pt x="92" y="0"/>
                  </a:lnTo>
                  <a:lnTo>
                    <a:pt x="85" y="1"/>
                  </a:lnTo>
                  <a:lnTo>
                    <a:pt x="78" y="2"/>
                  </a:lnTo>
                  <a:lnTo>
                    <a:pt x="71" y="4"/>
                  </a:lnTo>
                  <a:lnTo>
                    <a:pt x="65" y="7"/>
                  </a:lnTo>
                  <a:lnTo>
                    <a:pt x="58" y="10"/>
                  </a:lnTo>
                  <a:lnTo>
                    <a:pt x="50" y="16"/>
                  </a:lnTo>
                  <a:lnTo>
                    <a:pt x="43" y="22"/>
                  </a:lnTo>
                  <a:lnTo>
                    <a:pt x="36" y="28"/>
                  </a:lnTo>
                  <a:lnTo>
                    <a:pt x="29" y="35"/>
                  </a:lnTo>
                  <a:lnTo>
                    <a:pt x="23" y="42"/>
                  </a:lnTo>
                  <a:lnTo>
                    <a:pt x="16" y="48"/>
                  </a:lnTo>
                  <a:lnTo>
                    <a:pt x="8" y="53"/>
                  </a:lnTo>
                  <a:lnTo>
                    <a:pt x="0" y="58"/>
                  </a:lnTo>
                  <a:close/>
                </a:path>
              </a:pathLst>
            </a:custGeom>
            <a:solidFill>
              <a:srgbClr val="000000"/>
            </a:solidFill>
            <a:ln w="9525">
              <a:noFill/>
              <a:round/>
              <a:headEnd/>
              <a:tailEnd/>
            </a:ln>
          </p:spPr>
          <p:txBody>
            <a:bodyPr/>
            <a:lstStyle/>
            <a:p>
              <a:endParaRPr lang="ru-RU"/>
            </a:p>
          </p:txBody>
        </p:sp>
        <p:sp>
          <p:nvSpPr>
            <p:cNvPr id="6258" name="Freeform 185"/>
            <p:cNvSpPr>
              <a:spLocks/>
            </p:cNvSpPr>
            <p:nvPr/>
          </p:nvSpPr>
          <p:spPr bwMode="auto">
            <a:xfrm>
              <a:off x="3938" y="356"/>
              <a:ext cx="50" cy="176"/>
            </a:xfrm>
            <a:custGeom>
              <a:avLst/>
              <a:gdLst>
                <a:gd name="T0" fmla="*/ 0 w 198"/>
                <a:gd name="T1" fmla="*/ 0 h 705"/>
                <a:gd name="T2" fmla="*/ 0 w 198"/>
                <a:gd name="T3" fmla="*/ 0 h 705"/>
                <a:gd name="T4" fmla="*/ 0 w 198"/>
                <a:gd name="T5" fmla="*/ 0 h 705"/>
                <a:gd name="T6" fmla="*/ 0 w 198"/>
                <a:gd name="T7" fmla="*/ 0 h 705"/>
                <a:gd name="T8" fmla="*/ 0 w 198"/>
                <a:gd name="T9" fmla="*/ 0 h 705"/>
                <a:gd name="T10" fmla="*/ 0 w 198"/>
                <a:gd name="T11" fmla="*/ 0 h 705"/>
                <a:gd name="T12" fmla="*/ 0 w 198"/>
                <a:gd name="T13" fmla="*/ 0 h 705"/>
                <a:gd name="T14" fmla="*/ 0 w 198"/>
                <a:gd name="T15" fmla="*/ 0 h 705"/>
                <a:gd name="T16" fmla="*/ 0 w 198"/>
                <a:gd name="T17" fmla="*/ 0 h 705"/>
                <a:gd name="T18" fmla="*/ 0 w 198"/>
                <a:gd name="T19" fmla="*/ 0 h 705"/>
                <a:gd name="T20" fmla="*/ 0 w 198"/>
                <a:gd name="T21" fmla="*/ 0 h 705"/>
                <a:gd name="T22" fmla="*/ 0 w 198"/>
                <a:gd name="T23" fmla="*/ 0 h 705"/>
                <a:gd name="T24" fmla="*/ 0 w 198"/>
                <a:gd name="T25" fmla="*/ 0 h 705"/>
                <a:gd name="T26" fmla="*/ 0 w 198"/>
                <a:gd name="T27" fmla="*/ 0 h 705"/>
                <a:gd name="T28" fmla="*/ 0 w 198"/>
                <a:gd name="T29" fmla="*/ 0 h 705"/>
                <a:gd name="T30" fmla="*/ 0 w 198"/>
                <a:gd name="T31" fmla="*/ 0 h 705"/>
                <a:gd name="T32" fmla="*/ 0 w 198"/>
                <a:gd name="T33" fmla="*/ 0 h 705"/>
                <a:gd name="T34" fmla="*/ 0 w 198"/>
                <a:gd name="T35" fmla="*/ 0 h 705"/>
                <a:gd name="T36" fmla="*/ 0 w 198"/>
                <a:gd name="T37" fmla="*/ 0 h 705"/>
                <a:gd name="T38" fmla="*/ 0 w 198"/>
                <a:gd name="T39" fmla="*/ 0 h 705"/>
                <a:gd name="T40" fmla="*/ 0 w 198"/>
                <a:gd name="T41" fmla="*/ 0 h 705"/>
                <a:gd name="T42" fmla="*/ 0 w 198"/>
                <a:gd name="T43" fmla="*/ 0 h 705"/>
                <a:gd name="T44" fmla="*/ 0 w 198"/>
                <a:gd name="T45" fmla="*/ 0 h 705"/>
                <a:gd name="T46" fmla="*/ 0 w 198"/>
                <a:gd name="T47" fmla="*/ 0 h 705"/>
                <a:gd name="T48" fmla="*/ 0 w 198"/>
                <a:gd name="T49" fmla="*/ 0 h 705"/>
                <a:gd name="T50" fmla="*/ 0 w 198"/>
                <a:gd name="T51" fmla="*/ 0 h 705"/>
                <a:gd name="T52" fmla="*/ 0 w 198"/>
                <a:gd name="T53" fmla="*/ 0 h 705"/>
                <a:gd name="T54" fmla="*/ 0 w 198"/>
                <a:gd name="T55" fmla="*/ 0 h 705"/>
                <a:gd name="T56" fmla="*/ 0 w 198"/>
                <a:gd name="T57" fmla="*/ 0 h 705"/>
                <a:gd name="T58" fmla="*/ 0 w 198"/>
                <a:gd name="T59" fmla="*/ 0 h 705"/>
                <a:gd name="T60" fmla="*/ 0 w 198"/>
                <a:gd name="T61" fmla="*/ 0 h 705"/>
                <a:gd name="T62" fmla="*/ 0 w 198"/>
                <a:gd name="T63" fmla="*/ 0 h 705"/>
                <a:gd name="T64" fmla="*/ 0 w 198"/>
                <a:gd name="T65" fmla="*/ 0 h 705"/>
                <a:gd name="T66" fmla="*/ 0 w 198"/>
                <a:gd name="T67" fmla="*/ 0 h 705"/>
                <a:gd name="T68" fmla="*/ 0 w 198"/>
                <a:gd name="T69" fmla="*/ 0 h 705"/>
                <a:gd name="T70" fmla="*/ 0 w 198"/>
                <a:gd name="T71" fmla="*/ 0 h 705"/>
                <a:gd name="T72" fmla="*/ 0 w 198"/>
                <a:gd name="T73" fmla="*/ 0 h 705"/>
                <a:gd name="T74" fmla="*/ 0 w 198"/>
                <a:gd name="T75" fmla="*/ 0 h 705"/>
                <a:gd name="T76" fmla="*/ 0 w 198"/>
                <a:gd name="T77" fmla="*/ 0 h 705"/>
                <a:gd name="T78" fmla="*/ 0 w 198"/>
                <a:gd name="T79" fmla="*/ 0 h 705"/>
                <a:gd name="T80" fmla="*/ 0 w 198"/>
                <a:gd name="T81" fmla="*/ 0 h 705"/>
                <a:gd name="T82" fmla="*/ 0 w 198"/>
                <a:gd name="T83" fmla="*/ 0 h 705"/>
                <a:gd name="T84" fmla="*/ 0 w 198"/>
                <a:gd name="T85" fmla="*/ 0 h 705"/>
                <a:gd name="T86" fmla="*/ 0 w 198"/>
                <a:gd name="T87" fmla="*/ 0 h 705"/>
                <a:gd name="T88" fmla="*/ 0 w 198"/>
                <a:gd name="T89" fmla="*/ 0 h 705"/>
                <a:gd name="T90" fmla="*/ 0 w 198"/>
                <a:gd name="T91" fmla="*/ 0 h 705"/>
                <a:gd name="T92" fmla="*/ 0 w 198"/>
                <a:gd name="T93" fmla="*/ 0 h 705"/>
                <a:gd name="T94" fmla="*/ 0 w 198"/>
                <a:gd name="T95" fmla="*/ 0 h 705"/>
                <a:gd name="T96" fmla="*/ 0 w 198"/>
                <a:gd name="T97" fmla="*/ 0 h 705"/>
                <a:gd name="T98" fmla="*/ 0 w 198"/>
                <a:gd name="T99" fmla="*/ 0 h 705"/>
                <a:gd name="T100" fmla="*/ 0 w 198"/>
                <a:gd name="T101" fmla="*/ 0 h 705"/>
                <a:gd name="T102" fmla="*/ 0 w 198"/>
                <a:gd name="T103" fmla="*/ 0 h 705"/>
                <a:gd name="T104" fmla="*/ 0 w 198"/>
                <a:gd name="T105" fmla="*/ 0 h 705"/>
                <a:gd name="T106" fmla="*/ 0 w 198"/>
                <a:gd name="T107" fmla="*/ 0 h 7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
                <a:gd name="T163" fmla="*/ 0 h 705"/>
                <a:gd name="T164" fmla="*/ 198 w 198"/>
                <a:gd name="T165" fmla="*/ 705 h 7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 h="705">
                  <a:moveTo>
                    <a:pt x="198" y="0"/>
                  </a:moveTo>
                  <a:lnTo>
                    <a:pt x="184" y="19"/>
                  </a:lnTo>
                  <a:lnTo>
                    <a:pt x="171" y="39"/>
                  </a:lnTo>
                  <a:lnTo>
                    <a:pt x="159" y="58"/>
                  </a:lnTo>
                  <a:lnTo>
                    <a:pt x="146" y="78"/>
                  </a:lnTo>
                  <a:lnTo>
                    <a:pt x="133" y="97"/>
                  </a:lnTo>
                  <a:lnTo>
                    <a:pt x="120" y="119"/>
                  </a:lnTo>
                  <a:lnTo>
                    <a:pt x="108" y="138"/>
                  </a:lnTo>
                  <a:lnTo>
                    <a:pt x="97" y="158"/>
                  </a:lnTo>
                  <a:lnTo>
                    <a:pt x="86" y="177"/>
                  </a:lnTo>
                  <a:lnTo>
                    <a:pt x="77" y="198"/>
                  </a:lnTo>
                  <a:lnTo>
                    <a:pt x="70" y="218"/>
                  </a:lnTo>
                  <a:lnTo>
                    <a:pt x="62" y="239"/>
                  </a:lnTo>
                  <a:lnTo>
                    <a:pt x="55" y="260"/>
                  </a:lnTo>
                  <a:lnTo>
                    <a:pt x="49" y="282"/>
                  </a:lnTo>
                  <a:lnTo>
                    <a:pt x="43" y="303"/>
                  </a:lnTo>
                  <a:lnTo>
                    <a:pt x="36" y="325"/>
                  </a:lnTo>
                  <a:lnTo>
                    <a:pt x="23" y="371"/>
                  </a:lnTo>
                  <a:lnTo>
                    <a:pt x="15" y="418"/>
                  </a:lnTo>
                  <a:lnTo>
                    <a:pt x="8" y="466"/>
                  </a:lnTo>
                  <a:lnTo>
                    <a:pt x="3" y="514"/>
                  </a:lnTo>
                  <a:lnTo>
                    <a:pt x="0" y="561"/>
                  </a:lnTo>
                  <a:lnTo>
                    <a:pt x="0" y="608"/>
                  </a:lnTo>
                  <a:lnTo>
                    <a:pt x="2" y="656"/>
                  </a:lnTo>
                  <a:lnTo>
                    <a:pt x="8" y="703"/>
                  </a:lnTo>
                  <a:lnTo>
                    <a:pt x="10" y="705"/>
                  </a:lnTo>
                  <a:lnTo>
                    <a:pt x="14" y="703"/>
                  </a:lnTo>
                  <a:lnTo>
                    <a:pt x="17" y="700"/>
                  </a:lnTo>
                  <a:lnTo>
                    <a:pt x="19" y="697"/>
                  </a:lnTo>
                  <a:lnTo>
                    <a:pt x="23" y="602"/>
                  </a:lnTo>
                  <a:lnTo>
                    <a:pt x="28" y="508"/>
                  </a:lnTo>
                  <a:lnTo>
                    <a:pt x="36" y="415"/>
                  </a:lnTo>
                  <a:lnTo>
                    <a:pt x="52" y="321"/>
                  </a:lnTo>
                  <a:lnTo>
                    <a:pt x="58" y="299"/>
                  </a:lnTo>
                  <a:lnTo>
                    <a:pt x="64" y="278"/>
                  </a:lnTo>
                  <a:lnTo>
                    <a:pt x="70" y="255"/>
                  </a:lnTo>
                  <a:lnTo>
                    <a:pt x="77" y="234"/>
                  </a:lnTo>
                  <a:lnTo>
                    <a:pt x="84" y="212"/>
                  </a:lnTo>
                  <a:lnTo>
                    <a:pt x="92" y="192"/>
                  </a:lnTo>
                  <a:lnTo>
                    <a:pt x="100" y="171"/>
                  </a:lnTo>
                  <a:lnTo>
                    <a:pt x="111" y="151"/>
                  </a:lnTo>
                  <a:lnTo>
                    <a:pt x="121" y="133"/>
                  </a:lnTo>
                  <a:lnTo>
                    <a:pt x="132" y="113"/>
                  </a:lnTo>
                  <a:lnTo>
                    <a:pt x="143" y="94"/>
                  </a:lnTo>
                  <a:lnTo>
                    <a:pt x="155" y="75"/>
                  </a:lnTo>
                  <a:lnTo>
                    <a:pt x="166" y="58"/>
                  </a:lnTo>
                  <a:lnTo>
                    <a:pt x="177" y="39"/>
                  </a:lnTo>
                  <a:lnTo>
                    <a:pt x="188" y="19"/>
                  </a:lnTo>
                  <a:lnTo>
                    <a:pt x="198" y="0"/>
                  </a:lnTo>
                  <a:close/>
                </a:path>
              </a:pathLst>
            </a:custGeom>
            <a:solidFill>
              <a:srgbClr val="000000"/>
            </a:solidFill>
            <a:ln w="9525">
              <a:noFill/>
              <a:round/>
              <a:headEnd/>
              <a:tailEnd/>
            </a:ln>
          </p:spPr>
          <p:txBody>
            <a:bodyPr/>
            <a:lstStyle/>
            <a:p>
              <a:endParaRPr lang="ru-RU"/>
            </a:p>
          </p:txBody>
        </p:sp>
        <p:sp>
          <p:nvSpPr>
            <p:cNvPr id="6259" name="Freeform 186"/>
            <p:cNvSpPr>
              <a:spLocks/>
            </p:cNvSpPr>
            <p:nvPr/>
          </p:nvSpPr>
          <p:spPr bwMode="auto">
            <a:xfrm>
              <a:off x="3941" y="358"/>
              <a:ext cx="47" cy="48"/>
            </a:xfrm>
            <a:custGeom>
              <a:avLst/>
              <a:gdLst>
                <a:gd name="T0" fmla="*/ 0 w 187"/>
                <a:gd name="T1" fmla="*/ 0 h 191"/>
                <a:gd name="T2" fmla="*/ 0 w 187"/>
                <a:gd name="T3" fmla="*/ 0 h 191"/>
                <a:gd name="T4" fmla="*/ 0 w 187"/>
                <a:gd name="T5" fmla="*/ 0 h 191"/>
                <a:gd name="T6" fmla="*/ 0 w 187"/>
                <a:gd name="T7" fmla="*/ 0 h 191"/>
                <a:gd name="T8" fmla="*/ 0 w 187"/>
                <a:gd name="T9" fmla="*/ 0 h 191"/>
                <a:gd name="T10" fmla="*/ 0 w 187"/>
                <a:gd name="T11" fmla="*/ 0 h 191"/>
                <a:gd name="T12" fmla="*/ 0 w 187"/>
                <a:gd name="T13" fmla="*/ 0 h 191"/>
                <a:gd name="T14" fmla="*/ 0 w 187"/>
                <a:gd name="T15" fmla="*/ 0 h 191"/>
                <a:gd name="T16" fmla="*/ 0 w 187"/>
                <a:gd name="T17" fmla="*/ 0 h 191"/>
                <a:gd name="T18" fmla="*/ 0 w 187"/>
                <a:gd name="T19" fmla="*/ 0 h 191"/>
                <a:gd name="T20" fmla="*/ 0 w 187"/>
                <a:gd name="T21" fmla="*/ 0 h 191"/>
                <a:gd name="T22" fmla="*/ 0 w 187"/>
                <a:gd name="T23" fmla="*/ 0 h 191"/>
                <a:gd name="T24" fmla="*/ 0 w 187"/>
                <a:gd name="T25" fmla="*/ 0 h 191"/>
                <a:gd name="T26" fmla="*/ 0 w 187"/>
                <a:gd name="T27" fmla="*/ 0 h 191"/>
                <a:gd name="T28" fmla="*/ 0 w 187"/>
                <a:gd name="T29" fmla="*/ 0 h 191"/>
                <a:gd name="T30" fmla="*/ 0 w 187"/>
                <a:gd name="T31" fmla="*/ 0 h 191"/>
                <a:gd name="T32" fmla="*/ 0 w 187"/>
                <a:gd name="T33" fmla="*/ 0 h 191"/>
                <a:gd name="T34" fmla="*/ 0 w 187"/>
                <a:gd name="T35" fmla="*/ 0 h 191"/>
                <a:gd name="T36" fmla="*/ 0 w 187"/>
                <a:gd name="T37" fmla="*/ 0 h 191"/>
                <a:gd name="T38" fmla="*/ 0 w 187"/>
                <a:gd name="T39" fmla="*/ 0 h 191"/>
                <a:gd name="T40" fmla="*/ 0 w 187"/>
                <a:gd name="T41" fmla="*/ 0 h 191"/>
                <a:gd name="T42" fmla="*/ 0 w 187"/>
                <a:gd name="T43" fmla="*/ 0 h 191"/>
                <a:gd name="T44" fmla="*/ 0 w 187"/>
                <a:gd name="T45" fmla="*/ 0 h 191"/>
                <a:gd name="T46" fmla="*/ 0 w 187"/>
                <a:gd name="T47" fmla="*/ 0 h 191"/>
                <a:gd name="T48" fmla="*/ 0 w 187"/>
                <a:gd name="T49" fmla="*/ 0 h 191"/>
                <a:gd name="T50" fmla="*/ 0 w 187"/>
                <a:gd name="T51" fmla="*/ 0 h 191"/>
                <a:gd name="T52" fmla="*/ 0 w 187"/>
                <a:gd name="T53" fmla="*/ 0 h 191"/>
                <a:gd name="T54" fmla="*/ 0 w 187"/>
                <a:gd name="T55" fmla="*/ 0 h 191"/>
                <a:gd name="T56" fmla="*/ 0 w 187"/>
                <a:gd name="T57" fmla="*/ 0 h 191"/>
                <a:gd name="T58" fmla="*/ 0 w 187"/>
                <a:gd name="T59" fmla="*/ 0 h 191"/>
                <a:gd name="T60" fmla="*/ 0 w 187"/>
                <a:gd name="T61" fmla="*/ 0 h 191"/>
                <a:gd name="T62" fmla="*/ 0 w 187"/>
                <a:gd name="T63" fmla="*/ 0 h 191"/>
                <a:gd name="T64" fmla="*/ 0 w 187"/>
                <a:gd name="T65" fmla="*/ 0 h 191"/>
                <a:gd name="T66" fmla="*/ 0 w 187"/>
                <a:gd name="T67" fmla="*/ 0 h 191"/>
                <a:gd name="T68" fmla="*/ 0 w 187"/>
                <a:gd name="T69" fmla="*/ 0 h 191"/>
                <a:gd name="T70" fmla="*/ 0 w 187"/>
                <a:gd name="T71" fmla="*/ 0 h 191"/>
                <a:gd name="T72" fmla="*/ 0 w 187"/>
                <a:gd name="T73" fmla="*/ 0 h 191"/>
                <a:gd name="T74" fmla="*/ 0 w 187"/>
                <a:gd name="T75" fmla="*/ 0 h 191"/>
                <a:gd name="T76" fmla="*/ 0 w 187"/>
                <a:gd name="T77" fmla="*/ 0 h 191"/>
                <a:gd name="T78" fmla="*/ 0 w 187"/>
                <a:gd name="T79" fmla="*/ 0 h 191"/>
                <a:gd name="T80" fmla="*/ 0 w 187"/>
                <a:gd name="T81" fmla="*/ 0 h 191"/>
                <a:gd name="T82" fmla="*/ 0 w 187"/>
                <a:gd name="T83" fmla="*/ 0 h 191"/>
                <a:gd name="T84" fmla="*/ 0 w 187"/>
                <a:gd name="T85" fmla="*/ 0 h 191"/>
                <a:gd name="T86" fmla="*/ 0 w 187"/>
                <a:gd name="T87" fmla="*/ 0 h 191"/>
                <a:gd name="T88" fmla="*/ 0 w 187"/>
                <a:gd name="T89" fmla="*/ 0 h 191"/>
                <a:gd name="T90" fmla="*/ 0 w 187"/>
                <a:gd name="T91" fmla="*/ 0 h 191"/>
                <a:gd name="T92" fmla="*/ 0 w 187"/>
                <a:gd name="T93" fmla="*/ 0 h 191"/>
                <a:gd name="T94" fmla="*/ 0 w 187"/>
                <a:gd name="T95" fmla="*/ 0 h 191"/>
                <a:gd name="T96" fmla="*/ 0 w 187"/>
                <a:gd name="T97" fmla="*/ 0 h 191"/>
                <a:gd name="T98" fmla="*/ 0 w 187"/>
                <a:gd name="T99" fmla="*/ 0 h 191"/>
                <a:gd name="T100" fmla="*/ 0 w 187"/>
                <a:gd name="T101" fmla="*/ 0 h 191"/>
                <a:gd name="T102" fmla="*/ 0 w 187"/>
                <a:gd name="T103" fmla="*/ 0 h 191"/>
                <a:gd name="T104" fmla="*/ 0 w 187"/>
                <a:gd name="T105" fmla="*/ 0 h 191"/>
                <a:gd name="T106" fmla="*/ 0 w 187"/>
                <a:gd name="T107" fmla="*/ 0 h 191"/>
                <a:gd name="T108" fmla="*/ 0 w 187"/>
                <a:gd name="T109" fmla="*/ 0 h 191"/>
                <a:gd name="T110" fmla="*/ 0 w 187"/>
                <a:gd name="T111" fmla="*/ 0 h 191"/>
                <a:gd name="T112" fmla="*/ 0 w 187"/>
                <a:gd name="T113" fmla="*/ 0 h 191"/>
                <a:gd name="T114" fmla="*/ 0 w 187"/>
                <a:gd name="T115" fmla="*/ 0 h 191"/>
                <a:gd name="T116" fmla="*/ 0 w 187"/>
                <a:gd name="T117" fmla="*/ 0 h 191"/>
                <a:gd name="T118" fmla="*/ 0 w 187"/>
                <a:gd name="T119" fmla="*/ 0 h 191"/>
                <a:gd name="T120" fmla="*/ 0 w 187"/>
                <a:gd name="T121" fmla="*/ 0 h 191"/>
                <a:gd name="T122" fmla="*/ 0 w 187"/>
                <a:gd name="T123" fmla="*/ 0 h 1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91"/>
                <a:gd name="T188" fmla="*/ 187 w 187"/>
                <a:gd name="T189" fmla="*/ 191 h 1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91">
                  <a:moveTo>
                    <a:pt x="187" y="0"/>
                  </a:moveTo>
                  <a:lnTo>
                    <a:pt x="181" y="2"/>
                  </a:lnTo>
                  <a:lnTo>
                    <a:pt x="174" y="5"/>
                  </a:lnTo>
                  <a:lnTo>
                    <a:pt x="168" y="8"/>
                  </a:lnTo>
                  <a:lnTo>
                    <a:pt x="162" y="12"/>
                  </a:lnTo>
                  <a:lnTo>
                    <a:pt x="156" y="15"/>
                  </a:lnTo>
                  <a:lnTo>
                    <a:pt x="152" y="19"/>
                  </a:lnTo>
                  <a:lnTo>
                    <a:pt x="146" y="22"/>
                  </a:lnTo>
                  <a:lnTo>
                    <a:pt x="140" y="27"/>
                  </a:lnTo>
                  <a:lnTo>
                    <a:pt x="134" y="31"/>
                  </a:lnTo>
                  <a:lnTo>
                    <a:pt x="127" y="36"/>
                  </a:lnTo>
                  <a:lnTo>
                    <a:pt x="121" y="41"/>
                  </a:lnTo>
                  <a:lnTo>
                    <a:pt x="114" y="47"/>
                  </a:lnTo>
                  <a:lnTo>
                    <a:pt x="107" y="53"/>
                  </a:lnTo>
                  <a:lnTo>
                    <a:pt x="101" y="57"/>
                  </a:lnTo>
                  <a:lnTo>
                    <a:pt x="96" y="63"/>
                  </a:lnTo>
                  <a:lnTo>
                    <a:pt x="91" y="69"/>
                  </a:lnTo>
                  <a:lnTo>
                    <a:pt x="84" y="77"/>
                  </a:lnTo>
                  <a:lnTo>
                    <a:pt x="78" y="84"/>
                  </a:lnTo>
                  <a:lnTo>
                    <a:pt x="71" y="92"/>
                  </a:lnTo>
                  <a:lnTo>
                    <a:pt x="64" y="99"/>
                  </a:lnTo>
                  <a:lnTo>
                    <a:pt x="57" y="108"/>
                  </a:lnTo>
                  <a:lnTo>
                    <a:pt x="50" y="115"/>
                  </a:lnTo>
                  <a:lnTo>
                    <a:pt x="44" y="123"/>
                  </a:lnTo>
                  <a:lnTo>
                    <a:pt x="37" y="130"/>
                  </a:lnTo>
                  <a:lnTo>
                    <a:pt x="31" y="137"/>
                  </a:lnTo>
                  <a:lnTo>
                    <a:pt x="27" y="144"/>
                  </a:lnTo>
                  <a:lnTo>
                    <a:pt x="23" y="151"/>
                  </a:lnTo>
                  <a:lnTo>
                    <a:pt x="19" y="158"/>
                  </a:lnTo>
                  <a:lnTo>
                    <a:pt x="15" y="165"/>
                  </a:lnTo>
                  <a:lnTo>
                    <a:pt x="10" y="172"/>
                  </a:lnTo>
                  <a:lnTo>
                    <a:pt x="6" y="179"/>
                  </a:lnTo>
                  <a:lnTo>
                    <a:pt x="1" y="186"/>
                  </a:lnTo>
                  <a:lnTo>
                    <a:pt x="0" y="188"/>
                  </a:lnTo>
                  <a:lnTo>
                    <a:pt x="1" y="191"/>
                  </a:lnTo>
                  <a:lnTo>
                    <a:pt x="2" y="191"/>
                  </a:lnTo>
                  <a:lnTo>
                    <a:pt x="5" y="189"/>
                  </a:lnTo>
                  <a:lnTo>
                    <a:pt x="13" y="181"/>
                  </a:lnTo>
                  <a:lnTo>
                    <a:pt x="20" y="172"/>
                  </a:lnTo>
                  <a:lnTo>
                    <a:pt x="26" y="161"/>
                  </a:lnTo>
                  <a:lnTo>
                    <a:pt x="31" y="152"/>
                  </a:lnTo>
                  <a:lnTo>
                    <a:pt x="36" y="144"/>
                  </a:lnTo>
                  <a:lnTo>
                    <a:pt x="42" y="136"/>
                  </a:lnTo>
                  <a:lnTo>
                    <a:pt x="48" y="127"/>
                  </a:lnTo>
                  <a:lnTo>
                    <a:pt x="55" y="119"/>
                  </a:lnTo>
                  <a:lnTo>
                    <a:pt x="61" y="111"/>
                  </a:lnTo>
                  <a:lnTo>
                    <a:pt x="68" y="104"/>
                  </a:lnTo>
                  <a:lnTo>
                    <a:pt x="75" y="96"/>
                  </a:lnTo>
                  <a:lnTo>
                    <a:pt x="80" y="89"/>
                  </a:lnTo>
                  <a:lnTo>
                    <a:pt x="91" y="76"/>
                  </a:lnTo>
                  <a:lnTo>
                    <a:pt x="103" y="63"/>
                  </a:lnTo>
                  <a:lnTo>
                    <a:pt x="115" y="50"/>
                  </a:lnTo>
                  <a:lnTo>
                    <a:pt x="128" y="37"/>
                  </a:lnTo>
                  <a:lnTo>
                    <a:pt x="142" y="27"/>
                  </a:lnTo>
                  <a:lnTo>
                    <a:pt x="156" y="16"/>
                  </a:lnTo>
                  <a:lnTo>
                    <a:pt x="171" y="7"/>
                  </a:lnTo>
                  <a:lnTo>
                    <a:pt x="187" y="0"/>
                  </a:lnTo>
                  <a:close/>
                </a:path>
              </a:pathLst>
            </a:custGeom>
            <a:solidFill>
              <a:srgbClr val="000000"/>
            </a:solidFill>
            <a:ln w="9525">
              <a:noFill/>
              <a:round/>
              <a:headEnd/>
              <a:tailEnd/>
            </a:ln>
          </p:spPr>
          <p:txBody>
            <a:bodyPr/>
            <a:lstStyle/>
            <a:p>
              <a:endParaRPr lang="ru-RU"/>
            </a:p>
          </p:txBody>
        </p:sp>
        <p:sp>
          <p:nvSpPr>
            <p:cNvPr id="6260" name="Freeform 187"/>
            <p:cNvSpPr>
              <a:spLocks/>
            </p:cNvSpPr>
            <p:nvPr/>
          </p:nvSpPr>
          <p:spPr bwMode="auto">
            <a:xfrm>
              <a:off x="3939" y="406"/>
              <a:ext cx="13" cy="24"/>
            </a:xfrm>
            <a:custGeom>
              <a:avLst/>
              <a:gdLst>
                <a:gd name="T0" fmla="*/ 0 w 50"/>
                <a:gd name="T1" fmla="*/ 0 h 94"/>
                <a:gd name="T2" fmla="*/ 0 w 50"/>
                <a:gd name="T3" fmla="*/ 0 h 94"/>
                <a:gd name="T4" fmla="*/ 0 w 50"/>
                <a:gd name="T5" fmla="*/ 0 h 94"/>
                <a:gd name="T6" fmla="*/ 0 w 50"/>
                <a:gd name="T7" fmla="*/ 0 h 94"/>
                <a:gd name="T8" fmla="*/ 0 w 50"/>
                <a:gd name="T9" fmla="*/ 0 h 94"/>
                <a:gd name="T10" fmla="*/ 0 w 50"/>
                <a:gd name="T11" fmla="*/ 0 h 94"/>
                <a:gd name="T12" fmla="*/ 0 w 50"/>
                <a:gd name="T13" fmla="*/ 0 h 94"/>
                <a:gd name="T14" fmla="*/ 0 w 50"/>
                <a:gd name="T15" fmla="*/ 0 h 94"/>
                <a:gd name="T16" fmla="*/ 0 w 50"/>
                <a:gd name="T17" fmla="*/ 0 h 94"/>
                <a:gd name="T18" fmla="*/ 0 w 50"/>
                <a:gd name="T19" fmla="*/ 0 h 94"/>
                <a:gd name="T20" fmla="*/ 0 w 50"/>
                <a:gd name="T21" fmla="*/ 0 h 94"/>
                <a:gd name="T22" fmla="*/ 0 w 50"/>
                <a:gd name="T23" fmla="*/ 0 h 94"/>
                <a:gd name="T24" fmla="*/ 0 w 50"/>
                <a:gd name="T25" fmla="*/ 0 h 94"/>
                <a:gd name="T26" fmla="*/ 0 w 50"/>
                <a:gd name="T27" fmla="*/ 0 h 94"/>
                <a:gd name="T28" fmla="*/ 0 w 50"/>
                <a:gd name="T29" fmla="*/ 0 h 94"/>
                <a:gd name="T30" fmla="*/ 0 w 50"/>
                <a:gd name="T31" fmla="*/ 0 h 94"/>
                <a:gd name="T32" fmla="*/ 0 w 50"/>
                <a:gd name="T33" fmla="*/ 0 h 94"/>
                <a:gd name="T34" fmla="*/ 0 w 50"/>
                <a:gd name="T35" fmla="*/ 0 h 94"/>
                <a:gd name="T36" fmla="*/ 0 w 50"/>
                <a:gd name="T37" fmla="*/ 0 h 94"/>
                <a:gd name="T38" fmla="*/ 0 w 50"/>
                <a:gd name="T39" fmla="*/ 0 h 94"/>
                <a:gd name="T40" fmla="*/ 0 w 50"/>
                <a:gd name="T41" fmla="*/ 0 h 94"/>
                <a:gd name="T42" fmla="*/ 0 w 50"/>
                <a:gd name="T43" fmla="*/ 0 h 94"/>
                <a:gd name="T44" fmla="*/ 0 w 50"/>
                <a:gd name="T45" fmla="*/ 0 h 94"/>
                <a:gd name="T46" fmla="*/ 0 w 50"/>
                <a:gd name="T47" fmla="*/ 0 h 94"/>
                <a:gd name="T48" fmla="*/ 0 w 50"/>
                <a:gd name="T49" fmla="*/ 0 h 94"/>
                <a:gd name="T50" fmla="*/ 0 w 5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94"/>
                <a:gd name="T80" fmla="*/ 50 w 5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94">
                  <a:moveTo>
                    <a:pt x="0" y="1"/>
                  </a:moveTo>
                  <a:lnTo>
                    <a:pt x="7" y="12"/>
                  </a:lnTo>
                  <a:lnTo>
                    <a:pt x="13" y="22"/>
                  </a:lnTo>
                  <a:lnTo>
                    <a:pt x="18" y="34"/>
                  </a:lnTo>
                  <a:lnTo>
                    <a:pt x="24" y="46"/>
                  </a:lnTo>
                  <a:lnTo>
                    <a:pt x="29" y="57"/>
                  </a:lnTo>
                  <a:lnTo>
                    <a:pt x="34" y="69"/>
                  </a:lnTo>
                  <a:lnTo>
                    <a:pt x="38" y="81"/>
                  </a:lnTo>
                  <a:lnTo>
                    <a:pt x="44" y="92"/>
                  </a:lnTo>
                  <a:lnTo>
                    <a:pt x="46" y="94"/>
                  </a:lnTo>
                  <a:lnTo>
                    <a:pt x="48" y="91"/>
                  </a:lnTo>
                  <a:lnTo>
                    <a:pt x="50" y="89"/>
                  </a:lnTo>
                  <a:lnTo>
                    <a:pt x="50" y="87"/>
                  </a:lnTo>
                  <a:lnTo>
                    <a:pt x="46" y="75"/>
                  </a:lnTo>
                  <a:lnTo>
                    <a:pt x="42" y="62"/>
                  </a:lnTo>
                  <a:lnTo>
                    <a:pt x="37" y="50"/>
                  </a:lnTo>
                  <a:lnTo>
                    <a:pt x="31" y="40"/>
                  </a:lnTo>
                  <a:lnTo>
                    <a:pt x="25" y="28"/>
                  </a:lnTo>
                  <a:lnTo>
                    <a:pt x="18" y="19"/>
                  </a:lnTo>
                  <a:lnTo>
                    <a:pt x="9" y="8"/>
                  </a:lnTo>
                  <a:lnTo>
                    <a:pt x="0" y="0"/>
                  </a:lnTo>
                  <a:lnTo>
                    <a:pt x="0" y="1"/>
                  </a:lnTo>
                  <a:close/>
                </a:path>
              </a:pathLst>
            </a:custGeom>
            <a:solidFill>
              <a:srgbClr val="000000"/>
            </a:solidFill>
            <a:ln w="9525">
              <a:noFill/>
              <a:round/>
              <a:headEnd/>
              <a:tailEnd/>
            </a:ln>
          </p:spPr>
          <p:txBody>
            <a:bodyPr/>
            <a:lstStyle/>
            <a:p>
              <a:endParaRPr lang="ru-RU"/>
            </a:p>
          </p:txBody>
        </p:sp>
        <p:sp>
          <p:nvSpPr>
            <p:cNvPr id="6261" name="Freeform 188"/>
            <p:cNvSpPr>
              <a:spLocks/>
            </p:cNvSpPr>
            <p:nvPr/>
          </p:nvSpPr>
          <p:spPr bwMode="auto">
            <a:xfrm>
              <a:off x="3922" y="430"/>
              <a:ext cx="32" cy="17"/>
            </a:xfrm>
            <a:custGeom>
              <a:avLst/>
              <a:gdLst>
                <a:gd name="T0" fmla="*/ 0 w 130"/>
                <a:gd name="T1" fmla="*/ 0 h 64"/>
                <a:gd name="T2" fmla="*/ 0 w 130"/>
                <a:gd name="T3" fmla="*/ 0 h 64"/>
                <a:gd name="T4" fmla="*/ 0 w 130"/>
                <a:gd name="T5" fmla="*/ 0 h 64"/>
                <a:gd name="T6" fmla="*/ 0 w 130"/>
                <a:gd name="T7" fmla="*/ 0 h 64"/>
                <a:gd name="T8" fmla="*/ 0 w 130"/>
                <a:gd name="T9" fmla="*/ 0 h 64"/>
                <a:gd name="T10" fmla="*/ 0 w 130"/>
                <a:gd name="T11" fmla="*/ 0 h 64"/>
                <a:gd name="T12" fmla="*/ 0 w 130"/>
                <a:gd name="T13" fmla="*/ 0 h 64"/>
                <a:gd name="T14" fmla="*/ 0 w 130"/>
                <a:gd name="T15" fmla="*/ 0 h 64"/>
                <a:gd name="T16" fmla="*/ 0 w 130"/>
                <a:gd name="T17" fmla="*/ 0 h 64"/>
                <a:gd name="T18" fmla="*/ 0 w 130"/>
                <a:gd name="T19" fmla="*/ 0 h 64"/>
                <a:gd name="T20" fmla="*/ 0 w 130"/>
                <a:gd name="T21" fmla="*/ 0 h 64"/>
                <a:gd name="T22" fmla="*/ 0 w 130"/>
                <a:gd name="T23" fmla="*/ 0 h 64"/>
                <a:gd name="T24" fmla="*/ 0 w 130"/>
                <a:gd name="T25" fmla="*/ 0 h 64"/>
                <a:gd name="T26" fmla="*/ 0 w 130"/>
                <a:gd name="T27" fmla="*/ 0 h 64"/>
                <a:gd name="T28" fmla="*/ 0 w 130"/>
                <a:gd name="T29" fmla="*/ 0 h 64"/>
                <a:gd name="T30" fmla="*/ 0 w 130"/>
                <a:gd name="T31" fmla="*/ 0 h 64"/>
                <a:gd name="T32" fmla="*/ 0 w 130"/>
                <a:gd name="T33" fmla="*/ 0 h 64"/>
                <a:gd name="T34" fmla="*/ 0 w 130"/>
                <a:gd name="T35" fmla="*/ 0 h 64"/>
                <a:gd name="T36" fmla="*/ 0 w 130"/>
                <a:gd name="T37" fmla="*/ 0 h 64"/>
                <a:gd name="T38" fmla="*/ 0 w 130"/>
                <a:gd name="T39" fmla="*/ 0 h 64"/>
                <a:gd name="T40" fmla="*/ 0 w 130"/>
                <a:gd name="T41" fmla="*/ 0 h 64"/>
                <a:gd name="T42" fmla="*/ 0 w 130"/>
                <a:gd name="T43" fmla="*/ 0 h 64"/>
                <a:gd name="T44" fmla="*/ 0 w 130"/>
                <a:gd name="T45" fmla="*/ 0 h 64"/>
                <a:gd name="T46" fmla="*/ 0 w 130"/>
                <a:gd name="T47" fmla="*/ 0 h 64"/>
                <a:gd name="T48" fmla="*/ 0 w 130"/>
                <a:gd name="T49" fmla="*/ 0 h 64"/>
                <a:gd name="T50" fmla="*/ 0 w 130"/>
                <a:gd name="T51" fmla="*/ 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64"/>
                <a:gd name="T80" fmla="*/ 130 w 1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64">
                  <a:moveTo>
                    <a:pt x="0" y="64"/>
                  </a:moveTo>
                  <a:lnTo>
                    <a:pt x="16" y="56"/>
                  </a:lnTo>
                  <a:lnTo>
                    <a:pt x="31" y="48"/>
                  </a:lnTo>
                  <a:lnTo>
                    <a:pt x="46" y="40"/>
                  </a:lnTo>
                  <a:lnTo>
                    <a:pt x="61" y="33"/>
                  </a:lnTo>
                  <a:lnTo>
                    <a:pt x="76" y="26"/>
                  </a:lnTo>
                  <a:lnTo>
                    <a:pt x="92" y="20"/>
                  </a:lnTo>
                  <a:lnTo>
                    <a:pt x="108" y="14"/>
                  </a:lnTo>
                  <a:lnTo>
                    <a:pt x="124" y="9"/>
                  </a:lnTo>
                  <a:lnTo>
                    <a:pt x="128" y="7"/>
                  </a:lnTo>
                  <a:lnTo>
                    <a:pt x="130" y="5"/>
                  </a:lnTo>
                  <a:lnTo>
                    <a:pt x="130" y="1"/>
                  </a:lnTo>
                  <a:lnTo>
                    <a:pt x="127" y="0"/>
                  </a:lnTo>
                  <a:lnTo>
                    <a:pt x="109" y="1"/>
                  </a:lnTo>
                  <a:lnTo>
                    <a:pt x="92" y="6"/>
                  </a:lnTo>
                  <a:lnTo>
                    <a:pt x="75" y="13"/>
                  </a:lnTo>
                  <a:lnTo>
                    <a:pt x="60" y="21"/>
                  </a:lnTo>
                  <a:lnTo>
                    <a:pt x="44" y="32"/>
                  </a:lnTo>
                  <a:lnTo>
                    <a:pt x="30" y="42"/>
                  </a:lnTo>
                  <a:lnTo>
                    <a:pt x="15" y="54"/>
                  </a:lnTo>
                  <a:lnTo>
                    <a:pt x="0" y="64"/>
                  </a:lnTo>
                  <a:close/>
                </a:path>
              </a:pathLst>
            </a:custGeom>
            <a:solidFill>
              <a:srgbClr val="000000"/>
            </a:solidFill>
            <a:ln w="9525">
              <a:noFill/>
              <a:round/>
              <a:headEnd/>
              <a:tailEnd/>
            </a:ln>
          </p:spPr>
          <p:txBody>
            <a:bodyPr/>
            <a:lstStyle/>
            <a:p>
              <a:endParaRPr lang="ru-RU"/>
            </a:p>
          </p:txBody>
        </p:sp>
        <p:sp>
          <p:nvSpPr>
            <p:cNvPr id="6262" name="Freeform 189"/>
            <p:cNvSpPr>
              <a:spLocks/>
            </p:cNvSpPr>
            <p:nvPr/>
          </p:nvSpPr>
          <p:spPr bwMode="auto">
            <a:xfrm>
              <a:off x="3922" y="444"/>
              <a:ext cx="15" cy="81"/>
            </a:xfrm>
            <a:custGeom>
              <a:avLst/>
              <a:gdLst>
                <a:gd name="T0" fmla="*/ 0 w 60"/>
                <a:gd name="T1" fmla="*/ 0 h 324"/>
                <a:gd name="T2" fmla="*/ 0 w 60"/>
                <a:gd name="T3" fmla="*/ 0 h 324"/>
                <a:gd name="T4" fmla="*/ 0 w 60"/>
                <a:gd name="T5" fmla="*/ 0 h 324"/>
                <a:gd name="T6" fmla="*/ 0 w 60"/>
                <a:gd name="T7" fmla="*/ 0 h 324"/>
                <a:gd name="T8" fmla="*/ 0 w 60"/>
                <a:gd name="T9" fmla="*/ 0 h 324"/>
                <a:gd name="T10" fmla="*/ 0 w 60"/>
                <a:gd name="T11" fmla="*/ 0 h 324"/>
                <a:gd name="T12" fmla="*/ 0 w 60"/>
                <a:gd name="T13" fmla="*/ 0 h 324"/>
                <a:gd name="T14" fmla="*/ 0 w 60"/>
                <a:gd name="T15" fmla="*/ 0 h 324"/>
                <a:gd name="T16" fmla="*/ 0 w 60"/>
                <a:gd name="T17" fmla="*/ 0 h 324"/>
                <a:gd name="T18" fmla="*/ 0 w 60"/>
                <a:gd name="T19" fmla="*/ 0 h 324"/>
                <a:gd name="T20" fmla="*/ 0 w 60"/>
                <a:gd name="T21" fmla="*/ 0 h 324"/>
                <a:gd name="T22" fmla="*/ 0 w 60"/>
                <a:gd name="T23" fmla="*/ 0 h 324"/>
                <a:gd name="T24" fmla="*/ 0 w 60"/>
                <a:gd name="T25" fmla="*/ 0 h 324"/>
                <a:gd name="T26" fmla="*/ 0 w 60"/>
                <a:gd name="T27" fmla="*/ 0 h 324"/>
                <a:gd name="T28" fmla="*/ 0 w 60"/>
                <a:gd name="T29" fmla="*/ 0 h 324"/>
                <a:gd name="T30" fmla="*/ 0 w 60"/>
                <a:gd name="T31" fmla="*/ 0 h 324"/>
                <a:gd name="T32" fmla="*/ 0 w 60"/>
                <a:gd name="T33" fmla="*/ 0 h 324"/>
                <a:gd name="T34" fmla="*/ 0 w 60"/>
                <a:gd name="T35" fmla="*/ 0 h 324"/>
                <a:gd name="T36" fmla="*/ 0 w 60"/>
                <a:gd name="T37" fmla="*/ 0 h 324"/>
                <a:gd name="T38" fmla="*/ 0 w 60"/>
                <a:gd name="T39" fmla="*/ 0 h 324"/>
                <a:gd name="T40" fmla="*/ 0 w 60"/>
                <a:gd name="T41" fmla="*/ 0 h 324"/>
                <a:gd name="T42" fmla="*/ 0 w 60"/>
                <a:gd name="T43" fmla="*/ 0 h 324"/>
                <a:gd name="T44" fmla="*/ 0 w 60"/>
                <a:gd name="T45" fmla="*/ 0 h 324"/>
                <a:gd name="T46" fmla="*/ 0 w 60"/>
                <a:gd name="T47" fmla="*/ 0 h 324"/>
                <a:gd name="T48" fmla="*/ 0 w 60"/>
                <a:gd name="T49" fmla="*/ 0 h 324"/>
                <a:gd name="T50" fmla="*/ 0 w 60"/>
                <a:gd name="T51" fmla="*/ 0 h 324"/>
                <a:gd name="T52" fmla="*/ 0 w 60"/>
                <a:gd name="T53" fmla="*/ 0 h 324"/>
                <a:gd name="T54" fmla="*/ 0 w 60"/>
                <a:gd name="T55" fmla="*/ 0 h 324"/>
                <a:gd name="T56" fmla="*/ 0 w 60"/>
                <a:gd name="T57" fmla="*/ 0 h 324"/>
                <a:gd name="T58" fmla="*/ 0 w 60"/>
                <a:gd name="T59" fmla="*/ 0 h 324"/>
                <a:gd name="T60" fmla="*/ 0 w 60"/>
                <a:gd name="T61" fmla="*/ 0 h 324"/>
                <a:gd name="T62" fmla="*/ 0 w 60"/>
                <a:gd name="T63" fmla="*/ 0 h 324"/>
                <a:gd name="T64" fmla="*/ 0 w 60"/>
                <a:gd name="T65" fmla="*/ 0 h 324"/>
                <a:gd name="T66" fmla="*/ 0 w 60"/>
                <a:gd name="T67" fmla="*/ 0 h 3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324"/>
                <a:gd name="T104" fmla="*/ 60 w 60"/>
                <a:gd name="T105" fmla="*/ 324 h 3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324">
                  <a:moveTo>
                    <a:pt x="10" y="0"/>
                  </a:moveTo>
                  <a:lnTo>
                    <a:pt x="2" y="42"/>
                  </a:lnTo>
                  <a:lnTo>
                    <a:pt x="0" y="85"/>
                  </a:lnTo>
                  <a:lnTo>
                    <a:pt x="4" y="129"/>
                  </a:lnTo>
                  <a:lnTo>
                    <a:pt x="10" y="171"/>
                  </a:lnTo>
                  <a:lnTo>
                    <a:pt x="13" y="189"/>
                  </a:lnTo>
                  <a:lnTo>
                    <a:pt x="17" y="209"/>
                  </a:lnTo>
                  <a:lnTo>
                    <a:pt x="20" y="229"/>
                  </a:lnTo>
                  <a:lnTo>
                    <a:pt x="26" y="249"/>
                  </a:lnTo>
                  <a:lnTo>
                    <a:pt x="31" y="269"/>
                  </a:lnTo>
                  <a:lnTo>
                    <a:pt x="38" y="288"/>
                  </a:lnTo>
                  <a:lnTo>
                    <a:pt x="46" y="305"/>
                  </a:lnTo>
                  <a:lnTo>
                    <a:pt x="55" y="323"/>
                  </a:lnTo>
                  <a:lnTo>
                    <a:pt x="57" y="324"/>
                  </a:lnTo>
                  <a:lnTo>
                    <a:pt x="59" y="323"/>
                  </a:lnTo>
                  <a:lnTo>
                    <a:pt x="60" y="321"/>
                  </a:lnTo>
                  <a:lnTo>
                    <a:pt x="60" y="319"/>
                  </a:lnTo>
                  <a:lnTo>
                    <a:pt x="53" y="303"/>
                  </a:lnTo>
                  <a:lnTo>
                    <a:pt x="46" y="287"/>
                  </a:lnTo>
                  <a:lnTo>
                    <a:pt x="39" y="270"/>
                  </a:lnTo>
                  <a:lnTo>
                    <a:pt x="34" y="253"/>
                  </a:lnTo>
                  <a:lnTo>
                    <a:pt x="29" y="236"/>
                  </a:lnTo>
                  <a:lnTo>
                    <a:pt x="25" y="219"/>
                  </a:lnTo>
                  <a:lnTo>
                    <a:pt x="20" y="201"/>
                  </a:lnTo>
                  <a:lnTo>
                    <a:pt x="17" y="184"/>
                  </a:lnTo>
                  <a:lnTo>
                    <a:pt x="9" y="139"/>
                  </a:lnTo>
                  <a:lnTo>
                    <a:pt x="5" y="93"/>
                  </a:lnTo>
                  <a:lnTo>
                    <a:pt x="5" y="47"/>
                  </a:lnTo>
                  <a:lnTo>
                    <a:pt x="10" y="0"/>
                  </a:lnTo>
                  <a:close/>
                </a:path>
              </a:pathLst>
            </a:custGeom>
            <a:solidFill>
              <a:srgbClr val="000000"/>
            </a:solidFill>
            <a:ln w="9525">
              <a:noFill/>
              <a:round/>
              <a:headEnd/>
              <a:tailEnd/>
            </a:ln>
          </p:spPr>
          <p:txBody>
            <a:bodyPr/>
            <a:lstStyle/>
            <a:p>
              <a:endParaRPr lang="ru-RU"/>
            </a:p>
          </p:txBody>
        </p:sp>
        <p:sp>
          <p:nvSpPr>
            <p:cNvPr id="6263" name="Freeform 190"/>
            <p:cNvSpPr>
              <a:spLocks/>
            </p:cNvSpPr>
            <p:nvPr/>
          </p:nvSpPr>
          <p:spPr bwMode="auto">
            <a:xfrm>
              <a:off x="3910" y="360"/>
              <a:ext cx="71" cy="30"/>
            </a:xfrm>
            <a:custGeom>
              <a:avLst/>
              <a:gdLst>
                <a:gd name="T0" fmla="*/ 0 w 282"/>
                <a:gd name="T1" fmla="*/ 0 h 123"/>
                <a:gd name="T2" fmla="*/ 0 w 282"/>
                <a:gd name="T3" fmla="*/ 0 h 123"/>
                <a:gd name="T4" fmla="*/ 0 w 282"/>
                <a:gd name="T5" fmla="*/ 0 h 123"/>
                <a:gd name="T6" fmla="*/ 0 w 282"/>
                <a:gd name="T7" fmla="*/ 0 h 123"/>
                <a:gd name="T8" fmla="*/ 0 w 282"/>
                <a:gd name="T9" fmla="*/ 0 h 123"/>
                <a:gd name="T10" fmla="*/ 0 w 282"/>
                <a:gd name="T11" fmla="*/ 0 h 123"/>
                <a:gd name="T12" fmla="*/ 0 w 282"/>
                <a:gd name="T13" fmla="*/ 0 h 123"/>
                <a:gd name="T14" fmla="*/ 0 w 282"/>
                <a:gd name="T15" fmla="*/ 0 h 123"/>
                <a:gd name="T16" fmla="*/ 0 w 282"/>
                <a:gd name="T17" fmla="*/ 0 h 123"/>
                <a:gd name="T18" fmla="*/ 0 w 282"/>
                <a:gd name="T19" fmla="*/ 0 h 123"/>
                <a:gd name="T20" fmla="*/ 0 w 282"/>
                <a:gd name="T21" fmla="*/ 0 h 123"/>
                <a:gd name="T22" fmla="*/ 0 w 282"/>
                <a:gd name="T23" fmla="*/ 0 h 123"/>
                <a:gd name="T24" fmla="*/ 0 w 282"/>
                <a:gd name="T25" fmla="*/ 0 h 123"/>
                <a:gd name="T26" fmla="*/ 0 w 282"/>
                <a:gd name="T27" fmla="*/ 0 h 123"/>
                <a:gd name="T28" fmla="*/ 0 w 282"/>
                <a:gd name="T29" fmla="*/ 0 h 123"/>
                <a:gd name="T30" fmla="*/ 0 w 282"/>
                <a:gd name="T31" fmla="*/ 0 h 123"/>
                <a:gd name="T32" fmla="*/ 0 w 282"/>
                <a:gd name="T33" fmla="*/ 0 h 123"/>
                <a:gd name="T34" fmla="*/ 0 w 282"/>
                <a:gd name="T35" fmla="*/ 0 h 123"/>
                <a:gd name="T36" fmla="*/ 0 w 282"/>
                <a:gd name="T37" fmla="*/ 0 h 123"/>
                <a:gd name="T38" fmla="*/ 0 w 282"/>
                <a:gd name="T39" fmla="*/ 0 h 123"/>
                <a:gd name="T40" fmla="*/ 0 w 282"/>
                <a:gd name="T41" fmla="*/ 0 h 123"/>
                <a:gd name="T42" fmla="*/ 0 w 282"/>
                <a:gd name="T43" fmla="*/ 0 h 123"/>
                <a:gd name="T44" fmla="*/ 0 w 282"/>
                <a:gd name="T45" fmla="*/ 0 h 123"/>
                <a:gd name="T46" fmla="*/ 0 w 282"/>
                <a:gd name="T47" fmla="*/ 0 h 123"/>
                <a:gd name="T48" fmla="*/ 0 w 282"/>
                <a:gd name="T49" fmla="*/ 0 h 123"/>
                <a:gd name="T50" fmla="*/ 0 w 282"/>
                <a:gd name="T51" fmla="*/ 0 h 123"/>
                <a:gd name="T52" fmla="*/ 0 w 282"/>
                <a:gd name="T53" fmla="*/ 0 h 123"/>
                <a:gd name="T54" fmla="*/ 0 w 282"/>
                <a:gd name="T55" fmla="*/ 0 h 123"/>
                <a:gd name="T56" fmla="*/ 0 w 282"/>
                <a:gd name="T57" fmla="*/ 0 h 123"/>
                <a:gd name="T58" fmla="*/ 0 w 282"/>
                <a:gd name="T59" fmla="*/ 0 h 123"/>
                <a:gd name="T60" fmla="*/ 0 w 282"/>
                <a:gd name="T61" fmla="*/ 0 h 123"/>
                <a:gd name="T62" fmla="*/ 0 w 282"/>
                <a:gd name="T63" fmla="*/ 0 h 123"/>
                <a:gd name="T64" fmla="*/ 0 w 282"/>
                <a:gd name="T65" fmla="*/ 0 h 123"/>
                <a:gd name="T66" fmla="*/ 0 w 282"/>
                <a:gd name="T67" fmla="*/ 0 h 123"/>
                <a:gd name="T68" fmla="*/ 0 w 282"/>
                <a:gd name="T69" fmla="*/ 0 h 123"/>
                <a:gd name="T70" fmla="*/ 0 w 282"/>
                <a:gd name="T71" fmla="*/ 0 h 123"/>
                <a:gd name="T72" fmla="*/ 0 w 282"/>
                <a:gd name="T73" fmla="*/ 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2"/>
                <a:gd name="T112" fmla="*/ 0 h 123"/>
                <a:gd name="T113" fmla="*/ 282 w 282"/>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2" h="123">
                  <a:moveTo>
                    <a:pt x="281" y="0"/>
                  </a:moveTo>
                  <a:lnTo>
                    <a:pt x="275" y="4"/>
                  </a:lnTo>
                  <a:lnTo>
                    <a:pt x="270" y="9"/>
                  </a:lnTo>
                  <a:lnTo>
                    <a:pt x="264" y="15"/>
                  </a:lnTo>
                  <a:lnTo>
                    <a:pt x="258" y="20"/>
                  </a:lnTo>
                  <a:lnTo>
                    <a:pt x="252" y="24"/>
                  </a:lnTo>
                  <a:lnTo>
                    <a:pt x="246" y="30"/>
                  </a:lnTo>
                  <a:lnTo>
                    <a:pt x="240" y="35"/>
                  </a:lnTo>
                  <a:lnTo>
                    <a:pt x="235" y="40"/>
                  </a:lnTo>
                  <a:lnTo>
                    <a:pt x="225" y="47"/>
                  </a:lnTo>
                  <a:lnTo>
                    <a:pt x="215" y="51"/>
                  </a:lnTo>
                  <a:lnTo>
                    <a:pt x="204" y="56"/>
                  </a:lnTo>
                  <a:lnTo>
                    <a:pt x="194" y="61"/>
                  </a:lnTo>
                  <a:lnTo>
                    <a:pt x="182" y="64"/>
                  </a:lnTo>
                  <a:lnTo>
                    <a:pt x="172" y="68"/>
                  </a:lnTo>
                  <a:lnTo>
                    <a:pt x="160" y="71"/>
                  </a:lnTo>
                  <a:lnTo>
                    <a:pt x="149" y="75"/>
                  </a:lnTo>
                  <a:lnTo>
                    <a:pt x="141" y="77"/>
                  </a:lnTo>
                  <a:lnTo>
                    <a:pt x="133" y="79"/>
                  </a:lnTo>
                  <a:lnTo>
                    <a:pt x="125" y="82"/>
                  </a:lnTo>
                  <a:lnTo>
                    <a:pt x="117" y="84"/>
                  </a:lnTo>
                  <a:lnTo>
                    <a:pt x="107" y="85"/>
                  </a:lnTo>
                  <a:lnTo>
                    <a:pt x="99" y="87"/>
                  </a:lnTo>
                  <a:lnTo>
                    <a:pt x="91" y="89"/>
                  </a:lnTo>
                  <a:lnTo>
                    <a:pt x="83" y="91"/>
                  </a:lnTo>
                  <a:lnTo>
                    <a:pt x="74" y="93"/>
                  </a:lnTo>
                  <a:lnTo>
                    <a:pt x="64" y="96"/>
                  </a:lnTo>
                  <a:lnTo>
                    <a:pt x="55" y="98"/>
                  </a:lnTo>
                  <a:lnTo>
                    <a:pt x="45" y="99"/>
                  </a:lnTo>
                  <a:lnTo>
                    <a:pt x="36" y="102"/>
                  </a:lnTo>
                  <a:lnTo>
                    <a:pt x="26" y="104"/>
                  </a:lnTo>
                  <a:lnTo>
                    <a:pt x="17" y="105"/>
                  </a:lnTo>
                  <a:lnTo>
                    <a:pt x="8" y="105"/>
                  </a:lnTo>
                  <a:lnTo>
                    <a:pt x="5" y="106"/>
                  </a:lnTo>
                  <a:lnTo>
                    <a:pt x="1" y="110"/>
                  </a:lnTo>
                  <a:lnTo>
                    <a:pt x="0" y="113"/>
                  </a:lnTo>
                  <a:lnTo>
                    <a:pt x="1" y="117"/>
                  </a:lnTo>
                  <a:lnTo>
                    <a:pt x="8" y="120"/>
                  </a:lnTo>
                  <a:lnTo>
                    <a:pt x="14" y="123"/>
                  </a:lnTo>
                  <a:lnTo>
                    <a:pt x="21" y="123"/>
                  </a:lnTo>
                  <a:lnTo>
                    <a:pt x="27" y="121"/>
                  </a:lnTo>
                  <a:lnTo>
                    <a:pt x="34" y="119"/>
                  </a:lnTo>
                  <a:lnTo>
                    <a:pt x="40" y="117"/>
                  </a:lnTo>
                  <a:lnTo>
                    <a:pt x="47" y="114"/>
                  </a:lnTo>
                  <a:lnTo>
                    <a:pt x="54" y="112"/>
                  </a:lnTo>
                  <a:lnTo>
                    <a:pt x="65" y="110"/>
                  </a:lnTo>
                  <a:lnTo>
                    <a:pt x="77" y="106"/>
                  </a:lnTo>
                  <a:lnTo>
                    <a:pt x="89" y="103"/>
                  </a:lnTo>
                  <a:lnTo>
                    <a:pt x="100" y="99"/>
                  </a:lnTo>
                  <a:lnTo>
                    <a:pt x="112" y="96"/>
                  </a:lnTo>
                  <a:lnTo>
                    <a:pt x="124" y="92"/>
                  </a:lnTo>
                  <a:lnTo>
                    <a:pt x="135" y="89"/>
                  </a:lnTo>
                  <a:lnTo>
                    <a:pt x="147" y="84"/>
                  </a:lnTo>
                  <a:lnTo>
                    <a:pt x="156" y="80"/>
                  </a:lnTo>
                  <a:lnTo>
                    <a:pt x="166" y="77"/>
                  </a:lnTo>
                  <a:lnTo>
                    <a:pt x="175" y="73"/>
                  </a:lnTo>
                  <a:lnTo>
                    <a:pt x="184" y="70"/>
                  </a:lnTo>
                  <a:lnTo>
                    <a:pt x="194" y="66"/>
                  </a:lnTo>
                  <a:lnTo>
                    <a:pt x="203" y="63"/>
                  </a:lnTo>
                  <a:lnTo>
                    <a:pt x="212" y="59"/>
                  </a:lnTo>
                  <a:lnTo>
                    <a:pt x="221" y="55"/>
                  </a:lnTo>
                  <a:lnTo>
                    <a:pt x="230" y="49"/>
                  </a:lnTo>
                  <a:lnTo>
                    <a:pt x="238" y="43"/>
                  </a:lnTo>
                  <a:lnTo>
                    <a:pt x="245" y="37"/>
                  </a:lnTo>
                  <a:lnTo>
                    <a:pt x="253" y="30"/>
                  </a:lnTo>
                  <a:lnTo>
                    <a:pt x="260" y="23"/>
                  </a:lnTo>
                  <a:lnTo>
                    <a:pt x="267" y="15"/>
                  </a:lnTo>
                  <a:lnTo>
                    <a:pt x="274" y="8"/>
                  </a:lnTo>
                  <a:lnTo>
                    <a:pt x="281" y="0"/>
                  </a:lnTo>
                  <a:lnTo>
                    <a:pt x="282" y="0"/>
                  </a:lnTo>
                  <a:lnTo>
                    <a:pt x="281" y="0"/>
                  </a:lnTo>
                  <a:close/>
                </a:path>
              </a:pathLst>
            </a:custGeom>
            <a:solidFill>
              <a:srgbClr val="000000"/>
            </a:solidFill>
            <a:ln w="9525">
              <a:noFill/>
              <a:round/>
              <a:headEnd/>
              <a:tailEnd/>
            </a:ln>
          </p:spPr>
          <p:txBody>
            <a:bodyPr/>
            <a:lstStyle/>
            <a:p>
              <a:endParaRPr lang="ru-RU"/>
            </a:p>
          </p:txBody>
        </p:sp>
        <p:sp>
          <p:nvSpPr>
            <p:cNvPr id="6264" name="Freeform 191"/>
            <p:cNvSpPr>
              <a:spLocks/>
            </p:cNvSpPr>
            <p:nvPr/>
          </p:nvSpPr>
          <p:spPr bwMode="auto">
            <a:xfrm>
              <a:off x="3903" y="409"/>
              <a:ext cx="13" cy="97"/>
            </a:xfrm>
            <a:custGeom>
              <a:avLst/>
              <a:gdLst>
                <a:gd name="T0" fmla="*/ 0 w 52"/>
                <a:gd name="T1" fmla="*/ 0 h 387"/>
                <a:gd name="T2" fmla="*/ 0 w 52"/>
                <a:gd name="T3" fmla="*/ 0 h 387"/>
                <a:gd name="T4" fmla="*/ 0 w 52"/>
                <a:gd name="T5" fmla="*/ 0 h 387"/>
                <a:gd name="T6" fmla="*/ 0 w 52"/>
                <a:gd name="T7" fmla="*/ 0 h 387"/>
                <a:gd name="T8" fmla="*/ 0 w 52"/>
                <a:gd name="T9" fmla="*/ 0 h 387"/>
                <a:gd name="T10" fmla="*/ 0 w 52"/>
                <a:gd name="T11" fmla="*/ 0 h 387"/>
                <a:gd name="T12" fmla="*/ 0 w 52"/>
                <a:gd name="T13" fmla="*/ 0 h 387"/>
                <a:gd name="T14" fmla="*/ 0 w 52"/>
                <a:gd name="T15" fmla="*/ 0 h 387"/>
                <a:gd name="T16" fmla="*/ 0 w 52"/>
                <a:gd name="T17" fmla="*/ 0 h 387"/>
                <a:gd name="T18" fmla="*/ 0 w 52"/>
                <a:gd name="T19" fmla="*/ 0 h 387"/>
                <a:gd name="T20" fmla="*/ 0 w 52"/>
                <a:gd name="T21" fmla="*/ 0 h 387"/>
                <a:gd name="T22" fmla="*/ 0 w 52"/>
                <a:gd name="T23" fmla="*/ 0 h 387"/>
                <a:gd name="T24" fmla="*/ 0 w 52"/>
                <a:gd name="T25" fmla="*/ 0 h 387"/>
                <a:gd name="T26" fmla="*/ 0 w 52"/>
                <a:gd name="T27" fmla="*/ 0 h 387"/>
                <a:gd name="T28" fmla="*/ 0 w 52"/>
                <a:gd name="T29" fmla="*/ 0 h 387"/>
                <a:gd name="T30" fmla="*/ 0 w 52"/>
                <a:gd name="T31" fmla="*/ 0 h 387"/>
                <a:gd name="T32" fmla="*/ 0 w 52"/>
                <a:gd name="T33" fmla="*/ 0 h 387"/>
                <a:gd name="T34" fmla="*/ 0 w 52"/>
                <a:gd name="T35" fmla="*/ 0 h 387"/>
                <a:gd name="T36" fmla="*/ 0 w 52"/>
                <a:gd name="T37" fmla="*/ 0 h 387"/>
                <a:gd name="T38" fmla="*/ 0 w 52"/>
                <a:gd name="T39" fmla="*/ 0 h 387"/>
                <a:gd name="T40" fmla="*/ 0 w 52"/>
                <a:gd name="T41" fmla="*/ 0 h 387"/>
                <a:gd name="T42" fmla="*/ 0 w 52"/>
                <a:gd name="T43" fmla="*/ 0 h 387"/>
                <a:gd name="T44" fmla="*/ 0 w 52"/>
                <a:gd name="T45" fmla="*/ 0 h 387"/>
                <a:gd name="T46" fmla="*/ 0 w 52"/>
                <a:gd name="T47" fmla="*/ 0 h 387"/>
                <a:gd name="T48" fmla="*/ 0 w 52"/>
                <a:gd name="T49" fmla="*/ 0 h 387"/>
                <a:gd name="T50" fmla="*/ 0 w 52"/>
                <a:gd name="T51" fmla="*/ 0 h 387"/>
                <a:gd name="T52" fmla="*/ 0 w 52"/>
                <a:gd name="T53" fmla="*/ 0 h 387"/>
                <a:gd name="T54" fmla="*/ 0 w 52"/>
                <a:gd name="T55" fmla="*/ 0 h 387"/>
                <a:gd name="T56" fmla="*/ 0 w 52"/>
                <a:gd name="T57" fmla="*/ 0 h 387"/>
                <a:gd name="T58" fmla="*/ 0 w 52"/>
                <a:gd name="T59" fmla="*/ 0 h 387"/>
                <a:gd name="T60" fmla="*/ 0 w 52"/>
                <a:gd name="T61" fmla="*/ 0 h 387"/>
                <a:gd name="T62" fmla="*/ 0 w 52"/>
                <a:gd name="T63" fmla="*/ 0 h 387"/>
                <a:gd name="T64" fmla="*/ 0 w 52"/>
                <a:gd name="T65" fmla="*/ 0 h 387"/>
                <a:gd name="T66" fmla="*/ 0 w 52"/>
                <a:gd name="T67" fmla="*/ 0 h 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87"/>
                <a:gd name="T104" fmla="*/ 52 w 52"/>
                <a:gd name="T105" fmla="*/ 387 h 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87">
                  <a:moveTo>
                    <a:pt x="17" y="0"/>
                  </a:moveTo>
                  <a:lnTo>
                    <a:pt x="4" y="65"/>
                  </a:lnTo>
                  <a:lnTo>
                    <a:pt x="0" y="132"/>
                  </a:lnTo>
                  <a:lnTo>
                    <a:pt x="1" y="199"/>
                  </a:lnTo>
                  <a:lnTo>
                    <a:pt x="8" y="265"/>
                  </a:lnTo>
                  <a:lnTo>
                    <a:pt x="11" y="288"/>
                  </a:lnTo>
                  <a:lnTo>
                    <a:pt x="16" y="310"/>
                  </a:lnTo>
                  <a:lnTo>
                    <a:pt x="22" y="332"/>
                  </a:lnTo>
                  <a:lnTo>
                    <a:pt x="28" y="354"/>
                  </a:lnTo>
                  <a:lnTo>
                    <a:pt x="30" y="364"/>
                  </a:lnTo>
                  <a:lnTo>
                    <a:pt x="33" y="372"/>
                  </a:lnTo>
                  <a:lnTo>
                    <a:pt x="39" y="380"/>
                  </a:lnTo>
                  <a:lnTo>
                    <a:pt x="46" y="387"/>
                  </a:lnTo>
                  <a:lnTo>
                    <a:pt x="49" y="387"/>
                  </a:lnTo>
                  <a:lnTo>
                    <a:pt x="51" y="385"/>
                  </a:lnTo>
                  <a:lnTo>
                    <a:pt x="52" y="381"/>
                  </a:lnTo>
                  <a:lnTo>
                    <a:pt x="51" y="379"/>
                  </a:lnTo>
                  <a:lnTo>
                    <a:pt x="46" y="370"/>
                  </a:lnTo>
                  <a:lnTo>
                    <a:pt x="43" y="359"/>
                  </a:lnTo>
                  <a:lnTo>
                    <a:pt x="40" y="349"/>
                  </a:lnTo>
                  <a:lnTo>
                    <a:pt x="37" y="339"/>
                  </a:lnTo>
                  <a:lnTo>
                    <a:pt x="31" y="319"/>
                  </a:lnTo>
                  <a:lnTo>
                    <a:pt x="25" y="299"/>
                  </a:lnTo>
                  <a:lnTo>
                    <a:pt x="21" y="279"/>
                  </a:lnTo>
                  <a:lnTo>
                    <a:pt x="16" y="260"/>
                  </a:lnTo>
                  <a:lnTo>
                    <a:pt x="5" y="195"/>
                  </a:lnTo>
                  <a:lnTo>
                    <a:pt x="3" y="130"/>
                  </a:lnTo>
                  <a:lnTo>
                    <a:pt x="7" y="64"/>
                  </a:lnTo>
                  <a:lnTo>
                    <a:pt x="17" y="0"/>
                  </a:lnTo>
                  <a:close/>
                </a:path>
              </a:pathLst>
            </a:custGeom>
            <a:solidFill>
              <a:srgbClr val="000000"/>
            </a:solidFill>
            <a:ln w="9525">
              <a:noFill/>
              <a:round/>
              <a:headEnd/>
              <a:tailEnd/>
            </a:ln>
          </p:spPr>
          <p:txBody>
            <a:bodyPr/>
            <a:lstStyle/>
            <a:p>
              <a:endParaRPr lang="ru-RU"/>
            </a:p>
          </p:txBody>
        </p:sp>
        <p:sp>
          <p:nvSpPr>
            <p:cNvPr id="6265" name="Freeform 192"/>
            <p:cNvSpPr>
              <a:spLocks/>
            </p:cNvSpPr>
            <p:nvPr/>
          </p:nvSpPr>
          <p:spPr bwMode="auto">
            <a:xfrm>
              <a:off x="3707" y="438"/>
              <a:ext cx="26" cy="43"/>
            </a:xfrm>
            <a:custGeom>
              <a:avLst/>
              <a:gdLst>
                <a:gd name="T0" fmla="*/ 0 w 104"/>
                <a:gd name="T1" fmla="*/ 0 h 173"/>
                <a:gd name="T2" fmla="*/ 0 w 104"/>
                <a:gd name="T3" fmla="*/ 0 h 173"/>
                <a:gd name="T4" fmla="*/ 0 w 104"/>
                <a:gd name="T5" fmla="*/ 0 h 173"/>
                <a:gd name="T6" fmla="*/ 0 w 104"/>
                <a:gd name="T7" fmla="*/ 0 h 173"/>
                <a:gd name="T8" fmla="*/ 0 w 104"/>
                <a:gd name="T9" fmla="*/ 0 h 173"/>
                <a:gd name="T10" fmla="*/ 0 w 104"/>
                <a:gd name="T11" fmla="*/ 0 h 173"/>
                <a:gd name="T12" fmla="*/ 0 w 104"/>
                <a:gd name="T13" fmla="*/ 0 h 173"/>
                <a:gd name="T14" fmla="*/ 0 w 104"/>
                <a:gd name="T15" fmla="*/ 0 h 173"/>
                <a:gd name="T16" fmla="*/ 0 w 104"/>
                <a:gd name="T17" fmla="*/ 0 h 173"/>
                <a:gd name="T18" fmla="*/ 0 w 104"/>
                <a:gd name="T19" fmla="*/ 0 h 173"/>
                <a:gd name="T20" fmla="*/ 0 w 104"/>
                <a:gd name="T21" fmla="*/ 0 h 173"/>
                <a:gd name="T22" fmla="*/ 0 w 104"/>
                <a:gd name="T23" fmla="*/ 0 h 173"/>
                <a:gd name="T24" fmla="*/ 0 w 104"/>
                <a:gd name="T25" fmla="*/ 0 h 173"/>
                <a:gd name="T26" fmla="*/ 0 w 104"/>
                <a:gd name="T27" fmla="*/ 0 h 173"/>
                <a:gd name="T28" fmla="*/ 0 w 104"/>
                <a:gd name="T29" fmla="*/ 0 h 173"/>
                <a:gd name="T30" fmla="*/ 0 w 104"/>
                <a:gd name="T31" fmla="*/ 0 h 173"/>
                <a:gd name="T32" fmla="*/ 0 w 104"/>
                <a:gd name="T33" fmla="*/ 0 h 173"/>
                <a:gd name="T34" fmla="*/ 0 w 104"/>
                <a:gd name="T35" fmla="*/ 0 h 173"/>
                <a:gd name="T36" fmla="*/ 0 w 104"/>
                <a:gd name="T37" fmla="*/ 0 h 173"/>
                <a:gd name="T38" fmla="*/ 0 w 104"/>
                <a:gd name="T39" fmla="*/ 0 h 173"/>
                <a:gd name="T40" fmla="*/ 0 w 104"/>
                <a:gd name="T41" fmla="*/ 0 h 173"/>
                <a:gd name="T42" fmla="*/ 0 w 104"/>
                <a:gd name="T43" fmla="*/ 0 h 173"/>
                <a:gd name="T44" fmla="*/ 0 w 104"/>
                <a:gd name="T45" fmla="*/ 0 h 173"/>
                <a:gd name="T46" fmla="*/ 0 w 104"/>
                <a:gd name="T47" fmla="*/ 0 h 173"/>
                <a:gd name="T48" fmla="*/ 0 w 104"/>
                <a:gd name="T49" fmla="*/ 0 h 173"/>
                <a:gd name="T50" fmla="*/ 0 w 104"/>
                <a:gd name="T51" fmla="*/ 0 h 173"/>
                <a:gd name="T52" fmla="*/ 0 w 104"/>
                <a:gd name="T53" fmla="*/ 0 h 173"/>
                <a:gd name="T54" fmla="*/ 0 w 104"/>
                <a:gd name="T55" fmla="*/ 0 h 173"/>
                <a:gd name="T56" fmla="*/ 0 w 104"/>
                <a:gd name="T57" fmla="*/ 0 h 173"/>
                <a:gd name="T58" fmla="*/ 0 w 104"/>
                <a:gd name="T59" fmla="*/ 0 h 173"/>
                <a:gd name="T60" fmla="*/ 0 w 104"/>
                <a:gd name="T61" fmla="*/ 0 h 173"/>
                <a:gd name="T62" fmla="*/ 0 w 104"/>
                <a:gd name="T63" fmla="*/ 0 h 173"/>
                <a:gd name="T64" fmla="*/ 0 w 104"/>
                <a:gd name="T65" fmla="*/ 0 h 173"/>
                <a:gd name="T66" fmla="*/ 0 w 104"/>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73"/>
                <a:gd name="T104" fmla="*/ 104 w 104"/>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73">
                  <a:moveTo>
                    <a:pt x="101" y="1"/>
                  </a:moveTo>
                  <a:lnTo>
                    <a:pt x="101" y="31"/>
                  </a:lnTo>
                  <a:lnTo>
                    <a:pt x="101" y="61"/>
                  </a:lnTo>
                  <a:lnTo>
                    <a:pt x="95" y="90"/>
                  </a:lnTo>
                  <a:lnTo>
                    <a:pt x="82" y="117"/>
                  </a:lnTo>
                  <a:lnTo>
                    <a:pt x="75" y="125"/>
                  </a:lnTo>
                  <a:lnTo>
                    <a:pt x="66" y="132"/>
                  </a:lnTo>
                  <a:lnTo>
                    <a:pt x="56" y="137"/>
                  </a:lnTo>
                  <a:lnTo>
                    <a:pt x="47" y="142"/>
                  </a:lnTo>
                  <a:lnTo>
                    <a:pt x="36" y="146"/>
                  </a:lnTo>
                  <a:lnTo>
                    <a:pt x="26" y="151"/>
                  </a:lnTo>
                  <a:lnTo>
                    <a:pt x="15" y="155"/>
                  </a:lnTo>
                  <a:lnTo>
                    <a:pt x="6" y="159"/>
                  </a:lnTo>
                  <a:lnTo>
                    <a:pt x="3" y="163"/>
                  </a:lnTo>
                  <a:lnTo>
                    <a:pt x="0" y="167"/>
                  </a:lnTo>
                  <a:lnTo>
                    <a:pt x="0" y="172"/>
                  </a:lnTo>
                  <a:lnTo>
                    <a:pt x="5" y="173"/>
                  </a:lnTo>
                  <a:lnTo>
                    <a:pt x="18" y="170"/>
                  </a:lnTo>
                  <a:lnTo>
                    <a:pt x="31" y="166"/>
                  </a:lnTo>
                  <a:lnTo>
                    <a:pt x="43" y="160"/>
                  </a:lnTo>
                  <a:lnTo>
                    <a:pt x="55" y="153"/>
                  </a:lnTo>
                  <a:lnTo>
                    <a:pt x="66" y="145"/>
                  </a:lnTo>
                  <a:lnTo>
                    <a:pt x="75" y="136"/>
                  </a:lnTo>
                  <a:lnTo>
                    <a:pt x="83" y="125"/>
                  </a:lnTo>
                  <a:lnTo>
                    <a:pt x="91" y="115"/>
                  </a:lnTo>
                  <a:lnTo>
                    <a:pt x="102" y="89"/>
                  </a:lnTo>
                  <a:lnTo>
                    <a:pt x="104" y="59"/>
                  </a:lnTo>
                  <a:lnTo>
                    <a:pt x="103" y="28"/>
                  </a:lnTo>
                  <a:lnTo>
                    <a:pt x="101" y="0"/>
                  </a:lnTo>
                  <a:lnTo>
                    <a:pt x="101" y="1"/>
                  </a:lnTo>
                  <a:close/>
                </a:path>
              </a:pathLst>
            </a:custGeom>
            <a:solidFill>
              <a:srgbClr val="000000"/>
            </a:solidFill>
            <a:ln w="9525">
              <a:noFill/>
              <a:round/>
              <a:headEnd/>
              <a:tailEnd/>
            </a:ln>
          </p:spPr>
          <p:txBody>
            <a:bodyPr/>
            <a:lstStyle/>
            <a:p>
              <a:endParaRPr lang="ru-RU"/>
            </a:p>
          </p:txBody>
        </p:sp>
        <p:sp>
          <p:nvSpPr>
            <p:cNvPr id="6266" name="Freeform 193"/>
            <p:cNvSpPr>
              <a:spLocks/>
            </p:cNvSpPr>
            <p:nvPr/>
          </p:nvSpPr>
          <p:spPr bwMode="auto">
            <a:xfrm>
              <a:off x="3723" y="454"/>
              <a:ext cx="25" cy="44"/>
            </a:xfrm>
            <a:custGeom>
              <a:avLst/>
              <a:gdLst>
                <a:gd name="T0" fmla="*/ 0 w 97"/>
                <a:gd name="T1" fmla="*/ 0 h 176"/>
                <a:gd name="T2" fmla="*/ 0 w 97"/>
                <a:gd name="T3" fmla="*/ 0 h 176"/>
                <a:gd name="T4" fmla="*/ 0 w 97"/>
                <a:gd name="T5" fmla="*/ 0 h 176"/>
                <a:gd name="T6" fmla="*/ 0 w 97"/>
                <a:gd name="T7" fmla="*/ 0 h 176"/>
                <a:gd name="T8" fmla="*/ 0 w 97"/>
                <a:gd name="T9" fmla="*/ 0 h 176"/>
                <a:gd name="T10" fmla="*/ 0 w 97"/>
                <a:gd name="T11" fmla="*/ 0 h 176"/>
                <a:gd name="T12" fmla="*/ 0 w 97"/>
                <a:gd name="T13" fmla="*/ 0 h 176"/>
                <a:gd name="T14" fmla="*/ 0 w 97"/>
                <a:gd name="T15" fmla="*/ 0 h 176"/>
                <a:gd name="T16" fmla="*/ 0 w 97"/>
                <a:gd name="T17" fmla="*/ 0 h 176"/>
                <a:gd name="T18" fmla="*/ 0 w 97"/>
                <a:gd name="T19" fmla="*/ 0 h 176"/>
                <a:gd name="T20" fmla="*/ 0 w 97"/>
                <a:gd name="T21" fmla="*/ 0 h 176"/>
                <a:gd name="T22" fmla="*/ 0 w 97"/>
                <a:gd name="T23" fmla="*/ 0 h 176"/>
                <a:gd name="T24" fmla="*/ 0 w 97"/>
                <a:gd name="T25" fmla="*/ 0 h 176"/>
                <a:gd name="T26" fmla="*/ 0 w 97"/>
                <a:gd name="T27" fmla="*/ 0 h 176"/>
                <a:gd name="T28" fmla="*/ 0 w 97"/>
                <a:gd name="T29" fmla="*/ 0 h 176"/>
                <a:gd name="T30" fmla="*/ 0 w 97"/>
                <a:gd name="T31" fmla="*/ 0 h 176"/>
                <a:gd name="T32" fmla="*/ 0 w 97"/>
                <a:gd name="T33" fmla="*/ 0 h 176"/>
                <a:gd name="T34" fmla="*/ 0 w 97"/>
                <a:gd name="T35" fmla="*/ 0 h 176"/>
                <a:gd name="T36" fmla="*/ 0 w 97"/>
                <a:gd name="T37" fmla="*/ 0 h 176"/>
                <a:gd name="T38" fmla="*/ 0 w 97"/>
                <a:gd name="T39" fmla="*/ 0 h 176"/>
                <a:gd name="T40" fmla="*/ 0 w 97"/>
                <a:gd name="T41" fmla="*/ 0 h 176"/>
                <a:gd name="T42" fmla="*/ 0 w 97"/>
                <a:gd name="T43" fmla="*/ 0 h 176"/>
                <a:gd name="T44" fmla="*/ 0 w 97"/>
                <a:gd name="T45" fmla="*/ 0 h 176"/>
                <a:gd name="T46" fmla="*/ 0 w 97"/>
                <a:gd name="T47" fmla="*/ 0 h 176"/>
                <a:gd name="T48" fmla="*/ 0 w 97"/>
                <a:gd name="T49" fmla="*/ 0 h 176"/>
                <a:gd name="T50" fmla="*/ 0 w 97"/>
                <a:gd name="T51" fmla="*/ 0 h 176"/>
                <a:gd name="T52" fmla="*/ 0 w 97"/>
                <a:gd name="T53" fmla="*/ 0 h 176"/>
                <a:gd name="T54" fmla="*/ 0 w 97"/>
                <a:gd name="T55" fmla="*/ 0 h 176"/>
                <a:gd name="T56" fmla="*/ 0 w 97"/>
                <a:gd name="T57" fmla="*/ 0 h 176"/>
                <a:gd name="T58" fmla="*/ 0 w 97"/>
                <a:gd name="T59" fmla="*/ 0 h 176"/>
                <a:gd name="T60" fmla="*/ 0 w 97"/>
                <a:gd name="T61" fmla="*/ 0 h 176"/>
                <a:gd name="T62" fmla="*/ 0 w 97"/>
                <a:gd name="T63" fmla="*/ 0 h 176"/>
                <a:gd name="T64" fmla="*/ 0 w 97"/>
                <a:gd name="T65" fmla="*/ 0 h 176"/>
                <a:gd name="T66" fmla="*/ 0 w 97"/>
                <a:gd name="T67" fmla="*/ 0 h 176"/>
                <a:gd name="T68" fmla="*/ 0 w 97"/>
                <a:gd name="T69" fmla="*/ 0 h 176"/>
                <a:gd name="T70" fmla="*/ 0 w 97"/>
                <a:gd name="T71" fmla="*/ 0 h 176"/>
                <a:gd name="T72" fmla="*/ 0 w 97"/>
                <a:gd name="T73" fmla="*/ 0 h 176"/>
                <a:gd name="T74" fmla="*/ 0 w 97"/>
                <a:gd name="T75" fmla="*/ 0 h 176"/>
                <a:gd name="T76" fmla="*/ 0 w 97"/>
                <a:gd name="T77" fmla="*/ 0 h 176"/>
                <a:gd name="T78" fmla="*/ 0 w 97"/>
                <a:gd name="T79" fmla="*/ 0 h 176"/>
                <a:gd name="T80" fmla="*/ 0 w 97"/>
                <a:gd name="T81" fmla="*/ 0 h 176"/>
                <a:gd name="T82" fmla="*/ 0 w 97"/>
                <a:gd name="T83" fmla="*/ 0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176"/>
                <a:gd name="T128" fmla="*/ 97 w 97"/>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176">
                  <a:moveTo>
                    <a:pt x="80" y="0"/>
                  </a:moveTo>
                  <a:lnTo>
                    <a:pt x="87" y="18"/>
                  </a:lnTo>
                  <a:lnTo>
                    <a:pt x="91" y="36"/>
                  </a:lnTo>
                  <a:lnTo>
                    <a:pt x="92" y="52"/>
                  </a:lnTo>
                  <a:lnTo>
                    <a:pt x="91" y="70"/>
                  </a:lnTo>
                  <a:lnTo>
                    <a:pt x="86" y="86"/>
                  </a:lnTo>
                  <a:lnTo>
                    <a:pt x="78" y="101"/>
                  </a:lnTo>
                  <a:lnTo>
                    <a:pt x="68" y="117"/>
                  </a:lnTo>
                  <a:lnTo>
                    <a:pt x="55" y="131"/>
                  </a:lnTo>
                  <a:lnTo>
                    <a:pt x="49" y="135"/>
                  </a:lnTo>
                  <a:lnTo>
                    <a:pt x="43" y="140"/>
                  </a:lnTo>
                  <a:lnTo>
                    <a:pt x="36" y="145"/>
                  </a:lnTo>
                  <a:lnTo>
                    <a:pt x="30" y="149"/>
                  </a:lnTo>
                  <a:lnTo>
                    <a:pt x="23" y="153"/>
                  </a:lnTo>
                  <a:lnTo>
                    <a:pt x="17" y="158"/>
                  </a:lnTo>
                  <a:lnTo>
                    <a:pt x="10" y="162"/>
                  </a:lnTo>
                  <a:lnTo>
                    <a:pt x="4" y="166"/>
                  </a:lnTo>
                  <a:lnTo>
                    <a:pt x="2" y="168"/>
                  </a:lnTo>
                  <a:lnTo>
                    <a:pt x="0" y="171"/>
                  </a:lnTo>
                  <a:lnTo>
                    <a:pt x="0" y="174"/>
                  </a:lnTo>
                  <a:lnTo>
                    <a:pt x="2" y="176"/>
                  </a:lnTo>
                  <a:lnTo>
                    <a:pt x="10" y="176"/>
                  </a:lnTo>
                  <a:lnTo>
                    <a:pt x="18" y="173"/>
                  </a:lnTo>
                  <a:lnTo>
                    <a:pt x="26" y="169"/>
                  </a:lnTo>
                  <a:lnTo>
                    <a:pt x="31" y="164"/>
                  </a:lnTo>
                  <a:lnTo>
                    <a:pt x="38" y="158"/>
                  </a:lnTo>
                  <a:lnTo>
                    <a:pt x="44" y="153"/>
                  </a:lnTo>
                  <a:lnTo>
                    <a:pt x="51" y="147"/>
                  </a:lnTo>
                  <a:lnTo>
                    <a:pt x="57" y="141"/>
                  </a:lnTo>
                  <a:lnTo>
                    <a:pt x="63" y="135"/>
                  </a:lnTo>
                  <a:lnTo>
                    <a:pt x="69" y="128"/>
                  </a:lnTo>
                  <a:lnTo>
                    <a:pt x="73" y="123"/>
                  </a:lnTo>
                  <a:lnTo>
                    <a:pt x="78" y="116"/>
                  </a:lnTo>
                  <a:lnTo>
                    <a:pt x="92" y="86"/>
                  </a:lnTo>
                  <a:lnTo>
                    <a:pt x="97" y="58"/>
                  </a:lnTo>
                  <a:lnTo>
                    <a:pt x="92" y="29"/>
                  </a:lnTo>
                  <a:lnTo>
                    <a:pt x="80" y="0"/>
                  </a:lnTo>
                  <a:close/>
                </a:path>
              </a:pathLst>
            </a:custGeom>
            <a:solidFill>
              <a:srgbClr val="000000"/>
            </a:solidFill>
            <a:ln w="9525">
              <a:noFill/>
              <a:round/>
              <a:headEnd/>
              <a:tailEnd/>
            </a:ln>
          </p:spPr>
          <p:txBody>
            <a:bodyPr/>
            <a:lstStyle/>
            <a:p>
              <a:endParaRPr lang="ru-RU"/>
            </a:p>
          </p:txBody>
        </p:sp>
        <p:sp>
          <p:nvSpPr>
            <p:cNvPr id="6267" name="Freeform 194"/>
            <p:cNvSpPr>
              <a:spLocks/>
            </p:cNvSpPr>
            <p:nvPr/>
          </p:nvSpPr>
          <p:spPr bwMode="auto">
            <a:xfrm>
              <a:off x="3705" y="467"/>
              <a:ext cx="140" cy="108"/>
            </a:xfrm>
            <a:custGeom>
              <a:avLst/>
              <a:gdLst>
                <a:gd name="T0" fmla="*/ 0 w 561"/>
                <a:gd name="T1" fmla="*/ 0 h 433"/>
                <a:gd name="T2" fmla="*/ 0 w 561"/>
                <a:gd name="T3" fmla="*/ 0 h 433"/>
                <a:gd name="T4" fmla="*/ 0 w 561"/>
                <a:gd name="T5" fmla="*/ 0 h 433"/>
                <a:gd name="T6" fmla="*/ 0 w 561"/>
                <a:gd name="T7" fmla="*/ 0 h 433"/>
                <a:gd name="T8" fmla="*/ 0 w 561"/>
                <a:gd name="T9" fmla="*/ 0 h 433"/>
                <a:gd name="T10" fmla="*/ 0 w 561"/>
                <a:gd name="T11" fmla="*/ 0 h 433"/>
                <a:gd name="T12" fmla="*/ 0 w 561"/>
                <a:gd name="T13" fmla="*/ 0 h 433"/>
                <a:gd name="T14" fmla="*/ 0 w 561"/>
                <a:gd name="T15" fmla="*/ 0 h 433"/>
                <a:gd name="T16" fmla="*/ 0 w 561"/>
                <a:gd name="T17" fmla="*/ 0 h 433"/>
                <a:gd name="T18" fmla="*/ 0 w 561"/>
                <a:gd name="T19" fmla="*/ 0 h 433"/>
                <a:gd name="T20" fmla="*/ 0 w 561"/>
                <a:gd name="T21" fmla="*/ 0 h 433"/>
                <a:gd name="T22" fmla="*/ 0 w 561"/>
                <a:gd name="T23" fmla="*/ 0 h 433"/>
                <a:gd name="T24" fmla="*/ 0 w 561"/>
                <a:gd name="T25" fmla="*/ 0 h 433"/>
                <a:gd name="T26" fmla="*/ 0 w 561"/>
                <a:gd name="T27" fmla="*/ 0 h 433"/>
                <a:gd name="T28" fmla="*/ 0 w 561"/>
                <a:gd name="T29" fmla="*/ 0 h 433"/>
                <a:gd name="T30" fmla="*/ 0 w 561"/>
                <a:gd name="T31" fmla="*/ 0 h 433"/>
                <a:gd name="T32" fmla="*/ 0 w 561"/>
                <a:gd name="T33" fmla="*/ 0 h 433"/>
                <a:gd name="T34" fmla="*/ 0 w 561"/>
                <a:gd name="T35" fmla="*/ 0 h 433"/>
                <a:gd name="T36" fmla="*/ 0 w 561"/>
                <a:gd name="T37" fmla="*/ 0 h 433"/>
                <a:gd name="T38" fmla="*/ 0 w 561"/>
                <a:gd name="T39" fmla="*/ 0 h 433"/>
                <a:gd name="T40" fmla="*/ 0 w 561"/>
                <a:gd name="T41" fmla="*/ 0 h 433"/>
                <a:gd name="T42" fmla="*/ 0 w 561"/>
                <a:gd name="T43" fmla="*/ 0 h 433"/>
                <a:gd name="T44" fmla="*/ 0 w 561"/>
                <a:gd name="T45" fmla="*/ 0 h 433"/>
                <a:gd name="T46" fmla="*/ 0 w 561"/>
                <a:gd name="T47" fmla="*/ 0 h 433"/>
                <a:gd name="T48" fmla="*/ 0 w 561"/>
                <a:gd name="T49" fmla="*/ 0 h 433"/>
                <a:gd name="T50" fmla="*/ 0 w 561"/>
                <a:gd name="T51" fmla="*/ 0 h 433"/>
                <a:gd name="T52" fmla="*/ 0 w 561"/>
                <a:gd name="T53" fmla="*/ 0 h 433"/>
                <a:gd name="T54" fmla="*/ 0 w 561"/>
                <a:gd name="T55" fmla="*/ 0 h 433"/>
                <a:gd name="T56" fmla="*/ 0 w 561"/>
                <a:gd name="T57" fmla="*/ 0 h 433"/>
                <a:gd name="T58" fmla="*/ 0 w 561"/>
                <a:gd name="T59" fmla="*/ 0 h 433"/>
                <a:gd name="T60" fmla="*/ 0 w 561"/>
                <a:gd name="T61" fmla="*/ 0 h 433"/>
                <a:gd name="T62" fmla="*/ 0 w 561"/>
                <a:gd name="T63" fmla="*/ 0 h 433"/>
                <a:gd name="T64" fmla="*/ 0 w 561"/>
                <a:gd name="T65" fmla="*/ 0 h 433"/>
                <a:gd name="T66" fmla="*/ 0 w 561"/>
                <a:gd name="T67" fmla="*/ 0 h 433"/>
                <a:gd name="T68" fmla="*/ 0 w 561"/>
                <a:gd name="T69" fmla="*/ 0 h 433"/>
                <a:gd name="T70" fmla="*/ 0 w 561"/>
                <a:gd name="T71" fmla="*/ 0 h 433"/>
                <a:gd name="T72" fmla="*/ 0 w 561"/>
                <a:gd name="T73" fmla="*/ 0 h 433"/>
                <a:gd name="T74" fmla="*/ 0 w 561"/>
                <a:gd name="T75" fmla="*/ 0 h 433"/>
                <a:gd name="T76" fmla="*/ 0 w 561"/>
                <a:gd name="T77" fmla="*/ 0 h 433"/>
                <a:gd name="T78" fmla="*/ 0 w 561"/>
                <a:gd name="T79" fmla="*/ 0 h 433"/>
                <a:gd name="T80" fmla="*/ 0 w 561"/>
                <a:gd name="T81" fmla="*/ 0 h 433"/>
                <a:gd name="T82" fmla="*/ 0 w 561"/>
                <a:gd name="T83" fmla="*/ 0 h 433"/>
                <a:gd name="T84" fmla="*/ 0 w 561"/>
                <a:gd name="T85" fmla="*/ 0 h 433"/>
                <a:gd name="T86" fmla="*/ 0 w 561"/>
                <a:gd name="T87" fmla="*/ 0 h 433"/>
                <a:gd name="T88" fmla="*/ 0 w 561"/>
                <a:gd name="T89" fmla="*/ 0 h 4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1"/>
                <a:gd name="T136" fmla="*/ 0 h 433"/>
                <a:gd name="T137" fmla="*/ 561 w 561"/>
                <a:gd name="T138" fmla="*/ 433 h 4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1" h="433">
                  <a:moveTo>
                    <a:pt x="0" y="1"/>
                  </a:moveTo>
                  <a:lnTo>
                    <a:pt x="17" y="28"/>
                  </a:lnTo>
                  <a:lnTo>
                    <a:pt x="33" y="54"/>
                  </a:lnTo>
                  <a:lnTo>
                    <a:pt x="51" y="80"/>
                  </a:lnTo>
                  <a:lnTo>
                    <a:pt x="69" y="104"/>
                  </a:lnTo>
                  <a:lnTo>
                    <a:pt x="88" y="129"/>
                  </a:lnTo>
                  <a:lnTo>
                    <a:pt x="107" y="154"/>
                  </a:lnTo>
                  <a:lnTo>
                    <a:pt x="128" y="177"/>
                  </a:lnTo>
                  <a:lnTo>
                    <a:pt x="149" y="199"/>
                  </a:lnTo>
                  <a:lnTo>
                    <a:pt x="170" y="222"/>
                  </a:lnTo>
                  <a:lnTo>
                    <a:pt x="192" y="244"/>
                  </a:lnTo>
                  <a:lnTo>
                    <a:pt x="215" y="264"/>
                  </a:lnTo>
                  <a:lnTo>
                    <a:pt x="239" y="284"/>
                  </a:lnTo>
                  <a:lnTo>
                    <a:pt x="263" y="303"/>
                  </a:lnTo>
                  <a:lnTo>
                    <a:pt x="289" y="321"/>
                  </a:lnTo>
                  <a:lnTo>
                    <a:pt x="314" y="339"/>
                  </a:lnTo>
                  <a:lnTo>
                    <a:pt x="341" y="355"/>
                  </a:lnTo>
                  <a:lnTo>
                    <a:pt x="358" y="364"/>
                  </a:lnTo>
                  <a:lnTo>
                    <a:pt x="374" y="373"/>
                  </a:lnTo>
                  <a:lnTo>
                    <a:pt x="392" y="381"/>
                  </a:lnTo>
                  <a:lnTo>
                    <a:pt x="408" y="389"/>
                  </a:lnTo>
                  <a:lnTo>
                    <a:pt x="425" y="397"/>
                  </a:lnTo>
                  <a:lnTo>
                    <a:pt x="443" y="404"/>
                  </a:lnTo>
                  <a:lnTo>
                    <a:pt x="460" y="411"/>
                  </a:lnTo>
                  <a:lnTo>
                    <a:pt x="478" y="417"/>
                  </a:lnTo>
                  <a:lnTo>
                    <a:pt x="484" y="418"/>
                  </a:lnTo>
                  <a:lnTo>
                    <a:pt x="488" y="421"/>
                  </a:lnTo>
                  <a:lnTo>
                    <a:pt x="494" y="422"/>
                  </a:lnTo>
                  <a:lnTo>
                    <a:pt x="499" y="424"/>
                  </a:lnTo>
                  <a:lnTo>
                    <a:pt x="505" y="425"/>
                  </a:lnTo>
                  <a:lnTo>
                    <a:pt x="509" y="428"/>
                  </a:lnTo>
                  <a:lnTo>
                    <a:pt x="515" y="429"/>
                  </a:lnTo>
                  <a:lnTo>
                    <a:pt x="521" y="430"/>
                  </a:lnTo>
                  <a:lnTo>
                    <a:pt x="525" y="431"/>
                  </a:lnTo>
                  <a:lnTo>
                    <a:pt x="529" y="431"/>
                  </a:lnTo>
                  <a:lnTo>
                    <a:pt x="533" y="432"/>
                  </a:lnTo>
                  <a:lnTo>
                    <a:pt x="536" y="432"/>
                  </a:lnTo>
                  <a:lnTo>
                    <a:pt x="540" y="432"/>
                  </a:lnTo>
                  <a:lnTo>
                    <a:pt x="544" y="433"/>
                  </a:lnTo>
                  <a:lnTo>
                    <a:pt x="546" y="432"/>
                  </a:lnTo>
                  <a:lnTo>
                    <a:pt x="542" y="431"/>
                  </a:lnTo>
                  <a:lnTo>
                    <a:pt x="550" y="430"/>
                  </a:lnTo>
                  <a:lnTo>
                    <a:pt x="558" y="424"/>
                  </a:lnTo>
                  <a:lnTo>
                    <a:pt x="561" y="416"/>
                  </a:lnTo>
                  <a:lnTo>
                    <a:pt x="556" y="410"/>
                  </a:lnTo>
                  <a:lnTo>
                    <a:pt x="560" y="411"/>
                  </a:lnTo>
                  <a:lnTo>
                    <a:pt x="558" y="410"/>
                  </a:lnTo>
                  <a:lnTo>
                    <a:pt x="556" y="409"/>
                  </a:lnTo>
                  <a:lnTo>
                    <a:pt x="554" y="408"/>
                  </a:lnTo>
                  <a:lnTo>
                    <a:pt x="550" y="405"/>
                  </a:lnTo>
                  <a:lnTo>
                    <a:pt x="547" y="404"/>
                  </a:lnTo>
                  <a:lnTo>
                    <a:pt x="543" y="403"/>
                  </a:lnTo>
                  <a:lnTo>
                    <a:pt x="540" y="402"/>
                  </a:lnTo>
                  <a:lnTo>
                    <a:pt x="535" y="401"/>
                  </a:lnTo>
                  <a:lnTo>
                    <a:pt x="529" y="399"/>
                  </a:lnTo>
                  <a:lnTo>
                    <a:pt x="525" y="397"/>
                  </a:lnTo>
                  <a:lnTo>
                    <a:pt x="520" y="396"/>
                  </a:lnTo>
                  <a:lnTo>
                    <a:pt x="514" y="394"/>
                  </a:lnTo>
                  <a:lnTo>
                    <a:pt x="509" y="392"/>
                  </a:lnTo>
                  <a:lnTo>
                    <a:pt x="504" y="390"/>
                  </a:lnTo>
                  <a:lnTo>
                    <a:pt x="499" y="389"/>
                  </a:lnTo>
                  <a:lnTo>
                    <a:pt x="481" y="383"/>
                  </a:lnTo>
                  <a:lnTo>
                    <a:pt x="464" y="377"/>
                  </a:lnTo>
                  <a:lnTo>
                    <a:pt x="446" y="370"/>
                  </a:lnTo>
                  <a:lnTo>
                    <a:pt x="430" y="363"/>
                  </a:lnTo>
                  <a:lnTo>
                    <a:pt x="413" y="355"/>
                  </a:lnTo>
                  <a:lnTo>
                    <a:pt x="396" y="348"/>
                  </a:lnTo>
                  <a:lnTo>
                    <a:pt x="380" y="340"/>
                  </a:lnTo>
                  <a:lnTo>
                    <a:pt x="364" y="332"/>
                  </a:lnTo>
                  <a:lnTo>
                    <a:pt x="337" y="316"/>
                  </a:lnTo>
                  <a:lnTo>
                    <a:pt x="310" y="301"/>
                  </a:lnTo>
                  <a:lnTo>
                    <a:pt x="283" y="285"/>
                  </a:lnTo>
                  <a:lnTo>
                    <a:pt x="257" y="267"/>
                  </a:lnTo>
                  <a:lnTo>
                    <a:pt x="233" y="248"/>
                  </a:lnTo>
                  <a:lnTo>
                    <a:pt x="208" y="230"/>
                  </a:lnTo>
                  <a:lnTo>
                    <a:pt x="184" y="210"/>
                  </a:lnTo>
                  <a:lnTo>
                    <a:pt x="162" y="190"/>
                  </a:lnTo>
                  <a:lnTo>
                    <a:pt x="138" y="169"/>
                  </a:lnTo>
                  <a:lnTo>
                    <a:pt x="116" y="147"/>
                  </a:lnTo>
                  <a:lnTo>
                    <a:pt x="95" y="124"/>
                  </a:lnTo>
                  <a:lnTo>
                    <a:pt x="75" y="101"/>
                  </a:lnTo>
                  <a:lnTo>
                    <a:pt x="55" y="76"/>
                  </a:lnTo>
                  <a:lnTo>
                    <a:pt x="37" y="52"/>
                  </a:lnTo>
                  <a:lnTo>
                    <a:pt x="18" y="26"/>
                  </a:lnTo>
                  <a:lnTo>
                    <a:pt x="0" y="0"/>
                  </a:lnTo>
                  <a:lnTo>
                    <a:pt x="0" y="1"/>
                  </a:lnTo>
                  <a:close/>
                </a:path>
              </a:pathLst>
            </a:custGeom>
            <a:solidFill>
              <a:srgbClr val="000000"/>
            </a:solidFill>
            <a:ln w="9525">
              <a:noFill/>
              <a:round/>
              <a:headEnd/>
              <a:tailEnd/>
            </a:ln>
          </p:spPr>
          <p:txBody>
            <a:bodyPr/>
            <a:lstStyle/>
            <a:p>
              <a:endParaRPr lang="ru-RU"/>
            </a:p>
          </p:txBody>
        </p:sp>
        <p:sp>
          <p:nvSpPr>
            <p:cNvPr id="6268" name="Freeform 195"/>
            <p:cNvSpPr>
              <a:spLocks/>
            </p:cNvSpPr>
            <p:nvPr/>
          </p:nvSpPr>
          <p:spPr bwMode="auto">
            <a:xfrm>
              <a:off x="3728" y="436"/>
              <a:ext cx="128" cy="95"/>
            </a:xfrm>
            <a:custGeom>
              <a:avLst/>
              <a:gdLst>
                <a:gd name="T0" fmla="*/ 0 w 514"/>
                <a:gd name="T1" fmla="*/ 0 h 381"/>
                <a:gd name="T2" fmla="*/ 0 w 514"/>
                <a:gd name="T3" fmla="*/ 0 h 381"/>
                <a:gd name="T4" fmla="*/ 0 w 514"/>
                <a:gd name="T5" fmla="*/ 0 h 381"/>
                <a:gd name="T6" fmla="*/ 0 w 514"/>
                <a:gd name="T7" fmla="*/ 0 h 381"/>
                <a:gd name="T8" fmla="*/ 0 w 514"/>
                <a:gd name="T9" fmla="*/ 0 h 381"/>
                <a:gd name="T10" fmla="*/ 0 w 514"/>
                <a:gd name="T11" fmla="*/ 0 h 381"/>
                <a:gd name="T12" fmla="*/ 0 w 514"/>
                <a:gd name="T13" fmla="*/ 0 h 381"/>
                <a:gd name="T14" fmla="*/ 0 w 514"/>
                <a:gd name="T15" fmla="*/ 0 h 381"/>
                <a:gd name="T16" fmla="*/ 0 w 514"/>
                <a:gd name="T17" fmla="*/ 0 h 381"/>
                <a:gd name="T18" fmla="*/ 0 w 514"/>
                <a:gd name="T19" fmla="*/ 0 h 381"/>
                <a:gd name="T20" fmla="*/ 0 w 514"/>
                <a:gd name="T21" fmla="*/ 0 h 381"/>
                <a:gd name="T22" fmla="*/ 0 w 514"/>
                <a:gd name="T23" fmla="*/ 0 h 381"/>
                <a:gd name="T24" fmla="*/ 0 w 514"/>
                <a:gd name="T25" fmla="*/ 0 h 381"/>
                <a:gd name="T26" fmla="*/ 0 w 514"/>
                <a:gd name="T27" fmla="*/ 0 h 381"/>
                <a:gd name="T28" fmla="*/ 0 w 514"/>
                <a:gd name="T29" fmla="*/ 0 h 381"/>
                <a:gd name="T30" fmla="*/ 0 w 514"/>
                <a:gd name="T31" fmla="*/ 0 h 381"/>
                <a:gd name="T32" fmla="*/ 0 w 514"/>
                <a:gd name="T33" fmla="*/ 0 h 381"/>
                <a:gd name="T34" fmla="*/ 0 w 514"/>
                <a:gd name="T35" fmla="*/ 0 h 381"/>
                <a:gd name="T36" fmla="*/ 0 w 514"/>
                <a:gd name="T37" fmla="*/ 0 h 381"/>
                <a:gd name="T38" fmla="*/ 0 w 514"/>
                <a:gd name="T39" fmla="*/ 0 h 381"/>
                <a:gd name="T40" fmla="*/ 0 w 514"/>
                <a:gd name="T41" fmla="*/ 0 h 381"/>
                <a:gd name="T42" fmla="*/ 0 w 514"/>
                <a:gd name="T43" fmla="*/ 0 h 381"/>
                <a:gd name="T44" fmla="*/ 0 w 514"/>
                <a:gd name="T45" fmla="*/ 0 h 381"/>
                <a:gd name="T46" fmla="*/ 0 w 514"/>
                <a:gd name="T47" fmla="*/ 0 h 381"/>
                <a:gd name="T48" fmla="*/ 0 w 514"/>
                <a:gd name="T49" fmla="*/ 0 h 381"/>
                <a:gd name="T50" fmla="*/ 0 w 514"/>
                <a:gd name="T51" fmla="*/ 0 h 381"/>
                <a:gd name="T52" fmla="*/ 0 w 514"/>
                <a:gd name="T53" fmla="*/ 0 h 381"/>
                <a:gd name="T54" fmla="*/ 0 w 514"/>
                <a:gd name="T55" fmla="*/ 0 h 381"/>
                <a:gd name="T56" fmla="*/ 0 w 514"/>
                <a:gd name="T57" fmla="*/ 0 h 381"/>
                <a:gd name="T58" fmla="*/ 0 w 514"/>
                <a:gd name="T59" fmla="*/ 0 h 381"/>
                <a:gd name="T60" fmla="*/ 0 w 514"/>
                <a:gd name="T61" fmla="*/ 0 h 381"/>
                <a:gd name="T62" fmla="*/ 0 w 514"/>
                <a:gd name="T63" fmla="*/ 0 h 381"/>
                <a:gd name="T64" fmla="*/ 0 w 514"/>
                <a:gd name="T65" fmla="*/ 0 h 381"/>
                <a:gd name="T66" fmla="*/ 0 w 514"/>
                <a:gd name="T67" fmla="*/ 0 h 381"/>
                <a:gd name="T68" fmla="*/ 0 w 514"/>
                <a:gd name="T69" fmla="*/ 0 h 381"/>
                <a:gd name="T70" fmla="*/ 0 w 514"/>
                <a:gd name="T71" fmla="*/ 0 h 381"/>
                <a:gd name="T72" fmla="*/ 0 w 514"/>
                <a:gd name="T73" fmla="*/ 0 h 381"/>
                <a:gd name="T74" fmla="*/ 0 w 514"/>
                <a:gd name="T75" fmla="*/ 0 h 381"/>
                <a:gd name="T76" fmla="*/ 0 w 514"/>
                <a:gd name="T77" fmla="*/ 0 h 381"/>
                <a:gd name="T78" fmla="*/ 0 w 514"/>
                <a:gd name="T79" fmla="*/ 0 h 381"/>
                <a:gd name="T80" fmla="*/ 0 w 514"/>
                <a:gd name="T81" fmla="*/ 0 h 381"/>
                <a:gd name="T82" fmla="*/ 0 w 514"/>
                <a:gd name="T83" fmla="*/ 0 h 381"/>
                <a:gd name="T84" fmla="*/ 0 w 514"/>
                <a:gd name="T85" fmla="*/ 0 h 381"/>
                <a:gd name="T86" fmla="*/ 0 w 514"/>
                <a:gd name="T87" fmla="*/ 0 h 381"/>
                <a:gd name="T88" fmla="*/ 0 w 514"/>
                <a:gd name="T89" fmla="*/ 0 h 381"/>
                <a:gd name="T90" fmla="*/ 0 w 514"/>
                <a:gd name="T91" fmla="*/ 0 h 381"/>
                <a:gd name="T92" fmla="*/ 0 w 514"/>
                <a:gd name="T93" fmla="*/ 0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
                <a:gd name="T142" fmla="*/ 0 h 381"/>
                <a:gd name="T143" fmla="*/ 514 w 51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 h="381">
                  <a:moveTo>
                    <a:pt x="0" y="1"/>
                  </a:moveTo>
                  <a:lnTo>
                    <a:pt x="7" y="12"/>
                  </a:lnTo>
                  <a:lnTo>
                    <a:pt x="14" y="21"/>
                  </a:lnTo>
                  <a:lnTo>
                    <a:pt x="21" y="32"/>
                  </a:lnTo>
                  <a:lnTo>
                    <a:pt x="29" y="42"/>
                  </a:lnTo>
                  <a:lnTo>
                    <a:pt x="33" y="47"/>
                  </a:lnTo>
                  <a:lnTo>
                    <a:pt x="38" y="52"/>
                  </a:lnTo>
                  <a:lnTo>
                    <a:pt x="42" y="58"/>
                  </a:lnTo>
                  <a:lnTo>
                    <a:pt x="47" y="62"/>
                  </a:lnTo>
                  <a:lnTo>
                    <a:pt x="52" y="67"/>
                  </a:lnTo>
                  <a:lnTo>
                    <a:pt x="56" y="72"/>
                  </a:lnTo>
                  <a:lnTo>
                    <a:pt x="61" y="75"/>
                  </a:lnTo>
                  <a:lnTo>
                    <a:pt x="66" y="80"/>
                  </a:lnTo>
                  <a:lnTo>
                    <a:pt x="77" y="89"/>
                  </a:lnTo>
                  <a:lnTo>
                    <a:pt x="89" y="99"/>
                  </a:lnTo>
                  <a:lnTo>
                    <a:pt x="102" y="107"/>
                  </a:lnTo>
                  <a:lnTo>
                    <a:pt x="115" y="115"/>
                  </a:lnTo>
                  <a:lnTo>
                    <a:pt x="127" y="122"/>
                  </a:lnTo>
                  <a:lnTo>
                    <a:pt x="140" y="129"/>
                  </a:lnTo>
                  <a:lnTo>
                    <a:pt x="153" y="135"/>
                  </a:lnTo>
                  <a:lnTo>
                    <a:pt x="167" y="141"/>
                  </a:lnTo>
                  <a:lnTo>
                    <a:pt x="180" y="145"/>
                  </a:lnTo>
                  <a:lnTo>
                    <a:pt x="193" y="150"/>
                  </a:lnTo>
                  <a:lnTo>
                    <a:pt x="206" y="152"/>
                  </a:lnTo>
                  <a:lnTo>
                    <a:pt x="218" y="156"/>
                  </a:lnTo>
                  <a:lnTo>
                    <a:pt x="232" y="158"/>
                  </a:lnTo>
                  <a:lnTo>
                    <a:pt x="245" y="162"/>
                  </a:lnTo>
                  <a:lnTo>
                    <a:pt x="259" y="164"/>
                  </a:lnTo>
                  <a:lnTo>
                    <a:pt x="272" y="168"/>
                  </a:lnTo>
                  <a:lnTo>
                    <a:pt x="285" y="172"/>
                  </a:lnTo>
                  <a:lnTo>
                    <a:pt x="298" y="176"/>
                  </a:lnTo>
                  <a:lnTo>
                    <a:pt x="311" y="180"/>
                  </a:lnTo>
                  <a:lnTo>
                    <a:pt x="324" y="186"/>
                  </a:lnTo>
                  <a:lnTo>
                    <a:pt x="335" y="192"/>
                  </a:lnTo>
                  <a:lnTo>
                    <a:pt x="348" y="198"/>
                  </a:lnTo>
                  <a:lnTo>
                    <a:pt x="360" y="204"/>
                  </a:lnTo>
                  <a:lnTo>
                    <a:pt x="371" y="211"/>
                  </a:lnTo>
                  <a:lnTo>
                    <a:pt x="395" y="226"/>
                  </a:lnTo>
                  <a:lnTo>
                    <a:pt x="417" y="244"/>
                  </a:lnTo>
                  <a:lnTo>
                    <a:pt x="437" y="264"/>
                  </a:lnTo>
                  <a:lnTo>
                    <a:pt x="455" y="283"/>
                  </a:lnTo>
                  <a:lnTo>
                    <a:pt x="472" y="306"/>
                  </a:lnTo>
                  <a:lnTo>
                    <a:pt x="486" y="329"/>
                  </a:lnTo>
                  <a:lnTo>
                    <a:pt x="500" y="354"/>
                  </a:lnTo>
                  <a:lnTo>
                    <a:pt x="511" y="379"/>
                  </a:lnTo>
                  <a:lnTo>
                    <a:pt x="513" y="381"/>
                  </a:lnTo>
                  <a:lnTo>
                    <a:pt x="514" y="379"/>
                  </a:lnTo>
                  <a:lnTo>
                    <a:pt x="514" y="378"/>
                  </a:lnTo>
                  <a:lnTo>
                    <a:pt x="504" y="354"/>
                  </a:lnTo>
                  <a:lnTo>
                    <a:pt x="494" y="329"/>
                  </a:lnTo>
                  <a:lnTo>
                    <a:pt x="481" y="306"/>
                  </a:lnTo>
                  <a:lnTo>
                    <a:pt x="468" y="283"/>
                  </a:lnTo>
                  <a:lnTo>
                    <a:pt x="453" y="264"/>
                  </a:lnTo>
                  <a:lnTo>
                    <a:pt x="437" y="244"/>
                  </a:lnTo>
                  <a:lnTo>
                    <a:pt x="418" y="225"/>
                  </a:lnTo>
                  <a:lnTo>
                    <a:pt x="397" y="207"/>
                  </a:lnTo>
                  <a:lnTo>
                    <a:pt x="376" y="193"/>
                  </a:lnTo>
                  <a:lnTo>
                    <a:pt x="355" y="180"/>
                  </a:lnTo>
                  <a:lnTo>
                    <a:pt x="332" y="170"/>
                  </a:lnTo>
                  <a:lnTo>
                    <a:pt x="310" y="162"/>
                  </a:lnTo>
                  <a:lnTo>
                    <a:pt x="286" y="154"/>
                  </a:lnTo>
                  <a:lnTo>
                    <a:pt x="262" y="148"/>
                  </a:lnTo>
                  <a:lnTo>
                    <a:pt x="237" y="142"/>
                  </a:lnTo>
                  <a:lnTo>
                    <a:pt x="213" y="136"/>
                  </a:lnTo>
                  <a:lnTo>
                    <a:pt x="197" y="132"/>
                  </a:lnTo>
                  <a:lnTo>
                    <a:pt x="181" y="128"/>
                  </a:lnTo>
                  <a:lnTo>
                    <a:pt x="166" y="123"/>
                  </a:lnTo>
                  <a:lnTo>
                    <a:pt x="152" y="117"/>
                  </a:lnTo>
                  <a:lnTo>
                    <a:pt x="137" y="111"/>
                  </a:lnTo>
                  <a:lnTo>
                    <a:pt x="122" y="106"/>
                  </a:lnTo>
                  <a:lnTo>
                    <a:pt x="108" y="99"/>
                  </a:lnTo>
                  <a:lnTo>
                    <a:pt x="94" y="92"/>
                  </a:lnTo>
                  <a:lnTo>
                    <a:pt x="85" y="87"/>
                  </a:lnTo>
                  <a:lnTo>
                    <a:pt x="78" y="82"/>
                  </a:lnTo>
                  <a:lnTo>
                    <a:pt x="71" y="77"/>
                  </a:lnTo>
                  <a:lnTo>
                    <a:pt x="64" y="72"/>
                  </a:lnTo>
                  <a:lnTo>
                    <a:pt x="57" y="66"/>
                  </a:lnTo>
                  <a:lnTo>
                    <a:pt x="50" y="61"/>
                  </a:lnTo>
                  <a:lnTo>
                    <a:pt x="43" y="55"/>
                  </a:lnTo>
                  <a:lnTo>
                    <a:pt x="38" y="49"/>
                  </a:lnTo>
                  <a:lnTo>
                    <a:pt x="32" y="44"/>
                  </a:lnTo>
                  <a:lnTo>
                    <a:pt x="27" y="38"/>
                  </a:lnTo>
                  <a:lnTo>
                    <a:pt x="22" y="32"/>
                  </a:lnTo>
                  <a:lnTo>
                    <a:pt x="19" y="25"/>
                  </a:lnTo>
                  <a:lnTo>
                    <a:pt x="14" y="19"/>
                  </a:lnTo>
                  <a:lnTo>
                    <a:pt x="10" y="13"/>
                  </a:lnTo>
                  <a:lnTo>
                    <a:pt x="5" y="6"/>
                  </a:lnTo>
                  <a:lnTo>
                    <a:pt x="0" y="0"/>
                  </a:lnTo>
                  <a:lnTo>
                    <a:pt x="0" y="1"/>
                  </a:lnTo>
                  <a:close/>
                </a:path>
              </a:pathLst>
            </a:custGeom>
            <a:solidFill>
              <a:srgbClr val="000000"/>
            </a:solidFill>
            <a:ln w="9525">
              <a:noFill/>
              <a:round/>
              <a:headEnd/>
              <a:tailEnd/>
            </a:ln>
          </p:spPr>
          <p:txBody>
            <a:bodyPr/>
            <a:lstStyle/>
            <a:p>
              <a:endParaRPr lang="ru-RU"/>
            </a:p>
          </p:txBody>
        </p:sp>
        <p:sp>
          <p:nvSpPr>
            <p:cNvPr id="6269" name="Freeform 196"/>
            <p:cNvSpPr>
              <a:spLocks/>
            </p:cNvSpPr>
            <p:nvPr/>
          </p:nvSpPr>
          <p:spPr bwMode="auto">
            <a:xfrm>
              <a:off x="3876" y="388"/>
              <a:ext cx="33" cy="48"/>
            </a:xfrm>
            <a:custGeom>
              <a:avLst/>
              <a:gdLst>
                <a:gd name="T0" fmla="*/ 0 w 132"/>
                <a:gd name="T1" fmla="*/ 0 h 193"/>
                <a:gd name="T2" fmla="*/ 0 w 132"/>
                <a:gd name="T3" fmla="*/ 0 h 193"/>
                <a:gd name="T4" fmla="*/ 0 w 132"/>
                <a:gd name="T5" fmla="*/ 0 h 193"/>
                <a:gd name="T6" fmla="*/ 0 w 132"/>
                <a:gd name="T7" fmla="*/ 0 h 193"/>
                <a:gd name="T8" fmla="*/ 0 w 132"/>
                <a:gd name="T9" fmla="*/ 0 h 193"/>
                <a:gd name="T10" fmla="*/ 0 w 132"/>
                <a:gd name="T11" fmla="*/ 0 h 193"/>
                <a:gd name="T12" fmla="*/ 0 w 132"/>
                <a:gd name="T13" fmla="*/ 0 h 193"/>
                <a:gd name="T14" fmla="*/ 0 w 132"/>
                <a:gd name="T15" fmla="*/ 0 h 193"/>
                <a:gd name="T16" fmla="*/ 0 w 132"/>
                <a:gd name="T17" fmla="*/ 0 h 193"/>
                <a:gd name="T18" fmla="*/ 0 w 132"/>
                <a:gd name="T19" fmla="*/ 0 h 193"/>
                <a:gd name="T20" fmla="*/ 0 w 132"/>
                <a:gd name="T21" fmla="*/ 0 h 193"/>
                <a:gd name="T22" fmla="*/ 0 w 132"/>
                <a:gd name="T23" fmla="*/ 0 h 193"/>
                <a:gd name="T24" fmla="*/ 0 w 132"/>
                <a:gd name="T25" fmla="*/ 0 h 193"/>
                <a:gd name="T26" fmla="*/ 0 w 132"/>
                <a:gd name="T27" fmla="*/ 0 h 193"/>
                <a:gd name="T28" fmla="*/ 0 w 132"/>
                <a:gd name="T29" fmla="*/ 0 h 193"/>
                <a:gd name="T30" fmla="*/ 0 w 132"/>
                <a:gd name="T31" fmla="*/ 0 h 193"/>
                <a:gd name="T32" fmla="*/ 0 w 132"/>
                <a:gd name="T33" fmla="*/ 0 h 193"/>
                <a:gd name="T34" fmla="*/ 0 w 132"/>
                <a:gd name="T35" fmla="*/ 0 h 193"/>
                <a:gd name="T36" fmla="*/ 0 w 132"/>
                <a:gd name="T37" fmla="*/ 0 h 193"/>
                <a:gd name="T38" fmla="*/ 0 w 132"/>
                <a:gd name="T39" fmla="*/ 0 h 193"/>
                <a:gd name="T40" fmla="*/ 0 w 132"/>
                <a:gd name="T41" fmla="*/ 0 h 193"/>
                <a:gd name="T42" fmla="*/ 0 w 132"/>
                <a:gd name="T43" fmla="*/ 0 h 193"/>
                <a:gd name="T44" fmla="*/ 0 w 132"/>
                <a:gd name="T45" fmla="*/ 0 h 193"/>
                <a:gd name="T46" fmla="*/ 0 w 132"/>
                <a:gd name="T47" fmla="*/ 0 h 193"/>
                <a:gd name="T48" fmla="*/ 0 w 132"/>
                <a:gd name="T49" fmla="*/ 0 h 193"/>
                <a:gd name="T50" fmla="*/ 0 w 132"/>
                <a:gd name="T51" fmla="*/ 0 h 193"/>
                <a:gd name="T52" fmla="*/ 0 w 132"/>
                <a:gd name="T53" fmla="*/ 0 h 193"/>
                <a:gd name="T54" fmla="*/ 0 w 132"/>
                <a:gd name="T55" fmla="*/ 0 h 193"/>
                <a:gd name="T56" fmla="*/ 0 w 132"/>
                <a:gd name="T57" fmla="*/ 0 h 193"/>
                <a:gd name="T58" fmla="*/ 0 w 132"/>
                <a:gd name="T59" fmla="*/ 0 h 193"/>
                <a:gd name="T60" fmla="*/ 0 w 132"/>
                <a:gd name="T61" fmla="*/ 0 h 193"/>
                <a:gd name="T62" fmla="*/ 0 w 132"/>
                <a:gd name="T63" fmla="*/ 0 h 193"/>
                <a:gd name="T64" fmla="*/ 0 w 132"/>
                <a:gd name="T65" fmla="*/ 0 h 193"/>
                <a:gd name="T66" fmla="*/ 0 w 132"/>
                <a:gd name="T67" fmla="*/ 0 h 193"/>
                <a:gd name="T68" fmla="*/ 0 w 132"/>
                <a:gd name="T69" fmla="*/ 0 h 193"/>
                <a:gd name="T70" fmla="*/ 0 w 132"/>
                <a:gd name="T71" fmla="*/ 0 h 193"/>
                <a:gd name="T72" fmla="*/ 0 w 132"/>
                <a:gd name="T73" fmla="*/ 0 h 193"/>
                <a:gd name="T74" fmla="*/ 0 w 132"/>
                <a:gd name="T75" fmla="*/ 0 h 193"/>
                <a:gd name="T76" fmla="*/ 0 w 132"/>
                <a:gd name="T77" fmla="*/ 0 h 193"/>
                <a:gd name="T78" fmla="*/ 0 w 132"/>
                <a:gd name="T79" fmla="*/ 0 h 193"/>
                <a:gd name="T80" fmla="*/ 0 w 132"/>
                <a:gd name="T81" fmla="*/ 0 h 193"/>
                <a:gd name="T82" fmla="*/ 0 w 132"/>
                <a:gd name="T83" fmla="*/ 0 h 1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
                <a:gd name="T127" fmla="*/ 0 h 193"/>
                <a:gd name="T128" fmla="*/ 132 w 132"/>
                <a:gd name="T129" fmla="*/ 193 h 1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 h="193">
                  <a:moveTo>
                    <a:pt x="132" y="0"/>
                  </a:moveTo>
                  <a:lnTo>
                    <a:pt x="125" y="12"/>
                  </a:lnTo>
                  <a:lnTo>
                    <a:pt x="119" y="24"/>
                  </a:lnTo>
                  <a:lnTo>
                    <a:pt x="114" y="35"/>
                  </a:lnTo>
                  <a:lnTo>
                    <a:pt x="108" y="47"/>
                  </a:lnTo>
                  <a:lnTo>
                    <a:pt x="101" y="59"/>
                  </a:lnTo>
                  <a:lnTo>
                    <a:pt x="95" y="72"/>
                  </a:lnTo>
                  <a:lnTo>
                    <a:pt x="89" y="83"/>
                  </a:lnTo>
                  <a:lnTo>
                    <a:pt x="82" y="95"/>
                  </a:lnTo>
                  <a:lnTo>
                    <a:pt x="74" y="107"/>
                  </a:lnTo>
                  <a:lnTo>
                    <a:pt x="66" y="118"/>
                  </a:lnTo>
                  <a:lnTo>
                    <a:pt x="55" y="129"/>
                  </a:lnTo>
                  <a:lnTo>
                    <a:pt x="46" y="140"/>
                  </a:lnTo>
                  <a:lnTo>
                    <a:pt x="35" y="149"/>
                  </a:lnTo>
                  <a:lnTo>
                    <a:pt x="25" y="158"/>
                  </a:lnTo>
                  <a:lnTo>
                    <a:pt x="14" y="169"/>
                  </a:lnTo>
                  <a:lnTo>
                    <a:pt x="4" y="178"/>
                  </a:lnTo>
                  <a:lnTo>
                    <a:pt x="2" y="183"/>
                  </a:lnTo>
                  <a:lnTo>
                    <a:pt x="0" y="189"/>
                  </a:lnTo>
                  <a:lnTo>
                    <a:pt x="3" y="193"/>
                  </a:lnTo>
                  <a:lnTo>
                    <a:pt x="7" y="193"/>
                  </a:lnTo>
                  <a:lnTo>
                    <a:pt x="18" y="186"/>
                  </a:lnTo>
                  <a:lnTo>
                    <a:pt x="28" y="178"/>
                  </a:lnTo>
                  <a:lnTo>
                    <a:pt x="38" y="169"/>
                  </a:lnTo>
                  <a:lnTo>
                    <a:pt x="46" y="158"/>
                  </a:lnTo>
                  <a:lnTo>
                    <a:pt x="55" y="148"/>
                  </a:lnTo>
                  <a:lnTo>
                    <a:pt x="62" y="137"/>
                  </a:lnTo>
                  <a:lnTo>
                    <a:pt x="70" y="127"/>
                  </a:lnTo>
                  <a:lnTo>
                    <a:pt x="77" y="116"/>
                  </a:lnTo>
                  <a:lnTo>
                    <a:pt x="86" y="102"/>
                  </a:lnTo>
                  <a:lnTo>
                    <a:pt x="93" y="88"/>
                  </a:lnTo>
                  <a:lnTo>
                    <a:pt x="100" y="73"/>
                  </a:lnTo>
                  <a:lnTo>
                    <a:pt x="105" y="59"/>
                  </a:lnTo>
                  <a:lnTo>
                    <a:pt x="111" y="44"/>
                  </a:lnTo>
                  <a:lnTo>
                    <a:pt x="118" y="30"/>
                  </a:lnTo>
                  <a:lnTo>
                    <a:pt x="125" y="14"/>
                  </a:lnTo>
                  <a:lnTo>
                    <a:pt x="132" y="0"/>
                  </a:lnTo>
                  <a:close/>
                </a:path>
              </a:pathLst>
            </a:custGeom>
            <a:solidFill>
              <a:srgbClr val="000000"/>
            </a:solidFill>
            <a:ln w="9525">
              <a:noFill/>
              <a:round/>
              <a:headEnd/>
              <a:tailEnd/>
            </a:ln>
          </p:spPr>
          <p:txBody>
            <a:bodyPr/>
            <a:lstStyle/>
            <a:p>
              <a:endParaRPr lang="ru-RU"/>
            </a:p>
          </p:txBody>
        </p:sp>
        <p:sp>
          <p:nvSpPr>
            <p:cNvPr id="6270" name="Freeform 197"/>
            <p:cNvSpPr>
              <a:spLocks/>
            </p:cNvSpPr>
            <p:nvPr/>
          </p:nvSpPr>
          <p:spPr bwMode="auto">
            <a:xfrm>
              <a:off x="3840" y="544"/>
              <a:ext cx="52" cy="29"/>
            </a:xfrm>
            <a:custGeom>
              <a:avLst/>
              <a:gdLst>
                <a:gd name="T0" fmla="*/ 0 w 212"/>
                <a:gd name="T1" fmla="*/ 0 h 117"/>
                <a:gd name="T2" fmla="*/ 0 w 212"/>
                <a:gd name="T3" fmla="*/ 0 h 117"/>
                <a:gd name="T4" fmla="*/ 0 w 212"/>
                <a:gd name="T5" fmla="*/ 0 h 117"/>
                <a:gd name="T6" fmla="*/ 0 w 212"/>
                <a:gd name="T7" fmla="*/ 0 h 117"/>
                <a:gd name="T8" fmla="*/ 0 w 212"/>
                <a:gd name="T9" fmla="*/ 0 h 117"/>
                <a:gd name="T10" fmla="*/ 0 w 212"/>
                <a:gd name="T11" fmla="*/ 0 h 117"/>
                <a:gd name="T12" fmla="*/ 0 w 212"/>
                <a:gd name="T13" fmla="*/ 0 h 117"/>
                <a:gd name="T14" fmla="*/ 0 w 212"/>
                <a:gd name="T15" fmla="*/ 0 h 117"/>
                <a:gd name="T16" fmla="*/ 0 w 212"/>
                <a:gd name="T17" fmla="*/ 0 h 117"/>
                <a:gd name="T18" fmla="*/ 0 w 212"/>
                <a:gd name="T19" fmla="*/ 0 h 117"/>
                <a:gd name="T20" fmla="*/ 0 w 212"/>
                <a:gd name="T21" fmla="*/ 0 h 117"/>
                <a:gd name="T22" fmla="*/ 0 w 212"/>
                <a:gd name="T23" fmla="*/ 0 h 117"/>
                <a:gd name="T24" fmla="*/ 0 w 212"/>
                <a:gd name="T25" fmla="*/ 0 h 117"/>
                <a:gd name="T26" fmla="*/ 0 w 212"/>
                <a:gd name="T27" fmla="*/ 0 h 117"/>
                <a:gd name="T28" fmla="*/ 0 w 212"/>
                <a:gd name="T29" fmla="*/ 0 h 117"/>
                <a:gd name="T30" fmla="*/ 0 w 212"/>
                <a:gd name="T31" fmla="*/ 0 h 117"/>
                <a:gd name="T32" fmla="*/ 0 w 212"/>
                <a:gd name="T33" fmla="*/ 0 h 117"/>
                <a:gd name="T34" fmla="*/ 0 w 212"/>
                <a:gd name="T35" fmla="*/ 0 h 117"/>
                <a:gd name="T36" fmla="*/ 0 w 212"/>
                <a:gd name="T37" fmla="*/ 0 h 117"/>
                <a:gd name="T38" fmla="*/ 0 w 212"/>
                <a:gd name="T39" fmla="*/ 0 h 117"/>
                <a:gd name="T40" fmla="*/ 0 w 212"/>
                <a:gd name="T41" fmla="*/ 0 h 117"/>
                <a:gd name="T42" fmla="*/ 0 w 212"/>
                <a:gd name="T43" fmla="*/ 0 h 117"/>
                <a:gd name="T44" fmla="*/ 0 w 212"/>
                <a:gd name="T45" fmla="*/ 0 h 117"/>
                <a:gd name="T46" fmla="*/ 0 w 212"/>
                <a:gd name="T47" fmla="*/ 0 h 117"/>
                <a:gd name="T48" fmla="*/ 0 w 212"/>
                <a:gd name="T49" fmla="*/ 0 h 117"/>
                <a:gd name="T50" fmla="*/ 0 w 212"/>
                <a:gd name="T51" fmla="*/ 0 h 117"/>
                <a:gd name="T52" fmla="*/ 0 w 212"/>
                <a:gd name="T53" fmla="*/ 0 h 117"/>
                <a:gd name="T54" fmla="*/ 0 w 212"/>
                <a:gd name="T55" fmla="*/ 0 h 117"/>
                <a:gd name="T56" fmla="*/ 0 w 212"/>
                <a:gd name="T57" fmla="*/ 0 h 117"/>
                <a:gd name="T58" fmla="*/ 0 w 212"/>
                <a:gd name="T59" fmla="*/ 0 h 117"/>
                <a:gd name="T60" fmla="*/ 0 w 212"/>
                <a:gd name="T61" fmla="*/ 0 h 117"/>
                <a:gd name="T62" fmla="*/ 0 w 212"/>
                <a:gd name="T63" fmla="*/ 0 h 117"/>
                <a:gd name="T64" fmla="*/ 0 w 212"/>
                <a:gd name="T65" fmla="*/ 0 h 117"/>
                <a:gd name="T66" fmla="*/ 0 w 212"/>
                <a:gd name="T67" fmla="*/ 0 h 117"/>
                <a:gd name="T68" fmla="*/ 0 w 212"/>
                <a:gd name="T69" fmla="*/ 0 h 117"/>
                <a:gd name="T70" fmla="*/ 0 w 212"/>
                <a:gd name="T71" fmla="*/ 0 h 117"/>
                <a:gd name="T72" fmla="*/ 0 w 212"/>
                <a:gd name="T73" fmla="*/ 0 h 117"/>
                <a:gd name="T74" fmla="*/ 0 w 212"/>
                <a:gd name="T75" fmla="*/ 0 h 117"/>
                <a:gd name="T76" fmla="*/ 0 w 212"/>
                <a:gd name="T77" fmla="*/ 0 h 117"/>
                <a:gd name="T78" fmla="*/ 0 w 212"/>
                <a:gd name="T79" fmla="*/ 0 h 117"/>
                <a:gd name="T80" fmla="*/ 0 w 212"/>
                <a:gd name="T81" fmla="*/ 0 h 117"/>
                <a:gd name="T82" fmla="*/ 0 w 212"/>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117"/>
                <a:gd name="T128" fmla="*/ 212 w 212"/>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117">
                  <a:moveTo>
                    <a:pt x="212" y="0"/>
                  </a:moveTo>
                  <a:lnTo>
                    <a:pt x="198" y="10"/>
                  </a:lnTo>
                  <a:lnTo>
                    <a:pt x="183" y="19"/>
                  </a:lnTo>
                  <a:lnTo>
                    <a:pt x="169" y="29"/>
                  </a:lnTo>
                  <a:lnTo>
                    <a:pt x="155" y="39"/>
                  </a:lnTo>
                  <a:lnTo>
                    <a:pt x="141" y="48"/>
                  </a:lnTo>
                  <a:lnTo>
                    <a:pt x="127" y="58"/>
                  </a:lnTo>
                  <a:lnTo>
                    <a:pt x="113" y="66"/>
                  </a:lnTo>
                  <a:lnTo>
                    <a:pt x="99" y="73"/>
                  </a:lnTo>
                  <a:lnTo>
                    <a:pt x="86" y="79"/>
                  </a:lnTo>
                  <a:lnTo>
                    <a:pt x="74" y="83"/>
                  </a:lnTo>
                  <a:lnTo>
                    <a:pt x="63" y="88"/>
                  </a:lnTo>
                  <a:lnTo>
                    <a:pt x="52" y="91"/>
                  </a:lnTo>
                  <a:lnTo>
                    <a:pt x="41" y="96"/>
                  </a:lnTo>
                  <a:lnTo>
                    <a:pt x="30" y="100"/>
                  </a:lnTo>
                  <a:lnTo>
                    <a:pt x="18" y="103"/>
                  </a:lnTo>
                  <a:lnTo>
                    <a:pt x="5" y="108"/>
                  </a:lnTo>
                  <a:lnTo>
                    <a:pt x="3" y="110"/>
                  </a:lnTo>
                  <a:lnTo>
                    <a:pt x="0" y="113"/>
                  </a:lnTo>
                  <a:lnTo>
                    <a:pt x="0" y="116"/>
                  </a:lnTo>
                  <a:lnTo>
                    <a:pt x="4" y="117"/>
                  </a:lnTo>
                  <a:lnTo>
                    <a:pt x="18" y="117"/>
                  </a:lnTo>
                  <a:lnTo>
                    <a:pt x="33" y="114"/>
                  </a:lnTo>
                  <a:lnTo>
                    <a:pt x="48" y="109"/>
                  </a:lnTo>
                  <a:lnTo>
                    <a:pt x="63" y="103"/>
                  </a:lnTo>
                  <a:lnTo>
                    <a:pt x="77" y="96"/>
                  </a:lnTo>
                  <a:lnTo>
                    <a:pt x="92" y="88"/>
                  </a:lnTo>
                  <a:lnTo>
                    <a:pt x="106" y="81"/>
                  </a:lnTo>
                  <a:lnTo>
                    <a:pt x="118" y="74"/>
                  </a:lnTo>
                  <a:lnTo>
                    <a:pt x="131" y="67"/>
                  </a:lnTo>
                  <a:lnTo>
                    <a:pt x="144" y="59"/>
                  </a:lnTo>
                  <a:lnTo>
                    <a:pt x="156" y="49"/>
                  </a:lnTo>
                  <a:lnTo>
                    <a:pt x="167" y="40"/>
                  </a:lnTo>
                  <a:lnTo>
                    <a:pt x="179" y="31"/>
                  </a:lnTo>
                  <a:lnTo>
                    <a:pt x="191" y="20"/>
                  </a:lnTo>
                  <a:lnTo>
                    <a:pt x="201" y="11"/>
                  </a:lnTo>
                  <a:lnTo>
                    <a:pt x="212" y="0"/>
                  </a:lnTo>
                  <a:close/>
                </a:path>
              </a:pathLst>
            </a:custGeom>
            <a:solidFill>
              <a:srgbClr val="000000"/>
            </a:solidFill>
            <a:ln w="9525">
              <a:noFill/>
              <a:round/>
              <a:headEnd/>
              <a:tailEnd/>
            </a:ln>
          </p:spPr>
          <p:txBody>
            <a:bodyPr/>
            <a:lstStyle/>
            <a:p>
              <a:endParaRPr lang="ru-RU"/>
            </a:p>
          </p:txBody>
        </p:sp>
        <p:sp>
          <p:nvSpPr>
            <p:cNvPr id="6271" name="Freeform 198"/>
            <p:cNvSpPr>
              <a:spLocks/>
            </p:cNvSpPr>
            <p:nvPr/>
          </p:nvSpPr>
          <p:spPr bwMode="auto">
            <a:xfrm>
              <a:off x="3655" y="360"/>
              <a:ext cx="79" cy="89"/>
            </a:xfrm>
            <a:custGeom>
              <a:avLst/>
              <a:gdLst>
                <a:gd name="T0" fmla="*/ 0 w 313"/>
                <a:gd name="T1" fmla="*/ 0 h 355"/>
                <a:gd name="T2" fmla="*/ 0 w 313"/>
                <a:gd name="T3" fmla="*/ 0 h 355"/>
                <a:gd name="T4" fmla="*/ 0 w 313"/>
                <a:gd name="T5" fmla="*/ 0 h 355"/>
                <a:gd name="T6" fmla="*/ 0 w 313"/>
                <a:gd name="T7" fmla="*/ 0 h 355"/>
                <a:gd name="T8" fmla="*/ 0 w 313"/>
                <a:gd name="T9" fmla="*/ 0 h 355"/>
                <a:gd name="T10" fmla="*/ 0 w 313"/>
                <a:gd name="T11" fmla="*/ 0 h 355"/>
                <a:gd name="T12" fmla="*/ 0 w 313"/>
                <a:gd name="T13" fmla="*/ 0 h 355"/>
                <a:gd name="T14" fmla="*/ 0 w 313"/>
                <a:gd name="T15" fmla="*/ 0 h 355"/>
                <a:gd name="T16" fmla="*/ 0 w 313"/>
                <a:gd name="T17" fmla="*/ 0 h 355"/>
                <a:gd name="T18" fmla="*/ 0 w 313"/>
                <a:gd name="T19" fmla="*/ 0 h 355"/>
                <a:gd name="T20" fmla="*/ 0 w 313"/>
                <a:gd name="T21" fmla="*/ 0 h 355"/>
                <a:gd name="T22" fmla="*/ 0 w 313"/>
                <a:gd name="T23" fmla="*/ 0 h 355"/>
                <a:gd name="T24" fmla="*/ 0 w 313"/>
                <a:gd name="T25" fmla="*/ 0 h 355"/>
                <a:gd name="T26" fmla="*/ 0 w 313"/>
                <a:gd name="T27" fmla="*/ 0 h 355"/>
                <a:gd name="T28" fmla="*/ 0 w 313"/>
                <a:gd name="T29" fmla="*/ 0 h 355"/>
                <a:gd name="T30" fmla="*/ 0 w 313"/>
                <a:gd name="T31" fmla="*/ 0 h 355"/>
                <a:gd name="T32" fmla="*/ 0 w 313"/>
                <a:gd name="T33" fmla="*/ 0 h 355"/>
                <a:gd name="T34" fmla="*/ 0 w 313"/>
                <a:gd name="T35" fmla="*/ 0 h 355"/>
                <a:gd name="T36" fmla="*/ 0 w 313"/>
                <a:gd name="T37" fmla="*/ 0 h 355"/>
                <a:gd name="T38" fmla="*/ 0 w 313"/>
                <a:gd name="T39" fmla="*/ 0 h 355"/>
                <a:gd name="T40" fmla="*/ 0 w 313"/>
                <a:gd name="T41" fmla="*/ 0 h 355"/>
                <a:gd name="T42" fmla="*/ 0 w 313"/>
                <a:gd name="T43" fmla="*/ 0 h 355"/>
                <a:gd name="T44" fmla="*/ 0 w 313"/>
                <a:gd name="T45" fmla="*/ 0 h 355"/>
                <a:gd name="T46" fmla="*/ 0 w 313"/>
                <a:gd name="T47" fmla="*/ 0 h 355"/>
                <a:gd name="T48" fmla="*/ 0 w 313"/>
                <a:gd name="T49" fmla="*/ 0 h 355"/>
                <a:gd name="T50" fmla="*/ 0 w 313"/>
                <a:gd name="T51" fmla="*/ 0 h 355"/>
                <a:gd name="T52" fmla="*/ 0 w 313"/>
                <a:gd name="T53" fmla="*/ 0 h 355"/>
                <a:gd name="T54" fmla="*/ 0 w 313"/>
                <a:gd name="T55" fmla="*/ 0 h 355"/>
                <a:gd name="T56" fmla="*/ 0 w 313"/>
                <a:gd name="T57" fmla="*/ 0 h 355"/>
                <a:gd name="T58" fmla="*/ 0 w 313"/>
                <a:gd name="T59" fmla="*/ 0 h 355"/>
                <a:gd name="T60" fmla="*/ 0 w 313"/>
                <a:gd name="T61" fmla="*/ 0 h 355"/>
                <a:gd name="T62" fmla="*/ 0 w 313"/>
                <a:gd name="T63" fmla="*/ 0 h 355"/>
                <a:gd name="T64" fmla="*/ 0 w 313"/>
                <a:gd name="T65" fmla="*/ 0 h 355"/>
                <a:gd name="T66" fmla="*/ 0 w 313"/>
                <a:gd name="T67" fmla="*/ 0 h 355"/>
                <a:gd name="T68" fmla="*/ 0 w 313"/>
                <a:gd name="T69" fmla="*/ 0 h 355"/>
                <a:gd name="T70" fmla="*/ 0 w 313"/>
                <a:gd name="T71" fmla="*/ 0 h 355"/>
                <a:gd name="T72" fmla="*/ 0 w 313"/>
                <a:gd name="T73" fmla="*/ 0 h 355"/>
                <a:gd name="T74" fmla="*/ 0 w 313"/>
                <a:gd name="T75" fmla="*/ 0 h 355"/>
                <a:gd name="T76" fmla="*/ 0 w 313"/>
                <a:gd name="T77" fmla="*/ 0 h 355"/>
                <a:gd name="T78" fmla="*/ 0 w 313"/>
                <a:gd name="T79" fmla="*/ 0 h 355"/>
                <a:gd name="T80" fmla="*/ 0 w 313"/>
                <a:gd name="T81" fmla="*/ 0 h 355"/>
                <a:gd name="T82" fmla="*/ 0 w 313"/>
                <a:gd name="T83" fmla="*/ 0 h 355"/>
                <a:gd name="T84" fmla="*/ 0 w 313"/>
                <a:gd name="T85" fmla="*/ 0 h 355"/>
                <a:gd name="T86" fmla="*/ 0 w 313"/>
                <a:gd name="T87" fmla="*/ 0 h 355"/>
                <a:gd name="T88" fmla="*/ 0 w 313"/>
                <a:gd name="T89" fmla="*/ 0 h 355"/>
                <a:gd name="T90" fmla="*/ 0 w 313"/>
                <a:gd name="T91" fmla="*/ 0 h 355"/>
                <a:gd name="T92" fmla="*/ 0 w 313"/>
                <a:gd name="T93" fmla="*/ 0 h 355"/>
                <a:gd name="T94" fmla="*/ 0 w 313"/>
                <a:gd name="T95" fmla="*/ 0 h 355"/>
                <a:gd name="T96" fmla="*/ 0 w 313"/>
                <a:gd name="T97" fmla="*/ 0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55"/>
                <a:gd name="T149" fmla="*/ 313 w 313"/>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55">
                  <a:moveTo>
                    <a:pt x="313" y="355"/>
                  </a:moveTo>
                  <a:lnTo>
                    <a:pt x="303" y="338"/>
                  </a:lnTo>
                  <a:lnTo>
                    <a:pt x="294" y="323"/>
                  </a:lnTo>
                  <a:lnTo>
                    <a:pt x="287" y="307"/>
                  </a:lnTo>
                  <a:lnTo>
                    <a:pt x="280" y="290"/>
                  </a:lnTo>
                  <a:lnTo>
                    <a:pt x="273" y="275"/>
                  </a:lnTo>
                  <a:lnTo>
                    <a:pt x="266" y="258"/>
                  </a:lnTo>
                  <a:lnTo>
                    <a:pt x="260" y="241"/>
                  </a:lnTo>
                  <a:lnTo>
                    <a:pt x="254" y="224"/>
                  </a:lnTo>
                  <a:lnTo>
                    <a:pt x="251" y="212"/>
                  </a:lnTo>
                  <a:lnTo>
                    <a:pt x="247" y="199"/>
                  </a:lnTo>
                  <a:lnTo>
                    <a:pt x="244" y="187"/>
                  </a:lnTo>
                  <a:lnTo>
                    <a:pt x="239" y="174"/>
                  </a:lnTo>
                  <a:lnTo>
                    <a:pt x="234" y="163"/>
                  </a:lnTo>
                  <a:lnTo>
                    <a:pt x="227" y="152"/>
                  </a:lnTo>
                  <a:lnTo>
                    <a:pt x="219" y="143"/>
                  </a:lnTo>
                  <a:lnTo>
                    <a:pt x="210" y="135"/>
                  </a:lnTo>
                  <a:lnTo>
                    <a:pt x="204" y="130"/>
                  </a:lnTo>
                  <a:lnTo>
                    <a:pt x="198" y="126"/>
                  </a:lnTo>
                  <a:lnTo>
                    <a:pt x="192" y="122"/>
                  </a:lnTo>
                  <a:lnTo>
                    <a:pt x="187" y="117"/>
                  </a:lnTo>
                  <a:lnTo>
                    <a:pt x="181" y="114"/>
                  </a:lnTo>
                  <a:lnTo>
                    <a:pt x="174" y="109"/>
                  </a:lnTo>
                  <a:lnTo>
                    <a:pt x="168" y="105"/>
                  </a:lnTo>
                  <a:lnTo>
                    <a:pt x="162" y="101"/>
                  </a:lnTo>
                  <a:lnTo>
                    <a:pt x="157" y="97"/>
                  </a:lnTo>
                  <a:lnTo>
                    <a:pt x="153" y="93"/>
                  </a:lnTo>
                  <a:lnTo>
                    <a:pt x="149" y="88"/>
                  </a:lnTo>
                  <a:lnTo>
                    <a:pt x="145" y="83"/>
                  </a:lnTo>
                  <a:lnTo>
                    <a:pt x="140" y="80"/>
                  </a:lnTo>
                  <a:lnTo>
                    <a:pt x="135" y="75"/>
                  </a:lnTo>
                  <a:lnTo>
                    <a:pt x="131" y="73"/>
                  </a:lnTo>
                  <a:lnTo>
                    <a:pt x="125" y="69"/>
                  </a:lnTo>
                  <a:lnTo>
                    <a:pt x="117" y="66"/>
                  </a:lnTo>
                  <a:lnTo>
                    <a:pt x="108" y="62"/>
                  </a:lnTo>
                  <a:lnTo>
                    <a:pt x="100" y="59"/>
                  </a:lnTo>
                  <a:lnTo>
                    <a:pt x="92" y="55"/>
                  </a:lnTo>
                  <a:lnTo>
                    <a:pt x="84" y="52"/>
                  </a:lnTo>
                  <a:lnTo>
                    <a:pt x="76" y="47"/>
                  </a:lnTo>
                  <a:lnTo>
                    <a:pt x="69" y="43"/>
                  </a:lnTo>
                  <a:lnTo>
                    <a:pt x="61" y="39"/>
                  </a:lnTo>
                  <a:lnTo>
                    <a:pt x="54" y="34"/>
                  </a:lnTo>
                  <a:lnTo>
                    <a:pt x="47" y="29"/>
                  </a:lnTo>
                  <a:lnTo>
                    <a:pt x="41" y="23"/>
                  </a:lnTo>
                  <a:lnTo>
                    <a:pt x="34" y="19"/>
                  </a:lnTo>
                  <a:lnTo>
                    <a:pt x="28" y="13"/>
                  </a:lnTo>
                  <a:lnTo>
                    <a:pt x="21" y="8"/>
                  </a:lnTo>
                  <a:lnTo>
                    <a:pt x="14" y="4"/>
                  </a:lnTo>
                  <a:lnTo>
                    <a:pt x="6" y="0"/>
                  </a:lnTo>
                  <a:lnTo>
                    <a:pt x="3" y="1"/>
                  </a:lnTo>
                  <a:lnTo>
                    <a:pt x="1" y="4"/>
                  </a:lnTo>
                  <a:lnTo>
                    <a:pt x="0" y="7"/>
                  </a:lnTo>
                  <a:lnTo>
                    <a:pt x="0" y="9"/>
                  </a:lnTo>
                  <a:lnTo>
                    <a:pt x="10" y="19"/>
                  </a:lnTo>
                  <a:lnTo>
                    <a:pt x="22" y="28"/>
                  </a:lnTo>
                  <a:lnTo>
                    <a:pt x="32" y="36"/>
                  </a:lnTo>
                  <a:lnTo>
                    <a:pt x="44" y="45"/>
                  </a:lnTo>
                  <a:lnTo>
                    <a:pt x="56" y="53"/>
                  </a:lnTo>
                  <a:lnTo>
                    <a:pt x="69" y="59"/>
                  </a:lnTo>
                  <a:lnTo>
                    <a:pt x="82" y="66"/>
                  </a:lnTo>
                  <a:lnTo>
                    <a:pt x="94" y="70"/>
                  </a:lnTo>
                  <a:lnTo>
                    <a:pt x="101" y="73"/>
                  </a:lnTo>
                  <a:lnTo>
                    <a:pt x="110" y="76"/>
                  </a:lnTo>
                  <a:lnTo>
                    <a:pt x="117" y="81"/>
                  </a:lnTo>
                  <a:lnTo>
                    <a:pt x="124" y="84"/>
                  </a:lnTo>
                  <a:lnTo>
                    <a:pt x="129" y="89"/>
                  </a:lnTo>
                  <a:lnTo>
                    <a:pt x="136" y="94"/>
                  </a:lnTo>
                  <a:lnTo>
                    <a:pt x="143" y="100"/>
                  </a:lnTo>
                  <a:lnTo>
                    <a:pt x="149" y="104"/>
                  </a:lnTo>
                  <a:lnTo>
                    <a:pt x="155" y="109"/>
                  </a:lnTo>
                  <a:lnTo>
                    <a:pt x="161" y="114"/>
                  </a:lnTo>
                  <a:lnTo>
                    <a:pt x="167" y="117"/>
                  </a:lnTo>
                  <a:lnTo>
                    <a:pt x="173" y="122"/>
                  </a:lnTo>
                  <a:lnTo>
                    <a:pt x="180" y="125"/>
                  </a:lnTo>
                  <a:lnTo>
                    <a:pt x="185" y="129"/>
                  </a:lnTo>
                  <a:lnTo>
                    <a:pt x="192" y="132"/>
                  </a:lnTo>
                  <a:lnTo>
                    <a:pt x="198" y="137"/>
                  </a:lnTo>
                  <a:lnTo>
                    <a:pt x="210" y="146"/>
                  </a:lnTo>
                  <a:lnTo>
                    <a:pt x="219" y="157"/>
                  </a:lnTo>
                  <a:lnTo>
                    <a:pt x="227" y="169"/>
                  </a:lnTo>
                  <a:lnTo>
                    <a:pt x="233" y="181"/>
                  </a:lnTo>
                  <a:lnTo>
                    <a:pt x="239" y="196"/>
                  </a:lnTo>
                  <a:lnTo>
                    <a:pt x="244" y="210"/>
                  </a:lnTo>
                  <a:lnTo>
                    <a:pt x="247" y="224"/>
                  </a:lnTo>
                  <a:lnTo>
                    <a:pt x="252" y="238"/>
                  </a:lnTo>
                  <a:lnTo>
                    <a:pt x="257" y="254"/>
                  </a:lnTo>
                  <a:lnTo>
                    <a:pt x="262" y="269"/>
                  </a:lnTo>
                  <a:lnTo>
                    <a:pt x="269" y="284"/>
                  </a:lnTo>
                  <a:lnTo>
                    <a:pt x="278" y="300"/>
                  </a:lnTo>
                  <a:lnTo>
                    <a:pt x="286" y="314"/>
                  </a:lnTo>
                  <a:lnTo>
                    <a:pt x="294" y="328"/>
                  </a:lnTo>
                  <a:lnTo>
                    <a:pt x="303" y="342"/>
                  </a:lnTo>
                  <a:lnTo>
                    <a:pt x="313" y="355"/>
                  </a:lnTo>
                  <a:close/>
                </a:path>
              </a:pathLst>
            </a:custGeom>
            <a:solidFill>
              <a:srgbClr val="000000"/>
            </a:solidFill>
            <a:ln w="9525">
              <a:noFill/>
              <a:round/>
              <a:headEnd/>
              <a:tailEnd/>
            </a:ln>
          </p:spPr>
          <p:txBody>
            <a:bodyPr/>
            <a:lstStyle/>
            <a:p>
              <a:endParaRPr lang="ru-RU"/>
            </a:p>
          </p:txBody>
        </p:sp>
        <p:sp>
          <p:nvSpPr>
            <p:cNvPr id="6272" name="Freeform 199"/>
            <p:cNvSpPr>
              <a:spLocks/>
            </p:cNvSpPr>
            <p:nvPr/>
          </p:nvSpPr>
          <p:spPr bwMode="auto">
            <a:xfrm>
              <a:off x="3655" y="364"/>
              <a:ext cx="41" cy="34"/>
            </a:xfrm>
            <a:custGeom>
              <a:avLst/>
              <a:gdLst>
                <a:gd name="T0" fmla="*/ 0 w 164"/>
                <a:gd name="T1" fmla="*/ 0 h 135"/>
                <a:gd name="T2" fmla="*/ 0 w 164"/>
                <a:gd name="T3" fmla="*/ 0 h 135"/>
                <a:gd name="T4" fmla="*/ 0 w 164"/>
                <a:gd name="T5" fmla="*/ 0 h 135"/>
                <a:gd name="T6" fmla="*/ 0 w 164"/>
                <a:gd name="T7" fmla="*/ 0 h 135"/>
                <a:gd name="T8" fmla="*/ 0 w 164"/>
                <a:gd name="T9" fmla="*/ 0 h 135"/>
                <a:gd name="T10" fmla="*/ 0 w 164"/>
                <a:gd name="T11" fmla="*/ 0 h 135"/>
                <a:gd name="T12" fmla="*/ 0 w 164"/>
                <a:gd name="T13" fmla="*/ 0 h 135"/>
                <a:gd name="T14" fmla="*/ 0 w 164"/>
                <a:gd name="T15" fmla="*/ 0 h 135"/>
                <a:gd name="T16" fmla="*/ 0 w 164"/>
                <a:gd name="T17" fmla="*/ 0 h 135"/>
                <a:gd name="T18" fmla="*/ 0 w 164"/>
                <a:gd name="T19" fmla="*/ 0 h 135"/>
                <a:gd name="T20" fmla="*/ 0 w 164"/>
                <a:gd name="T21" fmla="*/ 0 h 135"/>
                <a:gd name="T22" fmla="*/ 0 w 164"/>
                <a:gd name="T23" fmla="*/ 0 h 135"/>
                <a:gd name="T24" fmla="*/ 0 w 164"/>
                <a:gd name="T25" fmla="*/ 0 h 135"/>
                <a:gd name="T26" fmla="*/ 0 w 164"/>
                <a:gd name="T27" fmla="*/ 0 h 135"/>
                <a:gd name="T28" fmla="*/ 0 w 164"/>
                <a:gd name="T29" fmla="*/ 0 h 135"/>
                <a:gd name="T30" fmla="*/ 0 w 164"/>
                <a:gd name="T31" fmla="*/ 0 h 135"/>
                <a:gd name="T32" fmla="*/ 0 w 164"/>
                <a:gd name="T33" fmla="*/ 0 h 135"/>
                <a:gd name="T34" fmla="*/ 0 w 164"/>
                <a:gd name="T35" fmla="*/ 0 h 135"/>
                <a:gd name="T36" fmla="*/ 0 w 164"/>
                <a:gd name="T37" fmla="*/ 0 h 135"/>
                <a:gd name="T38" fmla="*/ 0 w 164"/>
                <a:gd name="T39" fmla="*/ 0 h 135"/>
                <a:gd name="T40" fmla="*/ 0 w 164"/>
                <a:gd name="T41" fmla="*/ 0 h 135"/>
                <a:gd name="T42" fmla="*/ 0 w 164"/>
                <a:gd name="T43" fmla="*/ 0 h 135"/>
                <a:gd name="T44" fmla="*/ 0 w 164"/>
                <a:gd name="T45" fmla="*/ 0 h 135"/>
                <a:gd name="T46" fmla="*/ 0 w 164"/>
                <a:gd name="T47" fmla="*/ 0 h 135"/>
                <a:gd name="T48" fmla="*/ 0 w 164"/>
                <a:gd name="T49" fmla="*/ 0 h 135"/>
                <a:gd name="T50" fmla="*/ 0 w 164"/>
                <a:gd name="T51" fmla="*/ 0 h 135"/>
                <a:gd name="T52" fmla="*/ 0 w 164"/>
                <a:gd name="T53" fmla="*/ 0 h 135"/>
                <a:gd name="T54" fmla="*/ 0 w 164"/>
                <a:gd name="T55" fmla="*/ 0 h 135"/>
                <a:gd name="T56" fmla="*/ 0 w 164"/>
                <a:gd name="T57" fmla="*/ 0 h 135"/>
                <a:gd name="T58" fmla="*/ 0 w 164"/>
                <a:gd name="T59" fmla="*/ 0 h 135"/>
                <a:gd name="T60" fmla="*/ 0 w 164"/>
                <a:gd name="T61" fmla="*/ 0 h 135"/>
                <a:gd name="T62" fmla="*/ 0 w 164"/>
                <a:gd name="T63" fmla="*/ 0 h 135"/>
                <a:gd name="T64" fmla="*/ 0 w 164"/>
                <a:gd name="T65" fmla="*/ 0 h 135"/>
                <a:gd name="T66" fmla="*/ 0 w 164"/>
                <a:gd name="T67" fmla="*/ 0 h 135"/>
                <a:gd name="T68" fmla="*/ 0 w 164"/>
                <a:gd name="T69" fmla="*/ 0 h 135"/>
                <a:gd name="T70" fmla="*/ 0 w 164"/>
                <a:gd name="T71" fmla="*/ 0 h 135"/>
                <a:gd name="T72" fmla="*/ 0 w 164"/>
                <a:gd name="T73" fmla="*/ 0 h 135"/>
                <a:gd name="T74" fmla="*/ 0 w 164"/>
                <a:gd name="T75" fmla="*/ 0 h 135"/>
                <a:gd name="T76" fmla="*/ 0 w 164"/>
                <a:gd name="T77" fmla="*/ 0 h 135"/>
                <a:gd name="T78" fmla="*/ 0 w 164"/>
                <a:gd name="T79" fmla="*/ 0 h 135"/>
                <a:gd name="T80" fmla="*/ 0 w 164"/>
                <a:gd name="T81" fmla="*/ 0 h 135"/>
                <a:gd name="T82" fmla="*/ 0 w 164"/>
                <a:gd name="T83" fmla="*/ 0 h 135"/>
                <a:gd name="T84" fmla="*/ 0 w 164"/>
                <a:gd name="T85" fmla="*/ 0 h 135"/>
                <a:gd name="T86" fmla="*/ 0 w 164"/>
                <a:gd name="T87" fmla="*/ 0 h 135"/>
                <a:gd name="T88" fmla="*/ 0 w 164"/>
                <a:gd name="T89" fmla="*/ 0 h 135"/>
                <a:gd name="T90" fmla="*/ 0 w 164"/>
                <a:gd name="T91" fmla="*/ 0 h 135"/>
                <a:gd name="T92" fmla="*/ 0 w 164"/>
                <a:gd name="T93" fmla="*/ 0 h 135"/>
                <a:gd name="T94" fmla="*/ 0 w 164"/>
                <a:gd name="T95" fmla="*/ 0 h 135"/>
                <a:gd name="T96" fmla="*/ 0 w 164"/>
                <a:gd name="T97" fmla="*/ 0 h 135"/>
                <a:gd name="T98" fmla="*/ 0 w 164"/>
                <a:gd name="T99" fmla="*/ 0 h 135"/>
                <a:gd name="T100" fmla="*/ 0 w 164"/>
                <a:gd name="T101" fmla="*/ 0 h 135"/>
                <a:gd name="T102" fmla="*/ 0 w 164"/>
                <a:gd name="T103" fmla="*/ 0 h 135"/>
                <a:gd name="T104" fmla="*/ 0 w 164"/>
                <a:gd name="T105" fmla="*/ 0 h 135"/>
                <a:gd name="T106" fmla="*/ 0 w 164"/>
                <a:gd name="T107" fmla="*/ 0 h 135"/>
                <a:gd name="T108" fmla="*/ 0 w 164"/>
                <a:gd name="T109" fmla="*/ 0 h 135"/>
                <a:gd name="T110" fmla="*/ 0 w 164"/>
                <a:gd name="T111" fmla="*/ 0 h 135"/>
                <a:gd name="T112" fmla="*/ 0 w 164"/>
                <a:gd name="T113" fmla="*/ 0 h 135"/>
                <a:gd name="T114" fmla="*/ 0 w 164"/>
                <a:gd name="T115" fmla="*/ 0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35"/>
                <a:gd name="T176" fmla="*/ 164 w 164"/>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35">
                  <a:moveTo>
                    <a:pt x="0" y="0"/>
                  </a:moveTo>
                  <a:lnTo>
                    <a:pt x="5" y="12"/>
                  </a:lnTo>
                  <a:lnTo>
                    <a:pt x="10" y="23"/>
                  </a:lnTo>
                  <a:lnTo>
                    <a:pt x="14" y="31"/>
                  </a:lnTo>
                  <a:lnTo>
                    <a:pt x="21" y="38"/>
                  </a:lnTo>
                  <a:lnTo>
                    <a:pt x="31" y="45"/>
                  </a:lnTo>
                  <a:lnTo>
                    <a:pt x="40" y="52"/>
                  </a:lnTo>
                  <a:lnTo>
                    <a:pt x="53" y="59"/>
                  </a:lnTo>
                  <a:lnTo>
                    <a:pt x="67" y="66"/>
                  </a:lnTo>
                  <a:lnTo>
                    <a:pt x="74" y="69"/>
                  </a:lnTo>
                  <a:lnTo>
                    <a:pt x="80" y="73"/>
                  </a:lnTo>
                  <a:lnTo>
                    <a:pt x="86" y="78"/>
                  </a:lnTo>
                  <a:lnTo>
                    <a:pt x="92" y="82"/>
                  </a:lnTo>
                  <a:lnTo>
                    <a:pt x="97" y="87"/>
                  </a:lnTo>
                  <a:lnTo>
                    <a:pt x="103" y="92"/>
                  </a:lnTo>
                  <a:lnTo>
                    <a:pt x="109" y="98"/>
                  </a:lnTo>
                  <a:lnTo>
                    <a:pt x="115" y="102"/>
                  </a:lnTo>
                  <a:lnTo>
                    <a:pt x="121" y="107"/>
                  </a:lnTo>
                  <a:lnTo>
                    <a:pt x="125" y="112"/>
                  </a:lnTo>
                  <a:lnTo>
                    <a:pt x="131" y="115"/>
                  </a:lnTo>
                  <a:lnTo>
                    <a:pt x="137" y="119"/>
                  </a:lnTo>
                  <a:lnTo>
                    <a:pt x="142" y="123"/>
                  </a:lnTo>
                  <a:lnTo>
                    <a:pt x="148" y="127"/>
                  </a:lnTo>
                  <a:lnTo>
                    <a:pt x="153" y="130"/>
                  </a:lnTo>
                  <a:lnTo>
                    <a:pt x="159" y="135"/>
                  </a:lnTo>
                  <a:lnTo>
                    <a:pt x="160" y="135"/>
                  </a:lnTo>
                  <a:lnTo>
                    <a:pt x="163" y="135"/>
                  </a:lnTo>
                  <a:lnTo>
                    <a:pt x="164" y="133"/>
                  </a:lnTo>
                  <a:lnTo>
                    <a:pt x="163" y="132"/>
                  </a:lnTo>
                  <a:lnTo>
                    <a:pt x="153" y="123"/>
                  </a:lnTo>
                  <a:lnTo>
                    <a:pt x="144" y="116"/>
                  </a:lnTo>
                  <a:lnTo>
                    <a:pt x="134" y="109"/>
                  </a:lnTo>
                  <a:lnTo>
                    <a:pt x="124" y="102"/>
                  </a:lnTo>
                  <a:lnTo>
                    <a:pt x="115" y="95"/>
                  </a:lnTo>
                  <a:lnTo>
                    <a:pt x="104" y="87"/>
                  </a:lnTo>
                  <a:lnTo>
                    <a:pt x="95" y="80"/>
                  </a:lnTo>
                  <a:lnTo>
                    <a:pt x="86" y="72"/>
                  </a:lnTo>
                  <a:lnTo>
                    <a:pt x="81" y="68"/>
                  </a:lnTo>
                  <a:lnTo>
                    <a:pt x="76" y="66"/>
                  </a:lnTo>
                  <a:lnTo>
                    <a:pt x="72" y="62"/>
                  </a:lnTo>
                  <a:lnTo>
                    <a:pt x="67" y="60"/>
                  </a:lnTo>
                  <a:lnTo>
                    <a:pt x="61" y="58"/>
                  </a:lnTo>
                  <a:lnTo>
                    <a:pt x="57" y="57"/>
                  </a:lnTo>
                  <a:lnTo>
                    <a:pt x="51" y="54"/>
                  </a:lnTo>
                  <a:lnTo>
                    <a:pt x="46" y="52"/>
                  </a:lnTo>
                  <a:lnTo>
                    <a:pt x="39" y="47"/>
                  </a:lnTo>
                  <a:lnTo>
                    <a:pt x="32" y="43"/>
                  </a:lnTo>
                  <a:lnTo>
                    <a:pt x="26" y="37"/>
                  </a:lnTo>
                  <a:lnTo>
                    <a:pt x="20" y="30"/>
                  </a:lnTo>
                  <a:lnTo>
                    <a:pt x="14" y="23"/>
                  </a:lnTo>
                  <a:lnTo>
                    <a:pt x="9" y="14"/>
                  </a:lnTo>
                  <a:lnTo>
                    <a:pt x="4" y="7"/>
                  </a:lnTo>
                  <a:lnTo>
                    <a:pt x="0" y="0"/>
                  </a:lnTo>
                  <a:close/>
                </a:path>
              </a:pathLst>
            </a:custGeom>
            <a:solidFill>
              <a:srgbClr val="000000"/>
            </a:solidFill>
            <a:ln w="9525">
              <a:noFill/>
              <a:round/>
              <a:headEnd/>
              <a:tailEnd/>
            </a:ln>
          </p:spPr>
          <p:txBody>
            <a:bodyPr/>
            <a:lstStyle/>
            <a:p>
              <a:endParaRPr lang="ru-RU"/>
            </a:p>
          </p:txBody>
        </p:sp>
        <p:sp>
          <p:nvSpPr>
            <p:cNvPr id="6273" name="Freeform 200"/>
            <p:cNvSpPr>
              <a:spLocks/>
            </p:cNvSpPr>
            <p:nvPr/>
          </p:nvSpPr>
          <p:spPr bwMode="auto">
            <a:xfrm>
              <a:off x="3667" y="389"/>
              <a:ext cx="43" cy="38"/>
            </a:xfrm>
            <a:custGeom>
              <a:avLst/>
              <a:gdLst>
                <a:gd name="T0" fmla="*/ 0 w 174"/>
                <a:gd name="T1" fmla="*/ 0 h 152"/>
                <a:gd name="T2" fmla="*/ 0 w 174"/>
                <a:gd name="T3" fmla="*/ 0 h 152"/>
                <a:gd name="T4" fmla="*/ 0 w 174"/>
                <a:gd name="T5" fmla="*/ 0 h 152"/>
                <a:gd name="T6" fmla="*/ 0 w 174"/>
                <a:gd name="T7" fmla="*/ 0 h 152"/>
                <a:gd name="T8" fmla="*/ 0 w 174"/>
                <a:gd name="T9" fmla="*/ 0 h 152"/>
                <a:gd name="T10" fmla="*/ 0 w 174"/>
                <a:gd name="T11" fmla="*/ 0 h 152"/>
                <a:gd name="T12" fmla="*/ 0 w 174"/>
                <a:gd name="T13" fmla="*/ 0 h 152"/>
                <a:gd name="T14" fmla="*/ 0 w 174"/>
                <a:gd name="T15" fmla="*/ 0 h 152"/>
                <a:gd name="T16" fmla="*/ 0 w 174"/>
                <a:gd name="T17" fmla="*/ 0 h 152"/>
                <a:gd name="T18" fmla="*/ 0 w 174"/>
                <a:gd name="T19" fmla="*/ 0 h 152"/>
                <a:gd name="T20" fmla="*/ 0 w 174"/>
                <a:gd name="T21" fmla="*/ 0 h 152"/>
                <a:gd name="T22" fmla="*/ 0 w 174"/>
                <a:gd name="T23" fmla="*/ 0 h 152"/>
                <a:gd name="T24" fmla="*/ 0 w 174"/>
                <a:gd name="T25" fmla="*/ 0 h 152"/>
                <a:gd name="T26" fmla="*/ 0 w 174"/>
                <a:gd name="T27" fmla="*/ 0 h 152"/>
                <a:gd name="T28" fmla="*/ 0 w 174"/>
                <a:gd name="T29" fmla="*/ 0 h 152"/>
                <a:gd name="T30" fmla="*/ 0 w 174"/>
                <a:gd name="T31" fmla="*/ 0 h 152"/>
                <a:gd name="T32" fmla="*/ 0 w 174"/>
                <a:gd name="T33" fmla="*/ 0 h 152"/>
                <a:gd name="T34" fmla="*/ 0 w 174"/>
                <a:gd name="T35" fmla="*/ 0 h 152"/>
                <a:gd name="T36" fmla="*/ 0 w 174"/>
                <a:gd name="T37" fmla="*/ 0 h 152"/>
                <a:gd name="T38" fmla="*/ 0 w 174"/>
                <a:gd name="T39" fmla="*/ 0 h 152"/>
                <a:gd name="T40" fmla="*/ 0 w 174"/>
                <a:gd name="T41" fmla="*/ 0 h 152"/>
                <a:gd name="T42" fmla="*/ 0 w 174"/>
                <a:gd name="T43" fmla="*/ 0 h 152"/>
                <a:gd name="T44" fmla="*/ 0 w 174"/>
                <a:gd name="T45" fmla="*/ 0 h 152"/>
                <a:gd name="T46" fmla="*/ 0 w 174"/>
                <a:gd name="T47" fmla="*/ 0 h 152"/>
                <a:gd name="T48" fmla="*/ 0 w 174"/>
                <a:gd name="T49" fmla="*/ 0 h 152"/>
                <a:gd name="T50" fmla="*/ 0 w 174"/>
                <a:gd name="T51" fmla="*/ 0 h 152"/>
                <a:gd name="T52" fmla="*/ 0 w 174"/>
                <a:gd name="T53" fmla="*/ 0 h 152"/>
                <a:gd name="T54" fmla="*/ 0 w 174"/>
                <a:gd name="T55" fmla="*/ 0 h 152"/>
                <a:gd name="T56" fmla="*/ 0 w 174"/>
                <a:gd name="T57" fmla="*/ 0 h 152"/>
                <a:gd name="T58" fmla="*/ 0 w 174"/>
                <a:gd name="T59" fmla="*/ 0 h 152"/>
                <a:gd name="T60" fmla="*/ 0 w 174"/>
                <a:gd name="T61" fmla="*/ 0 h 152"/>
                <a:gd name="T62" fmla="*/ 0 w 174"/>
                <a:gd name="T63" fmla="*/ 0 h 152"/>
                <a:gd name="T64" fmla="*/ 0 w 174"/>
                <a:gd name="T65" fmla="*/ 0 h 152"/>
                <a:gd name="T66" fmla="*/ 0 w 174"/>
                <a:gd name="T67" fmla="*/ 0 h 152"/>
                <a:gd name="T68" fmla="*/ 0 w 174"/>
                <a:gd name="T69" fmla="*/ 0 h 152"/>
                <a:gd name="T70" fmla="*/ 0 w 174"/>
                <a:gd name="T71" fmla="*/ 0 h 152"/>
                <a:gd name="T72" fmla="*/ 0 w 174"/>
                <a:gd name="T73" fmla="*/ 0 h 152"/>
                <a:gd name="T74" fmla="*/ 0 w 174"/>
                <a:gd name="T75" fmla="*/ 0 h 152"/>
                <a:gd name="T76" fmla="*/ 0 w 174"/>
                <a:gd name="T77" fmla="*/ 0 h 152"/>
                <a:gd name="T78" fmla="*/ 0 w 174"/>
                <a:gd name="T79" fmla="*/ 0 h 152"/>
                <a:gd name="T80" fmla="*/ 0 w 174"/>
                <a:gd name="T81" fmla="*/ 0 h 152"/>
                <a:gd name="T82" fmla="*/ 0 w 174"/>
                <a:gd name="T83" fmla="*/ 0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
                <a:gd name="T127" fmla="*/ 0 h 152"/>
                <a:gd name="T128" fmla="*/ 174 w 174"/>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 h="152">
                  <a:moveTo>
                    <a:pt x="174" y="152"/>
                  </a:moveTo>
                  <a:lnTo>
                    <a:pt x="171" y="140"/>
                  </a:lnTo>
                  <a:lnTo>
                    <a:pt x="166" y="128"/>
                  </a:lnTo>
                  <a:lnTo>
                    <a:pt x="161" y="115"/>
                  </a:lnTo>
                  <a:lnTo>
                    <a:pt x="156" y="104"/>
                  </a:lnTo>
                  <a:lnTo>
                    <a:pt x="149" y="92"/>
                  </a:lnTo>
                  <a:lnTo>
                    <a:pt x="140" y="82"/>
                  </a:lnTo>
                  <a:lnTo>
                    <a:pt x="131" y="72"/>
                  </a:lnTo>
                  <a:lnTo>
                    <a:pt x="122" y="64"/>
                  </a:lnTo>
                  <a:lnTo>
                    <a:pt x="108" y="56"/>
                  </a:lnTo>
                  <a:lnTo>
                    <a:pt x="93" y="48"/>
                  </a:lnTo>
                  <a:lnTo>
                    <a:pt x="77" y="39"/>
                  </a:lnTo>
                  <a:lnTo>
                    <a:pt x="63" y="31"/>
                  </a:lnTo>
                  <a:lnTo>
                    <a:pt x="48" y="24"/>
                  </a:lnTo>
                  <a:lnTo>
                    <a:pt x="33" y="16"/>
                  </a:lnTo>
                  <a:lnTo>
                    <a:pt x="18" y="8"/>
                  </a:lnTo>
                  <a:lnTo>
                    <a:pt x="4" y="0"/>
                  </a:lnTo>
                  <a:lnTo>
                    <a:pt x="3" y="0"/>
                  </a:lnTo>
                  <a:lnTo>
                    <a:pt x="0" y="1"/>
                  </a:lnTo>
                  <a:lnTo>
                    <a:pt x="0" y="4"/>
                  </a:lnTo>
                  <a:lnTo>
                    <a:pt x="0" y="5"/>
                  </a:lnTo>
                  <a:lnTo>
                    <a:pt x="11" y="15"/>
                  </a:lnTo>
                  <a:lnTo>
                    <a:pt x="23" y="23"/>
                  </a:lnTo>
                  <a:lnTo>
                    <a:pt x="34" y="31"/>
                  </a:lnTo>
                  <a:lnTo>
                    <a:pt x="46" y="38"/>
                  </a:lnTo>
                  <a:lnTo>
                    <a:pt x="59" y="44"/>
                  </a:lnTo>
                  <a:lnTo>
                    <a:pt x="72" y="51"/>
                  </a:lnTo>
                  <a:lnTo>
                    <a:pt x="83" y="57"/>
                  </a:lnTo>
                  <a:lnTo>
                    <a:pt x="96" y="63"/>
                  </a:lnTo>
                  <a:lnTo>
                    <a:pt x="110" y="71"/>
                  </a:lnTo>
                  <a:lnTo>
                    <a:pt x="123" y="79"/>
                  </a:lnTo>
                  <a:lnTo>
                    <a:pt x="135" y="89"/>
                  </a:lnTo>
                  <a:lnTo>
                    <a:pt x="144" y="99"/>
                  </a:lnTo>
                  <a:lnTo>
                    <a:pt x="153" y="111"/>
                  </a:lnTo>
                  <a:lnTo>
                    <a:pt x="160" y="122"/>
                  </a:lnTo>
                  <a:lnTo>
                    <a:pt x="167" y="137"/>
                  </a:lnTo>
                  <a:lnTo>
                    <a:pt x="173" y="152"/>
                  </a:lnTo>
                  <a:lnTo>
                    <a:pt x="174" y="152"/>
                  </a:lnTo>
                  <a:close/>
                </a:path>
              </a:pathLst>
            </a:custGeom>
            <a:solidFill>
              <a:srgbClr val="000000"/>
            </a:solidFill>
            <a:ln w="9525">
              <a:noFill/>
              <a:round/>
              <a:headEnd/>
              <a:tailEnd/>
            </a:ln>
          </p:spPr>
          <p:txBody>
            <a:bodyPr/>
            <a:lstStyle/>
            <a:p>
              <a:endParaRPr lang="ru-RU"/>
            </a:p>
          </p:txBody>
        </p:sp>
        <p:sp>
          <p:nvSpPr>
            <p:cNvPr id="6274" name="Freeform 201"/>
            <p:cNvSpPr>
              <a:spLocks/>
            </p:cNvSpPr>
            <p:nvPr/>
          </p:nvSpPr>
          <p:spPr bwMode="auto">
            <a:xfrm>
              <a:off x="3666" y="394"/>
              <a:ext cx="51" cy="62"/>
            </a:xfrm>
            <a:custGeom>
              <a:avLst/>
              <a:gdLst>
                <a:gd name="T0" fmla="*/ 0 w 204"/>
                <a:gd name="T1" fmla="*/ 0 h 251"/>
                <a:gd name="T2" fmla="*/ 0 w 204"/>
                <a:gd name="T3" fmla="*/ 0 h 251"/>
                <a:gd name="T4" fmla="*/ 0 w 204"/>
                <a:gd name="T5" fmla="*/ 0 h 251"/>
                <a:gd name="T6" fmla="*/ 0 w 204"/>
                <a:gd name="T7" fmla="*/ 0 h 251"/>
                <a:gd name="T8" fmla="*/ 0 w 204"/>
                <a:gd name="T9" fmla="*/ 0 h 251"/>
                <a:gd name="T10" fmla="*/ 0 w 204"/>
                <a:gd name="T11" fmla="*/ 0 h 251"/>
                <a:gd name="T12" fmla="*/ 0 w 204"/>
                <a:gd name="T13" fmla="*/ 0 h 251"/>
                <a:gd name="T14" fmla="*/ 0 w 204"/>
                <a:gd name="T15" fmla="*/ 0 h 251"/>
                <a:gd name="T16" fmla="*/ 0 w 204"/>
                <a:gd name="T17" fmla="*/ 0 h 251"/>
                <a:gd name="T18" fmla="*/ 0 w 204"/>
                <a:gd name="T19" fmla="*/ 0 h 251"/>
                <a:gd name="T20" fmla="*/ 0 w 204"/>
                <a:gd name="T21" fmla="*/ 0 h 251"/>
                <a:gd name="T22" fmla="*/ 0 w 204"/>
                <a:gd name="T23" fmla="*/ 0 h 251"/>
                <a:gd name="T24" fmla="*/ 0 w 204"/>
                <a:gd name="T25" fmla="*/ 0 h 251"/>
                <a:gd name="T26" fmla="*/ 0 w 204"/>
                <a:gd name="T27" fmla="*/ 0 h 251"/>
                <a:gd name="T28" fmla="*/ 0 w 204"/>
                <a:gd name="T29" fmla="*/ 0 h 251"/>
                <a:gd name="T30" fmla="*/ 0 w 204"/>
                <a:gd name="T31" fmla="*/ 0 h 251"/>
                <a:gd name="T32" fmla="*/ 0 w 204"/>
                <a:gd name="T33" fmla="*/ 0 h 251"/>
                <a:gd name="T34" fmla="*/ 0 w 204"/>
                <a:gd name="T35" fmla="*/ 0 h 251"/>
                <a:gd name="T36" fmla="*/ 0 w 204"/>
                <a:gd name="T37" fmla="*/ 0 h 251"/>
                <a:gd name="T38" fmla="*/ 0 w 204"/>
                <a:gd name="T39" fmla="*/ 0 h 251"/>
                <a:gd name="T40" fmla="*/ 0 w 204"/>
                <a:gd name="T41" fmla="*/ 0 h 251"/>
                <a:gd name="T42" fmla="*/ 0 w 204"/>
                <a:gd name="T43" fmla="*/ 0 h 251"/>
                <a:gd name="T44" fmla="*/ 0 w 204"/>
                <a:gd name="T45" fmla="*/ 0 h 251"/>
                <a:gd name="T46" fmla="*/ 0 w 204"/>
                <a:gd name="T47" fmla="*/ 0 h 251"/>
                <a:gd name="T48" fmla="*/ 0 w 204"/>
                <a:gd name="T49" fmla="*/ 0 h 251"/>
                <a:gd name="T50" fmla="*/ 0 w 204"/>
                <a:gd name="T51" fmla="*/ 0 h 251"/>
                <a:gd name="T52" fmla="*/ 0 w 204"/>
                <a:gd name="T53" fmla="*/ 0 h 251"/>
                <a:gd name="T54" fmla="*/ 0 w 204"/>
                <a:gd name="T55" fmla="*/ 0 h 251"/>
                <a:gd name="T56" fmla="*/ 0 w 204"/>
                <a:gd name="T57" fmla="*/ 0 h 251"/>
                <a:gd name="T58" fmla="*/ 0 w 204"/>
                <a:gd name="T59" fmla="*/ 0 h 251"/>
                <a:gd name="T60" fmla="*/ 0 w 204"/>
                <a:gd name="T61" fmla="*/ 0 h 251"/>
                <a:gd name="T62" fmla="*/ 0 w 204"/>
                <a:gd name="T63" fmla="*/ 0 h 251"/>
                <a:gd name="T64" fmla="*/ 0 w 204"/>
                <a:gd name="T65" fmla="*/ 0 h 251"/>
                <a:gd name="T66" fmla="*/ 0 w 204"/>
                <a:gd name="T67" fmla="*/ 0 h 251"/>
                <a:gd name="T68" fmla="*/ 0 w 204"/>
                <a:gd name="T69" fmla="*/ 0 h 251"/>
                <a:gd name="T70" fmla="*/ 0 w 204"/>
                <a:gd name="T71" fmla="*/ 0 h 251"/>
                <a:gd name="T72" fmla="*/ 0 w 204"/>
                <a:gd name="T73" fmla="*/ 0 h 251"/>
                <a:gd name="T74" fmla="*/ 0 w 204"/>
                <a:gd name="T75" fmla="*/ 0 h 251"/>
                <a:gd name="T76" fmla="*/ 0 w 204"/>
                <a:gd name="T77" fmla="*/ 0 h 251"/>
                <a:gd name="T78" fmla="*/ 0 w 204"/>
                <a:gd name="T79" fmla="*/ 0 h 251"/>
                <a:gd name="T80" fmla="*/ 0 w 204"/>
                <a:gd name="T81" fmla="*/ 0 h 251"/>
                <a:gd name="T82" fmla="*/ 0 w 204"/>
                <a:gd name="T83" fmla="*/ 0 h 251"/>
                <a:gd name="T84" fmla="*/ 0 w 204"/>
                <a:gd name="T85" fmla="*/ 0 h 251"/>
                <a:gd name="T86" fmla="*/ 0 w 204"/>
                <a:gd name="T87" fmla="*/ 0 h 251"/>
                <a:gd name="T88" fmla="*/ 0 w 204"/>
                <a:gd name="T89" fmla="*/ 0 h 251"/>
                <a:gd name="T90" fmla="*/ 0 w 204"/>
                <a:gd name="T91" fmla="*/ 0 h 251"/>
                <a:gd name="T92" fmla="*/ 0 w 204"/>
                <a:gd name="T93" fmla="*/ 0 h 251"/>
                <a:gd name="T94" fmla="*/ 0 w 204"/>
                <a:gd name="T95" fmla="*/ 0 h 251"/>
                <a:gd name="T96" fmla="*/ 0 w 204"/>
                <a:gd name="T97" fmla="*/ 0 h 251"/>
                <a:gd name="T98" fmla="*/ 0 w 204"/>
                <a:gd name="T99" fmla="*/ 0 h 251"/>
                <a:gd name="T100" fmla="*/ 0 w 204"/>
                <a:gd name="T101" fmla="*/ 0 h 251"/>
                <a:gd name="T102" fmla="*/ 0 w 204"/>
                <a:gd name="T103" fmla="*/ 0 h 251"/>
                <a:gd name="T104" fmla="*/ 0 w 204"/>
                <a:gd name="T105" fmla="*/ 0 h 251"/>
                <a:gd name="T106" fmla="*/ 0 w 204"/>
                <a:gd name="T107" fmla="*/ 0 h 251"/>
                <a:gd name="T108" fmla="*/ 0 w 204"/>
                <a:gd name="T109" fmla="*/ 0 h 251"/>
                <a:gd name="T110" fmla="*/ 0 w 204"/>
                <a:gd name="T111" fmla="*/ 0 h 251"/>
                <a:gd name="T112" fmla="*/ 0 w 204"/>
                <a:gd name="T113" fmla="*/ 0 h 251"/>
                <a:gd name="T114" fmla="*/ 0 w 204"/>
                <a:gd name="T115" fmla="*/ 0 h 251"/>
                <a:gd name="T116" fmla="*/ 0 w 204"/>
                <a:gd name="T117" fmla="*/ 0 h 251"/>
                <a:gd name="T118" fmla="*/ 0 w 204"/>
                <a:gd name="T119" fmla="*/ 0 h 251"/>
                <a:gd name="T120" fmla="*/ 0 w 204"/>
                <a:gd name="T121" fmla="*/ 0 h 251"/>
                <a:gd name="T122" fmla="*/ 0 w 204"/>
                <a:gd name="T123" fmla="*/ 0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
                <a:gd name="T187" fmla="*/ 0 h 251"/>
                <a:gd name="T188" fmla="*/ 204 w 204"/>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 h="251">
                  <a:moveTo>
                    <a:pt x="0" y="0"/>
                  </a:moveTo>
                  <a:lnTo>
                    <a:pt x="6" y="9"/>
                  </a:lnTo>
                  <a:lnTo>
                    <a:pt x="13" y="17"/>
                  </a:lnTo>
                  <a:lnTo>
                    <a:pt x="19" y="24"/>
                  </a:lnTo>
                  <a:lnTo>
                    <a:pt x="26" y="32"/>
                  </a:lnTo>
                  <a:lnTo>
                    <a:pt x="31" y="40"/>
                  </a:lnTo>
                  <a:lnTo>
                    <a:pt x="40" y="47"/>
                  </a:lnTo>
                  <a:lnTo>
                    <a:pt x="47" y="54"/>
                  </a:lnTo>
                  <a:lnTo>
                    <a:pt x="55" y="61"/>
                  </a:lnTo>
                  <a:lnTo>
                    <a:pt x="63" y="70"/>
                  </a:lnTo>
                  <a:lnTo>
                    <a:pt x="71" y="79"/>
                  </a:lnTo>
                  <a:lnTo>
                    <a:pt x="77" y="88"/>
                  </a:lnTo>
                  <a:lnTo>
                    <a:pt x="83" y="98"/>
                  </a:lnTo>
                  <a:lnTo>
                    <a:pt x="87" y="108"/>
                  </a:lnTo>
                  <a:lnTo>
                    <a:pt x="92" y="119"/>
                  </a:lnTo>
                  <a:lnTo>
                    <a:pt x="96" y="130"/>
                  </a:lnTo>
                  <a:lnTo>
                    <a:pt x="99" y="142"/>
                  </a:lnTo>
                  <a:lnTo>
                    <a:pt x="105" y="161"/>
                  </a:lnTo>
                  <a:lnTo>
                    <a:pt x="113" y="177"/>
                  </a:lnTo>
                  <a:lnTo>
                    <a:pt x="122" y="194"/>
                  </a:lnTo>
                  <a:lnTo>
                    <a:pt x="133" y="209"/>
                  </a:lnTo>
                  <a:lnTo>
                    <a:pt x="146" y="223"/>
                  </a:lnTo>
                  <a:lnTo>
                    <a:pt x="161" y="235"/>
                  </a:lnTo>
                  <a:lnTo>
                    <a:pt x="177" y="244"/>
                  </a:lnTo>
                  <a:lnTo>
                    <a:pt x="196" y="251"/>
                  </a:lnTo>
                  <a:lnTo>
                    <a:pt x="199" y="250"/>
                  </a:lnTo>
                  <a:lnTo>
                    <a:pt x="203" y="246"/>
                  </a:lnTo>
                  <a:lnTo>
                    <a:pt x="204" y="242"/>
                  </a:lnTo>
                  <a:lnTo>
                    <a:pt x="203" y="238"/>
                  </a:lnTo>
                  <a:lnTo>
                    <a:pt x="195" y="231"/>
                  </a:lnTo>
                  <a:lnTo>
                    <a:pt x="187" y="225"/>
                  </a:lnTo>
                  <a:lnTo>
                    <a:pt x="178" y="219"/>
                  </a:lnTo>
                  <a:lnTo>
                    <a:pt x="170" y="215"/>
                  </a:lnTo>
                  <a:lnTo>
                    <a:pt x="162" y="209"/>
                  </a:lnTo>
                  <a:lnTo>
                    <a:pt x="154" y="204"/>
                  </a:lnTo>
                  <a:lnTo>
                    <a:pt x="146" y="197"/>
                  </a:lnTo>
                  <a:lnTo>
                    <a:pt x="139" y="190"/>
                  </a:lnTo>
                  <a:lnTo>
                    <a:pt x="132" y="182"/>
                  </a:lnTo>
                  <a:lnTo>
                    <a:pt x="126" y="173"/>
                  </a:lnTo>
                  <a:lnTo>
                    <a:pt x="121" y="164"/>
                  </a:lnTo>
                  <a:lnTo>
                    <a:pt x="117" y="154"/>
                  </a:lnTo>
                  <a:lnTo>
                    <a:pt x="112" y="144"/>
                  </a:lnTo>
                  <a:lnTo>
                    <a:pt x="108" y="135"/>
                  </a:lnTo>
                  <a:lnTo>
                    <a:pt x="105" y="125"/>
                  </a:lnTo>
                  <a:lnTo>
                    <a:pt x="101" y="115"/>
                  </a:lnTo>
                  <a:lnTo>
                    <a:pt x="96" y="101"/>
                  </a:lnTo>
                  <a:lnTo>
                    <a:pt x="89" y="88"/>
                  </a:lnTo>
                  <a:lnTo>
                    <a:pt x="79" y="75"/>
                  </a:lnTo>
                  <a:lnTo>
                    <a:pt x="68" y="66"/>
                  </a:lnTo>
                  <a:lnTo>
                    <a:pt x="57" y="59"/>
                  </a:lnTo>
                  <a:lnTo>
                    <a:pt x="48" y="52"/>
                  </a:lnTo>
                  <a:lnTo>
                    <a:pt x="40" y="44"/>
                  </a:lnTo>
                  <a:lnTo>
                    <a:pt x="30" y="36"/>
                  </a:lnTo>
                  <a:lnTo>
                    <a:pt x="22" y="27"/>
                  </a:lnTo>
                  <a:lnTo>
                    <a:pt x="15" y="18"/>
                  </a:lnTo>
                  <a:lnTo>
                    <a:pt x="7" y="10"/>
                  </a:lnTo>
                  <a:lnTo>
                    <a:pt x="0" y="0"/>
                  </a:lnTo>
                  <a:close/>
                </a:path>
              </a:pathLst>
            </a:custGeom>
            <a:solidFill>
              <a:srgbClr val="000000"/>
            </a:solidFill>
            <a:ln w="9525">
              <a:noFill/>
              <a:round/>
              <a:headEnd/>
              <a:tailEnd/>
            </a:ln>
          </p:spPr>
          <p:txBody>
            <a:bodyPr/>
            <a:lstStyle/>
            <a:p>
              <a:endParaRPr lang="ru-RU"/>
            </a:p>
          </p:txBody>
        </p:sp>
        <p:sp>
          <p:nvSpPr>
            <p:cNvPr id="6275" name="Freeform 202"/>
            <p:cNvSpPr>
              <a:spLocks/>
            </p:cNvSpPr>
            <p:nvPr/>
          </p:nvSpPr>
          <p:spPr bwMode="auto">
            <a:xfrm>
              <a:off x="3667" y="403"/>
              <a:ext cx="24" cy="25"/>
            </a:xfrm>
            <a:custGeom>
              <a:avLst/>
              <a:gdLst>
                <a:gd name="T0" fmla="*/ 0 w 97"/>
                <a:gd name="T1" fmla="*/ 0 h 99"/>
                <a:gd name="T2" fmla="*/ 0 w 97"/>
                <a:gd name="T3" fmla="*/ 0 h 99"/>
                <a:gd name="T4" fmla="*/ 0 w 97"/>
                <a:gd name="T5" fmla="*/ 0 h 99"/>
                <a:gd name="T6" fmla="*/ 0 w 97"/>
                <a:gd name="T7" fmla="*/ 0 h 99"/>
                <a:gd name="T8" fmla="*/ 0 w 97"/>
                <a:gd name="T9" fmla="*/ 0 h 99"/>
                <a:gd name="T10" fmla="*/ 0 w 97"/>
                <a:gd name="T11" fmla="*/ 0 h 99"/>
                <a:gd name="T12" fmla="*/ 0 w 97"/>
                <a:gd name="T13" fmla="*/ 0 h 99"/>
                <a:gd name="T14" fmla="*/ 0 w 97"/>
                <a:gd name="T15" fmla="*/ 0 h 99"/>
                <a:gd name="T16" fmla="*/ 0 w 97"/>
                <a:gd name="T17" fmla="*/ 0 h 99"/>
                <a:gd name="T18" fmla="*/ 0 w 97"/>
                <a:gd name="T19" fmla="*/ 0 h 99"/>
                <a:gd name="T20" fmla="*/ 0 w 97"/>
                <a:gd name="T21" fmla="*/ 0 h 99"/>
                <a:gd name="T22" fmla="*/ 0 w 97"/>
                <a:gd name="T23" fmla="*/ 0 h 99"/>
                <a:gd name="T24" fmla="*/ 0 w 97"/>
                <a:gd name="T25" fmla="*/ 0 h 99"/>
                <a:gd name="T26" fmla="*/ 0 w 97"/>
                <a:gd name="T27" fmla="*/ 0 h 99"/>
                <a:gd name="T28" fmla="*/ 0 w 97"/>
                <a:gd name="T29" fmla="*/ 0 h 99"/>
                <a:gd name="T30" fmla="*/ 0 w 97"/>
                <a:gd name="T31" fmla="*/ 0 h 99"/>
                <a:gd name="T32" fmla="*/ 0 w 97"/>
                <a:gd name="T33" fmla="*/ 0 h 99"/>
                <a:gd name="T34" fmla="*/ 0 w 97"/>
                <a:gd name="T35" fmla="*/ 0 h 99"/>
                <a:gd name="T36" fmla="*/ 0 w 97"/>
                <a:gd name="T37" fmla="*/ 0 h 99"/>
                <a:gd name="T38" fmla="*/ 0 w 97"/>
                <a:gd name="T39" fmla="*/ 0 h 99"/>
                <a:gd name="T40" fmla="*/ 0 w 97"/>
                <a:gd name="T41" fmla="*/ 0 h 99"/>
                <a:gd name="T42" fmla="*/ 0 w 97"/>
                <a:gd name="T43" fmla="*/ 0 h 99"/>
                <a:gd name="T44" fmla="*/ 0 w 97"/>
                <a:gd name="T45" fmla="*/ 0 h 99"/>
                <a:gd name="T46" fmla="*/ 0 w 97"/>
                <a:gd name="T47" fmla="*/ 0 h 99"/>
                <a:gd name="T48" fmla="*/ 0 w 97"/>
                <a:gd name="T49" fmla="*/ 0 h 99"/>
                <a:gd name="T50" fmla="*/ 0 w 97"/>
                <a:gd name="T51" fmla="*/ 0 h 99"/>
                <a:gd name="T52" fmla="*/ 0 w 97"/>
                <a:gd name="T53" fmla="*/ 0 h 99"/>
                <a:gd name="T54" fmla="*/ 0 w 97"/>
                <a:gd name="T55" fmla="*/ 0 h 99"/>
                <a:gd name="T56" fmla="*/ 0 w 97"/>
                <a:gd name="T57" fmla="*/ 0 h 99"/>
                <a:gd name="T58" fmla="*/ 0 w 97"/>
                <a:gd name="T59" fmla="*/ 0 h 99"/>
                <a:gd name="T60" fmla="*/ 0 w 97"/>
                <a:gd name="T61" fmla="*/ 0 h 99"/>
                <a:gd name="T62" fmla="*/ 0 w 97"/>
                <a:gd name="T63" fmla="*/ 0 h 99"/>
                <a:gd name="T64" fmla="*/ 0 w 97"/>
                <a:gd name="T65" fmla="*/ 0 h 99"/>
                <a:gd name="T66" fmla="*/ 0 w 97"/>
                <a:gd name="T67" fmla="*/ 0 h 99"/>
                <a:gd name="T68" fmla="*/ 0 w 97"/>
                <a:gd name="T69" fmla="*/ 0 h 99"/>
                <a:gd name="T70" fmla="*/ 0 w 97"/>
                <a:gd name="T71" fmla="*/ 0 h 99"/>
                <a:gd name="T72" fmla="*/ 0 w 97"/>
                <a:gd name="T73" fmla="*/ 0 h 99"/>
                <a:gd name="T74" fmla="*/ 0 w 97"/>
                <a:gd name="T75" fmla="*/ 0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99"/>
                <a:gd name="T116" fmla="*/ 97 w 97"/>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99">
                  <a:moveTo>
                    <a:pt x="13" y="0"/>
                  </a:moveTo>
                  <a:lnTo>
                    <a:pt x="6" y="13"/>
                  </a:lnTo>
                  <a:lnTo>
                    <a:pt x="0" y="25"/>
                  </a:lnTo>
                  <a:lnTo>
                    <a:pt x="0" y="37"/>
                  </a:lnTo>
                  <a:lnTo>
                    <a:pt x="9" y="50"/>
                  </a:lnTo>
                  <a:lnTo>
                    <a:pt x="17" y="58"/>
                  </a:lnTo>
                  <a:lnTo>
                    <a:pt x="25" y="65"/>
                  </a:lnTo>
                  <a:lnTo>
                    <a:pt x="35" y="74"/>
                  </a:lnTo>
                  <a:lnTo>
                    <a:pt x="45" y="80"/>
                  </a:lnTo>
                  <a:lnTo>
                    <a:pt x="55" y="87"/>
                  </a:lnTo>
                  <a:lnTo>
                    <a:pt x="66" y="91"/>
                  </a:lnTo>
                  <a:lnTo>
                    <a:pt x="76" y="96"/>
                  </a:lnTo>
                  <a:lnTo>
                    <a:pt x="87" y="99"/>
                  </a:lnTo>
                  <a:lnTo>
                    <a:pt x="90" y="99"/>
                  </a:lnTo>
                  <a:lnTo>
                    <a:pt x="95" y="97"/>
                  </a:lnTo>
                  <a:lnTo>
                    <a:pt x="97" y="94"/>
                  </a:lnTo>
                  <a:lnTo>
                    <a:pt x="96" y="90"/>
                  </a:lnTo>
                  <a:lnTo>
                    <a:pt x="89" y="84"/>
                  </a:lnTo>
                  <a:lnTo>
                    <a:pt x="82" y="80"/>
                  </a:lnTo>
                  <a:lnTo>
                    <a:pt x="74" y="75"/>
                  </a:lnTo>
                  <a:lnTo>
                    <a:pt x="66" y="70"/>
                  </a:lnTo>
                  <a:lnTo>
                    <a:pt x="59" y="65"/>
                  </a:lnTo>
                  <a:lnTo>
                    <a:pt x="51" y="61"/>
                  </a:lnTo>
                  <a:lnTo>
                    <a:pt x="42" y="57"/>
                  </a:lnTo>
                  <a:lnTo>
                    <a:pt x="35" y="53"/>
                  </a:lnTo>
                  <a:lnTo>
                    <a:pt x="28" y="47"/>
                  </a:lnTo>
                  <a:lnTo>
                    <a:pt x="20" y="41"/>
                  </a:lnTo>
                  <a:lnTo>
                    <a:pt x="13" y="35"/>
                  </a:lnTo>
                  <a:lnTo>
                    <a:pt x="9" y="27"/>
                  </a:lnTo>
                  <a:lnTo>
                    <a:pt x="9" y="20"/>
                  </a:lnTo>
                  <a:lnTo>
                    <a:pt x="10" y="13"/>
                  </a:lnTo>
                  <a:lnTo>
                    <a:pt x="11" y="6"/>
                  </a:lnTo>
                  <a:lnTo>
                    <a:pt x="13" y="0"/>
                  </a:lnTo>
                  <a:close/>
                </a:path>
              </a:pathLst>
            </a:custGeom>
            <a:solidFill>
              <a:srgbClr val="000000"/>
            </a:solidFill>
            <a:ln w="9525">
              <a:noFill/>
              <a:round/>
              <a:headEnd/>
              <a:tailEnd/>
            </a:ln>
          </p:spPr>
          <p:txBody>
            <a:bodyPr/>
            <a:lstStyle/>
            <a:p>
              <a:endParaRPr lang="ru-RU"/>
            </a:p>
          </p:txBody>
        </p:sp>
        <p:sp>
          <p:nvSpPr>
            <p:cNvPr id="6276" name="Freeform 203"/>
            <p:cNvSpPr>
              <a:spLocks/>
            </p:cNvSpPr>
            <p:nvPr/>
          </p:nvSpPr>
          <p:spPr bwMode="auto">
            <a:xfrm>
              <a:off x="3664" y="414"/>
              <a:ext cx="26" cy="22"/>
            </a:xfrm>
            <a:custGeom>
              <a:avLst/>
              <a:gdLst>
                <a:gd name="T0" fmla="*/ 0 w 106"/>
                <a:gd name="T1" fmla="*/ 0 h 88"/>
                <a:gd name="T2" fmla="*/ 0 w 106"/>
                <a:gd name="T3" fmla="*/ 0 h 88"/>
                <a:gd name="T4" fmla="*/ 0 w 106"/>
                <a:gd name="T5" fmla="*/ 0 h 88"/>
                <a:gd name="T6" fmla="*/ 0 w 106"/>
                <a:gd name="T7" fmla="*/ 0 h 88"/>
                <a:gd name="T8" fmla="*/ 0 w 106"/>
                <a:gd name="T9" fmla="*/ 0 h 88"/>
                <a:gd name="T10" fmla="*/ 0 w 106"/>
                <a:gd name="T11" fmla="*/ 0 h 88"/>
                <a:gd name="T12" fmla="*/ 0 w 106"/>
                <a:gd name="T13" fmla="*/ 0 h 88"/>
                <a:gd name="T14" fmla="*/ 0 w 106"/>
                <a:gd name="T15" fmla="*/ 0 h 88"/>
                <a:gd name="T16" fmla="*/ 0 w 106"/>
                <a:gd name="T17" fmla="*/ 0 h 88"/>
                <a:gd name="T18" fmla="*/ 0 w 106"/>
                <a:gd name="T19" fmla="*/ 0 h 88"/>
                <a:gd name="T20" fmla="*/ 0 w 106"/>
                <a:gd name="T21" fmla="*/ 0 h 88"/>
                <a:gd name="T22" fmla="*/ 0 w 106"/>
                <a:gd name="T23" fmla="*/ 0 h 88"/>
                <a:gd name="T24" fmla="*/ 0 w 106"/>
                <a:gd name="T25" fmla="*/ 0 h 88"/>
                <a:gd name="T26" fmla="*/ 0 w 106"/>
                <a:gd name="T27" fmla="*/ 0 h 88"/>
                <a:gd name="T28" fmla="*/ 0 w 106"/>
                <a:gd name="T29" fmla="*/ 0 h 88"/>
                <a:gd name="T30" fmla="*/ 0 w 106"/>
                <a:gd name="T31" fmla="*/ 0 h 88"/>
                <a:gd name="T32" fmla="*/ 0 w 106"/>
                <a:gd name="T33" fmla="*/ 0 h 88"/>
                <a:gd name="T34" fmla="*/ 0 w 106"/>
                <a:gd name="T35" fmla="*/ 0 h 88"/>
                <a:gd name="T36" fmla="*/ 0 w 106"/>
                <a:gd name="T37" fmla="*/ 0 h 88"/>
                <a:gd name="T38" fmla="*/ 0 w 106"/>
                <a:gd name="T39" fmla="*/ 0 h 88"/>
                <a:gd name="T40" fmla="*/ 0 w 106"/>
                <a:gd name="T41" fmla="*/ 0 h 88"/>
                <a:gd name="T42" fmla="*/ 0 w 106"/>
                <a:gd name="T43" fmla="*/ 0 h 88"/>
                <a:gd name="T44" fmla="*/ 0 w 106"/>
                <a:gd name="T45" fmla="*/ 0 h 88"/>
                <a:gd name="T46" fmla="*/ 0 w 106"/>
                <a:gd name="T47" fmla="*/ 0 h 88"/>
                <a:gd name="T48" fmla="*/ 0 w 106"/>
                <a:gd name="T49" fmla="*/ 0 h 88"/>
                <a:gd name="T50" fmla="*/ 0 w 106"/>
                <a:gd name="T51" fmla="*/ 0 h 88"/>
                <a:gd name="T52" fmla="*/ 0 w 106"/>
                <a:gd name="T53" fmla="*/ 0 h 88"/>
                <a:gd name="T54" fmla="*/ 0 w 106"/>
                <a:gd name="T55" fmla="*/ 0 h 88"/>
                <a:gd name="T56" fmla="*/ 0 w 106"/>
                <a:gd name="T57" fmla="*/ 0 h 88"/>
                <a:gd name="T58" fmla="*/ 0 w 106"/>
                <a:gd name="T59" fmla="*/ 0 h 88"/>
                <a:gd name="T60" fmla="*/ 0 w 106"/>
                <a:gd name="T61" fmla="*/ 0 h 88"/>
                <a:gd name="T62" fmla="*/ 0 w 106"/>
                <a:gd name="T63" fmla="*/ 0 h 88"/>
                <a:gd name="T64" fmla="*/ 0 w 106"/>
                <a:gd name="T65" fmla="*/ 0 h 88"/>
                <a:gd name="T66" fmla="*/ 0 w 106"/>
                <a:gd name="T67" fmla="*/ 0 h 88"/>
                <a:gd name="T68" fmla="*/ 0 w 106"/>
                <a:gd name="T69" fmla="*/ 0 h 88"/>
                <a:gd name="T70" fmla="*/ 0 w 106"/>
                <a:gd name="T71" fmla="*/ 0 h 88"/>
                <a:gd name="T72" fmla="*/ 0 w 106"/>
                <a:gd name="T73" fmla="*/ 0 h 88"/>
                <a:gd name="T74" fmla="*/ 0 w 106"/>
                <a:gd name="T75" fmla="*/ 0 h 88"/>
                <a:gd name="T76" fmla="*/ 0 w 106"/>
                <a:gd name="T77" fmla="*/ 0 h 88"/>
                <a:gd name="T78" fmla="*/ 0 w 106"/>
                <a:gd name="T79" fmla="*/ 0 h 88"/>
                <a:gd name="T80" fmla="*/ 0 w 106"/>
                <a:gd name="T81" fmla="*/ 0 h 88"/>
                <a:gd name="T82" fmla="*/ 0 w 106"/>
                <a:gd name="T83" fmla="*/ 0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88"/>
                <a:gd name="T128" fmla="*/ 106 w 106"/>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88">
                  <a:moveTo>
                    <a:pt x="2" y="0"/>
                  </a:moveTo>
                  <a:lnTo>
                    <a:pt x="1" y="11"/>
                  </a:lnTo>
                  <a:lnTo>
                    <a:pt x="0" y="21"/>
                  </a:lnTo>
                  <a:lnTo>
                    <a:pt x="1" y="32"/>
                  </a:lnTo>
                  <a:lnTo>
                    <a:pt x="4" y="43"/>
                  </a:lnTo>
                  <a:lnTo>
                    <a:pt x="10" y="51"/>
                  </a:lnTo>
                  <a:lnTo>
                    <a:pt x="20" y="57"/>
                  </a:lnTo>
                  <a:lnTo>
                    <a:pt x="29" y="62"/>
                  </a:lnTo>
                  <a:lnTo>
                    <a:pt x="38" y="68"/>
                  </a:lnTo>
                  <a:lnTo>
                    <a:pt x="45" y="74"/>
                  </a:lnTo>
                  <a:lnTo>
                    <a:pt x="53" y="79"/>
                  </a:lnTo>
                  <a:lnTo>
                    <a:pt x="62" y="84"/>
                  </a:lnTo>
                  <a:lnTo>
                    <a:pt x="71" y="86"/>
                  </a:lnTo>
                  <a:lnTo>
                    <a:pt x="80" y="88"/>
                  </a:lnTo>
                  <a:lnTo>
                    <a:pt x="88" y="87"/>
                  </a:lnTo>
                  <a:lnTo>
                    <a:pt x="97" y="84"/>
                  </a:lnTo>
                  <a:lnTo>
                    <a:pt x="104" y="77"/>
                  </a:lnTo>
                  <a:lnTo>
                    <a:pt x="105" y="73"/>
                  </a:lnTo>
                  <a:lnTo>
                    <a:pt x="106" y="69"/>
                  </a:lnTo>
                  <a:lnTo>
                    <a:pt x="106" y="67"/>
                  </a:lnTo>
                  <a:lnTo>
                    <a:pt x="102" y="68"/>
                  </a:lnTo>
                  <a:lnTo>
                    <a:pt x="95" y="69"/>
                  </a:lnTo>
                  <a:lnTo>
                    <a:pt x="87" y="69"/>
                  </a:lnTo>
                  <a:lnTo>
                    <a:pt x="79" y="68"/>
                  </a:lnTo>
                  <a:lnTo>
                    <a:pt x="72" y="66"/>
                  </a:lnTo>
                  <a:lnTo>
                    <a:pt x="64" y="62"/>
                  </a:lnTo>
                  <a:lnTo>
                    <a:pt x="57" y="59"/>
                  </a:lnTo>
                  <a:lnTo>
                    <a:pt x="50" y="54"/>
                  </a:lnTo>
                  <a:lnTo>
                    <a:pt x="44" y="51"/>
                  </a:lnTo>
                  <a:lnTo>
                    <a:pt x="38" y="47"/>
                  </a:lnTo>
                  <a:lnTo>
                    <a:pt x="31" y="45"/>
                  </a:lnTo>
                  <a:lnTo>
                    <a:pt x="24" y="43"/>
                  </a:lnTo>
                  <a:lnTo>
                    <a:pt x="18" y="39"/>
                  </a:lnTo>
                  <a:lnTo>
                    <a:pt x="10" y="32"/>
                  </a:lnTo>
                  <a:lnTo>
                    <a:pt x="6" y="23"/>
                  </a:lnTo>
                  <a:lnTo>
                    <a:pt x="3" y="12"/>
                  </a:lnTo>
                  <a:lnTo>
                    <a:pt x="2" y="0"/>
                  </a:lnTo>
                  <a:close/>
                </a:path>
              </a:pathLst>
            </a:custGeom>
            <a:solidFill>
              <a:srgbClr val="000000"/>
            </a:solidFill>
            <a:ln w="9525">
              <a:noFill/>
              <a:round/>
              <a:headEnd/>
              <a:tailEnd/>
            </a:ln>
          </p:spPr>
          <p:txBody>
            <a:bodyPr/>
            <a:lstStyle/>
            <a:p>
              <a:endParaRPr lang="ru-RU"/>
            </a:p>
          </p:txBody>
        </p:sp>
        <p:sp>
          <p:nvSpPr>
            <p:cNvPr id="6277" name="Freeform 204"/>
            <p:cNvSpPr>
              <a:spLocks/>
            </p:cNvSpPr>
            <p:nvPr/>
          </p:nvSpPr>
          <p:spPr bwMode="auto">
            <a:xfrm>
              <a:off x="3666" y="431"/>
              <a:ext cx="29" cy="14"/>
            </a:xfrm>
            <a:custGeom>
              <a:avLst/>
              <a:gdLst>
                <a:gd name="T0" fmla="*/ 0 w 115"/>
                <a:gd name="T1" fmla="*/ 0 h 56"/>
                <a:gd name="T2" fmla="*/ 0 w 115"/>
                <a:gd name="T3" fmla="*/ 0 h 56"/>
                <a:gd name="T4" fmla="*/ 0 w 115"/>
                <a:gd name="T5" fmla="*/ 0 h 56"/>
                <a:gd name="T6" fmla="*/ 0 w 115"/>
                <a:gd name="T7" fmla="*/ 0 h 56"/>
                <a:gd name="T8" fmla="*/ 0 w 115"/>
                <a:gd name="T9" fmla="*/ 0 h 56"/>
                <a:gd name="T10" fmla="*/ 0 w 115"/>
                <a:gd name="T11" fmla="*/ 0 h 56"/>
                <a:gd name="T12" fmla="*/ 0 w 115"/>
                <a:gd name="T13" fmla="*/ 0 h 56"/>
                <a:gd name="T14" fmla="*/ 0 w 115"/>
                <a:gd name="T15" fmla="*/ 0 h 56"/>
                <a:gd name="T16" fmla="*/ 0 w 115"/>
                <a:gd name="T17" fmla="*/ 0 h 56"/>
                <a:gd name="T18" fmla="*/ 0 w 115"/>
                <a:gd name="T19" fmla="*/ 0 h 56"/>
                <a:gd name="T20" fmla="*/ 0 w 115"/>
                <a:gd name="T21" fmla="*/ 0 h 56"/>
                <a:gd name="T22" fmla="*/ 0 w 115"/>
                <a:gd name="T23" fmla="*/ 0 h 56"/>
                <a:gd name="T24" fmla="*/ 0 w 115"/>
                <a:gd name="T25" fmla="*/ 0 h 56"/>
                <a:gd name="T26" fmla="*/ 0 w 115"/>
                <a:gd name="T27" fmla="*/ 0 h 56"/>
                <a:gd name="T28" fmla="*/ 0 w 115"/>
                <a:gd name="T29" fmla="*/ 0 h 56"/>
                <a:gd name="T30" fmla="*/ 0 w 115"/>
                <a:gd name="T31" fmla="*/ 0 h 56"/>
                <a:gd name="T32" fmla="*/ 0 w 115"/>
                <a:gd name="T33" fmla="*/ 0 h 56"/>
                <a:gd name="T34" fmla="*/ 0 w 115"/>
                <a:gd name="T35" fmla="*/ 0 h 56"/>
                <a:gd name="T36" fmla="*/ 0 w 115"/>
                <a:gd name="T37" fmla="*/ 0 h 56"/>
                <a:gd name="T38" fmla="*/ 0 w 115"/>
                <a:gd name="T39" fmla="*/ 0 h 56"/>
                <a:gd name="T40" fmla="*/ 0 w 115"/>
                <a:gd name="T41" fmla="*/ 0 h 56"/>
                <a:gd name="T42" fmla="*/ 0 w 115"/>
                <a:gd name="T43" fmla="*/ 0 h 56"/>
                <a:gd name="T44" fmla="*/ 0 w 115"/>
                <a:gd name="T45" fmla="*/ 0 h 56"/>
                <a:gd name="T46" fmla="*/ 0 w 115"/>
                <a:gd name="T47" fmla="*/ 0 h 56"/>
                <a:gd name="T48" fmla="*/ 0 w 115"/>
                <a:gd name="T49" fmla="*/ 0 h 56"/>
                <a:gd name="T50" fmla="*/ 0 w 115"/>
                <a:gd name="T51" fmla="*/ 0 h 56"/>
                <a:gd name="T52" fmla="*/ 0 w 115"/>
                <a:gd name="T53" fmla="*/ 0 h 56"/>
                <a:gd name="T54" fmla="*/ 0 w 115"/>
                <a:gd name="T55" fmla="*/ 0 h 56"/>
                <a:gd name="T56" fmla="*/ 0 w 115"/>
                <a:gd name="T57" fmla="*/ 0 h 56"/>
                <a:gd name="T58" fmla="*/ 0 w 115"/>
                <a:gd name="T59" fmla="*/ 0 h 56"/>
                <a:gd name="T60" fmla="*/ 0 w 115"/>
                <a:gd name="T61" fmla="*/ 0 h 56"/>
                <a:gd name="T62" fmla="*/ 0 w 115"/>
                <a:gd name="T63" fmla="*/ 0 h 56"/>
                <a:gd name="T64" fmla="*/ 0 w 115"/>
                <a:gd name="T65" fmla="*/ 0 h 56"/>
                <a:gd name="T66" fmla="*/ 0 w 115"/>
                <a:gd name="T67" fmla="*/ 0 h 56"/>
                <a:gd name="T68" fmla="*/ 0 w 115"/>
                <a:gd name="T69" fmla="*/ 0 h 56"/>
                <a:gd name="T70" fmla="*/ 0 w 115"/>
                <a:gd name="T71" fmla="*/ 0 h 56"/>
                <a:gd name="T72" fmla="*/ 0 w 115"/>
                <a:gd name="T73" fmla="*/ 0 h 56"/>
                <a:gd name="T74" fmla="*/ 0 w 115"/>
                <a:gd name="T75" fmla="*/ 0 h 56"/>
                <a:gd name="T76" fmla="*/ 0 w 115"/>
                <a:gd name="T77" fmla="*/ 0 h 56"/>
                <a:gd name="T78" fmla="*/ 0 w 115"/>
                <a:gd name="T79" fmla="*/ 0 h 56"/>
                <a:gd name="T80" fmla="*/ 0 w 115"/>
                <a:gd name="T81" fmla="*/ 0 h 56"/>
                <a:gd name="T82" fmla="*/ 0 w 115"/>
                <a:gd name="T83" fmla="*/ 0 h 56"/>
                <a:gd name="T84" fmla="*/ 0 w 115"/>
                <a:gd name="T85" fmla="*/ 0 h 56"/>
                <a:gd name="T86" fmla="*/ 0 w 115"/>
                <a:gd name="T87" fmla="*/ 0 h 56"/>
                <a:gd name="T88" fmla="*/ 0 w 115"/>
                <a:gd name="T89" fmla="*/ 0 h 56"/>
                <a:gd name="T90" fmla="*/ 0 w 115"/>
                <a:gd name="T91" fmla="*/ 0 h 56"/>
                <a:gd name="T92" fmla="*/ 0 w 115"/>
                <a:gd name="T93" fmla="*/ 0 h 56"/>
                <a:gd name="T94" fmla="*/ 0 w 115"/>
                <a:gd name="T95" fmla="*/ 0 h 56"/>
                <a:gd name="T96" fmla="*/ 0 w 115"/>
                <a:gd name="T97" fmla="*/ 0 h 56"/>
                <a:gd name="T98" fmla="*/ 0 w 115"/>
                <a:gd name="T99" fmla="*/ 0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6"/>
                <a:gd name="T152" fmla="*/ 115 w 115"/>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6">
                  <a:moveTo>
                    <a:pt x="1" y="0"/>
                  </a:moveTo>
                  <a:lnTo>
                    <a:pt x="0" y="10"/>
                  </a:lnTo>
                  <a:lnTo>
                    <a:pt x="2" y="18"/>
                  </a:lnTo>
                  <a:lnTo>
                    <a:pt x="7" y="25"/>
                  </a:lnTo>
                  <a:lnTo>
                    <a:pt x="14" y="31"/>
                  </a:lnTo>
                  <a:lnTo>
                    <a:pt x="21" y="35"/>
                  </a:lnTo>
                  <a:lnTo>
                    <a:pt x="29" y="40"/>
                  </a:lnTo>
                  <a:lnTo>
                    <a:pt x="37" y="45"/>
                  </a:lnTo>
                  <a:lnTo>
                    <a:pt x="44" y="48"/>
                  </a:lnTo>
                  <a:lnTo>
                    <a:pt x="49" y="50"/>
                  </a:lnTo>
                  <a:lnTo>
                    <a:pt x="53" y="52"/>
                  </a:lnTo>
                  <a:lnTo>
                    <a:pt x="59" y="54"/>
                  </a:lnTo>
                  <a:lnTo>
                    <a:pt x="66" y="55"/>
                  </a:lnTo>
                  <a:lnTo>
                    <a:pt x="72" y="56"/>
                  </a:lnTo>
                  <a:lnTo>
                    <a:pt x="78" y="56"/>
                  </a:lnTo>
                  <a:lnTo>
                    <a:pt x="84" y="56"/>
                  </a:lnTo>
                  <a:lnTo>
                    <a:pt x="88" y="56"/>
                  </a:lnTo>
                  <a:lnTo>
                    <a:pt x="98" y="53"/>
                  </a:lnTo>
                  <a:lnTo>
                    <a:pt x="104" y="46"/>
                  </a:lnTo>
                  <a:lnTo>
                    <a:pt x="108" y="38"/>
                  </a:lnTo>
                  <a:lnTo>
                    <a:pt x="114" y="29"/>
                  </a:lnTo>
                  <a:lnTo>
                    <a:pt x="115" y="27"/>
                  </a:lnTo>
                  <a:lnTo>
                    <a:pt x="114" y="26"/>
                  </a:lnTo>
                  <a:lnTo>
                    <a:pt x="112" y="26"/>
                  </a:lnTo>
                  <a:lnTo>
                    <a:pt x="109" y="27"/>
                  </a:lnTo>
                  <a:lnTo>
                    <a:pt x="106" y="31"/>
                  </a:lnTo>
                  <a:lnTo>
                    <a:pt x="101" y="34"/>
                  </a:lnTo>
                  <a:lnTo>
                    <a:pt x="98" y="38"/>
                  </a:lnTo>
                  <a:lnTo>
                    <a:pt x="94" y="40"/>
                  </a:lnTo>
                  <a:lnTo>
                    <a:pt x="90" y="42"/>
                  </a:lnTo>
                  <a:lnTo>
                    <a:pt x="85" y="42"/>
                  </a:lnTo>
                  <a:lnTo>
                    <a:pt x="80" y="43"/>
                  </a:lnTo>
                  <a:lnTo>
                    <a:pt x="74" y="42"/>
                  </a:lnTo>
                  <a:lnTo>
                    <a:pt x="67" y="41"/>
                  </a:lnTo>
                  <a:lnTo>
                    <a:pt x="60" y="40"/>
                  </a:lnTo>
                  <a:lnTo>
                    <a:pt x="53" y="39"/>
                  </a:lnTo>
                  <a:lnTo>
                    <a:pt x="46" y="36"/>
                  </a:lnTo>
                  <a:lnTo>
                    <a:pt x="41" y="34"/>
                  </a:lnTo>
                  <a:lnTo>
                    <a:pt x="34" y="31"/>
                  </a:lnTo>
                  <a:lnTo>
                    <a:pt x="25" y="27"/>
                  </a:lnTo>
                  <a:lnTo>
                    <a:pt x="18" y="24"/>
                  </a:lnTo>
                  <a:lnTo>
                    <a:pt x="13" y="19"/>
                  </a:lnTo>
                  <a:lnTo>
                    <a:pt x="7" y="13"/>
                  </a:lnTo>
                  <a:lnTo>
                    <a:pt x="3" y="7"/>
                  </a:lnTo>
                  <a:lnTo>
                    <a:pt x="2" y="0"/>
                  </a:lnTo>
                  <a:lnTo>
                    <a:pt x="1" y="0"/>
                  </a:lnTo>
                  <a:close/>
                </a:path>
              </a:pathLst>
            </a:custGeom>
            <a:solidFill>
              <a:srgbClr val="000000"/>
            </a:solidFill>
            <a:ln w="9525">
              <a:noFill/>
              <a:round/>
              <a:headEnd/>
              <a:tailEnd/>
            </a:ln>
          </p:spPr>
          <p:txBody>
            <a:bodyPr/>
            <a:lstStyle/>
            <a:p>
              <a:endParaRPr lang="ru-RU"/>
            </a:p>
          </p:txBody>
        </p:sp>
        <p:sp>
          <p:nvSpPr>
            <p:cNvPr id="6278" name="Freeform 205"/>
            <p:cNvSpPr>
              <a:spLocks/>
            </p:cNvSpPr>
            <p:nvPr/>
          </p:nvSpPr>
          <p:spPr bwMode="auto">
            <a:xfrm>
              <a:off x="3685" y="429"/>
              <a:ext cx="37" cy="43"/>
            </a:xfrm>
            <a:custGeom>
              <a:avLst/>
              <a:gdLst>
                <a:gd name="T0" fmla="*/ 0 w 147"/>
                <a:gd name="T1" fmla="*/ 0 h 170"/>
                <a:gd name="T2" fmla="*/ 0 w 147"/>
                <a:gd name="T3" fmla="*/ 0 h 170"/>
                <a:gd name="T4" fmla="*/ 0 w 147"/>
                <a:gd name="T5" fmla="*/ 0 h 170"/>
                <a:gd name="T6" fmla="*/ 0 w 147"/>
                <a:gd name="T7" fmla="*/ 0 h 170"/>
                <a:gd name="T8" fmla="*/ 0 w 147"/>
                <a:gd name="T9" fmla="*/ 0 h 170"/>
                <a:gd name="T10" fmla="*/ 0 w 147"/>
                <a:gd name="T11" fmla="*/ 0 h 170"/>
                <a:gd name="T12" fmla="*/ 0 w 147"/>
                <a:gd name="T13" fmla="*/ 0 h 170"/>
                <a:gd name="T14" fmla="*/ 0 w 147"/>
                <a:gd name="T15" fmla="*/ 0 h 170"/>
                <a:gd name="T16" fmla="*/ 0 w 147"/>
                <a:gd name="T17" fmla="*/ 0 h 170"/>
                <a:gd name="T18" fmla="*/ 0 w 147"/>
                <a:gd name="T19" fmla="*/ 0 h 170"/>
                <a:gd name="T20" fmla="*/ 0 w 147"/>
                <a:gd name="T21" fmla="*/ 0 h 170"/>
                <a:gd name="T22" fmla="*/ 0 w 147"/>
                <a:gd name="T23" fmla="*/ 0 h 170"/>
                <a:gd name="T24" fmla="*/ 0 w 147"/>
                <a:gd name="T25" fmla="*/ 0 h 170"/>
                <a:gd name="T26" fmla="*/ 0 w 147"/>
                <a:gd name="T27" fmla="*/ 0 h 170"/>
                <a:gd name="T28" fmla="*/ 0 w 147"/>
                <a:gd name="T29" fmla="*/ 0 h 170"/>
                <a:gd name="T30" fmla="*/ 0 w 147"/>
                <a:gd name="T31" fmla="*/ 0 h 170"/>
                <a:gd name="T32" fmla="*/ 0 w 147"/>
                <a:gd name="T33" fmla="*/ 0 h 170"/>
                <a:gd name="T34" fmla="*/ 0 w 147"/>
                <a:gd name="T35" fmla="*/ 0 h 170"/>
                <a:gd name="T36" fmla="*/ 0 w 147"/>
                <a:gd name="T37" fmla="*/ 0 h 170"/>
                <a:gd name="T38" fmla="*/ 0 w 147"/>
                <a:gd name="T39" fmla="*/ 0 h 170"/>
                <a:gd name="T40" fmla="*/ 0 w 147"/>
                <a:gd name="T41" fmla="*/ 0 h 170"/>
                <a:gd name="T42" fmla="*/ 0 w 147"/>
                <a:gd name="T43" fmla="*/ 0 h 170"/>
                <a:gd name="T44" fmla="*/ 0 w 147"/>
                <a:gd name="T45" fmla="*/ 0 h 170"/>
                <a:gd name="T46" fmla="*/ 0 w 147"/>
                <a:gd name="T47" fmla="*/ 0 h 170"/>
                <a:gd name="T48" fmla="*/ 0 w 147"/>
                <a:gd name="T49" fmla="*/ 0 h 170"/>
                <a:gd name="T50" fmla="*/ 0 w 147"/>
                <a:gd name="T51" fmla="*/ 0 h 170"/>
                <a:gd name="T52" fmla="*/ 0 w 147"/>
                <a:gd name="T53" fmla="*/ 0 h 170"/>
                <a:gd name="T54" fmla="*/ 0 w 147"/>
                <a:gd name="T55" fmla="*/ 0 h 170"/>
                <a:gd name="T56" fmla="*/ 0 w 147"/>
                <a:gd name="T57" fmla="*/ 0 h 170"/>
                <a:gd name="T58" fmla="*/ 0 w 147"/>
                <a:gd name="T59" fmla="*/ 0 h 170"/>
                <a:gd name="T60" fmla="*/ 0 w 147"/>
                <a:gd name="T61" fmla="*/ 0 h 170"/>
                <a:gd name="T62" fmla="*/ 0 w 147"/>
                <a:gd name="T63" fmla="*/ 0 h 170"/>
                <a:gd name="T64" fmla="*/ 0 w 147"/>
                <a:gd name="T65" fmla="*/ 0 h 170"/>
                <a:gd name="T66" fmla="*/ 0 w 147"/>
                <a:gd name="T67" fmla="*/ 0 h 170"/>
                <a:gd name="T68" fmla="*/ 0 w 147"/>
                <a:gd name="T69" fmla="*/ 0 h 170"/>
                <a:gd name="T70" fmla="*/ 0 w 147"/>
                <a:gd name="T71" fmla="*/ 0 h 170"/>
                <a:gd name="T72" fmla="*/ 0 w 147"/>
                <a:gd name="T73" fmla="*/ 0 h 170"/>
                <a:gd name="T74" fmla="*/ 0 w 147"/>
                <a:gd name="T75" fmla="*/ 0 h 170"/>
                <a:gd name="T76" fmla="*/ 0 w 147"/>
                <a:gd name="T77" fmla="*/ 0 h 170"/>
                <a:gd name="T78" fmla="*/ 0 w 147"/>
                <a:gd name="T79" fmla="*/ 0 h 170"/>
                <a:gd name="T80" fmla="*/ 0 w 147"/>
                <a:gd name="T81" fmla="*/ 0 h 170"/>
                <a:gd name="T82" fmla="*/ 0 w 147"/>
                <a:gd name="T83" fmla="*/ 0 h 170"/>
                <a:gd name="T84" fmla="*/ 0 w 147"/>
                <a:gd name="T85" fmla="*/ 0 h 170"/>
                <a:gd name="T86" fmla="*/ 0 w 147"/>
                <a:gd name="T87" fmla="*/ 0 h 170"/>
                <a:gd name="T88" fmla="*/ 0 w 147"/>
                <a:gd name="T89" fmla="*/ 0 h 170"/>
                <a:gd name="T90" fmla="*/ 0 w 147"/>
                <a:gd name="T91" fmla="*/ 0 h 170"/>
                <a:gd name="T92" fmla="*/ 0 w 147"/>
                <a:gd name="T93" fmla="*/ 0 h 170"/>
                <a:gd name="T94" fmla="*/ 0 w 147"/>
                <a:gd name="T95" fmla="*/ 0 h 170"/>
                <a:gd name="T96" fmla="*/ 0 w 147"/>
                <a:gd name="T97" fmla="*/ 0 h 170"/>
                <a:gd name="T98" fmla="*/ 0 w 147"/>
                <a:gd name="T99" fmla="*/ 0 h 1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
                <a:gd name="T151" fmla="*/ 0 h 170"/>
                <a:gd name="T152" fmla="*/ 147 w 147"/>
                <a:gd name="T153" fmla="*/ 170 h 1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 h="170">
                  <a:moveTo>
                    <a:pt x="0" y="0"/>
                  </a:moveTo>
                  <a:lnTo>
                    <a:pt x="3" y="14"/>
                  </a:lnTo>
                  <a:lnTo>
                    <a:pt x="7" y="30"/>
                  </a:lnTo>
                  <a:lnTo>
                    <a:pt x="10" y="44"/>
                  </a:lnTo>
                  <a:lnTo>
                    <a:pt x="15" y="58"/>
                  </a:lnTo>
                  <a:lnTo>
                    <a:pt x="21" y="72"/>
                  </a:lnTo>
                  <a:lnTo>
                    <a:pt x="28" y="85"/>
                  </a:lnTo>
                  <a:lnTo>
                    <a:pt x="36" y="96"/>
                  </a:lnTo>
                  <a:lnTo>
                    <a:pt x="45" y="107"/>
                  </a:lnTo>
                  <a:lnTo>
                    <a:pt x="57" y="116"/>
                  </a:lnTo>
                  <a:lnTo>
                    <a:pt x="69" y="124"/>
                  </a:lnTo>
                  <a:lnTo>
                    <a:pt x="82" y="131"/>
                  </a:lnTo>
                  <a:lnTo>
                    <a:pt x="94" y="137"/>
                  </a:lnTo>
                  <a:lnTo>
                    <a:pt x="107" y="143"/>
                  </a:lnTo>
                  <a:lnTo>
                    <a:pt x="119" y="151"/>
                  </a:lnTo>
                  <a:lnTo>
                    <a:pt x="131" y="159"/>
                  </a:lnTo>
                  <a:lnTo>
                    <a:pt x="141" y="170"/>
                  </a:lnTo>
                  <a:lnTo>
                    <a:pt x="143" y="170"/>
                  </a:lnTo>
                  <a:lnTo>
                    <a:pt x="146" y="169"/>
                  </a:lnTo>
                  <a:lnTo>
                    <a:pt x="147" y="168"/>
                  </a:lnTo>
                  <a:lnTo>
                    <a:pt x="147" y="165"/>
                  </a:lnTo>
                  <a:lnTo>
                    <a:pt x="140" y="152"/>
                  </a:lnTo>
                  <a:lnTo>
                    <a:pt x="134" y="140"/>
                  </a:lnTo>
                  <a:lnTo>
                    <a:pt x="125" y="129"/>
                  </a:lnTo>
                  <a:lnTo>
                    <a:pt x="113" y="120"/>
                  </a:lnTo>
                  <a:lnTo>
                    <a:pt x="108" y="117"/>
                  </a:lnTo>
                  <a:lnTo>
                    <a:pt x="103" y="115"/>
                  </a:lnTo>
                  <a:lnTo>
                    <a:pt x="98" y="113"/>
                  </a:lnTo>
                  <a:lnTo>
                    <a:pt x="92" y="112"/>
                  </a:lnTo>
                  <a:lnTo>
                    <a:pt x="87" y="109"/>
                  </a:lnTo>
                  <a:lnTo>
                    <a:pt x="82" y="107"/>
                  </a:lnTo>
                  <a:lnTo>
                    <a:pt x="77" y="103"/>
                  </a:lnTo>
                  <a:lnTo>
                    <a:pt x="72" y="100"/>
                  </a:lnTo>
                  <a:lnTo>
                    <a:pt x="66" y="96"/>
                  </a:lnTo>
                  <a:lnTo>
                    <a:pt x="62" y="93"/>
                  </a:lnTo>
                  <a:lnTo>
                    <a:pt x="56" y="88"/>
                  </a:lnTo>
                  <a:lnTo>
                    <a:pt x="51" y="85"/>
                  </a:lnTo>
                  <a:lnTo>
                    <a:pt x="45" y="81"/>
                  </a:lnTo>
                  <a:lnTo>
                    <a:pt x="41" y="76"/>
                  </a:lnTo>
                  <a:lnTo>
                    <a:pt x="35" y="72"/>
                  </a:lnTo>
                  <a:lnTo>
                    <a:pt x="30" y="67"/>
                  </a:lnTo>
                  <a:lnTo>
                    <a:pt x="20" y="52"/>
                  </a:lnTo>
                  <a:lnTo>
                    <a:pt x="12" y="35"/>
                  </a:lnTo>
                  <a:lnTo>
                    <a:pt x="6" y="18"/>
                  </a:lnTo>
                  <a:lnTo>
                    <a:pt x="1" y="0"/>
                  </a:lnTo>
                  <a:lnTo>
                    <a:pt x="0" y="0"/>
                  </a:lnTo>
                  <a:close/>
                </a:path>
              </a:pathLst>
            </a:custGeom>
            <a:solidFill>
              <a:srgbClr val="000000"/>
            </a:solidFill>
            <a:ln w="9525">
              <a:noFill/>
              <a:round/>
              <a:headEnd/>
              <a:tailEnd/>
            </a:ln>
          </p:spPr>
          <p:txBody>
            <a:bodyPr/>
            <a:lstStyle/>
            <a:p>
              <a:endParaRPr lang="ru-RU"/>
            </a:p>
          </p:txBody>
        </p:sp>
        <p:sp>
          <p:nvSpPr>
            <p:cNvPr id="6279" name="Freeform 206"/>
            <p:cNvSpPr>
              <a:spLocks/>
            </p:cNvSpPr>
            <p:nvPr/>
          </p:nvSpPr>
          <p:spPr bwMode="auto">
            <a:xfrm>
              <a:off x="3826" y="166"/>
              <a:ext cx="5" cy="190"/>
            </a:xfrm>
            <a:custGeom>
              <a:avLst/>
              <a:gdLst>
                <a:gd name="T0" fmla="*/ 0 w 20"/>
                <a:gd name="T1" fmla="*/ 0 h 761"/>
                <a:gd name="T2" fmla="*/ 0 w 20"/>
                <a:gd name="T3" fmla="*/ 0 h 761"/>
                <a:gd name="T4" fmla="*/ 0 w 20"/>
                <a:gd name="T5" fmla="*/ 0 h 761"/>
                <a:gd name="T6" fmla="*/ 0 w 20"/>
                <a:gd name="T7" fmla="*/ 0 h 761"/>
                <a:gd name="T8" fmla="*/ 0 w 20"/>
                <a:gd name="T9" fmla="*/ 0 h 761"/>
                <a:gd name="T10" fmla="*/ 0 w 20"/>
                <a:gd name="T11" fmla="*/ 0 h 761"/>
                <a:gd name="T12" fmla="*/ 0 w 20"/>
                <a:gd name="T13" fmla="*/ 0 h 761"/>
                <a:gd name="T14" fmla="*/ 0 w 20"/>
                <a:gd name="T15" fmla="*/ 0 h 761"/>
                <a:gd name="T16" fmla="*/ 0 w 20"/>
                <a:gd name="T17" fmla="*/ 0 h 761"/>
                <a:gd name="T18" fmla="*/ 0 w 20"/>
                <a:gd name="T19" fmla="*/ 0 h 761"/>
                <a:gd name="T20" fmla="*/ 0 w 20"/>
                <a:gd name="T21" fmla="*/ 0 h 761"/>
                <a:gd name="T22" fmla="*/ 0 w 20"/>
                <a:gd name="T23" fmla="*/ 0 h 761"/>
                <a:gd name="T24" fmla="*/ 0 w 20"/>
                <a:gd name="T25" fmla="*/ 0 h 761"/>
                <a:gd name="T26" fmla="*/ 0 w 20"/>
                <a:gd name="T27" fmla="*/ 0 h 761"/>
                <a:gd name="T28" fmla="*/ 0 w 20"/>
                <a:gd name="T29" fmla="*/ 0 h 761"/>
                <a:gd name="T30" fmla="*/ 0 w 20"/>
                <a:gd name="T31" fmla="*/ 0 h 761"/>
                <a:gd name="T32" fmla="*/ 0 w 20"/>
                <a:gd name="T33" fmla="*/ 0 h 761"/>
                <a:gd name="T34" fmla="*/ 0 w 20"/>
                <a:gd name="T35" fmla="*/ 0 h 761"/>
                <a:gd name="T36" fmla="*/ 0 w 20"/>
                <a:gd name="T37" fmla="*/ 0 h 761"/>
                <a:gd name="T38" fmla="*/ 0 w 20"/>
                <a:gd name="T39" fmla="*/ 0 h 761"/>
                <a:gd name="T40" fmla="*/ 0 w 20"/>
                <a:gd name="T41" fmla="*/ 0 h 761"/>
                <a:gd name="T42" fmla="*/ 0 w 20"/>
                <a:gd name="T43" fmla="*/ 0 h 7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761"/>
                <a:gd name="T68" fmla="*/ 20 w 20"/>
                <a:gd name="T69" fmla="*/ 761 h 7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761">
                  <a:moveTo>
                    <a:pt x="0" y="1"/>
                  </a:moveTo>
                  <a:lnTo>
                    <a:pt x="0" y="191"/>
                  </a:lnTo>
                  <a:lnTo>
                    <a:pt x="0" y="379"/>
                  </a:lnTo>
                  <a:lnTo>
                    <a:pt x="2" y="569"/>
                  </a:lnTo>
                  <a:lnTo>
                    <a:pt x="12" y="758"/>
                  </a:lnTo>
                  <a:lnTo>
                    <a:pt x="13" y="761"/>
                  </a:lnTo>
                  <a:lnTo>
                    <a:pt x="15" y="760"/>
                  </a:lnTo>
                  <a:lnTo>
                    <a:pt x="17" y="758"/>
                  </a:lnTo>
                  <a:lnTo>
                    <a:pt x="19" y="756"/>
                  </a:lnTo>
                  <a:lnTo>
                    <a:pt x="20" y="663"/>
                  </a:lnTo>
                  <a:lnTo>
                    <a:pt x="17" y="569"/>
                  </a:lnTo>
                  <a:lnTo>
                    <a:pt x="14" y="475"/>
                  </a:lnTo>
                  <a:lnTo>
                    <a:pt x="12" y="382"/>
                  </a:lnTo>
                  <a:lnTo>
                    <a:pt x="10" y="287"/>
                  </a:lnTo>
                  <a:lnTo>
                    <a:pt x="8" y="191"/>
                  </a:lnTo>
                  <a:lnTo>
                    <a:pt x="6" y="95"/>
                  </a:lnTo>
                  <a:lnTo>
                    <a:pt x="1" y="0"/>
                  </a:lnTo>
                  <a:lnTo>
                    <a:pt x="0" y="1"/>
                  </a:lnTo>
                  <a:close/>
                </a:path>
              </a:pathLst>
            </a:custGeom>
            <a:solidFill>
              <a:srgbClr val="000000"/>
            </a:solidFill>
            <a:ln w="9525">
              <a:noFill/>
              <a:round/>
              <a:headEnd/>
              <a:tailEnd/>
            </a:ln>
          </p:spPr>
          <p:txBody>
            <a:bodyPr/>
            <a:lstStyle/>
            <a:p>
              <a:endParaRPr lang="ru-RU"/>
            </a:p>
          </p:txBody>
        </p:sp>
        <p:sp>
          <p:nvSpPr>
            <p:cNvPr id="6280" name="Freeform 207"/>
            <p:cNvSpPr>
              <a:spLocks/>
            </p:cNvSpPr>
            <p:nvPr/>
          </p:nvSpPr>
          <p:spPr bwMode="auto">
            <a:xfrm>
              <a:off x="3837" y="144"/>
              <a:ext cx="5" cy="226"/>
            </a:xfrm>
            <a:custGeom>
              <a:avLst/>
              <a:gdLst>
                <a:gd name="T0" fmla="*/ 0 w 20"/>
                <a:gd name="T1" fmla="*/ 0 h 903"/>
                <a:gd name="T2" fmla="*/ 0 w 20"/>
                <a:gd name="T3" fmla="*/ 0 h 903"/>
                <a:gd name="T4" fmla="*/ 0 w 20"/>
                <a:gd name="T5" fmla="*/ 0 h 903"/>
                <a:gd name="T6" fmla="*/ 0 w 20"/>
                <a:gd name="T7" fmla="*/ 0 h 903"/>
                <a:gd name="T8" fmla="*/ 0 w 20"/>
                <a:gd name="T9" fmla="*/ 0 h 903"/>
                <a:gd name="T10" fmla="*/ 0 w 20"/>
                <a:gd name="T11" fmla="*/ 0 h 903"/>
                <a:gd name="T12" fmla="*/ 0 w 20"/>
                <a:gd name="T13" fmla="*/ 0 h 903"/>
                <a:gd name="T14" fmla="*/ 0 w 20"/>
                <a:gd name="T15" fmla="*/ 0 h 903"/>
                <a:gd name="T16" fmla="*/ 0 w 20"/>
                <a:gd name="T17" fmla="*/ 0 h 903"/>
                <a:gd name="T18" fmla="*/ 0 w 20"/>
                <a:gd name="T19" fmla="*/ 0 h 903"/>
                <a:gd name="T20" fmla="*/ 0 w 20"/>
                <a:gd name="T21" fmla="*/ 0 h 903"/>
                <a:gd name="T22" fmla="*/ 0 w 20"/>
                <a:gd name="T23" fmla="*/ 0 h 903"/>
                <a:gd name="T24" fmla="*/ 0 w 20"/>
                <a:gd name="T25" fmla="*/ 0 h 903"/>
                <a:gd name="T26" fmla="*/ 0 w 20"/>
                <a:gd name="T27" fmla="*/ 0 h 903"/>
                <a:gd name="T28" fmla="*/ 0 w 20"/>
                <a:gd name="T29" fmla="*/ 0 h 903"/>
                <a:gd name="T30" fmla="*/ 0 w 20"/>
                <a:gd name="T31" fmla="*/ 0 h 903"/>
                <a:gd name="T32" fmla="*/ 0 w 20"/>
                <a:gd name="T33" fmla="*/ 0 h 903"/>
                <a:gd name="T34" fmla="*/ 0 w 20"/>
                <a:gd name="T35" fmla="*/ 0 h 903"/>
                <a:gd name="T36" fmla="*/ 0 w 20"/>
                <a:gd name="T37" fmla="*/ 0 h 903"/>
                <a:gd name="T38" fmla="*/ 0 w 20"/>
                <a:gd name="T39" fmla="*/ 0 h 903"/>
                <a:gd name="T40" fmla="*/ 0 w 20"/>
                <a:gd name="T41" fmla="*/ 0 h 903"/>
                <a:gd name="T42" fmla="*/ 0 w 20"/>
                <a:gd name="T43" fmla="*/ 0 h 903"/>
                <a:gd name="T44" fmla="*/ 0 w 20"/>
                <a:gd name="T45" fmla="*/ 0 h 903"/>
                <a:gd name="T46" fmla="*/ 0 w 20"/>
                <a:gd name="T47" fmla="*/ 0 h 903"/>
                <a:gd name="T48" fmla="*/ 0 w 20"/>
                <a:gd name="T49" fmla="*/ 0 h 903"/>
                <a:gd name="T50" fmla="*/ 0 w 20"/>
                <a:gd name="T51" fmla="*/ 0 h 903"/>
                <a:gd name="T52" fmla="*/ 0 w 20"/>
                <a:gd name="T53" fmla="*/ 0 h 903"/>
                <a:gd name="T54" fmla="*/ 0 w 20"/>
                <a:gd name="T55" fmla="*/ 0 h 903"/>
                <a:gd name="T56" fmla="*/ 0 w 20"/>
                <a:gd name="T57" fmla="*/ 0 h 903"/>
                <a:gd name="T58" fmla="*/ 0 w 20"/>
                <a:gd name="T59" fmla="*/ 0 h 9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903"/>
                <a:gd name="T92" fmla="*/ 20 w 20"/>
                <a:gd name="T93" fmla="*/ 903 h 9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903">
                  <a:moveTo>
                    <a:pt x="0" y="1"/>
                  </a:moveTo>
                  <a:lnTo>
                    <a:pt x="1" y="104"/>
                  </a:lnTo>
                  <a:lnTo>
                    <a:pt x="1" y="208"/>
                  </a:lnTo>
                  <a:lnTo>
                    <a:pt x="2" y="311"/>
                  </a:lnTo>
                  <a:lnTo>
                    <a:pt x="2" y="416"/>
                  </a:lnTo>
                  <a:lnTo>
                    <a:pt x="3" y="536"/>
                  </a:lnTo>
                  <a:lnTo>
                    <a:pt x="4" y="658"/>
                  </a:lnTo>
                  <a:lnTo>
                    <a:pt x="7" y="778"/>
                  </a:lnTo>
                  <a:lnTo>
                    <a:pt x="13" y="900"/>
                  </a:lnTo>
                  <a:lnTo>
                    <a:pt x="14" y="903"/>
                  </a:lnTo>
                  <a:lnTo>
                    <a:pt x="16" y="901"/>
                  </a:lnTo>
                  <a:lnTo>
                    <a:pt x="17" y="900"/>
                  </a:lnTo>
                  <a:lnTo>
                    <a:pt x="18" y="898"/>
                  </a:lnTo>
                  <a:lnTo>
                    <a:pt x="20" y="826"/>
                  </a:lnTo>
                  <a:lnTo>
                    <a:pt x="17" y="755"/>
                  </a:lnTo>
                  <a:lnTo>
                    <a:pt x="14" y="684"/>
                  </a:lnTo>
                  <a:lnTo>
                    <a:pt x="11" y="612"/>
                  </a:lnTo>
                  <a:lnTo>
                    <a:pt x="11" y="563"/>
                  </a:lnTo>
                  <a:lnTo>
                    <a:pt x="13" y="513"/>
                  </a:lnTo>
                  <a:lnTo>
                    <a:pt x="14" y="464"/>
                  </a:lnTo>
                  <a:lnTo>
                    <a:pt x="14" y="414"/>
                  </a:lnTo>
                  <a:lnTo>
                    <a:pt x="11" y="309"/>
                  </a:lnTo>
                  <a:lnTo>
                    <a:pt x="9" y="203"/>
                  </a:lnTo>
                  <a:lnTo>
                    <a:pt x="6" y="98"/>
                  </a:lnTo>
                  <a:lnTo>
                    <a:pt x="0" y="0"/>
                  </a:lnTo>
                  <a:lnTo>
                    <a:pt x="0" y="1"/>
                  </a:lnTo>
                  <a:close/>
                </a:path>
              </a:pathLst>
            </a:custGeom>
            <a:solidFill>
              <a:srgbClr val="000000"/>
            </a:solidFill>
            <a:ln w="9525">
              <a:noFill/>
              <a:round/>
              <a:headEnd/>
              <a:tailEnd/>
            </a:ln>
          </p:spPr>
          <p:txBody>
            <a:bodyPr/>
            <a:lstStyle/>
            <a:p>
              <a:endParaRPr lang="ru-RU"/>
            </a:p>
          </p:txBody>
        </p:sp>
        <p:sp>
          <p:nvSpPr>
            <p:cNvPr id="6281" name="Freeform 208"/>
            <p:cNvSpPr>
              <a:spLocks/>
            </p:cNvSpPr>
            <p:nvPr/>
          </p:nvSpPr>
          <p:spPr bwMode="auto">
            <a:xfrm>
              <a:off x="3626" y="165"/>
              <a:ext cx="209" cy="8"/>
            </a:xfrm>
            <a:custGeom>
              <a:avLst/>
              <a:gdLst>
                <a:gd name="T0" fmla="*/ 0 w 834"/>
                <a:gd name="T1" fmla="*/ 0 h 32"/>
                <a:gd name="T2" fmla="*/ 0 w 834"/>
                <a:gd name="T3" fmla="*/ 0 h 32"/>
                <a:gd name="T4" fmla="*/ 0 w 834"/>
                <a:gd name="T5" fmla="*/ 0 h 32"/>
                <a:gd name="T6" fmla="*/ 0 w 834"/>
                <a:gd name="T7" fmla="*/ 0 h 32"/>
                <a:gd name="T8" fmla="*/ 0 w 834"/>
                <a:gd name="T9" fmla="*/ 0 h 32"/>
                <a:gd name="T10" fmla="*/ 0 w 834"/>
                <a:gd name="T11" fmla="*/ 0 h 32"/>
                <a:gd name="T12" fmla="*/ 0 w 834"/>
                <a:gd name="T13" fmla="*/ 0 h 32"/>
                <a:gd name="T14" fmla="*/ 0 w 834"/>
                <a:gd name="T15" fmla="*/ 0 h 32"/>
                <a:gd name="T16" fmla="*/ 0 w 834"/>
                <a:gd name="T17" fmla="*/ 0 h 32"/>
                <a:gd name="T18" fmla="*/ 0 w 834"/>
                <a:gd name="T19" fmla="*/ 0 h 32"/>
                <a:gd name="T20" fmla="*/ 0 w 834"/>
                <a:gd name="T21" fmla="*/ 0 h 32"/>
                <a:gd name="T22" fmla="*/ 0 w 834"/>
                <a:gd name="T23" fmla="*/ 0 h 32"/>
                <a:gd name="T24" fmla="*/ 0 w 834"/>
                <a:gd name="T25" fmla="*/ 0 h 32"/>
                <a:gd name="T26" fmla="*/ 0 w 834"/>
                <a:gd name="T27" fmla="*/ 0 h 32"/>
                <a:gd name="T28" fmla="*/ 0 w 834"/>
                <a:gd name="T29" fmla="*/ 0 h 32"/>
                <a:gd name="T30" fmla="*/ 0 w 834"/>
                <a:gd name="T31" fmla="*/ 0 h 32"/>
                <a:gd name="T32" fmla="*/ 0 w 834"/>
                <a:gd name="T33" fmla="*/ 0 h 32"/>
                <a:gd name="T34" fmla="*/ 0 w 834"/>
                <a:gd name="T35" fmla="*/ 0 h 32"/>
                <a:gd name="T36" fmla="*/ 0 w 834"/>
                <a:gd name="T37" fmla="*/ 0 h 32"/>
                <a:gd name="T38" fmla="*/ 0 w 834"/>
                <a:gd name="T39" fmla="*/ 0 h 32"/>
                <a:gd name="T40" fmla="*/ 0 w 834"/>
                <a:gd name="T41" fmla="*/ 0 h 32"/>
                <a:gd name="T42" fmla="*/ 0 w 834"/>
                <a:gd name="T43" fmla="*/ 0 h 32"/>
                <a:gd name="T44" fmla="*/ 0 w 834"/>
                <a:gd name="T45" fmla="*/ 0 h 32"/>
                <a:gd name="T46" fmla="*/ 0 w 834"/>
                <a:gd name="T47" fmla="*/ 0 h 32"/>
                <a:gd name="T48" fmla="*/ 0 w 834"/>
                <a:gd name="T49" fmla="*/ 0 h 32"/>
                <a:gd name="T50" fmla="*/ 0 w 834"/>
                <a:gd name="T51" fmla="*/ 0 h 32"/>
                <a:gd name="T52" fmla="*/ 0 w 834"/>
                <a:gd name="T53" fmla="*/ 0 h 32"/>
                <a:gd name="T54" fmla="*/ 0 w 834"/>
                <a:gd name="T55" fmla="*/ 0 h 32"/>
                <a:gd name="T56" fmla="*/ 0 w 834"/>
                <a:gd name="T57" fmla="*/ 0 h 32"/>
                <a:gd name="T58" fmla="*/ 0 w 834"/>
                <a:gd name="T59" fmla="*/ 0 h 32"/>
                <a:gd name="T60" fmla="*/ 0 w 834"/>
                <a:gd name="T61" fmla="*/ 0 h 32"/>
                <a:gd name="T62" fmla="*/ 0 w 834"/>
                <a:gd name="T63" fmla="*/ 0 h 32"/>
                <a:gd name="T64" fmla="*/ 0 w 834"/>
                <a:gd name="T65" fmla="*/ 0 h 32"/>
                <a:gd name="T66" fmla="*/ 0 w 834"/>
                <a:gd name="T67" fmla="*/ 0 h 32"/>
                <a:gd name="T68" fmla="*/ 0 w 834"/>
                <a:gd name="T69" fmla="*/ 0 h 32"/>
                <a:gd name="T70" fmla="*/ 0 w 834"/>
                <a:gd name="T71" fmla="*/ 0 h 32"/>
                <a:gd name="T72" fmla="*/ 0 w 834"/>
                <a:gd name="T73" fmla="*/ 0 h 32"/>
                <a:gd name="T74" fmla="*/ 0 w 834"/>
                <a:gd name="T75" fmla="*/ 0 h 32"/>
                <a:gd name="T76" fmla="*/ 0 w 834"/>
                <a:gd name="T77" fmla="*/ 0 h 32"/>
                <a:gd name="T78" fmla="*/ 0 w 834"/>
                <a:gd name="T79" fmla="*/ 0 h 32"/>
                <a:gd name="T80" fmla="*/ 0 w 834"/>
                <a:gd name="T81" fmla="*/ 0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4"/>
                <a:gd name="T124" fmla="*/ 0 h 32"/>
                <a:gd name="T125" fmla="*/ 834 w 834"/>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4" h="32">
                  <a:moveTo>
                    <a:pt x="0" y="2"/>
                  </a:moveTo>
                  <a:lnTo>
                    <a:pt x="30" y="3"/>
                  </a:lnTo>
                  <a:lnTo>
                    <a:pt x="68" y="4"/>
                  </a:lnTo>
                  <a:lnTo>
                    <a:pt x="111" y="5"/>
                  </a:lnTo>
                  <a:lnTo>
                    <a:pt x="158" y="7"/>
                  </a:lnTo>
                  <a:lnTo>
                    <a:pt x="209" y="9"/>
                  </a:lnTo>
                  <a:lnTo>
                    <a:pt x="262" y="10"/>
                  </a:lnTo>
                  <a:lnTo>
                    <a:pt x="316" y="12"/>
                  </a:lnTo>
                  <a:lnTo>
                    <a:pt x="370" y="13"/>
                  </a:lnTo>
                  <a:lnTo>
                    <a:pt x="425" y="16"/>
                  </a:lnTo>
                  <a:lnTo>
                    <a:pt x="476" y="17"/>
                  </a:lnTo>
                  <a:lnTo>
                    <a:pt x="527" y="19"/>
                  </a:lnTo>
                  <a:lnTo>
                    <a:pt x="572" y="20"/>
                  </a:lnTo>
                  <a:lnTo>
                    <a:pt x="612" y="22"/>
                  </a:lnTo>
                  <a:lnTo>
                    <a:pt x="647" y="23"/>
                  </a:lnTo>
                  <a:lnTo>
                    <a:pt x="675" y="24"/>
                  </a:lnTo>
                  <a:lnTo>
                    <a:pt x="695" y="25"/>
                  </a:lnTo>
                  <a:lnTo>
                    <a:pt x="711" y="26"/>
                  </a:lnTo>
                  <a:lnTo>
                    <a:pt x="727" y="27"/>
                  </a:lnTo>
                  <a:lnTo>
                    <a:pt x="744" y="29"/>
                  </a:lnTo>
                  <a:lnTo>
                    <a:pt x="760" y="30"/>
                  </a:lnTo>
                  <a:lnTo>
                    <a:pt x="776" y="31"/>
                  </a:lnTo>
                  <a:lnTo>
                    <a:pt x="793" y="32"/>
                  </a:lnTo>
                  <a:lnTo>
                    <a:pt x="809" y="31"/>
                  </a:lnTo>
                  <a:lnTo>
                    <a:pt x="824" y="29"/>
                  </a:lnTo>
                  <a:lnTo>
                    <a:pt x="828" y="26"/>
                  </a:lnTo>
                  <a:lnTo>
                    <a:pt x="831" y="23"/>
                  </a:lnTo>
                  <a:lnTo>
                    <a:pt x="834" y="19"/>
                  </a:lnTo>
                  <a:lnTo>
                    <a:pt x="831" y="16"/>
                  </a:lnTo>
                  <a:lnTo>
                    <a:pt x="828" y="13"/>
                  </a:lnTo>
                  <a:lnTo>
                    <a:pt x="823" y="12"/>
                  </a:lnTo>
                  <a:lnTo>
                    <a:pt x="818" y="11"/>
                  </a:lnTo>
                  <a:lnTo>
                    <a:pt x="814" y="11"/>
                  </a:lnTo>
                  <a:lnTo>
                    <a:pt x="809" y="11"/>
                  </a:lnTo>
                  <a:lnTo>
                    <a:pt x="804" y="10"/>
                  </a:lnTo>
                  <a:lnTo>
                    <a:pt x="800" y="10"/>
                  </a:lnTo>
                  <a:lnTo>
                    <a:pt x="795" y="10"/>
                  </a:lnTo>
                  <a:lnTo>
                    <a:pt x="785" y="10"/>
                  </a:lnTo>
                  <a:lnTo>
                    <a:pt x="774" y="10"/>
                  </a:lnTo>
                  <a:lnTo>
                    <a:pt x="764" y="10"/>
                  </a:lnTo>
                  <a:lnTo>
                    <a:pt x="753" y="9"/>
                  </a:lnTo>
                  <a:lnTo>
                    <a:pt x="743" y="9"/>
                  </a:lnTo>
                  <a:lnTo>
                    <a:pt x="732" y="9"/>
                  </a:lnTo>
                  <a:lnTo>
                    <a:pt x="723" y="9"/>
                  </a:lnTo>
                  <a:lnTo>
                    <a:pt x="712" y="9"/>
                  </a:lnTo>
                  <a:lnTo>
                    <a:pt x="697" y="9"/>
                  </a:lnTo>
                  <a:lnTo>
                    <a:pt x="681" y="7"/>
                  </a:lnTo>
                  <a:lnTo>
                    <a:pt x="665" y="7"/>
                  </a:lnTo>
                  <a:lnTo>
                    <a:pt x="650" y="7"/>
                  </a:lnTo>
                  <a:lnTo>
                    <a:pt x="634" y="7"/>
                  </a:lnTo>
                  <a:lnTo>
                    <a:pt x="619" y="6"/>
                  </a:lnTo>
                  <a:lnTo>
                    <a:pt x="604" y="6"/>
                  </a:lnTo>
                  <a:lnTo>
                    <a:pt x="588" y="6"/>
                  </a:lnTo>
                  <a:lnTo>
                    <a:pt x="572" y="6"/>
                  </a:lnTo>
                  <a:lnTo>
                    <a:pt x="557" y="6"/>
                  </a:lnTo>
                  <a:lnTo>
                    <a:pt x="542" y="6"/>
                  </a:lnTo>
                  <a:lnTo>
                    <a:pt x="527" y="6"/>
                  </a:lnTo>
                  <a:lnTo>
                    <a:pt x="510" y="5"/>
                  </a:lnTo>
                  <a:lnTo>
                    <a:pt x="495" y="5"/>
                  </a:lnTo>
                  <a:lnTo>
                    <a:pt x="480" y="5"/>
                  </a:lnTo>
                  <a:lnTo>
                    <a:pt x="465" y="5"/>
                  </a:lnTo>
                  <a:lnTo>
                    <a:pt x="436" y="5"/>
                  </a:lnTo>
                  <a:lnTo>
                    <a:pt x="406" y="4"/>
                  </a:lnTo>
                  <a:lnTo>
                    <a:pt x="377" y="4"/>
                  </a:lnTo>
                  <a:lnTo>
                    <a:pt x="348" y="3"/>
                  </a:lnTo>
                  <a:lnTo>
                    <a:pt x="319" y="3"/>
                  </a:lnTo>
                  <a:lnTo>
                    <a:pt x="290" y="3"/>
                  </a:lnTo>
                  <a:lnTo>
                    <a:pt x="262" y="2"/>
                  </a:lnTo>
                  <a:lnTo>
                    <a:pt x="232" y="2"/>
                  </a:lnTo>
                  <a:lnTo>
                    <a:pt x="203" y="2"/>
                  </a:lnTo>
                  <a:lnTo>
                    <a:pt x="174" y="2"/>
                  </a:lnTo>
                  <a:lnTo>
                    <a:pt x="145" y="0"/>
                  </a:lnTo>
                  <a:lnTo>
                    <a:pt x="116" y="0"/>
                  </a:lnTo>
                  <a:lnTo>
                    <a:pt x="86" y="0"/>
                  </a:lnTo>
                  <a:lnTo>
                    <a:pt x="58" y="0"/>
                  </a:lnTo>
                  <a:lnTo>
                    <a:pt x="29" y="2"/>
                  </a:lnTo>
                  <a:lnTo>
                    <a:pt x="0" y="2"/>
                  </a:lnTo>
                  <a:close/>
                </a:path>
              </a:pathLst>
            </a:custGeom>
            <a:solidFill>
              <a:srgbClr val="000000"/>
            </a:solidFill>
            <a:ln w="9525">
              <a:noFill/>
              <a:round/>
              <a:headEnd/>
              <a:tailEnd/>
            </a:ln>
          </p:spPr>
          <p:txBody>
            <a:bodyPr/>
            <a:lstStyle/>
            <a:p>
              <a:endParaRPr lang="ru-RU"/>
            </a:p>
          </p:txBody>
        </p:sp>
        <p:sp>
          <p:nvSpPr>
            <p:cNvPr id="6282" name="Freeform 209"/>
            <p:cNvSpPr>
              <a:spLocks/>
            </p:cNvSpPr>
            <p:nvPr/>
          </p:nvSpPr>
          <p:spPr bwMode="auto">
            <a:xfrm>
              <a:off x="3630" y="152"/>
              <a:ext cx="209" cy="8"/>
            </a:xfrm>
            <a:custGeom>
              <a:avLst/>
              <a:gdLst>
                <a:gd name="T0" fmla="*/ 0 w 835"/>
                <a:gd name="T1" fmla="*/ 0 h 31"/>
                <a:gd name="T2" fmla="*/ 0 w 835"/>
                <a:gd name="T3" fmla="*/ 0 h 31"/>
                <a:gd name="T4" fmla="*/ 0 w 835"/>
                <a:gd name="T5" fmla="*/ 0 h 31"/>
                <a:gd name="T6" fmla="*/ 0 w 835"/>
                <a:gd name="T7" fmla="*/ 0 h 31"/>
                <a:gd name="T8" fmla="*/ 0 w 835"/>
                <a:gd name="T9" fmla="*/ 0 h 31"/>
                <a:gd name="T10" fmla="*/ 0 w 835"/>
                <a:gd name="T11" fmla="*/ 0 h 31"/>
                <a:gd name="T12" fmla="*/ 0 w 835"/>
                <a:gd name="T13" fmla="*/ 0 h 31"/>
                <a:gd name="T14" fmla="*/ 0 w 835"/>
                <a:gd name="T15" fmla="*/ 0 h 31"/>
                <a:gd name="T16" fmla="*/ 0 w 835"/>
                <a:gd name="T17" fmla="*/ 0 h 31"/>
                <a:gd name="T18" fmla="*/ 0 w 835"/>
                <a:gd name="T19" fmla="*/ 0 h 31"/>
                <a:gd name="T20" fmla="*/ 0 w 835"/>
                <a:gd name="T21" fmla="*/ 0 h 31"/>
                <a:gd name="T22" fmla="*/ 0 w 835"/>
                <a:gd name="T23" fmla="*/ 0 h 31"/>
                <a:gd name="T24" fmla="*/ 0 w 835"/>
                <a:gd name="T25" fmla="*/ 0 h 31"/>
                <a:gd name="T26" fmla="*/ 0 w 835"/>
                <a:gd name="T27" fmla="*/ 0 h 31"/>
                <a:gd name="T28" fmla="*/ 0 w 835"/>
                <a:gd name="T29" fmla="*/ 0 h 31"/>
                <a:gd name="T30" fmla="*/ 0 w 835"/>
                <a:gd name="T31" fmla="*/ 0 h 31"/>
                <a:gd name="T32" fmla="*/ 0 w 835"/>
                <a:gd name="T33" fmla="*/ 0 h 31"/>
                <a:gd name="T34" fmla="*/ 0 w 835"/>
                <a:gd name="T35" fmla="*/ 0 h 31"/>
                <a:gd name="T36" fmla="*/ 0 w 835"/>
                <a:gd name="T37" fmla="*/ 0 h 31"/>
                <a:gd name="T38" fmla="*/ 0 w 835"/>
                <a:gd name="T39" fmla="*/ 0 h 31"/>
                <a:gd name="T40" fmla="*/ 0 w 835"/>
                <a:gd name="T41" fmla="*/ 0 h 31"/>
                <a:gd name="T42" fmla="*/ 0 w 835"/>
                <a:gd name="T43" fmla="*/ 0 h 31"/>
                <a:gd name="T44" fmla="*/ 0 w 835"/>
                <a:gd name="T45" fmla="*/ 0 h 31"/>
                <a:gd name="T46" fmla="*/ 0 w 835"/>
                <a:gd name="T47" fmla="*/ 0 h 31"/>
                <a:gd name="T48" fmla="*/ 0 w 835"/>
                <a:gd name="T49" fmla="*/ 0 h 31"/>
                <a:gd name="T50" fmla="*/ 0 w 835"/>
                <a:gd name="T51" fmla="*/ 0 h 31"/>
                <a:gd name="T52" fmla="*/ 0 w 835"/>
                <a:gd name="T53" fmla="*/ 0 h 31"/>
                <a:gd name="T54" fmla="*/ 0 w 835"/>
                <a:gd name="T55" fmla="*/ 0 h 31"/>
                <a:gd name="T56" fmla="*/ 0 w 835"/>
                <a:gd name="T57" fmla="*/ 0 h 31"/>
                <a:gd name="T58" fmla="*/ 0 w 835"/>
                <a:gd name="T59" fmla="*/ 0 h 31"/>
                <a:gd name="T60" fmla="*/ 0 w 835"/>
                <a:gd name="T61" fmla="*/ 0 h 31"/>
                <a:gd name="T62" fmla="*/ 0 w 835"/>
                <a:gd name="T63" fmla="*/ 0 h 31"/>
                <a:gd name="T64" fmla="*/ 0 w 835"/>
                <a:gd name="T65" fmla="*/ 0 h 31"/>
                <a:gd name="T66" fmla="*/ 0 w 835"/>
                <a:gd name="T67" fmla="*/ 0 h 31"/>
                <a:gd name="T68" fmla="*/ 0 w 835"/>
                <a:gd name="T69" fmla="*/ 0 h 31"/>
                <a:gd name="T70" fmla="*/ 0 w 835"/>
                <a:gd name="T71" fmla="*/ 0 h 31"/>
                <a:gd name="T72" fmla="*/ 0 w 835"/>
                <a:gd name="T73" fmla="*/ 0 h 31"/>
                <a:gd name="T74" fmla="*/ 0 w 835"/>
                <a:gd name="T75" fmla="*/ 0 h 31"/>
                <a:gd name="T76" fmla="*/ 0 w 835"/>
                <a:gd name="T77" fmla="*/ 0 h 31"/>
                <a:gd name="T78" fmla="*/ 0 w 835"/>
                <a:gd name="T79" fmla="*/ 0 h 31"/>
                <a:gd name="T80" fmla="*/ 0 w 835"/>
                <a:gd name="T81" fmla="*/ 0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5"/>
                <a:gd name="T124" fmla="*/ 0 h 31"/>
                <a:gd name="T125" fmla="*/ 835 w 835"/>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5" h="31">
                  <a:moveTo>
                    <a:pt x="0" y="2"/>
                  </a:moveTo>
                  <a:lnTo>
                    <a:pt x="31" y="4"/>
                  </a:lnTo>
                  <a:lnTo>
                    <a:pt x="68" y="7"/>
                  </a:lnTo>
                  <a:lnTo>
                    <a:pt x="111" y="8"/>
                  </a:lnTo>
                  <a:lnTo>
                    <a:pt x="158" y="10"/>
                  </a:lnTo>
                  <a:lnTo>
                    <a:pt x="209" y="11"/>
                  </a:lnTo>
                  <a:lnTo>
                    <a:pt x="262" y="12"/>
                  </a:lnTo>
                  <a:lnTo>
                    <a:pt x="317" y="15"/>
                  </a:lnTo>
                  <a:lnTo>
                    <a:pt x="372" y="16"/>
                  </a:lnTo>
                  <a:lnTo>
                    <a:pt x="425" y="17"/>
                  </a:lnTo>
                  <a:lnTo>
                    <a:pt x="478" y="18"/>
                  </a:lnTo>
                  <a:lnTo>
                    <a:pt x="527" y="20"/>
                  </a:lnTo>
                  <a:lnTo>
                    <a:pt x="572" y="21"/>
                  </a:lnTo>
                  <a:lnTo>
                    <a:pt x="613" y="22"/>
                  </a:lnTo>
                  <a:lnTo>
                    <a:pt x="648" y="22"/>
                  </a:lnTo>
                  <a:lnTo>
                    <a:pt x="676" y="23"/>
                  </a:lnTo>
                  <a:lnTo>
                    <a:pt x="696" y="24"/>
                  </a:lnTo>
                  <a:lnTo>
                    <a:pt x="711" y="25"/>
                  </a:lnTo>
                  <a:lnTo>
                    <a:pt x="728" y="27"/>
                  </a:lnTo>
                  <a:lnTo>
                    <a:pt x="744" y="29"/>
                  </a:lnTo>
                  <a:lnTo>
                    <a:pt x="762" y="30"/>
                  </a:lnTo>
                  <a:lnTo>
                    <a:pt x="778" y="31"/>
                  </a:lnTo>
                  <a:lnTo>
                    <a:pt x="794" y="31"/>
                  </a:lnTo>
                  <a:lnTo>
                    <a:pt x="811" y="30"/>
                  </a:lnTo>
                  <a:lnTo>
                    <a:pt x="826" y="28"/>
                  </a:lnTo>
                  <a:lnTo>
                    <a:pt x="829" y="27"/>
                  </a:lnTo>
                  <a:lnTo>
                    <a:pt x="833" y="23"/>
                  </a:lnTo>
                  <a:lnTo>
                    <a:pt x="835" y="20"/>
                  </a:lnTo>
                  <a:lnTo>
                    <a:pt x="833" y="16"/>
                  </a:lnTo>
                  <a:lnTo>
                    <a:pt x="828" y="14"/>
                  </a:lnTo>
                  <a:lnTo>
                    <a:pt x="823" y="12"/>
                  </a:lnTo>
                  <a:lnTo>
                    <a:pt x="819" y="11"/>
                  </a:lnTo>
                  <a:lnTo>
                    <a:pt x="815" y="10"/>
                  </a:lnTo>
                  <a:lnTo>
                    <a:pt x="811" y="10"/>
                  </a:lnTo>
                  <a:lnTo>
                    <a:pt x="806" y="10"/>
                  </a:lnTo>
                  <a:lnTo>
                    <a:pt x="801" y="10"/>
                  </a:lnTo>
                  <a:lnTo>
                    <a:pt x="797" y="10"/>
                  </a:lnTo>
                  <a:lnTo>
                    <a:pt x="786" y="10"/>
                  </a:lnTo>
                  <a:lnTo>
                    <a:pt x="776" y="9"/>
                  </a:lnTo>
                  <a:lnTo>
                    <a:pt x="765" y="9"/>
                  </a:lnTo>
                  <a:lnTo>
                    <a:pt x="755" y="9"/>
                  </a:lnTo>
                  <a:lnTo>
                    <a:pt x="744" y="9"/>
                  </a:lnTo>
                  <a:lnTo>
                    <a:pt x="734" y="9"/>
                  </a:lnTo>
                  <a:lnTo>
                    <a:pt x="723" y="8"/>
                  </a:lnTo>
                  <a:lnTo>
                    <a:pt x="713" y="8"/>
                  </a:lnTo>
                  <a:lnTo>
                    <a:pt x="697" y="8"/>
                  </a:lnTo>
                  <a:lnTo>
                    <a:pt x="682" y="8"/>
                  </a:lnTo>
                  <a:lnTo>
                    <a:pt x="667" y="7"/>
                  </a:lnTo>
                  <a:lnTo>
                    <a:pt x="651" y="7"/>
                  </a:lnTo>
                  <a:lnTo>
                    <a:pt x="635" y="7"/>
                  </a:lnTo>
                  <a:lnTo>
                    <a:pt x="620" y="7"/>
                  </a:lnTo>
                  <a:lnTo>
                    <a:pt x="605" y="7"/>
                  </a:lnTo>
                  <a:lnTo>
                    <a:pt x="589" y="5"/>
                  </a:lnTo>
                  <a:lnTo>
                    <a:pt x="574" y="5"/>
                  </a:lnTo>
                  <a:lnTo>
                    <a:pt x="558" y="5"/>
                  </a:lnTo>
                  <a:lnTo>
                    <a:pt x="543" y="5"/>
                  </a:lnTo>
                  <a:lnTo>
                    <a:pt x="527" y="5"/>
                  </a:lnTo>
                  <a:lnTo>
                    <a:pt x="512" y="5"/>
                  </a:lnTo>
                  <a:lnTo>
                    <a:pt x="497" y="4"/>
                  </a:lnTo>
                  <a:lnTo>
                    <a:pt x="480" y="4"/>
                  </a:lnTo>
                  <a:lnTo>
                    <a:pt x="465" y="4"/>
                  </a:lnTo>
                  <a:lnTo>
                    <a:pt x="436" y="4"/>
                  </a:lnTo>
                  <a:lnTo>
                    <a:pt x="407" y="4"/>
                  </a:lnTo>
                  <a:lnTo>
                    <a:pt x="379" y="3"/>
                  </a:lnTo>
                  <a:lnTo>
                    <a:pt x="349" y="3"/>
                  </a:lnTo>
                  <a:lnTo>
                    <a:pt x="320" y="2"/>
                  </a:lnTo>
                  <a:lnTo>
                    <a:pt x="291" y="2"/>
                  </a:lnTo>
                  <a:lnTo>
                    <a:pt x="262" y="2"/>
                  </a:lnTo>
                  <a:lnTo>
                    <a:pt x="233" y="1"/>
                  </a:lnTo>
                  <a:lnTo>
                    <a:pt x="204" y="1"/>
                  </a:lnTo>
                  <a:lnTo>
                    <a:pt x="176" y="1"/>
                  </a:lnTo>
                  <a:lnTo>
                    <a:pt x="146" y="1"/>
                  </a:lnTo>
                  <a:lnTo>
                    <a:pt x="117" y="0"/>
                  </a:lnTo>
                  <a:lnTo>
                    <a:pt x="88" y="0"/>
                  </a:lnTo>
                  <a:lnTo>
                    <a:pt x="59" y="1"/>
                  </a:lnTo>
                  <a:lnTo>
                    <a:pt x="30" y="1"/>
                  </a:lnTo>
                  <a:lnTo>
                    <a:pt x="0" y="1"/>
                  </a:lnTo>
                  <a:lnTo>
                    <a:pt x="0" y="2"/>
                  </a:lnTo>
                  <a:close/>
                </a:path>
              </a:pathLst>
            </a:custGeom>
            <a:solidFill>
              <a:srgbClr val="000000"/>
            </a:solidFill>
            <a:ln w="9525">
              <a:noFill/>
              <a:round/>
              <a:headEnd/>
              <a:tailEnd/>
            </a:ln>
          </p:spPr>
          <p:txBody>
            <a:bodyPr/>
            <a:lstStyle/>
            <a:p>
              <a:endParaRPr lang="ru-RU"/>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4" y="1142984"/>
            <a:ext cx="7358113" cy="1938992"/>
          </a:xfrm>
          <a:prstGeom prst="rect">
            <a:avLst/>
          </a:prstGeom>
          <a:noFill/>
        </p:spPr>
        <p:txBody>
          <a:bodyPr>
            <a:spAutoFit/>
          </a:bodyPr>
          <a:lstStyle/>
          <a:p>
            <a:pPr algn="ctr">
              <a:defRPr/>
            </a:pPr>
            <a:r>
              <a:rPr lang="uz-Cyrl-UZ" sz="6000" b="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Times New Roman" pitchFamily="18" charset="0"/>
                <a:cs typeface="Times New Roman" pitchFamily="18" charset="0"/>
              </a:rPr>
              <a:t>Эътиборингиз учун рахмат !</a:t>
            </a:r>
            <a:endParaRPr lang="ru-RU" sz="6000" b="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Times New Roman" pitchFamily="18" charset="0"/>
              <a:cs typeface="Times New Roman" pitchFamily="18" charset="0"/>
            </a:endParaRPr>
          </a:p>
        </p:txBody>
      </p:sp>
      <p:pic>
        <p:nvPicPr>
          <p:cNvPr id="8" name="Содержимое 11"/>
          <p:cNvPicPr>
            <a:picLocks/>
          </p:cNvPicPr>
          <p:nvPr/>
        </p:nvPicPr>
        <p:blipFill>
          <a:blip r:embed="rId2" cstate="print"/>
          <a:srcRect/>
          <a:stretch>
            <a:fillRect/>
          </a:stretch>
        </p:blipFill>
        <p:spPr bwMode="auto">
          <a:xfrm>
            <a:off x="3143240" y="3000372"/>
            <a:ext cx="2928959" cy="2857520"/>
          </a:xfrm>
          <a:prstGeom prst="ellipse">
            <a:avLst/>
          </a:prstGeom>
          <a:ln>
            <a:noFill/>
          </a:ln>
          <a:effectLst>
            <a:softEdge rad="112500"/>
          </a:effectLst>
        </p:spPr>
      </p:pic>
      <p:pic>
        <p:nvPicPr>
          <p:cNvPr id="24580" name="Picture 2"/>
          <p:cNvPicPr>
            <a:picLocks noChangeAspect="1" noChangeArrowheads="1"/>
          </p:cNvPicPr>
          <p:nvPr/>
        </p:nvPicPr>
        <p:blipFill>
          <a:blip r:embed="rId3" cstate="print"/>
          <a:srcRect/>
          <a:stretch>
            <a:fillRect/>
          </a:stretch>
        </p:blipFill>
        <p:spPr bwMode="auto">
          <a:xfrm>
            <a:off x="214313" y="4357688"/>
            <a:ext cx="2857500" cy="2143125"/>
          </a:xfrm>
          <a:prstGeom prst="rect">
            <a:avLst/>
          </a:prstGeom>
          <a:noFill/>
          <a:ln w="9525">
            <a:noFill/>
            <a:miter lim="800000"/>
            <a:headEnd/>
            <a:tailEnd/>
          </a:ln>
        </p:spPr>
      </p:pic>
      <p:pic>
        <p:nvPicPr>
          <p:cNvPr id="24581" name="Рисунок 8">
            <a:hlinkClick r:id="rId4" action="ppaction://hlinkfile"/>
          </p:cNvPr>
          <p:cNvPicPr>
            <a:picLocks noChangeAspect="1" noChangeArrowheads="1"/>
          </p:cNvPicPr>
          <p:nvPr/>
        </p:nvPicPr>
        <p:blipFill>
          <a:blip r:embed="rId5" cstate="print"/>
          <a:srcRect t="4301"/>
          <a:stretch>
            <a:fillRect/>
          </a:stretch>
        </p:blipFill>
        <p:spPr bwMode="auto">
          <a:xfrm>
            <a:off x="5994400" y="4597400"/>
            <a:ext cx="3149600" cy="2260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2400" y="1296988"/>
          <a:ext cx="8686800" cy="5362808"/>
        </p:xfrm>
        <a:graphic>
          <a:graphicData uri="http://schemas.openxmlformats.org/drawingml/2006/table">
            <a:tbl>
              <a:tblPr/>
              <a:tblGrid>
                <a:gridCol w="772624"/>
                <a:gridCol w="1218084"/>
                <a:gridCol w="3052229"/>
                <a:gridCol w="711720"/>
                <a:gridCol w="753482"/>
                <a:gridCol w="753483"/>
                <a:gridCol w="713459"/>
                <a:gridCol w="711719"/>
              </a:tblGrid>
              <a:tr h="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Фан</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Иш тури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Синфлар</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17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VI</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VII</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VIII</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IX</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VI-IX</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6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Физика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Лаборатория иши</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721">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Кўргазма ва намойишли  тажрибалар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113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6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Жами:</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27</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45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139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72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Кимё</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Кўргазма-намойишли  тажрибалар</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29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79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721">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Лаборатория</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 машғулотлари</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388">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Амалий машғулотлар</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6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Жами:</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43</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143</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72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Биология</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Лаборатория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машғулотлари</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1">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Амалий машғулотлар</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82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Жами:</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36</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6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Жами 3 та фан бўйича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85</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105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71</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3617" marR="536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79" name="Прямоугольник 2"/>
          <p:cNvSpPr>
            <a:spLocks noChangeArrowheads="1"/>
          </p:cNvSpPr>
          <p:nvPr/>
        </p:nvSpPr>
        <p:spPr bwMode="auto">
          <a:xfrm>
            <a:off x="142875" y="214313"/>
            <a:ext cx="8786813" cy="1016000"/>
          </a:xfrm>
          <a:prstGeom prst="rect">
            <a:avLst/>
          </a:prstGeom>
          <a:noFill/>
          <a:ln w="9525">
            <a:noFill/>
            <a:miter lim="800000"/>
            <a:headEnd/>
            <a:tailEnd/>
          </a:ln>
        </p:spPr>
        <p:txBody>
          <a:bodyPr>
            <a:spAutoFit/>
          </a:bodyPr>
          <a:lstStyle/>
          <a:p>
            <a:pPr algn="ctr"/>
            <a:r>
              <a:rPr lang="uz-Cyrl-UZ" sz="2000" b="1">
                <a:latin typeface="Times New Roman" pitchFamily="18" charset="0"/>
                <a:cs typeface="Times New Roman" pitchFamily="18" charset="0"/>
              </a:rPr>
              <a:t>Биология, физика, кимё фанларидан Давлат таълим стандарти ва ўқув дастурларида лаборатория ишлари,  кўргазма, тажриба ва намойишлар ўтказилиши белгиланган</a:t>
            </a:r>
          </a:p>
        </p:txBody>
      </p:sp>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Прямоугольник с двумя скругленными соседними углами 4"/>
          <p:cNvSpPr/>
          <p:nvPr/>
        </p:nvSpPr>
        <p:spPr>
          <a:xfrm>
            <a:off x="76200" y="142852"/>
            <a:ext cx="8991600" cy="6643734"/>
          </a:xfrm>
          <a:prstGeom prst="round2SameRect">
            <a:avLst>
              <a:gd name="adj1" fmla="val 5112"/>
              <a:gd name="adj2" fmla="val 0"/>
            </a:avLst>
          </a:prstGeom>
          <a:noFill/>
          <a:scene3d>
            <a:camera prst="orthographicFront"/>
            <a:lightRig rig="threePt" dir="t"/>
          </a:scene3d>
          <a:sp3d>
            <a:bevelT w="1905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197" name="Прямоугольник 7"/>
          <p:cNvSpPr>
            <a:spLocks noChangeArrowheads="1"/>
          </p:cNvSpPr>
          <p:nvPr/>
        </p:nvSpPr>
        <p:spPr bwMode="auto">
          <a:xfrm>
            <a:off x="1187450" y="211138"/>
            <a:ext cx="7670800" cy="708025"/>
          </a:xfrm>
          <a:prstGeom prst="rect">
            <a:avLst/>
          </a:prstGeom>
          <a:noFill/>
          <a:ln w="9525">
            <a:noFill/>
            <a:miter lim="800000"/>
            <a:headEnd/>
            <a:tailEnd/>
          </a:ln>
        </p:spPr>
        <p:txBody>
          <a:bodyPr>
            <a:spAutoFit/>
          </a:bodyPr>
          <a:lstStyle/>
          <a:p>
            <a:pPr algn="ctr"/>
            <a:r>
              <a:rPr kumimoji="1" lang="uz-Cyrl-UZ" altLang="ru-RU" sz="2000" b="1">
                <a:solidFill>
                  <a:srgbClr val="002060"/>
                </a:solidFill>
                <a:latin typeface="Times New Roman" pitchFamily="18" charset="0"/>
                <a:cs typeface="Times New Roman" pitchFamily="18" charset="0"/>
              </a:rPr>
              <a:t>Мактабларни  ўқув мебели, лаборатория жиҳозлари ва компьютер техникаси билан таъминлаш</a:t>
            </a:r>
            <a:endParaRPr kumimoji="1" lang="ru-RU" altLang="ru-RU" sz="2000" b="1">
              <a:solidFill>
                <a:srgbClr val="00206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116013" y="211138"/>
            <a:ext cx="7813675" cy="793750"/>
          </a:xfrm>
          <a:prstGeom prst="round2DiagRect">
            <a:avLst>
              <a:gd name="adj1" fmla="val 31298"/>
              <a:gd name="adj2" fmla="val 31258"/>
            </a:avLst>
          </a:prstGeom>
          <a:noFill/>
          <a:ln w="6350">
            <a:solidFill>
              <a:srgbClr val="00CC00"/>
            </a:solidFill>
          </a:ln>
        </p:spPr>
        <p:style>
          <a:lnRef idx="2">
            <a:schemeClr val="accent1"/>
          </a:lnRef>
          <a:fillRef idx="1">
            <a:schemeClr val="lt1"/>
          </a:fillRef>
          <a:effectRef idx="0">
            <a:schemeClr val="accent1"/>
          </a:effectRef>
          <a:fontRef idx="minor">
            <a:schemeClr val="dk1"/>
          </a:fontRef>
        </p:style>
        <p:txBody>
          <a:bodyPr anchor="ctr"/>
          <a:lstStyle/>
          <a:p>
            <a:pPr algn="r">
              <a:defRPr/>
            </a:pPr>
            <a:endParaRPr kumimoji="1" lang="ru-RU" b="1" dirty="0">
              <a:solidFill>
                <a:schemeClr val="bg1"/>
              </a:solidFill>
            </a:endParaRPr>
          </a:p>
        </p:txBody>
      </p:sp>
      <p:pic>
        <p:nvPicPr>
          <p:cNvPr id="9" name="Picture 8" descr="C:\Documents and Settings\mutaliev.a.MNO\Рабочий стол\1423548338_024.jpg"/>
          <p:cNvPicPr>
            <a:picLocks noChangeAspect="1" noChangeArrowheads="1"/>
          </p:cNvPicPr>
          <p:nvPr/>
        </p:nvPicPr>
        <p:blipFill>
          <a:blip r:embed="rId2" cstate="email"/>
          <a:srcRect/>
          <a:stretch>
            <a:fillRect/>
          </a:stretch>
        </p:blipFill>
        <p:spPr bwMode="auto">
          <a:xfrm>
            <a:off x="214282" y="3912812"/>
            <a:ext cx="3929090" cy="2470326"/>
          </a:xfrm>
          <a:prstGeom prst="rect">
            <a:avLst/>
          </a:prstGeom>
          <a:ln>
            <a:noFill/>
          </a:ln>
          <a:effectLst>
            <a:softEdge rad="112500"/>
          </a:effectLst>
        </p:spPr>
      </p:pic>
      <p:pic>
        <p:nvPicPr>
          <p:cNvPr id="11" name="Picture 9" descr="C:\Documents and Settings\mutaliev.a.MNO\Рабочий стол\IMG_20150616_160346.jpg"/>
          <p:cNvPicPr>
            <a:picLocks noChangeAspect="1" noChangeArrowheads="1"/>
          </p:cNvPicPr>
          <p:nvPr/>
        </p:nvPicPr>
        <p:blipFill>
          <a:blip r:embed="rId3" cstate="email"/>
          <a:srcRect/>
          <a:stretch>
            <a:fillRect/>
          </a:stretch>
        </p:blipFill>
        <p:spPr bwMode="auto">
          <a:xfrm>
            <a:off x="5000628" y="3839958"/>
            <a:ext cx="3929090" cy="2571769"/>
          </a:xfrm>
          <a:prstGeom prst="rect">
            <a:avLst/>
          </a:prstGeom>
          <a:ln>
            <a:noFill/>
          </a:ln>
          <a:effectLst>
            <a:softEdge rad="112500"/>
          </a:effectLst>
        </p:spPr>
      </p:pic>
      <p:pic>
        <p:nvPicPr>
          <p:cNvPr id="12" name="Picture 11" descr="C:\Documents and Settings\mutaliev.a.MNO\Рабочий стол\kab-chem2001-1.jpg"/>
          <p:cNvPicPr>
            <a:picLocks noChangeAspect="1" noChangeArrowheads="1"/>
          </p:cNvPicPr>
          <p:nvPr/>
        </p:nvPicPr>
        <p:blipFill>
          <a:blip r:embed="rId4" cstate="email"/>
          <a:srcRect/>
          <a:stretch>
            <a:fillRect/>
          </a:stretch>
        </p:blipFill>
        <p:spPr bwMode="auto">
          <a:xfrm>
            <a:off x="214282" y="1196752"/>
            <a:ext cx="3921124" cy="2502780"/>
          </a:xfrm>
          <a:prstGeom prst="rect">
            <a:avLst/>
          </a:prstGeom>
          <a:ln>
            <a:noFill/>
          </a:ln>
          <a:effectLst>
            <a:softEdge rad="112500"/>
          </a:effectLst>
        </p:spPr>
      </p:pic>
      <p:pic>
        <p:nvPicPr>
          <p:cNvPr id="13" name="Picture 12" descr="C:\Documents and Settings\mutaliev.a.MNO\Рабочий стол\kab_xim.jpeg"/>
          <p:cNvPicPr>
            <a:picLocks noChangeAspect="1" noChangeArrowheads="1"/>
          </p:cNvPicPr>
          <p:nvPr/>
        </p:nvPicPr>
        <p:blipFill>
          <a:blip r:embed="rId5" cstate="email"/>
          <a:srcRect/>
          <a:stretch>
            <a:fillRect/>
          </a:stretch>
        </p:blipFill>
        <p:spPr bwMode="auto">
          <a:xfrm>
            <a:off x="5000628" y="1196752"/>
            <a:ext cx="3857652" cy="2451753"/>
          </a:xfrm>
          <a:prstGeom prst="rect">
            <a:avLst/>
          </a:prstGeom>
          <a:ln>
            <a:noFill/>
          </a:ln>
          <a:effectLst>
            <a:softEdge rad="112500"/>
          </a:effectLst>
        </p:spPr>
      </p:pic>
      <p:pic>
        <p:nvPicPr>
          <p:cNvPr id="8203" name="Picture 2"/>
          <p:cNvPicPr>
            <a:picLocks noChangeAspect="1" noChangeArrowheads="1"/>
          </p:cNvPicPr>
          <p:nvPr/>
        </p:nvPicPr>
        <p:blipFill>
          <a:blip r:embed="rId6" cstate="print"/>
          <a:srcRect/>
          <a:stretch>
            <a:fillRect/>
          </a:stretch>
        </p:blipFill>
        <p:spPr bwMode="auto">
          <a:xfrm>
            <a:off x="214313" y="211138"/>
            <a:ext cx="811212" cy="804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285750" y="214313"/>
            <a:ext cx="7929563" cy="1285875"/>
          </a:xfrm>
        </p:spPr>
        <p:txBody>
          <a:bodyPr/>
          <a:lstStyle/>
          <a:p>
            <a:pPr algn="ctr"/>
            <a:r>
              <a:rPr lang="uz-Cyrl-UZ" b="1" smtClean="0">
                <a:solidFill>
                  <a:srgbClr val="002060"/>
                </a:solidFill>
                <a:latin typeface="Times New Roman" pitchFamily="18" charset="0"/>
                <a:cs typeface="Times New Roman" pitchFamily="18" charset="0"/>
              </a:rPr>
              <a:t> </a:t>
            </a:r>
            <a:br>
              <a:rPr lang="uz-Cyrl-UZ" b="1" smtClean="0">
                <a:solidFill>
                  <a:srgbClr val="002060"/>
                </a:solidFill>
                <a:latin typeface="Times New Roman" pitchFamily="18" charset="0"/>
                <a:cs typeface="Times New Roman" pitchFamily="18" charset="0"/>
              </a:rPr>
            </a:br>
            <a:r>
              <a:rPr lang="uz-Cyrl-UZ" b="1" smtClean="0">
                <a:solidFill>
                  <a:srgbClr val="002060"/>
                </a:solidFill>
                <a:latin typeface="Times New Roman" pitchFamily="18" charset="0"/>
                <a:cs typeface="Times New Roman" pitchFamily="18" charset="0"/>
              </a:rPr>
              <a:t/>
            </a:r>
            <a:br>
              <a:rPr lang="uz-Cyrl-UZ" b="1" smtClean="0">
                <a:solidFill>
                  <a:srgbClr val="002060"/>
                </a:solidFill>
                <a:latin typeface="Times New Roman" pitchFamily="18" charset="0"/>
                <a:cs typeface="Times New Roman" pitchFamily="18" charset="0"/>
              </a:rPr>
            </a:br>
            <a:r>
              <a:rPr lang="uz-Cyrl-UZ" b="1" smtClean="0">
                <a:solidFill>
                  <a:srgbClr val="002060"/>
                </a:solidFill>
                <a:latin typeface="Times New Roman" pitchFamily="18" charset="0"/>
                <a:cs typeface="Times New Roman" pitchFamily="18" charset="0"/>
              </a:rPr>
              <a:t/>
            </a:r>
            <a:br>
              <a:rPr lang="uz-Cyrl-UZ" b="1" smtClean="0">
                <a:solidFill>
                  <a:srgbClr val="002060"/>
                </a:solidFill>
                <a:latin typeface="Times New Roman" pitchFamily="18" charset="0"/>
                <a:cs typeface="Times New Roman" pitchFamily="18" charset="0"/>
              </a:rPr>
            </a:br>
            <a:r>
              <a:rPr lang="uz-Cyrl-UZ" b="1" smtClean="0">
                <a:solidFill>
                  <a:srgbClr val="002060"/>
                </a:solidFill>
                <a:latin typeface="Times New Roman" pitchFamily="18" charset="0"/>
                <a:cs typeface="Times New Roman" pitchFamily="18" charset="0"/>
              </a:rPr>
              <a:t/>
            </a:r>
            <a:br>
              <a:rPr lang="uz-Cyrl-UZ" b="1" smtClean="0">
                <a:solidFill>
                  <a:srgbClr val="002060"/>
                </a:solidFill>
                <a:latin typeface="Times New Roman" pitchFamily="18" charset="0"/>
                <a:cs typeface="Times New Roman" pitchFamily="18" charset="0"/>
              </a:rPr>
            </a:br>
            <a:r>
              <a:rPr lang="uz-Cyrl-UZ" b="1" smtClean="0">
                <a:solidFill>
                  <a:srgbClr val="002060"/>
                </a:solidFill>
                <a:latin typeface="Times New Roman" pitchFamily="18" charset="0"/>
                <a:cs typeface="Times New Roman" pitchFamily="18" charset="0"/>
              </a:rPr>
              <a:t/>
            </a:r>
            <a:br>
              <a:rPr lang="uz-Cyrl-UZ" b="1" smtClean="0">
                <a:solidFill>
                  <a:srgbClr val="002060"/>
                </a:solidFill>
                <a:latin typeface="Times New Roman" pitchFamily="18" charset="0"/>
                <a:cs typeface="Times New Roman" pitchFamily="18" charset="0"/>
              </a:rPr>
            </a:br>
            <a:r>
              <a:rPr lang="uz-Cyrl-UZ" b="1" smtClean="0">
                <a:solidFill>
                  <a:srgbClr val="002060"/>
                </a:solidFill>
                <a:latin typeface="Times New Roman" pitchFamily="18" charset="0"/>
                <a:cs typeface="Times New Roman" pitchFamily="18" charset="0"/>
              </a:rPr>
              <a:t/>
            </a:r>
            <a:br>
              <a:rPr lang="uz-Cyrl-UZ" b="1" smtClean="0">
                <a:solidFill>
                  <a:srgbClr val="002060"/>
                </a:solidFill>
                <a:latin typeface="Times New Roman" pitchFamily="18" charset="0"/>
                <a:cs typeface="Times New Roman" pitchFamily="18" charset="0"/>
              </a:rPr>
            </a:br>
            <a:r>
              <a:rPr lang="uz-Cyrl-UZ" sz="2400" b="1" smtClean="0">
                <a:solidFill>
                  <a:srgbClr val="002060"/>
                </a:solidFill>
                <a:latin typeface="Times New Roman" pitchFamily="18" charset="0"/>
                <a:cs typeface="Times New Roman" pitchFamily="18" charset="0"/>
              </a:rPr>
              <a:t>ЖИҲОЗЛАР БИЛАН ТАЪМИНЛАНГАНЛИК ДАРАЖАСИ</a:t>
            </a:r>
            <a:r>
              <a:rPr kumimoji="1" lang="ru-RU" sz="2400" b="1" smtClean="0">
                <a:solidFill>
                  <a:srgbClr val="002060"/>
                </a:solidFill>
                <a:latin typeface="Times New Roman" pitchFamily="18" charset="0"/>
                <a:cs typeface="Times New Roman" pitchFamily="18" charset="0"/>
              </a:rPr>
              <a:t/>
            </a:r>
            <a:br>
              <a:rPr kumimoji="1" lang="ru-RU" sz="2400" b="1" smtClean="0">
                <a:solidFill>
                  <a:srgbClr val="002060"/>
                </a:solidFill>
                <a:latin typeface="Times New Roman" pitchFamily="18" charset="0"/>
                <a:cs typeface="Times New Roman" pitchFamily="18" charset="0"/>
              </a:rPr>
            </a:br>
            <a:endParaRPr lang="ru-RU" sz="2400" smtClean="0"/>
          </a:p>
        </p:txBody>
      </p:sp>
      <p:sp>
        <p:nvSpPr>
          <p:cNvPr id="10243" name="Содержимое 2"/>
          <p:cNvSpPr>
            <a:spLocks noGrp="1"/>
          </p:cNvSpPr>
          <p:nvPr>
            <p:ph idx="1"/>
          </p:nvPr>
        </p:nvSpPr>
        <p:spPr>
          <a:xfrm>
            <a:off x="428625" y="1571625"/>
            <a:ext cx="8301038" cy="4714875"/>
          </a:xfrm>
        </p:spPr>
        <p:txBody>
          <a:bodyPr/>
          <a:lstStyle/>
          <a:p>
            <a:pPr indent="438150" algn="just">
              <a:buFont typeface="Wingdings 2" pitchFamily="18" charset="2"/>
              <a:buNone/>
              <a:defRPr/>
            </a:pPr>
            <a:r>
              <a:rPr lang="uz-Cyrl-UZ" sz="2400" dirty="0" smtClean="0">
                <a:latin typeface="Times New Roman" pitchFamily="18" charset="0"/>
                <a:cs typeface="Times New Roman" pitchFamily="18" charset="0"/>
              </a:rPr>
              <a:t>Бугунги кунда Республикадаги умумтаълим мактаблари физика фанидан 72 номдаги, биология  фанидан 57 номдаги ва кимё фанидан 46 номдаги лаборатория ускуналари, географиядан ўқув глобуслари, атласлар ва 30дан ортиқ ўқув хариталари, замонавий ўқув-компьютер синфлари билан жиҳозланди. Умумтаълим мактаблари, фан хоналарини  жиҳозлаш, физика, кимё, биология ва информатика фан хоналари ва ўқув-лаборатория асбоб-ускуналаридан, компьютер техникасидан самарали фойдаланиш ва уларни сақлаш бўйича қатор ишлар амалга оширилмоқда. </a:t>
            </a:r>
            <a:endParaRPr lang="ru-RU" sz="2400" dirty="0" smtClean="0">
              <a:latin typeface="Times New Roman" pitchFamily="18" charset="0"/>
              <a:cs typeface="Times New Roman" pitchFamily="18" charset="0"/>
            </a:endParaRPr>
          </a:p>
          <a:p>
            <a:pPr>
              <a:buFont typeface="Wingdings 2" pitchFamily="18" charset="2"/>
              <a:buNone/>
              <a:defRPr/>
            </a:pPr>
            <a:endParaRPr lang="ru-RU" dirty="0" smtClean="0"/>
          </a:p>
        </p:txBody>
      </p:sp>
      <p:sp>
        <p:nvSpPr>
          <p:cNvPr id="4" name="Овал 3"/>
          <p:cNvSpPr/>
          <p:nvPr/>
        </p:nvSpPr>
        <p:spPr>
          <a:xfrm>
            <a:off x="7572375" y="285750"/>
            <a:ext cx="1357313" cy="1143000"/>
          </a:xfrm>
          <a:prstGeom prst="ellipse">
            <a:avLst/>
          </a:prstGeom>
          <a:blipFill rotWithShape="1">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00063" y="285750"/>
            <a:ext cx="5786437" cy="1500188"/>
          </a:xfrm>
        </p:spPr>
        <p:txBody>
          <a:bodyPr/>
          <a:lstStyle/>
          <a:p>
            <a:pPr algn="ctr" eaLnBrk="1" hangingPunct="1"/>
            <a:r>
              <a:rPr lang="uz-Cyrl-UZ" sz="1800" b="1" smtClean="0">
                <a:solidFill>
                  <a:schemeClr val="tx1"/>
                </a:solidFill>
                <a:latin typeface="Times New Roman" pitchFamily="18" charset="0"/>
                <a:cs typeface="Times New Roman" pitchFamily="18" charset="0"/>
              </a:rPr>
              <a:t>Ўзбекистон Республикаси Халқ таълими вазирлиги, Олий ва ўрта махсус таълим вазирлиги ҳамда Маданият ва спорт ишлари вазирликларининг 2010 йил 13 июлдаги 175-, 278-, 10-ҚҚ-сонли Қўшма буйруғи билан тасдиқланган ЙЎРИҚНОМА</a:t>
            </a:r>
            <a:endParaRPr lang="ru-RU" sz="1800" b="1" smtClean="0">
              <a:solidFill>
                <a:schemeClr val="tx1"/>
              </a:solidFill>
              <a:latin typeface="Times New Roman" pitchFamily="18" charset="0"/>
              <a:cs typeface="Times New Roman" pitchFamily="18" charset="0"/>
            </a:endParaRPr>
          </a:p>
        </p:txBody>
      </p:sp>
      <p:pic>
        <p:nvPicPr>
          <p:cNvPr id="10243" name="Рисунок 1"/>
          <p:cNvPicPr>
            <a:picLocks noChangeAspect="1" noChangeArrowheads="1"/>
          </p:cNvPicPr>
          <p:nvPr/>
        </p:nvPicPr>
        <p:blipFill>
          <a:blip r:embed="rId2" cstate="print"/>
          <a:srcRect l="30946" t="15170" r="28809" b="9187"/>
          <a:stretch>
            <a:fillRect/>
          </a:stretch>
        </p:blipFill>
        <p:spPr bwMode="auto">
          <a:xfrm>
            <a:off x="214313" y="1785938"/>
            <a:ext cx="1928812" cy="2397125"/>
          </a:xfrm>
          <a:prstGeom prst="rect">
            <a:avLst/>
          </a:prstGeom>
          <a:noFill/>
          <a:ln w="9525">
            <a:noFill/>
            <a:miter lim="800000"/>
            <a:headEnd/>
            <a:tailEnd/>
          </a:ln>
        </p:spPr>
      </p:pic>
      <p:pic>
        <p:nvPicPr>
          <p:cNvPr id="10244" name="Рисунок 4"/>
          <p:cNvPicPr>
            <a:picLocks noChangeAspect="1" noChangeArrowheads="1"/>
          </p:cNvPicPr>
          <p:nvPr/>
        </p:nvPicPr>
        <p:blipFill>
          <a:blip r:embed="rId3" cstate="print"/>
          <a:srcRect l="30946" t="15385" r="28967" b="8762"/>
          <a:stretch>
            <a:fillRect/>
          </a:stretch>
        </p:blipFill>
        <p:spPr bwMode="auto">
          <a:xfrm>
            <a:off x="2000250" y="1785938"/>
            <a:ext cx="2070100" cy="2500312"/>
          </a:xfrm>
          <a:prstGeom prst="rect">
            <a:avLst/>
          </a:prstGeom>
          <a:noFill/>
          <a:ln w="9525">
            <a:noFill/>
            <a:miter lim="800000"/>
            <a:headEnd/>
            <a:tailEnd/>
          </a:ln>
        </p:spPr>
      </p:pic>
      <p:sp>
        <p:nvSpPr>
          <p:cNvPr id="10245" name="Rectangle 4"/>
          <p:cNvSpPr>
            <a:spLocks noChangeArrowheads="1"/>
          </p:cNvSpPr>
          <p:nvPr/>
        </p:nvSpPr>
        <p:spPr bwMode="auto">
          <a:xfrm>
            <a:off x="0" y="3829050"/>
            <a:ext cx="9144000" cy="0"/>
          </a:xfrm>
          <a:prstGeom prst="rect">
            <a:avLst/>
          </a:prstGeom>
          <a:noFill/>
          <a:ln w="9525">
            <a:noFill/>
            <a:miter lim="800000"/>
            <a:headEnd/>
            <a:tailEnd/>
          </a:ln>
        </p:spPr>
        <p:txBody>
          <a:bodyPr wrap="none" anchor="ctr">
            <a:spAutoFit/>
          </a:bodyPr>
          <a:lstStyle/>
          <a:p>
            <a:pPr algn="ctr"/>
            <a:r>
              <a:rPr lang="en-US" sz="1100">
                <a:latin typeface="Calibri" pitchFamily="34" charset="0"/>
                <a:cs typeface="Times New Roman" pitchFamily="18" charset="0"/>
              </a:rPr>
              <a:t>                  </a:t>
            </a:r>
            <a:endParaRPr lang="en-US"/>
          </a:p>
        </p:txBody>
      </p:sp>
      <p:sp>
        <p:nvSpPr>
          <p:cNvPr id="10246" name="Rectangle 5"/>
          <p:cNvSpPr>
            <a:spLocks noChangeArrowheads="1"/>
          </p:cNvSpPr>
          <p:nvPr/>
        </p:nvSpPr>
        <p:spPr bwMode="auto">
          <a:xfrm>
            <a:off x="0" y="7210425"/>
            <a:ext cx="9144000" cy="0"/>
          </a:xfrm>
          <a:prstGeom prst="rect">
            <a:avLst/>
          </a:prstGeom>
          <a:noFill/>
          <a:ln w="9525">
            <a:noFill/>
            <a:miter lim="800000"/>
            <a:headEnd/>
            <a:tailEnd/>
          </a:ln>
        </p:spPr>
        <p:txBody>
          <a:bodyPr wrap="none" anchor="ctr">
            <a:spAutoFit/>
          </a:bodyPr>
          <a:lstStyle/>
          <a:p>
            <a:endParaRPr lang="ru-RU"/>
          </a:p>
        </p:txBody>
      </p:sp>
      <p:pic>
        <p:nvPicPr>
          <p:cNvPr id="10247" name="Рисунок 4"/>
          <p:cNvPicPr>
            <a:picLocks noChangeAspect="1" noChangeArrowheads="1"/>
          </p:cNvPicPr>
          <p:nvPr/>
        </p:nvPicPr>
        <p:blipFill>
          <a:blip r:embed="rId4" cstate="print"/>
          <a:srcRect/>
          <a:stretch>
            <a:fillRect/>
          </a:stretch>
        </p:blipFill>
        <p:spPr bwMode="auto">
          <a:xfrm>
            <a:off x="500063" y="4214813"/>
            <a:ext cx="1879600" cy="2362200"/>
          </a:xfrm>
          <a:prstGeom prst="rect">
            <a:avLst/>
          </a:prstGeom>
          <a:noFill/>
          <a:ln w="9525">
            <a:noFill/>
            <a:miter lim="800000"/>
            <a:headEnd/>
            <a:tailEnd/>
          </a:ln>
        </p:spPr>
      </p:pic>
      <p:pic>
        <p:nvPicPr>
          <p:cNvPr id="10248" name="Рисунок 5" descr="C:\Documents and Settings\User\Рабочий стол\илхом ака\кимё.jpg"/>
          <p:cNvPicPr>
            <a:picLocks noChangeAspect="1" noChangeArrowheads="1"/>
          </p:cNvPicPr>
          <p:nvPr/>
        </p:nvPicPr>
        <p:blipFill>
          <a:blip r:embed="rId5" cstate="print"/>
          <a:srcRect/>
          <a:stretch>
            <a:fillRect/>
          </a:stretch>
        </p:blipFill>
        <p:spPr bwMode="auto">
          <a:xfrm>
            <a:off x="2428875" y="4071938"/>
            <a:ext cx="2027238" cy="2498725"/>
          </a:xfrm>
          <a:prstGeom prst="rect">
            <a:avLst/>
          </a:prstGeom>
          <a:noFill/>
          <a:ln w="9525">
            <a:noFill/>
            <a:miter lim="800000"/>
            <a:headEnd/>
            <a:tailEnd/>
          </a:ln>
        </p:spPr>
      </p:pic>
      <p:pic>
        <p:nvPicPr>
          <p:cNvPr id="10249" name="Содержимое 3"/>
          <p:cNvPicPr>
            <a:picLocks/>
          </p:cNvPicPr>
          <p:nvPr/>
        </p:nvPicPr>
        <p:blipFill>
          <a:blip r:embed="rId6" cstate="print"/>
          <a:srcRect/>
          <a:stretch>
            <a:fillRect/>
          </a:stretch>
        </p:blipFill>
        <p:spPr bwMode="auto">
          <a:xfrm>
            <a:off x="4071938" y="1785938"/>
            <a:ext cx="2108200" cy="2565400"/>
          </a:xfrm>
          <a:prstGeom prst="rect">
            <a:avLst/>
          </a:prstGeom>
          <a:noFill/>
          <a:ln w="9525">
            <a:noFill/>
            <a:miter lim="800000"/>
            <a:headEnd/>
            <a:tailEnd/>
          </a:ln>
        </p:spPr>
      </p:pic>
      <p:pic>
        <p:nvPicPr>
          <p:cNvPr id="10250" name="Рисунок 1" descr="Описание: C:\Documents and Settings\Администратор\Рабочий стол\Кимё.jpg"/>
          <p:cNvPicPr>
            <a:picLocks noChangeAspect="1" noChangeArrowheads="1"/>
          </p:cNvPicPr>
          <p:nvPr/>
        </p:nvPicPr>
        <p:blipFill>
          <a:blip r:embed="rId7" cstate="print"/>
          <a:srcRect/>
          <a:stretch>
            <a:fillRect/>
          </a:stretch>
        </p:blipFill>
        <p:spPr bwMode="auto">
          <a:xfrm>
            <a:off x="4214813" y="4214813"/>
            <a:ext cx="2116137" cy="2422525"/>
          </a:xfrm>
          <a:prstGeom prst="rect">
            <a:avLst/>
          </a:prstGeom>
          <a:noFill/>
          <a:ln w="9525">
            <a:noFill/>
            <a:miter lim="800000"/>
            <a:headEnd/>
            <a:tailEnd/>
          </a:ln>
        </p:spPr>
      </p:pic>
      <p:sp>
        <p:nvSpPr>
          <p:cNvPr id="39" name="Прямоугольник 38"/>
          <p:cNvSpPr/>
          <p:nvPr/>
        </p:nvSpPr>
        <p:spPr>
          <a:xfrm>
            <a:off x="6357938" y="1643063"/>
            <a:ext cx="2571750" cy="5016500"/>
          </a:xfrm>
          <a:prstGeom prst="rect">
            <a:avLst/>
          </a:prstGeom>
        </p:spPr>
        <p:txBody>
          <a:bodyPr>
            <a:spAutoFit/>
          </a:bodyPr>
          <a:lstStyle/>
          <a:p>
            <a:pPr>
              <a:defRPr/>
            </a:pPr>
            <a:r>
              <a:rPr lang="uz-Cyrl-UZ" sz="2000" dirty="0">
                <a:solidFill>
                  <a:schemeClr val="accent4">
                    <a:lumMod val="50000"/>
                  </a:schemeClr>
                </a:solidFill>
                <a:latin typeface="Times New Roman" pitchFamily="18" charset="0"/>
                <a:cs typeface="Times New Roman" pitchFamily="18" charset="0"/>
              </a:rPr>
              <a:t>Тошкент шаҳрида 2016 йил 8-9 ноябрь кунлари  “Аниқ ва табиий фанларни ўқитишнинг замонавий методологияси: муаммо ва ечимлар” мавзусида ўтказилган  ФОРУМда тақдим этилган  қўлланмалар ва тавсияларда  жиҳозлардан самарали фойдаланиш масаласи </a:t>
            </a:r>
            <a:endParaRPr lang="ru-RU" sz="2000" dirty="0">
              <a:solidFill>
                <a:schemeClr val="accent4">
                  <a:lumMod val="50000"/>
                </a:schemeClr>
              </a:solidFill>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07950" y="428625"/>
            <a:ext cx="8928100" cy="2714625"/>
          </a:xfrm>
        </p:spPr>
        <p:txBody>
          <a:bodyPr/>
          <a:lstStyle/>
          <a:p>
            <a:pPr algn="ctr"/>
            <a:r>
              <a:rPr lang="uz-Cyrl-UZ" sz="2000" b="1" smtClean="0">
                <a:solidFill>
                  <a:schemeClr val="tx1"/>
                </a:solidFill>
                <a:latin typeface="Times New Roman" pitchFamily="18" charset="0"/>
                <a:cs typeface="Times New Roman" pitchFamily="18" charset="0"/>
              </a:rPr>
              <a:t/>
            </a:r>
            <a:br>
              <a:rPr lang="uz-Cyrl-UZ" sz="2000" b="1" smtClean="0">
                <a:solidFill>
                  <a:schemeClr val="tx1"/>
                </a:solidFill>
                <a:latin typeface="Times New Roman" pitchFamily="18" charset="0"/>
                <a:cs typeface="Times New Roman" pitchFamily="18" charset="0"/>
              </a:rPr>
            </a:br>
            <a:r>
              <a:rPr lang="uz-Cyrl-UZ" sz="2000" b="1" smtClean="0">
                <a:solidFill>
                  <a:schemeClr val="tx1"/>
                </a:solidFill>
                <a:latin typeface="Times New Roman" pitchFamily="18" charset="0"/>
                <a:cs typeface="Times New Roman" pitchFamily="18" charset="0"/>
              </a:rPr>
              <a:t/>
            </a:r>
            <a:br>
              <a:rPr lang="uz-Cyrl-UZ" sz="2000" b="1" smtClean="0">
                <a:solidFill>
                  <a:schemeClr val="tx1"/>
                </a:solidFill>
                <a:latin typeface="Times New Roman" pitchFamily="18" charset="0"/>
                <a:cs typeface="Times New Roman" pitchFamily="18" charset="0"/>
              </a:rPr>
            </a:br>
            <a:r>
              <a:rPr lang="uz-Cyrl-UZ" sz="2000" b="1" smtClean="0">
                <a:solidFill>
                  <a:schemeClr val="tx1"/>
                </a:solidFill>
                <a:latin typeface="Times New Roman" pitchFamily="18" charset="0"/>
                <a:cs typeface="Times New Roman" pitchFamily="18" charset="0"/>
              </a:rPr>
              <a:t/>
            </a:r>
            <a:br>
              <a:rPr lang="uz-Cyrl-UZ" sz="2000" b="1" smtClean="0">
                <a:solidFill>
                  <a:schemeClr val="tx1"/>
                </a:solidFill>
                <a:latin typeface="Times New Roman" pitchFamily="18" charset="0"/>
                <a:cs typeface="Times New Roman" pitchFamily="18" charset="0"/>
              </a:rPr>
            </a:br>
            <a:r>
              <a:rPr lang="uz-Cyrl-UZ" sz="2000" b="1" smtClean="0">
                <a:solidFill>
                  <a:schemeClr val="tx1"/>
                </a:solidFill>
                <a:latin typeface="Times New Roman" pitchFamily="18" charset="0"/>
                <a:cs typeface="Times New Roman" pitchFamily="18" charset="0"/>
              </a:rPr>
              <a:t>Ўзбекистон Республикаси Вазирлар Маҳкамасининг  2017 йил 2 июндаги “Ўқув асбоб-ускуналари ва анжомларининг хавфсизлиги тўғрисидаги умумий техник регламентни тасдиқлаш ҳақида”ги  345-сон қарори ва Халқ таълими вазирининг 2017 йил 7 </a:t>
            </a:r>
            <a:r>
              <a:rPr lang="ru-RU" sz="2000" b="1" smtClean="0">
                <a:solidFill>
                  <a:schemeClr val="tx1"/>
                </a:solidFill>
                <a:latin typeface="Times New Roman" pitchFamily="18" charset="0"/>
                <a:cs typeface="Times New Roman" pitchFamily="18" charset="0"/>
              </a:rPr>
              <a:t>июн</a:t>
            </a:r>
            <a:r>
              <a:rPr lang="uz-Cyrl-UZ" sz="2000" b="1" smtClean="0">
                <a:solidFill>
                  <a:schemeClr val="tx1"/>
                </a:solidFill>
                <a:latin typeface="Times New Roman" pitchFamily="18" charset="0"/>
                <a:cs typeface="Times New Roman" pitchFamily="18" charset="0"/>
              </a:rPr>
              <a:t>даги “Ўзбекистон Республикаси Вазирлар Маҳкамасининг  2017 йил 2 июндаги 345-сон қарори ижросини таъминлаш тўғрисида”ги  197-сонли буйруғи </a:t>
            </a:r>
            <a:r>
              <a:rPr lang="en-US" sz="2000" smtClean="0">
                <a:solidFill>
                  <a:schemeClr val="tx1"/>
                </a:solidFill>
                <a:latin typeface="Times New Roman" pitchFamily="18" charset="0"/>
                <a:cs typeface="Times New Roman" pitchFamily="18" charset="0"/>
              </a:rPr>
              <a:t/>
            </a:r>
            <a:br>
              <a:rPr lang="en-US" sz="2000" smtClean="0">
                <a:solidFill>
                  <a:schemeClr val="tx1"/>
                </a:solidFill>
                <a:latin typeface="Times New Roman" pitchFamily="18" charset="0"/>
                <a:cs typeface="Times New Roman" pitchFamily="18" charset="0"/>
              </a:rPr>
            </a:br>
            <a:r>
              <a:rPr lang="uz-Cyrl-UZ" sz="1600" smtClean="0">
                <a:solidFill>
                  <a:schemeClr val="tx1"/>
                </a:solidFill>
                <a:latin typeface="Times New Roman" pitchFamily="18" charset="0"/>
                <a:cs typeface="Times New Roman" pitchFamily="18" charset="0"/>
              </a:rPr>
              <a:t>ўқув асбоб-ускуналари ва анжомларни мажбурий талабларини белгиловчи стандартлаштирувчи амалдаги норматив ҳужжатларни инвентаризациядан ўтказиш бўйича Олий ва ўрта махсус таълим вазирлиги, Халқ таълими вазирлиги, Соғлиқни сақлаш вазирлиги ва “Ўзстандарт” агентлиги билан ҳамкорликдаги ишлар ташкил этилсин.</a:t>
            </a:r>
            <a:r>
              <a:rPr lang="ru-RU" sz="1600" smtClean="0">
                <a:solidFill>
                  <a:schemeClr val="tx1"/>
                </a:solidFill>
              </a:rPr>
              <a:t/>
            </a:r>
            <a:br>
              <a:rPr lang="ru-RU" sz="1600" smtClean="0">
                <a:solidFill>
                  <a:schemeClr val="tx1"/>
                </a:solidFill>
              </a:rPr>
            </a:br>
            <a:endParaRPr lang="ru-RU" sz="1600" smtClean="0">
              <a:solidFill>
                <a:schemeClr val="tx1"/>
              </a:solidFill>
              <a:latin typeface="Times New Roman" pitchFamily="18" charset="0"/>
              <a:cs typeface="Times New Roman" pitchFamily="18" charset="0"/>
            </a:endParaRPr>
          </a:p>
        </p:txBody>
      </p:sp>
      <p:pic>
        <p:nvPicPr>
          <p:cNvPr id="11267" name="Объект 3"/>
          <p:cNvPicPr>
            <a:picLocks noGrp="1" noChangeAspect="1"/>
          </p:cNvPicPr>
          <p:nvPr>
            <p:ph idx="1"/>
          </p:nvPr>
        </p:nvPicPr>
        <p:blipFill>
          <a:blip r:embed="rId2" cstate="print"/>
          <a:srcRect/>
          <a:stretch>
            <a:fillRect/>
          </a:stretch>
        </p:blipFill>
        <p:spPr>
          <a:xfrm>
            <a:off x="5867400" y="3286125"/>
            <a:ext cx="2952750" cy="3238500"/>
          </a:xfrm>
        </p:spPr>
      </p:pic>
      <p:pic>
        <p:nvPicPr>
          <p:cNvPr id="11268" name="Рисунок 6"/>
          <p:cNvPicPr>
            <a:picLocks noChangeAspect="1"/>
          </p:cNvPicPr>
          <p:nvPr/>
        </p:nvPicPr>
        <p:blipFill>
          <a:blip r:embed="rId3" cstate="print"/>
          <a:srcRect/>
          <a:stretch>
            <a:fillRect/>
          </a:stretch>
        </p:blipFill>
        <p:spPr bwMode="auto">
          <a:xfrm rot="5400000">
            <a:off x="1516857" y="2197894"/>
            <a:ext cx="3246437" cy="5280025"/>
          </a:xfrm>
          <a:prstGeom prst="rect">
            <a:avLst/>
          </a:prstGeom>
          <a:noFill/>
          <a:ln w="9525">
            <a:noFill/>
            <a:miter lim="800000"/>
            <a:headEnd/>
            <a:tailEnd/>
          </a:ln>
        </p:spPr>
      </p:pic>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85728"/>
            <a:ext cx="8534752" cy="5632311"/>
          </a:xfrm>
          <a:prstGeom prst="rect">
            <a:avLst/>
          </a:prstGeom>
          <a:solidFill>
            <a:srgbClr val="DCF7BA"/>
          </a:solidFill>
          <a:ln>
            <a:solidFill>
              <a:schemeClr val="accent1"/>
            </a:solidFill>
          </a:ln>
        </p:spPr>
        <p:txBody>
          <a:bodyPr>
            <a:spAutoFit/>
          </a:bodyPr>
          <a:lstStyle/>
          <a:p>
            <a:pPr algn="just">
              <a:defRPr/>
            </a:pPr>
            <a:r>
              <a:rPr lang="uz-Cyrl-UZ" sz="2400" dirty="0">
                <a:ln>
                  <a:solidFill>
                    <a:schemeClr val="accent1">
                      <a:alpha val="5000"/>
                    </a:schemeClr>
                  </a:solidFill>
                </a:ln>
                <a:latin typeface="Times New Roman" pitchFamily="18" charset="0"/>
                <a:cs typeface="Times New Roman" pitchFamily="18" charset="0"/>
              </a:rPr>
              <a:t>	</a:t>
            </a:r>
          </a:p>
          <a:p>
            <a:pPr algn="just">
              <a:defRPr/>
            </a:pPr>
            <a:r>
              <a:rPr lang="uz-Cyrl-UZ" sz="2400" b="1" dirty="0">
                <a:ln>
                  <a:solidFill>
                    <a:schemeClr val="accent1">
                      <a:alpha val="5000"/>
                    </a:schemeClr>
                  </a:solidFill>
                </a:ln>
                <a:latin typeface="Times New Roman" pitchFamily="18" charset="0"/>
                <a:cs typeface="Times New Roman" pitchFamily="18" charset="0"/>
              </a:rPr>
              <a:t>	Ўзбекистон Республикаси Вазирлар Маҳкамасининг</a:t>
            </a:r>
            <a:r>
              <a:rPr lang="en-US" sz="2400" b="1" dirty="0">
                <a:ln>
                  <a:solidFill>
                    <a:schemeClr val="accent1">
                      <a:alpha val="5000"/>
                    </a:schemeClr>
                  </a:solidFill>
                </a:ln>
                <a:latin typeface="Times New Roman" pitchFamily="18" charset="0"/>
                <a:cs typeface="Times New Roman" pitchFamily="18" charset="0"/>
              </a:rPr>
              <a:t> 2017 </a:t>
            </a:r>
            <a:r>
              <a:rPr lang="uz-Cyrl-UZ" sz="2400" b="1" dirty="0">
                <a:ln>
                  <a:solidFill>
                    <a:schemeClr val="accent1">
                      <a:alpha val="5000"/>
                    </a:schemeClr>
                  </a:solidFill>
                </a:ln>
                <a:latin typeface="Times New Roman" pitchFamily="18" charset="0"/>
                <a:cs typeface="Times New Roman" pitchFamily="18" charset="0"/>
              </a:rPr>
              <a:t>йил 6 апрелдаги 187-сонли “Умумий ўрта ва ўрта махсус, касб-ҳунар таълимининг давлат таълим стандартларини тасдиқлаш тўғрисида”ги </a:t>
            </a:r>
            <a:r>
              <a:rPr lang="uz-Cyrl-UZ" sz="2400" b="1" dirty="0">
                <a:latin typeface="Times New Roman" pitchFamily="18" charset="0"/>
                <a:cs typeface="Times New Roman" pitchFamily="18" charset="0"/>
              </a:rPr>
              <a:t>қарори, Халқ таълими вазирлигининг 2017 йил 3 июндаги 190-сонли буйруғи асосида тасдиқланган </a:t>
            </a:r>
            <a:r>
              <a:rPr lang="ru-RU" sz="2400" b="1" dirty="0" err="1">
                <a:latin typeface="Times New Roman" pitchFamily="18" charset="0"/>
                <a:cs typeface="Times New Roman" pitchFamily="18" charset="0"/>
              </a:rPr>
              <a:t>компетенциявий</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ёндашувга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асосланган</a:t>
            </a:r>
            <a:r>
              <a:rPr lang="ru-RU" sz="2400" b="1" dirty="0">
                <a:latin typeface="Times New Roman" pitchFamily="18" charset="0"/>
                <a:cs typeface="Times New Roman" pitchFamily="18" charset="0"/>
              </a:rPr>
              <a:t> </a:t>
            </a:r>
            <a:r>
              <a:rPr lang="uz-Cyrl-UZ" sz="2400" b="1" dirty="0">
                <a:latin typeface="Times New Roman" pitchFamily="18" charset="0"/>
                <a:cs typeface="Times New Roman" pitchFamily="18" charset="0"/>
              </a:rPr>
              <a:t>ўқ</a:t>
            </a:r>
            <a:r>
              <a:rPr lang="ru-RU" sz="2400" b="1" dirty="0" err="1">
                <a:latin typeface="Times New Roman" pitchFamily="18" charset="0"/>
                <a:cs typeface="Times New Roman" pitchFamily="18" charset="0"/>
              </a:rPr>
              <a:t>ув</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дастурлари</a:t>
            </a:r>
            <a:r>
              <a:rPr lang="ru-RU" sz="2400" b="1" dirty="0">
                <a:latin typeface="Times New Roman" pitchFamily="18" charset="0"/>
                <a:cs typeface="Times New Roman" pitchFamily="18" charset="0"/>
              </a:rPr>
              <a:t>, </a:t>
            </a:r>
            <a:r>
              <a:rPr lang="uz-Cyrl-UZ" sz="2400" b="1" dirty="0">
                <a:latin typeface="Times New Roman" panose="02020603050405020304" pitchFamily="18" charset="0"/>
                <a:cs typeface="Times New Roman" panose="02020603050405020304" pitchFamily="18" charset="0"/>
              </a:rPr>
              <a:t>Ўзбекистон Республикаси Вазирлар Маҳкамасининг 2017 йил 7 июлдаги “Умумтаълим мактаблари ва ўрта махсус, касб-ҳунар таълими муассасалари ўртасида ўзаро интеграцияни таъминланган ҳолда 11 йиллик таълим тизимини тубдан ислоҳ қилиш чоралари тўғрисида”ги 94-сонли баёни ҳамда 2017 йил 25 июлдаги 803-Ф фармойиши асосида </a:t>
            </a:r>
            <a:r>
              <a:rPr lang="uz-Cyrl-UZ" sz="2400" b="1" dirty="0">
                <a:ln>
                  <a:solidFill>
                    <a:schemeClr val="accent1">
                      <a:alpha val="5000"/>
                    </a:schemeClr>
                  </a:solidFill>
                </a:ln>
                <a:latin typeface="Times New Roman" pitchFamily="18" charset="0"/>
                <a:cs typeface="Times New Roman" pitchFamily="18" charset="0"/>
              </a:rPr>
              <a:t> </a:t>
            </a:r>
            <a:r>
              <a:rPr lang="uz-Cyrl-UZ" sz="2400" b="1" dirty="0">
                <a:latin typeface="Times New Roman" pitchFamily="18" charset="0"/>
                <a:cs typeface="Times New Roman" pitchFamily="18" charset="0"/>
              </a:rPr>
              <a:t>жиҳозлар рўйҳатига қўшимчалар киритилди.</a:t>
            </a:r>
            <a:endParaRPr lang="uz-Cyrl-UZ" sz="2400" b="1" dirty="0">
              <a:ln>
                <a:solidFill>
                  <a:schemeClr val="accent1">
                    <a:alpha val="5000"/>
                  </a:schemeClr>
                </a:solidFill>
              </a:ln>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57188" y="785813"/>
          <a:ext cx="8429625" cy="5808989"/>
        </p:xfrm>
        <a:graphic>
          <a:graphicData uri="http://schemas.openxmlformats.org/drawingml/2006/table">
            <a:tbl>
              <a:tblPr/>
              <a:tblGrid>
                <a:gridCol w="279400"/>
                <a:gridCol w="107950"/>
                <a:gridCol w="4198937"/>
                <a:gridCol w="1698625"/>
                <a:gridCol w="2144713"/>
              </a:tblGrid>
              <a:tr h="161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Жиҳозноми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Сони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1" i="0" u="none" strike="noStrike" cap="none" normalizeH="0" baseline="0" smtClean="0">
                          <a:ln>
                            <a:noFill/>
                          </a:ln>
                          <a:solidFill>
                            <a:schemeClr val="tx1"/>
                          </a:solidFill>
                          <a:effectLst/>
                          <a:latin typeface="Times New Roman" pitchFamily="18" charset="0"/>
                          <a:cs typeface="Times New Roman" pitchFamily="18" charset="0"/>
                        </a:rPr>
                        <a:t>Изоҳ</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Физика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Флуоресценция бўйича намойишли тўплам</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Ч</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астот</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а</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a:t>
                      </a: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Намойишли дифрак</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ц</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ион панжара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4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4</a:t>
                      </a: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Люксметр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Ярим ўтказгичлар хоссаларини ўрганувчи комплект (резистор, терморезистор, фоторезистор, фотодиод</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 диод, транзистор</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 комплект</a:t>
                      </a: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Фотометрия қонунларини ўрганиш учун лаборатория қурилмаси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Математик маятник</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5</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П</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ружинали маятник</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Ёруғлик интерферен</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ц</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ияси ва дифрак</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ц</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иясини ўрганиш бўйича тўплам</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Электролиз бўйича тўплам</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2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Ўзгарувчан ток амперметр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Умумтаълим мактабларига</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 2004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йилда маблағ камлиги учун 2 донадан етказилган, бу лаборатория ишларини бажаришга етарли эмас</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Ўзгармас ток амперметри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619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Ўзгарувчан ток милли амперметр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619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Ўзгарувчан ток вол</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ь</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тметр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619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Ўзгармас ток вол</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ь</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тметри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397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Суюқликнинг сирт таранглигини аниқлайдиган д</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инамометр</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 (каркас билан)</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5</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619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Шайинли тарози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5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Қуёш батериялари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Рехорд</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Қаршиликлар магазини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Омметр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 </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Лазер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a:t>
                      </a:r>
                      <a:r>
                        <a:rPr kumimoji="0" lang="uz-Latn-UZ" sz="1000" b="0" i="0" u="none" strike="noStrike" cap="none" normalizeH="0" baseline="0" smtClean="0">
                          <a:ln>
                            <a:noFill/>
                          </a:ln>
                          <a:solidFill>
                            <a:schemeClr val="tx1"/>
                          </a:solidFill>
                          <a:effectLst/>
                          <a:latin typeface="Times New Roman" pitchFamily="18" charset="0"/>
                          <a:cs typeface="Times New Roman" pitchFamily="18" charset="0"/>
                        </a:rPr>
                        <a:t>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1" i="0" u="none" strike="noStrike" cap="none" normalizeH="0" baseline="0" smtClean="0">
                          <a:ln>
                            <a:noFill/>
                          </a:ln>
                          <a:solidFill>
                            <a:schemeClr val="tx1"/>
                          </a:solidFill>
                          <a:effectLst/>
                          <a:latin typeface="Times New Roman" pitchFamily="18" charset="0"/>
                          <a:cs typeface="Times New Roman" pitchFamily="18" charset="0"/>
                        </a:rPr>
                        <a:t>Астрономия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Телескоп</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 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Юлдузли осмоннинг сурилма харитаси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Ой  глубоси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Юлдузлар атласи</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( 20 </a:t>
                      </a: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та рангли </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формат А4)</a:t>
                      </a:r>
                    </a:p>
                  </a:txBody>
                  <a:tcPr marL="33120" marR="33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000" b="0" i="0" u="none" strike="noStrike" cap="none" normalizeH="0" baseline="0" smtClean="0">
                          <a:ln>
                            <a:noFill/>
                          </a:ln>
                          <a:solidFill>
                            <a:schemeClr val="tx1"/>
                          </a:solidFill>
                          <a:effectLst/>
                          <a:latin typeface="Times New Roman" pitchFamily="18" charset="0"/>
                          <a:cs typeface="Times New Roman" pitchFamily="18" charset="0"/>
                        </a:rPr>
                        <a:t>1 дона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3120" marR="33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60" name="Rectangle 1"/>
          <p:cNvSpPr>
            <a:spLocks noChangeArrowheads="1"/>
          </p:cNvSpPr>
          <p:nvPr/>
        </p:nvSpPr>
        <p:spPr bwMode="auto">
          <a:xfrm>
            <a:off x="0" y="0"/>
            <a:ext cx="9144000" cy="1016000"/>
          </a:xfrm>
          <a:prstGeom prst="rect">
            <a:avLst/>
          </a:prstGeom>
          <a:noFill/>
          <a:ln w="9525">
            <a:noFill/>
            <a:miter lim="800000"/>
            <a:headEnd/>
            <a:tailEnd/>
          </a:ln>
          <a:effectLst>
            <a:prstShdw prst="shdw11">
              <a:schemeClr val="bg2">
                <a:alpha val="50000"/>
              </a:schemeClr>
            </a:prstShdw>
          </a:effectLst>
        </p:spPr>
        <p:txBody>
          <a:bodyPr anchor="ctr">
            <a:spAutoFit/>
          </a:bodyPr>
          <a:lstStyle/>
          <a:p>
            <a:pPr algn="ctr" eaLnBrk="0" hangingPunct="0"/>
            <a:r>
              <a:rPr lang="en-US" sz="1400" b="1">
                <a:latin typeface="Times New Roman" pitchFamily="18" charset="0"/>
                <a:cs typeface="Times New Roman" pitchFamily="18" charset="0"/>
              </a:rPr>
              <a:t>Умумий ўрта таълим мактабларида </a:t>
            </a:r>
            <a:r>
              <a:rPr lang="ru-RU" sz="1400" b="1">
                <a:latin typeface="Times New Roman" pitchFamily="18" charset="0"/>
                <a:cs typeface="Times New Roman" pitchFamily="18" charset="0"/>
              </a:rPr>
              <a:t>10-11 синфларда </a:t>
            </a:r>
            <a:r>
              <a:rPr lang="en-US" sz="1400" b="1">
                <a:latin typeface="Times New Roman" pitchFamily="18" charset="0"/>
                <a:cs typeface="Times New Roman" pitchFamily="18" charset="0"/>
              </a:rPr>
              <a:t>Физика</a:t>
            </a:r>
            <a:r>
              <a:rPr lang="uz-Cyrl-UZ" sz="1400" b="1">
                <a:latin typeface="Times New Roman" pitchFamily="18" charset="0"/>
                <a:cs typeface="Times New Roman" pitchFamily="18" charset="0"/>
              </a:rPr>
              <a:t>, Астрономия, Кимё, Биология </a:t>
            </a:r>
            <a:r>
              <a:rPr lang="en-US" sz="1400" b="1">
                <a:latin typeface="Times New Roman" pitchFamily="18" charset="0"/>
                <a:cs typeface="Times New Roman" pitchFamily="18" charset="0"/>
              </a:rPr>
              <a:t>фан</a:t>
            </a:r>
            <a:r>
              <a:rPr lang="ru-RU" sz="1400" b="1">
                <a:latin typeface="Times New Roman" pitchFamily="18" charset="0"/>
                <a:cs typeface="Times New Roman" pitchFamily="18" charset="0"/>
              </a:rPr>
              <a:t>лар</a:t>
            </a:r>
            <a:r>
              <a:rPr lang="en-US" sz="1400" b="1">
                <a:latin typeface="Times New Roman" pitchFamily="18" charset="0"/>
                <a:cs typeface="Times New Roman" pitchFamily="18" charset="0"/>
              </a:rPr>
              <a:t>идан қў</a:t>
            </a:r>
            <a:r>
              <a:rPr lang="uz-Cyrl-UZ" sz="1400" b="1">
                <a:latin typeface="Times New Roman" pitchFamily="18" charset="0"/>
                <a:cs typeface="Times New Roman" pitchFamily="18" charset="0"/>
              </a:rPr>
              <a:t>ш</a:t>
            </a:r>
            <a:r>
              <a:rPr lang="en-US" sz="1400" b="1">
                <a:latin typeface="Times New Roman" pitchFamily="18" charset="0"/>
                <a:cs typeface="Times New Roman" pitchFamily="18" charset="0"/>
              </a:rPr>
              <a:t>им</a:t>
            </a:r>
            <a:r>
              <a:rPr lang="uz-Cyrl-UZ" sz="1400" b="1">
                <a:latin typeface="Times New Roman" pitchFamily="18" charset="0"/>
                <a:cs typeface="Times New Roman" pitchFamily="18" charset="0"/>
              </a:rPr>
              <a:t>ч</a:t>
            </a:r>
            <a:r>
              <a:rPr lang="en-US" sz="1400" b="1">
                <a:latin typeface="Times New Roman" pitchFamily="18" charset="0"/>
                <a:cs typeface="Times New Roman" pitchFamily="18" charset="0"/>
              </a:rPr>
              <a:t>а зарурий </a:t>
            </a:r>
            <a:r>
              <a:rPr lang="ru-RU" sz="1400" b="1">
                <a:latin typeface="Times New Roman" pitchFamily="18" charset="0"/>
                <a:cs typeface="Times New Roman" pitchFamily="18" charset="0"/>
              </a:rPr>
              <a:t>ўқув-лаборатория</a:t>
            </a:r>
            <a:r>
              <a:rPr lang="uz-Cyrl-UZ" sz="1400" b="1">
                <a:latin typeface="Times New Roman" pitchFamily="18" charset="0"/>
                <a:cs typeface="Times New Roman" pitchFamily="18" charset="0"/>
              </a:rPr>
              <a:t> </a:t>
            </a:r>
            <a:r>
              <a:rPr lang="ru-RU" sz="1400" b="1" u="sng">
                <a:latin typeface="Times New Roman" pitchFamily="18" charset="0"/>
                <a:cs typeface="Times New Roman" pitchFamily="18" charset="0"/>
              </a:rPr>
              <a:t>жиҳозлар</a:t>
            </a:r>
            <a:r>
              <a:rPr lang="ru-RU" sz="1400" b="1">
                <a:latin typeface="Times New Roman" pitchFamily="18" charset="0"/>
                <a:cs typeface="Times New Roman" pitchFamily="18" charset="0"/>
              </a:rPr>
              <a:t>и</a:t>
            </a:r>
            <a:endParaRPr lang="ru-RU" sz="1100" b="1"/>
          </a:p>
          <a:p>
            <a:pPr algn="ctr" eaLnBrk="0" hangingPunct="0"/>
            <a:r>
              <a:rPr lang="ru-RU" sz="1400" b="1">
                <a:latin typeface="Times New Roman" pitchFamily="18" charset="0"/>
                <a:cs typeface="Times New Roman" pitchFamily="18" charset="0"/>
              </a:rPr>
              <a:t>рўй</a:t>
            </a:r>
            <a:r>
              <a:rPr lang="uz-Cyrl-UZ" sz="1400" b="1">
                <a:latin typeface="Times New Roman" pitchFamily="18" charset="0"/>
                <a:cs typeface="Times New Roman" pitchFamily="18" charset="0"/>
              </a:rPr>
              <a:t>ҳ</a:t>
            </a:r>
            <a:r>
              <a:rPr lang="ru-RU" sz="1400" b="1">
                <a:latin typeface="Times New Roman" pitchFamily="18" charset="0"/>
                <a:cs typeface="Times New Roman" pitchFamily="18" charset="0"/>
              </a:rPr>
              <a:t>ати</a:t>
            </a:r>
            <a:endParaRPr lang="ru-RU" sz="1100" b="1"/>
          </a:p>
          <a:p>
            <a:pPr eaLnBrk="0" hangingPunct="0"/>
            <a:endParaRPr lang="ru-RU"/>
          </a:p>
        </p:txBody>
      </p:sp>
    </p:spTree>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Concourse</Template>
  <TotalTime>4841</TotalTime>
  <Words>1553</Words>
  <Application>Microsoft Office PowerPoint</Application>
  <PresentationFormat>Экран (4:3)</PresentationFormat>
  <Paragraphs>406</Paragraphs>
  <Slides>20</Slides>
  <Notes>1</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Calibri</vt:lpstr>
      <vt:lpstr>Constantia</vt:lpstr>
      <vt:lpstr>Wingdings 2</vt:lpstr>
      <vt:lpstr>Times New Roman</vt:lpstr>
      <vt:lpstr>Wingdings</vt:lpstr>
      <vt:lpstr>Wingdings 3</vt:lpstr>
      <vt:lpstr>HGP明朝E</vt:lpstr>
      <vt:lpstr>Поток</vt:lpstr>
      <vt:lpstr>Слайд 1</vt:lpstr>
      <vt:lpstr>Слайд 2</vt:lpstr>
      <vt:lpstr>Слайд 3</vt:lpstr>
      <vt:lpstr>Слайд 4</vt:lpstr>
      <vt:lpstr>       ЖИҲОЗЛАР БИЛАН ТАЪМИНЛАНГАНЛИК ДАРАЖАСИ </vt:lpstr>
      <vt:lpstr>Ўзбекистон Республикаси Халқ таълими вазирлиги, Олий ва ўрта махсус таълим вазирлиги ҳамда Маданият ва спорт ишлари вазирликларининг 2010 йил 13 июлдаги 175-, 278-, 10-ҚҚ-сонли Қўшма буйруғи билан тасдиқланган ЙЎРИҚНОМА</vt:lpstr>
      <vt:lpstr>   Ўзбекистон Республикаси Вазирлар Маҳкамасининг  2017 йил 2 июндаги “Ўқув асбоб-ускуналари ва анжомларининг хавфсизлиги тўғрисидаги умумий техник регламентни тасдиқлаш ҳақида”ги  345-сон қарори ва Халқ таълими вазирининг 2017 йил 7 июндаги “Ўзбекистон Республикаси Вазирлар Маҳкамасининг  2017 йил 2 июндаги 345-сон қарори ижросини таъминлаш тўғрисида”ги  197-сонли буйруғи  ўқув асбоб-ускуналари ва анжомларни мажбурий талабларини белгиловчи стандартлаштирувчи амалдаги норматив ҳужжатларни инвентаризациядан ўтказиш бўйича Олий ва ўрта махсус таълим вазирлиги, Халқ таълими вазирлиги, Соғлиқни сақлаш вазирлиги ва “Ўзстандарт” агентлиги билан ҳамкорликдаги ишлар ташкил этилсин.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UserXP</dc:creator>
  <cp:lastModifiedBy>Nodir</cp:lastModifiedBy>
  <cp:revision>637</cp:revision>
  <dcterms:created xsi:type="dcterms:W3CDTF">2010-10-24T10:28:04Z</dcterms:created>
  <dcterms:modified xsi:type="dcterms:W3CDTF">2017-08-10T18:42:18Z</dcterms:modified>
</cp:coreProperties>
</file>