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1101F-5EB6-4E9D-B914-5B9F5D863974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93E56-3721-49C4-B17A-8832B97236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3E56-3721-49C4-B17A-8832B972361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78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5E9B61-2C4F-4808-87BF-3CF3C78A3B12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D796B7-0A89-4BBE-9F0C-14E6802207A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1330325" y="3200400"/>
            <a:ext cx="6765925" cy="130651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rtl="0">
              <a:buNone/>
            </a:pPr>
            <a:r>
              <a:rPr lang="en-US" sz="6000" b="1" kern="10" normalizeH="1" dirty="0" smtClean="0">
                <a:ln w="3175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MUSTAQIL  ISHI</a:t>
            </a:r>
            <a:endParaRPr lang="ru-RU" sz="6000" b="1" kern="10" spc="0" normalizeH="1" dirty="0">
              <a:ln w="31750">
                <a:solidFill>
                  <a:srgbClr val="000080"/>
                </a:solidFill>
                <a:round/>
                <a:headEnd/>
                <a:tailEnd/>
              </a:ln>
              <a:solidFill>
                <a:srgbClr val="FFFFFF"/>
              </a:solidFill>
              <a:latin typeface="Palatino Linotype"/>
              <a:cs typeface="Aharoni" pitchFamily="2" charset="-79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50825" y="517525"/>
            <a:ext cx="820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O’zbekiston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Respublikasi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Oliy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va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o’rta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maxsus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ta’lim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vazirligi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071563" y="4595813"/>
            <a:ext cx="7362825" cy="126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Bajardi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:</a:t>
            </a:r>
            <a:r>
              <a:rPr kumimoji="0" lang="uz-Cyrl-U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haroni" pitchFamily="2" charset="-79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haroni" pitchFamily="2" charset="-79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	6u-12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guruhi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talabasi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				 	</a:t>
            </a:r>
            <a:r>
              <a:rPr lang="en-US" sz="2000" b="1" dirty="0" err="1" smtClean="0">
                <a:latin typeface="Aharoni" pitchFamily="2" charset="-79"/>
                <a:cs typeface="Aharoni" pitchFamily="2" charset="-79"/>
              </a:rPr>
              <a:t>So’pijanova</a:t>
            </a:r>
            <a:r>
              <a:rPr lang="en-US" sz="20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 smtClean="0">
                <a:latin typeface="Aharoni" pitchFamily="2" charset="-79"/>
                <a:cs typeface="Aharoni" pitchFamily="2" charset="-79"/>
              </a:rPr>
              <a:t>Umida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Qabul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qildi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haroni" pitchFamily="2" charset="-79"/>
              </a:rPr>
              <a:t>	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		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Xusanova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Anora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09600" y="1339850"/>
            <a:ext cx="76676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Namangan muhandislik-texnologiya instituti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«Muhandislik texnologiya»</a:t>
            </a:r>
            <a:r>
              <a:rPr kumimoji="0" lang="uz-Cyrl-U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haroni" pitchFamily="2" charset="-79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fakulteti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itchFamily="2" charset="-79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haroni" pitchFamily="2" charset="-79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«QHMT»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KAFEDRASI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«BOTANIKA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 VA O’SIMLIKLAR FIZIOLOGIYASI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»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FANIDAN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048000" y="6167735"/>
            <a:ext cx="27494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haroni" pitchFamily="2" charset="-79"/>
              </a:rPr>
              <a:t>Namangan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haroni" pitchFamily="2" charset="-79"/>
              </a:rPr>
              <a:t> – 20</a:t>
            </a:r>
            <a:r>
              <a:rPr kumimoji="0" lang="uz-Cyrl-U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haroni" pitchFamily="2" charset="-79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cs typeface="Aharoni" pitchFamily="2" charset="-79"/>
              </a:rPr>
              <a:t>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08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7"/>
    </mc:Choice>
    <mc:Fallback xmlns="">
      <p:transition spd="slow" advTm="39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399" y="457200"/>
            <a:ext cx="3142933" cy="339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4071257"/>
            <a:ext cx="7554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Hujayraning</a:t>
            </a:r>
            <a:r>
              <a:rPr lang="en-US" i="1" dirty="0"/>
              <a:t> </a:t>
            </a:r>
            <a:r>
              <a:rPr lang="en-US" i="1" dirty="0" err="1"/>
              <a:t>tuzilish</a:t>
            </a:r>
            <a:r>
              <a:rPr lang="en-US" i="1" dirty="0"/>
              <a:t> </a:t>
            </a:r>
            <a:r>
              <a:rPr lang="en-US" i="1" dirty="0" err="1"/>
              <a:t>sxemasi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A-</a:t>
            </a:r>
            <a:r>
              <a:rPr lang="en-US" i="1" dirty="0" err="1"/>
              <a:t>hayvon</a:t>
            </a:r>
            <a:r>
              <a:rPr lang="en-US" i="1" dirty="0"/>
              <a:t> </a:t>
            </a:r>
            <a:r>
              <a:rPr lang="en-US" i="1" dirty="0" err="1"/>
              <a:t>hujayrasi</a:t>
            </a:r>
            <a:r>
              <a:rPr lang="en-US" i="1" dirty="0"/>
              <a:t>, B-</a:t>
            </a:r>
            <a:r>
              <a:rPr lang="en-US" i="1" dirty="0" err="1"/>
              <a:t>o’simlik</a:t>
            </a:r>
            <a:r>
              <a:rPr lang="en-US" i="1" dirty="0"/>
              <a:t> </a:t>
            </a:r>
            <a:r>
              <a:rPr lang="en-US" i="1" dirty="0" err="1"/>
              <a:t>hujayrasi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1-yadro, 2-plazmatik </a:t>
            </a:r>
            <a:r>
              <a:rPr lang="en-US" i="1" dirty="0" err="1"/>
              <a:t>membrana</a:t>
            </a:r>
            <a:r>
              <a:rPr lang="en-US" i="1" dirty="0"/>
              <a:t>, 3-hujayra </a:t>
            </a:r>
            <a:r>
              <a:rPr lang="en-US" i="1" dirty="0" err="1"/>
              <a:t>qobig’i</a:t>
            </a:r>
            <a:r>
              <a:rPr lang="en-US" i="1" dirty="0"/>
              <a:t>, 4-plazmodesma,</a:t>
            </a:r>
            <a:endParaRPr lang="ru-RU" dirty="0"/>
          </a:p>
          <a:p>
            <a:r>
              <a:rPr lang="en-US" i="1" dirty="0"/>
              <a:t>5-donachali </a:t>
            </a:r>
            <a:r>
              <a:rPr lang="en-US" i="1" dirty="0" err="1"/>
              <a:t>endoplazmatik</a:t>
            </a:r>
            <a:r>
              <a:rPr lang="en-US" i="1" dirty="0"/>
              <a:t> </a:t>
            </a:r>
            <a:r>
              <a:rPr lang="en-US" i="1" dirty="0" err="1"/>
              <a:t>to’r</a:t>
            </a:r>
            <a:r>
              <a:rPr lang="en-US" i="1" dirty="0"/>
              <a:t>, 6-silliq </a:t>
            </a:r>
            <a:r>
              <a:rPr lang="en-US" i="1" dirty="0" err="1"/>
              <a:t>endoplazmatik</a:t>
            </a:r>
            <a:r>
              <a:rPr lang="en-US" i="1" dirty="0"/>
              <a:t> </a:t>
            </a:r>
            <a:r>
              <a:rPr lang="en-US" i="1" dirty="0" err="1"/>
              <a:t>to’r</a:t>
            </a:r>
            <a:r>
              <a:rPr lang="en-US" i="1" dirty="0"/>
              <a:t>,</a:t>
            </a:r>
            <a:endParaRPr lang="ru-RU" dirty="0"/>
          </a:p>
          <a:p>
            <a:r>
              <a:rPr lang="en-US" i="1" dirty="0"/>
              <a:t>7- </a:t>
            </a:r>
            <a:r>
              <a:rPr lang="en-US" i="1" dirty="0" err="1"/>
              <a:t>pinositoz</a:t>
            </a:r>
            <a:r>
              <a:rPr lang="en-US" i="1" dirty="0"/>
              <a:t> </a:t>
            </a:r>
            <a:r>
              <a:rPr lang="en-US" i="1" dirty="0" err="1"/>
              <a:t>vakuolasi</a:t>
            </a:r>
            <a:r>
              <a:rPr lang="en-US" i="1" dirty="0"/>
              <a:t>, 8-Golji </a:t>
            </a:r>
            <a:r>
              <a:rPr lang="en-US" i="1" dirty="0" err="1"/>
              <a:t>apparati</a:t>
            </a:r>
            <a:r>
              <a:rPr lang="en-US" i="1" dirty="0"/>
              <a:t>, 9-lizosoma,</a:t>
            </a:r>
            <a:endParaRPr lang="ru-RU" dirty="0"/>
          </a:p>
          <a:p>
            <a:r>
              <a:rPr lang="en-US" i="1" dirty="0"/>
              <a:t>10-yog’ </a:t>
            </a:r>
            <a:r>
              <a:rPr lang="en-US" i="1" dirty="0" err="1"/>
              <a:t>kiritmalari</a:t>
            </a:r>
            <a:r>
              <a:rPr lang="en-US" i="1" dirty="0"/>
              <a:t>, 11-hujayra </a:t>
            </a:r>
            <a:r>
              <a:rPr lang="en-US" i="1" dirty="0" err="1"/>
              <a:t>markazi</a:t>
            </a:r>
            <a:r>
              <a:rPr lang="en-US" i="1" dirty="0"/>
              <a:t>, 12-mitoxodriya,</a:t>
            </a:r>
            <a:endParaRPr lang="ru-RU" dirty="0"/>
          </a:p>
          <a:p>
            <a:r>
              <a:rPr lang="en-US" i="1" dirty="0"/>
              <a:t>13-gialoplazmadagi </a:t>
            </a:r>
            <a:r>
              <a:rPr lang="en-US" i="1" dirty="0" err="1"/>
              <a:t>poliribosomalar</a:t>
            </a:r>
            <a:r>
              <a:rPr lang="en-US" i="1" dirty="0"/>
              <a:t>, 14-markaziy </a:t>
            </a:r>
            <a:r>
              <a:rPr lang="en-US" i="1" dirty="0" err="1"/>
              <a:t>vakuola</a:t>
            </a:r>
            <a:r>
              <a:rPr lang="en-US" i="1" dirty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3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61208"/>
            <a:ext cx="3505200" cy="300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71600" y="4230914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O’simlik</a:t>
            </a:r>
            <a:r>
              <a:rPr lang="en-US" dirty="0"/>
              <a:t> </a:t>
            </a:r>
            <a:r>
              <a:rPr lang="en-US" dirty="0" err="1"/>
              <a:t>hujayrasi</a:t>
            </a:r>
            <a:r>
              <a:rPr lang="en-US" dirty="0"/>
              <a:t> </a:t>
            </a:r>
            <a:r>
              <a:rPr lang="en-US" dirty="0" err="1"/>
              <a:t>qobig’ining</a:t>
            </a:r>
            <a:r>
              <a:rPr lang="en-US" dirty="0"/>
              <a:t> </a:t>
            </a:r>
            <a:r>
              <a:rPr lang="en-US" dirty="0" err="1"/>
              <a:t>tuzilishi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A-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tuzilishi</a:t>
            </a:r>
            <a:r>
              <a:rPr lang="en-US" dirty="0"/>
              <a:t>, B-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qismini</a:t>
            </a:r>
            <a:r>
              <a:rPr lang="en-US" dirty="0"/>
              <a:t> </a:t>
            </a:r>
            <a:r>
              <a:rPr lang="en-US" dirty="0" err="1"/>
              <a:t>kattalashtirilgani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1-o’rta </a:t>
            </a:r>
            <a:r>
              <a:rPr lang="en-US" dirty="0" err="1"/>
              <a:t>plastinka</a:t>
            </a:r>
            <a:r>
              <a:rPr lang="en-US" dirty="0"/>
              <a:t>, 2-tashqi, 3-o’rta, 4-ichki </a:t>
            </a:r>
            <a:r>
              <a:rPr lang="en-US" dirty="0" err="1"/>
              <a:t>qavatlar</a:t>
            </a:r>
            <a:r>
              <a:rPr lang="en-US" dirty="0"/>
              <a:t>, 5-pora, 6-ko’r (</a:t>
            </a:r>
            <a:r>
              <a:rPr lang="en-US" dirty="0" err="1"/>
              <a:t>ochilmagan</a:t>
            </a:r>
            <a:r>
              <a:rPr lang="en-US" dirty="0"/>
              <a:t>) </a:t>
            </a:r>
            <a:r>
              <a:rPr lang="en-US" dirty="0" err="1"/>
              <a:t>pora</a:t>
            </a:r>
            <a:r>
              <a:rPr lang="en-US" dirty="0"/>
              <a:t>, 7-plazmodesma </a:t>
            </a:r>
            <a:r>
              <a:rPr lang="en-US" dirty="0" err="1"/>
              <a:t>kanallari</a:t>
            </a:r>
            <a:r>
              <a:rPr lang="en-US" dirty="0"/>
              <a:t>, 8-plazmatik membrane.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30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9"/>
    </mc:Choice>
    <mc:Fallback xmlns="">
      <p:transition spd="slow" advTm="81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1000"/>
            <a:ext cx="3200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38200" y="2262785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Membranalararo</a:t>
            </a:r>
            <a:r>
              <a:rPr lang="en-US" i="1" dirty="0"/>
              <a:t> </a:t>
            </a:r>
            <a:r>
              <a:rPr lang="en-US" i="1" dirty="0" err="1"/>
              <a:t>aloqalar</a:t>
            </a:r>
            <a:r>
              <a:rPr lang="en-US" i="1" dirty="0" smtClean="0"/>
              <a:t>. </a:t>
            </a:r>
            <a:r>
              <a:rPr lang="en-US" i="1" dirty="0" err="1" smtClean="0"/>
              <a:t>Ikki</a:t>
            </a:r>
            <a:r>
              <a:rPr lang="en-US" i="1" dirty="0" smtClean="0"/>
              <a:t> </a:t>
            </a:r>
            <a:r>
              <a:rPr lang="en-US" i="1" dirty="0" err="1"/>
              <a:t>qo’chni</a:t>
            </a:r>
            <a:r>
              <a:rPr lang="en-US" i="1" dirty="0"/>
              <a:t> </a:t>
            </a:r>
            <a:r>
              <a:rPr lang="en-US" i="1" dirty="0" err="1"/>
              <a:t>silindrsimon</a:t>
            </a:r>
            <a:r>
              <a:rPr lang="en-US" i="1" dirty="0"/>
              <a:t> </a:t>
            </a:r>
            <a:r>
              <a:rPr lang="en-US" i="1" dirty="0" err="1"/>
              <a:t>epiteliy</a:t>
            </a:r>
            <a:r>
              <a:rPr lang="en-US" i="1" dirty="0"/>
              <a:t> </a:t>
            </a:r>
            <a:r>
              <a:rPr lang="en-US" i="1" dirty="0" err="1"/>
              <a:t>hujayralarining</a:t>
            </a:r>
            <a:r>
              <a:rPr lang="en-US" i="1" dirty="0"/>
              <a:t> </a:t>
            </a:r>
            <a:r>
              <a:rPr lang="en-US" i="1" dirty="0" err="1"/>
              <a:t>zich</a:t>
            </a:r>
            <a:r>
              <a:rPr lang="en-US" i="1" dirty="0"/>
              <a:t> </a:t>
            </a:r>
            <a:r>
              <a:rPr lang="en-US" i="1" dirty="0" err="1"/>
              <a:t>aloqalari-desmosomaning</a:t>
            </a:r>
            <a:r>
              <a:rPr lang="en-US" i="1" dirty="0"/>
              <a:t> </a:t>
            </a:r>
            <a:r>
              <a:rPr lang="en-US" i="1" dirty="0" err="1"/>
              <a:t>ko’rinishi</a:t>
            </a:r>
            <a:r>
              <a:rPr lang="en-US" i="1" dirty="0"/>
              <a:t>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909116"/>
            <a:ext cx="5562600" cy="212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66800" y="5079996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Hujayralararo</a:t>
            </a:r>
            <a:r>
              <a:rPr lang="en-US" i="1" dirty="0"/>
              <a:t> </a:t>
            </a:r>
            <a:r>
              <a:rPr lang="en-US" i="1" dirty="0" err="1"/>
              <a:t>aloqalarning</a:t>
            </a:r>
            <a:r>
              <a:rPr lang="en-US" i="1" dirty="0"/>
              <a:t> </a:t>
            </a:r>
            <a:r>
              <a:rPr lang="en-US" i="1" dirty="0" err="1"/>
              <a:t>plazmodesma</a:t>
            </a:r>
            <a:r>
              <a:rPr lang="en-US" i="1" dirty="0"/>
              <a:t> </a:t>
            </a:r>
            <a:r>
              <a:rPr lang="en-US" i="1" dirty="0" err="1"/>
              <a:t>xilining</a:t>
            </a:r>
            <a:r>
              <a:rPr lang="en-US" i="1" dirty="0"/>
              <a:t> </a:t>
            </a:r>
            <a:r>
              <a:rPr lang="en-US" i="1" dirty="0" err="1"/>
              <a:t>tuzilishi</a:t>
            </a:r>
            <a:r>
              <a:rPr lang="en-US" i="1" dirty="0"/>
              <a:t>.</a:t>
            </a:r>
            <a:endParaRPr lang="ru-RU" dirty="0"/>
          </a:p>
          <a:p>
            <a:pPr algn="ctr"/>
            <a:r>
              <a:rPr lang="en-US" i="1" dirty="0"/>
              <a:t>A-</a:t>
            </a:r>
            <a:r>
              <a:rPr lang="en-US" i="1" dirty="0" err="1"/>
              <a:t>qo’shni</a:t>
            </a:r>
            <a:r>
              <a:rPr lang="en-US" i="1" dirty="0"/>
              <a:t> </a:t>
            </a:r>
            <a:r>
              <a:rPr lang="en-US" i="1" dirty="0" err="1"/>
              <a:t>hujayralar</a:t>
            </a:r>
            <a:r>
              <a:rPr lang="en-US" i="1" dirty="0"/>
              <a:t> </a:t>
            </a:r>
            <a:r>
              <a:rPr lang="en-US" i="1" dirty="0" err="1"/>
              <a:t>orasidagi</a:t>
            </a:r>
            <a:r>
              <a:rPr lang="en-US" i="1" dirty="0"/>
              <a:t> 2 ta </a:t>
            </a:r>
            <a:r>
              <a:rPr lang="en-US" i="1" dirty="0" err="1"/>
              <a:t>plazmodesma</a:t>
            </a:r>
            <a:r>
              <a:rPr lang="en-US" i="1" dirty="0"/>
              <a:t>,</a:t>
            </a:r>
            <a:endParaRPr lang="ru-RU" dirty="0"/>
          </a:p>
          <a:p>
            <a:pPr algn="ctr"/>
            <a:r>
              <a:rPr lang="en-US" i="1" dirty="0"/>
              <a:t>B- </a:t>
            </a:r>
            <a:r>
              <a:rPr lang="en-US" i="1" dirty="0" err="1"/>
              <a:t>plazmodesmalarning</a:t>
            </a:r>
            <a:r>
              <a:rPr lang="en-US" i="1" dirty="0"/>
              <a:t> </a:t>
            </a:r>
            <a:r>
              <a:rPr lang="en-US" i="1" dirty="0" err="1"/>
              <a:t>ko’ndalang</a:t>
            </a:r>
            <a:r>
              <a:rPr lang="en-US" i="1" dirty="0"/>
              <a:t> </a:t>
            </a:r>
            <a:r>
              <a:rPr lang="en-US" i="1" dirty="0" err="1"/>
              <a:t>kesmasi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4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838200"/>
            <a:ext cx="2209800" cy="33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9200" y="4463143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Membranalararo</a:t>
            </a:r>
            <a:r>
              <a:rPr lang="en-US" i="1" dirty="0"/>
              <a:t> </a:t>
            </a:r>
            <a:r>
              <a:rPr lang="en-US" i="1" dirty="0" err="1"/>
              <a:t>aloqalarning</a:t>
            </a:r>
            <a:r>
              <a:rPr lang="en-US" i="1" dirty="0"/>
              <a:t> </a:t>
            </a:r>
            <a:r>
              <a:rPr lang="en-US" i="1" dirty="0" err="1"/>
              <a:t>umumiy</a:t>
            </a:r>
            <a:r>
              <a:rPr lang="en-US" i="1" dirty="0"/>
              <a:t> </a:t>
            </a:r>
            <a:r>
              <a:rPr lang="en-US" i="1" dirty="0" err="1"/>
              <a:t>sxemasi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1-oddiy, 2-tishsimon, 3-zich, 4-desmosoma, 5-tirqishsimon </a:t>
            </a:r>
            <a:r>
              <a:rPr lang="en-US" i="1" dirty="0" err="1"/>
              <a:t>aloqalar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5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2171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818242"/>
            <a:ext cx="2819400" cy="247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38200" y="3751943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/>
              <a:t>Pinositoz</a:t>
            </a:r>
            <a:r>
              <a:rPr lang="en-US" i="1" dirty="0"/>
              <a:t>.</a:t>
            </a:r>
            <a:endParaRPr lang="ru-RU" dirty="0"/>
          </a:p>
          <a:p>
            <a:pPr algn="ctr"/>
            <a:r>
              <a:rPr lang="en-US" i="1" dirty="0"/>
              <a:t>A-</a:t>
            </a:r>
            <a:r>
              <a:rPr lang="en-US" i="1" dirty="0" err="1"/>
              <a:t>ingichka</a:t>
            </a:r>
            <a:r>
              <a:rPr lang="en-US" i="1" dirty="0"/>
              <a:t> </a:t>
            </a:r>
            <a:r>
              <a:rPr lang="en-US" i="1" dirty="0" err="1"/>
              <a:t>ichak</a:t>
            </a:r>
            <a:r>
              <a:rPr lang="en-US" i="1" dirty="0"/>
              <a:t> </a:t>
            </a:r>
            <a:r>
              <a:rPr lang="en-US" i="1" dirty="0" err="1"/>
              <a:t>hujayrasida</a:t>
            </a:r>
            <a:r>
              <a:rPr lang="en-US" i="1" dirty="0"/>
              <a:t> </a:t>
            </a:r>
            <a:r>
              <a:rPr lang="en-US" i="1" dirty="0" err="1"/>
              <a:t>pinositoz</a:t>
            </a:r>
            <a:r>
              <a:rPr lang="en-US" i="1" dirty="0"/>
              <a:t>, </a:t>
            </a:r>
            <a:endParaRPr lang="en-US" i="1" dirty="0" smtClean="0"/>
          </a:p>
          <a:p>
            <a:pPr algn="ctr"/>
            <a:r>
              <a:rPr lang="en-US" i="1" dirty="0" smtClean="0"/>
              <a:t>B-</a:t>
            </a:r>
            <a:r>
              <a:rPr lang="en-US" i="1" dirty="0" err="1" smtClean="0"/>
              <a:t>amyobada</a:t>
            </a:r>
            <a:r>
              <a:rPr lang="en-US" i="1" dirty="0" smtClean="0"/>
              <a:t> </a:t>
            </a:r>
            <a:r>
              <a:rPr lang="en-US" i="1" dirty="0" err="1" smtClean="0"/>
              <a:t>pinositoz</a:t>
            </a:r>
            <a:r>
              <a:rPr lang="en-US" i="1" dirty="0" smtClean="0"/>
              <a:t>. 1-mokroso’rg’ich</a:t>
            </a:r>
            <a:r>
              <a:rPr lang="en-US" i="1" dirty="0"/>
              <a:t>, 2-pinositoz </a:t>
            </a:r>
            <a:r>
              <a:rPr lang="en-US" i="1" dirty="0" err="1"/>
              <a:t>tomchisining</a:t>
            </a:r>
            <a:r>
              <a:rPr lang="en-US" i="1" dirty="0"/>
              <a:t> </a:t>
            </a:r>
            <a:r>
              <a:rPr lang="en-US" i="1" dirty="0" err="1"/>
              <a:t>kirishi</a:t>
            </a:r>
            <a:r>
              <a:rPr lang="en-US" i="1" dirty="0"/>
              <a:t>, 3-pinositoz </a:t>
            </a:r>
            <a:r>
              <a:rPr lang="en-US" i="1" dirty="0" err="1"/>
              <a:t>tomchisi</a:t>
            </a:r>
            <a:r>
              <a:rPr lang="en-US" i="1" dirty="0"/>
              <a:t>,      4-yoriqcha, 5-do’ngcha.</a:t>
            </a:r>
            <a:endParaRPr lang="ru-RU" dirty="0"/>
          </a:p>
          <a:p>
            <a:r>
              <a:rPr lang="en-US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1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5334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41148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 err="1"/>
              <a:t>Fagositoz</a:t>
            </a:r>
            <a:r>
              <a:rPr lang="en-US" i="1" dirty="0"/>
              <a:t>.</a:t>
            </a:r>
            <a:endParaRPr lang="ru-RU" dirty="0"/>
          </a:p>
          <a:p>
            <a:pPr algn="ctr"/>
            <a:r>
              <a:rPr lang="en-US" i="1" dirty="0"/>
              <a:t>A- E-</a:t>
            </a:r>
            <a:r>
              <a:rPr lang="en-US" i="1" dirty="0" err="1"/>
              <a:t>qattiq</a:t>
            </a:r>
            <a:r>
              <a:rPr lang="en-US" i="1" dirty="0"/>
              <a:t> </a:t>
            </a:r>
            <a:r>
              <a:rPr lang="en-US" i="1" dirty="0" err="1"/>
              <a:t>zarrachani</a:t>
            </a:r>
            <a:r>
              <a:rPr lang="en-US" i="1" dirty="0"/>
              <a:t> </a:t>
            </a:r>
            <a:r>
              <a:rPr lang="en-US" i="1" dirty="0" err="1"/>
              <a:t>qamrab</a:t>
            </a:r>
            <a:r>
              <a:rPr lang="en-US" i="1" dirty="0"/>
              <a:t> </a:t>
            </a:r>
            <a:r>
              <a:rPr lang="en-US" i="1" dirty="0" err="1"/>
              <a:t>olish</a:t>
            </a:r>
            <a:r>
              <a:rPr lang="en-US" i="1" dirty="0"/>
              <a:t>, F- H-</a:t>
            </a:r>
            <a:r>
              <a:rPr lang="en-US" i="1" dirty="0" err="1"/>
              <a:t>ipsimon</a:t>
            </a:r>
            <a:r>
              <a:rPr lang="en-US" i="1" dirty="0"/>
              <a:t> </a:t>
            </a:r>
            <a:r>
              <a:rPr lang="en-US" i="1" dirty="0" err="1"/>
              <a:t>suv</a:t>
            </a:r>
            <a:r>
              <a:rPr lang="en-US" i="1" dirty="0"/>
              <a:t> </a:t>
            </a:r>
            <a:r>
              <a:rPr lang="en-US" i="1" dirty="0" err="1"/>
              <a:t>o’tining</a:t>
            </a:r>
            <a:r>
              <a:rPr lang="en-US" i="1" dirty="0"/>
              <a:t> </a:t>
            </a:r>
            <a:r>
              <a:rPr lang="en-US" i="1" dirty="0" err="1"/>
              <a:t>yutilishi</a:t>
            </a:r>
            <a:r>
              <a:rPr lang="en-US" i="1" dirty="0"/>
              <a:t>, 1-amyobada  </a:t>
            </a:r>
            <a:r>
              <a:rPr lang="en-US" i="1" dirty="0" err="1"/>
              <a:t>fagositoz</a:t>
            </a:r>
            <a:r>
              <a:rPr lang="en-US" i="1" dirty="0"/>
              <a:t>, 2-liykotsitlar </a:t>
            </a:r>
            <a:r>
              <a:rPr lang="en-US" i="1" dirty="0" err="1"/>
              <a:t>tomonidan</a:t>
            </a:r>
            <a:r>
              <a:rPr lang="en-US" i="1" dirty="0"/>
              <a:t> </a:t>
            </a:r>
            <a:r>
              <a:rPr lang="en-US" i="1" dirty="0" err="1"/>
              <a:t>bakteriyalarning</a:t>
            </a:r>
            <a:r>
              <a:rPr lang="en-US" i="1" dirty="0"/>
              <a:t> </a:t>
            </a:r>
            <a:r>
              <a:rPr lang="en-US" i="1" dirty="0" err="1"/>
              <a:t>fagositoz</a:t>
            </a:r>
            <a:r>
              <a:rPr lang="en-US" i="1" dirty="0"/>
              <a:t> </a:t>
            </a:r>
            <a:r>
              <a:rPr lang="en-US" i="1" dirty="0" err="1"/>
              <a:t>yoli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ushlanishi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97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57200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3400" y="3718342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Latn-UZ" i="1" dirty="0"/>
              <a:t>Hujayra qobig 'ning  </a:t>
            </a:r>
            <a:r>
              <a:rPr lang="en-US" i="1" dirty="0"/>
              <a:t>o</a:t>
            </a:r>
            <a:r>
              <a:rPr lang="uz-Latn-UZ" i="1" dirty="0"/>
              <a:t> 'tkazuvchanligi.</a:t>
            </a:r>
            <a:endParaRPr lang="ru-RU" dirty="0"/>
          </a:p>
          <a:p>
            <a:pPr algn="ctr"/>
            <a:r>
              <a:rPr lang="uz-Latn-UZ" i="1" dirty="0"/>
              <a:t>A,B,D-o 'simlik hujayrasining o 'tkazuvchanligi:</a:t>
            </a:r>
            <a:endParaRPr lang="ru-RU" dirty="0"/>
          </a:p>
          <a:p>
            <a:pPr algn="ctr"/>
            <a:r>
              <a:rPr lang="uz-Latn-UZ" i="1" dirty="0"/>
              <a:t>A-izotonik eritmada hujayrada </a:t>
            </a:r>
            <a:r>
              <a:rPr lang="en-US" i="1" dirty="0"/>
              <a:t>o’</a:t>
            </a:r>
            <a:r>
              <a:rPr lang="uz-Latn-UZ" i="1" dirty="0"/>
              <a:t>zgarish b</a:t>
            </a:r>
            <a:r>
              <a:rPr lang="en-US" i="1" dirty="0"/>
              <a:t>o’</a:t>
            </a:r>
            <a:r>
              <a:rPr lang="uz-Latn-UZ" i="1" dirty="0"/>
              <a:t>lmaydi, B-gipotonik eritmada turgor kuzatiladi, D-gipertonik eritmada plazmoliz yuz beradi, sitoplazma p</a:t>
            </a:r>
            <a:r>
              <a:rPr lang="en-US" i="1" dirty="0"/>
              <a:t>o’</a:t>
            </a:r>
            <a:r>
              <a:rPr lang="uz-Latn-UZ" i="1" dirty="0"/>
              <a:t>stdan ajrab markazga yi</a:t>
            </a:r>
            <a:r>
              <a:rPr lang="en-US" i="1" dirty="0"/>
              <a:t>g’ </a:t>
            </a:r>
            <a:r>
              <a:rPr lang="uz-Latn-UZ" i="1" dirty="0"/>
              <a:t>iladi</a:t>
            </a:r>
            <a:r>
              <a:rPr lang="uz-Latn-UZ" i="1" dirty="0" smtClean="0"/>
              <a:t>.</a:t>
            </a:r>
            <a:r>
              <a:rPr lang="en-US" i="1" dirty="0" smtClean="0"/>
              <a:t> </a:t>
            </a:r>
            <a:r>
              <a:rPr lang="uz-Latn-UZ" i="1" dirty="0" smtClean="0"/>
              <a:t>E,F,G-hayvon </a:t>
            </a:r>
            <a:r>
              <a:rPr lang="uz-Latn-UZ" i="1" dirty="0"/>
              <a:t>hujayrasining membranasining o 'tkazuvchanligi: </a:t>
            </a:r>
            <a:r>
              <a:rPr lang="en-US" i="1" dirty="0"/>
              <a:t>              </a:t>
            </a:r>
            <a:r>
              <a:rPr lang="uz-Latn-UZ" i="1" dirty="0"/>
              <a:t>E-gipotonik eritmada, suv ko 'p kirganligi tufayli hujayra yorilib ketadi, </a:t>
            </a:r>
            <a:r>
              <a:rPr lang="en-US" i="1" dirty="0"/>
              <a:t>        </a:t>
            </a:r>
            <a:r>
              <a:rPr lang="uz-Latn-UZ" i="1" dirty="0"/>
              <a:t>F-gipertonik eritmada hujayradan eritmadan suv ko 'p chiqishi hisobiga hujayra kichrayib bujmayib qoladi - plazmoliz yuz beradi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1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2133600"/>
            <a:ext cx="7620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dirty="0" err="1" smtClean="0"/>
              <a:t>Hujayra</a:t>
            </a:r>
            <a:r>
              <a:rPr lang="en-US" dirty="0" smtClean="0"/>
              <a:t> </a:t>
            </a:r>
            <a:r>
              <a:rPr lang="en-US" dirty="0" err="1"/>
              <a:t>membranasining</a:t>
            </a:r>
            <a:r>
              <a:rPr lang="en-US" dirty="0"/>
              <a:t> </a:t>
            </a:r>
            <a:r>
              <a:rPr lang="en-US" dirty="0" err="1"/>
              <a:t>ba`zi</a:t>
            </a:r>
            <a:r>
              <a:rPr lang="en-US" dirty="0"/>
              <a:t> </a:t>
            </a:r>
            <a:r>
              <a:rPr lang="en-US" dirty="0" err="1"/>
              <a:t>moddalarni</a:t>
            </a:r>
            <a:r>
              <a:rPr lang="en-US" dirty="0"/>
              <a:t> </a:t>
            </a:r>
            <a:r>
              <a:rPr lang="en-US" dirty="0" err="1"/>
              <a:t>yaxshi</a:t>
            </a:r>
            <a:r>
              <a:rPr lang="en-US" dirty="0"/>
              <a:t>, </a:t>
            </a:r>
            <a:r>
              <a:rPr lang="en-US" dirty="0" err="1"/>
              <a:t>boshqalarini</a:t>
            </a:r>
            <a:r>
              <a:rPr lang="en-US" dirty="0"/>
              <a:t> </a:t>
            </a:r>
            <a:r>
              <a:rPr lang="en-US" dirty="0" err="1"/>
              <a:t>yomon</a:t>
            </a:r>
            <a:r>
              <a:rPr lang="en-US" dirty="0"/>
              <a:t> </a:t>
            </a:r>
            <a:r>
              <a:rPr lang="en-US" dirty="0" err="1"/>
              <a:t>o’tkazishi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o’ziga</a:t>
            </a:r>
            <a:r>
              <a:rPr lang="en-US" dirty="0"/>
              <a:t> </a:t>
            </a:r>
            <a:r>
              <a:rPr lang="en-US" dirty="0" err="1"/>
              <a:t>xos</a:t>
            </a:r>
            <a:r>
              <a:rPr lang="en-US" dirty="0"/>
              <a:t> </a:t>
            </a:r>
            <a:r>
              <a:rPr lang="en-US" dirty="0" err="1"/>
              <a:t>molekulalardan</a:t>
            </a:r>
            <a:r>
              <a:rPr lang="en-US" dirty="0"/>
              <a:t> </a:t>
            </a:r>
            <a:r>
              <a:rPr lang="en-US" dirty="0" err="1"/>
              <a:t>tuzilganligini</a:t>
            </a:r>
            <a:r>
              <a:rPr lang="en-US" dirty="0"/>
              <a:t> </a:t>
            </a:r>
            <a:r>
              <a:rPr lang="en-US" dirty="0" err="1"/>
              <a:t>ko’rsatadi</a:t>
            </a:r>
            <a:r>
              <a:rPr lang="en-US" dirty="0"/>
              <a:t>. </a:t>
            </a:r>
            <a:r>
              <a:rPr lang="en-US" dirty="0" err="1"/>
              <a:t>Plazmatik</a:t>
            </a:r>
            <a:r>
              <a:rPr lang="en-US" dirty="0"/>
              <a:t> </a:t>
            </a:r>
            <a:r>
              <a:rPr lang="en-US" dirty="0" err="1"/>
              <a:t>membrana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yog</a:t>
            </a:r>
            <a:r>
              <a:rPr lang="en-US" dirty="0"/>
              <a:t>’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lipidlarda</a:t>
            </a:r>
            <a:r>
              <a:rPr lang="en-US" dirty="0"/>
              <a:t> </a:t>
            </a:r>
            <a:r>
              <a:rPr lang="en-US" dirty="0" err="1"/>
              <a:t>oson</a:t>
            </a:r>
            <a:r>
              <a:rPr lang="en-US" dirty="0"/>
              <a:t> </a:t>
            </a:r>
            <a:r>
              <a:rPr lang="en-US" dirty="0" err="1"/>
              <a:t>eriydigan</a:t>
            </a:r>
            <a:r>
              <a:rPr lang="en-US" dirty="0"/>
              <a:t> </a:t>
            </a: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oson</a:t>
            </a:r>
            <a:r>
              <a:rPr lang="en-US" dirty="0"/>
              <a:t> </a:t>
            </a:r>
            <a:r>
              <a:rPr lang="en-US" dirty="0" err="1"/>
              <a:t>o’tadi</a:t>
            </a:r>
            <a:r>
              <a:rPr lang="en-US" dirty="0"/>
              <a:t>. Bu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lipidli</a:t>
            </a:r>
            <a:r>
              <a:rPr lang="en-US" dirty="0"/>
              <a:t> </a:t>
            </a:r>
            <a:r>
              <a:rPr lang="en-US" dirty="0" err="1"/>
              <a:t>qatlamining</a:t>
            </a:r>
            <a:r>
              <a:rPr lang="en-US" dirty="0"/>
              <a:t> </a:t>
            </a:r>
            <a:r>
              <a:rPr lang="en-US" dirty="0" err="1"/>
              <a:t>ahamiyati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ekanligini</a:t>
            </a:r>
            <a:r>
              <a:rPr lang="en-US" dirty="0"/>
              <a:t> </a:t>
            </a:r>
            <a:r>
              <a:rPr lang="en-US" dirty="0" err="1"/>
              <a:t>ko’rsatadi</a:t>
            </a:r>
            <a:r>
              <a:rPr lang="en-US" dirty="0"/>
              <a:t>. Ammo, </a:t>
            </a:r>
            <a:r>
              <a:rPr lang="en-US" dirty="0" err="1"/>
              <a:t>yog’larda</a:t>
            </a:r>
            <a:r>
              <a:rPr lang="en-US" dirty="0"/>
              <a:t> </a:t>
            </a:r>
            <a:r>
              <a:rPr lang="en-US" dirty="0" err="1"/>
              <a:t>yomon</a:t>
            </a:r>
            <a:r>
              <a:rPr lang="en-US" dirty="0"/>
              <a:t> </a:t>
            </a:r>
            <a:r>
              <a:rPr lang="en-US" dirty="0" err="1"/>
              <a:t>eriydigan</a:t>
            </a:r>
            <a:r>
              <a:rPr lang="en-US" dirty="0"/>
              <a:t> </a:t>
            </a:r>
            <a:r>
              <a:rPr lang="en-US" dirty="0" err="1"/>
              <a:t>moddalar</a:t>
            </a:r>
            <a:r>
              <a:rPr lang="en-US" dirty="0"/>
              <a:t> ham </a:t>
            </a:r>
            <a:r>
              <a:rPr lang="en-US" dirty="0" err="1"/>
              <a:t>hujayraga</a:t>
            </a:r>
            <a:r>
              <a:rPr lang="en-US" dirty="0"/>
              <a:t> </a:t>
            </a:r>
            <a:r>
              <a:rPr lang="en-US" dirty="0" err="1"/>
              <a:t>kiradi</a:t>
            </a:r>
            <a:r>
              <a:rPr lang="en-US" dirty="0"/>
              <a:t>. Bu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membranada</a:t>
            </a:r>
            <a:r>
              <a:rPr lang="en-US" dirty="0"/>
              <a:t> </a:t>
            </a:r>
            <a:r>
              <a:rPr lang="en-US" dirty="0" err="1"/>
              <a:t>ma`lum</a:t>
            </a:r>
            <a:r>
              <a:rPr lang="en-US" dirty="0"/>
              <a:t> </a:t>
            </a:r>
            <a:r>
              <a:rPr lang="en-US" dirty="0" err="1"/>
              <a:t>kattalikdagi</a:t>
            </a:r>
            <a:r>
              <a:rPr lang="en-US" dirty="0"/>
              <a:t> </a:t>
            </a:r>
            <a:r>
              <a:rPr lang="en-US" dirty="0" err="1"/>
              <a:t>teshiklarning</a:t>
            </a:r>
            <a:r>
              <a:rPr lang="en-US" dirty="0"/>
              <a:t> </a:t>
            </a:r>
            <a:r>
              <a:rPr lang="en-US" dirty="0" err="1"/>
              <a:t>borligidan</a:t>
            </a:r>
            <a:r>
              <a:rPr lang="en-US" dirty="0"/>
              <a:t> </a:t>
            </a:r>
            <a:r>
              <a:rPr lang="en-US" dirty="0" err="1"/>
              <a:t>dalolat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 </a:t>
            </a:r>
            <a:r>
              <a:rPr lang="en-US" dirty="0" err="1"/>
              <a:t>Hozirgi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teshiklar</a:t>
            </a:r>
            <a:r>
              <a:rPr lang="en-US" dirty="0"/>
              <a:t> </a:t>
            </a:r>
            <a:r>
              <a:rPr lang="en-US" dirty="0" err="1"/>
              <a:t>zaryadga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degan</a:t>
            </a:r>
            <a:r>
              <a:rPr lang="en-US" dirty="0"/>
              <a:t> </a:t>
            </a:r>
            <a:r>
              <a:rPr lang="en-US" dirty="0" err="1"/>
              <a:t>fikrlar</a:t>
            </a:r>
            <a:r>
              <a:rPr lang="en-US" dirty="0"/>
              <a:t> ham bor. </a:t>
            </a:r>
            <a:r>
              <a:rPr lang="en-US" dirty="0" err="1"/>
              <a:t>Zaryadlangan</a:t>
            </a:r>
            <a:r>
              <a:rPr lang="en-US" dirty="0"/>
              <a:t> </a:t>
            </a:r>
            <a:r>
              <a:rPr lang="en-US" dirty="0" err="1"/>
              <a:t>moddalarga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zaryadsizlar</a:t>
            </a:r>
            <a:r>
              <a:rPr lang="en-US" dirty="0"/>
              <a:t> </a:t>
            </a:r>
            <a:r>
              <a:rPr lang="en-US" dirty="0" err="1"/>
              <a:t>oson</a:t>
            </a:r>
            <a:r>
              <a:rPr lang="en-US" dirty="0"/>
              <a:t> </a:t>
            </a:r>
            <a:r>
              <a:rPr lang="en-US" dirty="0" err="1"/>
              <a:t>kiradi</a:t>
            </a:r>
            <a:r>
              <a:rPr lang="en-US" dirty="0"/>
              <a:t>. </a:t>
            </a:r>
            <a:r>
              <a:rPr lang="en-US" dirty="0" err="1"/>
              <a:t>Turli</a:t>
            </a:r>
            <a:r>
              <a:rPr lang="en-US" dirty="0"/>
              <a:t> </a:t>
            </a:r>
            <a:r>
              <a:rPr lang="en-US" dirty="0" err="1"/>
              <a:t>ionlarni</a:t>
            </a:r>
            <a:r>
              <a:rPr lang="en-US" dirty="0"/>
              <a:t> </a:t>
            </a:r>
            <a:r>
              <a:rPr lang="en-US" dirty="0" err="1"/>
              <a:t>tanlab</a:t>
            </a:r>
            <a:r>
              <a:rPr lang="en-US" dirty="0"/>
              <a:t> </a:t>
            </a:r>
            <a:r>
              <a:rPr lang="en-US" dirty="0" err="1"/>
              <a:t>o’tkazilganligi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teshiklar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zaryadlangan</a:t>
            </a:r>
            <a:r>
              <a:rPr lang="en-US" dirty="0"/>
              <a:t> </a:t>
            </a:r>
            <a:r>
              <a:rPr lang="en-US" dirty="0" err="1"/>
              <a:t>degan</a:t>
            </a:r>
            <a:r>
              <a:rPr lang="en-US" dirty="0"/>
              <a:t> </a:t>
            </a:r>
            <a:r>
              <a:rPr lang="en-US" dirty="0" err="1"/>
              <a:t>fikrga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62100" y="1349046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/>
              <a:t>Hujayra</a:t>
            </a:r>
            <a:r>
              <a:rPr lang="en-US" b="1" dirty="0"/>
              <a:t> </a:t>
            </a:r>
            <a:r>
              <a:rPr lang="en-US" b="1" dirty="0" err="1"/>
              <a:t>membranasining</a:t>
            </a:r>
            <a:r>
              <a:rPr lang="en-US" b="1" dirty="0"/>
              <a:t> </a:t>
            </a:r>
            <a:r>
              <a:rPr lang="en-US" b="1" dirty="0" err="1"/>
              <a:t>o’tkazuvchanligi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8657" y="1600200"/>
            <a:ext cx="7086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en-US" dirty="0" err="1" smtClean="0"/>
              <a:t>Hujayra</a:t>
            </a:r>
            <a:r>
              <a:rPr lang="en-US" dirty="0" smtClean="0"/>
              <a:t> </a:t>
            </a:r>
            <a:r>
              <a:rPr lang="en-US" dirty="0" err="1"/>
              <a:t>membranasi</a:t>
            </a:r>
            <a:r>
              <a:rPr lang="en-US" dirty="0"/>
              <a:t> </a:t>
            </a:r>
            <a:r>
              <a:rPr lang="en-US" dirty="0" err="1"/>
              <a:t>osmotik</a:t>
            </a:r>
            <a:r>
              <a:rPr lang="en-US" dirty="0"/>
              <a:t> </a:t>
            </a:r>
            <a:r>
              <a:rPr lang="en-US" dirty="0" err="1"/>
              <a:t>xossaga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, u </a:t>
            </a:r>
            <a:r>
              <a:rPr lang="en-US" dirty="0" err="1"/>
              <a:t>suvda</a:t>
            </a:r>
            <a:r>
              <a:rPr lang="en-US" dirty="0"/>
              <a:t> </a:t>
            </a:r>
            <a:r>
              <a:rPr lang="en-US" dirty="0" err="1"/>
              <a:t>erigan</a:t>
            </a:r>
            <a:r>
              <a:rPr lang="en-US" dirty="0"/>
              <a:t> </a:t>
            </a:r>
            <a:r>
              <a:rPr lang="en-US" dirty="0" err="1"/>
              <a:t>moddalarga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suvni</a:t>
            </a:r>
            <a:r>
              <a:rPr lang="en-US" dirty="0"/>
              <a:t> </a:t>
            </a:r>
            <a:r>
              <a:rPr lang="en-US" dirty="0" err="1"/>
              <a:t>osonroq</a:t>
            </a:r>
            <a:r>
              <a:rPr lang="en-US" dirty="0"/>
              <a:t> </a:t>
            </a:r>
            <a:r>
              <a:rPr lang="en-US" dirty="0" err="1"/>
              <a:t>o’tkazadi</a:t>
            </a:r>
            <a:r>
              <a:rPr lang="en-US" dirty="0"/>
              <a:t>. </a:t>
            </a:r>
            <a:r>
              <a:rPr lang="en-US" dirty="0" err="1"/>
              <a:t>Hujayra</a:t>
            </a:r>
            <a:r>
              <a:rPr lang="en-US" dirty="0"/>
              <a:t> </a:t>
            </a:r>
            <a:r>
              <a:rPr lang="en-US" dirty="0" err="1"/>
              <a:t>membranasining</a:t>
            </a:r>
            <a:r>
              <a:rPr lang="en-US" dirty="0"/>
              <a:t> </a:t>
            </a:r>
            <a:r>
              <a:rPr lang="en-US" dirty="0" err="1"/>
              <a:t>tanlab</a:t>
            </a:r>
            <a:r>
              <a:rPr lang="en-US" dirty="0"/>
              <a:t> </a:t>
            </a:r>
            <a:r>
              <a:rPr lang="en-US" dirty="0" err="1"/>
              <a:t>o’tkazuvchanligi</a:t>
            </a:r>
            <a:r>
              <a:rPr lang="en-US" dirty="0"/>
              <a:t> </a:t>
            </a:r>
            <a:r>
              <a:rPr lang="en-US" dirty="0" err="1"/>
              <a:t>fiziologik</a:t>
            </a:r>
            <a:r>
              <a:rPr lang="en-US" dirty="0"/>
              <a:t> </a:t>
            </a:r>
            <a:r>
              <a:rPr lang="en-US" dirty="0" err="1"/>
              <a:t>sharoitlarga</a:t>
            </a:r>
            <a:r>
              <a:rPr lang="en-US" dirty="0"/>
              <a:t>, </a:t>
            </a:r>
            <a:r>
              <a:rPr lang="en-US" dirty="0" err="1"/>
              <a:t>haroratga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ba`zi</a:t>
            </a:r>
            <a:r>
              <a:rPr lang="en-US" dirty="0"/>
              <a:t> </a:t>
            </a:r>
            <a:r>
              <a:rPr lang="en-US" dirty="0" err="1"/>
              <a:t>ionlarga</a:t>
            </a:r>
            <a:r>
              <a:rPr lang="en-US" dirty="0"/>
              <a:t> </a:t>
            </a:r>
            <a:r>
              <a:rPr lang="en-US" dirty="0" err="1"/>
              <a:t>bog’liq</a:t>
            </a:r>
            <a:r>
              <a:rPr lang="en-US" dirty="0"/>
              <a:t>. </a:t>
            </a:r>
            <a:r>
              <a:rPr lang="en-US" dirty="0" err="1"/>
              <a:t>Ba`zi</a:t>
            </a:r>
            <a:r>
              <a:rPr lang="en-US" dirty="0"/>
              <a:t> </a:t>
            </a: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konsentratsiya</a:t>
            </a:r>
            <a:r>
              <a:rPr lang="en-US" dirty="0"/>
              <a:t> </a:t>
            </a:r>
            <a:r>
              <a:rPr lang="en-US" dirty="0" err="1"/>
              <a:t>gradiyentiga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hujayraga</a:t>
            </a:r>
            <a:r>
              <a:rPr lang="en-US" dirty="0"/>
              <a:t> </a:t>
            </a:r>
            <a:r>
              <a:rPr lang="en-US" dirty="0" err="1"/>
              <a:t>faol</a:t>
            </a:r>
            <a:r>
              <a:rPr lang="en-US" dirty="0"/>
              <a:t> </a:t>
            </a:r>
            <a:r>
              <a:rPr lang="en-US" dirty="0" err="1"/>
              <a:t>kirish</a:t>
            </a:r>
            <a:r>
              <a:rPr lang="en-US" dirty="0"/>
              <a:t> </a:t>
            </a:r>
            <a:r>
              <a:rPr lang="en-US" dirty="0" err="1"/>
              <a:t>xususiyatiga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. Bu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xil</a:t>
            </a:r>
            <a:r>
              <a:rPr lang="en-US" dirty="0"/>
              <a:t> </a:t>
            </a:r>
            <a:r>
              <a:rPr lang="en-US" dirty="0" err="1"/>
              <a:t>fermentlarga</a:t>
            </a:r>
            <a:r>
              <a:rPr lang="en-US" dirty="0"/>
              <a:t> </a:t>
            </a:r>
            <a:r>
              <a:rPr lang="en-US" dirty="0" err="1"/>
              <a:t>bog’liq</a:t>
            </a:r>
            <a:r>
              <a:rPr lang="en-US" dirty="0"/>
              <a:t> </a:t>
            </a:r>
            <a:r>
              <a:rPr lang="en-US" dirty="0" err="1"/>
              <a:t>bo’lsa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degan</a:t>
            </a:r>
            <a:r>
              <a:rPr lang="en-US" dirty="0"/>
              <a:t> </a:t>
            </a:r>
            <a:r>
              <a:rPr lang="en-US" dirty="0" err="1"/>
              <a:t>fikrlar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.</a:t>
            </a:r>
            <a:endParaRPr lang="ru-RU" dirty="0"/>
          </a:p>
          <a:p>
            <a:pPr algn="just"/>
            <a:r>
              <a:rPr lang="en-US" dirty="0"/>
              <a:t>	Lipid </a:t>
            </a:r>
            <a:r>
              <a:rPr lang="en-US" dirty="0" err="1"/>
              <a:t>qatlami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muhit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bevosita</a:t>
            </a:r>
            <a:r>
              <a:rPr lang="en-US" dirty="0"/>
              <a:t> </a:t>
            </a:r>
            <a:r>
              <a:rPr lang="en-US" dirty="0" err="1"/>
              <a:t>aloqada</a:t>
            </a:r>
            <a:r>
              <a:rPr lang="en-US" dirty="0"/>
              <a:t> </a:t>
            </a:r>
            <a:r>
              <a:rPr lang="en-US" dirty="0" err="1"/>
              <a:t>bo’lgan</a:t>
            </a:r>
            <a:r>
              <a:rPr lang="en-US" dirty="0"/>
              <a:t> </a:t>
            </a:r>
            <a:r>
              <a:rPr lang="en-US" dirty="0" err="1"/>
              <a:t>holatlar</a:t>
            </a:r>
            <a:r>
              <a:rPr lang="en-US" dirty="0"/>
              <a:t> </a:t>
            </a:r>
            <a:r>
              <a:rPr lang="en-US" dirty="0" err="1"/>
              <a:t>kuzatilgan</a:t>
            </a:r>
            <a:r>
              <a:rPr lang="en-US" dirty="0"/>
              <a:t>. </a:t>
            </a:r>
            <a:r>
              <a:rPr lang="en-US" dirty="0" err="1"/>
              <a:t>Plazmatik</a:t>
            </a:r>
            <a:r>
              <a:rPr lang="en-US" dirty="0"/>
              <a:t> </a:t>
            </a:r>
            <a:r>
              <a:rPr lang="en-US" dirty="0" err="1"/>
              <a:t>membrana</a:t>
            </a:r>
            <a:r>
              <a:rPr lang="en-US" dirty="0"/>
              <a:t> </a:t>
            </a:r>
            <a:r>
              <a:rPr lang="en-US" dirty="0" err="1"/>
              <a:t>doim</a:t>
            </a:r>
            <a:r>
              <a:rPr lang="en-US" dirty="0"/>
              <a:t> </a:t>
            </a:r>
            <a:r>
              <a:rPr lang="en-US" dirty="0" err="1"/>
              <a:t>o’zgarib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, </a:t>
            </a:r>
            <a:r>
              <a:rPr lang="en-US" dirty="0" err="1"/>
              <a:t>burmalanishlar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 </a:t>
            </a:r>
            <a:r>
              <a:rPr lang="en-US" dirty="0" err="1"/>
              <a:t>Membrananing</a:t>
            </a:r>
            <a:r>
              <a:rPr lang="en-US" dirty="0"/>
              <a:t>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o’zgaruvchanligi</a:t>
            </a:r>
            <a:r>
              <a:rPr lang="en-US" dirty="0"/>
              <a:t> </a:t>
            </a:r>
            <a:r>
              <a:rPr lang="en-US" dirty="0" err="1"/>
              <a:t>pinositoz</a:t>
            </a:r>
            <a:r>
              <a:rPr lang="en-US" dirty="0"/>
              <a:t> </a:t>
            </a:r>
            <a:r>
              <a:rPr lang="en-US" dirty="0" err="1"/>
              <a:t>hodisasining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oshishiga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96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gray">
          <a:xfrm rot="-1295645">
            <a:off x="1219200" y="2438400"/>
            <a:ext cx="6624638" cy="20161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 rtl="0">
              <a:buNone/>
            </a:pPr>
            <a:r>
              <a:rPr lang="en-US" sz="3600" b="1" kern="10" spc="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Etiboringiz</a:t>
            </a:r>
            <a:r>
              <a:rPr lang="en-US" sz="3600" b="1" kern="10" spc="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spc="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uchun</a:t>
            </a:r>
            <a:r>
              <a:rPr lang="en-US" sz="3600" b="1" kern="10" spc="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spc="0" dirty="0" err="1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rahmat</a:t>
            </a:r>
            <a:r>
              <a:rPr lang="en-US" sz="3600" b="1" kern="10" spc="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spc="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tx1"/>
              </a:soli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164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"/>
    </mc:Choice>
    <mc:Fallback xmlns="">
      <p:transition spd="slow" advTm="109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990600"/>
            <a:ext cx="6324600" cy="780288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HUJAYRA MEMBRANASI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dirty="0" err="1"/>
              <a:t>Membranali</a:t>
            </a:r>
            <a:r>
              <a:rPr lang="en-US" dirty="0"/>
              <a:t> </a:t>
            </a:r>
            <a:r>
              <a:rPr lang="en-US" dirty="0" err="1"/>
              <a:t>strukturalar</a:t>
            </a:r>
            <a:r>
              <a:rPr lang="en-US" dirty="0"/>
              <a:t> </a:t>
            </a:r>
            <a:r>
              <a:rPr lang="en-US" dirty="0" err="1"/>
              <a:t>elektron</a:t>
            </a:r>
            <a:r>
              <a:rPr lang="en-US" dirty="0"/>
              <a:t> </a:t>
            </a:r>
            <a:r>
              <a:rPr lang="en-US" dirty="0" err="1"/>
              <a:t>mikroskop</a:t>
            </a:r>
            <a:r>
              <a:rPr lang="en-US" dirty="0"/>
              <a:t> </a:t>
            </a:r>
            <a:r>
              <a:rPr lang="en-US" dirty="0" err="1"/>
              <a:t>yordamida</a:t>
            </a:r>
            <a:r>
              <a:rPr lang="en-US" dirty="0"/>
              <a:t> </a:t>
            </a:r>
            <a:r>
              <a:rPr lang="en-US" dirty="0" err="1"/>
              <a:t>ko’zning</a:t>
            </a:r>
            <a:r>
              <a:rPr lang="en-US" dirty="0"/>
              <a:t> </a:t>
            </a:r>
            <a:r>
              <a:rPr lang="en-US" dirty="0" err="1"/>
              <a:t>ko’rish</a:t>
            </a:r>
            <a:r>
              <a:rPr lang="en-US" dirty="0"/>
              <a:t> </a:t>
            </a:r>
            <a:r>
              <a:rPr lang="en-US" dirty="0" err="1"/>
              <a:t>hujayralarida</a:t>
            </a:r>
            <a:r>
              <a:rPr lang="en-US" dirty="0"/>
              <a:t>, </a:t>
            </a:r>
            <a:r>
              <a:rPr lang="en-US" dirty="0" err="1"/>
              <a:t>kolbacha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tayoqchalarda</a:t>
            </a:r>
            <a:r>
              <a:rPr lang="en-US" dirty="0"/>
              <a:t>, </a:t>
            </a:r>
            <a:r>
              <a:rPr lang="en-US" dirty="0" err="1"/>
              <a:t>xloroplastlarda</a:t>
            </a:r>
            <a:r>
              <a:rPr lang="en-US" dirty="0"/>
              <a:t>, </a:t>
            </a:r>
            <a:r>
              <a:rPr lang="en-US" dirty="0" err="1"/>
              <a:t>nerv</a:t>
            </a:r>
            <a:r>
              <a:rPr lang="en-US" dirty="0"/>
              <a:t> </a:t>
            </a:r>
            <a:r>
              <a:rPr lang="en-US" dirty="0" err="1"/>
              <a:t>tolasining</a:t>
            </a:r>
            <a:r>
              <a:rPr lang="en-US" dirty="0"/>
              <a:t> </a:t>
            </a:r>
            <a:r>
              <a:rPr lang="en-US" dirty="0" err="1"/>
              <a:t>yumshoq</a:t>
            </a:r>
            <a:r>
              <a:rPr lang="en-US" dirty="0"/>
              <a:t> </a:t>
            </a:r>
            <a:r>
              <a:rPr lang="en-US" dirty="0" err="1"/>
              <a:t>qobig’ida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hujayra</a:t>
            </a:r>
            <a:r>
              <a:rPr lang="en-US" dirty="0"/>
              <a:t> </a:t>
            </a:r>
            <a:r>
              <a:rPr lang="en-US" dirty="0" err="1"/>
              <a:t>sitoplazmasida</a:t>
            </a:r>
            <a:r>
              <a:rPr lang="en-US" dirty="0"/>
              <a:t> </a:t>
            </a:r>
            <a:r>
              <a:rPr lang="en-US" dirty="0" err="1"/>
              <a:t>topildi</a:t>
            </a:r>
            <a:r>
              <a:rPr lang="en-US" dirty="0"/>
              <a:t>. </a:t>
            </a:r>
            <a:r>
              <a:rPr lang="en-US" dirty="0" err="1"/>
              <a:t>Ikki</a:t>
            </a:r>
            <a:r>
              <a:rPr lang="en-US" dirty="0"/>
              <a:t> </a:t>
            </a:r>
            <a:r>
              <a:rPr lang="en-US" dirty="0" err="1"/>
              <a:t>qator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monomolekulyar</a:t>
            </a:r>
            <a:r>
              <a:rPr lang="en-US" dirty="0"/>
              <a:t> </a:t>
            </a:r>
            <a:r>
              <a:rPr lang="en-US" dirty="0" err="1"/>
              <a:t>oqsil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orasida</a:t>
            </a:r>
            <a:r>
              <a:rPr lang="en-US" dirty="0"/>
              <a:t> </a:t>
            </a:r>
            <a:r>
              <a:rPr lang="en-US" dirty="0" err="1"/>
              <a:t>biomolekulyar</a:t>
            </a:r>
            <a:r>
              <a:rPr lang="en-US" dirty="0"/>
              <a:t> lipid </a:t>
            </a:r>
            <a:r>
              <a:rPr lang="en-US" dirty="0" err="1"/>
              <a:t>qatlamlardan</a:t>
            </a:r>
            <a:r>
              <a:rPr lang="en-US" dirty="0"/>
              <a:t> </a:t>
            </a:r>
            <a:r>
              <a:rPr lang="en-US" dirty="0" err="1"/>
              <a:t>tuzilgan</a:t>
            </a:r>
            <a:r>
              <a:rPr lang="en-US" dirty="0"/>
              <a:t> </a:t>
            </a:r>
            <a:r>
              <a:rPr lang="en-US" dirty="0" err="1"/>
              <a:t>elementar</a:t>
            </a:r>
            <a:r>
              <a:rPr lang="en-US" dirty="0"/>
              <a:t> </a:t>
            </a:r>
            <a:r>
              <a:rPr lang="en-US" dirty="0" err="1"/>
              <a:t>membrana</a:t>
            </a:r>
            <a:r>
              <a:rPr lang="en-US" dirty="0"/>
              <a:t> </a:t>
            </a:r>
            <a:r>
              <a:rPr lang="en-US" dirty="0" err="1"/>
              <a:t>turlicha</a:t>
            </a:r>
            <a:r>
              <a:rPr lang="en-US" dirty="0"/>
              <a:t> </a:t>
            </a:r>
            <a:r>
              <a:rPr lang="en-US" dirty="0" err="1"/>
              <a:t>joylangan</a:t>
            </a:r>
            <a:r>
              <a:rPr lang="en-US" dirty="0"/>
              <a:t> </a:t>
            </a:r>
            <a:r>
              <a:rPr lang="en-US" dirty="0" err="1"/>
              <a:t>bo’ladi</a:t>
            </a:r>
            <a:r>
              <a:rPr lang="en-US" dirty="0"/>
              <a:t>. </a:t>
            </a:r>
            <a:r>
              <a:rPr lang="en-US" dirty="0" err="1"/>
              <a:t>Minglab</a:t>
            </a:r>
            <a:r>
              <a:rPr lang="en-US" dirty="0"/>
              <a:t> </a:t>
            </a:r>
            <a:r>
              <a:rPr lang="en-US" dirty="0" err="1"/>
              <a:t>membranalardan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bo’lgan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bir-biriga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strukturalarda</a:t>
            </a:r>
            <a:r>
              <a:rPr lang="en-US" dirty="0"/>
              <a:t> </a:t>
            </a:r>
            <a:r>
              <a:rPr lang="en-US" dirty="0" err="1"/>
              <a:t>juda</a:t>
            </a:r>
            <a:r>
              <a:rPr lang="en-US" dirty="0"/>
              <a:t> </a:t>
            </a:r>
            <a:r>
              <a:rPr lang="en-US" dirty="0" err="1"/>
              <a:t>murakkab</a:t>
            </a:r>
            <a:r>
              <a:rPr lang="en-US" dirty="0"/>
              <a:t> </a:t>
            </a:r>
            <a:r>
              <a:rPr lang="en-US" dirty="0" err="1"/>
              <a:t>almashinish</a:t>
            </a:r>
            <a:r>
              <a:rPr lang="en-US" dirty="0"/>
              <a:t> </a:t>
            </a:r>
            <a:r>
              <a:rPr lang="en-US" dirty="0" err="1"/>
              <a:t>jarayonlari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 </a:t>
            </a:r>
            <a:r>
              <a:rPr lang="en-US" dirty="0" err="1"/>
              <a:t>turadi</a:t>
            </a:r>
            <a:r>
              <a:rPr lang="en-US" dirty="0"/>
              <a:t>. </a:t>
            </a:r>
            <a:r>
              <a:rPr lang="en-US" dirty="0" err="1"/>
              <a:t>Oqsil</a:t>
            </a:r>
            <a:r>
              <a:rPr lang="en-US" dirty="0"/>
              <a:t> </a:t>
            </a:r>
            <a:r>
              <a:rPr lang="en-US" dirty="0" err="1"/>
              <a:t>qatlamning</a:t>
            </a:r>
            <a:r>
              <a:rPr lang="en-US" dirty="0"/>
              <a:t> </a:t>
            </a:r>
            <a:r>
              <a:rPr lang="en-US" dirty="0" err="1"/>
              <a:t>ko’pchilik</a:t>
            </a:r>
            <a:r>
              <a:rPr lang="en-US" dirty="0"/>
              <a:t> </a:t>
            </a:r>
            <a:r>
              <a:rPr lang="en-US" dirty="0" err="1"/>
              <a:t>molekulalari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jarayonlarni</a:t>
            </a:r>
            <a:r>
              <a:rPr lang="en-US" dirty="0"/>
              <a:t> </a:t>
            </a:r>
            <a:r>
              <a:rPr lang="en-US" dirty="0" err="1"/>
              <a:t>kataliz</a:t>
            </a:r>
            <a:r>
              <a:rPr lang="en-US" dirty="0"/>
              <a:t> </a:t>
            </a:r>
            <a:r>
              <a:rPr lang="en-US" dirty="0" err="1"/>
              <a:t>qiluvchi</a:t>
            </a:r>
            <a:r>
              <a:rPr lang="en-US" dirty="0"/>
              <a:t> </a:t>
            </a:r>
            <a:r>
              <a:rPr lang="en-US" dirty="0" err="1"/>
              <a:t>fermentlardan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bo’lib</a:t>
            </a:r>
            <a:r>
              <a:rPr lang="en-US" dirty="0"/>
              <a:t>, </a:t>
            </a:r>
            <a:r>
              <a:rPr lang="en-US" dirty="0" err="1"/>
              <a:t>membranalarda</a:t>
            </a:r>
            <a:r>
              <a:rPr lang="en-US" dirty="0"/>
              <a:t> </a:t>
            </a:r>
            <a:r>
              <a:rPr lang="en-US" dirty="0" err="1"/>
              <a:t>moddalarning</a:t>
            </a:r>
            <a:r>
              <a:rPr lang="en-US" dirty="0"/>
              <a:t> </a:t>
            </a:r>
            <a:r>
              <a:rPr lang="en-US" dirty="0" err="1"/>
              <a:t>murakkab</a:t>
            </a:r>
            <a:r>
              <a:rPr lang="en-US" dirty="0"/>
              <a:t> </a:t>
            </a:r>
            <a:r>
              <a:rPr lang="en-US" dirty="0" err="1"/>
              <a:t>o’zgarishlarini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43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6"/>
    </mc:Choice>
    <mc:Fallback xmlns="">
      <p:transition spd="slow" advTm="18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3985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  <a:r>
              <a:rPr lang="en-US" dirty="0" err="1"/>
              <a:t>tufayli</a:t>
            </a:r>
            <a:r>
              <a:rPr lang="en-US" dirty="0"/>
              <a:t> </a:t>
            </a:r>
            <a:r>
              <a:rPr lang="en-US" dirty="0" err="1"/>
              <a:t>hujayrada</a:t>
            </a:r>
            <a:r>
              <a:rPr lang="en-US" dirty="0"/>
              <a:t> </a:t>
            </a:r>
            <a:r>
              <a:rPr lang="en-US" dirty="0" err="1"/>
              <a:t>fermentlarning</a:t>
            </a:r>
            <a:r>
              <a:rPr lang="en-US" dirty="0"/>
              <a:t> </a:t>
            </a:r>
            <a:r>
              <a:rPr lang="en-US" dirty="0" err="1"/>
              <a:t>sitoplazma</a:t>
            </a:r>
            <a:r>
              <a:rPr lang="en-US" dirty="0"/>
              <a:t> </a:t>
            </a:r>
            <a:r>
              <a:rPr lang="en-US" dirty="0" err="1"/>
              <a:t>suyuq</a:t>
            </a:r>
            <a:r>
              <a:rPr lang="en-US" dirty="0"/>
              <a:t> </a:t>
            </a:r>
            <a:r>
              <a:rPr lang="en-US" dirty="0" err="1"/>
              <a:t>muhiti</a:t>
            </a:r>
            <a:r>
              <a:rPr lang="en-US" dirty="0"/>
              <a:t> </a:t>
            </a:r>
            <a:r>
              <a:rPr lang="en-US" dirty="0" err="1"/>
              <a:t>moddalari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tasodifan</a:t>
            </a:r>
            <a:r>
              <a:rPr lang="en-US" dirty="0"/>
              <a:t> </a:t>
            </a:r>
            <a:r>
              <a:rPr lang="en-US" dirty="0" err="1"/>
              <a:t>uchrab</a:t>
            </a:r>
            <a:r>
              <a:rPr lang="en-US" dirty="0"/>
              <a:t> </a:t>
            </a:r>
            <a:r>
              <a:rPr lang="en-US" dirty="0" err="1"/>
              <a:t>qolishining</a:t>
            </a:r>
            <a:r>
              <a:rPr lang="en-US" dirty="0"/>
              <a:t> </a:t>
            </a:r>
            <a:r>
              <a:rPr lang="en-US" dirty="0" err="1"/>
              <a:t>oldi</a:t>
            </a:r>
            <a:r>
              <a:rPr lang="en-US" dirty="0"/>
              <a:t> </a:t>
            </a:r>
            <a:r>
              <a:rPr lang="en-US" dirty="0" err="1"/>
              <a:t>olinadi</a:t>
            </a:r>
            <a:r>
              <a:rPr lang="en-US" dirty="0"/>
              <a:t>, </a:t>
            </a:r>
            <a:r>
              <a:rPr lang="en-US" dirty="0" err="1"/>
              <a:t>moddalar</a:t>
            </a:r>
            <a:r>
              <a:rPr lang="en-US" dirty="0"/>
              <a:t> </a:t>
            </a:r>
            <a:r>
              <a:rPr lang="en-US" dirty="0" err="1"/>
              <a:t>membranadan</a:t>
            </a:r>
            <a:r>
              <a:rPr lang="en-US" dirty="0"/>
              <a:t> </a:t>
            </a:r>
            <a:r>
              <a:rPr lang="en-US" dirty="0" err="1"/>
              <a:t>o’tayotib</a:t>
            </a:r>
            <a:r>
              <a:rPr lang="en-US" dirty="0"/>
              <a:t> </a:t>
            </a:r>
            <a:r>
              <a:rPr lang="en-US" dirty="0" err="1"/>
              <a:t>o’zgarishlarga</a:t>
            </a:r>
            <a:r>
              <a:rPr lang="en-US" dirty="0"/>
              <a:t> </a:t>
            </a:r>
            <a:r>
              <a:rPr lang="en-US" dirty="0" err="1"/>
              <a:t>uchraydi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Membranalar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ularning</a:t>
            </a:r>
            <a:r>
              <a:rPr lang="en-US" dirty="0"/>
              <a:t> </a:t>
            </a:r>
            <a:r>
              <a:rPr lang="en-US" dirty="0" err="1"/>
              <a:t>hujayradagi</a:t>
            </a:r>
            <a:r>
              <a:rPr lang="en-US" dirty="0"/>
              <a:t> </a:t>
            </a:r>
            <a:r>
              <a:rPr lang="en-US" dirty="0" err="1"/>
              <a:t>ahamiyatining</a:t>
            </a:r>
            <a:r>
              <a:rPr lang="en-US" dirty="0"/>
              <a:t> </a:t>
            </a:r>
            <a:r>
              <a:rPr lang="en-US" dirty="0" err="1"/>
              <a:t>ochilishi</a:t>
            </a:r>
            <a:r>
              <a:rPr lang="en-US" dirty="0"/>
              <a:t>, </a:t>
            </a:r>
            <a:r>
              <a:rPr lang="en-US" dirty="0" err="1"/>
              <a:t>hayotni</a:t>
            </a:r>
            <a:r>
              <a:rPr lang="en-US" dirty="0"/>
              <a:t> </a:t>
            </a:r>
            <a:r>
              <a:rPr lang="en-US" dirty="0" err="1"/>
              <a:t>belgilab</a:t>
            </a:r>
            <a:r>
              <a:rPr lang="en-US" dirty="0"/>
              <a:t> </a:t>
            </a:r>
            <a:r>
              <a:rPr lang="en-US" dirty="0" err="1"/>
              <a:t>beruvchi</a:t>
            </a:r>
            <a:r>
              <a:rPr lang="en-US" dirty="0"/>
              <a:t> </a:t>
            </a:r>
            <a:r>
              <a:rPr lang="en-US" dirty="0" err="1"/>
              <a:t>kimyoviy</a:t>
            </a:r>
            <a:r>
              <a:rPr lang="en-US" dirty="0"/>
              <a:t> </a:t>
            </a:r>
            <a:r>
              <a:rPr lang="en-US" dirty="0" err="1"/>
              <a:t>jarayonlarning</a:t>
            </a:r>
            <a:r>
              <a:rPr lang="en-US" dirty="0"/>
              <a:t> </a:t>
            </a:r>
            <a:r>
              <a:rPr lang="en-US" dirty="0" err="1"/>
              <a:t>boshqarilish</a:t>
            </a:r>
            <a:r>
              <a:rPr lang="en-US" dirty="0"/>
              <a:t> </a:t>
            </a:r>
            <a:r>
              <a:rPr lang="en-US" dirty="0" err="1"/>
              <a:t>mexanizmlarini</a:t>
            </a:r>
            <a:r>
              <a:rPr lang="en-US" dirty="0"/>
              <a:t> </a:t>
            </a:r>
            <a:r>
              <a:rPr lang="en-US" dirty="0" err="1"/>
              <a:t>tushunishga</a:t>
            </a:r>
            <a:r>
              <a:rPr lang="en-US" dirty="0"/>
              <a:t> </a:t>
            </a:r>
            <a:r>
              <a:rPr lang="en-US" dirty="0" err="1"/>
              <a:t>yordam</a:t>
            </a:r>
            <a:r>
              <a:rPr lang="en-US" dirty="0"/>
              <a:t> </a:t>
            </a:r>
            <a:r>
              <a:rPr lang="en-US" dirty="0" err="1"/>
              <a:t>beradi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5"/>
    </mc:Choice>
    <mc:Fallback xmlns="">
      <p:transition spd="slow" advTm="13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824" y="762000"/>
            <a:ext cx="3355976" cy="244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00400"/>
            <a:ext cx="334871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7200" y="547747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Plazmatik</a:t>
            </a:r>
            <a:r>
              <a:rPr lang="en-US" i="1" dirty="0" smtClean="0"/>
              <a:t> </a:t>
            </a:r>
            <a:r>
              <a:rPr lang="en-US" i="1" dirty="0" err="1"/>
              <a:t>membrananing</a:t>
            </a:r>
            <a:r>
              <a:rPr lang="en-US" i="1" dirty="0"/>
              <a:t> </a:t>
            </a:r>
            <a:r>
              <a:rPr lang="en-US" i="1" dirty="0" err="1"/>
              <a:t>tuzilishi</a:t>
            </a:r>
            <a:r>
              <a:rPr lang="ru-RU" i="1" dirty="0"/>
              <a:t>.</a:t>
            </a:r>
            <a:endParaRPr lang="ru-RU" dirty="0"/>
          </a:p>
          <a:p>
            <a:r>
              <a:rPr lang="en-US" i="1" dirty="0"/>
              <a:t>A</a:t>
            </a:r>
            <a:r>
              <a:rPr lang="ru-RU" i="1" dirty="0"/>
              <a:t> – </a:t>
            </a:r>
            <a:r>
              <a:rPr lang="en-US" i="1" dirty="0" err="1"/>
              <a:t>molekulyar</a:t>
            </a:r>
            <a:r>
              <a:rPr lang="en-US" i="1" dirty="0"/>
              <a:t> </a:t>
            </a:r>
            <a:r>
              <a:rPr lang="en-US" i="1" dirty="0" err="1"/>
              <a:t>tuzilishi</a:t>
            </a:r>
            <a:r>
              <a:rPr lang="ru-RU" i="1" dirty="0"/>
              <a:t>, </a:t>
            </a:r>
            <a:r>
              <a:rPr lang="en-US" i="1" dirty="0"/>
              <a:t>B</a:t>
            </a:r>
            <a:r>
              <a:rPr lang="ru-RU" i="1" dirty="0"/>
              <a:t> – </a:t>
            </a:r>
            <a:r>
              <a:rPr lang="en-US" i="1" dirty="0" err="1"/>
              <a:t>suyuqlik</a:t>
            </a:r>
            <a:r>
              <a:rPr lang="ru-RU" i="1" dirty="0"/>
              <a:t>-</a:t>
            </a:r>
            <a:r>
              <a:rPr lang="en-US" i="1" dirty="0" err="1"/>
              <a:t>mozaika</a:t>
            </a:r>
            <a:r>
              <a:rPr lang="en-US" i="1" dirty="0"/>
              <a:t> </a:t>
            </a:r>
            <a:r>
              <a:rPr lang="en-US" i="1" dirty="0" err="1"/>
              <a:t>modeliga</a:t>
            </a:r>
            <a:r>
              <a:rPr lang="en-US" i="1" dirty="0"/>
              <a:t> </a:t>
            </a:r>
            <a:r>
              <a:rPr lang="en-US" i="1" dirty="0" err="1"/>
              <a:t>ko</a:t>
            </a:r>
            <a:r>
              <a:rPr lang="ru-RU" i="1" dirty="0"/>
              <a:t>’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tuzilishi</a:t>
            </a:r>
            <a:r>
              <a:rPr lang="ru-RU" i="1" dirty="0"/>
              <a:t>.</a:t>
            </a:r>
            <a:endParaRPr lang="ru-RU" dirty="0"/>
          </a:p>
          <a:p>
            <a:r>
              <a:rPr lang="en-US" i="1" dirty="0"/>
              <a:t>1-glikokaliks, 2-oqsil </a:t>
            </a:r>
            <a:r>
              <a:rPr lang="en-US" i="1" dirty="0" err="1"/>
              <a:t>molekulalari</a:t>
            </a:r>
            <a:r>
              <a:rPr lang="en-US" i="1" dirty="0"/>
              <a:t>, 3-lipid </a:t>
            </a:r>
            <a:r>
              <a:rPr lang="en-US" i="1" dirty="0" err="1"/>
              <a:t>molekulalari</a:t>
            </a:r>
            <a:r>
              <a:rPr lang="en-US" i="1" dirty="0"/>
              <a:t>, 4-sitoplazma.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2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"/>
    </mc:Choice>
    <mc:Fallback xmlns="">
      <p:transition spd="slow" advTm="10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2911066" cy="325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41148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Nerv</a:t>
            </a:r>
            <a:r>
              <a:rPr lang="en-US" i="1" dirty="0"/>
              <a:t> </a:t>
            </a:r>
            <a:r>
              <a:rPr lang="en-US" i="1" dirty="0" err="1"/>
              <a:t>tolasining</a:t>
            </a:r>
            <a:r>
              <a:rPr lang="en-US" i="1" dirty="0"/>
              <a:t> </a:t>
            </a:r>
            <a:r>
              <a:rPr lang="en-US" i="1" dirty="0" err="1"/>
              <a:t>miyelinli</a:t>
            </a:r>
            <a:r>
              <a:rPr lang="en-US" i="1" dirty="0"/>
              <a:t> </a:t>
            </a:r>
            <a:r>
              <a:rPr lang="en-US" i="1" dirty="0" err="1"/>
              <a:t>qobig’ining</a:t>
            </a:r>
            <a:r>
              <a:rPr lang="en-US" i="1" dirty="0"/>
              <a:t> </a:t>
            </a:r>
            <a:r>
              <a:rPr lang="en-US" i="1" dirty="0" err="1"/>
              <a:t>nozik</a:t>
            </a:r>
            <a:r>
              <a:rPr lang="en-US" i="1" dirty="0"/>
              <a:t> </a:t>
            </a:r>
            <a:r>
              <a:rPr lang="en-US" i="1" dirty="0" err="1"/>
              <a:t>tuzilishi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1-oqsil </a:t>
            </a:r>
            <a:r>
              <a:rPr lang="en-US" i="1" dirty="0" err="1"/>
              <a:t>molekulalaridan</a:t>
            </a:r>
            <a:r>
              <a:rPr lang="en-US" i="1" dirty="0"/>
              <a:t> </a:t>
            </a:r>
            <a:r>
              <a:rPr lang="en-US" i="1" dirty="0" err="1"/>
              <a:t>tuzilgan</a:t>
            </a:r>
            <a:r>
              <a:rPr lang="en-US" i="1" dirty="0"/>
              <a:t> </a:t>
            </a:r>
            <a:r>
              <a:rPr lang="en-US" i="1" dirty="0" err="1"/>
              <a:t>qatlam</a:t>
            </a:r>
            <a:r>
              <a:rPr lang="en-US" i="1" dirty="0"/>
              <a:t>, </a:t>
            </a:r>
            <a:endParaRPr lang="en-US" i="1" dirty="0" smtClean="0"/>
          </a:p>
          <a:p>
            <a:r>
              <a:rPr lang="en-US" i="1" dirty="0" smtClean="0"/>
              <a:t>2-lipid </a:t>
            </a:r>
            <a:r>
              <a:rPr lang="en-US" i="1" dirty="0" err="1"/>
              <a:t>molekulalari</a:t>
            </a:r>
            <a:endParaRPr lang="ru-RU" dirty="0"/>
          </a:p>
          <a:p>
            <a:r>
              <a:rPr lang="en-US" i="1" dirty="0" err="1"/>
              <a:t>ikki</a:t>
            </a:r>
            <a:r>
              <a:rPr lang="en-US" i="1" dirty="0"/>
              <a:t> </a:t>
            </a:r>
            <a:r>
              <a:rPr lang="en-US" i="1" dirty="0" err="1"/>
              <a:t>qatorining</a:t>
            </a:r>
            <a:r>
              <a:rPr lang="en-US" i="1" dirty="0"/>
              <a:t> </a:t>
            </a:r>
            <a:r>
              <a:rPr lang="en-US" i="1" dirty="0" err="1"/>
              <a:t>birikkan</a:t>
            </a:r>
            <a:r>
              <a:rPr lang="en-US" i="1" dirty="0"/>
              <a:t> </a:t>
            </a:r>
            <a:r>
              <a:rPr lang="en-US" i="1" dirty="0" err="1"/>
              <a:t>joyi</a:t>
            </a:r>
            <a:r>
              <a:rPr lang="en-US" i="1" dirty="0"/>
              <a:t>, </a:t>
            </a:r>
            <a:endParaRPr lang="ru-RU" dirty="0"/>
          </a:p>
          <a:p>
            <a:r>
              <a:rPr lang="en-US" i="1" dirty="0"/>
              <a:t>3-lipid </a:t>
            </a:r>
            <a:r>
              <a:rPr lang="en-US" i="1" dirty="0" err="1"/>
              <a:t>molekulalaridan</a:t>
            </a:r>
            <a:r>
              <a:rPr lang="en-US" i="1" dirty="0"/>
              <a:t> </a:t>
            </a:r>
            <a:r>
              <a:rPr lang="en-US" i="1" dirty="0" err="1"/>
              <a:t>tuzilgan</a:t>
            </a:r>
            <a:r>
              <a:rPr lang="en-US" i="1" dirty="0"/>
              <a:t> </a:t>
            </a:r>
            <a:r>
              <a:rPr lang="en-US" i="1" dirty="0" err="1"/>
              <a:t>qatlam</a:t>
            </a:r>
            <a:r>
              <a:rPr lang="en-US" i="1" dirty="0"/>
              <a:t>.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90600"/>
            <a:ext cx="4140835" cy="213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724400" y="4267200"/>
            <a:ext cx="3912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Elementar</a:t>
            </a:r>
            <a:r>
              <a:rPr lang="en-US" i="1" dirty="0"/>
              <a:t> </a:t>
            </a:r>
            <a:r>
              <a:rPr lang="en-US" i="1" dirty="0" err="1"/>
              <a:t>membrananing</a:t>
            </a:r>
            <a:r>
              <a:rPr lang="en-US" i="1" dirty="0"/>
              <a:t> </a:t>
            </a:r>
            <a:r>
              <a:rPr lang="en-US" i="1" dirty="0" err="1"/>
              <a:t>tarkibiga</a:t>
            </a:r>
            <a:r>
              <a:rPr lang="en-US" i="1" dirty="0"/>
              <a:t> </a:t>
            </a:r>
            <a:r>
              <a:rPr lang="en-US" i="1" dirty="0" err="1" smtClean="0"/>
              <a:t>kiruvchi</a:t>
            </a:r>
            <a:r>
              <a:rPr lang="en-US" i="1" dirty="0" smtClean="0"/>
              <a:t> </a:t>
            </a:r>
            <a:r>
              <a:rPr lang="en-US" i="1" dirty="0" err="1" smtClean="0"/>
              <a:t>molekulalarning</a:t>
            </a:r>
            <a:r>
              <a:rPr lang="en-US" i="1" dirty="0" smtClean="0"/>
              <a:t> </a:t>
            </a:r>
            <a:r>
              <a:rPr lang="en-US" i="1" dirty="0" err="1"/>
              <a:t>qutbliligi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1-molekulaning </a:t>
            </a:r>
            <a:r>
              <a:rPr lang="en-US" i="1" dirty="0" err="1"/>
              <a:t>qutbli</a:t>
            </a:r>
            <a:r>
              <a:rPr lang="en-US" i="1" dirty="0"/>
              <a:t> </a:t>
            </a:r>
            <a:r>
              <a:rPr lang="en-US" i="1" dirty="0" err="1"/>
              <a:t>qismi</a:t>
            </a:r>
            <a:r>
              <a:rPr lang="en-US" i="1" dirty="0"/>
              <a:t>, </a:t>
            </a:r>
            <a:endParaRPr lang="en-US" i="1" dirty="0" smtClean="0"/>
          </a:p>
          <a:p>
            <a:r>
              <a:rPr lang="en-US" i="1" dirty="0" smtClean="0"/>
              <a:t>2-molekulaning </a:t>
            </a:r>
            <a:r>
              <a:rPr lang="en-US" i="1" dirty="0" err="1"/>
              <a:t>qutbsiz</a:t>
            </a:r>
            <a:r>
              <a:rPr lang="en-US" i="1" dirty="0"/>
              <a:t> </a:t>
            </a:r>
            <a:r>
              <a:rPr lang="en-US" i="1" dirty="0" err="1"/>
              <a:t>qismi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71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"/>
    </mc:Choice>
    <mc:Fallback xmlns="">
      <p:transition spd="slow" advTm="109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026795"/>
            <a:ext cx="2865120" cy="35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52600" y="4648200"/>
            <a:ext cx="5431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Okun</a:t>
            </a:r>
            <a:r>
              <a:rPr lang="en-US" i="1" dirty="0"/>
              <a:t> </a:t>
            </a:r>
            <a:r>
              <a:rPr lang="en-US" i="1" dirty="0" err="1"/>
              <a:t>balig’ining</a:t>
            </a:r>
            <a:r>
              <a:rPr lang="en-US" i="1" dirty="0"/>
              <a:t> </a:t>
            </a:r>
            <a:r>
              <a:rPr lang="en-US" i="1" dirty="0" err="1"/>
              <a:t>ko’z</a:t>
            </a:r>
            <a:r>
              <a:rPr lang="en-US" i="1" dirty="0"/>
              <a:t> </a:t>
            </a:r>
            <a:r>
              <a:rPr lang="en-US" i="1" dirty="0" err="1"/>
              <a:t>pardasi</a:t>
            </a:r>
            <a:r>
              <a:rPr lang="en-US" i="1" dirty="0"/>
              <a:t> </a:t>
            </a:r>
            <a:r>
              <a:rPr lang="en-US" i="1" dirty="0" err="1"/>
              <a:t>membranasining</a:t>
            </a:r>
            <a:endParaRPr lang="ru-RU" dirty="0"/>
          </a:p>
          <a:p>
            <a:r>
              <a:rPr lang="en-US" i="1" dirty="0" err="1"/>
              <a:t>elektron</a:t>
            </a:r>
            <a:r>
              <a:rPr lang="en-US" i="1" dirty="0"/>
              <a:t> </a:t>
            </a:r>
            <a:r>
              <a:rPr lang="en-US" i="1" dirty="0" err="1"/>
              <a:t>mikroskopik</a:t>
            </a:r>
            <a:r>
              <a:rPr lang="en-US" i="1" dirty="0"/>
              <a:t> </a:t>
            </a:r>
            <a:r>
              <a:rPr lang="en-US" i="1" dirty="0" err="1"/>
              <a:t>tuzilishi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A-</a:t>
            </a:r>
            <a:r>
              <a:rPr lang="en-US" i="1" dirty="0" err="1"/>
              <a:t>ko’z</a:t>
            </a:r>
            <a:r>
              <a:rPr lang="en-US" i="1" dirty="0"/>
              <a:t> </a:t>
            </a:r>
            <a:r>
              <a:rPr lang="en-US" i="1" dirty="0" err="1"/>
              <a:t>pardasi</a:t>
            </a:r>
            <a:r>
              <a:rPr lang="en-US" i="1" dirty="0"/>
              <a:t> </a:t>
            </a:r>
            <a:r>
              <a:rPr lang="en-US" i="1" dirty="0" err="1"/>
              <a:t>tayoqchasining</a:t>
            </a:r>
            <a:r>
              <a:rPr lang="en-US" i="1" dirty="0"/>
              <a:t> </a:t>
            </a:r>
            <a:r>
              <a:rPr lang="en-US" i="1" dirty="0" err="1"/>
              <a:t>chetki</a:t>
            </a:r>
            <a:r>
              <a:rPr lang="en-US" i="1" dirty="0"/>
              <a:t> </a:t>
            </a:r>
            <a:r>
              <a:rPr lang="en-US" i="1" dirty="0" err="1"/>
              <a:t>qismi</a:t>
            </a:r>
            <a:r>
              <a:rPr lang="en-US" i="1" dirty="0"/>
              <a:t> (x75 000),</a:t>
            </a:r>
            <a:endParaRPr lang="ru-RU" dirty="0"/>
          </a:p>
          <a:p>
            <a:r>
              <a:rPr lang="en-US" i="1" dirty="0"/>
              <a:t>B-</a:t>
            </a:r>
            <a:r>
              <a:rPr lang="en-US" i="1" dirty="0" err="1"/>
              <a:t>to’r</a:t>
            </a:r>
            <a:r>
              <a:rPr lang="en-US" i="1" dirty="0"/>
              <a:t> </a:t>
            </a:r>
            <a:r>
              <a:rPr lang="en-US" i="1" dirty="0" err="1"/>
              <a:t>pardasi</a:t>
            </a:r>
            <a:r>
              <a:rPr lang="en-US" i="1" dirty="0"/>
              <a:t> </a:t>
            </a:r>
            <a:r>
              <a:rPr lang="en-US" i="1" dirty="0" err="1"/>
              <a:t>kolbachalari</a:t>
            </a:r>
            <a:r>
              <a:rPr lang="en-US" i="1" dirty="0"/>
              <a:t> (x146 000)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"/>
    </mc:Choice>
    <mc:Fallback xmlns="">
      <p:transition spd="slow" advTm="118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81200" y="4876800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Dengiz</a:t>
            </a:r>
            <a:r>
              <a:rPr lang="en-US" i="1" dirty="0"/>
              <a:t> </a:t>
            </a:r>
            <a:r>
              <a:rPr lang="en-US" i="1" dirty="0" err="1"/>
              <a:t>cho’chqachasi</a:t>
            </a:r>
            <a:r>
              <a:rPr lang="en-US" i="1" dirty="0"/>
              <a:t> </a:t>
            </a:r>
            <a:r>
              <a:rPr lang="en-US" i="1" dirty="0" err="1"/>
              <a:t>ko’z</a:t>
            </a:r>
            <a:r>
              <a:rPr lang="en-US" i="1" dirty="0"/>
              <a:t> </a:t>
            </a:r>
            <a:r>
              <a:rPr lang="en-US" i="1" dirty="0" err="1"/>
              <a:t>pardasi</a:t>
            </a:r>
            <a:r>
              <a:rPr lang="en-US" i="1" dirty="0"/>
              <a:t> </a:t>
            </a:r>
            <a:r>
              <a:rPr lang="en-US" i="1" dirty="0" err="1"/>
              <a:t>tayoqchasining</a:t>
            </a:r>
            <a:endParaRPr lang="ru-RU" dirty="0"/>
          </a:p>
          <a:p>
            <a:r>
              <a:rPr lang="en-US" i="1" dirty="0" err="1"/>
              <a:t>tikkasiga</a:t>
            </a:r>
            <a:r>
              <a:rPr lang="en-US" i="1" dirty="0"/>
              <a:t> </a:t>
            </a:r>
            <a:r>
              <a:rPr lang="en-US" i="1" dirty="0" err="1"/>
              <a:t>kesigi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02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"/>
    </mc:Choice>
    <mc:Fallback xmlns="">
      <p:transition spd="slow" advTm="108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77536"/>
            <a:ext cx="3657600" cy="389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487680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Achitqi</a:t>
            </a:r>
            <a:r>
              <a:rPr lang="en-US" i="1" dirty="0"/>
              <a:t> </a:t>
            </a:r>
            <a:r>
              <a:rPr lang="en-US" i="1" dirty="0" err="1"/>
              <a:t>hujayrasining</a:t>
            </a:r>
            <a:r>
              <a:rPr lang="en-US" i="1" dirty="0"/>
              <a:t> </a:t>
            </a:r>
            <a:r>
              <a:rPr lang="en-US" i="1" dirty="0" err="1"/>
              <a:t>membranasi</a:t>
            </a:r>
            <a:r>
              <a:rPr lang="en-US" i="1" dirty="0"/>
              <a:t> </a:t>
            </a:r>
            <a:r>
              <a:rPr lang="en-US" i="1" dirty="0" err="1"/>
              <a:t>yuza</a:t>
            </a:r>
            <a:endParaRPr lang="ru-RU" dirty="0"/>
          </a:p>
          <a:p>
            <a:r>
              <a:rPr lang="en-US" i="1" dirty="0" err="1"/>
              <a:t>qismining</a:t>
            </a:r>
            <a:r>
              <a:rPr lang="en-US" i="1" dirty="0"/>
              <a:t> </a:t>
            </a:r>
            <a:r>
              <a:rPr lang="en-US" i="1" dirty="0" err="1"/>
              <a:t>skanerlangan</a:t>
            </a:r>
            <a:r>
              <a:rPr lang="en-US" i="1" dirty="0"/>
              <a:t> </a:t>
            </a:r>
            <a:r>
              <a:rPr lang="en-US" i="1" dirty="0" err="1"/>
              <a:t>mikroskopda</a:t>
            </a:r>
            <a:r>
              <a:rPr lang="en-US" i="1" dirty="0"/>
              <a:t> </a:t>
            </a:r>
            <a:r>
              <a:rPr lang="en-US" i="1" dirty="0" err="1"/>
              <a:t>ko’rinishi</a:t>
            </a:r>
            <a:r>
              <a:rPr lang="en-US" i="1" dirty="0"/>
              <a:t>.</a:t>
            </a:r>
            <a:endParaRPr lang="ru-RU" dirty="0"/>
          </a:p>
          <a:p>
            <a:r>
              <a:rPr lang="en-US" i="1" dirty="0"/>
              <a:t>1-oqsil </a:t>
            </a:r>
            <a:r>
              <a:rPr lang="en-US" i="1" dirty="0" err="1"/>
              <a:t>molekulalarining</a:t>
            </a:r>
            <a:r>
              <a:rPr lang="en-US" i="1" dirty="0"/>
              <a:t> </a:t>
            </a:r>
            <a:r>
              <a:rPr lang="en-US" i="1" dirty="0" err="1"/>
              <a:t>o’rni</a:t>
            </a:r>
            <a:r>
              <a:rPr lang="en-US" i="1" dirty="0"/>
              <a:t>, 2-lipid </a:t>
            </a:r>
            <a:r>
              <a:rPr lang="en-US" i="1" dirty="0" err="1"/>
              <a:t>qatlam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3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"/>
    </mc:Choice>
    <mc:Fallback xmlns="">
      <p:transition spd="slow" advTm="11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24858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00200" y="4641165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Hujayra</a:t>
            </a:r>
            <a:r>
              <a:rPr lang="en-US" i="1" dirty="0"/>
              <a:t> </a:t>
            </a:r>
            <a:r>
              <a:rPr lang="en-US" i="1" dirty="0" err="1"/>
              <a:t>membranasining</a:t>
            </a:r>
            <a:r>
              <a:rPr lang="en-US" i="1" dirty="0"/>
              <a:t> </a:t>
            </a:r>
            <a:r>
              <a:rPr lang="en-US" i="1" dirty="0" err="1"/>
              <a:t>mozaik</a:t>
            </a:r>
            <a:r>
              <a:rPr lang="en-US" i="1" dirty="0"/>
              <a:t> </a:t>
            </a:r>
            <a:r>
              <a:rPr lang="en-US" i="1" dirty="0" err="1"/>
              <a:t>modeli</a:t>
            </a:r>
            <a:r>
              <a:rPr lang="en-US" i="1" dirty="0" smtClean="0"/>
              <a:t>. 1-lipid </a:t>
            </a:r>
            <a:r>
              <a:rPr lang="en-US" i="1" dirty="0" err="1"/>
              <a:t>molekulalari</a:t>
            </a:r>
            <a:r>
              <a:rPr lang="en-US" i="1" dirty="0"/>
              <a:t>, 2-oqsil </a:t>
            </a:r>
            <a:r>
              <a:rPr lang="en-US" i="1" dirty="0" err="1"/>
              <a:t>molekulalari</a:t>
            </a:r>
            <a:r>
              <a:rPr lang="en-US" i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4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"/>
    </mc:Choice>
    <mc:Fallback xmlns="">
      <p:transition spd="slow" advTm="727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295</TotalTime>
  <Words>432</Words>
  <Application>Microsoft Office PowerPoint</Application>
  <PresentationFormat>Экран (4:3)</PresentationFormat>
  <Paragraphs>68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Презентация PowerPoint</vt:lpstr>
      <vt:lpstr>HUJAYRA MEMBRANASI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NamMTI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2013-02-19T06:50:55Z</dcterms:created>
  <dcterms:modified xsi:type="dcterms:W3CDTF">2013-04-15T05:31:03Z</dcterms:modified>
</cp:coreProperties>
</file>