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256" r:id="rId2"/>
    <p:sldId id="482" r:id="rId3"/>
    <p:sldId id="324" r:id="rId4"/>
    <p:sldId id="325" r:id="rId5"/>
    <p:sldId id="380" r:id="rId6"/>
    <p:sldId id="358" r:id="rId7"/>
    <p:sldId id="359" r:id="rId8"/>
    <p:sldId id="384" r:id="rId9"/>
    <p:sldId id="483" r:id="rId10"/>
    <p:sldId id="475" r:id="rId11"/>
    <p:sldId id="396" r:id="rId12"/>
    <p:sldId id="436" r:id="rId13"/>
  </p:sldIdLst>
  <p:sldSz cx="9144000" cy="6858000" type="screen4x3"/>
  <p:notesSz cx="6742113" cy="9872663"/>
  <p:custDataLst>
    <p:tags r:id="rId16"/>
  </p:custDataLst>
  <p:defaultTextStyle>
    <a:defPPr>
      <a:defRPr lang="ko-KR"/>
    </a:defPPr>
    <a:lvl1pPr algn="l" rtl="0" fontAlgn="base">
      <a:spcBef>
        <a:spcPct val="0"/>
      </a:spcBef>
      <a:spcAft>
        <a:spcPct val="0"/>
      </a:spcAft>
      <a:defRPr kern="1200">
        <a:solidFill>
          <a:schemeClr val="tx1"/>
        </a:solidFill>
        <a:latin typeface="Arial" charset="0"/>
        <a:ea typeface="맑은 고딕"/>
        <a:cs typeface="맑은 고딕"/>
      </a:defRPr>
    </a:lvl1pPr>
    <a:lvl2pPr marL="457200" algn="l" rtl="0" fontAlgn="base">
      <a:spcBef>
        <a:spcPct val="0"/>
      </a:spcBef>
      <a:spcAft>
        <a:spcPct val="0"/>
      </a:spcAft>
      <a:defRPr kern="1200">
        <a:solidFill>
          <a:schemeClr val="tx1"/>
        </a:solidFill>
        <a:latin typeface="Arial" charset="0"/>
        <a:ea typeface="맑은 고딕"/>
        <a:cs typeface="맑은 고딕"/>
      </a:defRPr>
    </a:lvl2pPr>
    <a:lvl3pPr marL="914400" algn="l" rtl="0" fontAlgn="base">
      <a:spcBef>
        <a:spcPct val="0"/>
      </a:spcBef>
      <a:spcAft>
        <a:spcPct val="0"/>
      </a:spcAft>
      <a:defRPr kern="1200">
        <a:solidFill>
          <a:schemeClr val="tx1"/>
        </a:solidFill>
        <a:latin typeface="Arial" charset="0"/>
        <a:ea typeface="맑은 고딕"/>
        <a:cs typeface="맑은 고딕"/>
      </a:defRPr>
    </a:lvl3pPr>
    <a:lvl4pPr marL="1371600" algn="l" rtl="0" fontAlgn="base">
      <a:spcBef>
        <a:spcPct val="0"/>
      </a:spcBef>
      <a:spcAft>
        <a:spcPct val="0"/>
      </a:spcAft>
      <a:defRPr kern="1200">
        <a:solidFill>
          <a:schemeClr val="tx1"/>
        </a:solidFill>
        <a:latin typeface="Arial" charset="0"/>
        <a:ea typeface="맑은 고딕"/>
        <a:cs typeface="맑은 고딕"/>
      </a:defRPr>
    </a:lvl4pPr>
    <a:lvl5pPr marL="1828800" algn="l" rtl="0" fontAlgn="base">
      <a:spcBef>
        <a:spcPct val="0"/>
      </a:spcBef>
      <a:spcAft>
        <a:spcPct val="0"/>
      </a:spcAft>
      <a:defRPr kern="1200">
        <a:solidFill>
          <a:schemeClr val="tx1"/>
        </a:solidFill>
        <a:latin typeface="Arial" charset="0"/>
        <a:ea typeface="맑은 고딕"/>
        <a:cs typeface="맑은 고딕"/>
      </a:defRPr>
    </a:lvl5pPr>
    <a:lvl6pPr marL="2286000" algn="l" defTabSz="914400" rtl="0" eaLnBrk="1" latinLnBrk="0" hangingPunct="1">
      <a:defRPr kern="1200">
        <a:solidFill>
          <a:schemeClr val="tx1"/>
        </a:solidFill>
        <a:latin typeface="Arial" charset="0"/>
        <a:ea typeface="맑은 고딕"/>
        <a:cs typeface="맑은 고딕"/>
      </a:defRPr>
    </a:lvl6pPr>
    <a:lvl7pPr marL="2743200" algn="l" defTabSz="914400" rtl="0" eaLnBrk="1" latinLnBrk="0" hangingPunct="1">
      <a:defRPr kern="1200">
        <a:solidFill>
          <a:schemeClr val="tx1"/>
        </a:solidFill>
        <a:latin typeface="Arial" charset="0"/>
        <a:ea typeface="맑은 고딕"/>
        <a:cs typeface="맑은 고딕"/>
      </a:defRPr>
    </a:lvl7pPr>
    <a:lvl8pPr marL="3200400" algn="l" defTabSz="914400" rtl="0" eaLnBrk="1" latinLnBrk="0" hangingPunct="1">
      <a:defRPr kern="1200">
        <a:solidFill>
          <a:schemeClr val="tx1"/>
        </a:solidFill>
        <a:latin typeface="Arial" charset="0"/>
        <a:ea typeface="맑은 고딕"/>
        <a:cs typeface="맑은 고딕"/>
      </a:defRPr>
    </a:lvl8pPr>
    <a:lvl9pPr marL="3657600" algn="l" defTabSz="914400" rtl="0" eaLnBrk="1" latinLnBrk="0" hangingPunct="1">
      <a:defRPr kern="1200">
        <a:solidFill>
          <a:schemeClr val="tx1"/>
        </a:solidFill>
        <a:latin typeface="Arial" charset="0"/>
        <a:ea typeface="맑은 고딕"/>
        <a:cs typeface="맑은 고딕"/>
      </a:defRPr>
    </a:lvl9pPr>
  </p:defaultTextStyle>
  <p:extLst>
    <p:ext uri="{521415D9-36F7-43E2-AB2F-B90AF26B5E84}">
      <p14:sectionLst xmlns:p14="http://schemas.microsoft.com/office/powerpoint/2010/main">
        <p14:section name="Раздел по умолчанию" id="{E2DE1F33-932E-4D02-AB34-9D1467BC75C0}">
          <p14:sldIdLst>
            <p14:sldId id="256"/>
            <p14:sldId id="482"/>
            <p14:sldId id="324"/>
            <p14:sldId id="325"/>
            <p14:sldId id="380"/>
            <p14:sldId id="358"/>
            <p14:sldId id="359"/>
            <p14:sldId id="384"/>
            <p14:sldId id="483"/>
            <p14:sldId id="475"/>
            <p14:sldId id="396"/>
            <p14:sldId id="436"/>
          </p14:sldIdLst>
        </p14:section>
        <p14:section name="Раздел без заголовка" id="{1B6AF49C-F6F1-4C9D-A1A8-2BC621BD222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24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44" autoAdjust="0"/>
    <p:restoredTop sz="94660" autoAdjust="0"/>
  </p:normalViewPr>
  <p:slideViewPr>
    <p:cSldViewPr>
      <p:cViewPr>
        <p:scale>
          <a:sx n="50" d="100"/>
          <a:sy n="50" d="100"/>
        </p:scale>
        <p:origin x="-2034" y="-522"/>
      </p:cViewPr>
      <p:guideLst>
        <p:guide orient="horz" pos="2160"/>
        <p:guide pos="2880"/>
      </p:guideLst>
    </p:cSldViewPr>
  </p:slideViewPr>
  <p:outlineViewPr>
    <p:cViewPr>
      <p:scale>
        <a:sx n="33" d="100"/>
        <a:sy n="33" d="100"/>
      </p:scale>
      <p:origin x="0" y="107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AB26A34A-E270-4B4B-98AE-E3954A7857D8}" type="datetimeFigureOut">
              <a:rPr lang="ru-RU" smtClean="0"/>
              <a:t>06.12.2014</a:t>
            </a:fld>
            <a:endParaRPr lang="ru-RU"/>
          </a:p>
        </p:txBody>
      </p:sp>
      <p:sp>
        <p:nvSpPr>
          <p:cNvPr id="4" name="Нижний колонтитул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3B1D3B32-5A7B-4EDB-9F26-5C07D1083918}" type="slidenum">
              <a:rPr lang="ru-RU" smtClean="0"/>
              <a:t>‹#›</a:t>
            </a:fld>
            <a:endParaRPr lang="ru-RU"/>
          </a:p>
        </p:txBody>
      </p:sp>
    </p:spTree>
    <p:extLst>
      <p:ext uri="{BB962C8B-B14F-4D97-AF65-F5344CB8AC3E}">
        <p14:creationId xmlns:p14="http://schemas.microsoft.com/office/powerpoint/2010/main" val="165190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1">
              <a:defRPr sz="1200">
                <a:latin typeface="맑은 고딕"/>
              </a:defRPr>
            </a:lvl1pPr>
          </a:lstStyle>
          <a:p>
            <a:endParaRPr lang="ru-RU"/>
          </a:p>
        </p:txBody>
      </p:sp>
      <p:sp>
        <p:nvSpPr>
          <p:cNvPr id="60419" name="Rectangle 3"/>
          <p:cNvSpPr>
            <a:spLocks noGrp="1" noChangeArrowheads="1"/>
          </p:cNvSpPr>
          <p:nvPr>
            <p:ph type="dt" idx="1"/>
          </p:nvPr>
        </p:nvSpPr>
        <p:spPr bwMode="auto">
          <a:xfrm>
            <a:off x="3818971" y="0"/>
            <a:ext cx="2921582" cy="4936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1">
              <a:defRPr sz="1200">
                <a:latin typeface="맑은 고딕"/>
              </a:defRPr>
            </a:lvl1pPr>
          </a:lstStyle>
          <a:p>
            <a:fld id="{15CD4FDF-1012-4580-A498-291042E270EC}" type="datetimeFigureOut">
              <a:rPr lang="ru-RU"/>
              <a:pPr/>
              <a:t>06.12.2014</a:t>
            </a:fld>
            <a:endParaRPr lang="ru-RU"/>
          </a:p>
        </p:txBody>
      </p:sp>
      <p:sp>
        <p:nvSpPr>
          <p:cNvPr id="60420" name="Rectangle 4"/>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674212" y="4689515"/>
            <a:ext cx="5393690" cy="444269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0422" name="Rectangle 6"/>
          <p:cNvSpPr>
            <a:spLocks noGrp="1" noChangeArrowheads="1"/>
          </p:cNvSpPr>
          <p:nvPr>
            <p:ph type="ftr" sz="quarter" idx="4"/>
          </p:nvPr>
        </p:nvSpPr>
        <p:spPr bwMode="auto">
          <a:xfrm>
            <a:off x="0"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latinLnBrk="1">
              <a:defRPr sz="1200">
                <a:latin typeface="맑은 고딕"/>
              </a:defRPr>
            </a:lvl1pPr>
          </a:lstStyle>
          <a:p>
            <a:endParaRPr lang="ru-RU"/>
          </a:p>
        </p:txBody>
      </p:sp>
      <p:sp>
        <p:nvSpPr>
          <p:cNvPr id="60423" name="Rectangle 7"/>
          <p:cNvSpPr>
            <a:spLocks noGrp="1" noChangeArrowheads="1"/>
          </p:cNvSpPr>
          <p:nvPr>
            <p:ph type="sldNum" sz="quarter" idx="5"/>
          </p:nvPr>
        </p:nvSpPr>
        <p:spPr bwMode="auto">
          <a:xfrm>
            <a:off x="3818971" y="9377316"/>
            <a:ext cx="2921582" cy="4936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latinLnBrk="1">
              <a:defRPr sz="1200">
                <a:latin typeface="맑은 고딕"/>
              </a:defRPr>
            </a:lvl1pPr>
          </a:lstStyle>
          <a:p>
            <a:fld id="{C88DE136-1A69-4512-8D48-B58671E67334}" type="slidenum">
              <a:rPr lang="ru-RU"/>
              <a:pPr/>
              <a:t>‹#›</a:t>
            </a:fld>
            <a:endParaRPr lang="ru-RU"/>
          </a:p>
        </p:txBody>
      </p:sp>
    </p:spTree>
    <p:extLst>
      <p:ext uri="{BB962C8B-B14F-4D97-AF65-F5344CB8AC3E}">
        <p14:creationId xmlns:p14="http://schemas.microsoft.com/office/powerpoint/2010/main" val="6131795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맑은 고딕"/>
        <a:cs typeface="맑은 고딕"/>
      </a:defRPr>
    </a:lvl1pPr>
    <a:lvl2pPr marL="457200" algn="l" rtl="0" fontAlgn="base">
      <a:spcBef>
        <a:spcPct val="30000"/>
      </a:spcBef>
      <a:spcAft>
        <a:spcPct val="0"/>
      </a:spcAft>
      <a:defRPr sz="1200" kern="1200">
        <a:solidFill>
          <a:schemeClr val="tx1"/>
        </a:solidFill>
        <a:latin typeface="Calibri" pitchFamily="34" charset="0"/>
        <a:ea typeface="맑은 고딕"/>
        <a:cs typeface="맑은 고딕"/>
      </a:defRPr>
    </a:lvl2pPr>
    <a:lvl3pPr marL="914400" algn="l" rtl="0" fontAlgn="base">
      <a:spcBef>
        <a:spcPct val="30000"/>
      </a:spcBef>
      <a:spcAft>
        <a:spcPct val="0"/>
      </a:spcAft>
      <a:defRPr sz="1200" kern="1200">
        <a:solidFill>
          <a:schemeClr val="tx1"/>
        </a:solidFill>
        <a:latin typeface="Calibri" pitchFamily="34" charset="0"/>
        <a:ea typeface="맑은 고딕"/>
        <a:cs typeface="맑은 고딕"/>
      </a:defRPr>
    </a:lvl3pPr>
    <a:lvl4pPr marL="1371600" algn="l" rtl="0" fontAlgn="base">
      <a:spcBef>
        <a:spcPct val="30000"/>
      </a:spcBef>
      <a:spcAft>
        <a:spcPct val="0"/>
      </a:spcAft>
      <a:defRPr sz="1200" kern="1200">
        <a:solidFill>
          <a:schemeClr val="tx1"/>
        </a:solidFill>
        <a:latin typeface="Calibri" pitchFamily="34" charset="0"/>
        <a:ea typeface="맑은 고딕"/>
        <a:cs typeface="맑은 고딕"/>
      </a:defRPr>
    </a:lvl4pPr>
    <a:lvl5pPr marL="1828800" algn="l" rtl="0" fontAlgn="base">
      <a:spcBef>
        <a:spcPct val="30000"/>
      </a:spcBef>
      <a:spcAft>
        <a:spcPct val="0"/>
      </a:spcAft>
      <a:defRPr sz="1200" kern="1200">
        <a:solidFill>
          <a:schemeClr val="tx1"/>
        </a:solidFill>
        <a:latin typeface="Calibri" pitchFamily="34" charset="0"/>
        <a:ea typeface="맑은 고딕"/>
        <a:cs typeface="맑은 고딕"/>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3"/>
          <p:cNvGrpSpPr>
            <a:grpSpLocks/>
          </p:cNvGrpSpPr>
          <p:nvPr/>
        </p:nvGrpSpPr>
        <p:grpSpPr bwMode="auto">
          <a:xfrm>
            <a:off x="409575" y="-4763"/>
            <a:ext cx="3761185" cy="6862763"/>
            <a:chOff x="2928938" y="-4763"/>
            <a:chExt cx="5014912" cy="6862763"/>
          </a:xfrm>
        </p:grpSpPr>
        <p:sp>
          <p:nvSpPr>
            <p:cNvPr id="5" name="Freeform 6"/>
            <p:cNvSpPr>
              <a:spLocks/>
            </p:cNvSpPr>
            <p:nvPr/>
          </p:nvSpPr>
          <p:spPr bwMode="auto">
            <a:xfrm>
              <a:off x="3367088" y="-4763"/>
              <a:ext cx="1063625" cy="2782888"/>
            </a:xfrm>
            <a:custGeom>
              <a:avLst/>
              <a:gdLst>
                <a:gd name="T0" fmla="*/ 0 w 670"/>
                <a:gd name="T1" fmla="*/ 1696 h 1753"/>
                <a:gd name="T2" fmla="*/ 225 w 670"/>
                <a:gd name="T3" fmla="*/ 1753 h 1753"/>
                <a:gd name="T4" fmla="*/ 670 w 670"/>
                <a:gd name="T5" fmla="*/ 0 h 1753"/>
                <a:gd name="T6" fmla="*/ 430 w 670"/>
                <a:gd name="T7" fmla="*/ 0 h 1753"/>
                <a:gd name="T8" fmla="*/ 0 w 670"/>
                <a:gd name="T9" fmla="*/ 1696 h 1753"/>
              </a:gdLst>
              <a:ahLst/>
              <a:cxnLst>
                <a:cxn ang="0">
                  <a:pos x="T0" y="T1"/>
                </a:cxn>
                <a:cxn ang="0">
                  <a:pos x="T2" y="T3"/>
                </a:cxn>
                <a:cxn ang="0">
                  <a:pos x="T4" y="T5"/>
                </a:cxn>
                <a:cxn ang="0">
                  <a:pos x="T6" y="T7"/>
                </a:cxn>
                <a:cxn ang="0">
                  <a:pos x="T8" y="T9"/>
                </a:cxn>
              </a:cxnLst>
              <a:rect l="0" t="0" r="r" b="b"/>
              <a:pathLst>
                <a:path w="670" h="1753">
                  <a:moveTo>
                    <a:pt x="0" y="1696"/>
                  </a:moveTo>
                  <a:lnTo>
                    <a:pt x="225" y="1753"/>
                  </a:lnTo>
                  <a:lnTo>
                    <a:pt x="670" y="0"/>
                  </a:lnTo>
                  <a:lnTo>
                    <a:pt x="430" y="0"/>
                  </a:lnTo>
                  <a:lnTo>
                    <a:pt x="0" y="169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6" name="Freeform 7"/>
            <p:cNvSpPr/>
            <p:nvPr/>
          </p:nvSpPr>
          <p:spPr bwMode="auto">
            <a:xfrm>
              <a:off x="2928938" y="-4763"/>
              <a:ext cx="1035050" cy="2673351"/>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7" name="Freeform 9"/>
            <p:cNvSpPr/>
            <p:nvPr/>
          </p:nvSpPr>
          <p:spPr bwMode="auto">
            <a:xfrm>
              <a:off x="2928938" y="2582863"/>
              <a:ext cx="2693987" cy="4275137"/>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8" name="Freeform 10"/>
            <p:cNvSpPr/>
            <p:nvPr/>
          </p:nvSpPr>
          <p:spPr bwMode="auto">
            <a:xfrm>
              <a:off x="3371851" y="2692400"/>
              <a:ext cx="3332161"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9" name="Freeform 11"/>
            <p:cNvSpPr/>
            <p:nvPr/>
          </p:nvSpPr>
          <p:spPr bwMode="auto">
            <a:xfrm>
              <a:off x="3367088" y="2687638"/>
              <a:ext cx="4576762" cy="4170362"/>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0" name="Freeform 12"/>
            <p:cNvSpPr/>
            <p:nvPr/>
          </p:nvSpPr>
          <p:spPr bwMode="auto">
            <a:xfrm>
              <a:off x="2928938" y="2578100"/>
              <a:ext cx="3584574"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1" y="1380069"/>
            <a:ext cx="6430967"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3386533" y="3996267"/>
            <a:ext cx="5240734"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1" name="Date Placeholder 3"/>
          <p:cNvSpPr>
            <a:spLocks noGrp="1"/>
          </p:cNvSpPr>
          <p:nvPr>
            <p:ph type="dt" sz="half" idx="10"/>
          </p:nvPr>
        </p:nvSpPr>
        <p:spPr/>
        <p:txBody>
          <a:bodyPr/>
          <a:lstStyle>
            <a:lvl1pPr>
              <a:defRPr/>
            </a:lvl1pPr>
          </a:lstStyle>
          <a:p>
            <a:fld id="{2E8D3AA5-4D52-4477-8848-2DD5FBDD76FC}" type="datetimeFigureOut">
              <a:rPr lang="ko-KR" altLang="en-US" smtClean="0"/>
              <a:pPr/>
              <a:t>2014-12-06</a:t>
            </a:fld>
            <a:endParaRPr lang="ru-RU" altLang="en-US"/>
          </a:p>
        </p:txBody>
      </p:sp>
      <p:sp>
        <p:nvSpPr>
          <p:cNvPr id="12" name="Footer Placeholder 4"/>
          <p:cNvSpPr>
            <a:spLocks noGrp="1"/>
          </p:cNvSpPr>
          <p:nvPr>
            <p:ph type="ftr" sz="quarter" idx="11"/>
          </p:nvPr>
        </p:nvSpPr>
        <p:spPr>
          <a:xfrm>
            <a:off x="3999310" y="5883276"/>
            <a:ext cx="3243263" cy="365125"/>
          </a:xfrm>
        </p:spPr>
        <p:txBody>
          <a:bodyPr/>
          <a:lstStyle>
            <a:lvl1pPr>
              <a:defRPr/>
            </a:lvl1pPr>
          </a:lstStyle>
          <a:p>
            <a:endParaRPr lang="ru-RU" altLang="en-US"/>
          </a:p>
        </p:txBody>
      </p:sp>
      <p:sp>
        <p:nvSpPr>
          <p:cNvPr id="13" name="Slide Number Placeholder 5"/>
          <p:cNvSpPr>
            <a:spLocks noGrp="1"/>
          </p:cNvSpPr>
          <p:nvPr>
            <p:ph type="sldNum" sz="quarter" idx="12"/>
          </p:nvPr>
        </p:nvSpPr>
        <p:spPr/>
        <p:txBody>
          <a:bodyPr/>
          <a:lstStyle>
            <a:lvl1pPr>
              <a:defRPr/>
            </a:lvl1pPr>
          </a:lstStyle>
          <a:p>
            <a:fld id="{31F842D5-ECEF-4EFF-9321-DA7AF889B8C0}" type="slidenum">
              <a:rPr lang="ru-RU" altLang="en-US" smtClean="0"/>
              <a:pPr/>
              <a:t>‹#›</a:t>
            </a:fld>
            <a:endParaRPr lang="ru-RU" altLang="en-US"/>
          </a:p>
        </p:txBody>
      </p:sp>
    </p:spTree>
    <p:extLst>
      <p:ext uri="{BB962C8B-B14F-4D97-AF65-F5344CB8AC3E}">
        <p14:creationId xmlns:p14="http://schemas.microsoft.com/office/powerpoint/2010/main" val="3569666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4" y="4732865"/>
            <a:ext cx="7514033"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789509" y="932112"/>
            <a:ext cx="6169458"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3234" y="5299603"/>
            <a:ext cx="7514033"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2014-12-06</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42062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0"/>
            <a:ext cx="7514033" cy="3048000"/>
          </a:xfrm>
        </p:spPr>
        <p:txBody>
          <a:bodyP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343400"/>
            <a:ext cx="7514035"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754874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827609" y="3428999"/>
            <a:ext cx="6399611"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113234" y="4343400"/>
            <a:ext cx="7514033"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2014-12-06</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769841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13234" y="4777381"/>
            <a:ext cx="7514033"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A0E52A2E-3FEE-4CF1-B491-3BD9FC6A60C3}"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42257238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p:nvPr/>
        </p:nvSpPr>
        <p:spPr>
          <a:xfrm>
            <a:off x="1198960"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defTabSz="457200" fontAlgn="auto">
              <a:spcAft>
                <a:spcPts val="0"/>
              </a:spcAft>
              <a:defRPr/>
            </a:pPr>
            <a:r>
              <a:rPr lang="en-US" sz="8000" dirty="0">
                <a:solidFill>
                  <a:prstClr val="black"/>
                </a:solidFill>
                <a:effectLst/>
                <a:latin typeface="Corbel"/>
              </a:rPr>
              <a:t>“</a:t>
            </a:r>
          </a:p>
        </p:txBody>
      </p:sp>
      <p:sp>
        <p:nvSpPr>
          <p:cNvPr id="6" name="TextBox 5"/>
          <p:cNvSpPr txBox="1"/>
          <p:nvPr/>
        </p:nvSpPr>
        <p:spPr>
          <a:xfrm>
            <a:off x="8170069"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fontAlgn="auto">
              <a:spcAft>
                <a:spcPts val="0"/>
              </a:spcAft>
              <a:defRPr/>
            </a:pPr>
            <a:r>
              <a:rPr lang="en-US" sz="8000" dirty="0">
                <a:solidFill>
                  <a:prstClr val="black"/>
                </a:solidFill>
                <a:effectLst/>
                <a:latin typeface="Corbel"/>
              </a:rPr>
              <a:t>”</a:t>
            </a:r>
          </a:p>
        </p:txBody>
      </p:sp>
      <p:sp>
        <p:nvSpPr>
          <p:cNvPr id="2" name="Title 1"/>
          <p:cNvSpPr>
            <a:spLocks noGrp="1"/>
          </p:cNvSpPr>
          <p:nvPr>
            <p:ph type="title"/>
          </p:nvPr>
        </p:nvSpPr>
        <p:spPr>
          <a:xfrm>
            <a:off x="1656159" y="685801"/>
            <a:ext cx="6742509" cy="2743199"/>
          </a:xfrm>
        </p:spPr>
        <p:txBody>
          <a:bodyP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113235" y="3886200"/>
            <a:ext cx="7514033"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775200"/>
            <a:ext cx="7514033"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2014-12-06</a:t>
            </a:fld>
            <a:endParaRPr lang="ru-RU" altLang="en-US"/>
          </a:p>
        </p:txBody>
      </p:sp>
      <p:sp>
        <p:nvSpPr>
          <p:cNvPr id="8" name="Footer Placeholder 4"/>
          <p:cNvSpPr>
            <a:spLocks noGrp="1"/>
          </p:cNvSpPr>
          <p:nvPr>
            <p:ph type="ftr" sz="quarter" idx="15"/>
          </p:nvPr>
        </p:nvSpPr>
        <p:spPr/>
        <p:txBody>
          <a:bodyPr/>
          <a:lstStyle>
            <a:lvl1pPr>
              <a:defRPr/>
            </a:lvl1pPr>
          </a:lstStyle>
          <a:p>
            <a:endParaRPr lang="ru-RU" altLang="en-US"/>
          </a:p>
        </p:txBody>
      </p:sp>
      <p:sp>
        <p:nvSpPr>
          <p:cNvPr id="9"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2146201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1"/>
            <a:ext cx="7514034" cy="2727325"/>
          </a:xfrm>
        </p:spPr>
        <p:txBody>
          <a:bodyPr rtlCol="0">
            <a:normAutofit/>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1113234" y="3505200"/>
            <a:ext cx="7514035" cy="838200"/>
          </a:xfrm>
        </p:spPr>
        <p:txBody>
          <a:bodyPr rtlCol="0" anchor="b">
            <a:normAutofit/>
          </a:bodyPr>
          <a:lstStyle>
            <a:lvl1pPr>
              <a:buNone/>
              <a:defRPr lang="en-US" sz="2800" b="0" cap="none"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1113234" y="4343400"/>
            <a:ext cx="7514035"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fld id="{A0E52A2E-3FEE-4CF1-B491-3BD9FC6A60C3}" type="datetimeFigureOut">
              <a:rPr lang="ko-KR" altLang="en-US" smtClean="0"/>
              <a:pPr/>
              <a:t>2014-12-06</a:t>
            </a:fld>
            <a:endParaRPr lang="ru-RU" altLang="en-US"/>
          </a:p>
        </p:txBody>
      </p:sp>
      <p:sp>
        <p:nvSpPr>
          <p:cNvPr id="6" name="Footer Placeholder 4"/>
          <p:cNvSpPr>
            <a:spLocks noGrp="1"/>
          </p:cNvSpPr>
          <p:nvPr>
            <p:ph type="ftr" sz="quarter" idx="15"/>
          </p:nvPr>
        </p:nvSpPr>
        <p:spPr/>
        <p:txBody>
          <a:bodyPr/>
          <a:lstStyle>
            <a:lvl1pPr>
              <a:defRPr/>
            </a:lvl1pPr>
          </a:lstStyle>
          <a:p>
            <a:endParaRPr lang="ru-RU" altLang="en-US"/>
          </a:p>
        </p:txBody>
      </p:sp>
      <p:sp>
        <p:nvSpPr>
          <p:cNvPr id="7" name="Slide Number Placeholder 5"/>
          <p:cNvSpPr>
            <a:spLocks noGrp="1"/>
          </p:cNvSpPr>
          <p:nvPr>
            <p:ph type="sldNum" sz="quarter" idx="16"/>
          </p:nvPr>
        </p:nvSpPr>
        <p:spPr/>
        <p:txBody>
          <a:bodyPr/>
          <a:lstStyle>
            <a:lvl1pPr>
              <a:defRPr/>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1904327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72C0B315-2D41-494B-A598-3AEC0802E698}"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0FD97692-D99B-4046-8CD5-3F83FF460ED1}" type="slidenum">
              <a:rPr lang="ru-RU" altLang="en-US" smtClean="0"/>
              <a:pPr/>
              <a:t>‹#›</a:t>
            </a:fld>
            <a:endParaRPr lang="ru-RU" altLang="en-US"/>
          </a:p>
        </p:txBody>
      </p:sp>
    </p:spTree>
    <p:extLst>
      <p:ext uri="{BB962C8B-B14F-4D97-AF65-F5344CB8AC3E}">
        <p14:creationId xmlns:p14="http://schemas.microsoft.com/office/powerpoint/2010/main" val="28612572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2" y="685800"/>
            <a:ext cx="1327777"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13234" y="685800"/>
            <a:ext cx="6014807"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06A65837-FB30-4DA6-86E6-0F37029A17D6}"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B558ADAC-8FC6-424B-90F6-D3521470A399}" type="slidenum">
              <a:rPr lang="ru-RU" altLang="en-US" smtClean="0"/>
              <a:pPr/>
              <a:t>‹#›</a:t>
            </a:fld>
            <a:endParaRPr lang="ru-RU" altLang="en-US"/>
          </a:p>
        </p:txBody>
      </p:sp>
    </p:spTree>
    <p:extLst>
      <p:ext uri="{BB962C8B-B14F-4D97-AF65-F5344CB8AC3E}">
        <p14:creationId xmlns:p14="http://schemas.microsoft.com/office/powerpoint/2010/main" val="14239662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7813"/>
            <a:ext cx="8229600" cy="5853112"/>
          </a:xfrm>
          <a:prstGeom prst="rect">
            <a:avLst/>
          </a:prstGeom>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7"/>
          <p:cNvSpPr>
            <a:spLocks noGrp="1"/>
          </p:cNvSpPr>
          <p:nvPr>
            <p:ph type="dt" sz="half" idx="10"/>
          </p:nvPr>
        </p:nvSpPr>
        <p:spPr>
          <a:xfrm>
            <a:off x="457200" y="6356350"/>
            <a:ext cx="2133600" cy="365125"/>
          </a:xfrm>
          <a:prstGeom prst="rect">
            <a:avLst/>
          </a:prstGeom>
        </p:spPr>
        <p:txBody>
          <a:bodyPr/>
          <a:lstStyle>
            <a:lvl1pPr>
              <a:defRPr/>
            </a:lvl1pPr>
          </a:lstStyle>
          <a:p>
            <a:pPr>
              <a:defRPr/>
            </a:pPr>
            <a:fld id="{24480CA1-7F6D-47AE-AAFE-EAF7F5BF2660}" type="datetime1">
              <a:rPr lang="uz-Cyrl-UZ"/>
              <a:pPr>
                <a:defRPr/>
              </a:pPr>
              <a:t>06.12.2014</a:t>
            </a:fld>
            <a:endParaRPr lang="en-US"/>
          </a:p>
        </p:txBody>
      </p:sp>
      <p:sp>
        <p:nvSpPr>
          <p:cNvPr id="4" name="Rectangle 8"/>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Rectangle 9"/>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326B1CA-6039-452F-929A-1B166D8CC413}" type="slidenum">
              <a:rPr lang="en-US"/>
              <a:pPr>
                <a:defRPr/>
              </a:pPr>
              <a:t>‹#›</a:t>
            </a:fld>
            <a:endParaRPr lang="en-US"/>
          </a:p>
        </p:txBody>
      </p:sp>
    </p:spTree>
    <p:extLst>
      <p:ext uri="{BB962C8B-B14F-4D97-AF65-F5344CB8AC3E}">
        <p14:creationId xmlns:p14="http://schemas.microsoft.com/office/powerpoint/2010/main" val="2774669704"/>
      </p:ext>
    </p:extLst>
  </p:cSld>
  <p:clrMapOvr>
    <a:masterClrMapping/>
  </p:clrMapOvr>
  <p:transition spd="slow">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fld id="{2D115327-F808-46C8-A8CF-5C4CEC143715}"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a:xfrm>
            <a:off x="8214122" y="5867401"/>
            <a:ext cx="413147" cy="365125"/>
          </a:xfrm>
        </p:spPr>
        <p:txBody>
          <a:bodyPr/>
          <a:lstStyle>
            <a:lvl1pPr>
              <a:defRPr/>
            </a:lvl1pPr>
          </a:lstStyle>
          <a:p>
            <a:fld id="{F20AC878-41B8-4DDF-8415-AA10254BFA06}" type="slidenum">
              <a:rPr lang="ru-RU" altLang="en-US" smtClean="0"/>
              <a:pPr/>
              <a:t>‹#›</a:t>
            </a:fld>
            <a:endParaRPr lang="ru-RU" altLang="en-US"/>
          </a:p>
        </p:txBody>
      </p:sp>
    </p:spTree>
    <p:extLst>
      <p:ext uri="{BB962C8B-B14F-4D97-AF65-F5344CB8AC3E}">
        <p14:creationId xmlns:p14="http://schemas.microsoft.com/office/powerpoint/2010/main" val="223960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929209" y="4777381"/>
            <a:ext cx="669806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fld id="{9D24148D-6383-469B-936A-2D4248006E7E}" type="datetimeFigureOut">
              <a:rPr lang="ko-KR" altLang="en-US" smtClean="0"/>
              <a:pPr/>
              <a:t>2014-12-06</a:t>
            </a:fld>
            <a:endParaRPr lang="ru-RU" altLang="en-US"/>
          </a:p>
        </p:txBody>
      </p:sp>
      <p:sp>
        <p:nvSpPr>
          <p:cNvPr id="5" name="Footer Placeholder 4"/>
          <p:cNvSpPr>
            <a:spLocks noGrp="1"/>
          </p:cNvSpPr>
          <p:nvPr>
            <p:ph type="ftr" sz="quarter" idx="11"/>
          </p:nvPr>
        </p:nvSpPr>
        <p:spPr/>
        <p:txBody>
          <a:bodyPr/>
          <a:lstStyle>
            <a:lvl1pPr>
              <a:defRPr/>
            </a:lvl1pPr>
          </a:lstStyle>
          <a:p>
            <a:endParaRPr lang="ru-RU" altLang="en-US"/>
          </a:p>
        </p:txBody>
      </p:sp>
      <p:sp>
        <p:nvSpPr>
          <p:cNvPr id="6" name="Slide Number Placeholder 5"/>
          <p:cNvSpPr>
            <a:spLocks noGrp="1"/>
          </p:cNvSpPr>
          <p:nvPr>
            <p:ph type="sldNum" sz="quarter" idx="12"/>
          </p:nvPr>
        </p:nvSpPr>
        <p:spPr/>
        <p:txBody>
          <a:bodyPr/>
          <a:lstStyle>
            <a:lvl1pPr>
              <a:defRPr/>
            </a:lvl1pPr>
          </a:lstStyle>
          <a:p>
            <a:fld id="{3A9B7189-6643-4CEE-8285-713039CB2CA2}" type="slidenum">
              <a:rPr lang="ru-RU" altLang="en-US" smtClean="0"/>
              <a:pPr/>
              <a:t>‹#›</a:t>
            </a:fld>
            <a:endParaRPr lang="ru-RU" altLang="en-US"/>
          </a:p>
        </p:txBody>
      </p:sp>
    </p:spTree>
    <p:extLst>
      <p:ext uri="{BB962C8B-B14F-4D97-AF65-F5344CB8AC3E}">
        <p14:creationId xmlns:p14="http://schemas.microsoft.com/office/powerpoint/2010/main" val="1401689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113234" y="685801"/>
            <a:ext cx="7514035"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13235" y="2667000"/>
            <a:ext cx="3671291"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fld id="{2ECDDBC4-44BF-44AA-9105-07CE15F88037}" type="datetimeFigureOut">
              <a:rPr lang="ko-KR" altLang="en-US" smtClean="0"/>
              <a:pPr/>
              <a:t>2014-12-06</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79F662DE-FDB1-4429-8F2D-000A0310CAD5}" type="slidenum">
              <a:rPr lang="ru-RU" altLang="en-US" smtClean="0"/>
              <a:pPr/>
              <a:t>‹#›</a:t>
            </a:fld>
            <a:endParaRPr lang="ru-RU" altLang="en-US"/>
          </a:p>
        </p:txBody>
      </p:sp>
    </p:spTree>
    <p:extLst>
      <p:ext uri="{BB962C8B-B14F-4D97-AF65-F5344CB8AC3E}">
        <p14:creationId xmlns:p14="http://schemas.microsoft.com/office/powerpoint/2010/main" val="182936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29134" y="2658533"/>
            <a:ext cx="34553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13233"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160366" y="2667000"/>
            <a:ext cx="3466903"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955975" y="3335337"/>
            <a:ext cx="3671292"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fld id="{8A1358FA-A4F2-47A6-BBDF-E69591181997}" type="datetimeFigureOut">
              <a:rPr lang="ko-KR" altLang="en-US" smtClean="0"/>
              <a:pPr/>
              <a:t>2014-12-06</a:t>
            </a:fld>
            <a:endParaRPr lang="ru-RU" altLang="en-US"/>
          </a:p>
        </p:txBody>
      </p:sp>
      <p:sp>
        <p:nvSpPr>
          <p:cNvPr id="8" name="Footer Placeholder 4"/>
          <p:cNvSpPr>
            <a:spLocks noGrp="1"/>
          </p:cNvSpPr>
          <p:nvPr>
            <p:ph type="ftr" sz="quarter" idx="11"/>
          </p:nvPr>
        </p:nvSpPr>
        <p:spPr/>
        <p:txBody>
          <a:bodyPr/>
          <a:lstStyle>
            <a:lvl1pPr>
              <a:defRPr/>
            </a:lvl1pPr>
          </a:lstStyle>
          <a:p>
            <a:endParaRPr lang="ru-RU" altLang="en-US"/>
          </a:p>
        </p:txBody>
      </p:sp>
      <p:sp>
        <p:nvSpPr>
          <p:cNvPr id="9" name="Slide Number Placeholder 5"/>
          <p:cNvSpPr>
            <a:spLocks noGrp="1"/>
          </p:cNvSpPr>
          <p:nvPr>
            <p:ph type="sldNum" sz="quarter" idx="12"/>
          </p:nvPr>
        </p:nvSpPr>
        <p:spPr/>
        <p:txBody>
          <a:bodyPr/>
          <a:lstStyle>
            <a:lvl1pPr>
              <a:defRPr/>
            </a:lvl1pPr>
          </a:lstStyle>
          <a:p>
            <a:fld id="{A3AD9BFE-7608-4375-80B8-FA1CFD5BD032}" type="slidenum">
              <a:rPr lang="ru-RU" altLang="en-US" smtClean="0"/>
              <a:pPr/>
              <a:t>‹#›</a:t>
            </a:fld>
            <a:endParaRPr lang="ru-RU" altLang="en-US"/>
          </a:p>
        </p:txBody>
      </p:sp>
    </p:spTree>
    <p:extLst>
      <p:ext uri="{BB962C8B-B14F-4D97-AF65-F5344CB8AC3E}">
        <p14:creationId xmlns:p14="http://schemas.microsoft.com/office/powerpoint/2010/main" val="102426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fld id="{16866266-83C9-4D4F-AC3A-51C572670E49}" type="datetimeFigureOut">
              <a:rPr lang="ko-KR" altLang="en-US" smtClean="0"/>
              <a:pPr/>
              <a:t>2014-12-06</a:t>
            </a:fld>
            <a:endParaRPr lang="ru-RU" altLang="en-US"/>
          </a:p>
        </p:txBody>
      </p:sp>
      <p:sp>
        <p:nvSpPr>
          <p:cNvPr id="4" name="Footer Placeholder 4"/>
          <p:cNvSpPr>
            <a:spLocks noGrp="1"/>
          </p:cNvSpPr>
          <p:nvPr>
            <p:ph type="ftr" sz="quarter" idx="11"/>
          </p:nvPr>
        </p:nvSpPr>
        <p:spPr/>
        <p:txBody>
          <a:bodyPr/>
          <a:lstStyle>
            <a:lvl1pPr>
              <a:defRPr/>
            </a:lvl1pPr>
          </a:lstStyle>
          <a:p>
            <a:endParaRPr lang="ru-RU" altLang="en-US"/>
          </a:p>
        </p:txBody>
      </p:sp>
      <p:sp>
        <p:nvSpPr>
          <p:cNvPr id="5" name="Slide Number Placeholder 5"/>
          <p:cNvSpPr>
            <a:spLocks noGrp="1"/>
          </p:cNvSpPr>
          <p:nvPr>
            <p:ph type="sldNum" sz="quarter" idx="12"/>
          </p:nvPr>
        </p:nvSpPr>
        <p:spPr/>
        <p:txBody>
          <a:bodyPr/>
          <a:lstStyle>
            <a:lvl1pPr>
              <a:defRPr/>
            </a:lvl1pPr>
          </a:lstStyle>
          <a:p>
            <a:fld id="{44C0CAA8-2F2C-490C-B588-F1E6E2A10E4A}" type="slidenum">
              <a:rPr lang="ru-RU" altLang="en-US" smtClean="0"/>
              <a:pPr/>
              <a:t>‹#›</a:t>
            </a:fld>
            <a:endParaRPr lang="ru-RU" altLang="en-US"/>
          </a:p>
        </p:txBody>
      </p:sp>
    </p:spTree>
    <p:extLst>
      <p:ext uri="{BB962C8B-B14F-4D97-AF65-F5344CB8AC3E}">
        <p14:creationId xmlns:p14="http://schemas.microsoft.com/office/powerpoint/2010/main" val="205609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C5CC3B75-FA95-42AE-B702-AC7A1D7A035F}" type="datetimeFigureOut">
              <a:rPr lang="ko-KR" altLang="en-US" smtClean="0"/>
              <a:pPr/>
              <a:t>2014-12-06</a:t>
            </a:fld>
            <a:endParaRPr lang="ru-RU" altLang="en-US"/>
          </a:p>
        </p:txBody>
      </p:sp>
      <p:sp>
        <p:nvSpPr>
          <p:cNvPr id="3" name="Footer Placeholder 4"/>
          <p:cNvSpPr>
            <a:spLocks noGrp="1"/>
          </p:cNvSpPr>
          <p:nvPr>
            <p:ph type="ftr" sz="quarter" idx="11"/>
          </p:nvPr>
        </p:nvSpPr>
        <p:spPr/>
        <p:txBody>
          <a:bodyPr/>
          <a:lstStyle>
            <a:lvl1pPr>
              <a:defRPr/>
            </a:lvl1pPr>
          </a:lstStyle>
          <a:p>
            <a:endParaRPr lang="ru-RU" altLang="en-US"/>
          </a:p>
        </p:txBody>
      </p:sp>
      <p:sp>
        <p:nvSpPr>
          <p:cNvPr id="4" name="Slide Number Placeholder 5"/>
          <p:cNvSpPr>
            <a:spLocks noGrp="1"/>
          </p:cNvSpPr>
          <p:nvPr>
            <p:ph type="sldNum" sz="quarter" idx="12"/>
          </p:nvPr>
        </p:nvSpPr>
        <p:spPr/>
        <p:txBody>
          <a:bodyPr/>
          <a:lstStyle>
            <a:lvl1pPr>
              <a:defRPr/>
            </a:lvl1pPr>
          </a:lstStyle>
          <a:p>
            <a:fld id="{AD2572A3-73E7-4FC3-AFFB-C8209FFBB932}" type="slidenum">
              <a:rPr lang="ru-RU" altLang="en-US" smtClean="0"/>
              <a:pPr/>
              <a:t>‹#›</a:t>
            </a:fld>
            <a:endParaRPr lang="ru-RU" altLang="en-US"/>
          </a:p>
        </p:txBody>
      </p:sp>
    </p:spTree>
    <p:extLst>
      <p:ext uri="{BB962C8B-B14F-4D97-AF65-F5344CB8AC3E}">
        <p14:creationId xmlns:p14="http://schemas.microsoft.com/office/powerpoint/2010/main" val="2244820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3234" y="1600200"/>
            <a:ext cx="266184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946525" y="685800"/>
            <a:ext cx="4680743"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3234" y="2971800"/>
            <a:ext cx="266184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8269B1E1-FDC8-40B8-BF1B-ADDCE255E723}" type="datetimeFigureOut">
              <a:rPr lang="ko-KR" altLang="en-US" smtClean="0"/>
              <a:pPr/>
              <a:t>2014-12-06</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9E1F011A-50C7-450D-B6C1-29AA225593F9}" type="slidenum">
              <a:rPr lang="ru-RU" altLang="en-US" smtClean="0"/>
              <a:pPr/>
              <a:t>‹#›</a:t>
            </a:fld>
            <a:endParaRPr lang="ru-RU" altLang="en-US"/>
          </a:p>
        </p:txBody>
      </p:sp>
    </p:spTree>
    <p:extLst>
      <p:ext uri="{BB962C8B-B14F-4D97-AF65-F5344CB8AC3E}">
        <p14:creationId xmlns:p14="http://schemas.microsoft.com/office/powerpoint/2010/main" val="2646292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12043" y="1752599"/>
            <a:ext cx="4069619"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5696011"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1112043" y="3124199"/>
            <a:ext cx="406961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fld id="{EEA90295-B328-43FA-885D-C53B1DF873E3}" type="datetimeFigureOut">
              <a:rPr lang="ko-KR" altLang="en-US" smtClean="0"/>
              <a:pPr/>
              <a:t>2014-12-06</a:t>
            </a:fld>
            <a:endParaRPr lang="ru-RU" altLang="en-US"/>
          </a:p>
        </p:txBody>
      </p:sp>
      <p:sp>
        <p:nvSpPr>
          <p:cNvPr id="6" name="Footer Placeholder 4"/>
          <p:cNvSpPr>
            <a:spLocks noGrp="1"/>
          </p:cNvSpPr>
          <p:nvPr>
            <p:ph type="ftr" sz="quarter" idx="11"/>
          </p:nvPr>
        </p:nvSpPr>
        <p:spPr/>
        <p:txBody>
          <a:bodyPr/>
          <a:lstStyle>
            <a:lvl1pPr>
              <a:defRPr/>
            </a:lvl1pPr>
          </a:lstStyle>
          <a:p>
            <a:endParaRPr lang="ru-RU" altLang="en-US"/>
          </a:p>
        </p:txBody>
      </p:sp>
      <p:sp>
        <p:nvSpPr>
          <p:cNvPr id="7" name="Slide Number Placeholder 5"/>
          <p:cNvSpPr>
            <a:spLocks noGrp="1"/>
          </p:cNvSpPr>
          <p:nvPr>
            <p:ph type="sldNum" sz="quarter" idx="12"/>
          </p:nvPr>
        </p:nvSpPr>
        <p:spPr/>
        <p:txBody>
          <a:bodyPr/>
          <a:lstStyle>
            <a:lvl1pPr>
              <a:defRPr/>
            </a:lvl1pPr>
          </a:lstStyle>
          <a:p>
            <a:fld id="{111D452A-142E-4CEB-8F5C-E8E0EFF4068F}" type="slidenum">
              <a:rPr lang="ru-RU" altLang="en-US" smtClean="0"/>
              <a:pPr/>
              <a:t>‹#›</a:t>
            </a:fld>
            <a:endParaRPr lang="ru-RU" altLang="en-US"/>
          </a:p>
        </p:txBody>
      </p:sp>
    </p:spTree>
    <p:extLst>
      <p:ext uri="{BB962C8B-B14F-4D97-AF65-F5344CB8AC3E}">
        <p14:creationId xmlns:p14="http://schemas.microsoft.com/office/powerpoint/2010/main" val="2282418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113110" y="0"/>
            <a:ext cx="1827609" cy="6858000"/>
            <a:chOff x="1320800" y="0"/>
            <a:chExt cx="2436813" cy="6858001"/>
          </a:xfrm>
        </p:grpSpPr>
        <p:sp>
          <p:nvSpPr>
            <p:cNvPr id="1032" name="Freeform 6"/>
            <p:cNvSpPr>
              <a:spLocks/>
            </p:cNvSpPr>
            <p:nvPr/>
          </p:nvSpPr>
          <p:spPr bwMode="auto">
            <a:xfrm>
              <a:off x="1627188" y="0"/>
              <a:ext cx="1122363" cy="5329238"/>
            </a:xfrm>
            <a:custGeom>
              <a:avLst/>
              <a:gdLst>
                <a:gd name="T0" fmla="*/ 0 w 707"/>
                <a:gd name="T1" fmla="*/ 3330 h 3357"/>
                <a:gd name="T2" fmla="*/ 156 w 707"/>
                <a:gd name="T3" fmla="*/ 3357 h 3357"/>
                <a:gd name="T4" fmla="*/ 707 w 707"/>
                <a:gd name="T5" fmla="*/ 0 h 3357"/>
                <a:gd name="T6" fmla="*/ 547 w 707"/>
                <a:gd name="T7" fmla="*/ 0 h 3357"/>
                <a:gd name="T8" fmla="*/ 0 w 707"/>
                <a:gd name="T9" fmla="*/ 3330 h 3357"/>
              </a:gdLst>
              <a:ahLst/>
              <a:cxnLst>
                <a:cxn ang="0">
                  <a:pos x="T0" y="T1"/>
                </a:cxn>
                <a:cxn ang="0">
                  <a:pos x="T2" y="T3"/>
                </a:cxn>
                <a:cxn ang="0">
                  <a:pos x="T4" y="T5"/>
                </a:cxn>
                <a:cxn ang="0">
                  <a:pos x="T6" y="T7"/>
                </a:cxn>
                <a:cxn ang="0">
                  <a:pos x="T8" y="T9"/>
                </a:cxn>
              </a:cxnLst>
              <a:rect l="0" t="0" r="r" b="b"/>
              <a:pathLst>
                <a:path w="707" h="3357">
                  <a:moveTo>
                    <a:pt x="0" y="3330"/>
                  </a:moveTo>
                  <a:lnTo>
                    <a:pt x="156" y="3357"/>
                  </a:lnTo>
                  <a:lnTo>
                    <a:pt x="707" y="0"/>
                  </a:lnTo>
                  <a:lnTo>
                    <a:pt x="547" y="0"/>
                  </a:lnTo>
                  <a:lnTo>
                    <a:pt x="0" y="333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defTabSz="457200" eaLnBrk="0" hangingPunct="0"/>
              <a:endParaRPr lang="ru-RU">
                <a:solidFill>
                  <a:prstClr val="black"/>
                </a:solidFill>
                <a:latin typeface="Corbel" pitchFamily="34" charset="0"/>
              </a:endParaRPr>
            </a:p>
          </p:txBody>
        </p:sp>
        <p:sp>
          <p:nvSpPr>
            <p:cNvPr id="9" name="Freeform 7"/>
            <p:cNvSpPr/>
            <p:nvPr/>
          </p:nvSpPr>
          <p:spPr bwMode="auto">
            <a:xfrm>
              <a:off x="1320800" y="0"/>
              <a:ext cx="1117600" cy="5276851"/>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1"/>
              <a:ext cx="1228726"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7" y="5291139"/>
              <a:ext cx="1495426" cy="1566862"/>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7" y="5286376"/>
              <a:ext cx="2130426"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1"/>
              <a:ext cx="1695451"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1027" name="Title Placeholder 1"/>
          <p:cNvSpPr>
            <a:spLocks noGrp="1"/>
          </p:cNvSpPr>
          <p:nvPr>
            <p:ph type="title"/>
          </p:nvPr>
        </p:nvSpPr>
        <p:spPr bwMode="auto">
          <a:xfrm>
            <a:off x="1113235" y="685800"/>
            <a:ext cx="7514034"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endParaRPr lang="en-US" smtClean="0"/>
          </a:p>
        </p:txBody>
      </p:sp>
      <p:sp>
        <p:nvSpPr>
          <p:cNvPr id="1028" name="Text Placeholder 2"/>
          <p:cNvSpPr>
            <a:spLocks noGrp="1"/>
          </p:cNvSpPr>
          <p:nvPr>
            <p:ph type="body" idx="1"/>
          </p:nvPr>
        </p:nvSpPr>
        <p:spPr bwMode="auto">
          <a:xfrm>
            <a:off x="1113235" y="2667000"/>
            <a:ext cx="7514034"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7299722" y="5883276"/>
            <a:ext cx="857250" cy="365125"/>
          </a:xfrm>
          <a:prstGeom prst="rect">
            <a:avLst/>
          </a:prstGeom>
        </p:spPr>
        <p:txBody>
          <a:bodyPr vert="horz" lIns="91440" tIns="45720" rIns="91440" bIns="45720" rtlCol="0" anchor="ctr"/>
          <a:lstStyle>
            <a:lvl1pPr algn="r" eaLnBrk="1" fontAlgn="auto" hangingPunct="1">
              <a:spcBef>
                <a:spcPts val="0"/>
              </a:spcBef>
              <a:spcAft>
                <a:spcPts val="0"/>
              </a:spcAft>
              <a:defRPr sz="1000" b="0" i="0" dirty="0">
                <a:solidFill>
                  <a:schemeClr val="tx1"/>
                </a:solidFill>
                <a:effectLst/>
                <a:latin typeface="+mn-lt"/>
              </a:defRPr>
            </a:lvl1pPr>
          </a:lstStyle>
          <a:p>
            <a:fld id="{A0E52A2E-3FEE-4CF1-B491-3BD9FC6A60C3}" type="datetimeFigureOut">
              <a:rPr lang="ko-KR" altLang="en-US" smtClean="0"/>
              <a:pPr/>
              <a:t>2014-12-06</a:t>
            </a:fld>
            <a:endParaRPr lang="ru-RU" altLang="en-US"/>
          </a:p>
        </p:txBody>
      </p:sp>
      <p:sp>
        <p:nvSpPr>
          <p:cNvPr id="5" name="Footer Placeholder 4"/>
          <p:cNvSpPr>
            <a:spLocks noGrp="1"/>
          </p:cNvSpPr>
          <p:nvPr>
            <p:ph type="ftr" sz="quarter" idx="3"/>
          </p:nvPr>
        </p:nvSpPr>
        <p:spPr>
          <a:xfrm>
            <a:off x="1928813" y="5883276"/>
            <a:ext cx="5313760" cy="365125"/>
          </a:xfrm>
          <a:prstGeom prst="rect">
            <a:avLst/>
          </a:prstGeom>
        </p:spPr>
        <p:txBody>
          <a:bodyPr vert="horz" lIns="91440" tIns="45720" rIns="91440" bIns="45720" rtlCol="0" anchor="ctr"/>
          <a:lstStyle>
            <a:lvl1pPr algn="l" eaLnBrk="1" fontAlgn="auto" hangingPunct="1">
              <a:spcBef>
                <a:spcPts val="0"/>
              </a:spcBef>
              <a:spcAft>
                <a:spcPts val="0"/>
              </a:spcAft>
              <a:defRPr sz="1000" b="0" i="0" dirty="0">
                <a:solidFill>
                  <a:schemeClr val="tx1"/>
                </a:solidFill>
                <a:effectLst/>
                <a:latin typeface="+mn-lt"/>
              </a:defRPr>
            </a:lvl1pPr>
          </a:lstStyle>
          <a:p>
            <a:endParaRPr lang="ru-RU" altLang="en-US"/>
          </a:p>
        </p:txBody>
      </p:sp>
      <p:sp>
        <p:nvSpPr>
          <p:cNvPr id="6" name="Slide Number Placeholder 5"/>
          <p:cNvSpPr>
            <a:spLocks noGrp="1"/>
          </p:cNvSpPr>
          <p:nvPr>
            <p:ph type="sldNum" sz="quarter" idx="4"/>
          </p:nvPr>
        </p:nvSpPr>
        <p:spPr>
          <a:xfrm>
            <a:off x="8214122" y="5883276"/>
            <a:ext cx="413147"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lvl1pPr>
          </a:lstStyle>
          <a:p>
            <a:fld id="{1A9E05CB-4473-4871-B230-5926E51DC7F0}" type="slidenum">
              <a:rPr lang="ru-RU" altLang="en-US" smtClean="0"/>
              <a:pPr/>
              <a:t>‹#›</a:t>
            </a:fld>
            <a:endParaRPr lang="ru-RU" altLang="en-US"/>
          </a:p>
        </p:txBody>
      </p:sp>
    </p:spTree>
    <p:extLst>
      <p:ext uri="{BB962C8B-B14F-4D97-AF65-F5344CB8AC3E}">
        <p14:creationId xmlns:p14="http://schemas.microsoft.com/office/powerpoint/2010/main" val="9584132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txStyles>
    <p:titleStyle>
      <a:lvl1pPr algn="ctr" defTabSz="457200" rtl="0" eaLnBrk="1" fontAlgn="base" hangingPunct="1">
        <a:spcBef>
          <a:spcPct val="0"/>
        </a:spcBef>
        <a:spcAft>
          <a:spcPct val="0"/>
        </a:spcAft>
        <a:defRPr sz="4000" kern="1200">
          <a:ln w="3175" cmpd="sng">
            <a:noFill/>
          </a:ln>
          <a:solidFill>
            <a:schemeClr val="tx1"/>
          </a:solidFill>
          <a:latin typeface="+mj-lt"/>
          <a:ea typeface="+mj-ea"/>
          <a:cs typeface="+mj-cs"/>
        </a:defRPr>
      </a:lvl1pPr>
      <a:lvl2pPr algn="ctr" defTabSz="457200" rtl="0" eaLnBrk="1" fontAlgn="base" hangingPunct="1">
        <a:spcBef>
          <a:spcPct val="0"/>
        </a:spcBef>
        <a:spcAft>
          <a:spcPct val="0"/>
        </a:spcAft>
        <a:defRPr sz="4000">
          <a:solidFill>
            <a:schemeClr val="tx1"/>
          </a:solidFill>
          <a:latin typeface="Corbel" pitchFamily="34" charset="0"/>
        </a:defRPr>
      </a:lvl2pPr>
      <a:lvl3pPr algn="ctr" defTabSz="457200" rtl="0" eaLnBrk="1" fontAlgn="base" hangingPunct="1">
        <a:spcBef>
          <a:spcPct val="0"/>
        </a:spcBef>
        <a:spcAft>
          <a:spcPct val="0"/>
        </a:spcAft>
        <a:defRPr sz="4000">
          <a:solidFill>
            <a:schemeClr val="tx1"/>
          </a:solidFill>
          <a:latin typeface="Corbel" pitchFamily="34" charset="0"/>
        </a:defRPr>
      </a:lvl3pPr>
      <a:lvl4pPr algn="ctr" defTabSz="457200" rtl="0" eaLnBrk="1" fontAlgn="base" hangingPunct="1">
        <a:spcBef>
          <a:spcPct val="0"/>
        </a:spcBef>
        <a:spcAft>
          <a:spcPct val="0"/>
        </a:spcAft>
        <a:defRPr sz="4000">
          <a:solidFill>
            <a:schemeClr val="tx1"/>
          </a:solidFill>
          <a:latin typeface="Corbel" pitchFamily="34" charset="0"/>
        </a:defRPr>
      </a:lvl4pPr>
      <a:lvl5pPr algn="ctr" defTabSz="457200" rtl="0" eaLnBrk="1" fontAlgn="base" hangingPunct="1">
        <a:spcBef>
          <a:spcPct val="0"/>
        </a:spcBef>
        <a:spcAft>
          <a:spcPct val="0"/>
        </a:spcAft>
        <a:defRPr sz="4000">
          <a:solidFill>
            <a:schemeClr val="tx1"/>
          </a:solidFill>
          <a:latin typeface="Corbel"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fontAlgn="base" hangingPunct="1">
        <a:spcBef>
          <a:spcPct val="20000"/>
        </a:spcBef>
        <a:spcAft>
          <a:spcPts val="600"/>
        </a:spcAft>
        <a:buClr>
          <a:srgbClr val="1287C3"/>
        </a:buClr>
        <a:buSzPct val="145000"/>
        <a:buFont typeface="Arial" charset="0"/>
        <a:buChar char="•"/>
        <a:defRPr sz="2400"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rgbClr val="1287C3"/>
        </a:buClr>
        <a:buSzPct val="145000"/>
        <a:buFont typeface="Arial" charset="0"/>
        <a:buChar char="•"/>
        <a:defRPr sz="2000" kern="1200">
          <a:solidFill>
            <a:schemeClr val="tx1"/>
          </a:solidFill>
          <a:latin typeface="+mn-lt"/>
          <a:ea typeface="+mn-ea"/>
          <a:cs typeface="+mn-cs"/>
        </a:defRPr>
      </a:lvl2pPr>
      <a:lvl3pPr marL="1200150" indent="-285750" algn="l" defTabSz="457200" rtl="0" eaLnBrk="1" fontAlgn="base" hangingPunct="1">
        <a:spcBef>
          <a:spcPct val="20000"/>
        </a:spcBef>
        <a:spcAft>
          <a:spcPts val="600"/>
        </a:spcAft>
        <a:buClr>
          <a:srgbClr val="1287C3"/>
        </a:buClr>
        <a:buSzPct val="145000"/>
        <a:buFont typeface="Arial" charset="0"/>
        <a:buChar char="•"/>
        <a:defRPr kern="1200">
          <a:solidFill>
            <a:schemeClr val="tx1"/>
          </a:solidFill>
          <a:latin typeface="+mn-lt"/>
          <a:ea typeface="+mn-ea"/>
          <a:cs typeface="+mn-cs"/>
        </a:defRPr>
      </a:lvl3pPr>
      <a:lvl4pPr marL="1543050" indent="-171450" algn="l" defTabSz="457200" rtl="0" eaLnBrk="1" fontAlgn="base" hangingPunct="1">
        <a:spcBef>
          <a:spcPct val="20000"/>
        </a:spcBef>
        <a:spcAft>
          <a:spcPts val="600"/>
        </a:spcAft>
        <a:buClr>
          <a:srgbClr val="1287C3"/>
        </a:buClr>
        <a:buSzPct val="145000"/>
        <a:buFont typeface="Arial" charset="0"/>
        <a:buChar char="•"/>
        <a:defRPr sz="1600" kern="1200">
          <a:solidFill>
            <a:schemeClr val="tx1"/>
          </a:solidFill>
          <a:latin typeface="+mn-lt"/>
          <a:ea typeface="+mn-ea"/>
          <a:cs typeface="+mn-cs"/>
        </a:defRPr>
      </a:lvl4pPr>
      <a:lvl5pPr marL="2000250" indent="-171450" algn="l" defTabSz="457200" rtl="0" eaLnBrk="1" fontAlgn="base" hangingPunct="1">
        <a:spcBef>
          <a:spcPct val="20000"/>
        </a:spcBef>
        <a:spcAft>
          <a:spcPts val="600"/>
        </a:spcAft>
        <a:buClr>
          <a:srgbClr val="1287C3"/>
        </a:buClr>
        <a:buSzPct val="145000"/>
        <a:buFont typeface="Arial"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제목 1"/>
          <p:cNvSpPr>
            <a:spLocks noGrp="1"/>
          </p:cNvSpPr>
          <p:nvPr>
            <p:ph type="ctrTitle"/>
          </p:nvPr>
        </p:nvSpPr>
        <p:spPr>
          <a:xfrm>
            <a:off x="851691" y="1656526"/>
            <a:ext cx="7896773" cy="2616199"/>
          </a:xfrm>
        </p:spPr>
        <p:txBody>
          <a:bodyPr anchor="ctr">
            <a:noAutofit/>
          </a:bodyPr>
          <a:lstStyle/>
          <a:p>
            <a:pPr algn="ctr"/>
            <a:r>
              <a:rPr lang="uz-Cyrl-UZ" sz="4400" b="1" dirty="0"/>
              <a:t>Тармоқланувчи жараёнлар ва ўтиш оператори</a:t>
            </a:r>
            <a:endParaRPr lang="ko-KR" altLang="en-US" sz="4400" b="1" dirty="0">
              <a:solidFill>
                <a:srgbClr val="2A249C"/>
              </a:solidFill>
              <a:effectLst>
                <a:outerShdw blurRad="38100" dist="38100" dir="2700000" algn="tl">
                  <a:srgbClr val="000000">
                    <a:alpha val="43137"/>
                  </a:srgbClr>
                </a:outerShdw>
              </a:effectLst>
              <a:latin typeface="Times New Roman" pitchFamily="18" charset="0"/>
              <a:ea typeface="굴림" charset="-127"/>
              <a:cs typeface="Times New Roman" pitchFamily="18" charset="0"/>
            </a:endParaRPr>
          </a:p>
        </p:txBody>
      </p:sp>
      <p:sp>
        <p:nvSpPr>
          <p:cNvPr id="2" name="Подзаголовок 1"/>
          <p:cNvSpPr>
            <a:spLocks noGrp="1"/>
          </p:cNvSpPr>
          <p:nvPr>
            <p:ph type="subTitle" idx="1"/>
          </p:nvPr>
        </p:nvSpPr>
        <p:spPr>
          <a:xfrm>
            <a:off x="3386533" y="4149079"/>
            <a:ext cx="5240734" cy="1235721"/>
          </a:xfrm>
        </p:spPr>
        <p:txBody>
          <a:bodyPr>
            <a:normAutofit fontScale="92500"/>
          </a:bodyPr>
          <a:lstStyle/>
          <a:p>
            <a:r>
              <a:rPr lang="ru-RU" sz="2000" dirty="0" err="1">
                <a:solidFill>
                  <a:srgbClr val="002060"/>
                </a:solidFill>
              </a:rPr>
              <a:t>Тошкент</a:t>
            </a:r>
            <a:r>
              <a:rPr lang="ru-RU" sz="2000" dirty="0">
                <a:solidFill>
                  <a:srgbClr val="002060"/>
                </a:solidFill>
              </a:rPr>
              <a:t> </a:t>
            </a:r>
            <a:r>
              <a:rPr lang="ru-RU" sz="2000" dirty="0" err="1">
                <a:solidFill>
                  <a:srgbClr val="002060"/>
                </a:solidFill>
              </a:rPr>
              <a:t>ахборот</a:t>
            </a:r>
            <a:r>
              <a:rPr lang="ru-RU" sz="2000" dirty="0">
                <a:solidFill>
                  <a:srgbClr val="002060"/>
                </a:solidFill>
              </a:rPr>
              <a:t> </a:t>
            </a:r>
            <a:r>
              <a:rPr lang="ru-RU" sz="2000" dirty="0" err="1">
                <a:solidFill>
                  <a:srgbClr val="002060"/>
                </a:solidFill>
              </a:rPr>
              <a:t>технологиялари</a:t>
            </a:r>
            <a:r>
              <a:rPr lang="ru-RU" sz="2000" dirty="0">
                <a:solidFill>
                  <a:srgbClr val="002060"/>
                </a:solidFill>
              </a:rPr>
              <a:t> </a:t>
            </a:r>
            <a:r>
              <a:rPr lang="ru-RU" sz="2000" dirty="0" err="1">
                <a:solidFill>
                  <a:srgbClr val="002060"/>
                </a:solidFill>
              </a:rPr>
              <a:t>университети</a:t>
            </a:r>
            <a:r>
              <a:rPr lang="ru-RU" sz="2000" dirty="0">
                <a:solidFill>
                  <a:srgbClr val="002060"/>
                </a:solidFill>
              </a:rPr>
              <a:t> Фар</a:t>
            </a:r>
            <a:r>
              <a:rPr lang="uz-Cyrl-UZ" sz="2000" dirty="0">
                <a:solidFill>
                  <a:srgbClr val="002060"/>
                </a:solidFill>
              </a:rPr>
              <a:t>ғона филиали </a:t>
            </a:r>
            <a:r>
              <a:rPr lang="uz-Cyrl-UZ" sz="2000" dirty="0" smtClean="0">
                <a:solidFill>
                  <a:srgbClr val="002060"/>
                </a:solidFill>
              </a:rPr>
              <a:t>ассистенти </a:t>
            </a:r>
          </a:p>
          <a:p>
            <a:r>
              <a:rPr lang="uz-Cyrl-UZ" sz="2400" b="1" dirty="0" smtClean="0">
                <a:solidFill>
                  <a:srgbClr val="002060"/>
                </a:solidFill>
              </a:rPr>
              <a:t>Абдумалик Абдугоппорович Хоитқулов </a:t>
            </a:r>
            <a:endParaRPr lang="ru-RU" sz="2000" b="1" dirty="0">
              <a:solidFill>
                <a:srgbClr val="002060"/>
              </a:solidFill>
              <a:effectLst>
                <a:outerShdw blurRad="38100" dist="38100" dir="2700000" algn="tl">
                  <a:srgbClr val="000000">
                    <a:alpha val="43137"/>
                  </a:srgbClr>
                </a:outerShdw>
              </a:effectLst>
            </a:endParaRPr>
          </a:p>
          <a:p>
            <a:endParaRPr lang="ru-RU" sz="2000" dirty="0"/>
          </a:p>
        </p:txBody>
      </p:sp>
      <p:pic>
        <p:nvPicPr>
          <p:cNvPr id="6" name="Рисунок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252413"/>
            <a:ext cx="1512888" cy="139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Рисунок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46925" y="44450"/>
            <a:ext cx="1997075" cy="185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23113" y="1427163"/>
            <a:ext cx="741362"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0"/>
            <a:ext cx="8316416" cy="6858000"/>
          </a:xfrm>
        </p:spPr>
        <p:txBody>
          <a:bodyPr/>
          <a:lstStyle/>
          <a:p>
            <a:pPr algn="l"/>
            <a:r>
              <a:rPr lang="en-US" sz="3200" b="1" dirty="0" smtClean="0"/>
              <a:t>	</a:t>
            </a:r>
            <a:r>
              <a:rPr lang="en-US" sz="3200" b="1" dirty="0" err="1" smtClean="0"/>
              <a:t>Misol</a:t>
            </a:r>
            <a:r>
              <a:rPr lang="en-US" sz="3200" b="1" dirty="0" smtClean="0"/>
              <a:t>. </a:t>
            </a:r>
            <a:r>
              <a:rPr lang="en-US" sz="3200" b="1" dirty="0" err="1"/>
              <a:t>Butun</a:t>
            </a:r>
            <a:r>
              <a:rPr lang="en-US" sz="3200" b="1" dirty="0"/>
              <a:t> son </a:t>
            </a:r>
            <a:r>
              <a:rPr lang="en-US" sz="3200" b="1" dirty="0" err="1"/>
              <a:t>berilgan</a:t>
            </a:r>
            <a:r>
              <a:rPr lang="en-US" sz="3200" b="1" dirty="0"/>
              <a:t>. Agar </a:t>
            </a:r>
            <a:r>
              <a:rPr lang="en-US" sz="3200" b="1" dirty="0" err="1"/>
              <a:t>berilgan</a:t>
            </a:r>
            <a:r>
              <a:rPr lang="en-US" sz="3200" b="1" dirty="0"/>
              <a:t> son </a:t>
            </a:r>
            <a:r>
              <a:rPr lang="en-US" sz="3200" b="1" dirty="0" err="1"/>
              <a:t>musbat</a:t>
            </a:r>
            <a:r>
              <a:rPr lang="en-US" sz="3200" b="1" dirty="0"/>
              <a:t> </a:t>
            </a:r>
            <a:r>
              <a:rPr lang="en-US" sz="3200" b="1" dirty="0" err="1"/>
              <a:t>bo`lsa</a:t>
            </a:r>
            <a:r>
              <a:rPr lang="en-US" sz="3200" b="1" dirty="0"/>
              <a:t>, 1 </a:t>
            </a:r>
            <a:r>
              <a:rPr lang="en-US" sz="3200" b="1" dirty="0" err="1"/>
              <a:t>ga</a:t>
            </a:r>
            <a:r>
              <a:rPr lang="en-US" sz="3200" b="1" dirty="0"/>
              <a:t> </a:t>
            </a:r>
            <a:r>
              <a:rPr lang="en-US" sz="3200" b="1" dirty="0" err="1"/>
              <a:t>oshirilsin</a:t>
            </a:r>
            <a:r>
              <a:rPr lang="en-US" sz="3200" b="1" dirty="0"/>
              <a:t>, agar </a:t>
            </a:r>
            <a:r>
              <a:rPr lang="en-US" sz="3200" b="1" dirty="0" err="1"/>
              <a:t>manfiy</a:t>
            </a:r>
            <a:r>
              <a:rPr lang="en-US" sz="3200" b="1" dirty="0"/>
              <a:t> </a:t>
            </a:r>
            <a:r>
              <a:rPr lang="en-US" sz="3200" b="1" dirty="0" err="1"/>
              <a:t>bo`lsa</a:t>
            </a:r>
            <a:r>
              <a:rPr lang="en-US" sz="3200" b="1" dirty="0"/>
              <a:t> 2 </a:t>
            </a:r>
            <a:r>
              <a:rPr lang="en-US" sz="3200" b="1" dirty="0" err="1"/>
              <a:t>ga</a:t>
            </a:r>
            <a:r>
              <a:rPr lang="en-US" sz="3200" b="1" dirty="0"/>
              <a:t> </a:t>
            </a:r>
            <a:r>
              <a:rPr lang="en-US" sz="3200" b="1" dirty="0" err="1"/>
              <a:t>kamaytirilsin</a:t>
            </a:r>
            <a:r>
              <a:rPr lang="en-US" sz="3200" b="1" dirty="0"/>
              <a:t>. Agar 0 </a:t>
            </a:r>
            <a:r>
              <a:rPr lang="en-US" sz="3200" b="1" dirty="0" err="1"/>
              <a:t>ga</a:t>
            </a:r>
            <a:r>
              <a:rPr lang="en-US" sz="3200" b="1" dirty="0"/>
              <a:t> </a:t>
            </a:r>
            <a:r>
              <a:rPr lang="en-US" sz="3200" b="1" dirty="0" err="1"/>
              <a:t>teng</a:t>
            </a:r>
            <a:r>
              <a:rPr lang="en-US" sz="3200" b="1" dirty="0"/>
              <a:t> </a:t>
            </a:r>
            <a:r>
              <a:rPr lang="en-US" sz="3200" b="1" dirty="0" err="1"/>
              <a:t>bo`lsa</a:t>
            </a:r>
            <a:r>
              <a:rPr lang="en-US" sz="3200" b="1" dirty="0"/>
              <a:t> 10 </a:t>
            </a:r>
            <a:r>
              <a:rPr lang="en-US" sz="3200" b="1" dirty="0" err="1"/>
              <a:t>ni</a:t>
            </a:r>
            <a:r>
              <a:rPr lang="en-US" sz="3200" b="1" dirty="0"/>
              <a:t> </a:t>
            </a:r>
            <a:r>
              <a:rPr lang="en-US" sz="3200" b="1" dirty="0" err="1"/>
              <a:t>o`zlashtirsin</a:t>
            </a:r>
            <a:r>
              <a:rPr lang="en-US" sz="3200" b="1" dirty="0"/>
              <a:t>. </a:t>
            </a:r>
            <a:r>
              <a:rPr lang="en-US" sz="3200" b="1" dirty="0" err="1"/>
              <a:t>Hosil</a:t>
            </a:r>
            <a:r>
              <a:rPr lang="en-US" sz="3200" b="1" dirty="0"/>
              <a:t> </a:t>
            </a:r>
            <a:r>
              <a:rPr lang="en-US" sz="3200" b="1" dirty="0" err="1"/>
              <a:t>bo`lgan</a:t>
            </a:r>
            <a:r>
              <a:rPr lang="en-US" sz="3200" b="1" dirty="0"/>
              <a:t> </a:t>
            </a:r>
            <a:r>
              <a:rPr lang="en-US" sz="3200" b="1" dirty="0" err="1"/>
              <a:t>sonni</a:t>
            </a:r>
            <a:r>
              <a:rPr lang="en-US" sz="3200" b="1" dirty="0"/>
              <a:t> </a:t>
            </a:r>
            <a:r>
              <a:rPr lang="en-US" sz="3200" b="1" dirty="0" err="1"/>
              <a:t>ekranga</a:t>
            </a:r>
            <a:r>
              <a:rPr lang="en-US" sz="3200" b="1" dirty="0"/>
              <a:t> </a:t>
            </a:r>
            <a:r>
              <a:rPr lang="en-US" sz="3200" b="1" dirty="0" err="1"/>
              <a:t>chiqaruvchi</a:t>
            </a:r>
            <a:r>
              <a:rPr lang="en-US" sz="3200" b="1" dirty="0"/>
              <a:t> </a:t>
            </a:r>
            <a:r>
              <a:rPr lang="en-US" sz="3200" b="1" dirty="0" err="1"/>
              <a:t>dastur</a:t>
            </a:r>
            <a:r>
              <a:rPr lang="en-US" sz="3200" b="1" dirty="0"/>
              <a:t> </a:t>
            </a:r>
            <a:r>
              <a:rPr lang="en-US" sz="3200" b="1" dirty="0" err="1"/>
              <a:t>tuzilsin</a:t>
            </a:r>
            <a:r>
              <a:rPr lang="en-US" sz="3200" b="1" dirty="0" smtClean="0"/>
              <a:t>.</a:t>
            </a:r>
            <a:br>
              <a:rPr lang="en-US" sz="3200" b="1" dirty="0" smtClean="0"/>
            </a:br>
            <a:r>
              <a:rPr lang="uz-Cyrl-UZ" sz="3200" i="1" dirty="0" smtClean="0">
                <a:solidFill>
                  <a:srgbClr val="C00000"/>
                </a:solidFill>
              </a:rPr>
              <a:t>int </a:t>
            </a:r>
            <a:r>
              <a:rPr lang="uz-Cyrl-UZ" sz="3200" i="1" dirty="0">
                <a:solidFill>
                  <a:srgbClr val="C00000"/>
                </a:solidFill>
              </a:rPr>
              <a:t>a;</a:t>
            </a:r>
            <a:r>
              <a:rPr lang="ru-RU" sz="3200" i="1" dirty="0">
                <a:solidFill>
                  <a:srgbClr val="C00000"/>
                </a:solidFill>
              </a:rPr>
              <a:t/>
            </a:r>
            <a:br>
              <a:rPr lang="ru-RU" sz="3200" i="1" dirty="0">
                <a:solidFill>
                  <a:srgbClr val="C00000"/>
                </a:solidFill>
              </a:rPr>
            </a:br>
            <a:r>
              <a:rPr lang="uz-Cyrl-UZ" sz="3200" i="1" dirty="0">
                <a:solidFill>
                  <a:srgbClr val="C00000"/>
                </a:solidFill>
              </a:rPr>
              <a:t>cout&lt;&lt;"a="; cin&gt;&gt;a;</a:t>
            </a:r>
            <a:r>
              <a:rPr lang="ru-RU" sz="3200" i="1" dirty="0">
                <a:solidFill>
                  <a:srgbClr val="C00000"/>
                </a:solidFill>
              </a:rPr>
              <a:t/>
            </a:r>
            <a:br>
              <a:rPr lang="ru-RU" sz="3200" i="1" dirty="0">
                <a:solidFill>
                  <a:srgbClr val="C00000"/>
                </a:solidFill>
              </a:rPr>
            </a:br>
            <a:r>
              <a:rPr lang="uz-Cyrl-UZ" sz="3200" i="1" dirty="0">
                <a:solidFill>
                  <a:srgbClr val="C00000"/>
                </a:solidFill>
              </a:rPr>
              <a:t>if (a&gt;0)</a:t>
            </a:r>
            <a:r>
              <a:rPr lang="ru-RU" sz="3200" i="1" dirty="0">
                <a:solidFill>
                  <a:srgbClr val="C00000"/>
                </a:solidFill>
              </a:rPr>
              <a:t/>
            </a:r>
            <a:br>
              <a:rPr lang="ru-RU" sz="3200" i="1" dirty="0">
                <a:solidFill>
                  <a:srgbClr val="C00000"/>
                </a:solidFill>
              </a:rPr>
            </a:br>
            <a:r>
              <a:rPr lang="uz-Cyrl-UZ" sz="3200" i="1" dirty="0">
                <a:solidFill>
                  <a:srgbClr val="C00000"/>
                </a:solidFill>
              </a:rPr>
              <a:t>{cout&lt;&lt;"birga oshirilsin \n"&lt;&lt;a+1&lt;&lt; endl;}</a:t>
            </a:r>
            <a:r>
              <a:rPr lang="ru-RU" sz="3200" i="1" dirty="0">
                <a:solidFill>
                  <a:srgbClr val="C00000"/>
                </a:solidFill>
              </a:rPr>
              <a:t/>
            </a:r>
            <a:br>
              <a:rPr lang="ru-RU" sz="3200" i="1" dirty="0">
                <a:solidFill>
                  <a:srgbClr val="C00000"/>
                </a:solidFill>
              </a:rPr>
            </a:br>
            <a:r>
              <a:rPr lang="uz-Cyrl-UZ" sz="3200" i="1" dirty="0">
                <a:solidFill>
                  <a:srgbClr val="C00000"/>
                </a:solidFill>
              </a:rPr>
              <a:t>if (a&lt;0)</a:t>
            </a:r>
            <a:r>
              <a:rPr lang="ru-RU" sz="3200" i="1" dirty="0">
                <a:solidFill>
                  <a:srgbClr val="C00000"/>
                </a:solidFill>
              </a:rPr>
              <a:t/>
            </a:r>
            <a:br>
              <a:rPr lang="ru-RU" sz="3200" i="1" dirty="0">
                <a:solidFill>
                  <a:srgbClr val="C00000"/>
                </a:solidFill>
              </a:rPr>
            </a:br>
            <a:r>
              <a:rPr lang="uz-Cyrl-UZ" sz="3200" i="1" dirty="0">
                <a:solidFill>
                  <a:srgbClr val="C00000"/>
                </a:solidFill>
              </a:rPr>
              <a:t>{cout&lt;&lt;"ikkiga kamaytirilsin \n"&lt;&lt;a-2&lt;&lt; endl;}</a:t>
            </a:r>
            <a:r>
              <a:rPr lang="ru-RU" sz="3200" i="1" dirty="0">
                <a:solidFill>
                  <a:srgbClr val="C00000"/>
                </a:solidFill>
              </a:rPr>
              <a:t/>
            </a:r>
            <a:br>
              <a:rPr lang="ru-RU" sz="3200" i="1" dirty="0">
                <a:solidFill>
                  <a:srgbClr val="C00000"/>
                </a:solidFill>
              </a:rPr>
            </a:br>
            <a:r>
              <a:rPr lang="uz-Cyrl-UZ" sz="3200" i="1" dirty="0">
                <a:solidFill>
                  <a:srgbClr val="C00000"/>
                </a:solidFill>
              </a:rPr>
              <a:t>if (a==0)</a:t>
            </a:r>
            <a:r>
              <a:rPr lang="ru-RU" sz="3200" i="1" dirty="0">
                <a:solidFill>
                  <a:srgbClr val="C00000"/>
                </a:solidFill>
              </a:rPr>
              <a:t/>
            </a:r>
            <a:br>
              <a:rPr lang="ru-RU" sz="3200" i="1" dirty="0">
                <a:solidFill>
                  <a:srgbClr val="C00000"/>
                </a:solidFill>
              </a:rPr>
            </a:br>
            <a:r>
              <a:rPr lang="uz-Cyrl-UZ" sz="3200" i="1" dirty="0">
                <a:solidFill>
                  <a:srgbClr val="C00000"/>
                </a:solidFill>
              </a:rPr>
              <a:t>{cout&lt;&lt;"o`nni o`zlashtirsin\n"&lt;&lt;10&lt;&lt; endl;}</a:t>
            </a:r>
            <a:r>
              <a:rPr lang="ru-RU" sz="3200" i="1" dirty="0">
                <a:solidFill>
                  <a:srgbClr val="C00000"/>
                </a:solidFill>
              </a:rPr>
              <a:t/>
            </a:r>
            <a:br>
              <a:rPr lang="ru-RU" sz="3200" i="1" dirty="0">
                <a:solidFill>
                  <a:srgbClr val="C00000"/>
                </a:solidFill>
              </a:rPr>
            </a:br>
            <a:endParaRPr lang="ru-RU" sz="3200" b="1" dirty="0">
              <a:solidFill>
                <a:srgbClr val="C00000"/>
              </a:solidFill>
            </a:endParaRPr>
          </a:p>
        </p:txBody>
      </p:sp>
    </p:spTree>
    <p:extLst>
      <p:ext uri="{BB962C8B-B14F-4D97-AF65-F5344CB8AC3E}">
        <p14:creationId xmlns:p14="http://schemas.microsoft.com/office/powerpoint/2010/main" val="1483045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Content Placeholder 3"/>
          <p:cNvSpPr>
            <a:spLocks noGrp="1"/>
          </p:cNvSpPr>
          <p:nvPr>
            <p:ph idx="1"/>
          </p:nvPr>
        </p:nvSpPr>
        <p:spPr>
          <a:xfrm>
            <a:off x="1115616" y="0"/>
            <a:ext cx="8028384" cy="6770018"/>
          </a:xfrm>
        </p:spPr>
        <p:txBody>
          <a:bodyPr>
            <a:noAutofit/>
          </a:bodyPr>
          <a:lstStyle/>
          <a:p>
            <a:pPr marL="0" indent="0" algn="just">
              <a:buNone/>
            </a:pPr>
            <a:r>
              <a:rPr lang="en-US" sz="3200" dirty="0" smtClean="0"/>
              <a:t>	</a:t>
            </a:r>
            <a:r>
              <a:rPr lang="en-US" sz="3200" b="1" dirty="0" err="1" smtClean="0"/>
              <a:t>Misol</a:t>
            </a:r>
            <a:r>
              <a:rPr lang="en-US" sz="3200" b="1" dirty="0" smtClean="0"/>
              <a:t>. </a:t>
            </a:r>
            <a:r>
              <a:rPr lang="en-US" sz="3200" b="1" dirty="0" err="1"/>
              <a:t>Uchta</a:t>
            </a:r>
            <a:r>
              <a:rPr lang="en-US" sz="3200" b="1" dirty="0"/>
              <a:t> son </a:t>
            </a:r>
            <a:r>
              <a:rPr lang="en-US" sz="3200" b="1" dirty="0" err="1"/>
              <a:t>berilgan</a:t>
            </a:r>
            <a:r>
              <a:rPr lang="en-US" sz="3200" b="1" dirty="0"/>
              <a:t>. </a:t>
            </a:r>
            <a:r>
              <a:rPr lang="en-US" sz="3200" b="1" dirty="0" err="1"/>
              <a:t>Shu</a:t>
            </a:r>
            <a:r>
              <a:rPr lang="en-US" sz="3200" b="1" dirty="0"/>
              <a:t> </a:t>
            </a:r>
            <a:r>
              <a:rPr lang="en-US" sz="3200" b="1" dirty="0" err="1"/>
              <a:t>sonlar</a:t>
            </a:r>
            <a:r>
              <a:rPr lang="en-US" sz="3200" b="1" dirty="0"/>
              <a:t> </a:t>
            </a:r>
            <a:r>
              <a:rPr lang="en-US" sz="3200" b="1" dirty="0" err="1"/>
              <a:t>orasida</a:t>
            </a:r>
            <a:r>
              <a:rPr lang="en-US" sz="3200" b="1" dirty="0"/>
              <a:t> </a:t>
            </a:r>
            <a:r>
              <a:rPr lang="en-US" sz="3200" b="1" dirty="0" err="1"/>
              <a:t>nechta</a:t>
            </a:r>
            <a:r>
              <a:rPr lang="en-US" sz="3200" b="1" dirty="0"/>
              <a:t> </a:t>
            </a:r>
            <a:r>
              <a:rPr lang="en-US" sz="3200" b="1" dirty="0" err="1"/>
              <a:t>musbat</a:t>
            </a:r>
            <a:r>
              <a:rPr lang="en-US" sz="3200" b="1" dirty="0"/>
              <a:t> son </a:t>
            </a:r>
            <a:r>
              <a:rPr lang="en-US" sz="3200" b="1" dirty="0" err="1"/>
              <a:t>borligini</a:t>
            </a:r>
            <a:r>
              <a:rPr lang="en-US" sz="3200" b="1" dirty="0"/>
              <a:t> </a:t>
            </a:r>
            <a:r>
              <a:rPr lang="en-US" sz="3200" b="1" dirty="0" err="1"/>
              <a:t>aniqlovchi</a:t>
            </a:r>
            <a:r>
              <a:rPr lang="en-US" sz="3200" b="1" dirty="0"/>
              <a:t> </a:t>
            </a:r>
            <a:r>
              <a:rPr lang="en-US" sz="3200" b="1" dirty="0" err="1"/>
              <a:t>dastur</a:t>
            </a:r>
            <a:r>
              <a:rPr lang="en-US" sz="3200" b="1" dirty="0"/>
              <a:t> </a:t>
            </a:r>
            <a:r>
              <a:rPr lang="en-US" sz="3200" b="1" dirty="0" err="1"/>
              <a:t>tuzing</a:t>
            </a:r>
            <a:r>
              <a:rPr lang="en-US" sz="3200" b="1" dirty="0" smtClean="0"/>
              <a:t>.</a:t>
            </a:r>
            <a:endParaRPr lang="en-US" sz="3200" b="1" dirty="0"/>
          </a:p>
          <a:p>
            <a:pPr marL="0" indent="0">
              <a:buNone/>
            </a:pPr>
            <a:r>
              <a:rPr lang="uz-Cyrl-UZ" sz="3200" b="1" i="1" dirty="0">
                <a:solidFill>
                  <a:srgbClr val="C00000"/>
                </a:solidFill>
              </a:rPr>
              <a:t>int a,b,c;</a:t>
            </a:r>
            <a:endParaRPr lang="ru-RU" sz="3200" b="1" i="1" dirty="0">
              <a:solidFill>
                <a:srgbClr val="C00000"/>
              </a:solidFill>
            </a:endParaRPr>
          </a:p>
          <a:p>
            <a:pPr marL="0" indent="0">
              <a:buNone/>
            </a:pPr>
            <a:r>
              <a:rPr lang="uz-Cyrl-UZ" sz="3200" b="1" i="1" dirty="0" smtClean="0">
                <a:solidFill>
                  <a:srgbClr val="C00000"/>
                </a:solidFill>
              </a:rPr>
              <a:t>cout</a:t>
            </a:r>
            <a:r>
              <a:rPr lang="uz-Cyrl-UZ" sz="3200" b="1" i="1" dirty="0">
                <a:solidFill>
                  <a:srgbClr val="C00000"/>
                </a:solidFill>
              </a:rPr>
              <a:t>&lt;&lt;"a="; cin&gt;&gt;a</a:t>
            </a:r>
            <a:r>
              <a:rPr lang="uz-Cyrl-UZ" sz="3200" b="1" i="1" dirty="0" smtClean="0">
                <a:solidFill>
                  <a:srgbClr val="C00000"/>
                </a:solidFill>
              </a:rPr>
              <a:t>;</a:t>
            </a:r>
            <a:endParaRPr lang="ru-RU" sz="3200" b="1" i="1" dirty="0" smtClean="0">
              <a:solidFill>
                <a:srgbClr val="C00000"/>
              </a:solidFill>
            </a:endParaRPr>
          </a:p>
          <a:p>
            <a:pPr marL="0" indent="0">
              <a:buNone/>
            </a:pPr>
            <a:r>
              <a:rPr lang="uz-Cyrl-UZ" sz="3200" b="1" i="1" dirty="0" smtClean="0">
                <a:solidFill>
                  <a:srgbClr val="C00000"/>
                </a:solidFill>
              </a:rPr>
              <a:t> cout&lt;&lt;"b="; cin&gt;&gt;b;</a:t>
            </a:r>
            <a:endParaRPr lang="en-US" sz="3200" b="1" i="1" dirty="0">
              <a:solidFill>
                <a:srgbClr val="C00000"/>
              </a:solidFill>
            </a:endParaRPr>
          </a:p>
          <a:p>
            <a:pPr marL="0" indent="0">
              <a:buNone/>
            </a:pPr>
            <a:r>
              <a:rPr lang="uz-Cyrl-UZ" sz="3200" b="1" i="1" dirty="0" smtClean="0">
                <a:solidFill>
                  <a:srgbClr val="C00000"/>
                </a:solidFill>
              </a:rPr>
              <a:t> cout</a:t>
            </a:r>
            <a:r>
              <a:rPr lang="uz-Cyrl-UZ" sz="3200" b="1" i="1" dirty="0">
                <a:solidFill>
                  <a:srgbClr val="C00000"/>
                </a:solidFill>
              </a:rPr>
              <a:t>&lt;&lt;"c="; cin&gt;&gt;c;</a:t>
            </a:r>
            <a:endParaRPr lang="ru-RU" sz="3200" b="1" i="1" dirty="0">
              <a:solidFill>
                <a:srgbClr val="C00000"/>
              </a:solidFill>
            </a:endParaRPr>
          </a:p>
          <a:p>
            <a:pPr marL="0" indent="0">
              <a:buNone/>
            </a:pPr>
            <a:r>
              <a:rPr lang="uz-Cyrl-UZ" sz="3200" b="1" i="1" dirty="0" smtClean="0">
                <a:solidFill>
                  <a:srgbClr val="C00000"/>
                </a:solidFill>
              </a:rPr>
              <a:t> </a:t>
            </a:r>
            <a:r>
              <a:rPr lang="uz-Cyrl-UZ" sz="3200" b="1" i="1" dirty="0">
                <a:solidFill>
                  <a:srgbClr val="C00000"/>
                </a:solidFill>
              </a:rPr>
              <a:t>if (a&gt;0 &amp;&amp; b&gt;0 &amp;&amp; c&gt;0)</a:t>
            </a:r>
            <a:endParaRPr lang="ru-RU" sz="3200" b="1" i="1" dirty="0">
              <a:solidFill>
                <a:srgbClr val="C00000"/>
              </a:solidFill>
            </a:endParaRPr>
          </a:p>
          <a:p>
            <a:pPr marL="0" indent="0">
              <a:buNone/>
            </a:pPr>
            <a:r>
              <a:rPr lang="uz-Cyrl-UZ" sz="3200" b="1" i="1" dirty="0" smtClean="0">
                <a:solidFill>
                  <a:srgbClr val="C00000"/>
                </a:solidFill>
              </a:rPr>
              <a:t>{</a:t>
            </a:r>
            <a:r>
              <a:rPr lang="uz-Cyrl-UZ" sz="3200" b="1" i="1" dirty="0">
                <a:solidFill>
                  <a:srgbClr val="C00000"/>
                </a:solidFill>
              </a:rPr>
              <a:t>cout&lt;&lt;"Uchta musbat son \n"&lt;&lt; endl;}</a:t>
            </a:r>
            <a:endParaRPr lang="ru-RU" sz="3200" b="1" i="1" dirty="0">
              <a:solidFill>
                <a:srgbClr val="C00000"/>
              </a:solidFill>
            </a:endParaRPr>
          </a:p>
          <a:p>
            <a:pPr marL="0" indent="0">
              <a:buNone/>
            </a:pPr>
            <a:endParaRPr lang="ru-RU" sz="3200" b="1" dirty="0" smtClean="0">
              <a:latin typeface="Calibri" pitchFamily="34" charset="0"/>
              <a:cs typeface="Calibri" pitchFamily="34" charset="0"/>
            </a:endParaRPr>
          </a:p>
        </p:txBody>
      </p:sp>
    </p:spTree>
    <p:extLst>
      <p:ext uri="{BB962C8B-B14F-4D97-AF65-F5344CB8AC3E}">
        <p14:creationId xmlns:p14="http://schemas.microsoft.com/office/powerpoint/2010/main" val="198625841"/>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827584" y="0"/>
            <a:ext cx="8316416" cy="6986528"/>
          </a:xfrm>
          <a:prstGeom prst="rect">
            <a:avLst/>
          </a:prstGeom>
        </p:spPr>
        <p:txBody>
          <a:bodyPr wrap="square">
            <a:spAutoFit/>
          </a:bodyPr>
          <a:lstStyle/>
          <a:p>
            <a:r>
              <a:rPr lang="en-US" sz="3200" b="1" i="1" dirty="0">
                <a:solidFill>
                  <a:srgbClr val="C00000"/>
                </a:solidFill>
              </a:rPr>
              <a:t> </a:t>
            </a:r>
            <a:r>
              <a:rPr lang="en-US" sz="3200" b="1" i="1" dirty="0" smtClean="0">
                <a:solidFill>
                  <a:srgbClr val="C00000"/>
                </a:solidFill>
              </a:rPr>
              <a:t>    </a:t>
            </a:r>
            <a:r>
              <a:rPr lang="uz-Cyrl-UZ" sz="3200" b="1" i="1" dirty="0" smtClean="0">
                <a:solidFill>
                  <a:srgbClr val="C00000"/>
                </a:solidFill>
              </a:rPr>
              <a:t>if </a:t>
            </a:r>
            <a:r>
              <a:rPr lang="uz-Cyrl-UZ" sz="3200" b="1" i="1" dirty="0">
                <a:solidFill>
                  <a:srgbClr val="C00000"/>
                </a:solidFill>
              </a:rPr>
              <a:t>(a&lt;0 &amp;&amp; b&gt;0 &amp;&amp; c&gt;0)</a:t>
            </a:r>
            <a:endParaRPr lang="ru-RU" sz="3200" b="1" i="1" dirty="0">
              <a:solidFill>
                <a:srgbClr val="C00000"/>
              </a:solidFill>
            </a:endParaRPr>
          </a:p>
          <a:p>
            <a:r>
              <a:rPr lang="uz-Cyrl-UZ" sz="3200" b="1" i="1" dirty="0">
                <a:solidFill>
                  <a:srgbClr val="C00000"/>
                </a:solidFill>
              </a:rPr>
              <a:t>    {cout&lt;&lt;"ikta musbat son \n"&lt;&lt; endl;}</a:t>
            </a:r>
            <a:endParaRPr lang="ru-RU" sz="3200" b="1" i="1" dirty="0">
              <a:solidFill>
                <a:srgbClr val="C00000"/>
              </a:solidFill>
            </a:endParaRPr>
          </a:p>
          <a:p>
            <a:r>
              <a:rPr lang="uz-Cyrl-UZ" sz="3200" b="1" i="1" dirty="0">
                <a:solidFill>
                  <a:srgbClr val="C00000"/>
                </a:solidFill>
              </a:rPr>
              <a:t>    if (a&gt;0 &amp;&amp; b&lt;0 &amp;&amp; c&gt;0)</a:t>
            </a:r>
            <a:endParaRPr lang="ru-RU" sz="3200" b="1" i="1" dirty="0">
              <a:solidFill>
                <a:srgbClr val="C00000"/>
              </a:solidFill>
            </a:endParaRPr>
          </a:p>
          <a:p>
            <a:r>
              <a:rPr lang="uz-Cyrl-UZ" sz="3200" b="1" i="1" dirty="0">
                <a:solidFill>
                  <a:srgbClr val="C00000"/>
                </a:solidFill>
              </a:rPr>
              <a:t>    {cout&lt;&lt;"ikta musbat son \n"&lt;&lt; endl;}</a:t>
            </a:r>
            <a:endParaRPr lang="ru-RU" sz="3200" b="1" i="1" dirty="0">
              <a:solidFill>
                <a:srgbClr val="C00000"/>
              </a:solidFill>
            </a:endParaRPr>
          </a:p>
          <a:p>
            <a:r>
              <a:rPr lang="uz-Cyrl-UZ" sz="3200" b="1" i="1" dirty="0">
                <a:solidFill>
                  <a:srgbClr val="C00000"/>
                </a:solidFill>
              </a:rPr>
              <a:t>    if (a&gt;0 &amp;&amp; b&gt;0 &amp;&amp; c&lt;0)</a:t>
            </a:r>
            <a:endParaRPr lang="ru-RU" sz="3200" b="1" i="1" dirty="0">
              <a:solidFill>
                <a:srgbClr val="C00000"/>
              </a:solidFill>
            </a:endParaRPr>
          </a:p>
          <a:p>
            <a:r>
              <a:rPr lang="uz-Cyrl-UZ" sz="3200" b="1" i="1" dirty="0">
                <a:solidFill>
                  <a:srgbClr val="C00000"/>
                </a:solidFill>
              </a:rPr>
              <a:t>    {cout&lt;&lt;"ikta musbat son \n"&lt;&lt; endl;}</a:t>
            </a:r>
            <a:endParaRPr lang="ru-RU" sz="3200" b="1" i="1" dirty="0">
              <a:solidFill>
                <a:srgbClr val="C00000"/>
              </a:solidFill>
            </a:endParaRPr>
          </a:p>
          <a:p>
            <a:r>
              <a:rPr lang="uz-Cyrl-UZ" sz="3200" b="1" i="1" dirty="0">
                <a:solidFill>
                  <a:srgbClr val="C00000"/>
                </a:solidFill>
              </a:rPr>
              <a:t>    if (a&gt;0 &amp;&amp; b&lt;0 &amp;&amp; c&lt;0)</a:t>
            </a:r>
            <a:endParaRPr lang="ru-RU" sz="3200" b="1" i="1" dirty="0">
              <a:solidFill>
                <a:srgbClr val="C00000"/>
              </a:solidFill>
            </a:endParaRPr>
          </a:p>
          <a:p>
            <a:r>
              <a:rPr lang="uz-Cyrl-UZ" sz="3200" b="1" i="1" dirty="0">
                <a:solidFill>
                  <a:srgbClr val="C00000"/>
                </a:solidFill>
              </a:rPr>
              <a:t>    {cout&lt;&lt;"bitta musbat son \n"&lt;&lt; endl;}</a:t>
            </a:r>
            <a:endParaRPr lang="ru-RU" sz="3200" b="1" i="1" dirty="0">
              <a:solidFill>
                <a:srgbClr val="C00000"/>
              </a:solidFill>
            </a:endParaRPr>
          </a:p>
          <a:p>
            <a:r>
              <a:rPr lang="uz-Cyrl-UZ" sz="3200" b="1" i="1" dirty="0">
                <a:solidFill>
                  <a:srgbClr val="C00000"/>
                </a:solidFill>
              </a:rPr>
              <a:t>    if (a&lt;0 &amp;&amp; b&gt;0 &amp;&amp; c&lt;0)</a:t>
            </a:r>
            <a:endParaRPr lang="ru-RU" sz="3200" b="1" i="1" dirty="0">
              <a:solidFill>
                <a:srgbClr val="C00000"/>
              </a:solidFill>
            </a:endParaRPr>
          </a:p>
          <a:p>
            <a:r>
              <a:rPr lang="uz-Cyrl-UZ" sz="3200" b="1" i="1" dirty="0">
                <a:solidFill>
                  <a:srgbClr val="C00000"/>
                </a:solidFill>
              </a:rPr>
              <a:t>    {cout&lt;&lt;"bitta musbat son \n"&lt;&lt; endl;}</a:t>
            </a:r>
            <a:endParaRPr lang="ru-RU" sz="3200" b="1" i="1" dirty="0">
              <a:solidFill>
                <a:srgbClr val="C00000"/>
              </a:solidFill>
            </a:endParaRPr>
          </a:p>
          <a:p>
            <a:r>
              <a:rPr lang="uz-Cyrl-UZ" sz="3200" b="1" i="1" dirty="0">
                <a:solidFill>
                  <a:srgbClr val="C00000"/>
                </a:solidFill>
              </a:rPr>
              <a:t>    if (a&lt;0 &amp;&amp; b&lt;0 &amp;&amp; c&gt;0)</a:t>
            </a:r>
            <a:endParaRPr lang="ru-RU" sz="3200" b="1" i="1" dirty="0">
              <a:solidFill>
                <a:srgbClr val="C00000"/>
              </a:solidFill>
            </a:endParaRPr>
          </a:p>
          <a:p>
            <a:r>
              <a:rPr lang="uz-Cyrl-UZ" sz="3200" b="1" i="1" dirty="0">
                <a:solidFill>
                  <a:srgbClr val="C00000"/>
                </a:solidFill>
              </a:rPr>
              <a:t>    {cout&lt;&lt;"bitta musbat son \n"&lt;&lt; endl;}</a:t>
            </a:r>
            <a:endParaRPr lang="ru-RU" sz="3200" b="1" i="1" dirty="0">
              <a:solidFill>
                <a:srgbClr val="C00000"/>
              </a:solidFill>
            </a:endParaRPr>
          </a:p>
          <a:p>
            <a:r>
              <a:rPr lang="uz-Cyrl-UZ" sz="3200" b="1" i="1" dirty="0">
                <a:solidFill>
                  <a:srgbClr val="C00000"/>
                </a:solidFill>
              </a:rPr>
              <a:t>    if (a&lt;0 &amp;&amp; b&lt;0 &amp;&amp; c&lt;0)</a:t>
            </a:r>
            <a:endParaRPr lang="ru-RU" sz="3200" b="1" i="1" dirty="0">
              <a:solidFill>
                <a:srgbClr val="C00000"/>
              </a:solidFill>
            </a:endParaRPr>
          </a:p>
          <a:p>
            <a:r>
              <a:rPr lang="uz-Cyrl-UZ" sz="3200" b="1" i="1" dirty="0">
                <a:solidFill>
                  <a:srgbClr val="C00000"/>
                </a:solidFill>
              </a:rPr>
              <a:t>    {cout&lt;&lt;"musbat son yo`q \n"&lt;&lt; endl;}</a:t>
            </a:r>
            <a:endParaRPr lang="ru-RU" sz="3200" b="1" i="1" dirty="0">
              <a:solidFill>
                <a:srgbClr val="C00000"/>
              </a:solidFill>
            </a:endParaRPr>
          </a:p>
        </p:txBody>
      </p:sp>
    </p:spTree>
    <p:extLst>
      <p:ext uri="{BB962C8B-B14F-4D97-AF65-F5344CB8AC3E}">
        <p14:creationId xmlns:p14="http://schemas.microsoft.com/office/powerpoint/2010/main" val="4171553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3235" y="685800"/>
            <a:ext cx="7514034" cy="1087016"/>
          </a:xfrm>
        </p:spPr>
        <p:txBody>
          <a:bodyPr>
            <a:normAutofit/>
          </a:bodyPr>
          <a:lstStyle/>
          <a:p>
            <a:r>
              <a:rPr lang="uz-Cyrl-UZ" sz="3200" b="1" i="1" dirty="0" smtClean="0">
                <a:latin typeface="Times New Roman" pitchFamily="18" charset="0"/>
                <a:cs typeface="Times New Roman" pitchFamily="18" charset="0"/>
              </a:rPr>
              <a:t>Режа:</a:t>
            </a:r>
            <a:endParaRPr lang="ru-RU" sz="3200" b="1" i="1" dirty="0">
              <a:latin typeface="Times New Roman" pitchFamily="18" charset="0"/>
              <a:cs typeface="Times New Roman" pitchFamily="18" charset="0"/>
            </a:endParaRPr>
          </a:p>
        </p:txBody>
      </p:sp>
      <p:sp>
        <p:nvSpPr>
          <p:cNvPr id="3" name="Объект 2"/>
          <p:cNvSpPr>
            <a:spLocks noGrp="1"/>
          </p:cNvSpPr>
          <p:nvPr>
            <p:ph idx="1"/>
          </p:nvPr>
        </p:nvSpPr>
        <p:spPr>
          <a:xfrm>
            <a:off x="457200" y="1600200"/>
            <a:ext cx="8543956" cy="4781128"/>
          </a:xfrm>
        </p:spPr>
        <p:txBody>
          <a:bodyPr>
            <a:noAutofit/>
          </a:bodyPr>
          <a:lstStyle/>
          <a:p>
            <a:pPr lvl="0"/>
            <a:r>
              <a:rPr lang="ru-RU" sz="3600" dirty="0" err="1"/>
              <a:t>Тармоқланувчи</a:t>
            </a:r>
            <a:r>
              <a:rPr lang="ru-RU" sz="3600" dirty="0"/>
              <a:t> </a:t>
            </a:r>
            <a:r>
              <a:rPr lang="ru-RU" sz="3600" dirty="0" err="1"/>
              <a:t>жараён</a:t>
            </a:r>
            <a:r>
              <a:rPr lang="ru-RU" sz="3600" dirty="0"/>
              <a:t> </a:t>
            </a:r>
            <a:r>
              <a:rPr lang="ru-RU" sz="3600" dirty="0" err="1"/>
              <a:t>ҳақида</a:t>
            </a:r>
            <a:r>
              <a:rPr lang="ru-RU" sz="3600" dirty="0"/>
              <a:t> </a:t>
            </a:r>
            <a:r>
              <a:rPr lang="ru-RU" sz="3600" dirty="0" err="1"/>
              <a:t>тушунча</a:t>
            </a:r>
            <a:endParaRPr lang="ru-RU" sz="3600" dirty="0"/>
          </a:p>
          <a:p>
            <a:pPr lvl="0"/>
            <a:r>
              <a:rPr lang="ru-RU" sz="3600" dirty="0" err="1"/>
              <a:t>Ўтиш</a:t>
            </a:r>
            <a:r>
              <a:rPr lang="ru-RU" sz="3600" dirty="0"/>
              <a:t> </a:t>
            </a:r>
            <a:r>
              <a:rPr lang="ru-RU" sz="3600" dirty="0" err="1"/>
              <a:t>оператори</a:t>
            </a:r>
            <a:r>
              <a:rPr lang="ru-RU" sz="3600" dirty="0"/>
              <a:t> </a:t>
            </a:r>
            <a:r>
              <a:rPr lang="ru-RU" sz="3600" dirty="0" err="1"/>
              <a:t>ва</a:t>
            </a:r>
            <a:r>
              <a:rPr lang="ru-RU" sz="3600" dirty="0"/>
              <a:t> </a:t>
            </a:r>
            <a:r>
              <a:rPr lang="ru-RU" sz="3600" dirty="0" err="1"/>
              <a:t>ундан</a:t>
            </a:r>
            <a:r>
              <a:rPr lang="ru-RU" sz="3600" dirty="0"/>
              <a:t> </a:t>
            </a:r>
            <a:r>
              <a:rPr lang="ru-RU" sz="3600" dirty="0" err="1"/>
              <a:t>фойдаланиш</a:t>
            </a:r>
            <a:endParaRPr lang="ru-RU" sz="3600" dirty="0"/>
          </a:p>
          <a:p>
            <a:pPr lvl="0"/>
            <a:r>
              <a:rPr lang="ru-RU" sz="3600" dirty="0" err="1"/>
              <a:t>Тармоқланувчи</a:t>
            </a:r>
            <a:r>
              <a:rPr lang="ru-RU" sz="3600" dirty="0"/>
              <a:t> </a:t>
            </a:r>
            <a:r>
              <a:rPr lang="ru-RU" sz="3600" dirty="0" err="1"/>
              <a:t>жараён</a:t>
            </a:r>
            <a:r>
              <a:rPr lang="ru-RU" sz="3600" dirty="0"/>
              <a:t> </a:t>
            </a:r>
            <a:r>
              <a:rPr lang="ru-RU" sz="3600" dirty="0" err="1"/>
              <a:t>алгоритми</a:t>
            </a:r>
            <a:endParaRPr lang="ru-RU" sz="3600" dirty="0"/>
          </a:p>
          <a:p>
            <a:pPr lvl="0"/>
            <a:r>
              <a:rPr lang="ru-RU" sz="3600" dirty="0" err="1"/>
              <a:t>Тармоқланувчи</a:t>
            </a:r>
            <a:r>
              <a:rPr lang="ru-RU" sz="3600" dirty="0"/>
              <a:t> </a:t>
            </a:r>
            <a:r>
              <a:rPr lang="ru-RU" sz="3600" dirty="0" err="1"/>
              <a:t>жараённинг</a:t>
            </a:r>
            <a:r>
              <a:rPr lang="ru-RU" sz="3600" dirty="0"/>
              <a:t> </a:t>
            </a:r>
            <a:r>
              <a:rPr lang="ru-RU" sz="3600" dirty="0" err="1"/>
              <a:t>дастури</a:t>
            </a:r>
            <a:r>
              <a:rPr lang="ru-RU" sz="3600" dirty="0"/>
              <a:t> </a:t>
            </a:r>
            <a:r>
              <a:rPr lang="ru-RU" sz="3600" dirty="0" err="1"/>
              <a:t>ва</a:t>
            </a:r>
            <a:r>
              <a:rPr lang="ru-RU" sz="3600" dirty="0"/>
              <a:t> </a:t>
            </a:r>
            <a:r>
              <a:rPr lang="ru-RU" sz="3600" dirty="0" err="1"/>
              <a:t>натижалар</a:t>
            </a:r>
            <a:r>
              <a:rPr lang="ru-RU" sz="3600" dirty="0"/>
              <a:t> </a:t>
            </a:r>
            <a:r>
              <a:rPr lang="ru-RU" sz="3600" dirty="0" err="1"/>
              <a:t>таҳлили</a:t>
            </a:r>
            <a:endParaRPr lang="ru-RU" sz="3600" dirty="0"/>
          </a:p>
        </p:txBody>
      </p:sp>
    </p:spTree>
    <p:extLst>
      <p:ext uri="{BB962C8B-B14F-4D97-AF65-F5344CB8AC3E}">
        <p14:creationId xmlns:p14="http://schemas.microsoft.com/office/powerpoint/2010/main" val="4076440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79390" y="285736"/>
            <a:ext cx="8501122" cy="694992"/>
          </a:xfrm>
        </p:spPr>
        <p:txBody>
          <a:bodyPr>
            <a:noAutofit/>
          </a:bodyPr>
          <a:lstStyle/>
          <a:p>
            <a:r>
              <a:rPr lang="ru-RU" sz="3600" b="1" dirty="0" err="1"/>
              <a:t>Тармоқланувчи</a:t>
            </a:r>
            <a:r>
              <a:rPr lang="ru-RU" sz="3600" b="1" dirty="0"/>
              <a:t> </a:t>
            </a:r>
            <a:r>
              <a:rPr lang="ru-RU" sz="3600" b="1" dirty="0" err="1"/>
              <a:t>жараён</a:t>
            </a:r>
            <a:r>
              <a:rPr lang="ru-RU" sz="3600" b="1" dirty="0"/>
              <a:t> </a:t>
            </a:r>
            <a:r>
              <a:rPr lang="ru-RU" sz="3600" b="1" dirty="0" err="1"/>
              <a:t>ҳақида</a:t>
            </a:r>
            <a:r>
              <a:rPr lang="ru-RU" sz="3600" b="1" dirty="0"/>
              <a:t> </a:t>
            </a:r>
            <a:r>
              <a:rPr lang="ru-RU" sz="3600" b="1" dirty="0" err="1"/>
              <a:t>тушунча</a:t>
            </a:r>
            <a:endParaRPr lang="ru-RU" sz="2800" b="1" i="1" dirty="0">
              <a:solidFill>
                <a:srgbClr val="2A249C"/>
              </a:solidFill>
              <a:latin typeface="Calibri" pitchFamily="34" charset="0"/>
              <a:cs typeface="Calibri" pitchFamily="34" charset="0"/>
            </a:endParaRPr>
          </a:p>
        </p:txBody>
      </p:sp>
      <p:sp>
        <p:nvSpPr>
          <p:cNvPr id="49155" name="Rectangle 3"/>
          <p:cNvSpPr>
            <a:spLocks noGrp="1" noChangeArrowheads="1"/>
          </p:cNvSpPr>
          <p:nvPr>
            <p:ph idx="1"/>
          </p:nvPr>
        </p:nvSpPr>
        <p:spPr>
          <a:xfrm>
            <a:off x="827584" y="1124744"/>
            <a:ext cx="8102134" cy="5507566"/>
          </a:xfrm>
        </p:spPr>
        <p:txBody>
          <a:bodyPr>
            <a:noAutofit/>
          </a:bodyPr>
          <a:lstStyle/>
          <a:p>
            <a:pPr algn="just"/>
            <a:r>
              <a:rPr lang="uz-Cyrl-UZ" sz="3600" dirty="0"/>
              <a:t>Тармоқланувчи жараённи ҳисоблаш йўли маълум бир шартни бажарилиши ёки бажарилмаслигига қараб танланади. Тармоқланувчи жараёнларни ҳисоблаш учун шартли оператордан фойдаланилади. Шартли оператори икки хил кўринишда бўлади:</a:t>
            </a:r>
            <a:endParaRPr lang="ru-RU" sz="3600" dirty="0"/>
          </a:p>
          <a:p>
            <a:pPr marL="0" indent="0" algn="just">
              <a:lnSpc>
                <a:spcPct val="90000"/>
              </a:lnSpc>
              <a:spcBef>
                <a:spcPts val="600"/>
              </a:spcBef>
              <a:spcAft>
                <a:spcPts val="600"/>
              </a:spcAft>
              <a:buNone/>
            </a:pP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755576" y="332656"/>
            <a:ext cx="8138294" cy="6408712"/>
          </a:xfrm>
        </p:spPr>
        <p:txBody>
          <a:bodyPr>
            <a:noAutofit/>
          </a:bodyPr>
          <a:lstStyle/>
          <a:p>
            <a:pPr lvl="0"/>
            <a:r>
              <a:rPr lang="uz-Cyrl-UZ" sz="3200" b="1" dirty="0"/>
              <a:t>тўлиқ шартли оператор;</a:t>
            </a:r>
            <a:endParaRPr lang="ru-RU" sz="3200" b="1" dirty="0"/>
          </a:p>
          <a:p>
            <a:r>
              <a:rPr lang="uz-Cyrl-UZ" sz="3200" b="1" dirty="0"/>
              <a:t>чала шартли </a:t>
            </a:r>
            <a:r>
              <a:rPr lang="uz-Cyrl-UZ" sz="3200" b="1" dirty="0" smtClean="0"/>
              <a:t>оператор</a:t>
            </a:r>
            <a:endParaRPr lang="en-US" sz="3200" b="1" dirty="0" smtClean="0"/>
          </a:p>
          <a:p>
            <a:pPr marL="0" indent="0" algn="just">
              <a:buNone/>
            </a:pPr>
            <a:r>
              <a:rPr lang="uz-Cyrl-UZ" sz="3200" dirty="0"/>
              <a:t>Чала шартли операторда шарт рост холатда операторнинг 2 қисми ишга тушади, агар шарт ёлғон бўлса, оператор турган қатордан сўнги қатор ишлатилади</a:t>
            </a:r>
            <a:r>
              <a:rPr lang="uz-Cyrl-UZ" sz="3200" dirty="0" smtClean="0"/>
              <a:t>.</a:t>
            </a:r>
            <a:endParaRPr lang="en-US" sz="3200" dirty="0" smtClean="0"/>
          </a:p>
          <a:p>
            <a:pPr marL="0" indent="0" algn="ctr">
              <a:buNone/>
            </a:pPr>
            <a:r>
              <a:rPr lang="en-US" sz="3200" b="1" dirty="0" smtClean="0"/>
              <a:t>if</a:t>
            </a:r>
            <a:r>
              <a:rPr lang="uz-Cyrl-UZ" sz="3200" b="1" dirty="0" smtClean="0"/>
              <a:t> </a:t>
            </a:r>
            <a:r>
              <a:rPr lang="uz-Cyrl-UZ" sz="3200" b="1" dirty="0"/>
              <a:t>(&lt;шарт&gt;) {&lt;операторлар&gt;;}</a:t>
            </a:r>
            <a:endParaRPr lang="ru-RU" sz="3200" b="1" dirty="0"/>
          </a:p>
          <a:p>
            <a:pPr marL="0" indent="0" algn="just">
              <a:buNone/>
            </a:pPr>
            <a:endParaRPr lang="ru-RU" sz="3200" dirty="0"/>
          </a:p>
          <a:p>
            <a:pPr marL="0" indent="0" algn="just">
              <a:buNone/>
            </a:pPr>
            <a:endParaRPr lang="ru-RU" sz="3200" b="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404664"/>
            <a:ext cx="7943701" cy="6048672"/>
          </a:xfrm>
        </p:spPr>
        <p:txBody>
          <a:bodyPr/>
          <a:lstStyle/>
          <a:p>
            <a:pPr algn="just"/>
            <a:r>
              <a:rPr lang="ru-RU" sz="2800" b="1" dirty="0" smtClean="0">
                <a:solidFill>
                  <a:srgbClr val="002060"/>
                </a:solidFill>
              </a:rPr>
              <a:t>	</a:t>
            </a:r>
            <a:r>
              <a:rPr lang="uz-Cyrl-UZ" sz="3200" dirty="0"/>
              <a:t>Тўлиқ шартли операторда шарт рост холатда операторнинг 2 қисми ишга тушади, агар шарт ёлғон бўлса, 2 қисми ишга тушади.</a:t>
            </a:r>
            <a:endParaRPr lang="ru-RU" sz="3200" dirty="0"/>
          </a:p>
          <a:p>
            <a:pPr algn="ctr"/>
            <a:r>
              <a:rPr lang="en-US" sz="3200" b="1" dirty="0" smtClean="0"/>
              <a:t>if</a:t>
            </a:r>
            <a:r>
              <a:rPr lang="ru-RU" sz="3200" b="1" dirty="0" smtClean="0"/>
              <a:t> </a:t>
            </a:r>
            <a:r>
              <a:rPr lang="ru-RU" sz="3200" b="1" dirty="0"/>
              <a:t>(&lt;</a:t>
            </a:r>
            <a:r>
              <a:rPr lang="ru-RU" sz="3200" b="1" dirty="0" err="1"/>
              <a:t>шарт</a:t>
            </a:r>
            <a:r>
              <a:rPr lang="ru-RU" sz="3200" b="1" dirty="0"/>
              <a:t>&gt;) {&lt;</a:t>
            </a:r>
            <a:r>
              <a:rPr lang="ru-RU" sz="3200" b="1" dirty="0" err="1"/>
              <a:t>операторлар</a:t>
            </a:r>
            <a:r>
              <a:rPr lang="ru-RU" sz="3200" b="1" dirty="0"/>
              <a:t>&gt;;} </a:t>
            </a:r>
            <a:r>
              <a:rPr lang="en-US" sz="3200" b="1" dirty="0" smtClean="0"/>
              <a:t>else</a:t>
            </a:r>
            <a:r>
              <a:rPr lang="ru-RU" sz="3200" b="1" dirty="0" smtClean="0"/>
              <a:t> </a:t>
            </a:r>
            <a:r>
              <a:rPr lang="ru-RU" sz="3200" b="1" dirty="0"/>
              <a:t>{&lt;</a:t>
            </a:r>
            <a:r>
              <a:rPr lang="ru-RU" sz="3200" b="1" dirty="0" err="1"/>
              <a:t>операторлар</a:t>
            </a:r>
            <a:r>
              <a:rPr lang="ru-RU" sz="3200" b="1" dirty="0" smtClean="0"/>
              <a:t>&gt;;}</a:t>
            </a:r>
            <a:endParaRPr lang="en-US" sz="3200" b="1" dirty="0"/>
          </a:p>
          <a:p>
            <a:pPr marL="0" indent="0" algn="ctr">
              <a:buNone/>
            </a:pPr>
            <a:endParaRPr lang="en-US" sz="3200" b="1" dirty="0" smtClean="0"/>
          </a:p>
        </p:txBody>
      </p:sp>
    </p:spTree>
    <p:extLst>
      <p:ext uri="{BB962C8B-B14F-4D97-AF65-F5344CB8AC3E}">
        <p14:creationId xmlns:p14="http://schemas.microsoft.com/office/powerpoint/2010/main" val="3427223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51520" y="476672"/>
            <a:ext cx="8640960" cy="6144791"/>
          </a:xfrm>
        </p:spPr>
        <p:txBody>
          <a:bodyPr>
            <a:noAutofit/>
          </a:bodyPr>
          <a:lstStyle/>
          <a:p>
            <a:pPr marL="0" indent="0" algn="ctr">
              <a:lnSpc>
                <a:spcPct val="80000"/>
              </a:lnSpc>
              <a:buNone/>
            </a:pPr>
            <a:r>
              <a:rPr lang="ru-RU" sz="3200" b="1" dirty="0" err="1" smtClean="0"/>
              <a:t>Ўтиш</a:t>
            </a:r>
            <a:r>
              <a:rPr lang="ru-RU" sz="3200" b="1" dirty="0" smtClean="0"/>
              <a:t> </a:t>
            </a:r>
            <a:r>
              <a:rPr lang="ru-RU" sz="3200" b="1" dirty="0" err="1" smtClean="0"/>
              <a:t>оператори</a:t>
            </a:r>
            <a:r>
              <a:rPr lang="ru-RU" sz="3200" b="1" dirty="0" smtClean="0"/>
              <a:t> </a:t>
            </a:r>
            <a:r>
              <a:rPr lang="ru-RU" sz="3200" b="1" dirty="0" err="1" smtClean="0"/>
              <a:t>ва</a:t>
            </a:r>
            <a:r>
              <a:rPr lang="ru-RU" sz="3200" b="1" dirty="0" smtClean="0"/>
              <a:t> </a:t>
            </a:r>
            <a:r>
              <a:rPr lang="ru-RU" sz="3200" b="1" dirty="0" err="1" smtClean="0"/>
              <a:t>ундан</a:t>
            </a:r>
            <a:r>
              <a:rPr lang="ru-RU" sz="3200" b="1" dirty="0" smtClean="0"/>
              <a:t> </a:t>
            </a:r>
            <a:r>
              <a:rPr lang="ru-RU" sz="3200" b="1" dirty="0" err="1" smtClean="0"/>
              <a:t>фойдаланиш</a:t>
            </a:r>
            <a:endParaRPr lang="en-US" sz="3200" b="1" dirty="0" smtClean="0"/>
          </a:p>
          <a:p>
            <a:pPr marL="0" indent="0" algn="just">
              <a:lnSpc>
                <a:spcPct val="80000"/>
              </a:lnSpc>
              <a:buNone/>
            </a:pPr>
            <a:r>
              <a:rPr lang="uz-Cyrl-UZ" sz="3200" dirty="0"/>
              <a:t>Одатда, дастур ўз ишини ёзилган операторлар кетма-кетлиги бўйича амалга оширади. Операторларнинг табиий бажарилиш кетма-кетлигини бузиш учун, шартсиз ўтиш операторидан фойдаланиш мумкин. Дастурнинг бирор операторидан бошқаришни бошқа операторга  узатиш учун, бошқарилиш узатиладиган оператор олдига тамға (метка) қўйилиши керак. Бошқаришни шартсиз узатиш оператори ёзилади қуйидаги формада:</a:t>
            </a:r>
            <a:endParaRPr lang="ru-RU" sz="3200" b="1" dirty="0"/>
          </a:p>
        </p:txBody>
      </p:sp>
      <p:sp>
        <p:nvSpPr>
          <p:cNvPr id="78852" name="Номер слайда 3"/>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B16F90EE-72E1-4978-9CF1-7046F5F915E7}" type="slidenum">
              <a:rPr lang="ru-RU" sz="1400" b="1">
                <a:solidFill>
                  <a:srgbClr val="FFFFFF"/>
                </a:solidFill>
                <a:latin typeface="Century Schoolbook" pitchFamily="18" charset="0"/>
              </a:rPr>
              <a:pPr algn="ctr"/>
              <a:t>6</a:t>
            </a:fld>
            <a:endParaRPr lang="ru-RU" sz="1400" b="1">
              <a:solidFill>
                <a:srgbClr val="FFFFFF"/>
              </a:solidFill>
              <a:latin typeface="Century Schoolbook" pitchFamily="18" charset="0"/>
            </a:endParaRPr>
          </a:p>
        </p:txBody>
      </p:sp>
    </p:spTree>
    <p:extLst>
      <p:ext uri="{BB962C8B-B14F-4D97-AF65-F5344CB8AC3E}">
        <p14:creationId xmlns:p14="http://schemas.microsoft.com/office/powerpoint/2010/main" val="3808058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Объект 2"/>
          <p:cNvSpPr>
            <a:spLocks noGrp="1"/>
          </p:cNvSpPr>
          <p:nvPr>
            <p:ph sz="quarter" idx="4294967295"/>
          </p:nvPr>
        </p:nvSpPr>
        <p:spPr>
          <a:xfrm>
            <a:off x="827584" y="188640"/>
            <a:ext cx="8316416" cy="6480720"/>
          </a:xfrm>
        </p:spPr>
        <p:txBody>
          <a:bodyPr>
            <a:noAutofit/>
          </a:bodyPr>
          <a:lstStyle/>
          <a:p>
            <a:pPr algn="ctr"/>
            <a:r>
              <a:rPr lang="en-US" sz="3200" b="1" i="1" dirty="0" err="1" smtClean="0"/>
              <a:t>goto</a:t>
            </a:r>
            <a:r>
              <a:rPr lang="uz-Cyrl-UZ" sz="3200" i="1" dirty="0" smtClean="0"/>
              <a:t> </a:t>
            </a:r>
            <a:r>
              <a:rPr lang="uz-Cyrl-UZ" sz="3200" i="1" dirty="0"/>
              <a:t>&lt;метка&gt;;</a:t>
            </a:r>
            <a:endParaRPr lang="ru-RU" sz="3200" i="1" dirty="0"/>
          </a:p>
          <a:p>
            <a:pPr marL="0" indent="0" algn="just">
              <a:buNone/>
            </a:pPr>
            <a:r>
              <a:rPr lang="en-US" sz="3200" dirty="0" smtClean="0"/>
              <a:t>	</a:t>
            </a:r>
            <a:r>
              <a:rPr lang="uz-Cyrl-UZ" sz="3200" dirty="0" smtClean="0"/>
              <a:t>Бу ерда </a:t>
            </a:r>
            <a:r>
              <a:rPr lang="en-US" sz="3200" b="1" dirty="0" err="1" smtClean="0"/>
              <a:t>goto</a:t>
            </a:r>
            <a:r>
              <a:rPr lang="uz-Cyrl-UZ" sz="3200" dirty="0" smtClean="0"/>
              <a:t> </a:t>
            </a:r>
            <a:r>
              <a:rPr lang="uz-Cyrl-UZ" sz="3200" dirty="0"/>
              <a:t>- … га ўтмоқ. Бу оператор ёрдамида бошқариш кўрсатилган меткали операторга узатилади. Бу меткалар лотин харфи билан бошланган ва ўзгарувчи сифатида эълон қилинмаган бўлиши керак.</a:t>
            </a:r>
            <a:endParaRPr lang="ru-RU" sz="3200" i="1" dirty="0"/>
          </a:p>
          <a:p>
            <a:pPr marL="0" indent="0" algn="just">
              <a:buNone/>
            </a:pPr>
            <a:endParaRPr lang="ru-RU" sz="3200" b="1" dirty="0">
              <a:latin typeface="Calibri" pitchFamily="34" charset="0"/>
              <a:cs typeface="Calibri" pitchFamily="34" charset="0"/>
            </a:endParaRPr>
          </a:p>
        </p:txBody>
      </p:sp>
      <p:sp>
        <p:nvSpPr>
          <p:cNvPr id="79876" name="Номер слайда 3"/>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ABD2C9F2-974D-4B96-98D1-3F2BF566A49C}" type="slidenum">
              <a:rPr lang="ru-RU" sz="1400" b="1">
                <a:solidFill>
                  <a:srgbClr val="FFFFFF"/>
                </a:solidFill>
                <a:latin typeface="Century Schoolbook" pitchFamily="18" charset="0"/>
              </a:rPr>
              <a:pPr algn="ctr"/>
              <a:t>7</a:t>
            </a:fld>
            <a:endParaRPr lang="ru-RU" sz="1400" b="1">
              <a:solidFill>
                <a:srgbClr val="FFFFFF"/>
              </a:solidFill>
              <a:latin typeface="Century Schoolbook" pitchFamily="18" charset="0"/>
            </a:endParaRPr>
          </a:p>
        </p:txBody>
      </p:sp>
    </p:spTree>
    <p:extLst>
      <p:ext uri="{BB962C8B-B14F-4D97-AF65-F5344CB8AC3E}">
        <p14:creationId xmlns:p14="http://schemas.microsoft.com/office/powerpoint/2010/main" val="865007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p:nvPr>
        </p:nvSpPr>
        <p:spPr>
          <a:xfrm>
            <a:off x="1691680" y="2348880"/>
            <a:ext cx="7272808" cy="4392488"/>
          </a:xfrm>
        </p:spPr>
        <p:txBody>
          <a:bodyPr/>
          <a:lstStyle/>
          <a:p>
            <a:r>
              <a:rPr lang="uz-Cyrl-UZ" sz="2800" b="1" i="1" dirty="0">
                <a:solidFill>
                  <a:srgbClr val="C00000"/>
                </a:solidFill>
              </a:rPr>
              <a:t>int x,y;</a:t>
            </a:r>
            <a:endParaRPr lang="ru-RU" sz="2800" b="1" i="1" dirty="0">
              <a:solidFill>
                <a:srgbClr val="C00000"/>
              </a:solidFill>
            </a:endParaRPr>
          </a:p>
          <a:p>
            <a:r>
              <a:rPr lang="en-US" sz="2800" b="1" i="1" dirty="0">
                <a:solidFill>
                  <a:srgbClr val="C00000"/>
                </a:solidFill>
              </a:rPr>
              <a:t>	</a:t>
            </a:r>
            <a:r>
              <a:rPr lang="uz-Cyrl-UZ" sz="2800" b="1" i="1" dirty="0">
                <a:solidFill>
                  <a:srgbClr val="C00000"/>
                </a:solidFill>
              </a:rPr>
              <a:t>float a=1,b=2,c=3;</a:t>
            </a:r>
            <a:endParaRPr lang="ru-RU" sz="2800" b="1" i="1" dirty="0">
              <a:solidFill>
                <a:srgbClr val="C00000"/>
              </a:solidFill>
            </a:endParaRPr>
          </a:p>
          <a:p>
            <a:r>
              <a:rPr lang="en-US" sz="2800" b="1" i="1" dirty="0">
                <a:solidFill>
                  <a:srgbClr val="C00000"/>
                </a:solidFill>
              </a:rPr>
              <a:t>	</a:t>
            </a:r>
            <a:r>
              <a:rPr lang="uz-Cyrl-UZ" sz="2800" b="1" i="1" dirty="0">
                <a:solidFill>
                  <a:srgbClr val="C00000"/>
                </a:solidFill>
              </a:rPr>
              <a:t>cout&lt;&lt;"x="; cin&gt;&gt;x;</a:t>
            </a:r>
            <a:endParaRPr lang="ru-RU" sz="2800" b="1" i="1" dirty="0">
              <a:solidFill>
                <a:srgbClr val="C00000"/>
              </a:solidFill>
            </a:endParaRPr>
          </a:p>
          <a:p>
            <a:r>
              <a:rPr lang="en-US" sz="2800" b="1" i="1" dirty="0">
                <a:solidFill>
                  <a:srgbClr val="C00000"/>
                </a:solidFill>
              </a:rPr>
              <a:t>	</a:t>
            </a:r>
            <a:r>
              <a:rPr lang="uz-Cyrl-UZ" sz="2800" b="1" i="1" dirty="0">
                <a:solidFill>
                  <a:srgbClr val="C00000"/>
                </a:solidFill>
              </a:rPr>
              <a:t>if (x&gt;=1)</a:t>
            </a:r>
            <a:endParaRPr lang="ru-RU" sz="2800" b="1" i="1" dirty="0">
              <a:solidFill>
                <a:srgbClr val="C00000"/>
              </a:solidFill>
            </a:endParaRPr>
          </a:p>
          <a:p>
            <a:r>
              <a:rPr lang="en-US" sz="2800" b="1" i="1" dirty="0">
                <a:solidFill>
                  <a:srgbClr val="C00000"/>
                </a:solidFill>
              </a:rPr>
              <a:t>	</a:t>
            </a:r>
            <a:r>
              <a:rPr lang="uz-Cyrl-UZ" sz="2800" b="1" i="1" dirty="0" smtClean="0">
                <a:solidFill>
                  <a:srgbClr val="C00000"/>
                </a:solidFill>
              </a:rPr>
              <a:t>{</a:t>
            </a:r>
            <a:r>
              <a:rPr lang="en-US" sz="2800" b="1" i="1" dirty="0" smtClean="0">
                <a:solidFill>
                  <a:srgbClr val="C00000"/>
                </a:solidFill>
              </a:rPr>
              <a:t>    </a:t>
            </a:r>
            <a:r>
              <a:rPr lang="uz-Cyrl-UZ" sz="2800" b="1" i="1" dirty="0" smtClean="0">
                <a:solidFill>
                  <a:srgbClr val="C00000"/>
                </a:solidFill>
              </a:rPr>
              <a:t>y=a*x+b</a:t>
            </a:r>
            <a:r>
              <a:rPr lang="uz-Cyrl-UZ" sz="2800" b="1" i="1" dirty="0">
                <a:solidFill>
                  <a:srgbClr val="C00000"/>
                </a:solidFill>
              </a:rPr>
              <a:t>;</a:t>
            </a:r>
            <a:endParaRPr lang="ru-RU" sz="2800" b="1" i="1" dirty="0">
              <a:solidFill>
                <a:srgbClr val="C00000"/>
              </a:solidFill>
            </a:endParaRPr>
          </a:p>
          <a:p>
            <a:r>
              <a:rPr lang="en-US" sz="2800" b="1" i="1" dirty="0">
                <a:solidFill>
                  <a:srgbClr val="C00000"/>
                </a:solidFill>
              </a:rPr>
              <a:t>	</a:t>
            </a:r>
            <a:r>
              <a:rPr lang="uz-Cyrl-UZ" sz="2800" b="1" i="1" dirty="0" smtClean="0">
                <a:solidFill>
                  <a:srgbClr val="C00000"/>
                </a:solidFill>
              </a:rPr>
              <a:t>cout</a:t>
            </a:r>
            <a:r>
              <a:rPr lang="uz-Cyrl-UZ" sz="2800" b="1" i="1" dirty="0">
                <a:solidFill>
                  <a:srgbClr val="C00000"/>
                </a:solidFill>
              </a:rPr>
              <a:t>&lt;&lt;"y="&lt;&lt;y&lt;&lt;endl</a:t>
            </a:r>
            <a:r>
              <a:rPr lang="uz-Cyrl-UZ" sz="2800" b="1" i="1" dirty="0" smtClean="0">
                <a:solidFill>
                  <a:srgbClr val="C00000"/>
                </a:solidFill>
              </a:rPr>
              <a:t>;</a:t>
            </a:r>
            <a:r>
              <a:rPr lang="en-US" sz="2800" b="1" i="1" dirty="0">
                <a:solidFill>
                  <a:srgbClr val="C00000"/>
                </a:solidFill>
              </a:rPr>
              <a:t> </a:t>
            </a:r>
            <a:r>
              <a:rPr lang="en-US" sz="2800" b="1" i="1" dirty="0" smtClean="0">
                <a:solidFill>
                  <a:srgbClr val="C00000"/>
                </a:solidFill>
              </a:rPr>
              <a:t>   </a:t>
            </a:r>
            <a:r>
              <a:rPr lang="uz-Cyrl-UZ" sz="2800" b="1" i="1" dirty="0" smtClean="0">
                <a:solidFill>
                  <a:srgbClr val="C00000"/>
                </a:solidFill>
              </a:rPr>
              <a:t>}</a:t>
            </a:r>
            <a:endParaRPr lang="ru-RU" sz="2800" b="1" i="1" dirty="0">
              <a:solidFill>
                <a:srgbClr val="C00000"/>
              </a:solidFill>
            </a:endParaRPr>
          </a:p>
          <a:p>
            <a:r>
              <a:rPr lang="en-US" sz="2800" b="1" i="1" dirty="0">
                <a:solidFill>
                  <a:srgbClr val="C00000"/>
                </a:solidFill>
              </a:rPr>
              <a:t>	</a:t>
            </a:r>
            <a:r>
              <a:rPr lang="uz-Cyrl-UZ" sz="2800" b="1" i="1" dirty="0">
                <a:solidFill>
                  <a:srgbClr val="C00000"/>
                </a:solidFill>
              </a:rPr>
              <a:t>else</a:t>
            </a:r>
            <a:endParaRPr lang="ru-RU" sz="2800" b="1" i="1" dirty="0">
              <a:solidFill>
                <a:srgbClr val="C00000"/>
              </a:solidFill>
            </a:endParaRPr>
          </a:p>
          <a:p>
            <a:r>
              <a:rPr lang="en-US" sz="2800" b="1" i="1" dirty="0">
                <a:solidFill>
                  <a:srgbClr val="C00000"/>
                </a:solidFill>
              </a:rPr>
              <a:t>	</a:t>
            </a:r>
            <a:r>
              <a:rPr lang="uz-Cyrl-UZ" sz="2800" b="1" i="1" dirty="0" smtClean="0">
                <a:solidFill>
                  <a:srgbClr val="C00000"/>
                </a:solidFill>
              </a:rPr>
              <a:t>{</a:t>
            </a:r>
            <a:r>
              <a:rPr lang="en-US" sz="2800" b="1" i="1" dirty="0" smtClean="0">
                <a:solidFill>
                  <a:srgbClr val="C00000"/>
                </a:solidFill>
              </a:rPr>
              <a:t>  </a:t>
            </a:r>
            <a:r>
              <a:rPr lang="uz-Cyrl-UZ" sz="2800" b="1" i="1" dirty="0" smtClean="0">
                <a:solidFill>
                  <a:srgbClr val="C00000"/>
                </a:solidFill>
              </a:rPr>
              <a:t>y=a*x*x+b*x+c</a:t>
            </a:r>
            <a:r>
              <a:rPr lang="uz-Cyrl-UZ" sz="2800" b="1" i="1" dirty="0">
                <a:solidFill>
                  <a:srgbClr val="C00000"/>
                </a:solidFill>
              </a:rPr>
              <a:t>;</a:t>
            </a:r>
            <a:endParaRPr lang="ru-RU" sz="2800" b="1" i="1" dirty="0">
              <a:solidFill>
                <a:srgbClr val="C00000"/>
              </a:solidFill>
            </a:endParaRPr>
          </a:p>
          <a:p>
            <a:r>
              <a:rPr lang="en-US" sz="2800" b="1" i="1" dirty="0">
                <a:solidFill>
                  <a:srgbClr val="C00000"/>
                </a:solidFill>
              </a:rPr>
              <a:t>	</a:t>
            </a:r>
            <a:r>
              <a:rPr lang="uz-Cyrl-UZ" sz="2800" b="1" i="1" dirty="0" smtClean="0">
                <a:solidFill>
                  <a:srgbClr val="C00000"/>
                </a:solidFill>
              </a:rPr>
              <a:t>cout</a:t>
            </a:r>
            <a:r>
              <a:rPr lang="uz-Cyrl-UZ" sz="2800" b="1" i="1" dirty="0">
                <a:solidFill>
                  <a:srgbClr val="C00000"/>
                </a:solidFill>
              </a:rPr>
              <a:t>&lt;&lt;"y="&lt;&lt;y&lt;&lt;endl</a:t>
            </a:r>
            <a:r>
              <a:rPr lang="uz-Cyrl-UZ" sz="2800" b="1" i="1" dirty="0" smtClean="0">
                <a:solidFill>
                  <a:srgbClr val="C00000"/>
                </a:solidFill>
              </a:rPr>
              <a:t>;</a:t>
            </a:r>
            <a:r>
              <a:rPr lang="en-US" sz="2800" b="1" i="1" dirty="0" smtClean="0">
                <a:solidFill>
                  <a:srgbClr val="C00000"/>
                </a:solidFill>
              </a:rPr>
              <a:t>       </a:t>
            </a:r>
            <a:r>
              <a:rPr lang="uz-Cyrl-UZ" sz="2800" b="1" i="1" dirty="0" smtClean="0">
                <a:solidFill>
                  <a:srgbClr val="C00000"/>
                </a:solidFill>
              </a:rPr>
              <a:t>}</a:t>
            </a:r>
            <a:endParaRPr lang="ru-RU" sz="2800" b="1" i="1" dirty="0">
              <a:solidFill>
                <a:srgbClr val="C00000"/>
              </a:solidFill>
            </a:endParaRPr>
          </a:p>
          <a:p>
            <a:endParaRPr lang="ru-RU" sz="28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88640"/>
            <a:ext cx="6480720"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1119358"/>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332656"/>
            <a:ext cx="8388424" cy="6264696"/>
          </a:xfrm>
        </p:spPr>
        <p:txBody>
          <a:bodyPr/>
          <a:lstStyle/>
          <a:p>
            <a:pPr algn="l"/>
            <a:r>
              <a:rPr lang="en-US" sz="3200" dirty="0" smtClean="0"/>
              <a:t>	</a:t>
            </a:r>
            <a:r>
              <a:rPr lang="en-US" sz="3200" dirty="0" err="1" smtClean="0"/>
              <a:t>Misol</a:t>
            </a:r>
            <a:r>
              <a:rPr lang="en-US" sz="3200" dirty="0" smtClean="0"/>
              <a:t>. </a:t>
            </a:r>
            <a:r>
              <a:rPr lang="en-US" sz="3200" dirty="0" err="1"/>
              <a:t>Butun</a:t>
            </a:r>
            <a:r>
              <a:rPr lang="en-US" sz="3200" dirty="0"/>
              <a:t> son </a:t>
            </a:r>
            <a:r>
              <a:rPr lang="en-US" sz="3200" dirty="0" err="1"/>
              <a:t>berilgan</a:t>
            </a:r>
            <a:r>
              <a:rPr lang="en-US" sz="3200" dirty="0"/>
              <a:t>. Agar </a:t>
            </a:r>
            <a:r>
              <a:rPr lang="en-US" sz="3200" dirty="0" err="1"/>
              <a:t>berilgan</a:t>
            </a:r>
            <a:r>
              <a:rPr lang="en-US" sz="3200" dirty="0"/>
              <a:t> son </a:t>
            </a:r>
            <a:r>
              <a:rPr lang="en-US" sz="3200" dirty="0" err="1"/>
              <a:t>musbat</a:t>
            </a:r>
            <a:r>
              <a:rPr lang="en-US" sz="3200" dirty="0"/>
              <a:t> </a:t>
            </a:r>
            <a:r>
              <a:rPr lang="en-US" sz="3200" dirty="0" err="1"/>
              <a:t>bo`lsa</a:t>
            </a:r>
            <a:r>
              <a:rPr lang="en-US" sz="3200" dirty="0"/>
              <a:t>, </a:t>
            </a:r>
            <a:r>
              <a:rPr lang="en-US" sz="3200" dirty="0" smtClean="0"/>
              <a:t>10 </a:t>
            </a:r>
            <a:r>
              <a:rPr lang="en-US" sz="3200" dirty="0" err="1"/>
              <a:t>ga</a:t>
            </a:r>
            <a:r>
              <a:rPr lang="en-US" sz="3200" dirty="0"/>
              <a:t> </a:t>
            </a:r>
            <a:r>
              <a:rPr lang="en-US" sz="3200" dirty="0" err="1"/>
              <a:t>oshirilsin</a:t>
            </a:r>
            <a:r>
              <a:rPr lang="en-US" sz="3200" dirty="0"/>
              <a:t>, </a:t>
            </a:r>
            <a:r>
              <a:rPr lang="en-US" sz="3200" dirty="0" err="1"/>
              <a:t>aks</a:t>
            </a:r>
            <a:r>
              <a:rPr lang="en-US" sz="3200" dirty="0"/>
              <a:t> </a:t>
            </a:r>
            <a:r>
              <a:rPr lang="en-US" sz="3200" dirty="0" err="1"/>
              <a:t>xolda</a:t>
            </a:r>
            <a:r>
              <a:rPr lang="en-US" sz="3200" dirty="0"/>
              <a:t> </a:t>
            </a:r>
            <a:r>
              <a:rPr lang="en-US" sz="3200" dirty="0" err="1"/>
              <a:t>o`zgartirilmasin</a:t>
            </a:r>
            <a:r>
              <a:rPr lang="en-US" sz="3200" dirty="0"/>
              <a:t>. </a:t>
            </a:r>
            <a:r>
              <a:rPr lang="en-US" sz="3200" dirty="0" err="1"/>
              <a:t>Hosil</a:t>
            </a:r>
            <a:r>
              <a:rPr lang="en-US" sz="3200" dirty="0"/>
              <a:t> </a:t>
            </a:r>
            <a:r>
              <a:rPr lang="en-US" sz="3200" dirty="0" err="1"/>
              <a:t>bo`lgan</a:t>
            </a:r>
            <a:r>
              <a:rPr lang="en-US" sz="3200" dirty="0"/>
              <a:t> </a:t>
            </a:r>
            <a:r>
              <a:rPr lang="en-US" sz="3200" dirty="0" err="1"/>
              <a:t>sonni</a:t>
            </a:r>
            <a:r>
              <a:rPr lang="en-US" sz="3200" dirty="0"/>
              <a:t> </a:t>
            </a:r>
            <a:r>
              <a:rPr lang="en-US" sz="3200" dirty="0" err="1"/>
              <a:t>ekranga</a:t>
            </a:r>
            <a:r>
              <a:rPr lang="en-US" sz="3200" dirty="0"/>
              <a:t> </a:t>
            </a:r>
            <a:r>
              <a:rPr lang="en-US" sz="3200" dirty="0" err="1"/>
              <a:t>chiqaruvchi</a:t>
            </a:r>
            <a:r>
              <a:rPr lang="en-US" sz="3200" dirty="0"/>
              <a:t> </a:t>
            </a:r>
            <a:r>
              <a:rPr lang="en-US" sz="3200" dirty="0" err="1"/>
              <a:t>dastur</a:t>
            </a:r>
            <a:r>
              <a:rPr lang="en-US" sz="3200" dirty="0"/>
              <a:t> </a:t>
            </a:r>
            <a:r>
              <a:rPr lang="en-US" sz="3200" dirty="0" err="1" smtClean="0"/>
              <a:t>tuzilsin</a:t>
            </a:r>
            <a:r>
              <a:rPr lang="en-US" sz="3200" dirty="0" smtClean="0"/>
              <a:t>.</a:t>
            </a:r>
            <a:br>
              <a:rPr lang="en-US" sz="3200" dirty="0" smtClean="0"/>
            </a:br>
            <a:r>
              <a:rPr lang="uz-Cyrl-UZ" sz="3200" b="1" i="1" dirty="0" smtClean="0">
                <a:solidFill>
                  <a:srgbClr val="C00000"/>
                </a:solidFill>
              </a:rPr>
              <a:t>int </a:t>
            </a:r>
            <a:r>
              <a:rPr lang="uz-Cyrl-UZ" sz="3200" b="1" i="1" dirty="0">
                <a:solidFill>
                  <a:srgbClr val="C00000"/>
                </a:solidFill>
              </a:rPr>
              <a:t>a;</a:t>
            </a:r>
            <a:r>
              <a:rPr lang="ru-RU" sz="3200" b="1" i="1" dirty="0">
                <a:solidFill>
                  <a:srgbClr val="C00000"/>
                </a:solidFill>
              </a:rPr>
              <a:t/>
            </a:r>
            <a:br>
              <a:rPr lang="ru-RU" sz="3200" b="1" i="1" dirty="0">
                <a:solidFill>
                  <a:srgbClr val="C00000"/>
                </a:solidFill>
              </a:rPr>
            </a:br>
            <a:r>
              <a:rPr lang="uz-Cyrl-UZ" sz="3200" b="1" i="1" dirty="0">
                <a:solidFill>
                  <a:srgbClr val="C00000"/>
                </a:solidFill>
              </a:rPr>
              <a:t>cout&lt;&lt;"a="; cin&gt;&gt;a;</a:t>
            </a:r>
            <a:r>
              <a:rPr lang="ru-RU" sz="3200" b="1" i="1" dirty="0">
                <a:solidFill>
                  <a:srgbClr val="C00000"/>
                </a:solidFill>
              </a:rPr>
              <a:t/>
            </a:r>
            <a:br>
              <a:rPr lang="ru-RU" sz="3200" b="1" i="1" dirty="0">
                <a:solidFill>
                  <a:srgbClr val="C00000"/>
                </a:solidFill>
              </a:rPr>
            </a:br>
            <a:r>
              <a:rPr lang="uz-Cyrl-UZ" sz="3200" b="1" i="1" dirty="0">
                <a:solidFill>
                  <a:srgbClr val="C00000"/>
                </a:solidFill>
              </a:rPr>
              <a:t>if (a&gt;0)</a:t>
            </a:r>
            <a:r>
              <a:rPr lang="ru-RU" sz="3200" b="1" i="1" dirty="0">
                <a:solidFill>
                  <a:srgbClr val="C00000"/>
                </a:solidFill>
              </a:rPr>
              <a:t/>
            </a:r>
            <a:br>
              <a:rPr lang="ru-RU" sz="3200" b="1" i="1" dirty="0">
                <a:solidFill>
                  <a:srgbClr val="C00000"/>
                </a:solidFill>
              </a:rPr>
            </a:br>
            <a:r>
              <a:rPr lang="uz-Cyrl-UZ" sz="3200" b="1" i="1" dirty="0" smtClean="0">
                <a:solidFill>
                  <a:srgbClr val="C00000"/>
                </a:solidFill>
              </a:rPr>
              <a:t>{</a:t>
            </a:r>
            <a:r>
              <a:rPr lang="en-US" sz="3200" b="1" i="1" dirty="0">
                <a:solidFill>
                  <a:srgbClr val="C00000"/>
                </a:solidFill>
              </a:rPr>
              <a:t> </a:t>
            </a:r>
            <a:r>
              <a:rPr lang="en-US" sz="3200" b="1" i="1" dirty="0" smtClean="0">
                <a:solidFill>
                  <a:srgbClr val="C00000"/>
                </a:solidFill>
              </a:rPr>
              <a:t>  </a:t>
            </a:r>
            <a:r>
              <a:rPr lang="uz-Cyrl-UZ" sz="3200" b="1" i="1" dirty="0" smtClean="0">
                <a:solidFill>
                  <a:srgbClr val="C00000"/>
                </a:solidFill>
              </a:rPr>
              <a:t>cout&lt;&lt;“</a:t>
            </a:r>
            <a:r>
              <a:rPr lang="en-US" sz="3200" b="1" i="1" dirty="0" err="1" smtClean="0">
                <a:solidFill>
                  <a:srgbClr val="C00000"/>
                </a:solidFill>
              </a:rPr>
              <a:t>o`n</a:t>
            </a:r>
            <a:r>
              <a:rPr lang="uz-Cyrl-UZ" sz="3200" b="1" i="1" dirty="0" smtClean="0">
                <a:solidFill>
                  <a:srgbClr val="C00000"/>
                </a:solidFill>
              </a:rPr>
              <a:t>ga </a:t>
            </a:r>
            <a:r>
              <a:rPr lang="uz-Cyrl-UZ" sz="3200" b="1" i="1" dirty="0">
                <a:solidFill>
                  <a:srgbClr val="C00000"/>
                </a:solidFill>
              </a:rPr>
              <a:t>oshirilsin \n"&lt;&lt;</a:t>
            </a:r>
            <a:r>
              <a:rPr lang="uz-Cyrl-UZ" sz="3200" b="1" i="1" dirty="0" smtClean="0">
                <a:solidFill>
                  <a:srgbClr val="C00000"/>
                </a:solidFill>
              </a:rPr>
              <a:t>a+1</a:t>
            </a:r>
            <a:r>
              <a:rPr lang="en-US" sz="3200" b="1" i="1" dirty="0" smtClean="0">
                <a:solidFill>
                  <a:srgbClr val="C00000"/>
                </a:solidFill>
              </a:rPr>
              <a:t>0</a:t>
            </a:r>
            <a:r>
              <a:rPr lang="uz-Cyrl-UZ" sz="3200" b="1" i="1" dirty="0" smtClean="0">
                <a:solidFill>
                  <a:srgbClr val="C00000"/>
                </a:solidFill>
              </a:rPr>
              <a:t>&lt;&lt; </a:t>
            </a:r>
            <a:r>
              <a:rPr lang="uz-Cyrl-UZ" sz="3200" b="1" i="1" dirty="0">
                <a:solidFill>
                  <a:srgbClr val="C00000"/>
                </a:solidFill>
              </a:rPr>
              <a:t>endl</a:t>
            </a:r>
            <a:r>
              <a:rPr lang="uz-Cyrl-UZ" sz="3200" b="1" i="1" dirty="0" smtClean="0">
                <a:solidFill>
                  <a:srgbClr val="C00000"/>
                </a:solidFill>
              </a:rPr>
              <a:t>;</a:t>
            </a:r>
            <a:r>
              <a:rPr lang="en-US" sz="3200" b="1" i="1" dirty="0">
                <a:solidFill>
                  <a:srgbClr val="C00000"/>
                </a:solidFill>
              </a:rPr>
              <a:t> </a:t>
            </a:r>
            <a:r>
              <a:rPr lang="uz-Cyrl-UZ" sz="3200" b="1" i="1" dirty="0" smtClean="0">
                <a:solidFill>
                  <a:srgbClr val="C00000"/>
                </a:solidFill>
              </a:rPr>
              <a:t>}</a:t>
            </a:r>
            <a:r>
              <a:rPr lang="ru-RU" sz="3200" b="1" i="1" dirty="0">
                <a:solidFill>
                  <a:srgbClr val="C00000"/>
                </a:solidFill>
              </a:rPr>
              <a:t/>
            </a:r>
            <a:br>
              <a:rPr lang="ru-RU" sz="3200" b="1" i="1" dirty="0">
                <a:solidFill>
                  <a:srgbClr val="C00000"/>
                </a:solidFill>
              </a:rPr>
            </a:br>
            <a:r>
              <a:rPr lang="uz-Cyrl-UZ" sz="3200" b="1" i="1" dirty="0">
                <a:solidFill>
                  <a:srgbClr val="C00000"/>
                </a:solidFill>
              </a:rPr>
              <a:t>else</a:t>
            </a:r>
            <a:r>
              <a:rPr lang="ru-RU" sz="3200" b="1" i="1" dirty="0">
                <a:solidFill>
                  <a:srgbClr val="C00000"/>
                </a:solidFill>
              </a:rPr>
              <a:t/>
            </a:r>
            <a:br>
              <a:rPr lang="ru-RU" sz="3200" b="1" i="1" dirty="0">
                <a:solidFill>
                  <a:srgbClr val="C00000"/>
                </a:solidFill>
              </a:rPr>
            </a:br>
            <a:r>
              <a:rPr lang="uz-Cyrl-UZ" sz="3200" b="1" i="1" dirty="0" smtClean="0">
                <a:solidFill>
                  <a:srgbClr val="C00000"/>
                </a:solidFill>
              </a:rPr>
              <a:t>{</a:t>
            </a:r>
            <a:r>
              <a:rPr lang="en-US" sz="3200" b="1" i="1" dirty="0">
                <a:solidFill>
                  <a:srgbClr val="C00000"/>
                </a:solidFill>
              </a:rPr>
              <a:t> </a:t>
            </a:r>
            <a:r>
              <a:rPr lang="en-US" sz="3200" b="1" i="1" dirty="0" smtClean="0">
                <a:solidFill>
                  <a:srgbClr val="C00000"/>
                </a:solidFill>
              </a:rPr>
              <a:t> </a:t>
            </a:r>
            <a:r>
              <a:rPr lang="uz-Cyrl-UZ" sz="3200" b="1" i="1" dirty="0" smtClean="0">
                <a:solidFill>
                  <a:srgbClr val="C00000"/>
                </a:solidFill>
              </a:rPr>
              <a:t>cout</a:t>
            </a:r>
            <a:r>
              <a:rPr lang="uz-Cyrl-UZ" sz="3200" b="1" i="1" dirty="0">
                <a:solidFill>
                  <a:srgbClr val="C00000"/>
                </a:solidFill>
              </a:rPr>
              <a:t>&lt;&lt;"o`zgartirilmasin \n"&lt;&lt;a&lt;&lt; endl</a:t>
            </a:r>
            <a:r>
              <a:rPr lang="uz-Cyrl-UZ" sz="3200" b="1" i="1" dirty="0" smtClean="0">
                <a:solidFill>
                  <a:srgbClr val="C00000"/>
                </a:solidFill>
              </a:rPr>
              <a:t>;</a:t>
            </a:r>
            <a:r>
              <a:rPr lang="en-US" sz="3200" b="1" i="1" dirty="0" smtClean="0">
                <a:solidFill>
                  <a:srgbClr val="C00000"/>
                </a:solidFill>
              </a:rPr>
              <a:t>  </a:t>
            </a:r>
            <a:r>
              <a:rPr lang="uz-Cyrl-UZ" sz="3200" b="1" i="1" dirty="0" smtClean="0">
                <a:solidFill>
                  <a:srgbClr val="C00000"/>
                </a:solidFill>
              </a:rPr>
              <a:t>}</a:t>
            </a:r>
            <a:r>
              <a:rPr lang="ru-RU" sz="3200" b="1" i="1" dirty="0">
                <a:solidFill>
                  <a:srgbClr val="C00000"/>
                </a:solidFill>
              </a:rPr>
              <a:t/>
            </a:r>
            <a:br>
              <a:rPr lang="ru-RU" sz="3200" b="1" i="1" dirty="0">
                <a:solidFill>
                  <a:srgbClr val="C00000"/>
                </a:solidFill>
              </a:rPr>
            </a:br>
            <a:endParaRPr lang="ru-RU" sz="3200" b="1" dirty="0">
              <a:solidFill>
                <a:srgbClr val="C00000"/>
              </a:solidFill>
            </a:endParaRPr>
          </a:p>
        </p:txBody>
      </p:sp>
    </p:spTree>
    <p:extLst>
      <p:ext uri="{BB962C8B-B14F-4D97-AF65-F5344CB8AC3E}">
        <p14:creationId xmlns:p14="http://schemas.microsoft.com/office/powerpoint/2010/main" val="148009832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b7e1b9acff6ed24cb733872cbad5c00944644a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1">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Тема1</Template>
  <TotalTime>5727</TotalTime>
  <Words>320</Words>
  <Application>Microsoft Office PowerPoint</Application>
  <PresentationFormat>Экран (4:3)</PresentationFormat>
  <Paragraphs>54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Тема1</vt:lpstr>
      <vt:lpstr>Тармоқланувчи жараёнлар ва ўтиш оператори</vt:lpstr>
      <vt:lpstr>Режа:</vt:lpstr>
      <vt:lpstr>Тармоқланувчи жараён ҳақида тушунча</vt:lpstr>
      <vt:lpstr>Презентация PowerPoint</vt:lpstr>
      <vt:lpstr>Презентация PowerPoint</vt:lpstr>
      <vt:lpstr>Презентация PowerPoint</vt:lpstr>
      <vt:lpstr>Презентация PowerPoint</vt:lpstr>
      <vt:lpstr>Презентация PowerPoint</vt:lpstr>
      <vt:lpstr> Misol. Butun son berilgan. Agar berilgan son musbat bo`lsa, 10 ga oshirilsin, aks xolda o`zgartirilmasin. Hosil bo`lgan sonni ekranga chiqaruvchi dastur tuzilsin. int a; cout&lt;&lt;"a="; cin&gt;&gt;a; if (a&gt;0) {   cout&lt;&lt;“o`nga oshirilsin \n"&lt;&lt;a+10&lt;&lt; endl; } else {  cout&lt;&lt;"o`zgartirilmasin \n"&lt;&lt;a&lt;&lt; endl;  } </vt:lpstr>
      <vt:lpstr> Misol. Butun son berilgan. Agar berilgan son musbat bo`lsa, 1 ga oshirilsin, agar manfiy bo`lsa 2 ga kamaytirilsin. Agar 0 ga teng bo`lsa 10 ni o`zlashtirsin. Hosil bo`lgan sonni ekranga chiqaruvchi dastur tuzilsin. int a; cout&lt;&lt;"a="; cin&gt;&gt;a; if (a&gt;0) {cout&lt;&lt;"birga oshirilsin \n"&lt;&lt;a+1&lt;&lt; endl;} if (a&lt;0) {cout&lt;&lt;"ikkiga kamaytirilsin \n"&lt;&lt;a-2&lt;&lt; endl;} if (a==0) {cout&lt;&lt;"o`nni o`zlashtirsin\n"&lt;&lt;10&lt;&lt; endl;}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servants for e-government</dc:title>
  <dc:creator>user</dc:creator>
  <cp:lastModifiedBy>Abdumalik</cp:lastModifiedBy>
  <cp:revision>269</cp:revision>
  <dcterms:created xsi:type="dcterms:W3CDTF">2013-10-16T22:10:58Z</dcterms:created>
  <dcterms:modified xsi:type="dcterms:W3CDTF">2014-12-06T02:45:22Z</dcterms:modified>
</cp:coreProperties>
</file>