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D062827-53CC-42BB-8EAA-F96841A33570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C3CFF3-AC11-4802-B603-277C9FE18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7166"/>
            <a:ext cx="6400800" cy="5786478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Comic Sans MS" pitchFamily="66" charset="0"/>
              </a:rPr>
              <a:t>Qo’qon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davlat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Pedagogika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Instituti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Fizika</a:t>
            </a:r>
            <a:r>
              <a:rPr lang="en-US" sz="4000" dirty="0">
                <a:latin typeface="Comic Sans MS" pitchFamily="66" charset="0"/>
              </a:rPr>
              <a:t> –</a:t>
            </a:r>
            <a:r>
              <a:rPr lang="en-US" sz="4000" dirty="0" err="1">
                <a:latin typeface="Comic Sans MS" pitchFamily="66" charset="0"/>
              </a:rPr>
              <a:t>Matematika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fakulteti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Informatika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yo’nalishi</a:t>
            </a:r>
            <a:r>
              <a:rPr lang="en-US" sz="4000" dirty="0">
                <a:latin typeface="Comic Sans MS" pitchFamily="66" charset="0"/>
              </a:rPr>
              <a:t>  1‘’B’’ –</a:t>
            </a:r>
            <a:r>
              <a:rPr lang="en-US" sz="4000" dirty="0" err="1">
                <a:latin typeface="Comic Sans MS" pitchFamily="66" charset="0"/>
              </a:rPr>
              <a:t>guruh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talabasi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Rayimova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Sevaraxonning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Psixalogiya</a:t>
            </a:r>
            <a:r>
              <a:rPr lang="en-US" sz="4000" dirty="0" smtClean="0">
                <a:latin typeface="Comic Sans MS" pitchFamily="66" charset="0"/>
              </a:rPr>
              <a:t>   </a:t>
            </a:r>
            <a:r>
              <a:rPr lang="en-US" sz="4000" dirty="0" err="1" smtClean="0">
                <a:latin typeface="Comic Sans MS" pitchFamily="66" charset="0"/>
              </a:rPr>
              <a:t>fanidan</a:t>
            </a:r>
            <a:r>
              <a:rPr lang="en-US" sz="4000" dirty="0" smtClean="0">
                <a:latin typeface="Comic Sans MS" pitchFamily="66" charset="0"/>
              </a:rPr>
              <a:t> 	</a:t>
            </a:r>
            <a:r>
              <a:rPr lang="en-US" sz="4000" dirty="0" err="1" smtClean="0">
                <a:latin typeface="Comic Sans MS" pitchFamily="66" charset="0"/>
              </a:rPr>
              <a:t>tayyorlagan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smtClean="0">
                <a:latin typeface="Comic Sans MS" pitchFamily="66" charset="0"/>
              </a:rPr>
              <a:t>	</a:t>
            </a:r>
            <a:endParaRPr lang="en-US" sz="4000" smtClean="0">
              <a:latin typeface="Comic Sans MS" pitchFamily="66" charset="0"/>
            </a:endParaRPr>
          </a:p>
          <a:p>
            <a:pPr algn="ctr"/>
            <a:r>
              <a:rPr lang="en-US" sz="4000" smtClean="0">
                <a:latin typeface="Comic Sans MS" pitchFamily="66" charset="0"/>
              </a:rPr>
              <a:t>KURS </a:t>
            </a:r>
            <a:r>
              <a:rPr lang="en-US" sz="4000" dirty="0" smtClean="0">
                <a:latin typeface="Comic Sans MS" pitchFamily="66" charset="0"/>
              </a:rPr>
              <a:t>ISHI</a:t>
            </a:r>
            <a:endParaRPr lang="ru-RU" sz="4000" dirty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4" name="~PP3113.WAV">
            <a:hlinkClick r:id="" action="ppaction://media"/>
          </p:cNvPr>
          <p:cNvPicPr>
            <a:picLocks noRot="1" noChangeAspect="1"/>
          </p:cNvPicPr>
          <p:nvPr>
            <a:wavAudioFile r:embed="rId1" name="~PP3113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76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lvl="4">
              <a:buNone/>
            </a:pPr>
            <a:r>
              <a:rPr lang="en-US" sz="2800" dirty="0" err="1" smtClean="0">
                <a:latin typeface="Comic Sans MS" pitchFamily="66" charset="0"/>
              </a:rPr>
              <a:t>Harakter</a:t>
            </a:r>
            <a:r>
              <a:rPr lang="en-US" sz="2800" dirty="0" smtClean="0">
                <a:latin typeface="Comic Sans MS" pitchFamily="66" charset="0"/>
              </a:rPr>
              <a:t>   </a:t>
            </a:r>
            <a:r>
              <a:rPr lang="en-US" sz="2800" dirty="0" err="1" smtClean="0">
                <a:latin typeface="Comic Sans MS" pitchFamily="66" charset="0"/>
              </a:rPr>
              <a:t>shaxsning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barqaror</a:t>
            </a:r>
            <a:r>
              <a:rPr lang="en-US" sz="2800" dirty="0" smtClean="0">
                <a:latin typeface="Comic Sans MS" pitchFamily="66" charset="0"/>
              </a:rPr>
              <a:t>  individual </a:t>
            </a:r>
            <a:r>
              <a:rPr lang="en-US" sz="2800" dirty="0" err="1" smtClean="0">
                <a:latin typeface="Comic Sans MS" pitchFamily="66" charset="0"/>
              </a:rPr>
              <a:t>hususiyatlari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yig’indisi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bo’lib</a:t>
            </a:r>
            <a:r>
              <a:rPr lang="en-US" sz="2800" dirty="0" smtClean="0">
                <a:latin typeface="Comic Sans MS" pitchFamily="66" charset="0"/>
              </a:rPr>
              <a:t>  u  </a:t>
            </a:r>
            <a:r>
              <a:rPr lang="en-US" sz="2800" dirty="0" err="1" smtClean="0">
                <a:latin typeface="Comic Sans MS" pitchFamily="66" charset="0"/>
              </a:rPr>
              <a:t>faoliyat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va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muloqotda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yuzaga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keladi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hamda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shaxsga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xos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xulq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atvor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usullarini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namoyon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qiladi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harakterni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fanga</a:t>
            </a:r>
            <a:r>
              <a:rPr lang="en-US" sz="2800" dirty="0" smtClean="0">
                <a:latin typeface="Comic Sans MS" pitchFamily="66" charset="0"/>
              </a:rPr>
              <a:t>  ilk  </a:t>
            </a:r>
            <a:r>
              <a:rPr lang="en-US" sz="2800" dirty="0" err="1" smtClean="0">
                <a:latin typeface="Comic Sans MS" pitchFamily="66" charset="0"/>
              </a:rPr>
              <a:t>bora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yunon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olimi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Tyufrast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olib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kirgan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harakter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so’zi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yunoncha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chiziq</a:t>
            </a:r>
            <a:r>
              <a:rPr lang="en-US" sz="2800" dirty="0" smtClean="0">
                <a:latin typeface="Comic Sans MS" pitchFamily="66" charset="0"/>
              </a:rPr>
              <a:t>,  </a:t>
            </a:r>
            <a:r>
              <a:rPr lang="en-US" sz="2800" dirty="0" err="1" smtClean="0">
                <a:latin typeface="Comic Sans MS" pitchFamily="66" charset="0"/>
              </a:rPr>
              <a:t>belgi</a:t>
            </a:r>
            <a:r>
              <a:rPr lang="en-US" sz="2800" dirty="0" smtClean="0">
                <a:latin typeface="Comic Sans MS" pitchFamily="66" charset="0"/>
              </a:rPr>
              <a:t> , </a:t>
            </a:r>
            <a:r>
              <a:rPr lang="en-US" sz="2800" dirty="0" err="1" smtClean="0">
                <a:latin typeface="Comic Sans MS" pitchFamily="66" charset="0"/>
              </a:rPr>
              <a:t>xususiyat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degan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ma’nolari</a:t>
            </a:r>
            <a:r>
              <a:rPr lang="en-US" sz="2800" dirty="0" smtClean="0">
                <a:latin typeface="Comic Sans MS" pitchFamily="66" charset="0"/>
              </a:rPr>
              <a:t>  </a:t>
            </a:r>
            <a:r>
              <a:rPr lang="en-US" sz="2800" dirty="0" err="1" smtClean="0">
                <a:latin typeface="Comic Sans MS" pitchFamily="66" charset="0"/>
              </a:rPr>
              <a:t>anglatadi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~PP131.WAV">
            <a:hlinkClick r:id="" action="ppaction://media"/>
          </p:cNvPr>
          <p:cNvPicPr>
            <a:picLocks noRot="1" noChangeAspect="1"/>
          </p:cNvPicPr>
          <p:nvPr>
            <a:wavAudioFile r:embed="rId1" name="~PP131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797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705228"/>
          </a:xfrm>
        </p:spPr>
        <p:txBody>
          <a:bodyPr>
            <a:normAutofit/>
          </a:bodyPr>
          <a:lstStyle/>
          <a:p>
            <a:pPr algn="ctr"/>
            <a:r>
              <a:rPr sz="6600" smtClean="0">
                <a:latin typeface="Comic Sans MS" pitchFamily="66" charset="0"/>
                <a:ea typeface="MS UI Gothic" pitchFamily="34" charset="-128"/>
              </a:rPr>
              <a:t>E'TIBORLARINGIZ</a:t>
            </a:r>
            <a:r>
              <a:rPr sz="6600" smtClean="0">
                <a:latin typeface="Comic Sans MS" pitchFamily="66" charset="0"/>
              </a:rPr>
              <a:t>  UCHUN  RAHMAT  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3" name="~PP855.WAV">
            <a:hlinkClick r:id="" action="ppaction://media"/>
          </p:cNvPr>
          <p:cNvPicPr>
            <a:picLocks noRot="1" noChangeAspect="1"/>
          </p:cNvPicPr>
          <p:nvPr>
            <a:wavAudioFile r:embed="rId1" name="~PP855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7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8229600" cy="10144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sz="4400" smtClean="0">
                <a:latin typeface="Comic Sans MS" pitchFamily="66" charset="0"/>
              </a:rPr>
              <a:t>Temprament </a:t>
            </a:r>
            <a:endParaRPr lang="ru-RU" sz="4400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524000"/>
            <a:ext cx="4059238" cy="4572000"/>
          </a:xfrm>
        </p:spPr>
        <p:txBody>
          <a:bodyPr/>
          <a:lstStyle/>
          <a:p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haqida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tushincha.Tempramentning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rivojlanish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tarixi</a:t>
            </a:r>
            <a:r>
              <a:rPr lang="en-US" sz="3200" dirty="0" smtClean="0">
                <a:latin typeface="Comic Sans MS" pitchFamily="66" charset="0"/>
              </a:rPr>
              <a:t> .</a:t>
            </a:r>
            <a:endParaRPr lang="ru-RU" sz="3200" dirty="0" smtClean="0">
              <a:latin typeface="Comic Sans MS" pitchFamily="66" charset="0"/>
            </a:endParaRPr>
          </a:p>
          <a:p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tipi </a:t>
            </a:r>
            <a:r>
              <a:rPr lang="en-US" sz="3200" dirty="0" err="1" smtClean="0">
                <a:latin typeface="Comic Sans MS" pitchFamily="66" charset="0"/>
              </a:rPr>
              <a:t>oliy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nerv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faoliyati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va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084763" y="1571612"/>
            <a:ext cx="4059237" cy="4572000"/>
          </a:xfrm>
        </p:spPr>
        <p:txBody>
          <a:bodyPr/>
          <a:lstStyle/>
          <a:p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xususiyatlari</a:t>
            </a:r>
            <a:r>
              <a:rPr lang="en-US" sz="3200" dirty="0" smtClean="0">
                <a:latin typeface="Comic Sans MS" pitchFamily="66" charset="0"/>
              </a:rPr>
              <a:t>. </a:t>
            </a:r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tiplari</a:t>
            </a:r>
            <a:endParaRPr lang="ru-RU" sz="3200" dirty="0" smtClean="0">
              <a:latin typeface="Comic Sans MS" pitchFamily="66" charset="0"/>
            </a:endParaRPr>
          </a:p>
          <a:p>
            <a:r>
              <a:rPr lang="en-US" sz="3200" dirty="0" err="1" smtClean="0">
                <a:latin typeface="Comic Sans MS" pitchFamily="66" charset="0"/>
              </a:rPr>
              <a:t>Faoliyatning</a:t>
            </a:r>
            <a:r>
              <a:rPr lang="en-US" sz="3200" dirty="0" smtClean="0">
                <a:latin typeface="Comic Sans MS" pitchFamily="66" charset="0"/>
              </a:rPr>
              <a:t> individual </a:t>
            </a:r>
            <a:r>
              <a:rPr lang="en-US" sz="3200" dirty="0" err="1" smtClean="0">
                <a:latin typeface="Comic Sans MS" pitchFamily="66" charset="0"/>
              </a:rPr>
              <a:t>uslubi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va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tempentm</a:t>
            </a:r>
            <a:r>
              <a:rPr lang="en-US" sz="3200" dirty="0" smtClean="0">
                <a:latin typeface="Comic Sans MS" pitchFamily="66" charset="0"/>
              </a:rPr>
              <a:t>, </a:t>
            </a:r>
            <a:r>
              <a:rPr lang="en-US" sz="3200" dirty="0" err="1" smtClean="0">
                <a:latin typeface="Comic Sans MS" pitchFamily="66" charset="0"/>
              </a:rPr>
              <a:t>tempramentini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tarbiyalash</a:t>
            </a:r>
            <a:r>
              <a:rPr lang="en-US" sz="3200" dirty="0" smtClean="0"/>
              <a:t>. 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5" name="~PP1601.WAV">
            <a:hlinkClick r:id="" action="ppaction://media"/>
          </p:cNvPr>
          <p:cNvPicPr>
            <a:picLocks noRot="1" noChangeAspect="1"/>
          </p:cNvPicPr>
          <p:nvPr>
            <a:wavAudioFile r:embed="rId1" name="~PP1601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697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tipiga</a:t>
            </a:r>
            <a:r>
              <a:rPr lang="en-US" sz="3200" dirty="0" smtClean="0">
                <a:latin typeface="Comic Sans MS" pitchFamily="66" charset="0"/>
              </a:rPr>
              <a:t>  ilk  </a:t>
            </a:r>
            <a:r>
              <a:rPr lang="en-US" sz="3200" dirty="0" err="1" smtClean="0">
                <a:latin typeface="Comic Sans MS" pitchFamily="66" charset="0"/>
              </a:rPr>
              <a:t>marta</a:t>
            </a:r>
            <a:r>
              <a:rPr lang="en-US" sz="3200" dirty="0" smtClean="0">
                <a:latin typeface="Comic Sans MS" pitchFamily="66" charset="0"/>
              </a:rPr>
              <a:t>   </a:t>
            </a:r>
            <a:r>
              <a:rPr lang="en-US" sz="3200" dirty="0" err="1" smtClean="0">
                <a:latin typeface="Comic Sans MS" pitchFamily="66" charset="0"/>
              </a:rPr>
              <a:t>yunon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tabibi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Gipokrat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asos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solgan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bo’lib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insonlarda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quydagicha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suyiqliklar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borligini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aniqlagan</a:t>
            </a:r>
            <a:r>
              <a:rPr lang="en-US" sz="3200" dirty="0" smtClean="0">
                <a:latin typeface="Comic Sans MS" pitchFamily="66" charset="0"/>
              </a:rPr>
              <a:t>. </a:t>
            </a:r>
            <a:r>
              <a:rPr lang="en-US" sz="3200" dirty="0" err="1" smtClean="0">
                <a:latin typeface="Comic Sans MS" pitchFamily="66" charset="0"/>
              </a:rPr>
              <a:t>Shu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suyiqliklarning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qaysisidir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ustinligiga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qarab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  </a:t>
            </a:r>
            <a:r>
              <a:rPr lang="en-US" sz="3200" dirty="0" err="1" smtClean="0">
                <a:latin typeface="Comic Sans MS" pitchFamily="66" charset="0"/>
              </a:rPr>
              <a:t>tipini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aniqlagan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4" name="~PP2040.WAV">
            <a:hlinkClick r:id="" action="ppaction://media"/>
          </p:cNvPr>
          <p:cNvPicPr>
            <a:picLocks noRot="1" noChangeAspect="1"/>
          </p:cNvPicPr>
          <p:nvPr>
            <a:wavAudioFile r:embed="rId1" name="~PP2040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72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yunoncha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aralashma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degan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ma’noni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bildiradi</a:t>
            </a:r>
            <a:r>
              <a:rPr lang="en-US" sz="3200" dirty="0" smtClean="0">
                <a:latin typeface="Comic Sans MS" pitchFamily="66" charset="0"/>
              </a:rPr>
              <a:t>. </a:t>
            </a:r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har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bir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insonning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alohida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umumiy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tasnifi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bo’lib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oliy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nerv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tuzilishining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</a:t>
            </a:r>
            <a:r>
              <a:rPr lang="en-US" sz="3200" dirty="0" smtClean="0">
                <a:latin typeface="Comic Sans MS" pitchFamily="66" charset="0"/>
              </a:rPr>
              <a:t>  u  </a:t>
            </a:r>
            <a:r>
              <a:rPr lang="en-US" sz="3200" dirty="0" err="1" smtClean="0">
                <a:latin typeface="Comic Sans MS" pitchFamily="66" charset="0"/>
              </a:rPr>
              <a:t>individning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faoliyatida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alohida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tus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beradi</a:t>
            </a:r>
            <a:r>
              <a:rPr lang="en-US" sz="3200" dirty="0" smtClean="0">
                <a:latin typeface="Comic Sans MS" pitchFamily="66" charset="0"/>
              </a:rPr>
              <a:t>. </a:t>
            </a:r>
            <a:r>
              <a:rPr lang="en-US" sz="3200" dirty="0" err="1" smtClean="0">
                <a:latin typeface="Comic Sans MS" pitchFamily="66" charset="0"/>
              </a:rPr>
              <a:t>Demak</a:t>
            </a:r>
            <a:r>
              <a:rPr lang="en-US" sz="3200" dirty="0" smtClean="0">
                <a:latin typeface="Comic Sans MS" pitchFamily="66" charset="0"/>
              </a:rPr>
              <a:t>, </a:t>
            </a:r>
            <a:r>
              <a:rPr lang="en-US" sz="3200" dirty="0" err="1" smtClean="0">
                <a:latin typeface="Comic Sans MS" pitchFamily="66" charset="0"/>
              </a:rPr>
              <a:t>temprament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shaxsning</a:t>
            </a:r>
            <a:r>
              <a:rPr lang="en-US" sz="3200" dirty="0" smtClean="0">
                <a:latin typeface="Comic Sans MS" pitchFamily="66" charset="0"/>
              </a:rPr>
              <a:t>  individual </a:t>
            </a:r>
            <a:r>
              <a:rPr lang="en-US" sz="3200" dirty="0" err="1" smtClean="0">
                <a:latin typeface="Comic Sans MS" pitchFamily="66" charset="0"/>
              </a:rPr>
              <a:t>xususiyati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bo’lib</a:t>
            </a:r>
            <a:r>
              <a:rPr lang="en-US" sz="3200" dirty="0" smtClean="0">
                <a:latin typeface="Comic Sans MS" pitchFamily="66" charset="0"/>
              </a:rPr>
              <a:t> u </a:t>
            </a:r>
            <a:r>
              <a:rPr lang="en-US" sz="3200" dirty="0" err="1" smtClean="0">
                <a:latin typeface="Comic Sans MS" pitchFamily="66" charset="0"/>
              </a:rPr>
              <a:t>psixik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jarayonlarning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dinamikasida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nomoyon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bo’ladi</a:t>
            </a:r>
            <a:r>
              <a:rPr lang="en-US" sz="3200" dirty="0" smtClean="0"/>
              <a:t>.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~PP2151.WAV">
            <a:hlinkClick r:id="" action="ppaction://media"/>
          </p:cNvPr>
          <p:cNvPicPr>
            <a:picLocks noRot="1" noChangeAspect="1"/>
          </p:cNvPicPr>
          <p:nvPr>
            <a:wavAudioFile r:embed="rId1" name="~PP2151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59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err="1" smtClean="0">
                <a:latin typeface="Comic Sans MS" pitchFamily="66" charset="0"/>
              </a:rPr>
              <a:t>Ibn</a:t>
            </a:r>
            <a:r>
              <a:rPr lang="en-US" sz="3200" dirty="0" smtClean="0">
                <a:latin typeface="Comic Sans MS" pitchFamily="66" charset="0"/>
              </a:rPr>
              <a:t>  Sino  ham  </a:t>
            </a:r>
            <a:r>
              <a:rPr lang="en-US" sz="3200" dirty="0" err="1" smtClean="0">
                <a:latin typeface="Comic Sans MS" pitchFamily="66" charset="0"/>
              </a:rPr>
              <a:t>insondagi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suyuqliklarni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darajasiga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qarab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turib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davo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choralarini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ko’rish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kerak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degan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tushinchani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beradi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r>
              <a:rPr lang="en-US" sz="3200" dirty="0" smtClean="0">
                <a:latin typeface="Comic Sans MS" pitchFamily="66" charset="0"/>
              </a:rPr>
              <a:t>	Pavlov  </a:t>
            </a:r>
            <a:r>
              <a:rPr lang="en-US" sz="3200" dirty="0" err="1" smtClean="0">
                <a:latin typeface="Comic Sans MS" pitchFamily="66" charset="0"/>
              </a:rPr>
              <a:t>oliy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nerv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tizimini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faoliyatiga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qarab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turib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quyidagi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jarayonlarga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bo’ladi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Qo’zg’alish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tormizlanish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kuchi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Og’ir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vazminligiga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ko’ra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Hatti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harakatchanligiga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ko’ra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4" name="~PP1574.WAV">
            <a:hlinkClick r:id="" action="ppaction://media"/>
          </p:cNvPr>
          <p:cNvPicPr>
            <a:picLocks noRot="1" noChangeAspect="1"/>
          </p:cNvPicPr>
          <p:nvPr>
            <a:wavAudioFile r:embed="rId1" name="~PP1574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79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>
                <a:latin typeface="Comic Sans MS" pitchFamily="66" charset="0"/>
              </a:rPr>
              <a:t>Pavlov  </a:t>
            </a:r>
            <a:r>
              <a:rPr lang="en-US" sz="3200" dirty="0" err="1" smtClean="0">
                <a:latin typeface="Comic Sans MS" pitchFamily="66" charset="0"/>
              </a:rPr>
              <a:t>oliy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nerv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faoliyatini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tipini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ajratgan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Kuchli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og’ir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vazmin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harakatchan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tur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Kuchli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og’ir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vazmin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emas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qo’zg’alish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tormozlanishdan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ustunroq</a:t>
            </a:r>
            <a:r>
              <a:rPr lang="en-US" sz="3200" dirty="0" smtClean="0">
                <a:latin typeface="Comic Sans MS" pitchFamily="66" charset="0"/>
              </a:rPr>
              <a:t> .</a:t>
            </a:r>
            <a:endParaRPr lang="ru-RU" sz="3200" dirty="0" smtClean="0">
              <a:latin typeface="Comic Sans MS" pitchFamily="66" charset="0"/>
            </a:endParaRPr>
          </a:p>
          <a:p>
            <a:pPr lvl="0"/>
            <a:r>
              <a:rPr lang="en-US" sz="3200" dirty="0" err="1" smtClean="0">
                <a:latin typeface="Comic Sans MS" pitchFamily="66" charset="0"/>
              </a:rPr>
              <a:t>Kuchli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vazmin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bosiq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sekin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harakatlanuvchan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tur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" name="~PP2482.WAV">
            <a:hlinkClick r:id="" action="ppaction://media"/>
          </p:cNvPr>
          <p:cNvPicPr>
            <a:picLocks noRot="1" noChangeAspect="1"/>
          </p:cNvPicPr>
          <p:nvPr>
            <a:wavAudioFile r:embed="rId1" name="~PP2482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18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err="1" smtClean="0">
                <a:latin typeface="Comic Sans MS" pitchFamily="66" charset="0"/>
              </a:rPr>
              <a:t>Xalerik</a:t>
            </a:r>
            <a:r>
              <a:rPr lang="en-US" sz="3200" dirty="0" smtClean="0">
                <a:latin typeface="Comic Sans MS" pitchFamily="66" charset="0"/>
              </a:rPr>
              <a:t>-his  </a:t>
            </a:r>
            <a:r>
              <a:rPr lang="en-US" sz="3200" dirty="0" err="1" smtClean="0">
                <a:latin typeface="Comic Sans MS" pitchFamily="66" charset="0"/>
              </a:rPr>
              <a:t>tuyg’ulari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kuchli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kutilmaganda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portlatuvchi</a:t>
            </a:r>
            <a:r>
              <a:rPr lang="en-US" sz="3200" dirty="0" smtClean="0">
                <a:latin typeface="Comic Sans MS" pitchFamily="66" charset="0"/>
              </a:rPr>
              <a:t>,  </a:t>
            </a:r>
            <a:r>
              <a:rPr lang="en-US" sz="3200" dirty="0" err="1" smtClean="0">
                <a:latin typeface="Comic Sans MS" pitchFamily="66" charset="0"/>
              </a:rPr>
              <a:t>qiziqqon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betoqat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egiluvchan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emas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ikkilanuvchi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emas</a:t>
            </a:r>
            <a:r>
              <a:rPr lang="en-US" sz="3200" dirty="0" smtClean="0">
                <a:latin typeface="Comic Sans MS" pitchFamily="66" charset="0"/>
              </a:rPr>
              <a:t>,  </a:t>
            </a:r>
            <a:r>
              <a:rPr lang="en-US" sz="3200" dirty="0" err="1" smtClean="0">
                <a:latin typeface="Comic Sans MS" pitchFamily="66" charset="0"/>
              </a:rPr>
              <a:t>diqqatni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ko’chishi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qiyin</a:t>
            </a:r>
            <a:r>
              <a:rPr lang="en-US" sz="3200" dirty="0" smtClean="0">
                <a:latin typeface="Comic Sans MS" pitchFamily="66" charset="0"/>
              </a:rPr>
              <a:t>,  </a:t>
            </a:r>
            <a:r>
              <a:rPr lang="en-US" sz="3200" dirty="0" err="1" smtClean="0">
                <a:latin typeface="Comic Sans MS" pitchFamily="66" charset="0"/>
              </a:rPr>
              <a:t>mimikalarini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yaqqol</a:t>
            </a:r>
            <a:r>
              <a:rPr lang="en-US" sz="3200" dirty="0" smtClean="0">
                <a:latin typeface="Comic Sans MS" pitchFamily="66" charset="0"/>
              </a:rPr>
              <a:t>,  </a:t>
            </a:r>
            <a:r>
              <a:rPr lang="en-US" sz="3200" dirty="0" err="1" smtClean="0">
                <a:latin typeface="Comic Sans MS" pitchFamily="66" charset="0"/>
              </a:rPr>
              <a:t>insonlarga</a:t>
            </a:r>
            <a:r>
              <a:rPr lang="en-US" sz="3200" dirty="0" smtClean="0">
                <a:latin typeface="Comic Sans MS" pitchFamily="66" charset="0"/>
              </a:rPr>
              <a:t>  </a:t>
            </a:r>
            <a:r>
              <a:rPr lang="en-US" sz="3200" dirty="0" err="1" smtClean="0">
                <a:latin typeface="Comic Sans MS" pitchFamily="66" charset="0"/>
              </a:rPr>
              <a:t>nisbatan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intiluvchan</a:t>
            </a:r>
            <a:r>
              <a:rPr lang="en-US" sz="3200" dirty="0" smtClean="0">
                <a:latin typeface="Comic Sans MS" pitchFamily="66" charset="0"/>
              </a:rPr>
              <a:t>.</a:t>
            </a:r>
            <a:endParaRPr lang="ru-RU" sz="3200" dirty="0" smtClean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" name="~PP1962.WAV">
            <a:hlinkClick r:id="" action="ppaction://media"/>
          </p:cNvPr>
          <p:cNvPicPr>
            <a:picLocks noRot="1" noChangeAspect="1"/>
          </p:cNvPicPr>
          <p:nvPr>
            <a:wavAudioFile r:embed="rId1" name="~PP1962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88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err="1" smtClean="0"/>
              <a:t>Sangvenik</a:t>
            </a:r>
            <a:r>
              <a:rPr lang="en-US" sz="3200" dirty="0" smtClean="0"/>
              <a:t>- </a:t>
            </a:r>
            <a:r>
              <a:rPr lang="en-US" sz="3200" dirty="0" err="1" smtClean="0"/>
              <a:t>barcha</a:t>
            </a:r>
            <a:r>
              <a:rPr lang="en-US" sz="3200" dirty="0" smtClean="0"/>
              <a:t> </a:t>
            </a:r>
            <a:r>
              <a:rPr lang="en-US" sz="3200" dirty="0" err="1" smtClean="0"/>
              <a:t>narsalarga</a:t>
            </a:r>
            <a:r>
              <a:rPr lang="en-US" sz="3200" dirty="0" smtClean="0"/>
              <a:t> </a:t>
            </a:r>
            <a:r>
              <a:rPr lang="en-US" sz="3200" dirty="0" err="1" smtClean="0"/>
              <a:t>intilish</a:t>
            </a:r>
            <a:r>
              <a:rPr lang="en-US" sz="3200" dirty="0" smtClean="0"/>
              <a:t>  </a:t>
            </a:r>
            <a:r>
              <a:rPr lang="en-US" sz="3200" dirty="0" err="1" smtClean="0"/>
              <a:t>faollik</a:t>
            </a:r>
            <a:r>
              <a:rPr lang="en-US" sz="3200" dirty="0" smtClean="0"/>
              <a:t> </a:t>
            </a:r>
            <a:r>
              <a:rPr lang="en-US" sz="3200" dirty="0" err="1" smtClean="0"/>
              <a:t>bilan</a:t>
            </a:r>
            <a:r>
              <a:rPr lang="en-US" sz="3200" dirty="0" smtClean="0"/>
              <a:t>  </a:t>
            </a:r>
            <a:r>
              <a:rPr lang="en-US" sz="3200" dirty="0" err="1" smtClean="0"/>
              <a:t>munosabatni</a:t>
            </a:r>
            <a:r>
              <a:rPr lang="en-US" sz="3200" dirty="0" smtClean="0"/>
              <a:t> </a:t>
            </a:r>
            <a:r>
              <a:rPr lang="en-US" sz="3200" dirty="0" err="1" smtClean="0"/>
              <a:t>bildiradi</a:t>
            </a:r>
            <a:r>
              <a:rPr lang="en-US" sz="3200" dirty="0" smtClean="0"/>
              <a:t>  </a:t>
            </a:r>
            <a:r>
              <a:rPr lang="en-US" sz="3200" dirty="0" err="1" smtClean="0"/>
              <a:t>diqqatni</a:t>
            </a:r>
            <a:r>
              <a:rPr lang="en-US" sz="3200" dirty="0" smtClean="0"/>
              <a:t>  </a:t>
            </a:r>
            <a:r>
              <a:rPr lang="en-US" sz="3200" dirty="0" err="1" smtClean="0"/>
              <a:t>tez</a:t>
            </a:r>
            <a:r>
              <a:rPr lang="en-US" sz="3200" dirty="0" smtClean="0"/>
              <a:t>  </a:t>
            </a:r>
            <a:r>
              <a:rPr lang="en-US" sz="3200" dirty="0" err="1" smtClean="0"/>
              <a:t>toplaydi</a:t>
            </a:r>
            <a:r>
              <a:rPr lang="en-US" sz="3200" dirty="0" smtClean="0"/>
              <a:t>  </a:t>
            </a:r>
            <a:r>
              <a:rPr lang="en-US" sz="3200" dirty="0" err="1" smtClean="0"/>
              <a:t>tashqi</a:t>
            </a:r>
            <a:r>
              <a:rPr lang="en-US" sz="3200" dirty="0" smtClean="0"/>
              <a:t>  </a:t>
            </a:r>
            <a:r>
              <a:rPr lang="en-US" sz="3200" dirty="0" err="1" smtClean="0"/>
              <a:t>tasirlarga</a:t>
            </a:r>
            <a:r>
              <a:rPr lang="en-US" sz="3200" dirty="0" smtClean="0"/>
              <a:t>  </a:t>
            </a:r>
            <a:r>
              <a:rPr lang="en-US" sz="3200" dirty="0" err="1" smtClean="0"/>
              <a:t>kamroq</a:t>
            </a:r>
            <a:r>
              <a:rPr lang="en-US" sz="3200" dirty="0" smtClean="0"/>
              <a:t>  </a:t>
            </a:r>
            <a:r>
              <a:rPr lang="en-US" sz="3200" dirty="0" err="1" smtClean="0"/>
              <a:t>beriladi</a:t>
            </a:r>
            <a:r>
              <a:rPr lang="en-US" sz="3200" dirty="0" smtClean="0"/>
              <a:t>  </a:t>
            </a:r>
            <a:r>
              <a:rPr lang="en-US" sz="3200" dirty="0" err="1" smtClean="0"/>
              <a:t>xarakatchan</a:t>
            </a:r>
            <a:r>
              <a:rPr lang="en-US" sz="3200" dirty="0" smtClean="0"/>
              <a:t>  </a:t>
            </a:r>
            <a:r>
              <a:rPr lang="en-US" sz="3200" dirty="0" err="1" smtClean="0"/>
              <a:t>faol</a:t>
            </a:r>
            <a:r>
              <a:rPr lang="en-US" sz="3200" dirty="0" smtClean="0"/>
              <a:t>  </a:t>
            </a:r>
            <a:r>
              <a:rPr lang="en-US" sz="3200" dirty="0" err="1" smtClean="0"/>
              <a:t>uzoq</a:t>
            </a:r>
            <a:r>
              <a:rPr lang="en-US" sz="3200" dirty="0" smtClean="0"/>
              <a:t>  </a:t>
            </a:r>
            <a:r>
              <a:rPr lang="en-US" sz="3200" dirty="0" err="1" smtClean="0"/>
              <a:t>vaqt</a:t>
            </a:r>
            <a:r>
              <a:rPr lang="en-US" sz="3200" dirty="0" smtClean="0"/>
              <a:t>  </a:t>
            </a:r>
            <a:r>
              <a:rPr lang="en-US" sz="3200" dirty="0" err="1" smtClean="0"/>
              <a:t>ishlab</a:t>
            </a:r>
            <a:r>
              <a:rPr lang="en-US" sz="3200" dirty="0" smtClean="0"/>
              <a:t>  </a:t>
            </a:r>
            <a:r>
              <a:rPr lang="en-US" sz="3200" dirty="0" err="1" smtClean="0"/>
              <a:t>charchamasligi</a:t>
            </a:r>
            <a:r>
              <a:rPr lang="en-US" sz="3200" dirty="0" smtClean="0"/>
              <a:t>  </a:t>
            </a:r>
            <a:r>
              <a:rPr lang="en-US" sz="3200" dirty="0" err="1" smtClean="0"/>
              <a:t>mumkin</a:t>
            </a:r>
            <a:r>
              <a:rPr lang="en-US" sz="3200" dirty="0" smtClean="0"/>
              <a:t>  </a:t>
            </a:r>
            <a:r>
              <a:rPr lang="en-US" sz="3200" dirty="0" err="1" smtClean="0"/>
              <a:t>ishga</a:t>
            </a:r>
            <a:r>
              <a:rPr lang="en-US" sz="3200" dirty="0" smtClean="0"/>
              <a:t>  </a:t>
            </a:r>
            <a:r>
              <a:rPr lang="en-US" sz="3200" dirty="0" err="1" smtClean="0"/>
              <a:t>ishtiyoq</a:t>
            </a:r>
            <a:r>
              <a:rPr lang="en-US" sz="3200" dirty="0" smtClean="0"/>
              <a:t> </a:t>
            </a:r>
            <a:r>
              <a:rPr lang="en-US" sz="3200" dirty="0" err="1" smtClean="0"/>
              <a:t>bilan</a:t>
            </a:r>
            <a:r>
              <a:rPr lang="en-US" sz="3200" dirty="0" smtClean="0"/>
              <a:t>  </a:t>
            </a:r>
            <a:r>
              <a:rPr lang="en-US" sz="3200" dirty="0" err="1" smtClean="0"/>
              <a:t>kirishadi</a:t>
            </a:r>
            <a:r>
              <a:rPr lang="en-US" sz="3200" dirty="0" smtClean="0"/>
              <a:t>  </a:t>
            </a:r>
            <a:r>
              <a:rPr lang="en-US" sz="3200" dirty="0" err="1" smtClean="0"/>
              <a:t>tartibli</a:t>
            </a:r>
            <a:r>
              <a:rPr lang="en-US" sz="3200" dirty="0" smtClean="0"/>
              <a:t>  </a:t>
            </a:r>
            <a:r>
              <a:rPr lang="en-US" sz="3200" dirty="0" err="1" smtClean="0"/>
              <a:t>fikirlab</a:t>
            </a:r>
            <a:r>
              <a:rPr lang="en-US" sz="3200" dirty="0" smtClean="0"/>
              <a:t> </a:t>
            </a:r>
            <a:r>
              <a:rPr lang="en-US" sz="3200" dirty="0" err="1" smtClean="0"/>
              <a:t>tez</a:t>
            </a:r>
            <a:r>
              <a:rPr lang="en-US" sz="3200" dirty="0" smtClean="0"/>
              <a:t>  </a:t>
            </a:r>
            <a:r>
              <a:rPr lang="en-US" sz="3200" dirty="0" err="1" smtClean="0"/>
              <a:t>bir</a:t>
            </a:r>
            <a:r>
              <a:rPr lang="en-US" sz="3200" dirty="0" smtClean="0"/>
              <a:t>  </a:t>
            </a:r>
            <a:r>
              <a:rPr lang="en-US" sz="3200" dirty="0" err="1" smtClean="0"/>
              <a:t>yo’nalishda</a:t>
            </a:r>
            <a:r>
              <a:rPr lang="en-US" sz="3200" dirty="0" smtClean="0"/>
              <a:t>  </a:t>
            </a:r>
            <a:r>
              <a:rPr lang="en-US" sz="3200" dirty="0" err="1" smtClean="0"/>
              <a:t>uzoq</a:t>
            </a:r>
            <a:r>
              <a:rPr lang="en-US" sz="3200" dirty="0" smtClean="0"/>
              <a:t>  </a:t>
            </a:r>
            <a:r>
              <a:rPr lang="en-US" sz="3200" dirty="0" err="1" smtClean="0"/>
              <a:t>ishlay</a:t>
            </a:r>
            <a:r>
              <a:rPr lang="en-US" sz="3200" dirty="0" smtClean="0"/>
              <a:t> </a:t>
            </a:r>
            <a:r>
              <a:rPr lang="en-US" sz="3200" dirty="0" err="1" smtClean="0"/>
              <a:t>olmaydi</a:t>
            </a:r>
            <a:r>
              <a:rPr lang="en-US" sz="3200" dirty="0" smtClean="0"/>
              <a:t>  </a:t>
            </a:r>
            <a:r>
              <a:rPr lang="en-US" sz="3200" dirty="0" err="1" smtClean="0"/>
              <a:t>yig’lab</a:t>
            </a:r>
            <a:r>
              <a:rPr lang="en-US" sz="3200" dirty="0" smtClean="0"/>
              <a:t>  </a:t>
            </a:r>
            <a:r>
              <a:rPr lang="en-US" sz="3200" dirty="0" err="1" smtClean="0"/>
              <a:t>turib</a:t>
            </a:r>
            <a:r>
              <a:rPr lang="en-US" sz="3200" dirty="0" smtClean="0"/>
              <a:t>  </a:t>
            </a:r>
            <a:r>
              <a:rPr lang="en-US" sz="3200" dirty="0" err="1" smtClean="0"/>
              <a:t>kulishi</a:t>
            </a:r>
            <a:r>
              <a:rPr lang="en-US" sz="3200" dirty="0" smtClean="0"/>
              <a:t>  </a:t>
            </a:r>
            <a:r>
              <a:rPr lang="en-US" sz="3200" dirty="0" err="1" smtClean="0"/>
              <a:t>mumkin</a:t>
            </a:r>
            <a:r>
              <a:rPr lang="en-US" sz="3200" dirty="0" smtClean="0"/>
              <a:t>.</a:t>
            </a:r>
            <a:endParaRPr lang="ru-RU" sz="3200" dirty="0"/>
          </a:p>
        </p:txBody>
      </p:sp>
      <p:pic>
        <p:nvPicPr>
          <p:cNvPr id="4" name="~PP487.WAV">
            <a:hlinkClick r:id="" action="ppaction://media"/>
          </p:cNvPr>
          <p:cNvPicPr>
            <a:picLocks noRot="1" noChangeAspect="1"/>
          </p:cNvPicPr>
          <p:nvPr>
            <a:wavAudioFile r:embed="rId1" name="~PP487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109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err="1" smtClean="0"/>
              <a:t>Flegmatik</a:t>
            </a:r>
            <a:r>
              <a:rPr lang="en-US" sz="3200" dirty="0" smtClean="0"/>
              <a:t>- </a:t>
            </a:r>
            <a:r>
              <a:rPr lang="en-US" sz="3200" dirty="0" err="1" smtClean="0"/>
              <a:t>tashqi</a:t>
            </a:r>
            <a:r>
              <a:rPr lang="en-US" sz="3200" dirty="0" smtClean="0"/>
              <a:t>  </a:t>
            </a:r>
            <a:r>
              <a:rPr lang="en-US" sz="3200" dirty="0" err="1" smtClean="0"/>
              <a:t>tasirlarga</a:t>
            </a:r>
            <a:r>
              <a:rPr lang="en-US" sz="3200" dirty="0" smtClean="0"/>
              <a:t>  </a:t>
            </a:r>
            <a:r>
              <a:rPr lang="en-US" sz="3200" dirty="0" err="1" smtClean="0"/>
              <a:t>javob</a:t>
            </a:r>
            <a:r>
              <a:rPr lang="en-US" sz="3200" dirty="0" smtClean="0"/>
              <a:t>  </a:t>
            </a:r>
            <a:r>
              <a:rPr lang="en-US" sz="3200" dirty="0" err="1" smtClean="0"/>
              <a:t>kuchi</a:t>
            </a:r>
            <a:r>
              <a:rPr lang="en-US" sz="3200" dirty="0" smtClean="0"/>
              <a:t>  pas  </a:t>
            </a:r>
            <a:r>
              <a:rPr lang="en-US" sz="3200" dirty="0" err="1" smtClean="0"/>
              <a:t>kuchsiz</a:t>
            </a:r>
            <a:r>
              <a:rPr lang="en-US" sz="3200" dirty="0" smtClean="0"/>
              <a:t>  </a:t>
            </a:r>
            <a:r>
              <a:rPr lang="en-US" sz="3200" dirty="0" err="1" smtClean="0"/>
              <a:t>ematsional</a:t>
            </a:r>
            <a:r>
              <a:rPr lang="en-US" sz="3200" dirty="0" smtClean="0"/>
              <a:t>  </a:t>
            </a:r>
            <a:r>
              <a:rPr lang="en-US" sz="3200" dirty="0" err="1" smtClean="0"/>
              <a:t>kuldirish</a:t>
            </a:r>
            <a:r>
              <a:rPr lang="en-US" sz="3200" dirty="0" smtClean="0"/>
              <a:t>  </a:t>
            </a:r>
            <a:r>
              <a:rPr lang="en-US" sz="3200" dirty="0" err="1" smtClean="0"/>
              <a:t>yig’lash</a:t>
            </a:r>
            <a:r>
              <a:rPr lang="en-US" sz="3200" dirty="0" smtClean="0"/>
              <a:t>  </a:t>
            </a:r>
            <a:r>
              <a:rPr lang="en-US" sz="3200" dirty="0" err="1" smtClean="0"/>
              <a:t>xafa</a:t>
            </a:r>
            <a:r>
              <a:rPr lang="en-US" sz="3200" dirty="0" smtClean="0"/>
              <a:t>  </a:t>
            </a:r>
            <a:r>
              <a:rPr lang="en-US" sz="3200" dirty="0" err="1" smtClean="0"/>
              <a:t>qilish</a:t>
            </a:r>
            <a:r>
              <a:rPr lang="en-US" sz="3200" dirty="0" smtClean="0"/>
              <a:t>  </a:t>
            </a:r>
            <a:r>
              <a:rPr lang="en-US" sz="3200" dirty="0" err="1" smtClean="0"/>
              <a:t>qiyin</a:t>
            </a:r>
            <a:r>
              <a:rPr lang="en-US" sz="3200" dirty="0" smtClean="0"/>
              <a:t>  </a:t>
            </a:r>
            <a:r>
              <a:rPr lang="en-US" sz="3200" dirty="0" err="1" smtClean="0"/>
              <a:t>qashshoq</a:t>
            </a:r>
            <a:r>
              <a:rPr lang="en-US" sz="3200" dirty="0" smtClean="0"/>
              <a:t>  </a:t>
            </a:r>
            <a:r>
              <a:rPr lang="en-US" sz="3200" dirty="0" err="1" smtClean="0"/>
              <a:t>mimikaga</a:t>
            </a:r>
            <a:r>
              <a:rPr lang="en-US" sz="3200" dirty="0" smtClean="0"/>
              <a:t>  </a:t>
            </a:r>
            <a:r>
              <a:rPr lang="en-US" sz="3200" dirty="0" err="1" smtClean="0"/>
              <a:t>ega</a:t>
            </a:r>
            <a:r>
              <a:rPr lang="en-US" sz="3200" dirty="0" smtClean="0"/>
              <a:t>  </a:t>
            </a:r>
            <a:r>
              <a:rPr lang="en-US" sz="3200" dirty="0" err="1" smtClean="0"/>
              <a:t>nutqi</a:t>
            </a:r>
            <a:r>
              <a:rPr lang="en-US" sz="3200" dirty="0" smtClean="0"/>
              <a:t> </a:t>
            </a:r>
            <a:r>
              <a:rPr lang="en-US" sz="3200" dirty="0" err="1" smtClean="0"/>
              <a:t>sekin</a:t>
            </a:r>
            <a:r>
              <a:rPr lang="en-US" sz="3200" dirty="0" smtClean="0"/>
              <a:t>  </a:t>
            </a:r>
            <a:r>
              <a:rPr lang="en-US" sz="3200" dirty="0" err="1" smtClean="0"/>
              <a:t>ikkilanuvchi</a:t>
            </a:r>
            <a:r>
              <a:rPr lang="en-US" sz="3200" dirty="0" smtClean="0"/>
              <a:t>  </a:t>
            </a:r>
            <a:r>
              <a:rPr lang="en-US" sz="3200" dirty="0" err="1" smtClean="0"/>
              <a:t>sabr</a:t>
            </a:r>
            <a:r>
              <a:rPr lang="en-US" sz="3200" dirty="0" smtClean="0"/>
              <a:t>  </a:t>
            </a:r>
            <a:r>
              <a:rPr lang="en-US" sz="3200" dirty="0" err="1" smtClean="0"/>
              <a:t>bardoshli</a:t>
            </a:r>
            <a:r>
              <a:rPr lang="en-US" sz="3200" dirty="0" smtClean="0"/>
              <a:t>  </a:t>
            </a:r>
            <a:r>
              <a:rPr lang="en-US" sz="3200" dirty="0" err="1" smtClean="0"/>
              <a:t>o’z</a:t>
            </a:r>
            <a:r>
              <a:rPr lang="en-US" sz="3200" dirty="0" smtClean="0"/>
              <a:t>  </a:t>
            </a:r>
            <a:r>
              <a:rPr lang="en-US" sz="3200" dirty="0" err="1" smtClean="0"/>
              <a:t>o’zini</a:t>
            </a:r>
            <a:r>
              <a:rPr lang="en-US" sz="3200" dirty="0" smtClean="0"/>
              <a:t>  </a:t>
            </a:r>
            <a:r>
              <a:rPr lang="en-US" sz="3200" dirty="0" err="1" smtClean="0"/>
              <a:t>boshqara</a:t>
            </a:r>
            <a:r>
              <a:rPr lang="en-US" sz="3200" dirty="0" smtClean="0"/>
              <a:t>  </a:t>
            </a:r>
            <a:r>
              <a:rPr lang="en-US" sz="3200" dirty="0" err="1" smtClean="0"/>
              <a:t>oladi</a:t>
            </a:r>
            <a:r>
              <a:rPr lang="en-US" sz="3200" dirty="0" smtClean="0"/>
              <a:t>  </a:t>
            </a:r>
            <a:r>
              <a:rPr lang="en-US" sz="3200" dirty="0" err="1" smtClean="0"/>
              <a:t>yangi</a:t>
            </a:r>
            <a:r>
              <a:rPr lang="en-US" sz="3200" dirty="0" smtClean="0"/>
              <a:t>  </a:t>
            </a:r>
            <a:r>
              <a:rPr lang="en-US" sz="3200" dirty="0" err="1" smtClean="0"/>
              <a:t>ish</a:t>
            </a:r>
            <a:r>
              <a:rPr lang="en-US" sz="3200" dirty="0" smtClean="0"/>
              <a:t>  </a:t>
            </a:r>
            <a:r>
              <a:rPr lang="en-US" sz="3200" dirty="0" err="1" smtClean="0"/>
              <a:t>boshlasa</a:t>
            </a:r>
            <a:r>
              <a:rPr lang="en-US" sz="3200" dirty="0" smtClean="0"/>
              <a:t>  </a:t>
            </a:r>
            <a:r>
              <a:rPr lang="en-US" sz="3200" dirty="0" err="1" smtClean="0"/>
              <a:t>qatty</a:t>
            </a:r>
            <a:r>
              <a:rPr lang="en-US" sz="3200" dirty="0" smtClean="0"/>
              <a:t> </a:t>
            </a:r>
            <a:r>
              <a:rPr lang="en-US" sz="3200" dirty="0" err="1" smtClean="0"/>
              <a:t>va</a:t>
            </a:r>
            <a:r>
              <a:rPr lang="en-US" sz="3200" dirty="0" smtClean="0"/>
              <a:t>  </a:t>
            </a:r>
            <a:r>
              <a:rPr lang="en-US" sz="3200" dirty="0" err="1" smtClean="0"/>
              <a:t>bir</a:t>
            </a:r>
            <a:r>
              <a:rPr lang="en-US" sz="3200" dirty="0" smtClean="0"/>
              <a:t>  </a:t>
            </a:r>
            <a:r>
              <a:rPr lang="en-US" sz="3200" dirty="0" err="1" smtClean="0"/>
              <a:t>yo’nalishda</a:t>
            </a:r>
            <a:r>
              <a:rPr lang="en-US" sz="3200" dirty="0" smtClean="0"/>
              <a:t>  </a:t>
            </a:r>
            <a:r>
              <a:rPr lang="en-US" sz="3200" dirty="0" err="1" smtClean="0"/>
              <a:t>ish</a:t>
            </a:r>
            <a:r>
              <a:rPr lang="en-US" sz="3200" dirty="0" smtClean="0"/>
              <a:t>  </a:t>
            </a:r>
            <a:r>
              <a:rPr lang="en-US" sz="3200" dirty="0" err="1" smtClean="0"/>
              <a:t>qiladi</a:t>
            </a:r>
            <a:r>
              <a:rPr lang="en-US" sz="3200" dirty="0" smtClean="0"/>
              <a:t>   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~PP629.WAV">
            <a:hlinkClick r:id="" action="ppaction://media"/>
          </p:cNvPr>
          <p:cNvPicPr>
            <a:picLocks noRot="1" noChangeAspect="1"/>
          </p:cNvPicPr>
          <p:nvPr>
            <a:wavAudioFile r:embed="rId1" name="~PP629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62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</TotalTime>
  <Words>300</Words>
  <Application>Microsoft Office PowerPoint</Application>
  <PresentationFormat>Экран (4:3)</PresentationFormat>
  <Paragraphs>23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MS UI Gothic</vt:lpstr>
      <vt:lpstr>Century Schoolbook</vt:lpstr>
      <vt:lpstr>Comic Sans MS</vt:lpstr>
      <vt:lpstr>Wingdings</vt:lpstr>
      <vt:lpstr>Wingdings 2</vt:lpstr>
      <vt:lpstr>Эркер</vt:lpstr>
      <vt:lpstr>Презентация PowerPoint</vt:lpstr>
      <vt:lpstr> Temprament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E'TIBORLARINGIZ  UCHUN  RAHMAT  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Home</cp:lastModifiedBy>
  <cp:revision>22</cp:revision>
  <dcterms:created xsi:type="dcterms:W3CDTF">2013-06-12T16:54:42Z</dcterms:created>
  <dcterms:modified xsi:type="dcterms:W3CDTF">2015-01-29T12:40:18Z</dcterms:modified>
</cp:coreProperties>
</file>