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Override6.xml" ContentType="application/vnd.openxmlformats-officedocument.themeOverrid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Override8.xml" ContentType="application/vnd.openxmlformats-officedocument.themeOverride+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68" r:id="rId4"/>
    <p:sldMasterId id="2147483780" r:id="rId5"/>
    <p:sldMasterId id="2147483804" r:id="rId6"/>
    <p:sldMasterId id="2147483816" r:id="rId7"/>
  </p:sldMasterIdLst>
  <p:notesMasterIdLst>
    <p:notesMasterId r:id="rId37"/>
  </p:notesMasterIdLst>
  <p:sldIdLst>
    <p:sldId id="256" r:id="rId8"/>
    <p:sldId id="257" r:id="rId9"/>
    <p:sldId id="299" r:id="rId10"/>
    <p:sldId id="277" r:id="rId11"/>
    <p:sldId id="278" r:id="rId12"/>
    <p:sldId id="287" r:id="rId13"/>
    <p:sldId id="288" r:id="rId14"/>
    <p:sldId id="289" r:id="rId15"/>
    <p:sldId id="290" r:id="rId16"/>
    <p:sldId id="291" r:id="rId17"/>
    <p:sldId id="292" r:id="rId18"/>
    <p:sldId id="293" r:id="rId19"/>
    <p:sldId id="260" r:id="rId20"/>
    <p:sldId id="263" r:id="rId21"/>
    <p:sldId id="294" r:id="rId22"/>
    <p:sldId id="264" r:id="rId23"/>
    <p:sldId id="268" r:id="rId24"/>
    <p:sldId id="272" r:id="rId25"/>
    <p:sldId id="298" r:id="rId26"/>
    <p:sldId id="297" r:id="rId27"/>
    <p:sldId id="281" r:id="rId28"/>
    <p:sldId id="282" r:id="rId29"/>
    <p:sldId id="283" r:id="rId30"/>
    <p:sldId id="284" r:id="rId31"/>
    <p:sldId id="296" r:id="rId32"/>
    <p:sldId id="285" r:id="rId33"/>
    <p:sldId id="286" r:id="rId34"/>
    <p:sldId id="295" r:id="rId35"/>
    <p:sldId id="269"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FFCC"/>
    <a:srgbClr val="660033"/>
    <a:srgbClr val="99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D4D74-4C79-4C8E-9533-401E51D6A345}" type="doc">
      <dgm:prSet loTypeId="urn:microsoft.com/office/officeart/2005/8/layout/radial6" loCatId="relationship" qsTypeId="urn:microsoft.com/office/officeart/2005/8/quickstyle/simple1#1" qsCatId="simple" csTypeId="urn:microsoft.com/office/officeart/2005/8/colors/accent1_2#1" csCatId="accent1" phldr="1"/>
      <dgm:spPr/>
      <dgm:t>
        <a:bodyPr/>
        <a:lstStyle/>
        <a:p>
          <a:endParaRPr lang="ru-RU"/>
        </a:p>
      </dgm:t>
    </dgm:pt>
    <dgm:pt modelId="{A90C82C8-E318-4FDE-B300-C967125D9F26}">
      <dgm:prSet phldrT="[Текст]"/>
      <dgm:spPr/>
      <dgm:t>
        <a:bodyPr/>
        <a:lstStyle/>
        <a:p>
          <a:r>
            <a:rPr lang="uz-Cyrl-UZ" dirty="0" smtClean="0"/>
            <a:t>Этногенез</a:t>
          </a:r>
          <a:endParaRPr lang="ru-RU" dirty="0"/>
        </a:p>
      </dgm:t>
    </dgm:pt>
    <dgm:pt modelId="{1C798EE5-4D11-4315-9241-EBC5910FF037}" type="parTrans" cxnId="{002136FB-A834-4A7C-BB6D-8E68C71C9C09}">
      <dgm:prSet/>
      <dgm:spPr/>
      <dgm:t>
        <a:bodyPr/>
        <a:lstStyle/>
        <a:p>
          <a:endParaRPr lang="ru-RU"/>
        </a:p>
      </dgm:t>
    </dgm:pt>
    <dgm:pt modelId="{9D3CB733-7BDF-4696-B2D1-2C1271908480}" type="sibTrans" cxnId="{002136FB-A834-4A7C-BB6D-8E68C71C9C09}">
      <dgm:prSet/>
      <dgm:spPr/>
      <dgm:t>
        <a:bodyPr/>
        <a:lstStyle/>
        <a:p>
          <a:endParaRPr lang="ru-RU"/>
        </a:p>
      </dgm:t>
    </dgm:pt>
    <dgm:pt modelId="{E9807B92-5763-45A3-8C7A-65BC0D08BB4A}">
      <dgm:prSet phldrT="[Текст]" custT="1"/>
      <dgm:spPr/>
      <dgm:t>
        <a:bodyPr/>
        <a:lstStyle/>
        <a:p>
          <a:r>
            <a:rPr lang="uz-Cyrl-UZ" sz="1700" dirty="0" smtClean="0"/>
            <a:t>этнология</a:t>
          </a:r>
          <a:endParaRPr lang="ru-RU" sz="1700" dirty="0"/>
        </a:p>
      </dgm:t>
    </dgm:pt>
    <dgm:pt modelId="{7C8D5EF1-58F1-4DC2-A893-892C41BCC604}" type="parTrans" cxnId="{15FE6BEE-824A-442B-9FE7-47BE902979C8}">
      <dgm:prSet/>
      <dgm:spPr/>
      <dgm:t>
        <a:bodyPr/>
        <a:lstStyle/>
        <a:p>
          <a:endParaRPr lang="ru-RU"/>
        </a:p>
      </dgm:t>
    </dgm:pt>
    <dgm:pt modelId="{4883950E-09EA-4643-80C5-DC868DE4CF50}" type="sibTrans" cxnId="{15FE6BEE-824A-442B-9FE7-47BE902979C8}">
      <dgm:prSet/>
      <dgm:spPr/>
      <dgm:t>
        <a:bodyPr/>
        <a:lstStyle/>
        <a:p>
          <a:endParaRPr lang="ru-RU"/>
        </a:p>
      </dgm:t>
    </dgm:pt>
    <dgm:pt modelId="{984AE70D-C1D8-472C-A708-231DDF8F311C}">
      <dgm:prSet phldrT="[Текст]" custT="1"/>
      <dgm:spPr/>
      <dgm:t>
        <a:bodyPr/>
        <a:lstStyle/>
        <a:p>
          <a:r>
            <a:rPr lang="uz-Cyrl-UZ" sz="1700" dirty="0" smtClean="0"/>
            <a:t>этнография</a:t>
          </a:r>
          <a:endParaRPr lang="ru-RU" sz="1700" dirty="0"/>
        </a:p>
      </dgm:t>
    </dgm:pt>
    <dgm:pt modelId="{CFA0B8FA-C22C-40A3-A6A1-80C2A860274F}" type="parTrans" cxnId="{A434628C-E923-411B-A7C0-701A12CC7E0E}">
      <dgm:prSet/>
      <dgm:spPr/>
      <dgm:t>
        <a:bodyPr/>
        <a:lstStyle/>
        <a:p>
          <a:endParaRPr lang="ru-RU"/>
        </a:p>
      </dgm:t>
    </dgm:pt>
    <dgm:pt modelId="{CCF71C64-8490-4202-AB36-5E80046C66E6}" type="sibTrans" cxnId="{A434628C-E923-411B-A7C0-701A12CC7E0E}">
      <dgm:prSet/>
      <dgm:spPr/>
      <dgm:t>
        <a:bodyPr/>
        <a:lstStyle/>
        <a:p>
          <a:endParaRPr lang="ru-RU"/>
        </a:p>
      </dgm:t>
    </dgm:pt>
    <dgm:pt modelId="{EBEE4EDE-42AA-4EC4-9286-01EEC2DD0864}">
      <dgm:prSet phldrT="[Текст]" custT="1"/>
      <dgm:spPr/>
      <dgm:t>
        <a:bodyPr/>
        <a:lstStyle/>
        <a:p>
          <a:r>
            <a:rPr lang="uz-Cyrl-UZ" sz="1700" dirty="0" smtClean="0"/>
            <a:t>антропология</a:t>
          </a:r>
          <a:endParaRPr lang="ru-RU" sz="1700" dirty="0"/>
        </a:p>
      </dgm:t>
    </dgm:pt>
    <dgm:pt modelId="{D095E013-5478-48BF-AA26-0655CD570011}" type="parTrans" cxnId="{A54DCAEC-66D5-48CF-8E1F-518F16E0D798}">
      <dgm:prSet/>
      <dgm:spPr/>
      <dgm:t>
        <a:bodyPr/>
        <a:lstStyle/>
        <a:p>
          <a:endParaRPr lang="ru-RU"/>
        </a:p>
      </dgm:t>
    </dgm:pt>
    <dgm:pt modelId="{61A86DE0-DD69-45E5-9899-707C23B418BA}" type="sibTrans" cxnId="{A54DCAEC-66D5-48CF-8E1F-518F16E0D798}">
      <dgm:prSet/>
      <dgm:spPr/>
      <dgm:t>
        <a:bodyPr/>
        <a:lstStyle/>
        <a:p>
          <a:endParaRPr lang="ru-RU"/>
        </a:p>
      </dgm:t>
    </dgm:pt>
    <dgm:pt modelId="{AA865007-FD5B-436F-A183-51DEFE008F32}">
      <dgm:prSet phldrT="[Текст]" custT="1"/>
      <dgm:spPr/>
      <dgm:t>
        <a:bodyPr/>
        <a:lstStyle/>
        <a:p>
          <a:r>
            <a:rPr lang="uz-Cyrl-UZ" sz="1700" dirty="0" smtClean="0"/>
            <a:t>археология</a:t>
          </a:r>
          <a:endParaRPr lang="ru-RU" sz="1700" dirty="0"/>
        </a:p>
      </dgm:t>
    </dgm:pt>
    <dgm:pt modelId="{F6325382-ED8F-4B5E-B74C-D9158DAE176D}" type="parTrans" cxnId="{44CF0AF2-9C88-49F5-B6B7-E7AFB8E11A38}">
      <dgm:prSet/>
      <dgm:spPr/>
      <dgm:t>
        <a:bodyPr/>
        <a:lstStyle/>
        <a:p>
          <a:endParaRPr lang="ru-RU"/>
        </a:p>
      </dgm:t>
    </dgm:pt>
    <dgm:pt modelId="{0AD290E1-4953-46C9-91EB-07799D75D840}" type="sibTrans" cxnId="{44CF0AF2-9C88-49F5-B6B7-E7AFB8E11A38}">
      <dgm:prSet/>
      <dgm:spPr/>
      <dgm:t>
        <a:bodyPr/>
        <a:lstStyle/>
        <a:p>
          <a:endParaRPr lang="ru-RU"/>
        </a:p>
      </dgm:t>
    </dgm:pt>
    <dgm:pt modelId="{0BA2A5AD-8A3D-40EF-857D-30CCBD7B9FC1}">
      <dgm:prSet phldrT="[Текст]"/>
      <dgm:spPr/>
      <dgm:t>
        <a:bodyPr/>
        <a:lstStyle/>
        <a:p>
          <a:endParaRPr lang="ru-RU"/>
        </a:p>
      </dgm:t>
    </dgm:pt>
    <dgm:pt modelId="{00FEAB61-5D8D-453B-B2B6-C00735CC60CA}" type="parTrans" cxnId="{AC9041D9-788E-4B6E-941E-6A7CBEDAB1FC}">
      <dgm:prSet/>
      <dgm:spPr/>
      <dgm:t>
        <a:bodyPr/>
        <a:lstStyle/>
        <a:p>
          <a:endParaRPr lang="ru-RU"/>
        </a:p>
      </dgm:t>
    </dgm:pt>
    <dgm:pt modelId="{D1FF2833-ACAC-4B27-AE0E-5F65CA71EFF9}" type="sibTrans" cxnId="{AC9041D9-788E-4B6E-941E-6A7CBEDAB1FC}">
      <dgm:prSet/>
      <dgm:spPr/>
      <dgm:t>
        <a:bodyPr/>
        <a:lstStyle/>
        <a:p>
          <a:endParaRPr lang="ru-RU"/>
        </a:p>
      </dgm:t>
    </dgm:pt>
    <dgm:pt modelId="{7540081E-EFDF-4419-B823-6A73089DB3EA}">
      <dgm:prSet phldrT="[Текст]" custT="1"/>
      <dgm:spPr/>
      <dgm:t>
        <a:bodyPr/>
        <a:lstStyle/>
        <a:p>
          <a:r>
            <a:rPr lang="uz-Cyrl-UZ" sz="1700" dirty="0" smtClean="0"/>
            <a:t>топонимика</a:t>
          </a:r>
          <a:endParaRPr lang="ru-RU" sz="1700" dirty="0"/>
        </a:p>
      </dgm:t>
    </dgm:pt>
    <dgm:pt modelId="{51494784-63D5-40EE-A4BD-F013587C85E6}" type="parTrans" cxnId="{88A9A374-1556-472F-A987-0537A481D79F}">
      <dgm:prSet/>
      <dgm:spPr/>
      <dgm:t>
        <a:bodyPr/>
        <a:lstStyle/>
        <a:p>
          <a:endParaRPr lang="ru-RU"/>
        </a:p>
      </dgm:t>
    </dgm:pt>
    <dgm:pt modelId="{4C7BBA96-AB46-4812-9767-2B9EB61B241D}" type="sibTrans" cxnId="{88A9A374-1556-472F-A987-0537A481D79F}">
      <dgm:prSet/>
      <dgm:spPr/>
      <dgm:t>
        <a:bodyPr/>
        <a:lstStyle/>
        <a:p>
          <a:endParaRPr lang="ru-RU"/>
        </a:p>
      </dgm:t>
    </dgm:pt>
    <dgm:pt modelId="{7502E52C-97DD-4BB1-91C3-65BB93C23FF3}" type="pres">
      <dgm:prSet presAssocID="{951D4D74-4C79-4C8E-9533-401E51D6A345}" presName="Name0" presStyleCnt="0">
        <dgm:presLayoutVars>
          <dgm:chMax val="1"/>
          <dgm:dir/>
          <dgm:animLvl val="ctr"/>
          <dgm:resizeHandles val="exact"/>
        </dgm:presLayoutVars>
      </dgm:prSet>
      <dgm:spPr/>
      <dgm:t>
        <a:bodyPr/>
        <a:lstStyle/>
        <a:p>
          <a:endParaRPr lang="ru-RU"/>
        </a:p>
      </dgm:t>
    </dgm:pt>
    <dgm:pt modelId="{F7E2582F-6D2A-44F6-A9BD-C832C01C1DDE}" type="pres">
      <dgm:prSet presAssocID="{A90C82C8-E318-4FDE-B300-C967125D9F26}" presName="centerShape" presStyleLbl="node0" presStyleIdx="0" presStyleCnt="1"/>
      <dgm:spPr/>
      <dgm:t>
        <a:bodyPr/>
        <a:lstStyle/>
        <a:p>
          <a:endParaRPr lang="ru-RU"/>
        </a:p>
      </dgm:t>
    </dgm:pt>
    <dgm:pt modelId="{1318406C-8EA7-44D2-AAEB-21D9504400E0}" type="pres">
      <dgm:prSet presAssocID="{E9807B92-5763-45A3-8C7A-65BC0D08BB4A}" presName="node" presStyleLbl="node1" presStyleIdx="0" presStyleCnt="5">
        <dgm:presLayoutVars>
          <dgm:bulletEnabled val="1"/>
        </dgm:presLayoutVars>
      </dgm:prSet>
      <dgm:spPr/>
      <dgm:t>
        <a:bodyPr/>
        <a:lstStyle/>
        <a:p>
          <a:endParaRPr lang="ru-RU"/>
        </a:p>
      </dgm:t>
    </dgm:pt>
    <dgm:pt modelId="{CE27B707-D1B0-4B05-9754-7DCABF20916E}" type="pres">
      <dgm:prSet presAssocID="{E9807B92-5763-45A3-8C7A-65BC0D08BB4A}" presName="dummy" presStyleCnt="0"/>
      <dgm:spPr/>
    </dgm:pt>
    <dgm:pt modelId="{86E47CA6-9D5B-4B2E-BC58-8922F0A65348}" type="pres">
      <dgm:prSet presAssocID="{4883950E-09EA-4643-80C5-DC868DE4CF50}" presName="sibTrans" presStyleLbl="sibTrans2D1" presStyleIdx="0" presStyleCnt="5"/>
      <dgm:spPr/>
      <dgm:t>
        <a:bodyPr/>
        <a:lstStyle/>
        <a:p>
          <a:endParaRPr lang="ru-RU"/>
        </a:p>
      </dgm:t>
    </dgm:pt>
    <dgm:pt modelId="{409AA36C-FC55-462B-B82D-A6743F7E0172}" type="pres">
      <dgm:prSet presAssocID="{984AE70D-C1D8-472C-A708-231DDF8F311C}" presName="node" presStyleLbl="node1" presStyleIdx="1" presStyleCnt="5" custScaleX="120306">
        <dgm:presLayoutVars>
          <dgm:bulletEnabled val="1"/>
        </dgm:presLayoutVars>
      </dgm:prSet>
      <dgm:spPr/>
      <dgm:t>
        <a:bodyPr/>
        <a:lstStyle/>
        <a:p>
          <a:endParaRPr lang="ru-RU"/>
        </a:p>
      </dgm:t>
    </dgm:pt>
    <dgm:pt modelId="{B2BFABAD-D1FC-4355-A4F0-01ABEF72CC10}" type="pres">
      <dgm:prSet presAssocID="{984AE70D-C1D8-472C-A708-231DDF8F311C}" presName="dummy" presStyleCnt="0"/>
      <dgm:spPr/>
    </dgm:pt>
    <dgm:pt modelId="{C71FD6E8-CAA5-4C41-8C23-0D1C8C69DE11}" type="pres">
      <dgm:prSet presAssocID="{CCF71C64-8490-4202-AB36-5E80046C66E6}" presName="sibTrans" presStyleLbl="sibTrans2D1" presStyleIdx="1" presStyleCnt="5"/>
      <dgm:spPr/>
      <dgm:t>
        <a:bodyPr/>
        <a:lstStyle/>
        <a:p>
          <a:endParaRPr lang="ru-RU"/>
        </a:p>
      </dgm:t>
    </dgm:pt>
    <dgm:pt modelId="{AF444BF7-5206-4FBE-AF48-0DF808E561CE}" type="pres">
      <dgm:prSet presAssocID="{7540081E-EFDF-4419-B823-6A73089DB3EA}" presName="node" presStyleLbl="node1" presStyleIdx="2" presStyleCnt="5" custScaleX="127459" custRadScaleRad="102207" custRadScaleInc="-20789">
        <dgm:presLayoutVars>
          <dgm:bulletEnabled val="1"/>
        </dgm:presLayoutVars>
      </dgm:prSet>
      <dgm:spPr/>
      <dgm:t>
        <a:bodyPr/>
        <a:lstStyle/>
        <a:p>
          <a:endParaRPr lang="ru-RU"/>
        </a:p>
      </dgm:t>
    </dgm:pt>
    <dgm:pt modelId="{16C83394-E981-4906-989C-7416E9E39049}" type="pres">
      <dgm:prSet presAssocID="{7540081E-EFDF-4419-B823-6A73089DB3EA}" presName="dummy" presStyleCnt="0"/>
      <dgm:spPr/>
    </dgm:pt>
    <dgm:pt modelId="{9B679794-BFF7-4528-B91E-319882697DAD}" type="pres">
      <dgm:prSet presAssocID="{4C7BBA96-AB46-4812-9767-2B9EB61B241D}" presName="sibTrans" presStyleLbl="sibTrans2D1" presStyleIdx="2" presStyleCnt="5"/>
      <dgm:spPr/>
      <dgm:t>
        <a:bodyPr/>
        <a:lstStyle/>
        <a:p>
          <a:endParaRPr lang="ru-RU"/>
        </a:p>
      </dgm:t>
    </dgm:pt>
    <dgm:pt modelId="{946C23A6-C3A7-47FB-B48F-CDB2B6EB9178}" type="pres">
      <dgm:prSet presAssocID="{EBEE4EDE-42AA-4EC4-9286-01EEC2DD0864}" presName="node" presStyleLbl="node1" presStyleIdx="3" presStyleCnt="5" custScaleX="134038">
        <dgm:presLayoutVars>
          <dgm:bulletEnabled val="1"/>
        </dgm:presLayoutVars>
      </dgm:prSet>
      <dgm:spPr/>
      <dgm:t>
        <a:bodyPr/>
        <a:lstStyle/>
        <a:p>
          <a:endParaRPr lang="ru-RU"/>
        </a:p>
      </dgm:t>
    </dgm:pt>
    <dgm:pt modelId="{CB0B968B-0EF7-4C74-A3D0-9AA4333B1911}" type="pres">
      <dgm:prSet presAssocID="{EBEE4EDE-42AA-4EC4-9286-01EEC2DD0864}" presName="dummy" presStyleCnt="0"/>
      <dgm:spPr/>
    </dgm:pt>
    <dgm:pt modelId="{EE2B927D-402B-4B04-9CE3-603266171567}" type="pres">
      <dgm:prSet presAssocID="{61A86DE0-DD69-45E5-9899-707C23B418BA}" presName="sibTrans" presStyleLbl="sibTrans2D1" presStyleIdx="3" presStyleCnt="5"/>
      <dgm:spPr/>
      <dgm:t>
        <a:bodyPr/>
        <a:lstStyle/>
        <a:p>
          <a:endParaRPr lang="ru-RU"/>
        </a:p>
      </dgm:t>
    </dgm:pt>
    <dgm:pt modelId="{2CFA73F1-6F01-421E-BBFC-4BF9F6B75F2E}" type="pres">
      <dgm:prSet presAssocID="{AA865007-FD5B-436F-A183-51DEFE008F32}" presName="node" presStyleLbl="node1" presStyleIdx="4" presStyleCnt="5" custScaleX="114772">
        <dgm:presLayoutVars>
          <dgm:bulletEnabled val="1"/>
        </dgm:presLayoutVars>
      </dgm:prSet>
      <dgm:spPr/>
      <dgm:t>
        <a:bodyPr/>
        <a:lstStyle/>
        <a:p>
          <a:endParaRPr lang="ru-RU"/>
        </a:p>
      </dgm:t>
    </dgm:pt>
    <dgm:pt modelId="{E761ECCD-C4BC-4098-98A2-CD0D5747BA19}" type="pres">
      <dgm:prSet presAssocID="{AA865007-FD5B-436F-A183-51DEFE008F32}" presName="dummy" presStyleCnt="0"/>
      <dgm:spPr/>
    </dgm:pt>
    <dgm:pt modelId="{23216E5B-939F-469E-88DA-E7B046C11FEC}" type="pres">
      <dgm:prSet presAssocID="{0AD290E1-4953-46C9-91EB-07799D75D840}" presName="sibTrans" presStyleLbl="sibTrans2D1" presStyleIdx="4" presStyleCnt="5"/>
      <dgm:spPr/>
      <dgm:t>
        <a:bodyPr/>
        <a:lstStyle/>
        <a:p>
          <a:endParaRPr lang="ru-RU"/>
        </a:p>
      </dgm:t>
    </dgm:pt>
  </dgm:ptLst>
  <dgm:cxnLst>
    <dgm:cxn modelId="{46BD46C1-6256-465A-9E4F-A0D66E804ADD}" type="presOf" srcId="{61A86DE0-DD69-45E5-9899-707C23B418BA}" destId="{EE2B927D-402B-4B04-9CE3-603266171567}" srcOrd="0" destOrd="0" presId="urn:microsoft.com/office/officeart/2005/8/layout/radial6"/>
    <dgm:cxn modelId="{A434628C-E923-411B-A7C0-701A12CC7E0E}" srcId="{A90C82C8-E318-4FDE-B300-C967125D9F26}" destId="{984AE70D-C1D8-472C-A708-231DDF8F311C}" srcOrd="1" destOrd="0" parTransId="{CFA0B8FA-C22C-40A3-A6A1-80C2A860274F}" sibTransId="{CCF71C64-8490-4202-AB36-5E80046C66E6}"/>
    <dgm:cxn modelId="{15917520-C271-467F-8B6B-8CE3E948E2D6}" type="presOf" srcId="{4883950E-09EA-4643-80C5-DC868DE4CF50}" destId="{86E47CA6-9D5B-4B2E-BC58-8922F0A65348}" srcOrd="0" destOrd="0" presId="urn:microsoft.com/office/officeart/2005/8/layout/radial6"/>
    <dgm:cxn modelId="{8CC1A518-72A4-48F2-8CDF-8163FDB36AD9}" type="presOf" srcId="{0AD290E1-4953-46C9-91EB-07799D75D840}" destId="{23216E5B-939F-469E-88DA-E7B046C11FEC}" srcOrd="0" destOrd="0" presId="urn:microsoft.com/office/officeart/2005/8/layout/radial6"/>
    <dgm:cxn modelId="{A54DCAEC-66D5-48CF-8E1F-518F16E0D798}" srcId="{A90C82C8-E318-4FDE-B300-C967125D9F26}" destId="{EBEE4EDE-42AA-4EC4-9286-01EEC2DD0864}" srcOrd="3" destOrd="0" parTransId="{D095E013-5478-48BF-AA26-0655CD570011}" sibTransId="{61A86DE0-DD69-45E5-9899-707C23B418BA}"/>
    <dgm:cxn modelId="{ACFC27A3-57B4-4F4D-93AB-2C46E53C989B}" type="presOf" srcId="{CCF71C64-8490-4202-AB36-5E80046C66E6}" destId="{C71FD6E8-CAA5-4C41-8C23-0D1C8C69DE11}" srcOrd="0" destOrd="0" presId="urn:microsoft.com/office/officeart/2005/8/layout/radial6"/>
    <dgm:cxn modelId="{AC9041D9-788E-4B6E-941E-6A7CBEDAB1FC}" srcId="{951D4D74-4C79-4C8E-9533-401E51D6A345}" destId="{0BA2A5AD-8A3D-40EF-857D-30CCBD7B9FC1}" srcOrd="1" destOrd="0" parTransId="{00FEAB61-5D8D-453B-B2B6-C00735CC60CA}" sibTransId="{D1FF2833-ACAC-4B27-AE0E-5F65CA71EFF9}"/>
    <dgm:cxn modelId="{F74CF45B-AC4D-494F-8A3F-EC5385584E8B}" type="presOf" srcId="{A90C82C8-E318-4FDE-B300-C967125D9F26}" destId="{F7E2582F-6D2A-44F6-A9BD-C832C01C1DDE}" srcOrd="0" destOrd="0" presId="urn:microsoft.com/office/officeart/2005/8/layout/radial6"/>
    <dgm:cxn modelId="{841CE5EF-437F-474A-8958-C249C5171116}" type="presOf" srcId="{AA865007-FD5B-436F-A183-51DEFE008F32}" destId="{2CFA73F1-6F01-421E-BBFC-4BF9F6B75F2E}" srcOrd="0" destOrd="0" presId="urn:microsoft.com/office/officeart/2005/8/layout/radial6"/>
    <dgm:cxn modelId="{15FE6BEE-824A-442B-9FE7-47BE902979C8}" srcId="{A90C82C8-E318-4FDE-B300-C967125D9F26}" destId="{E9807B92-5763-45A3-8C7A-65BC0D08BB4A}" srcOrd="0" destOrd="0" parTransId="{7C8D5EF1-58F1-4DC2-A893-892C41BCC604}" sibTransId="{4883950E-09EA-4643-80C5-DC868DE4CF50}"/>
    <dgm:cxn modelId="{D3BA0D64-F6BD-400E-9778-9DA4AC91FC97}" type="presOf" srcId="{4C7BBA96-AB46-4812-9767-2B9EB61B241D}" destId="{9B679794-BFF7-4528-B91E-319882697DAD}" srcOrd="0" destOrd="0" presId="urn:microsoft.com/office/officeart/2005/8/layout/radial6"/>
    <dgm:cxn modelId="{F97A6CE7-7CAF-4622-AA02-A272CE35151C}" type="presOf" srcId="{951D4D74-4C79-4C8E-9533-401E51D6A345}" destId="{7502E52C-97DD-4BB1-91C3-65BB93C23FF3}" srcOrd="0" destOrd="0" presId="urn:microsoft.com/office/officeart/2005/8/layout/radial6"/>
    <dgm:cxn modelId="{FAF74950-E792-42DC-9DB0-6795F11572DE}" type="presOf" srcId="{EBEE4EDE-42AA-4EC4-9286-01EEC2DD0864}" destId="{946C23A6-C3A7-47FB-B48F-CDB2B6EB9178}" srcOrd="0" destOrd="0" presId="urn:microsoft.com/office/officeart/2005/8/layout/radial6"/>
    <dgm:cxn modelId="{44CF0AF2-9C88-49F5-B6B7-E7AFB8E11A38}" srcId="{A90C82C8-E318-4FDE-B300-C967125D9F26}" destId="{AA865007-FD5B-436F-A183-51DEFE008F32}" srcOrd="4" destOrd="0" parTransId="{F6325382-ED8F-4B5E-B74C-D9158DAE176D}" sibTransId="{0AD290E1-4953-46C9-91EB-07799D75D840}"/>
    <dgm:cxn modelId="{002136FB-A834-4A7C-BB6D-8E68C71C9C09}" srcId="{951D4D74-4C79-4C8E-9533-401E51D6A345}" destId="{A90C82C8-E318-4FDE-B300-C967125D9F26}" srcOrd="0" destOrd="0" parTransId="{1C798EE5-4D11-4315-9241-EBC5910FF037}" sibTransId="{9D3CB733-7BDF-4696-B2D1-2C1271908480}"/>
    <dgm:cxn modelId="{DC8A8713-55DF-4E80-9EA4-A19672F3E9E5}" type="presOf" srcId="{7540081E-EFDF-4419-B823-6A73089DB3EA}" destId="{AF444BF7-5206-4FBE-AF48-0DF808E561CE}" srcOrd="0" destOrd="0" presId="urn:microsoft.com/office/officeart/2005/8/layout/radial6"/>
    <dgm:cxn modelId="{88A9A374-1556-472F-A987-0537A481D79F}" srcId="{A90C82C8-E318-4FDE-B300-C967125D9F26}" destId="{7540081E-EFDF-4419-B823-6A73089DB3EA}" srcOrd="2" destOrd="0" parTransId="{51494784-63D5-40EE-A4BD-F013587C85E6}" sibTransId="{4C7BBA96-AB46-4812-9767-2B9EB61B241D}"/>
    <dgm:cxn modelId="{47EE9D38-1418-4C3B-B919-D47D6446B3C2}" type="presOf" srcId="{E9807B92-5763-45A3-8C7A-65BC0D08BB4A}" destId="{1318406C-8EA7-44D2-AAEB-21D9504400E0}" srcOrd="0" destOrd="0" presId="urn:microsoft.com/office/officeart/2005/8/layout/radial6"/>
    <dgm:cxn modelId="{4818E2FC-12FB-4A13-877C-C54C9637A1EF}" type="presOf" srcId="{984AE70D-C1D8-472C-A708-231DDF8F311C}" destId="{409AA36C-FC55-462B-B82D-A6743F7E0172}" srcOrd="0" destOrd="0" presId="urn:microsoft.com/office/officeart/2005/8/layout/radial6"/>
    <dgm:cxn modelId="{E5C326F6-3AE2-436F-88FD-388AE5ACE4BF}" type="presParOf" srcId="{7502E52C-97DD-4BB1-91C3-65BB93C23FF3}" destId="{F7E2582F-6D2A-44F6-A9BD-C832C01C1DDE}" srcOrd="0" destOrd="0" presId="urn:microsoft.com/office/officeart/2005/8/layout/radial6"/>
    <dgm:cxn modelId="{5B402621-4B47-4BB8-A48E-CF9B6FBD09A7}" type="presParOf" srcId="{7502E52C-97DD-4BB1-91C3-65BB93C23FF3}" destId="{1318406C-8EA7-44D2-AAEB-21D9504400E0}" srcOrd="1" destOrd="0" presId="urn:microsoft.com/office/officeart/2005/8/layout/radial6"/>
    <dgm:cxn modelId="{ED56022B-EC64-4C28-9B5C-4AAA1756D976}" type="presParOf" srcId="{7502E52C-97DD-4BB1-91C3-65BB93C23FF3}" destId="{CE27B707-D1B0-4B05-9754-7DCABF20916E}" srcOrd="2" destOrd="0" presId="urn:microsoft.com/office/officeart/2005/8/layout/radial6"/>
    <dgm:cxn modelId="{7313944B-21F8-49F8-835A-8404EDE93529}" type="presParOf" srcId="{7502E52C-97DD-4BB1-91C3-65BB93C23FF3}" destId="{86E47CA6-9D5B-4B2E-BC58-8922F0A65348}" srcOrd="3" destOrd="0" presId="urn:microsoft.com/office/officeart/2005/8/layout/radial6"/>
    <dgm:cxn modelId="{D349F0A9-B904-4ED3-92AB-ACECBD63EA18}" type="presParOf" srcId="{7502E52C-97DD-4BB1-91C3-65BB93C23FF3}" destId="{409AA36C-FC55-462B-B82D-A6743F7E0172}" srcOrd="4" destOrd="0" presId="urn:microsoft.com/office/officeart/2005/8/layout/radial6"/>
    <dgm:cxn modelId="{980A9BCA-0B93-4E23-A380-00670AADAF8D}" type="presParOf" srcId="{7502E52C-97DD-4BB1-91C3-65BB93C23FF3}" destId="{B2BFABAD-D1FC-4355-A4F0-01ABEF72CC10}" srcOrd="5" destOrd="0" presId="urn:microsoft.com/office/officeart/2005/8/layout/radial6"/>
    <dgm:cxn modelId="{0DE4D384-CC33-4859-89D4-0A48D57DE868}" type="presParOf" srcId="{7502E52C-97DD-4BB1-91C3-65BB93C23FF3}" destId="{C71FD6E8-CAA5-4C41-8C23-0D1C8C69DE11}" srcOrd="6" destOrd="0" presId="urn:microsoft.com/office/officeart/2005/8/layout/radial6"/>
    <dgm:cxn modelId="{4AAC7337-8F73-4EA8-85DA-0D48A69178E9}" type="presParOf" srcId="{7502E52C-97DD-4BB1-91C3-65BB93C23FF3}" destId="{AF444BF7-5206-4FBE-AF48-0DF808E561CE}" srcOrd="7" destOrd="0" presId="urn:microsoft.com/office/officeart/2005/8/layout/radial6"/>
    <dgm:cxn modelId="{B4400E4E-DC19-4396-B115-E9E6EF822986}" type="presParOf" srcId="{7502E52C-97DD-4BB1-91C3-65BB93C23FF3}" destId="{16C83394-E981-4906-989C-7416E9E39049}" srcOrd="8" destOrd="0" presId="urn:microsoft.com/office/officeart/2005/8/layout/radial6"/>
    <dgm:cxn modelId="{4D4E9730-FCA8-4FC7-8F73-71E771ECD8E3}" type="presParOf" srcId="{7502E52C-97DD-4BB1-91C3-65BB93C23FF3}" destId="{9B679794-BFF7-4528-B91E-319882697DAD}" srcOrd="9" destOrd="0" presId="urn:microsoft.com/office/officeart/2005/8/layout/radial6"/>
    <dgm:cxn modelId="{8E60CB0F-9B64-4FF1-929E-BD281DA1A28D}" type="presParOf" srcId="{7502E52C-97DD-4BB1-91C3-65BB93C23FF3}" destId="{946C23A6-C3A7-47FB-B48F-CDB2B6EB9178}" srcOrd="10" destOrd="0" presId="urn:microsoft.com/office/officeart/2005/8/layout/radial6"/>
    <dgm:cxn modelId="{3DF4606F-BEB3-44AF-B342-45D0074E6F09}" type="presParOf" srcId="{7502E52C-97DD-4BB1-91C3-65BB93C23FF3}" destId="{CB0B968B-0EF7-4C74-A3D0-9AA4333B1911}" srcOrd="11" destOrd="0" presId="urn:microsoft.com/office/officeart/2005/8/layout/radial6"/>
    <dgm:cxn modelId="{8D849043-9021-4064-8D18-CE118DC8791E}" type="presParOf" srcId="{7502E52C-97DD-4BB1-91C3-65BB93C23FF3}" destId="{EE2B927D-402B-4B04-9CE3-603266171567}" srcOrd="12" destOrd="0" presId="urn:microsoft.com/office/officeart/2005/8/layout/radial6"/>
    <dgm:cxn modelId="{3871AFB7-62EB-4E8A-BEC3-309B47F7823A}" type="presParOf" srcId="{7502E52C-97DD-4BB1-91C3-65BB93C23FF3}" destId="{2CFA73F1-6F01-421E-BBFC-4BF9F6B75F2E}" srcOrd="13" destOrd="0" presId="urn:microsoft.com/office/officeart/2005/8/layout/radial6"/>
    <dgm:cxn modelId="{9CCEF4DA-AC53-4DF6-9946-68601CA525C7}" type="presParOf" srcId="{7502E52C-97DD-4BB1-91C3-65BB93C23FF3}" destId="{E761ECCD-C4BC-4098-98A2-CD0D5747BA19}" srcOrd="14" destOrd="0" presId="urn:microsoft.com/office/officeart/2005/8/layout/radial6"/>
    <dgm:cxn modelId="{AAE66656-AE84-4C7B-BDD7-73F9CDB1539F}" type="presParOf" srcId="{7502E52C-97DD-4BB1-91C3-65BB93C23FF3}" destId="{23216E5B-939F-469E-88DA-E7B046C11FEC}" srcOrd="15" destOrd="0" presId="urn:microsoft.com/office/officeart/2005/8/layout/radial6"/>
  </dgm:cxnLst>
  <dgm:bg>
    <a:solidFill>
      <a:schemeClr val="accent1">
        <a:lumMod val="20000"/>
        <a:lumOff val="80000"/>
      </a:schemeClr>
    </a:solidFill>
  </dgm:bg>
  <dgm:whole>
    <a:ln>
      <a:solidFill>
        <a:schemeClr val="accent3">
          <a:lumMod val="40000"/>
          <a:lumOff val="60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9A6F4F9-8BC6-4E80-8B81-8B8C764B7D46}" type="datetimeFigureOut">
              <a:rPr lang="ru-RU"/>
              <a:pPr>
                <a:defRPr/>
              </a:pPr>
              <a:t>09.10.2014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A253693-0883-44F7-9459-D8B16239115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Образ слайда 1"/>
          <p:cNvSpPr>
            <a:spLocks noGrp="1" noRot="1" noChangeAspect="1"/>
          </p:cNvSpPr>
          <p:nvPr>
            <p:ph type="sldImg"/>
          </p:nvPr>
        </p:nvSpPr>
        <p:spPr bwMode="auto">
          <a:noFill/>
          <a:ln>
            <a:solidFill>
              <a:srgbClr val="000000"/>
            </a:solidFill>
            <a:miter lim="800000"/>
            <a:headEnd/>
            <a:tailEnd/>
          </a:ln>
        </p:spPr>
      </p:sp>
      <p:sp>
        <p:nvSpPr>
          <p:cNvPr id="1167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67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C98CA2-C1E7-4199-B4DD-84BD5D5A1BDE}" type="slidenum">
              <a:rPr lang="ru-RU"/>
              <a:pPr fontAlgn="base">
                <a:spcBef>
                  <a:spcPct val="0"/>
                </a:spcBef>
                <a:spcAft>
                  <a:spcPct val="0"/>
                </a:spcAft>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85507EA4-85A5-45C2-8128-EAA0ED2555AA}" type="datetimeFigureOut">
              <a:rPr lang="ru-RU"/>
              <a:pPr>
                <a:defRPr/>
              </a:pPr>
              <a:t>09.10.2014</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3B7A1708-7B45-41B3-ACEC-59358727CF2D}"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C476032-48F8-449E-9269-B7D95626E5B8}"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8FF8BF9-FC53-4838-AA0B-42F50B847DD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250F68B-2CEC-439B-8D8F-450CB09DEFC4}"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F5343C4-DE8D-492C-9695-28340960879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BDEED59C-80E5-4CD0-B95E-AE283B75CABD}" type="datetimeFigureOut">
              <a:rPr lang="ru-RU"/>
              <a:pPr>
                <a:defRPr/>
              </a:pPr>
              <a:t>09.10.2014</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2EBEC4F9-1262-43F9-87E2-50A82818CF0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DE460E0E-DB3D-4F65-97EC-B0788C98ED25}" type="datetimeFigureOut">
              <a:rPr lang="ru-RU"/>
              <a:pPr>
                <a:defRPr/>
              </a:pPr>
              <a:t>09.10.2014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9B0E4BD-5E69-4B26-8B9C-16CFABD1168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772AAE0B-4772-4140-A4BC-29512F9A577E}" type="datetimeFigureOut">
              <a:rPr lang="ru-RU"/>
              <a:pPr>
                <a:defRPr/>
              </a:pPr>
              <a:t>09.10.2014</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5A770FC2-BC27-4F98-B1D7-CED0975021C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72043ADC-03D0-43B7-85CD-62E7702E4AAB}"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9D19D80-1F9F-4D41-9189-4562CE5EEF3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00C2C982-4D00-449D-9C7B-CDC6899D4EBB}" type="datetimeFigureOut">
              <a:rPr lang="ru-RU"/>
              <a:pPr>
                <a:defRPr/>
              </a:pPr>
              <a:t>09.10.2014</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415DD7F7-179B-40DF-BC42-B2A090C0F45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04C5413E-AFF6-4457-B95A-2A4CDD713DD5}" type="datetimeFigureOut">
              <a:rPr lang="ru-RU"/>
              <a:pPr>
                <a:defRPr/>
              </a:pPr>
              <a:t>09.10.2014</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9DAF0E7F-BF06-4AA8-8B1D-587074857B4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1AA305F-AE32-4054-8443-495BB45A3A88}" type="datetimeFigureOut">
              <a:rPr lang="ru-RU"/>
              <a:pPr>
                <a:defRPr/>
              </a:pPr>
              <a:t>09.10.2014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3C7D56A1-E562-4C8E-83B6-5C94F68FCAA3}"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B73D6570-C92C-435C-8A5C-8A81D3F9C018}"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7CE1A0A2-D291-4A98-B01A-36A6EE50351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F4B6D0CB-56BA-4EC4-976E-F3A2845B441C}" type="datetimeFigureOut">
              <a:rPr lang="ru-RU"/>
              <a:pPr>
                <a:defRPr/>
              </a:pPr>
              <a:t>09.10.2014</a:t>
            </a:fld>
            <a:endParaRPr lang="ru-RU"/>
          </a:p>
        </p:txBody>
      </p:sp>
      <p:sp>
        <p:nvSpPr>
          <p:cNvPr id="5" name="Номер слайда 8"/>
          <p:cNvSpPr>
            <a:spLocks noGrp="1"/>
          </p:cNvSpPr>
          <p:nvPr>
            <p:ph type="sldNum" sz="quarter" idx="11"/>
          </p:nvPr>
        </p:nvSpPr>
        <p:spPr/>
        <p:txBody>
          <a:bodyPr rtlCol="0"/>
          <a:lstStyle>
            <a:lvl1pPr>
              <a:defRPr/>
            </a:lvl1pPr>
          </a:lstStyle>
          <a:p>
            <a:pPr>
              <a:defRPr/>
            </a:pPr>
            <a:fld id="{31809F89-F8F7-4373-9D40-A47F8CDD590B}"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schemeClr val="tx1"/>
                </a:solidFill>
              </a:defRPr>
            </a:lvl1pPr>
            <a:extLst/>
          </a:lstStyle>
          <a:p>
            <a:pPr>
              <a:defRPr/>
            </a:pPr>
            <a:fld id="{B1596344-7488-45AA-A120-0C6F2E44EFBF}" type="datetimeFigureOut">
              <a:rPr lang="ru-RU"/>
              <a:pPr>
                <a:defRPr/>
              </a:pPr>
              <a:t>09.10.2014</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schemeClr val="tx1"/>
                </a:solidFill>
              </a:defRPr>
            </a:lvl1pPr>
            <a:extLst/>
          </a:lstStyle>
          <a:p>
            <a:pPr>
              <a:defRPr/>
            </a:pPr>
            <a:fld id="{69095ADA-4312-4E60-A46D-0F588595BFE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22B6291-5A5B-49AD-8397-1A7E18A4B86D}" type="datetimeFigureOut">
              <a:rPr lang="ru-RU"/>
              <a:pPr>
                <a:defRPr/>
              </a:pPr>
              <a:t>09.10.2014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0D0C9BC-63F8-47B8-81A9-3A56D1284D7A}"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9BB216E-F978-415D-BF31-56E29FED1D75}" type="datetimeFigureOut">
              <a:rPr lang="ru-RU"/>
              <a:pPr>
                <a:defRPr/>
              </a:pPr>
              <a:t>09.10.2014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1DF70BE-6DF8-461E-9998-EE093F938A93}"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3DCE4BC3-F5F6-4E08-88A3-019592069ADE}" type="datetimeFigureOut">
              <a:rPr lang="ru-RU"/>
              <a:pPr>
                <a:defRPr/>
              </a:pPr>
              <a:t>09.10.2014</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72CA687D-1515-40F2-BA2F-D1C937990B3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E38272BD-0E79-47D9-8640-83776ABFCFC6}" type="datetimeFigureOut">
              <a:rPr lang="ru-RU"/>
              <a:pPr>
                <a:defRPr/>
              </a:pPr>
              <a:t>09.10.2014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4476E6FD-7721-4B7C-B8DD-381EE8B32B7E}"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AA81A63C-2619-4B31-86B7-D8C8761C736B}" type="datetimeFigureOut">
              <a:rPr lang="ru-RU"/>
              <a:pPr>
                <a:defRPr/>
              </a:pPr>
              <a:t>09.10.2014</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88A84828-5EDD-4939-8541-89C5803ACF9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720578C8-CCDF-458E-BCE1-70E3A1481DF6}" type="datetimeFigureOut">
              <a:rPr lang="ru-RU"/>
              <a:pPr>
                <a:defRPr/>
              </a:pPr>
              <a:t>09.10.2014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3A0DEC5C-074E-438D-8C18-6F098AA18EB1}"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88F16731-079E-413E-9038-AEB3CD4DF7A4}" type="datetimeFigureOut">
              <a:rPr lang="ru-RU"/>
              <a:pPr>
                <a:defRPr/>
              </a:pPr>
              <a:t>09.10.2014</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C9EBE516-B5C3-4835-AD8F-A4E2EAFD0592}"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8A0A8AB2-6FCF-4D00-9DDB-BA9D17E89044}" type="datetimeFigureOut">
              <a:rPr lang="ru-RU"/>
              <a:pPr>
                <a:defRPr/>
              </a:pPr>
              <a:t>09.10.2014</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56C3AF6A-B169-4343-B719-D4E31EB87906}"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72C7D26E-831F-4D8B-AD27-9DFDA7444706}" type="datetimeFigureOut">
              <a:rPr lang="ru-RU"/>
              <a:pPr>
                <a:defRPr/>
              </a:pPr>
              <a:t>09.10.2014</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F428290D-7011-4054-BFBC-1433C4106CA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152736A1-8C27-4A32-971F-6EB465C902D3}" type="datetimeFigureOut">
              <a:rPr lang="ru-RU"/>
              <a:pPr>
                <a:defRPr/>
              </a:pPr>
              <a:t>09.10.2014</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12C14FC5-045A-4571-BEB0-84F70A37BB7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18B05627-06D0-4A8C-B539-C9EA9C6D8613}" type="datetimeFigureOut">
              <a:rPr lang="ru-RU"/>
              <a:pPr>
                <a:defRPr/>
              </a:pPr>
              <a:t>09.10.2014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2C083469-EFFD-4494-A66A-C0AF280732D2}"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6EA9F9F9-86B6-4123-A2A9-E022259370B3}" type="datetimeFigureOut">
              <a:rPr lang="ru-RU"/>
              <a:pPr>
                <a:defRPr/>
              </a:pPr>
              <a:t>09.10.2014</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0087FF10-3A73-43F3-AAA2-4BE9B776596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45B8A7AE-CD36-4A2C-97CC-D75657E9B807}" type="datetimeFigureOut">
              <a:rPr lang="ru-RU"/>
              <a:pPr>
                <a:defRPr/>
              </a:pPr>
              <a:t>09.10.2014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9D55E0FE-A19A-4CCF-9FF6-784EF4164C62}"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8C14EC07-8504-427B-94D7-080D2745AF95}" type="datetimeFigureOut">
              <a:rPr lang="ru-RU"/>
              <a:pPr>
                <a:defRPr/>
              </a:pPr>
              <a:t>09.10.2014</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3C126331-440B-445B-92E1-EE34DDACF342}"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082AFCA0-0B3A-4575-8321-44EB9A1F7B30}"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E2C7E3F-B7A3-401E-82B4-79D79FDED6E0}"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2F908E2-1190-45E4-BF66-9D76B94B2C3A}"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BBB37E0-6373-469D-BE2A-98461C725759}"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979CC10-01D0-4270-8447-BDF36BC959A1}"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EBA7B2-E41A-4AB6-B309-A77AACBB19B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A2618AA-CE9E-45AB-8788-4CBA953102E7}" type="datetimeFigureOut">
              <a:rPr lang="ru-RU"/>
              <a:pPr>
                <a:defRPr/>
              </a:pPr>
              <a:t>09.10.2014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30DC2E0-46C0-4BDB-88C6-DA2ABCCD0E8F}"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DB4B3478-7ECC-4C38-A185-5D0D5AAD05FC}" type="datetimeFigureOut">
              <a:rPr lang="ru-RU"/>
              <a:pPr>
                <a:defRPr/>
              </a:pPr>
              <a:t>09.10.2014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91AD59E3-59D7-40ED-8890-C31A37F92AB4}"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B19BF4F0-E341-4B70-A85B-E7911EBD76D8}" type="datetimeFigureOut">
              <a:rPr lang="ru-RU"/>
              <a:pPr>
                <a:defRPr/>
              </a:pPr>
              <a:t>09.10.2014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A2FC1CAD-0382-4B3B-8870-FD2C227AE5E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FB88DC4-3A16-4078-8961-8A883DB6069A}" type="datetimeFigureOut">
              <a:rPr lang="ru-RU"/>
              <a:pPr>
                <a:defRPr/>
              </a:pPr>
              <a:t>09.10.2014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89C2094-77E4-4BEC-AE5D-D120C5D7194D}"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D958768-7E99-43E6-B961-8CEC0D0F2CED}" type="datetimeFigureOut">
              <a:rPr lang="ru-RU"/>
              <a:pPr>
                <a:defRPr/>
              </a:pPr>
              <a:t>09.10.2014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0F043EE9-A5DC-4613-8532-03E0B88EF879}"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31BA69D-9C3D-46D7-9E53-0024839E57FD}" type="datetimeFigureOut">
              <a:rPr lang="ru-RU"/>
              <a:pPr>
                <a:defRPr/>
              </a:pPr>
              <a:t>09.10.2014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2693AEF-C49D-44B8-A516-C18C7C16A467}"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02F0F523-5025-4F70-BB4C-8D4B1C985A29}" type="datetimeFigureOut">
              <a:rPr lang="ru-RU"/>
              <a:pPr>
                <a:defRPr/>
              </a:pPr>
              <a:t>09.10.2014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ED69EAB-102A-445C-BEEB-123E303298A3}"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85C6C21-B298-4830-9F5A-D77FF482D5DF}"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CCA72DC-79D9-4A2C-BD1C-2736C5528A08}"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E5F1FFF-1C46-4213-A255-9E15618CB378}"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C028080-7BCC-4DB5-B283-C7DA5BDFA3BF}"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smtClean="0"/>
            </a:lvl1pPr>
          </a:lstStyle>
          <a:p>
            <a:pPr>
              <a:defRPr/>
            </a:pPr>
            <a:fld id="{0FA6C3D5-40A9-4352-9FED-57B4F362DAF9}" type="datetimeFigureOut">
              <a:rPr lang="ru-RU"/>
              <a:pPr>
                <a:defRPr/>
              </a:pPr>
              <a:t>09.10.2014</a:t>
            </a:fld>
            <a:endParaRPr lang="ru-RU"/>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8E52383F-9BCF-4FBB-B9BD-AF354DA93AAF}"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100420A-DDEF-4F02-A9E2-CA131F3E2260}"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8ABBE0E-F2FA-4BC6-B3FA-EE3ACA14A328}"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F735B5F7-BACF-425B-A015-F5B3EA93C757}" type="datetimeFigureOut">
              <a:rPr lang="ru-RU"/>
              <a:pPr>
                <a:defRPr/>
              </a:pPr>
              <a:t>09.10.2014</a:t>
            </a:fld>
            <a:endParaRPr lang="ru-RU"/>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2FBE5CBA-B200-4BCA-BA68-89B164F68CD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E9B7629-8BE9-4268-A6D6-CA142CE30616}" type="datetimeFigureOut">
              <a:rPr lang="ru-RU"/>
              <a:pPr>
                <a:defRPr/>
              </a:pPr>
              <a:t>09.10.2014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F405063-68CA-4A2D-861C-7901D8FC60D2}"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CD0A195-B542-4685-968B-793CBB7C34CC}" type="datetimeFigureOut">
              <a:rPr lang="ru-RU"/>
              <a:pPr>
                <a:defRPr/>
              </a:pPr>
              <a:t>09.10.2014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8E2D025-B225-466E-9126-C75B0806CF9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F313603A-9E98-43BF-887F-9A890FE74085}" type="datetimeFigureOut">
              <a:rPr lang="ru-RU"/>
              <a:pPr>
                <a:defRPr/>
              </a:pPr>
              <a:t>09.10.2014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88EE422F-DE01-4888-81EF-C0D224902F8D}"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F0E594CB-7C81-48A4-B10C-0885BA19C654}" type="datetimeFigureOut">
              <a:rPr lang="ru-RU"/>
              <a:pPr>
                <a:defRPr/>
              </a:pPr>
              <a:t>09.10.2014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96DFE954-4B21-4938-89AC-291638A35379}"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lstStyle>
          <a:p>
            <a:pPr>
              <a:defRPr/>
            </a:pPr>
            <a:fld id="{22DF79D4-F7B0-4EA7-ADF1-3CF017CF65CB}"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DD87F625-5391-4EE7-948F-D9B250E7EEDB}"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Прямая соединительная линия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Равнобедренный треугольник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smtClean="0"/>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4"/>
          <p:cNvSpPr>
            <a:spLocks noGrp="1"/>
          </p:cNvSpPr>
          <p:nvPr>
            <p:ph type="dt" sz="half" idx="10"/>
          </p:nvPr>
        </p:nvSpPr>
        <p:spPr/>
        <p:txBody>
          <a:bodyPr/>
          <a:lstStyle>
            <a:lvl1pPr>
              <a:defRPr/>
            </a:lvl1pPr>
          </a:lstStyle>
          <a:p>
            <a:pPr>
              <a:defRPr/>
            </a:pPr>
            <a:fld id="{F072BD9C-5996-4A38-BEA1-C6DAB696238A}" type="datetimeFigureOut">
              <a:rPr lang="ru-RU"/>
              <a:pPr>
                <a:defRPr/>
              </a:pPr>
              <a:t>09.10.2014</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602DEB20-3074-4BE9-BBC8-0641B960EC6F}"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Равнобедренный треугольник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fld id="{C4A626D6-3D0A-478A-857B-4E54F436909E}" type="datetimeFigureOut">
              <a:rPr lang="ru-RU"/>
              <a:pPr>
                <a:defRPr/>
              </a:pPr>
              <a:t>09.10.2014</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1AE096A0-9B86-491C-B1FD-7BF5443923A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E1EE2FF-136B-4CE0-BC0C-E2CB251B206B}"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B90C2BE-3C66-45C0-B2DC-AD13CCB3B0DF}"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Равнобедренный треугольник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ая соединительная линия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DDDFA3E0-35F9-4403-9889-B8B244EEBA61}" type="datetimeFigureOut">
              <a:rPr lang="ru-RU"/>
              <a:pPr>
                <a:defRPr/>
              </a:pPr>
              <a:t>09.10.2014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BCC48BD-538A-4B12-B93E-E2989A61E358}"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9C97DFAD-625D-47D5-AFF5-F6D3234850AC}" type="datetimeFigureOut">
              <a:rPr lang="ru-RU"/>
              <a:pPr>
                <a:defRPr/>
              </a:pPr>
              <a:t>09.10.2014</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862DCAB6-BDDB-4723-990C-CCACC1A1697D}"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D28EF4A-6E9E-411A-87B7-DCDFE301AE99}" type="datetimeFigureOut">
              <a:rPr lang="ru-RU"/>
              <a:pPr>
                <a:defRPr/>
              </a:pPr>
              <a:t>09.10.2014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B1413A9E-B51B-42F6-8C44-E598086542CE}"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3E320128-3784-4CF8-A39F-536D14EF64FD}" type="datetimeFigureOut">
              <a:rPr lang="ru-RU"/>
              <a:pPr>
                <a:defRPr/>
              </a:pPr>
              <a:t>09.10.2014</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1FEAB4A5-4786-45DD-AF17-4BD65960C7D7}"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6D483E45-C56B-43B7-BA44-4F413B8D7E14}" type="datetimeFigureOut">
              <a:rPr lang="ru-RU"/>
              <a:pPr>
                <a:defRPr/>
              </a:pPr>
              <a:t>09.10.2014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D25009F-5521-4B0F-BBBB-A788EE97BA7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4798BCDE-6A6F-4156-B255-43D5469D1B4E}" type="datetimeFigureOut">
              <a:rPr lang="ru-RU"/>
              <a:pPr>
                <a:defRPr/>
              </a:pPr>
              <a:t>09.10.2014</a:t>
            </a:fld>
            <a:endParaRPr lang="ru-RU"/>
          </a:p>
        </p:txBody>
      </p:sp>
      <p:sp>
        <p:nvSpPr>
          <p:cNvPr id="4" name="Номер слайда 6"/>
          <p:cNvSpPr>
            <a:spLocks noGrp="1"/>
          </p:cNvSpPr>
          <p:nvPr>
            <p:ph type="sldNum" sz="quarter" idx="11"/>
          </p:nvPr>
        </p:nvSpPr>
        <p:spPr/>
        <p:txBody>
          <a:bodyPr rtlCol="0"/>
          <a:lstStyle>
            <a:lvl1pPr>
              <a:defRPr/>
            </a:lvl1pPr>
          </a:lstStyle>
          <a:p>
            <a:pPr>
              <a:defRPr/>
            </a:pPr>
            <a:fld id="{0C1BFF44-D6D6-4876-9B34-EC2E2972874C}"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8F584A75-A021-40F6-9977-29696EAC938C}" type="datetimeFigureOut">
              <a:rPr lang="ru-RU"/>
              <a:pPr>
                <a:defRPr/>
              </a:pPr>
              <a:t>09.10.2014</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02E44BE3-601D-4AD3-88A8-759B6336118F}"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097D1A76-7198-4B3F-91F6-BFE95BABDA80}" type="datetimeFigureOut">
              <a:rPr lang="ru-RU"/>
              <a:pPr>
                <a:defRPr/>
              </a:pPr>
              <a:t>09.10.2014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A761BAF6-6254-42F4-B19F-2B7095D7BE94}"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5AE20092-18C5-4156-89F7-4CC44DE2C4DE}" type="datetimeFigureOut">
              <a:rPr lang="ru-RU"/>
              <a:pPr>
                <a:defRPr/>
              </a:pPr>
              <a:t>09.10.2014</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79D7AF42-93E3-4303-8F4A-610C715D2B34}"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C2728634-05D3-42FE-A2EB-D41FA37577DF}"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2A7B117A-5DDC-4EA6-832F-0146F78E9AA8}"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835B57FE-0451-4F72-BA3E-01E8353745B7}" type="datetimeFigureOut">
              <a:rPr lang="ru-RU"/>
              <a:pPr>
                <a:defRPr/>
              </a:pPr>
              <a:t>09.10.2014</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8A26B623-D7F2-402C-AE90-ED91BDF7958D}"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863F98D-527B-4156-A0C1-889CE82925EA}" type="datetimeFigureOut">
              <a:rPr lang="ru-RU"/>
              <a:pPr>
                <a:defRPr/>
              </a:pPr>
              <a:t>09.10.2014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0F09026-ED44-4C27-B08A-3C393CF67214}"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9233DA3-0406-44A0-AA03-24FC88D39244}" type="datetimeFigureOut">
              <a:rPr lang="ru-RU"/>
              <a:pPr>
                <a:defRPr/>
              </a:pPr>
              <a:t>09.10.2014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26A6791-FFB4-4366-BCCF-0FF5C114954D}"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9B7091CD-983A-4D29-B8CA-4409DA0ED310}" type="datetimeFigureOut">
              <a:rPr lang="ru-RU"/>
              <a:pPr>
                <a:defRPr/>
              </a:pPr>
              <a:t>09.10.2014</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8C358928-F9AC-4BAB-9412-E99E47EE0146}"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F2B220D-D8FA-41B4-BA44-62BB3F6226AC}" type="datetimeFigureOut">
              <a:rPr lang="ru-RU"/>
              <a:pPr>
                <a:defRPr/>
              </a:pPr>
              <a:t>09.10.2014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CF9FFF11-A42D-4AF6-9294-B453BA31602D}"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9D9A230A-9572-414E-83EA-E4410A03FF75}" type="datetimeFigureOut">
              <a:rPr lang="ru-RU"/>
              <a:pPr>
                <a:defRPr/>
              </a:pPr>
              <a:t>09.10.2014</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93B833CD-B451-4487-ACDC-A268C7E0158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BE3FF06-73C2-40F1-87E4-79E3E91C58B9}" type="datetimeFigureOut">
              <a:rPr lang="ru-RU"/>
              <a:pPr>
                <a:defRPr/>
              </a:pPr>
              <a:t>09.10.2014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3041F3E-472E-4539-8E53-E50051A8A0E7}"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A7D4A03F-1696-4FC8-B2F5-68B23A9F5382}" type="datetimeFigureOut">
              <a:rPr lang="ru-RU"/>
              <a:pPr>
                <a:defRPr/>
              </a:pPr>
              <a:t>09.10.2014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ln/>
        </p:spPr>
        <p:txBody>
          <a:bodyPr/>
          <a:lstStyle>
            <a:lvl1pPr>
              <a:defRPr/>
            </a:lvl1pPr>
          </a:lstStyle>
          <a:p>
            <a:pPr>
              <a:defRPr/>
            </a:pPr>
            <a:fld id="{FAA643F2-05F5-422F-A747-377E704C49F8}"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77915E4-5E8F-4DAC-A3F8-A914F542810E}" type="datetimeFigureOut">
              <a:rPr lang="ru-RU"/>
              <a:pPr>
                <a:defRPr/>
              </a:pPr>
              <a:t>09.10.2014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a:ln/>
        </p:spPr>
        <p:txBody>
          <a:bodyPr/>
          <a:lstStyle>
            <a:lvl1pPr>
              <a:defRPr/>
            </a:lvl1pPr>
          </a:lstStyle>
          <a:p>
            <a:pPr>
              <a:defRPr/>
            </a:pPr>
            <a:fld id="{FBA327AF-3847-4749-AD05-6BA55ECA1D55}"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79FB552E-CE46-449C-BF93-5727C58F033C}" type="datetimeFigureOut">
              <a:rPr lang="ru-RU"/>
              <a:pPr>
                <a:defRPr/>
              </a:pPr>
              <a:t>09.10.2014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D7499D96-86F2-492B-9336-93F16190F54A}"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898390-72AA-46E8-AB47-767D6C78D96E}" type="datetimeFigureOut">
              <a:rPr lang="ru-RU"/>
              <a:pPr>
                <a:defRPr/>
              </a:pPr>
              <a:t>09.10.2014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a:ln/>
        </p:spPr>
        <p:txBody>
          <a:bodyPr/>
          <a:lstStyle>
            <a:lvl1pPr>
              <a:defRPr/>
            </a:lvl1pPr>
          </a:lstStyle>
          <a:p>
            <a:pPr>
              <a:defRPr/>
            </a:pPr>
            <a:fld id="{BE557717-6152-4058-9580-E922C552A4D5}"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fld id="{7C4B5E0A-3804-49E6-B6F4-3930DC2393DF}" type="datetimeFigureOut">
              <a:rPr lang="ru-RU"/>
              <a:pPr>
                <a:defRPr/>
              </a:pPr>
              <a:t>09.10.2014</a:t>
            </a:fld>
            <a:endParaRPr lang="ru-RU"/>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73FC5D72-DBE7-4F4E-A6C2-D5A7A27F7380}"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ru-RU" noProof="0" smtClean="0"/>
              <a:t>Вставка рисунка</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5"/>
          </p:nvPr>
        </p:nvSpPr>
        <p:spPr/>
        <p:txBody>
          <a:bodyPr/>
          <a:lstStyle>
            <a:lvl1pPr>
              <a:defRPr/>
            </a:lvl1pPr>
          </a:lstStyle>
          <a:p>
            <a:pPr>
              <a:defRPr/>
            </a:pPr>
            <a:fld id="{37C33A04-3D66-4E40-80E2-43787AF8D23A}" type="datetimeFigureOut">
              <a:rPr lang="ru-RU"/>
              <a:pPr>
                <a:defRPr/>
              </a:pPr>
              <a:t>09.10.2014</a:t>
            </a:fld>
            <a:endParaRPr lang="ru-RU"/>
          </a:p>
        </p:txBody>
      </p:sp>
      <p:sp>
        <p:nvSpPr>
          <p:cNvPr id="8" name="Footer Placeholder 5"/>
          <p:cNvSpPr>
            <a:spLocks noGrp="1"/>
          </p:cNvSpPr>
          <p:nvPr>
            <p:ph type="ftr" sz="quarter" idx="16"/>
          </p:nvPr>
        </p:nvSpPr>
        <p:spPr/>
        <p:txBody>
          <a:bodyPr/>
          <a:lstStyle>
            <a:lvl1pPr>
              <a:defRPr/>
            </a:lvl1pPr>
          </a:lstStyle>
          <a:p>
            <a:pPr>
              <a:defRPr/>
            </a:pPr>
            <a:endParaRPr lang="ru-RU"/>
          </a:p>
        </p:txBody>
      </p:sp>
      <p:sp>
        <p:nvSpPr>
          <p:cNvPr id="9" name="Slide Number Placeholder 6"/>
          <p:cNvSpPr>
            <a:spLocks noGrp="1"/>
          </p:cNvSpPr>
          <p:nvPr>
            <p:ph type="sldNum" sz="quarter" idx="17"/>
          </p:nvPr>
        </p:nvSpPr>
        <p:spPr/>
        <p:txBody>
          <a:bodyPr/>
          <a:lstStyle>
            <a:lvl1pPr>
              <a:defRPr/>
            </a:lvl1pPr>
          </a:lstStyle>
          <a:p>
            <a:pPr>
              <a:defRPr/>
            </a:pPr>
            <a:fld id="{FA04B58E-3E4A-46ED-B916-B182C6582D98}"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FBBF6D8-BA45-4CA4-A1B4-611204BE7784}" type="datetimeFigureOut">
              <a:rPr lang="ru-RU"/>
              <a:pPr>
                <a:defRPr/>
              </a:pPr>
              <a:t>09.10.2014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A6B3FD31-85AF-48A3-AA84-7CF3B6340D7A}"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45BAC42-8214-4C01-A901-757B6531F66B}" type="datetimeFigureOut">
              <a:rPr lang="ru-RU"/>
              <a:pPr>
                <a:defRPr/>
              </a:pPr>
              <a:t>09.10.2014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6D6EE034-6A29-49F3-8686-30BB48B62F9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FCF563AC-314C-4802-A5BB-7CD63F7BA974}" type="datetimeFigureOut">
              <a:rPr lang="ru-RU"/>
              <a:pPr>
                <a:defRPr/>
              </a:pPr>
              <a:t>09.10.2014</a:t>
            </a:fld>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8BA35B09-772F-4974-B5E4-707CAC1A4EAC}"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8C35BB73-E201-4E3C-A717-356F44A8B033}" type="datetimeFigureOut">
              <a:rPr lang="ru-RU"/>
              <a:pPr>
                <a:defRPr/>
              </a:pPr>
              <a:t>09.10.2014</a:t>
            </a:fld>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A9197398-D899-416C-BE41-1B6BBDECB756}"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0F88B2EA-A187-4BC8-BD42-E13D02D06EB5}" type="datetimeFigureOut">
              <a:rPr lang="ru-RU"/>
              <a:pPr>
                <a:defRPr/>
              </a:pPr>
              <a:t>09.10.2014</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9C0729DA-69C3-4FDB-9B9F-D7A86FCA9D7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56" r:id="rId4"/>
    <p:sldLayoutId id="2147483855" r:id="rId5"/>
    <p:sldLayoutId id="2147483897" r:id="rId6"/>
    <p:sldLayoutId id="2147483854" r:id="rId7"/>
    <p:sldLayoutId id="2147483898" r:id="rId8"/>
    <p:sldLayoutId id="2147483899" r:id="rId9"/>
    <p:sldLayoutId id="2147483853" r:id="rId10"/>
    <p:sldLayoutId id="2147483852"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3321"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C52110E9-47B8-4EA9-8201-F3375D1E2764}" type="datetimeFigureOut">
              <a:rPr lang="ru-RU"/>
              <a:pPr>
                <a:defRPr/>
              </a:pPr>
              <a:t>09.10.2014</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93D84AE1-5205-466A-854F-28F91A092BC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00" r:id="rId1"/>
    <p:sldLayoutId id="2147483860" r:id="rId2"/>
    <p:sldLayoutId id="2147483901" r:id="rId3"/>
    <p:sldLayoutId id="2147483902" r:id="rId4"/>
    <p:sldLayoutId id="2147483903" r:id="rId5"/>
    <p:sldLayoutId id="2147483904" r:id="rId6"/>
    <p:sldLayoutId id="2147483859" r:id="rId7"/>
    <p:sldLayoutId id="2147483905" r:id="rId8"/>
    <p:sldLayoutId id="2147483906" r:id="rId9"/>
    <p:sldLayoutId id="2147483858" r:id="rId10"/>
    <p:sldLayoutId id="2147483857"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25606"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B1AD10D0-9BD7-414E-B67E-42AA13D8AB79}" type="datetimeFigureOut">
              <a:rPr lang="ru-RU"/>
              <a:pPr>
                <a:defRPr/>
              </a:pPr>
              <a:t>09.10.2014</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2C7016C8-442B-4BD0-8E23-EF0EF17654E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07" r:id="rId1"/>
    <p:sldLayoutId id="2147483867" r:id="rId2"/>
    <p:sldLayoutId id="2147483908" r:id="rId3"/>
    <p:sldLayoutId id="2147483866" r:id="rId4"/>
    <p:sldLayoutId id="2147483865" r:id="rId5"/>
    <p:sldLayoutId id="2147483864" r:id="rId6"/>
    <p:sldLayoutId id="2147483863" r:id="rId7"/>
    <p:sldLayoutId id="2147483862" r:id="rId8"/>
    <p:sldLayoutId id="2147483909" r:id="rId9"/>
    <p:sldLayoutId id="2147483861" r:id="rId10"/>
    <p:sldLayoutId id="2147483910"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37891"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8839E87A-B396-40FF-8D3B-1F2BBC1F3D85}" type="datetimeFigureOut">
              <a:rPr lang="ru-RU"/>
              <a:pPr>
                <a:defRPr/>
              </a:pPr>
              <a:t>09.10.2014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97B4A0AC-4E45-415F-9426-15C518C1040E}"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77" r:id="rId1"/>
    <p:sldLayoutId id="2147483876" r:id="rId2"/>
    <p:sldLayoutId id="2147483911" r:id="rId3"/>
    <p:sldLayoutId id="2147483875" r:id="rId4"/>
    <p:sldLayoutId id="2147483874" r:id="rId5"/>
    <p:sldLayoutId id="2147483873" r:id="rId6"/>
    <p:sldLayoutId id="2147483872" r:id="rId7"/>
    <p:sldLayoutId id="2147483871" r:id="rId8"/>
    <p:sldLayoutId id="2147483870" r:id="rId9"/>
    <p:sldLayoutId id="2147483869" r:id="rId10"/>
    <p:sldLayoutId id="2147483868"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50179"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74E369CA-A56E-4117-A534-B58B6626C1DE}" type="datetimeFigureOut">
              <a:rPr lang="ru-RU"/>
              <a:pPr>
                <a:defRPr/>
              </a:pPr>
              <a:t>09.10.2014</a:t>
            </a:fld>
            <a:endParaRPr lang="ru-RU"/>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73809BC0-1EDB-44BA-B11E-A1242EDCA48A}" type="slidenum">
              <a:rPr lang="ru-RU"/>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12" r:id="rId1"/>
    <p:sldLayoutId id="2147483881" r:id="rId2"/>
    <p:sldLayoutId id="2147483913" r:id="rId3"/>
    <p:sldLayoutId id="2147483880" r:id="rId4"/>
    <p:sldLayoutId id="2147483879" r:id="rId5"/>
    <p:sldLayoutId id="2147483914" r:id="rId6"/>
    <p:sldLayoutId id="2147483915" r:id="rId7"/>
    <p:sldLayoutId id="2147483916" r:id="rId8"/>
    <p:sldLayoutId id="2147483917" r:id="rId9"/>
    <p:sldLayoutId id="2147483878" r:id="rId10"/>
    <p:sldLayoutId id="2147483918"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Cambria" pitchFamily="18" charset="0"/>
        </a:defRPr>
      </a:lvl2pPr>
      <a:lvl3pPr algn="l" rtl="0" fontAlgn="base">
        <a:spcBef>
          <a:spcPct val="0"/>
        </a:spcBef>
        <a:spcAft>
          <a:spcPct val="0"/>
        </a:spcAft>
        <a:defRPr sz="3200">
          <a:solidFill>
            <a:schemeClr val="tx2"/>
          </a:solidFill>
          <a:latin typeface="Cambria" pitchFamily="18" charset="0"/>
        </a:defRPr>
      </a:lvl3pPr>
      <a:lvl4pPr algn="l" rtl="0" fontAlgn="base">
        <a:spcBef>
          <a:spcPct val="0"/>
        </a:spcBef>
        <a:spcAft>
          <a:spcPct val="0"/>
        </a:spcAft>
        <a:defRPr sz="3200">
          <a:solidFill>
            <a:schemeClr val="tx2"/>
          </a:solidFill>
          <a:latin typeface="Cambria" pitchFamily="18" charset="0"/>
        </a:defRPr>
      </a:lvl4pPr>
      <a:lvl5pPr algn="l" rtl="0" fontAlgn="base">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6247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1BCC5AA0-C3D0-4A74-A63D-1106B8E362D7}" type="datetimeFigureOut">
              <a:rPr lang="ru-RU"/>
              <a:pPr>
                <a:defRPr/>
              </a:pPr>
              <a:t>09.10.2014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9E0C92C2-BF61-40E6-834B-B1594FB3C59D}"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19" r:id="rId1"/>
    <p:sldLayoutId id="2147483886" r:id="rId2"/>
    <p:sldLayoutId id="2147483920" r:id="rId3"/>
    <p:sldLayoutId id="2147483885" r:id="rId4"/>
    <p:sldLayoutId id="2147483921" r:id="rId5"/>
    <p:sldLayoutId id="2147483884" r:id="rId6"/>
    <p:sldLayoutId id="2147483922" r:id="rId7"/>
    <p:sldLayoutId id="2147483923" r:id="rId8"/>
    <p:sldLayoutId id="2147483924" r:id="rId9"/>
    <p:sldLayoutId id="2147483883" r:id="rId10"/>
    <p:sldLayoutId id="2147483882"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74757"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defRPr>
            </a:lvl1pPr>
          </a:lstStyle>
          <a:p>
            <a:pPr>
              <a:defRPr/>
            </a:pPr>
            <a:fld id="{1C7C406D-D73A-41CC-8A22-B6889B9198C1}" type="datetimeFigureOut">
              <a:rPr lang="ru-RU"/>
              <a:pPr>
                <a:defRPr/>
              </a:pPr>
              <a:t>09.10.2014</a:t>
            </a:fld>
            <a:endParaRPr lang="ru-RU"/>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pPr>
              <a:defRPr/>
            </a:pPr>
            <a:endParaRPr lang="ru-RU"/>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defRPr>
            </a:lvl1pPr>
          </a:lstStyle>
          <a:p>
            <a:pPr>
              <a:defRPr/>
            </a:pPr>
            <a:fld id="{F5730012-8DA9-4DE0-981F-21C80AB6894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893" r:id="rId2"/>
    <p:sldLayoutId id="2147483926" r:id="rId3"/>
    <p:sldLayoutId id="2147483892" r:id="rId4"/>
    <p:sldLayoutId id="2147483891" r:id="rId5"/>
    <p:sldLayoutId id="2147483890" r:id="rId6"/>
    <p:sldLayoutId id="2147483889" r:id="rId7"/>
    <p:sldLayoutId id="2147483927" r:id="rId8"/>
    <p:sldLayoutId id="2147483928" r:id="rId9"/>
    <p:sldLayoutId id="2147483888" r:id="rId10"/>
    <p:sldLayoutId id="2147483887"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2.xml"/><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slide" Target="slide16.xml"/><Relationship Id="rId11" Type="http://schemas.openxmlformats.org/officeDocument/2006/relationships/slide" Target="slide26.xml"/><Relationship Id="rId5" Type="http://schemas.openxmlformats.org/officeDocument/2006/relationships/slide" Target="slide15.xml"/><Relationship Id="rId10" Type="http://schemas.openxmlformats.org/officeDocument/2006/relationships/slide" Target="slide23.xml"/><Relationship Id="rId4" Type="http://schemas.openxmlformats.org/officeDocument/2006/relationships/slide" Target="slide13.xml"/><Relationship Id="rId9" Type="http://schemas.openxmlformats.org/officeDocument/2006/relationships/slide" Target="slide2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857232"/>
            <a:ext cx="7105664" cy="4725556"/>
          </a:xfrm>
        </p:spPr>
        <p:txBody>
          <a:bodyPr>
            <a:noAutofit/>
          </a:bodyPr>
          <a:lstStyle/>
          <a:p>
            <a:pPr fontAlgn="auto">
              <a:spcAft>
                <a:spcPts val="0"/>
              </a:spcAft>
              <a:defRPr/>
            </a:pPr>
            <a:r>
              <a:rPr lang="uz-Cyrl-UZ" sz="3200" dirty="0" smtClean="0">
                <a:solidFill>
                  <a:srgbClr val="660033"/>
                </a:solidFill>
                <a:latin typeface="Times New Roman" pitchFamily="18" charset="0"/>
                <a:cs typeface="Times New Roman" pitchFamily="18" charset="0"/>
              </a:rPr>
              <a:t>1-маъруза</a:t>
            </a:r>
            <a:br>
              <a:rPr lang="uz-Cyrl-UZ" sz="3200" dirty="0" smtClean="0">
                <a:solidFill>
                  <a:srgbClr val="660033"/>
                </a:solidFill>
                <a:latin typeface="Times New Roman" pitchFamily="18" charset="0"/>
                <a:cs typeface="Times New Roman" pitchFamily="18" charset="0"/>
              </a:rPr>
            </a:br>
            <a:r>
              <a:rPr lang="uz-Cyrl-UZ" sz="3200" dirty="0" smtClean="0">
                <a:solidFill>
                  <a:srgbClr val="660033"/>
                </a:solidFill>
                <a:latin typeface="Times New Roman" pitchFamily="18" charset="0"/>
                <a:cs typeface="Times New Roman" pitchFamily="18" charset="0"/>
              </a:rPr>
              <a:t/>
            </a:r>
            <a:br>
              <a:rPr lang="uz-Cyrl-UZ" sz="3200" dirty="0" smtClean="0">
                <a:solidFill>
                  <a:srgbClr val="660033"/>
                </a:solidFill>
                <a:latin typeface="Times New Roman" pitchFamily="18" charset="0"/>
                <a:cs typeface="Times New Roman" pitchFamily="18" charset="0"/>
              </a:rPr>
            </a:br>
            <a:r>
              <a:rPr lang="uz-Cyrl-UZ" sz="3200" dirty="0" smtClean="0">
                <a:solidFill>
                  <a:srgbClr val="660033"/>
                </a:solidFill>
                <a:latin typeface="Times New Roman" pitchFamily="18" charset="0"/>
                <a:cs typeface="Times New Roman" pitchFamily="18" charset="0"/>
              </a:rPr>
              <a:t>Кириш. “Ўзбек халқининг этногенези ва этник тарихи” фанининг тарихшунослиги, назарий ва илмий-методологик асослари</a:t>
            </a:r>
            <a:br>
              <a:rPr lang="uz-Cyrl-UZ" sz="3200" dirty="0" smtClean="0">
                <a:solidFill>
                  <a:srgbClr val="660033"/>
                </a:solidFill>
                <a:latin typeface="Times New Roman" pitchFamily="18" charset="0"/>
                <a:cs typeface="Times New Roman" pitchFamily="18" charset="0"/>
              </a:rPr>
            </a:br>
            <a:endParaRPr lang="ru-RU" sz="3200" dirty="0">
              <a:solidFill>
                <a:srgbClr val="660033"/>
              </a:solidFill>
              <a:latin typeface="Times New Roman" pitchFamily="18" charset="0"/>
              <a:cs typeface="Times New Roman" pitchFamily="18" charset="0"/>
            </a:endParaRPr>
          </a:p>
        </p:txBody>
      </p:sp>
      <p:sp>
        <p:nvSpPr>
          <p:cNvPr id="88067" name="Подзаголовок 3"/>
          <p:cNvSpPr>
            <a:spLocks noGrp="1"/>
          </p:cNvSpPr>
          <p:nvPr>
            <p:ph type="subTitle" idx="1"/>
          </p:nvPr>
        </p:nvSpPr>
        <p:spPr>
          <a:xfrm>
            <a:off x="1371600" y="3332163"/>
            <a:ext cx="6400800" cy="1752600"/>
          </a:xfrm>
        </p:spPr>
        <p:txBody>
          <a:bodyPr/>
          <a:lstStyle/>
          <a:p>
            <a:endParaRPr lang="uz-Cyrl-UZ" smtClean="0"/>
          </a:p>
          <a:p>
            <a:endParaRPr lang="uz-Cyrl-UZ" smtClean="0"/>
          </a:p>
          <a:p>
            <a:endParaRPr lang="uz-Cyrl-UZ" smtClean="0"/>
          </a:p>
          <a:p>
            <a:endParaRPr lang="uz-Cyrl-UZ" smtClean="0"/>
          </a:p>
          <a:p>
            <a:endParaRPr lang="uz-Cyrl-UZ" smtClean="0"/>
          </a:p>
          <a:p>
            <a:endParaRPr lang="uz-Cyrl-UZ" smtClean="0"/>
          </a:p>
          <a:p>
            <a:endParaRPr lang="uz-Cyrl-UZ" smtClean="0"/>
          </a:p>
          <a:p>
            <a:endParaRPr lang="uz-Cyrl-UZ" smtClean="0"/>
          </a:p>
          <a:p>
            <a:endParaRPr lang="ru-RU" smtClean="0"/>
          </a:p>
        </p:txBody>
      </p:sp>
      <p:sp>
        <p:nvSpPr>
          <p:cNvPr id="4" name="TextBox 3"/>
          <p:cNvSpPr txBox="1"/>
          <p:nvPr/>
        </p:nvSpPr>
        <p:spPr>
          <a:xfrm>
            <a:off x="3214678" y="5786454"/>
            <a:ext cx="4643470" cy="369332"/>
          </a:xfrm>
          <a:prstGeom prst="rect">
            <a:avLst/>
          </a:prstGeom>
          <a:noFill/>
        </p:spPr>
        <p:txBody>
          <a:bodyPr wrap="square" rtlCol="0">
            <a:spAutoFit/>
          </a:bodyPr>
          <a:lstStyle/>
          <a:p>
            <a:r>
              <a:rPr lang="ru-RU" dirty="0" err="1" smtClean="0">
                <a:solidFill>
                  <a:schemeClr val="bg1"/>
                </a:solidFill>
              </a:rPr>
              <a:t>Муллажанова</a:t>
            </a:r>
            <a:r>
              <a:rPr lang="ru-RU" dirty="0" smtClean="0">
                <a:solidFill>
                  <a:schemeClr val="bg1"/>
                </a:solidFill>
              </a:rPr>
              <a:t> Р.</a:t>
            </a:r>
            <a:endParaRPr lang="ru-RU" dirty="0">
              <a:solidFill>
                <a:schemeClr val="bg1"/>
              </a:solidFill>
            </a:endParaRPr>
          </a:p>
        </p:txBody>
      </p:sp>
    </p:spTree>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3">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97283" name="Содержимое 2"/>
          <p:cNvSpPr>
            <a:spLocks noGrp="1"/>
          </p:cNvSpPr>
          <p:nvPr>
            <p:ph sz="quarter" idx="1"/>
          </p:nvPr>
        </p:nvSpPr>
        <p:spPr>
          <a:xfrm>
            <a:off x="457200" y="428625"/>
            <a:ext cx="8115300" cy="6045200"/>
          </a:xfrm>
        </p:spPr>
        <p:txBody>
          <a:bodyPr/>
          <a:lstStyle/>
          <a:p>
            <a:pPr algn="ctr">
              <a:buFont typeface="Wingdings" pitchFamily="2" charset="2"/>
              <a:buNone/>
            </a:pPr>
            <a:r>
              <a:rPr lang="uz-Cyrl-UZ" sz="2200" b="1" smtClean="0">
                <a:latin typeface="Times New Roman" pitchFamily="18" charset="0"/>
                <a:cs typeface="Times New Roman" pitchFamily="18" charset="0"/>
              </a:rPr>
              <a:t>3-БОСҚИЧ – МИЛЛАТ ТАРИХИ</a:t>
            </a:r>
          </a:p>
          <a:p>
            <a:pPr algn="ctr">
              <a:buFont typeface="Wingdings" pitchFamily="2" charset="2"/>
              <a:buNone/>
            </a:pPr>
            <a:r>
              <a:rPr lang="uz-Cyrl-UZ" b="1" smtClean="0">
                <a:latin typeface="Times New Roman" pitchFamily="18" charset="0"/>
                <a:cs typeface="Times New Roman" pitchFamily="18" charset="0"/>
              </a:rPr>
              <a:t>(Х</a:t>
            </a:r>
            <a:r>
              <a:rPr lang="en-US" b="1" smtClean="0">
                <a:latin typeface="Times New Roman" pitchFamily="18" charset="0"/>
                <a:cs typeface="Times New Roman" pitchFamily="18" charset="0"/>
              </a:rPr>
              <a:t>I</a:t>
            </a:r>
            <a:r>
              <a:rPr lang="uz-Cyrl-UZ" b="1" smtClean="0">
                <a:latin typeface="Times New Roman" pitchFamily="18" charset="0"/>
                <a:cs typeface="Times New Roman" pitchFamily="18" charset="0"/>
              </a:rPr>
              <a:t>Х аср охири-ХХ аср бошларидан бошланган)</a:t>
            </a:r>
          </a:p>
          <a:p>
            <a:pPr algn="just">
              <a:buFont typeface="Wingdings" pitchFamily="2" charset="2"/>
              <a:buNone/>
            </a:pPr>
            <a:endParaRPr lang="uz-Cyrl-UZ" i="1" smtClean="0">
              <a:latin typeface="Times New Roman" pitchFamily="18" charset="0"/>
              <a:cs typeface="Times New Roman" pitchFamily="18" charset="0"/>
            </a:endParaRPr>
          </a:p>
          <a:p>
            <a:pPr algn="just">
              <a:buFont typeface="Wingdings" pitchFamily="2" charset="2"/>
              <a:buNone/>
            </a:pPr>
            <a:r>
              <a:rPr lang="uz-Cyrl-UZ" i="1" smtClean="0">
                <a:latin typeface="Times New Roman" pitchFamily="18" charset="0"/>
                <a:cs typeface="Times New Roman" pitchFamily="18" charset="0"/>
              </a:rPr>
              <a:t>Этник аломатлари </a:t>
            </a:r>
            <a:r>
              <a:rPr lang="uz-Cyrl-UZ" smtClean="0">
                <a:latin typeface="Times New Roman" pitchFamily="18" charset="0"/>
                <a:cs typeface="Times New Roman" pitchFamily="18" charset="0"/>
              </a:rPr>
              <a:t>– </a:t>
            </a:r>
          </a:p>
          <a:p>
            <a:pPr algn="just">
              <a:buFont typeface="Wingdings" pitchFamily="2" charset="2"/>
              <a:buNone/>
            </a:pPr>
            <a:r>
              <a:rPr lang="uz-Cyrl-UZ" smtClean="0">
                <a:latin typeface="Times New Roman" pitchFamily="18" charset="0"/>
                <a:cs typeface="Times New Roman" pitchFamily="18" charset="0"/>
              </a:rPr>
              <a:t>			- давлатнинг миллат номи билан юритилиши, </a:t>
            </a:r>
          </a:p>
          <a:p>
            <a:pPr algn="just">
              <a:buFont typeface="Wingdings" pitchFamily="2" charset="2"/>
              <a:buNone/>
            </a:pPr>
            <a:r>
              <a:rPr lang="uz-Cyrl-UZ" smtClean="0">
                <a:latin typeface="Times New Roman" pitchFamily="18" charset="0"/>
                <a:cs typeface="Times New Roman" pitchFamily="18" charset="0"/>
              </a:rPr>
              <a:t>			- суверен давлат сифатида ички ва ташқи 			сиёсатни мустақил юритиши, </a:t>
            </a:r>
          </a:p>
          <a:p>
            <a:pPr algn="just">
              <a:buFont typeface="Wingdings" pitchFamily="2" charset="2"/>
              <a:buNone/>
            </a:pPr>
            <a:r>
              <a:rPr lang="uz-Cyrl-UZ" smtClean="0">
                <a:latin typeface="Times New Roman" pitchFamily="18" charset="0"/>
                <a:cs typeface="Times New Roman" pitchFamily="18" charset="0"/>
              </a:rPr>
              <a:t>			- миллат тили давлат тили мақомини олиши, </a:t>
            </a:r>
          </a:p>
          <a:p>
            <a:pPr algn="just">
              <a:buFont typeface="Wingdings" pitchFamily="2" charset="2"/>
              <a:buNone/>
            </a:pPr>
            <a:r>
              <a:rPr lang="uz-Cyrl-UZ" smtClean="0">
                <a:latin typeface="Times New Roman" pitchFamily="18" charset="0"/>
                <a:cs typeface="Times New Roman" pitchFamily="18" charset="0"/>
              </a:rPr>
              <a:t>			-давлатнинг жамият томонидан бошқарилиши, </a:t>
            </a:r>
          </a:p>
          <a:p>
            <a:pPr algn="just">
              <a:buFont typeface="Wingdings" pitchFamily="2" charset="2"/>
              <a:buNone/>
            </a:pPr>
            <a:r>
              <a:rPr lang="uz-Cyrl-UZ" smtClean="0">
                <a:latin typeface="Times New Roman" pitchFamily="18" charset="0"/>
                <a:cs typeface="Times New Roman" pitchFamily="18" charset="0"/>
              </a:rPr>
              <a:t>			-миллатга хос менталитетнинг шаклланиши</a:t>
            </a:r>
            <a:endParaRPr lang="ru-RU" smtClean="0">
              <a:latin typeface="Times New Roman" pitchFamily="18" charset="0"/>
              <a:cs typeface="Times New Roman" pitchFamily="18" charset="0"/>
            </a:endParaRPr>
          </a:p>
          <a:p>
            <a:endParaRPr lang="ru-RU" smtClean="0"/>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1019175" y="476250"/>
            <a:ext cx="7439025" cy="1822450"/>
          </a:xfrm>
          <a:prstGeom prst="rect">
            <a:avLst/>
          </a:prstGeom>
          <a:noFill/>
          <a:ln w="9525">
            <a:noFill/>
            <a:miter lim="800000"/>
            <a:headEnd/>
            <a:tailEnd/>
          </a:ln>
        </p:spPr>
      </p:pic>
      <p:pic>
        <p:nvPicPr>
          <p:cNvPr id="98307" name="Picture 3"/>
          <p:cNvPicPr>
            <a:picLocks noChangeAspect="1" noChangeArrowheads="1"/>
          </p:cNvPicPr>
          <p:nvPr/>
        </p:nvPicPr>
        <p:blipFill>
          <a:blip r:embed="rId3"/>
          <a:srcRect/>
          <a:stretch>
            <a:fillRect/>
          </a:stretch>
        </p:blipFill>
        <p:spPr bwMode="auto">
          <a:xfrm>
            <a:off x="990600" y="2428875"/>
            <a:ext cx="7543800" cy="1076325"/>
          </a:xfrm>
          <a:prstGeom prst="rect">
            <a:avLst/>
          </a:prstGeom>
          <a:noFill/>
          <a:ln w="9525">
            <a:noFill/>
            <a:miter lim="800000"/>
            <a:headEnd/>
            <a:tailEnd/>
          </a:ln>
        </p:spPr>
      </p:pic>
      <p:pic>
        <p:nvPicPr>
          <p:cNvPr id="98308" name="Picture 4"/>
          <p:cNvPicPr>
            <a:picLocks noChangeAspect="1" noChangeArrowheads="1"/>
          </p:cNvPicPr>
          <p:nvPr/>
        </p:nvPicPr>
        <p:blipFill>
          <a:blip r:embed="rId4"/>
          <a:srcRect/>
          <a:stretch>
            <a:fillRect/>
          </a:stretch>
        </p:blipFill>
        <p:spPr bwMode="auto">
          <a:xfrm>
            <a:off x="5029200" y="3643313"/>
            <a:ext cx="3581400" cy="1050925"/>
          </a:xfrm>
          <a:prstGeom prst="rect">
            <a:avLst/>
          </a:prstGeom>
          <a:noFill/>
          <a:ln w="9525">
            <a:noFill/>
            <a:miter lim="800000"/>
            <a:headEnd/>
            <a:tailEnd/>
          </a:ln>
        </p:spPr>
      </p:pic>
      <p:pic>
        <p:nvPicPr>
          <p:cNvPr id="98309" name="Picture 5"/>
          <p:cNvPicPr>
            <a:picLocks noChangeAspect="1" noChangeArrowheads="1"/>
          </p:cNvPicPr>
          <p:nvPr/>
        </p:nvPicPr>
        <p:blipFill>
          <a:blip r:embed="rId5"/>
          <a:srcRect/>
          <a:stretch>
            <a:fillRect/>
          </a:stretch>
        </p:blipFill>
        <p:spPr bwMode="auto">
          <a:xfrm>
            <a:off x="1019175" y="3571875"/>
            <a:ext cx="3629025" cy="1133475"/>
          </a:xfrm>
          <a:prstGeom prst="rect">
            <a:avLst/>
          </a:prstGeom>
          <a:noFill/>
          <a:ln w="9525">
            <a:noFill/>
            <a:miter lim="800000"/>
            <a:headEnd/>
            <a:tailEnd/>
          </a:ln>
        </p:spPr>
      </p:pic>
      <p:pic>
        <p:nvPicPr>
          <p:cNvPr id="98310" name="Picture 6"/>
          <p:cNvPicPr>
            <a:picLocks noChangeAspect="1" noChangeArrowheads="1"/>
          </p:cNvPicPr>
          <p:nvPr/>
        </p:nvPicPr>
        <p:blipFill>
          <a:blip r:embed="rId6"/>
          <a:srcRect/>
          <a:stretch>
            <a:fillRect/>
          </a:stretch>
        </p:blipFill>
        <p:spPr bwMode="auto">
          <a:xfrm>
            <a:off x="785813" y="4572000"/>
            <a:ext cx="3962400" cy="1308100"/>
          </a:xfrm>
          <a:prstGeom prst="rect">
            <a:avLst/>
          </a:prstGeom>
          <a:noFill/>
          <a:ln w="9525">
            <a:noFill/>
            <a:miter lim="800000"/>
            <a:headEnd/>
            <a:tailEnd/>
          </a:ln>
        </p:spPr>
      </p:pic>
      <p:pic>
        <p:nvPicPr>
          <p:cNvPr id="98311" name="Picture 7"/>
          <p:cNvPicPr>
            <a:picLocks noChangeAspect="1" noChangeArrowheads="1"/>
          </p:cNvPicPr>
          <p:nvPr/>
        </p:nvPicPr>
        <p:blipFill>
          <a:blip r:embed="rId7"/>
          <a:srcRect/>
          <a:stretch>
            <a:fillRect/>
          </a:stretch>
        </p:blipFill>
        <p:spPr bwMode="auto">
          <a:xfrm>
            <a:off x="5029200" y="4792663"/>
            <a:ext cx="3810000" cy="1074737"/>
          </a:xfrm>
          <a:prstGeom prst="rect">
            <a:avLst/>
          </a:prstGeom>
          <a:noFill/>
          <a:ln w="9525">
            <a:noFill/>
            <a:miter lim="800000"/>
            <a:headEnd/>
            <a:tailEnd/>
          </a:ln>
        </p:spPr>
      </p:pic>
      <p:pic>
        <p:nvPicPr>
          <p:cNvPr id="98312" name="Picture 8"/>
          <p:cNvPicPr>
            <a:picLocks noChangeAspect="1" noChangeArrowheads="1"/>
          </p:cNvPicPr>
          <p:nvPr/>
        </p:nvPicPr>
        <p:blipFill>
          <a:blip r:embed="rId8"/>
          <a:srcRect/>
          <a:stretch>
            <a:fillRect/>
          </a:stretch>
        </p:blipFill>
        <p:spPr bwMode="auto">
          <a:xfrm>
            <a:off x="1057275" y="5895975"/>
            <a:ext cx="3590925" cy="808038"/>
          </a:xfrm>
          <a:prstGeom prst="rect">
            <a:avLst/>
          </a:prstGeom>
          <a:noFill/>
          <a:ln w="9525">
            <a:noFill/>
            <a:miter lim="800000"/>
            <a:headEnd/>
            <a:tailEnd/>
          </a:ln>
        </p:spPr>
      </p:pic>
      <p:pic>
        <p:nvPicPr>
          <p:cNvPr id="98313" name="Picture 9"/>
          <p:cNvPicPr>
            <a:picLocks noChangeAspect="1" noChangeArrowheads="1"/>
          </p:cNvPicPr>
          <p:nvPr/>
        </p:nvPicPr>
        <p:blipFill>
          <a:blip r:embed="rId9"/>
          <a:srcRect/>
          <a:stretch>
            <a:fillRect/>
          </a:stretch>
        </p:blipFill>
        <p:spPr bwMode="auto">
          <a:xfrm>
            <a:off x="5105400" y="5878513"/>
            <a:ext cx="3657600" cy="788987"/>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99331" name="Содержимое 2"/>
          <p:cNvSpPr>
            <a:spLocks noGrp="1"/>
          </p:cNvSpPr>
          <p:nvPr>
            <p:ph sz="quarter" idx="1"/>
          </p:nvPr>
        </p:nvSpPr>
        <p:spPr>
          <a:xfrm>
            <a:off x="357188" y="1357313"/>
            <a:ext cx="7467600" cy="5116512"/>
          </a:xfrm>
        </p:spPr>
        <p:txBody>
          <a:bodyPr/>
          <a:lstStyle/>
          <a:p>
            <a:pPr algn="just"/>
            <a:r>
              <a:rPr lang="ru-RU" b="1" smtClean="0">
                <a:latin typeface="Times New Roman" pitchFamily="18" charset="0"/>
                <a:cs typeface="Times New Roman" pitchFamily="18" charset="0"/>
              </a:rPr>
              <a:t>ЭТНОГЕНЕЗ</a:t>
            </a:r>
            <a:r>
              <a:rPr lang="ru-RU" smtClean="0">
                <a:latin typeface="Times New Roman" pitchFamily="18" charset="0"/>
                <a:cs typeface="Times New Roman" pitchFamily="18" charset="0"/>
              </a:rPr>
              <a:t> (этно... ва ...генез) -</a:t>
            </a:r>
            <a:r>
              <a:rPr lang="uz-Cyrl-UZ" smtClean="0">
                <a:latin typeface="Times New Roman" pitchFamily="18" charset="0"/>
                <a:cs typeface="Times New Roman" pitchFamily="18" charset="0"/>
              </a:rPr>
              <a:t>- халқнинг </a:t>
            </a:r>
            <a:r>
              <a:rPr lang="ru-RU" smtClean="0">
                <a:latin typeface="Times New Roman" pitchFamily="18" charset="0"/>
                <a:cs typeface="Times New Roman" pitchFamily="18" charset="0"/>
              </a:rPr>
              <a:t>келиб </a:t>
            </a:r>
            <a:r>
              <a:rPr lang="uz-Cyrl-UZ" smtClean="0">
                <a:latin typeface="Times New Roman" pitchFamily="18" charset="0"/>
                <a:cs typeface="Times New Roman" pitchFamily="18" charset="0"/>
              </a:rPr>
              <a:t>чиқиши. Тарих фанидаги мавжуд илмий методологик ишланмага кўра, этногенез деб илгаридан мавжуд бўлган бир неча этник компонентлар асосида янги этнос (элат)нинг вужудга келишига айтилади. «Этногенез» тушунчаси фанга илк маротаба ХХ асрнинг 20-йилларида </a:t>
            </a:r>
            <a:r>
              <a:rPr lang="uz-Cyrl-UZ" b="1" smtClean="0">
                <a:latin typeface="Times New Roman" pitchFamily="18" charset="0"/>
                <a:cs typeface="Times New Roman" pitchFamily="18" charset="0"/>
              </a:rPr>
              <a:t>Н.Я.Марр</a:t>
            </a:r>
            <a:r>
              <a:rPr lang="uz-Cyrl-UZ" smtClean="0">
                <a:latin typeface="Times New Roman" pitchFamily="18" charset="0"/>
                <a:cs typeface="Times New Roman" pitchFamily="18" charset="0"/>
              </a:rPr>
              <a:t> томонидан киритилган.</a:t>
            </a:r>
            <a:endParaRPr lang="ru-RU" smtClean="0">
              <a:latin typeface="Times New Roman" pitchFamily="18" charset="0"/>
              <a:cs typeface="Times New Roman" pitchFamily="18" charset="0"/>
            </a:endParaRPr>
          </a:p>
          <a:p>
            <a:endParaRPr lang="ru-RU" smtClean="0">
              <a:latin typeface="Times New Roman" pitchFamily="18" charset="0"/>
              <a:cs typeface="Times New Roman" pitchFamily="18" charset="0"/>
            </a:endParaRPr>
          </a:p>
        </p:txBody>
      </p:sp>
      <p:sp>
        <p:nvSpPr>
          <p:cNvPr id="4" name="Управляющая кнопка: домой 3">
            <a:hlinkClick r:id="rId2" action="ppaction://hlinksldjump" highlightClick="1"/>
          </p:cNvPr>
          <p:cNvSpPr/>
          <p:nvPr/>
        </p:nvSpPr>
        <p:spPr>
          <a:xfrm>
            <a:off x="7215188" y="5500688"/>
            <a:ext cx="1285875" cy="928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100355" name="Содержимое 2"/>
          <p:cNvSpPr>
            <a:spLocks noGrp="1"/>
          </p:cNvSpPr>
          <p:nvPr>
            <p:ph sz="quarter" idx="1"/>
          </p:nvPr>
        </p:nvSpPr>
        <p:spPr>
          <a:xfrm>
            <a:off x="457200" y="1600200"/>
            <a:ext cx="7467600" cy="4873625"/>
          </a:xfrm>
        </p:spPr>
        <p:txBody>
          <a:bodyPr/>
          <a:lstStyle/>
          <a:p>
            <a:pPr algn="ctr"/>
            <a:r>
              <a:rPr lang="uz-Cyrl-UZ" sz="3600" smtClean="0">
                <a:latin typeface="Times New Roman" pitchFamily="18" charset="0"/>
                <a:cs typeface="Times New Roman" pitchFamily="18" charset="0"/>
              </a:rPr>
              <a:t>“</a:t>
            </a:r>
            <a:r>
              <a:rPr lang="uz-Cyrl-UZ" sz="3600" b="1" smtClean="0">
                <a:latin typeface="Times New Roman" pitchFamily="18" charset="0"/>
                <a:cs typeface="Times New Roman" pitchFamily="18" charset="0"/>
              </a:rPr>
              <a:t>Этник бирлик” – </a:t>
            </a:r>
            <a:r>
              <a:rPr lang="uz-Cyrl-UZ" sz="3600" smtClean="0">
                <a:latin typeface="Times New Roman" pitchFamily="18" charset="0"/>
                <a:cs typeface="Times New Roman" pitchFamily="18" charset="0"/>
              </a:rPr>
              <a:t>маълум бир ижтимоий тузумда, табиий-тарихий тараққиёт жараёнида вужудга келган ижтимоий ва этник уюшмаси. </a:t>
            </a:r>
            <a:endParaRPr lang="ru-RU" sz="3600" smtClean="0">
              <a:latin typeface="Times New Roman" pitchFamily="18" charset="0"/>
              <a:cs typeface="Times New Roman" pitchFamily="18" charset="0"/>
            </a:endParaRPr>
          </a:p>
        </p:txBody>
      </p:sp>
      <p:sp>
        <p:nvSpPr>
          <p:cNvPr id="4" name="Управляющая кнопка: домой 3">
            <a:hlinkClick r:id="rId2" action="ppaction://hlinksldjump" highlightClick="1"/>
          </p:cNvPr>
          <p:cNvSpPr/>
          <p:nvPr/>
        </p:nvSpPr>
        <p:spPr>
          <a:xfrm>
            <a:off x="7215188" y="5500688"/>
            <a:ext cx="1285875" cy="928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101379" name="Содержимое 2"/>
          <p:cNvSpPr>
            <a:spLocks noGrp="1"/>
          </p:cNvSpPr>
          <p:nvPr>
            <p:ph sz="quarter" idx="1"/>
          </p:nvPr>
        </p:nvSpPr>
        <p:spPr>
          <a:xfrm>
            <a:off x="457200" y="642938"/>
            <a:ext cx="7900988" cy="5830887"/>
          </a:xfrm>
        </p:spPr>
        <p:txBody>
          <a:bodyPr/>
          <a:lstStyle/>
          <a:p>
            <a:r>
              <a:rPr lang="uz-Cyrl-UZ" sz="2800" b="1" smtClean="0"/>
              <a:t>Этнографик гуруҳ </a:t>
            </a:r>
            <a:r>
              <a:rPr lang="uz-Cyrl-UZ" sz="2800" smtClean="0"/>
              <a:t>-  маълум бир этноснинг яъни элат- халқнинг ажралмас қисми, унинг таркибидаги бўлинмалардан бири бўлиб, ўзига хос тил лаҳжаси, хўжалик фаолияти, турмуш тарзининг баъзи бир томонлари билан муайян элатдан фарқ қилади. Этнографик гуруҳ одатда бир қабила ёки элатнинг бошқа ерга бориб, иккинчи бир халқ таркибига кириб яшаётган, аммо  унинг таркибига мутлақо сингиб кетмай, у билан бирга яшаб келаётган этник бирликка айтилади.</a:t>
            </a:r>
            <a:endParaRPr lang="ru-RU" sz="2800" smtClean="0"/>
          </a:p>
        </p:txBody>
      </p:sp>
      <p:sp>
        <p:nvSpPr>
          <p:cNvPr id="4" name="Управляющая кнопка: домой 3">
            <a:hlinkClick r:id="rId2" action="ppaction://hlinksldjump" highlightClick="1"/>
          </p:cNvPr>
          <p:cNvSpPr/>
          <p:nvPr/>
        </p:nvSpPr>
        <p:spPr>
          <a:xfrm>
            <a:off x="7572375" y="5643563"/>
            <a:ext cx="1285875" cy="928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102403" name="Содержимое 2"/>
          <p:cNvSpPr>
            <a:spLocks noGrp="1"/>
          </p:cNvSpPr>
          <p:nvPr>
            <p:ph sz="quarter" idx="1"/>
          </p:nvPr>
        </p:nvSpPr>
        <p:spPr>
          <a:xfrm>
            <a:off x="457200" y="714375"/>
            <a:ext cx="7467600" cy="5759450"/>
          </a:xfrm>
        </p:spPr>
        <p:txBody>
          <a:bodyPr/>
          <a:lstStyle/>
          <a:p>
            <a:pPr algn="ctr"/>
            <a:r>
              <a:rPr lang="uz-Cyrl-UZ" sz="3200" b="1" smtClean="0"/>
              <a:t>Элат</a:t>
            </a:r>
            <a:r>
              <a:rPr lang="uz-Cyrl-UZ" sz="3200" smtClean="0"/>
              <a:t> — кишиларнинг тил, ҳудуд, иқтисодий ва маданий жиҳатдан тарихан таркиб топган бирлиги. Элат кабила билан миллат орасидаги этник бирликнинг кўринишидир. Элатнинг шаклланишига бир-бирига яқин бир неча қабилаларнинг уюшуви асос бўлган.</a:t>
            </a:r>
            <a:endParaRPr lang="ru-RU" sz="3200" smtClean="0"/>
          </a:p>
        </p:txBody>
      </p:sp>
      <p:sp>
        <p:nvSpPr>
          <p:cNvPr id="4" name="Управляющая кнопка: домой 3">
            <a:hlinkClick r:id="rId2" action="ppaction://hlinksldjump" highlightClick="1"/>
          </p:cNvPr>
          <p:cNvSpPr/>
          <p:nvPr/>
        </p:nvSpPr>
        <p:spPr>
          <a:xfrm>
            <a:off x="7215188" y="5500688"/>
            <a:ext cx="1285875" cy="928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74117"/>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103427" name="Содержимое 2"/>
          <p:cNvSpPr>
            <a:spLocks noGrp="1"/>
          </p:cNvSpPr>
          <p:nvPr>
            <p:ph sz="quarter" idx="1"/>
          </p:nvPr>
        </p:nvSpPr>
        <p:spPr>
          <a:xfrm>
            <a:off x="457200" y="1600200"/>
            <a:ext cx="7467600" cy="4873625"/>
          </a:xfrm>
        </p:spPr>
        <p:txBody>
          <a:bodyPr/>
          <a:lstStyle/>
          <a:p>
            <a:pPr algn="ctr"/>
            <a:r>
              <a:rPr lang="uz-Cyrl-UZ" sz="3200" smtClean="0"/>
              <a:t>“</a:t>
            </a:r>
            <a:r>
              <a:rPr lang="uz-Cyrl-UZ" sz="3200" b="1" smtClean="0"/>
              <a:t>Этник жараён” </a:t>
            </a:r>
            <a:r>
              <a:rPr lang="uz-Cyrl-UZ" sz="3200" smtClean="0"/>
              <a:t>-- этник бирликлар таркибига кирган этник гуруҳлар ўртасидаги этник, иқтисодий хўжалик ва маданий алоқаларнинг узлуксиз ривожланиб бориши. </a:t>
            </a:r>
            <a:endParaRPr lang="ru-RU" sz="3200" smtClean="0"/>
          </a:p>
        </p:txBody>
      </p:sp>
      <p:sp>
        <p:nvSpPr>
          <p:cNvPr id="4" name="Управляющая кнопка: домой 3">
            <a:hlinkClick r:id="rId2" action="ppaction://hlinksldjump" highlightClick="1"/>
          </p:cNvPr>
          <p:cNvSpPr/>
          <p:nvPr/>
        </p:nvSpPr>
        <p:spPr>
          <a:xfrm>
            <a:off x="7215188" y="5500688"/>
            <a:ext cx="1285875" cy="928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87000"/>
          </a:schemeClr>
        </a:solid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pPr algn="ctr" fontAlgn="auto">
              <a:spcAft>
                <a:spcPts val="0"/>
              </a:spcAft>
              <a:defRPr/>
            </a:pPr>
            <a:r>
              <a:rPr lang="uz-Cyrl-UZ" sz="3200" b="1" dirty="0" smtClean="0">
                <a:latin typeface="Times New Roman" pitchFamily="18" charset="0"/>
                <a:cs typeface="Times New Roman" pitchFamily="18" charset="0"/>
              </a:rPr>
              <a:t>Этногенез фанининг тарихшунослиги</a:t>
            </a:r>
            <a:br>
              <a:rPr lang="uz-Cyrl-UZ" sz="3200" b="1" dirty="0" smtClean="0">
                <a:latin typeface="Times New Roman" pitchFamily="18" charset="0"/>
                <a:cs typeface="Times New Roman" pitchFamily="18" charset="0"/>
              </a:rPr>
            </a:br>
            <a:endParaRPr lang="ru-RU" dirty="0"/>
          </a:p>
        </p:txBody>
      </p:sp>
      <p:sp>
        <p:nvSpPr>
          <p:cNvPr id="104451" name="Содержимое 10"/>
          <p:cNvSpPr>
            <a:spLocks noGrp="1"/>
          </p:cNvSpPr>
          <p:nvPr>
            <p:ph sz="quarter" idx="1"/>
          </p:nvPr>
        </p:nvSpPr>
        <p:spPr>
          <a:xfrm>
            <a:off x="357188" y="1428750"/>
            <a:ext cx="8572500" cy="5045075"/>
          </a:xfrm>
        </p:spPr>
        <p:txBody>
          <a:bodyPr/>
          <a:lstStyle/>
          <a:p>
            <a:r>
              <a:rPr lang="uz-Cyrl-UZ" sz="2200" smtClean="0">
                <a:latin typeface="Times New Roman" pitchFamily="18" charset="0"/>
                <a:cs typeface="Times New Roman" pitchFamily="18" charset="0"/>
              </a:rPr>
              <a:t>1941 йилда проф. А.Ю. Якубовский “Ўзбек халқининг юзага келиши масаласи ҳақида” (“К вопросу об этногенезе узбекского народа”) махсус рисола чоп этилди.</a:t>
            </a:r>
          </a:p>
          <a:p>
            <a:r>
              <a:rPr lang="uz-Cyrl-UZ" sz="2200" smtClean="0">
                <a:latin typeface="Times New Roman" pitchFamily="18" charset="0"/>
                <a:cs typeface="Times New Roman" pitchFamily="18" charset="0"/>
              </a:rPr>
              <a:t>Ушбу рисола руҳияти асосида 1942 йилда Тошкентда  Ўрта Осиё халқларининг этногенез  масалалари бўйича махсус сессия  ўтказилди. </a:t>
            </a:r>
          </a:p>
          <a:p>
            <a:r>
              <a:rPr lang="uz-Cyrl-UZ" sz="2200" smtClean="0">
                <a:latin typeface="Times New Roman" pitchFamily="18" charset="0"/>
                <a:cs typeface="Times New Roman" pitchFamily="18" charset="0"/>
              </a:rPr>
              <a:t>А.Д. Удальцев “Этногенетик тадқиқотларнинг назарий асослари” </a:t>
            </a:r>
          </a:p>
          <a:p>
            <a:r>
              <a:rPr lang="uz-Cyrl-UZ" sz="2200" smtClean="0">
                <a:latin typeface="Times New Roman" pitchFamily="18" charset="0"/>
                <a:cs typeface="Times New Roman" pitchFamily="18" charset="0"/>
              </a:rPr>
              <a:t>С.П.Толстов “Ўрта Осиё этногенезининг асосий муаммолари” ҳамда “Арал этногенетик жараёнлар майдони”, </a:t>
            </a:r>
          </a:p>
          <a:p>
            <a:r>
              <a:rPr lang="uz-Cyrl-UZ" sz="2200" smtClean="0">
                <a:latin typeface="Times New Roman" pitchFamily="18" charset="0"/>
                <a:cs typeface="Times New Roman" pitchFamily="18" charset="0"/>
              </a:rPr>
              <a:t>Л.В.Ошанин “Антропология маълумотлари Ўрта Осиё халқлари этногенези ҳақида”, </a:t>
            </a:r>
          </a:p>
          <a:p>
            <a:r>
              <a:rPr lang="uz-Cyrl-UZ" sz="2200" smtClean="0">
                <a:latin typeface="Times New Roman" pitchFamily="18" charset="0"/>
                <a:cs typeface="Times New Roman" pitchFamily="18" charset="0"/>
              </a:rPr>
              <a:t>К.В.Тревер “Милоддан аввалги VI-V асрларда Ўрта Осиё аҳолисининг этник таркиби”,</a:t>
            </a:r>
          </a:p>
          <a:p>
            <a:endParaRPr lang="ru-RU" sz="2000" smtClean="0"/>
          </a:p>
          <a:p>
            <a:endParaRPr lang="uz-Cyrl-UZ" sz="2000" smtClean="0"/>
          </a:p>
        </p:txBody>
      </p:sp>
    </p:spTree>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105475" name="Содержимое 2"/>
          <p:cNvSpPr>
            <a:spLocks noGrp="1"/>
          </p:cNvSpPr>
          <p:nvPr>
            <p:ph sz="quarter" idx="1"/>
          </p:nvPr>
        </p:nvSpPr>
        <p:spPr>
          <a:xfrm>
            <a:off x="457200" y="357188"/>
            <a:ext cx="8115300" cy="6116637"/>
          </a:xfrm>
        </p:spPr>
        <p:txBody>
          <a:bodyPr/>
          <a:lstStyle/>
          <a:p>
            <a:r>
              <a:rPr lang="uz-Cyrl-UZ" smtClean="0">
                <a:latin typeface="Times New Roman" pitchFamily="18" charset="0"/>
                <a:cs typeface="Times New Roman" pitchFamily="18" charset="0"/>
              </a:rPr>
              <a:t> И.И.Умняков “Тоҳарлар муаммоси”, </a:t>
            </a:r>
          </a:p>
          <a:p>
            <a:r>
              <a:rPr lang="uz-Cyrl-UZ" smtClean="0">
                <a:latin typeface="Times New Roman" pitchFamily="18" charset="0"/>
                <a:cs typeface="Times New Roman" pitchFamily="18" charset="0"/>
              </a:rPr>
              <a:t>А.Н.Бернштам “Ўрта Осиё этногенезида қадимги туркий элементлар”, </a:t>
            </a:r>
          </a:p>
          <a:p>
            <a:r>
              <a:rPr lang="uz-Cyrl-UZ" smtClean="0">
                <a:latin typeface="Times New Roman" pitchFamily="18" charset="0"/>
                <a:cs typeface="Times New Roman" pitchFamily="18" charset="0"/>
              </a:rPr>
              <a:t>Н.А.Кисляков “Тожикларнинг юзага келиши масаласи ҳақида”, В.В.Гинзбург “Антропология маълумотлари тажиклар этногенези ҳақида”, </a:t>
            </a:r>
          </a:p>
          <a:p>
            <a:r>
              <a:rPr lang="uz-Cyrl-UZ" smtClean="0">
                <a:latin typeface="Times New Roman" pitchFamily="18" charset="0"/>
                <a:cs typeface="Times New Roman" pitchFamily="18" charset="0"/>
              </a:rPr>
              <a:t>А.Ю.Якубовский “Туркман халқининг VIII-X асрлардаги этногенези тарихидан” мавзуларида маърузалар юзага келиши масаласи ҳақида”</a:t>
            </a:r>
          </a:p>
          <a:p>
            <a:r>
              <a:rPr lang="uz-Cyrl-UZ" smtClean="0">
                <a:latin typeface="Times New Roman" pitchFamily="18" charset="0"/>
                <a:cs typeface="Times New Roman" pitchFamily="18" charset="0"/>
              </a:rPr>
              <a:t>Карим  Шониёзовнинг  “Ўзбек халқининг шаклланиш жараёни” номли монографияси (2001 йил) чоп этилди. </a:t>
            </a:r>
          </a:p>
          <a:p>
            <a:r>
              <a:rPr lang="uz-Cyrl-UZ" smtClean="0">
                <a:latin typeface="Times New Roman" pitchFamily="18" charset="0"/>
                <a:cs typeface="Times New Roman" pitchFamily="18" charset="0"/>
              </a:rPr>
              <a:t>А.Асқаровнинг “Ўзбек халқининг этногенези ва этник тарихи” номли ўқув қўлланмаси (2007 йил) чоп этилди.</a:t>
            </a:r>
          </a:p>
          <a:p>
            <a:endParaRPr lang="ru-RU" smtClean="0"/>
          </a:p>
        </p:txBody>
      </p:sp>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 name="Объект 2"/>
          <p:cNvSpPr>
            <a:spLocks noGrp="1"/>
          </p:cNvSpPr>
          <p:nvPr>
            <p:ph idx="1"/>
          </p:nvPr>
        </p:nvSpPr>
        <p:spPr>
          <a:xfrm>
            <a:off x="684213" y="1628775"/>
            <a:ext cx="7467600" cy="4873625"/>
          </a:xfrm>
        </p:spPr>
        <p:txBody>
          <a:bodyPr rtlCol="0">
            <a:normAutofit/>
          </a:bodyPr>
          <a:lstStyle/>
          <a:p>
            <a:pPr marL="0" indent="0" algn="ctr" fontAlgn="auto">
              <a:spcAft>
                <a:spcPts val="0"/>
              </a:spcAft>
              <a:buFont typeface="Arial" pitchFamily="34" charset="0"/>
              <a:buNone/>
              <a:defRPr/>
            </a:pPr>
            <a:r>
              <a:rPr lang="ru-RU" sz="4000" dirty="0" smtClean="0">
                <a:solidFill>
                  <a:schemeClr val="accent1">
                    <a:lumMod val="50000"/>
                  </a:schemeClr>
                </a:solidFill>
                <a:effectLst>
                  <a:outerShdw blurRad="38100" dist="38100" dir="2700000" algn="tl">
                    <a:srgbClr val="000000">
                      <a:alpha val="43137"/>
                    </a:srgbClr>
                  </a:outerShdw>
                </a:effectLst>
              </a:rPr>
              <a:t>Концепция </a:t>
            </a:r>
            <a:r>
              <a:rPr lang="ru-RU" sz="4000" dirty="0" err="1" smtClean="0">
                <a:solidFill>
                  <a:schemeClr val="accent1">
                    <a:lumMod val="50000"/>
                  </a:schemeClr>
                </a:solidFill>
                <a:effectLst>
                  <a:outerShdw blurRad="38100" dist="38100" dir="2700000" algn="tl">
                    <a:srgbClr val="000000">
                      <a:alpha val="43137"/>
                    </a:srgbClr>
                  </a:outerShdw>
                </a:effectLst>
              </a:rPr>
              <a:t>деганда</a:t>
            </a:r>
            <a:r>
              <a:rPr lang="ru-RU" sz="4000" dirty="0" smtClean="0">
                <a:solidFill>
                  <a:schemeClr val="accent1">
                    <a:lumMod val="50000"/>
                  </a:schemeClr>
                </a:solidFill>
                <a:effectLst>
                  <a:outerShdw blurRad="38100" dist="38100" dir="2700000" algn="tl">
                    <a:srgbClr val="000000">
                      <a:alpha val="43137"/>
                    </a:srgbClr>
                  </a:outerShdw>
                </a:effectLst>
              </a:rPr>
              <a:t> </a:t>
            </a:r>
            <a:r>
              <a:rPr lang="ru-RU" sz="4000" dirty="0" err="1" smtClean="0">
                <a:solidFill>
                  <a:schemeClr val="accent1">
                    <a:lumMod val="50000"/>
                  </a:schemeClr>
                </a:solidFill>
                <a:effectLst>
                  <a:outerShdw blurRad="38100" dist="38100" dir="2700000" algn="tl">
                    <a:srgbClr val="000000">
                      <a:alpha val="43137"/>
                    </a:srgbClr>
                  </a:outerShdw>
                </a:effectLst>
              </a:rPr>
              <a:t>нимани</a:t>
            </a:r>
            <a:r>
              <a:rPr lang="ru-RU" sz="4000" dirty="0" smtClean="0">
                <a:solidFill>
                  <a:schemeClr val="accent1">
                    <a:lumMod val="50000"/>
                  </a:schemeClr>
                </a:solidFill>
                <a:effectLst>
                  <a:outerShdw blurRad="38100" dist="38100" dir="2700000" algn="tl">
                    <a:srgbClr val="000000">
                      <a:alpha val="43137"/>
                    </a:srgbClr>
                  </a:outerShdw>
                </a:effectLst>
              </a:rPr>
              <a:t> </a:t>
            </a:r>
            <a:r>
              <a:rPr lang="ru-RU" sz="4000" dirty="0" err="1" smtClean="0">
                <a:solidFill>
                  <a:schemeClr val="accent1">
                    <a:lumMod val="50000"/>
                  </a:schemeClr>
                </a:solidFill>
                <a:effectLst>
                  <a:outerShdw blurRad="38100" dist="38100" dir="2700000" algn="tl">
                    <a:srgbClr val="000000">
                      <a:alpha val="43137"/>
                    </a:srgbClr>
                  </a:outerShdw>
                </a:effectLst>
              </a:rPr>
              <a:t>тушунасиз</a:t>
            </a:r>
            <a:r>
              <a:rPr lang="ru-RU" sz="4000" dirty="0" smtClean="0">
                <a:solidFill>
                  <a:schemeClr val="accent1">
                    <a:lumMod val="50000"/>
                  </a:schemeClr>
                </a:solidFill>
                <a:effectLst>
                  <a:outerShdw blurRad="38100" dist="38100" dir="2700000" algn="tl">
                    <a:srgbClr val="000000">
                      <a:alpha val="43137"/>
                    </a:srgbClr>
                  </a:outerShdw>
                </a:effectLst>
              </a:rPr>
              <a:t>?</a:t>
            </a:r>
            <a:endParaRPr lang="ru-RU" sz="4000" dirty="0">
              <a:solidFill>
                <a:schemeClr val="accent1">
                  <a:lumMod val="50000"/>
                </a:schemeClr>
              </a:solidFill>
              <a:effectLst>
                <a:outerShdw blurRad="38100" dist="38100" dir="2700000" algn="tl">
                  <a:srgbClr val="000000">
                    <a:alpha val="43137"/>
                  </a:srgbClr>
                </a:outerShdw>
              </a:effectLst>
            </a:endParaRPr>
          </a:p>
        </p:txBody>
      </p:sp>
      <p:pic>
        <p:nvPicPr>
          <p:cNvPr id="106500" name="Picture 2" descr="C:\Program Files\Microsoft Office\MEDIA\CAGCAT10\j0217698.wmf"/>
          <p:cNvPicPr>
            <a:picLocks noChangeAspect="1" noChangeArrowheads="1"/>
          </p:cNvPicPr>
          <p:nvPr/>
        </p:nvPicPr>
        <p:blipFill>
          <a:blip r:embed="rId2"/>
          <a:srcRect/>
          <a:stretch>
            <a:fillRect/>
          </a:stretch>
        </p:blipFill>
        <p:spPr bwMode="auto">
          <a:xfrm>
            <a:off x="5724525" y="3716338"/>
            <a:ext cx="2663825" cy="258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Подзаголовок 2"/>
          <p:cNvSpPr>
            <a:spLocks noGrp="1"/>
          </p:cNvSpPr>
          <p:nvPr>
            <p:ph idx="1"/>
          </p:nvPr>
        </p:nvSpPr>
        <p:spPr/>
        <p:txBody>
          <a:bodyPr>
            <a:noAutofit/>
          </a:bodyPr>
          <a:lstStyle/>
          <a:p>
            <a:pPr marL="365760" indent="-256032" fontAlgn="auto">
              <a:spcAft>
                <a:spcPts val="0"/>
              </a:spcAft>
              <a:buFont typeface="Wingdings 3"/>
              <a:buChar char=""/>
              <a:defRPr/>
            </a:pPr>
            <a:r>
              <a:rPr lang="uz-Cyrl-UZ" sz="2400" dirty="0">
                <a:solidFill>
                  <a:schemeClr val="bg2">
                    <a:lumMod val="25000"/>
                  </a:schemeClr>
                </a:solidFill>
                <a:latin typeface="Times New Roman" pitchFamily="18" charset="0"/>
                <a:cs typeface="Times New Roman" pitchFamily="18" charset="0"/>
              </a:rPr>
              <a:t>1) </a:t>
            </a:r>
            <a:r>
              <a:rPr lang="uz-Cyrl-UZ" sz="2400" dirty="0" smtClean="0">
                <a:solidFill>
                  <a:schemeClr val="bg2">
                    <a:lumMod val="25000"/>
                  </a:schemeClr>
                </a:solidFill>
                <a:latin typeface="Times New Roman" pitchFamily="18" charset="0"/>
                <a:cs typeface="Times New Roman" pitchFamily="18" charset="0"/>
              </a:rPr>
              <a:t>Ўзбек халқининг этногенези ва </a:t>
            </a:r>
            <a:r>
              <a:rPr lang="uz-Cyrl-UZ" sz="2400" dirty="0">
                <a:solidFill>
                  <a:schemeClr val="bg2">
                    <a:lumMod val="25000"/>
                  </a:schemeClr>
                </a:solidFill>
                <a:latin typeface="Times New Roman" pitchFamily="18" charset="0"/>
                <a:cs typeface="Times New Roman" pitchFamily="18" charset="0"/>
              </a:rPr>
              <a:t>этник </a:t>
            </a:r>
            <a:r>
              <a:rPr lang="uz-Cyrl-UZ" sz="2400" dirty="0" smtClean="0">
                <a:solidFill>
                  <a:schemeClr val="bg2">
                    <a:lumMod val="25000"/>
                  </a:schemeClr>
                </a:solidFill>
                <a:latin typeface="Times New Roman" pitchFamily="18" charset="0"/>
                <a:cs typeface="Times New Roman" pitchFamily="18" charset="0"/>
              </a:rPr>
              <a:t>тарихи фанининг мазмун ва моҳияти, унинг тарих фанида тутган ўрни.</a:t>
            </a:r>
            <a:endParaRPr lang="ru-RU" sz="2400" dirty="0" smtClean="0">
              <a:solidFill>
                <a:schemeClr val="bg2">
                  <a:lumMod val="25000"/>
                </a:schemeClr>
              </a:solidFill>
              <a:latin typeface="Times New Roman" pitchFamily="18" charset="0"/>
              <a:cs typeface="Times New Roman" pitchFamily="18" charset="0"/>
            </a:endParaRPr>
          </a:p>
          <a:p>
            <a:pPr marL="365760" indent="-256032" fontAlgn="auto">
              <a:spcAft>
                <a:spcPts val="0"/>
              </a:spcAft>
              <a:buFont typeface="Wingdings 3"/>
              <a:buChar char=""/>
              <a:defRPr/>
            </a:pPr>
            <a:r>
              <a:rPr lang="uz-Cyrl-UZ" sz="2400" dirty="0" smtClean="0">
                <a:solidFill>
                  <a:schemeClr val="bg2">
                    <a:lumMod val="25000"/>
                  </a:schemeClr>
                </a:solidFill>
                <a:latin typeface="Times New Roman" pitchFamily="18" charset="0"/>
                <a:cs typeface="Times New Roman" pitchFamily="18" charset="0"/>
              </a:rPr>
              <a:t>2) Этногенез ва этник тарихнинг босқичлари ва асосий тушунчалар (этногенез, этник бирлик, этнос, этнографик гуруҳ ва бошқалар).</a:t>
            </a:r>
            <a:endParaRPr lang="ru-RU" sz="2400" dirty="0" smtClean="0">
              <a:solidFill>
                <a:schemeClr val="bg2">
                  <a:lumMod val="25000"/>
                </a:schemeClr>
              </a:solidFill>
              <a:latin typeface="Times New Roman" pitchFamily="18" charset="0"/>
              <a:cs typeface="Times New Roman" pitchFamily="18" charset="0"/>
            </a:endParaRPr>
          </a:p>
          <a:p>
            <a:pPr marL="365760" indent="-256032" fontAlgn="auto">
              <a:spcAft>
                <a:spcPts val="0"/>
              </a:spcAft>
              <a:buFont typeface="Wingdings 3"/>
              <a:buChar char=""/>
              <a:defRPr/>
            </a:pPr>
            <a:r>
              <a:rPr lang="uz-Cyrl-UZ" sz="2400" dirty="0" smtClean="0">
                <a:solidFill>
                  <a:schemeClr val="bg2">
                    <a:lumMod val="25000"/>
                  </a:schemeClr>
                </a:solidFill>
                <a:latin typeface="Times New Roman" pitchFamily="18" charset="0"/>
                <a:cs typeface="Times New Roman" pitchFamily="18" charset="0"/>
              </a:rPr>
              <a:t>3) Фаннинг тарихшунослиги ва илмий-методологик асослари.</a:t>
            </a:r>
          </a:p>
          <a:p>
            <a:pPr marL="365760" indent="-256032" fontAlgn="auto">
              <a:spcAft>
                <a:spcPts val="0"/>
              </a:spcAft>
              <a:buFont typeface="Wingdings 3"/>
              <a:buChar char=""/>
              <a:defRPr/>
            </a:pPr>
            <a:r>
              <a:rPr lang="uz-Cyrl-UZ" sz="2400" dirty="0" smtClean="0">
                <a:solidFill>
                  <a:schemeClr val="bg2">
                    <a:lumMod val="25000"/>
                  </a:schemeClr>
                </a:solidFill>
                <a:latin typeface="Times New Roman" pitchFamily="18" charset="0"/>
                <a:cs typeface="Times New Roman" pitchFamily="18" charset="0"/>
              </a:rPr>
              <a:t>4)  Ўрта Осиё халқларининг келиб чиқиши ҳақидаги қарашлар ва назариялар (пантуркизм, панисломизм, панэронизм, миллий автохтонизм назариялари).</a:t>
            </a:r>
          </a:p>
          <a:p>
            <a:pPr marL="365760" indent="-256032" fontAlgn="auto">
              <a:spcAft>
                <a:spcPts val="0"/>
              </a:spcAft>
              <a:buFont typeface="Wingdings 3"/>
              <a:buChar char=""/>
              <a:defRPr/>
            </a:pPr>
            <a:r>
              <a:rPr lang="uz-Cyrl-UZ" sz="2400" dirty="0" smtClean="0">
                <a:solidFill>
                  <a:schemeClr val="bg2">
                    <a:lumMod val="25000"/>
                  </a:schemeClr>
                </a:solidFill>
                <a:latin typeface="Times New Roman" pitchFamily="18" charset="0"/>
                <a:cs typeface="Times New Roman" pitchFamily="18" charset="0"/>
              </a:rPr>
              <a:t>5) Ўзбек этногенезининг бошланғич нуқтаси ҳақида фанда мавжуд нуқтаи назарлар. </a:t>
            </a:r>
          </a:p>
          <a:p>
            <a:pPr marL="365760" indent="-256032" fontAlgn="auto">
              <a:spcAft>
                <a:spcPts val="0"/>
              </a:spcAft>
              <a:buFont typeface="Wingdings 3"/>
              <a:buChar char=""/>
              <a:defRPr/>
            </a:pPr>
            <a:endParaRPr lang="ru-RU" sz="2400"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1011222"/>
          </a:xfrm>
        </p:spPr>
        <p:txBody>
          <a:bodyPr/>
          <a:lstStyle/>
          <a:p>
            <a:pPr algn="ctr" fontAlgn="auto">
              <a:spcAft>
                <a:spcPts val="0"/>
              </a:spcAft>
              <a:defRPr/>
            </a:pPr>
            <a:r>
              <a:rPr lang="uz-Cyrl-UZ" dirty="0" smtClean="0">
                <a:solidFill>
                  <a:schemeClr val="bg2">
                    <a:lumMod val="25000"/>
                  </a:schemeClr>
                </a:solidFill>
                <a:latin typeface="Times New Roman" pitchFamily="18" charset="0"/>
                <a:cs typeface="Times New Roman" pitchFamily="18" charset="0"/>
              </a:rPr>
              <a:t>МАЪРУЗА РЕЖАСИ:</a:t>
            </a:r>
            <a:endParaRPr lang="ru-RU" dirty="0">
              <a:solidFill>
                <a:schemeClr val="bg2">
                  <a:lumMod val="25000"/>
                </a:schemeClr>
              </a:solidFill>
              <a:latin typeface="Times New Roman" pitchFamily="18" charset="0"/>
              <a:cs typeface="Times New Roman" pitchFamily="18"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2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uz-Cyrl-UZ" b="1" dirty="0">
                <a:solidFill>
                  <a:schemeClr val="accent1">
                    <a:lumMod val="50000"/>
                  </a:schemeClr>
                </a:solidFill>
                <a:effectLst>
                  <a:outerShdw blurRad="38100" dist="38100" dir="2700000" algn="tl">
                    <a:srgbClr val="000000">
                      <a:alpha val="43137"/>
                    </a:srgbClr>
                  </a:outerShdw>
                </a:effectLst>
              </a:rPr>
              <a:t>Концепция </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107523" name="Объект 2"/>
          <p:cNvSpPr>
            <a:spLocks noGrp="1"/>
          </p:cNvSpPr>
          <p:nvPr>
            <p:ph sz="quarter" idx="1"/>
          </p:nvPr>
        </p:nvSpPr>
        <p:spPr>
          <a:xfrm>
            <a:off x="457200" y="1600200"/>
            <a:ext cx="7467600" cy="4873625"/>
          </a:xfrm>
        </p:spPr>
        <p:txBody>
          <a:bodyPr/>
          <a:lstStyle/>
          <a:p>
            <a:pPr algn="ctr"/>
            <a:r>
              <a:rPr lang="uz-Cyrl-UZ" sz="2800" smtClean="0"/>
              <a:t>(лот. conceptio — мажмуа, тизим) — бирор соҳага оид қарашлар, тамойиллар тизими, факт ва ҳодисаларни тушуниш, англаш ва изоҳлашнинг муайян усули, асосий нуқтаи назар деган маъноларни билдиради</a:t>
            </a:r>
            <a:endParaRPr lang="ru-RU" sz="2800" smtClean="0"/>
          </a:p>
          <a:p>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8546" name="Схема 4"/>
          <p:cNvPicPr>
            <a:picLocks noChangeArrowheads="1"/>
          </p:cNvPicPr>
          <p:nvPr/>
        </p:nvPicPr>
        <p:blipFill>
          <a:blip r:embed="rId2"/>
          <a:srcRect t="-17361" b="-34784"/>
          <a:stretch>
            <a:fillRect/>
          </a:stretch>
        </p:blipFill>
        <p:spPr bwMode="auto">
          <a:xfrm>
            <a:off x="609600" y="-228600"/>
            <a:ext cx="7620000" cy="81375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9570" name="Схема 5"/>
          <p:cNvPicPr>
            <a:picLocks noChangeArrowheads="1"/>
          </p:cNvPicPr>
          <p:nvPr/>
        </p:nvPicPr>
        <p:blipFill>
          <a:blip r:embed="rId2"/>
          <a:srcRect b="-3409"/>
          <a:stretch>
            <a:fillRect/>
          </a:stretch>
        </p:blipFill>
        <p:spPr bwMode="auto">
          <a:xfrm>
            <a:off x="1143000" y="304800"/>
            <a:ext cx="7162800" cy="6338888"/>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285750" y="5643563"/>
            <a:ext cx="1285875" cy="928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0594" name="Схема 5"/>
          <p:cNvPicPr>
            <a:picLocks noChangeArrowheads="1"/>
          </p:cNvPicPr>
          <p:nvPr/>
        </p:nvPicPr>
        <p:blipFill>
          <a:blip r:embed="rId2"/>
          <a:srcRect t="-8783" b="-20779"/>
          <a:stretch>
            <a:fillRect/>
          </a:stretch>
        </p:blipFill>
        <p:spPr bwMode="auto">
          <a:xfrm>
            <a:off x="914400" y="-274638"/>
            <a:ext cx="7162800" cy="7666038"/>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7643813" y="5715000"/>
            <a:ext cx="1285875" cy="928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1618" name="Схема 5"/>
          <p:cNvPicPr>
            <a:picLocks noChangeArrowheads="1"/>
          </p:cNvPicPr>
          <p:nvPr/>
        </p:nvPicPr>
        <p:blipFill>
          <a:blip r:embed="rId2"/>
          <a:srcRect t="-8783" b="-20779"/>
          <a:stretch>
            <a:fillRect/>
          </a:stretch>
        </p:blipFill>
        <p:spPr bwMode="auto">
          <a:xfrm>
            <a:off x="914400" y="-457200"/>
            <a:ext cx="7391400" cy="7894638"/>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7858125" y="5715000"/>
            <a:ext cx="1285875" cy="928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96975"/>
            <a:ext cx="8229600" cy="5472113"/>
          </a:xfrm>
        </p:spPr>
        <p:txBody>
          <a:bodyPr>
            <a:normAutofit fontScale="32500" lnSpcReduction="20000"/>
          </a:bodyPr>
          <a:lstStyle/>
          <a:p>
            <a:pPr marL="365760" indent="-256032" algn="just" fontAlgn="auto">
              <a:spcAft>
                <a:spcPts val="0"/>
              </a:spcAft>
              <a:buFont typeface="Wingdings 3"/>
              <a:buChar char=""/>
              <a:defRPr/>
            </a:pPr>
            <a:r>
              <a:rPr lang="uz-Latn-UZ" sz="6000" dirty="0" smtClean="0"/>
              <a:t>XIX </a:t>
            </a:r>
            <a:r>
              <a:rPr lang="uz-Cyrl-UZ" sz="6000" dirty="0"/>
              <a:t>аср охирида бутун мусулмон оламини мустамлакачиларга қарши курашда бирлаштириш тўғрисидаги ҳаракатга Россия ва Англия </a:t>
            </a:r>
            <a:r>
              <a:rPr lang="uz-Cyrl-UZ" sz="6000" dirty="0" smtClean="0"/>
              <a:t>империялари</a:t>
            </a:r>
            <a:r>
              <a:rPr lang="uz-Cyrl-UZ" sz="6000" dirty="0"/>
              <a:t>, шунингдек, СССР томонидан берилган сунъий ном. </a:t>
            </a:r>
            <a:endParaRPr lang="uz-Cyrl-UZ" sz="6000" dirty="0" smtClean="0"/>
          </a:p>
          <a:p>
            <a:pPr marL="365760" indent="-256032" algn="just" fontAlgn="auto">
              <a:spcAft>
                <a:spcPts val="0"/>
              </a:spcAft>
              <a:buFont typeface="Wingdings 3"/>
              <a:buChar char=""/>
              <a:defRPr/>
            </a:pPr>
            <a:endParaRPr lang="ru-RU" sz="6000" dirty="0" smtClean="0"/>
          </a:p>
          <a:p>
            <a:pPr marL="365760" indent="-256032" algn="just" fontAlgn="auto">
              <a:spcAft>
                <a:spcPts val="0"/>
              </a:spcAft>
              <a:buFont typeface="Wingdings 3"/>
              <a:buChar char=""/>
              <a:defRPr/>
            </a:pPr>
            <a:r>
              <a:rPr lang="uz-Latn-UZ" sz="6000" dirty="0" smtClean="0"/>
              <a:t>XIX </a:t>
            </a:r>
            <a:r>
              <a:rPr lang="uz-Cyrl-UZ" sz="6000" dirty="0"/>
              <a:t>асрда Курсавий, Маржоний, Аҳмад Дониш каби йирик уламолар ва маърифатпарварлар ислом динини ислоҳ қилиш фикри билан чиқиб, муайян дастурлар тузишган. Уларнинг бу фикрлари Бухорода айрим мутаассиб уламоларнинг жиддий қаршилигига учраган. </a:t>
            </a:r>
            <a:endParaRPr lang="uz-Cyrl-UZ" sz="6000" dirty="0" smtClean="0"/>
          </a:p>
          <a:p>
            <a:pPr marL="365760" indent="-256032" fontAlgn="auto">
              <a:spcAft>
                <a:spcPts val="0"/>
              </a:spcAft>
              <a:buFont typeface="Wingdings 3"/>
              <a:buChar char=""/>
              <a:defRPr/>
            </a:pPr>
            <a:endParaRPr lang="uz-Cyrl-UZ" sz="6000" dirty="0" smtClean="0"/>
          </a:p>
          <a:p>
            <a:pPr marL="365760" indent="-256032" algn="just" fontAlgn="auto">
              <a:spcAft>
                <a:spcPts val="0"/>
              </a:spcAft>
              <a:buFont typeface="Wingdings 3"/>
              <a:buChar char=""/>
              <a:defRPr/>
            </a:pPr>
            <a:r>
              <a:rPr lang="uz-Cyrl-UZ" sz="6000" dirty="0" smtClean="0"/>
              <a:t>Афғон </a:t>
            </a:r>
            <a:r>
              <a:rPr lang="uz-Cyrl-UZ" sz="6000" dirty="0"/>
              <a:t>маърифатпарвари, диний ва сиёсий арбоб </a:t>
            </a:r>
            <a:r>
              <a:rPr lang="uz-Cyrl-UZ" sz="6000" b="1" dirty="0"/>
              <a:t>Жамолиддин ал-Афғоний </a:t>
            </a:r>
            <a:r>
              <a:rPr lang="uz-Latn-UZ" sz="6000" b="1" dirty="0"/>
              <a:t>XIX </a:t>
            </a:r>
            <a:r>
              <a:rPr lang="uz-Cyrl-UZ" sz="6000" b="1" dirty="0"/>
              <a:t>асрнинг 70-йилларидан </a:t>
            </a:r>
            <a:r>
              <a:rPr lang="uz-Cyrl-UZ" sz="6000" dirty="0"/>
              <a:t>бошлаб бу қарашларни яхлитлаштириб, исломчилик назариясига асос солган. Кейинчалик уни ривожлантиришда Муҳаммад Абду, Икром домла, Гаспринский, Фитрат, Беҳбудий, Абдурашид Иброҳимов, Мунавварқори каби сиймоларнинг муайян даражада хизматлари бўлган.</a:t>
            </a:r>
            <a:endParaRPr lang="ru-RU" sz="6000" dirty="0"/>
          </a:p>
          <a:p>
            <a:pPr marL="365760" indent="-256032" fontAlgn="auto">
              <a:spcAft>
                <a:spcPts val="0"/>
              </a:spcAft>
              <a:buFont typeface="Wingdings 3"/>
              <a:buChar char=""/>
              <a:defRPr/>
            </a:pPr>
            <a:endParaRPr lang="ru-RU" dirty="0"/>
          </a:p>
        </p:txBody>
      </p:sp>
      <p:sp>
        <p:nvSpPr>
          <p:cNvPr id="3" name="Заголовок 2"/>
          <p:cNvSpPr>
            <a:spLocks noGrp="1"/>
          </p:cNvSpPr>
          <p:nvPr>
            <p:ph type="title"/>
          </p:nvPr>
        </p:nvSpPr>
        <p:spPr/>
        <p:txBody>
          <a:bodyPr/>
          <a:lstStyle/>
          <a:p>
            <a:pPr algn="ctr" fontAlgn="auto">
              <a:spcAft>
                <a:spcPts val="0"/>
              </a:spcAft>
              <a:defRPr/>
            </a:pPr>
            <a:r>
              <a:rPr lang="ru-RU" dirty="0" err="1" smtClean="0"/>
              <a:t>Панисломизм</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3666" name="Схема 5"/>
          <p:cNvPicPr>
            <a:picLocks noChangeArrowheads="1"/>
          </p:cNvPicPr>
          <p:nvPr/>
        </p:nvPicPr>
        <p:blipFill>
          <a:blip r:embed="rId2"/>
          <a:srcRect t="-8783" b="-20779"/>
          <a:stretch>
            <a:fillRect/>
          </a:stretch>
        </p:blipFill>
        <p:spPr bwMode="auto">
          <a:xfrm>
            <a:off x="1066800" y="-381000"/>
            <a:ext cx="7162800" cy="8047038"/>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285750" y="5357813"/>
            <a:ext cx="1285875"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4690" name="Схема 10"/>
          <p:cNvPicPr>
            <a:picLocks noChangeArrowheads="1"/>
          </p:cNvPicPr>
          <p:nvPr/>
        </p:nvPicPr>
        <p:blipFill>
          <a:blip r:embed="rId2"/>
          <a:srcRect t="-2142" b="-17606"/>
          <a:stretch>
            <a:fillRect/>
          </a:stretch>
        </p:blipFill>
        <p:spPr bwMode="auto">
          <a:xfrm>
            <a:off x="1000125" y="71438"/>
            <a:ext cx="7162800" cy="75755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fontAlgn="auto">
              <a:spcAft>
                <a:spcPts val="0"/>
              </a:spcAft>
              <a:defRPr/>
            </a:pPr>
            <a:r>
              <a:rPr lang="uz-Cyrl-UZ" b="1" dirty="0" smtClean="0">
                <a:solidFill>
                  <a:schemeClr val="tx2">
                    <a:satMod val="130000"/>
                  </a:schemeClr>
                </a:solidFill>
                <a:latin typeface="Times New Roman" pitchFamily="18" charset="0"/>
                <a:cs typeface="Times New Roman" pitchFamily="18" charset="0"/>
              </a:rPr>
              <a:t>Тушунчалар таҳлили</a:t>
            </a:r>
            <a:endParaRPr lang="ru-RU" dirty="0">
              <a:solidFill>
                <a:schemeClr val="tx2">
                  <a:satMod val="130000"/>
                </a:schemeClr>
              </a:solidFill>
              <a:latin typeface="Times New Roman" pitchFamily="18" charset="0"/>
              <a:cs typeface="Times New Roman" pitchFamily="18" charset="0"/>
            </a:endParaRPr>
          </a:p>
        </p:txBody>
      </p:sp>
      <p:sp>
        <p:nvSpPr>
          <p:cNvPr id="6" name="Содержимое 5"/>
          <p:cNvSpPr>
            <a:spLocks noGrp="1"/>
          </p:cNvSpPr>
          <p:nvPr>
            <p:ph idx="1"/>
          </p:nvPr>
        </p:nvSpPr>
        <p:spPr>
          <a:xfrm>
            <a:off x="857250" y="1643063"/>
            <a:ext cx="8134350" cy="4525962"/>
          </a:xfrm>
        </p:spPr>
        <p:txBody>
          <a:bodyPr>
            <a:normAutofit fontScale="92500" lnSpcReduction="20000"/>
          </a:bodyPr>
          <a:lstStyle/>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hlinkClick r:id="rId3" action="ppaction://hlinksldjump"/>
              </a:rPr>
              <a:t>Этногенез</a:t>
            </a:r>
            <a:r>
              <a:rPr lang="uz-Cyrl-UZ" b="1" dirty="0" smtClean="0">
                <a:solidFill>
                  <a:schemeClr val="accent6">
                    <a:lumMod val="75000"/>
                  </a:schemeClr>
                </a:solidFill>
                <a:latin typeface="Times New Roman" pitchFamily="18" charset="0"/>
                <a:cs typeface="Times New Roman" pitchFamily="18" charset="0"/>
              </a:rPr>
              <a:t> </a:t>
            </a: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hlinkClick r:id="rId4" action="ppaction://hlinksldjump"/>
              </a:rPr>
              <a:t>Этник бирлик</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hlinkClick r:id="rId5" action="ppaction://hlinksldjump"/>
              </a:rPr>
              <a:t>Элат</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hlinkClick r:id="rId4" action="ppaction://hlinksldjump"/>
              </a:rPr>
              <a:t>Этник бирлик</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hlinkClick r:id="rId6" action="ppaction://hlinksldjump"/>
              </a:rPr>
              <a:t>Этник жараён</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hlinkClick r:id="rId7" action="ppaction://hlinksldjump"/>
              </a:rPr>
              <a:t>Этнографик гуруҳ</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hlinkClick r:id="rId8" action="ppaction://hlinksldjump"/>
              </a:rPr>
              <a:t>Пантуркизм назарияси</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rPr>
              <a:t> </a:t>
            </a:r>
            <a:r>
              <a:rPr lang="uz-Cyrl-UZ" b="1" dirty="0" smtClean="0">
                <a:solidFill>
                  <a:schemeClr val="accent6">
                    <a:lumMod val="75000"/>
                  </a:schemeClr>
                </a:solidFill>
                <a:latin typeface="Times New Roman" pitchFamily="18" charset="0"/>
                <a:cs typeface="Times New Roman" pitchFamily="18" charset="0"/>
                <a:hlinkClick r:id="rId9" action="ppaction://hlinksldjump"/>
              </a:rPr>
              <a:t>Панисломизм назарияси</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rPr>
              <a:t> </a:t>
            </a:r>
            <a:r>
              <a:rPr lang="uz-Cyrl-UZ" b="1" dirty="0" smtClean="0">
                <a:solidFill>
                  <a:schemeClr val="accent6">
                    <a:lumMod val="75000"/>
                  </a:schemeClr>
                </a:solidFill>
                <a:latin typeface="Times New Roman" pitchFamily="18" charset="0"/>
                <a:cs typeface="Times New Roman" pitchFamily="18" charset="0"/>
                <a:hlinkClick r:id="rId10" action="ppaction://hlinksldjump"/>
              </a:rPr>
              <a:t>Панэронизм назарияси</a:t>
            </a:r>
            <a:endParaRPr lang="uz-Cyrl-UZ" b="1" dirty="0" smtClean="0">
              <a:solidFill>
                <a:schemeClr val="accent6">
                  <a:lumMod val="75000"/>
                </a:schemeClr>
              </a:solidFill>
              <a:latin typeface="Times New Roman" pitchFamily="18" charset="0"/>
              <a:cs typeface="Times New Roman" pitchFamily="18" charset="0"/>
            </a:endParaRPr>
          </a:p>
          <a:p>
            <a:pPr marL="365760" indent="-283464" fontAlgn="auto">
              <a:spcAft>
                <a:spcPts val="0"/>
              </a:spcAft>
              <a:buFont typeface="Wingdings 2"/>
              <a:buChar char=""/>
              <a:defRPr/>
            </a:pPr>
            <a:r>
              <a:rPr lang="uz-Cyrl-UZ" b="1" dirty="0" smtClean="0">
                <a:solidFill>
                  <a:schemeClr val="accent6">
                    <a:lumMod val="75000"/>
                  </a:schemeClr>
                </a:solidFill>
                <a:latin typeface="Times New Roman" pitchFamily="18" charset="0"/>
                <a:cs typeface="Times New Roman" pitchFamily="18" charset="0"/>
              </a:rPr>
              <a:t> </a:t>
            </a:r>
            <a:r>
              <a:rPr lang="uz-Cyrl-UZ" b="1" dirty="0" smtClean="0">
                <a:solidFill>
                  <a:schemeClr val="accent6">
                    <a:lumMod val="75000"/>
                  </a:schemeClr>
                </a:solidFill>
                <a:latin typeface="Times New Roman" pitchFamily="18" charset="0"/>
                <a:cs typeface="Times New Roman" pitchFamily="18" charset="0"/>
                <a:hlinkClick r:id="rId11" action="ppaction://hlinksldjump"/>
              </a:rPr>
              <a:t>Миллий автохтонизм назариялари</a:t>
            </a:r>
            <a:endParaRPr lang="ru-RU" b="1" dirty="0">
              <a:solidFill>
                <a:schemeClr val="accent6">
                  <a:lumMod val="75000"/>
                </a:schemeClr>
              </a:solidFill>
            </a:endParaRPr>
          </a:p>
        </p:txBody>
      </p:sp>
    </p:spTree>
  </p:cSld>
  <p:clrMapOvr>
    <a:masterClrMapping/>
  </p:clrMapOvr>
  <p:transition spd="slow">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 name="Содержимое 2"/>
          <p:cNvSpPr>
            <a:spLocks noGrp="1"/>
          </p:cNvSpPr>
          <p:nvPr>
            <p:ph sz="quarter" idx="1"/>
          </p:nvPr>
        </p:nvSpPr>
        <p:spPr>
          <a:xfrm>
            <a:off x="457200" y="1600200"/>
            <a:ext cx="7467600" cy="4873625"/>
          </a:xfrm>
        </p:spPr>
        <p:txBody>
          <a:bodyPr>
            <a:normAutofit/>
          </a:bodyPr>
          <a:lstStyle/>
          <a:p>
            <a:pPr marL="274320" indent="-274320" algn="ctr" fontAlgn="auto">
              <a:spcAft>
                <a:spcPts val="0"/>
              </a:spcAft>
              <a:buFont typeface="Wingdings"/>
              <a:buNone/>
              <a:defRPr/>
            </a:pPr>
            <a:r>
              <a:rPr lang="uz-Cyrl-UZ" sz="5400" b="1" dirty="0" smtClean="0">
                <a:solidFill>
                  <a:schemeClr val="accent1">
                    <a:lumMod val="75000"/>
                  </a:schemeClr>
                </a:solidFill>
                <a:latin typeface="Times New Roman" pitchFamily="18" charset="0"/>
                <a:cs typeface="Times New Roman" pitchFamily="18" charset="0"/>
              </a:rPr>
              <a:t>Эътиборингиз учун раҳмат!</a:t>
            </a:r>
            <a:endParaRPr lang="ru-RU" sz="5400" b="1" dirty="0">
              <a:solidFill>
                <a:schemeClr val="accent1">
                  <a:lumMod val="75000"/>
                </a:schemeClr>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114" name="Объект 1"/>
          <p:cNvSpPr>
            <a:spLocks noGrp="1"/>
          </p:cNvSpPr>
          <p:nvPr>
            <p:ph idx="1"/>
          </p:nvPr>
        </p:nvSpPr>
        <p:spPr/>
        <p:txBody>
          <a:bodyPr/>
          <a:lstStyle/>
          <a:p>
            <a:r>
              <a:rPr lang="ru-RU" dirty="0" smtClean="0"/>
              <a:t>Статистик </a:t>
            </a:r>
            <a:r>
              <a:rPr lang="ru-RU" dirty="0" err="1" smtClean="0"/>
              <a:t>маълумотларга</a:t>
            </a:r>
            <a:r>
              <a:rPr lang="ru-RU" dirty="0" smtClean="0"/>
              <a:t> </a:t>
            </a:r>
            <a:r>
              <a:rPr lang="uz-Cyrl-UZ" dirty="0" smtClean="0"/>
              <a:t>кўра ХХ аср охирларида жаҳонда 2000 дан ортиқ халқлар ва элатлар яшаган.</a:t>
            </a:r>
          </a:p>
          <a:p>
            <a:r>
              <a:rPr lang="uz-Cyrl-UZ" dirty="0" smtClean="0"/>
              <a:t>Баъзи манбаларда бу кўрсаткич 3-4 мингга яқин деб кўрсатилади.</a:t>
            </a:r>
          </a:p>
          <a:p>
            <a:r>
              <a:rPr lang="uz-Cyrl-UZ" dirty="0" smtClean="0"/>
              <a:t>Шуларнинг 260 таси 1 млн дан ортиқ кишига эга халқлардан иборат бўлиб, жаҳон аҳолисининг 96 % ни ташкил этади.</a:t>
            </a:r>
            <a:endParaRPr lang="ru-RU" dirty="0" smtClean="0"/>
          </a:p>
        </p:txBody>
      </p:sp>
      <p:sp>
        <p:nvSpPr>
          <p:cNvPr id="3" name="Заголовок 2"/>
          <p:cNvSpPr>
            <a:spLocks noGrp="1"/>
          </p:cNvSpPr>
          <p:nvPr>
            <p:ph type="title"/>
          </p:nvPr>
        </p:nvSpPr>
        <p:spPr/>
        <p:txBody>
          <a:bodyPr/>
          <a:lstStyle/>
          <a:p>
            <a:pPr fontAlgn="auto">
              <a:spcAft>
                <a:spcPts val="0"/>
              </a:spcAft>
              <a:defRPr/>
            </a:pP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357188"/>
            <a:ext cx="7467600" cy="1214437"/>
          </a:xfrm>
        </p:spPr>
        <p:txBody>
          <a:bodyPr>
            <a:normAutofit fontScale="90000"/>
          </a:bodyPr>
          <a:lstStyle/>
          <a:p>
            <a:pPr algn="ctr" fontAlgn="auto">
              <a:spcAft>
                <a:spcPts val="0"/>
              </a:spcAft>
              <a:defRPr/>
            </a:pPr>
            <a:r>
              <a:rPr lang="uz-Cyrl-UZ" sz="2800" b="1" dirty="0" smtClean="0">
                <a:solidFill>
                  <a:schemeClr val="accent1">
                    <a:lumMod val="50000"/>
                  </a:schemeClr>
                </a:solidFill>
                <a:latin typeface="Times New Roman" pitchFamily="18" charset="0"/>
                <a:cs typeface="Times New Roman" pitchFamily="18" charset="0"/>
              </a:rPr>
              <a:t/>
            </a:r>
            <a:br>
              <a:rPr lang="uz-Cyrl-UZ" sz="2800" b="1" dirty="0" smtClean="0">
                <a:solidFill>
                  <a:schemeClr val="accent1">
                    <a:lumMod val="50000"/>
                  </a:schemeClr>
                </a:solidFill>
                <a:latin typeface="Times New Roman" pitchFamily="18" charset="0"/>
                <a:cs typeface="Times New Roman" pitchFamily="18" charset="0"/>
              </a:rPr>
            </a:br>
            <a:r>
              <a:rPr lang="uz-Cyrl-UZ" sz="2800" b="1" dirty="0" smtClean="0">
                <a:solidFill>
                  <a:schemeClr val="accent1">
                    <a:lumMod val="50000"/>
                  </a:schemeClr>
                </a:solidFill>
                <a:latin typeface="Times New Roman" pitchFamily="18" charset="0"/>
                <a:cs typeface="Times New Roman" pitchFamily="18" charset="0"/>
              </a:rPr>
              <a:t/>
            </a:r>
            <a:br>
              <a:rPr lang="uz-Cyrl-UZ" sz="2800" b="1" dirty="0" smtClean="0">
                <a:solidFill>
                  <a:schemeClr val="accent1">
                    <a:lumMod val="50000"/>
                  </a:schemeClr>
                </a:solidFill>
                <a:latin typeface="Times New Roman" pitchFamily="18" charset="0"/>
                <a:cs typeface="Times New Roman" pitchFamily="18" charset="0"/>
              </a:rPr>
            </a:br>
            <a:r>
              <a:rPr lang="uz-Cyrl-UZ" sz="2800" b="1" dirty="0" smtClean="0">
                <a:solidFill>
                  <a:schemeClr val="accent1">
                    <a:lumMod val="50000"/>
                  </a:schemeClr>
                </a:solidFill>
                <a:latin typeface="Times New Roman" pitchFamily="18" charset="0"/>
                <a:cs typeface="Times New Roman" pitchFamily="18" charset="0"/>
              </a:rPr>
              <a:t>Этногенез жараёнини ўрганишнинг 2 усули мавжуд: </a:t>
            </a:r>
            <a:r>
              <a:rPr lang="uz-Cyrl-UZ" sz="2800" dirty="0" smtClean="0"/>
              <a:t/>
            </a:r>
            <a:br>
              <a:rPr lang="uz-Cyrl-UZ" sz="2800" dirty="0" smtClean="0"/>
            </a:br>
            <a:endParaRPr lang="ru-RU" sz="2800" dirty="0"/>
          </a:p>
        </p:txBody>
      </p:sp>
      <p:graphicFrame>
        <p:nvGraphicFramePr>
          <p:cNvPr id="6" name="Содержимое 5"/>
          <p:cNvGraphicFramePr>
            <a:graphicFrameLocks noGrp="1"/>
          </p:cNvGraphicFramePr>
          <p:nvPr>
            <p:ph sz="quarter" idx="1"/>
          </p:nvPr>
        </p:nvGraphicFramePr>
        <p:xfrm>
          <a:off x="457200" y="1600200"/>
          <a:ext cx="7467600" cy="4043378"/>
        </p:xfrm>
        <a:graphic>
          <a:graphicData uri="http://schemas.openxmlformats.org/drawingml/2006/table">
            <a:tbl>
              <a:tblPr firstRow="1" bandRow="1">
                <a:tableStyleId>{5C22544A-7EE6-4342-B048-85BDC9FD1C3A}</a:tableStyleId>
              </a:tblPr>
              <a:tblGrid>
                <a:gridCol w="3328982"/>
                <a:gridCol w="714380"/>
                <a:gridCol w="3424238"/>
              </a:tblGrid>
              <a:tr h="4043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z-Cyrl-UZ" sz="2400" dirty="0" smtClean="0">
                          <a:solidFill>
                            <a:schemeClr val="accent1">
                              <a:lumMod val="50000"/>
                            </a:schemeClr>
                          </a:solidFill>
                        </a:rPr>
                        <a:t>1) туб ерли (автохтон) этник компонентларнинг ўзаро яқинлашуви, уларнинг қўшилиб, биргаликда тараққий этиб бориши; </a:t>
                      </a:r>
                    </a:p>
                    <a:p>
                      <a:endParaRPr lang="ru-RU" sz="2400" dirty="0">
                        <a:solidFill>
                          <a:schemeClr val="accent1">
                            <a:lumMod val="50000"/>
                          </a:schemeClr>
                        </a:solidFill>
                      </a:endParaRPr>
                    </a:p>
                  </a:txBody>
                  <a:tcPr>
                    <a:solidFill>
                      <a:schemeClr val="accent1">
                        <a:lumMod val="20000"/>
                        <a:lumOff val="80000"/>
                      </a:schemeClr>
                    </a:solidFill>
                  </a:tcPr>
                </a:tc>
                <a:tc>
                  <a:txBody>
                    <a:bodyPr/>
                    <a:lstStyle/>
                    <a:p>
                      <a:endParaRPr lang="ru-RU" sz="2400" dirty="0">
                        <a:solidFill>
                          <a:schemeClr val="accent1">
                            <a:lumMod val="50000"/>
                          </a:schemeClr>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z-Cyrl-UZ" sz="2400" dirty="0" smtClean="0">
                          <a:solidFill>
                            <a:schemeClr val="accent1">
                              <a:lumMod val="50000"/>
                            </a:schemeClr>
                          </a:solidFill>
                        </a:rPr>
                        <a:t>2) шаклланган ёки шаклланаётган этник бирликка бошқа ҳудудлардан кўчиб келган компонентларнинг маҳаллий аҳолига қўшилиши. </a:t>
                      </a:r>
                    </a:p>
                    <a:p>
                      <a:endParaRPr lang="ru-RU" sz="2400" dirty="0">
                        <a:solidFill>
                          <a:schemeClr val="accent1">
                            <a:lumMod val="50000"/>
                          </a:schemeClr>
                        </a:solidFill>
                      </a:endParaRPr>
                    </a:p>
                  </a:txBody>
                  <a:tcPr>
                    <a:solidFill>
                      <a:schemeClr val="accent1">
                        <a:lumMod val="20000"/>
                        <a:lumOff val="80000"/>
                      </a:schemeClr>
                    </a:solidFill>
                  </a:tcPr>
                </a:tc>
              </a:tr>
            </a:tbl>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Заголовок 1"/>
          <p:cNvSpPr>
            <a:spLocks noGrp="1"/>
          </p:cNvSpPr>
          <p:nvPr>
            <p:ph type="title"/>
          </p:nvPr>
        </p:nvSpPr>
        <p:spPr/>
        <p:txBody>
          <a:bodyPr/>
          <a:lstStyle/>
          <a:p>
            <a:endParaRPr lang="ru-RU" smtClean="0"/>
          </a:p>
        </p:txBody>
      </p:sp>
      <p:graphicFrame>
        <p:nvGraphicFramePr>
          <p:cNvPr id="4" name="Содержимое 3"/>
          <p:cNvGraphicFramePr>
            <a:graphicFrameLocks noGrp="1"/>
          </p:cNvGraphicFramePr>
          <p:nvPr>
            <p:ph sz="quarter" idx="1"/>
          </p:nvPr>
        </p:nvGraphicFramePr>
        <p:xfrm>
          <a:off x="714348" y="357166"/>
          <a:ext cx="7681914" cy="6116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Схема 2"/>
          <p:cNvPicPr>
            <a:picLocks noChangeArrowheads="1"/>
          </p:cNvPicPr>
          <p:nvPr/>
        </p:nvPicPr>
        <p:blipFill>
          <a:blip r:embed="rId2"/>
          <a:srcRect t="-5077" b="-5128"/>
          <a:stretch>
            <a:fillRect/>
          </a:stretch>
        </p:blipFill>
        <p:spPr bwMode="auto">
          <a:xfrm>
            <a:off x="214313" y="0"/>
            <a:ext cx="8501062" cy="6357938"/>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uz-Cyrl-UZ" sz="2800" b="1" dirty="0" smtClean="0">
                <a:solidFill>
                  <a:schemeClr val="tx1"/>
                </a:solidFill>
                <a:latin typeface="Times New Roman" pitchFamily="18" charset="0"/>
                <a:cs typeface="Times New Roman" pitchFamily="18" charset="0"/>
              </a:rPr>
              <a:t>Ўзбек халқи этник тарихининг учта босқичи</a:t>
            </a:r>
            <a:endParaRPr lang="ru-RU" sz="2800" b="1" dirty="0">
              <a:solidFill>
                <a:schemeClr val="tx1"/>
              </a:solidFill>
              <a:latin typeface="Times New Roman" pitchFamily="18" charset="0"/>
              <a:cs typeface="Times New Roman" pitchFamily="18" charset="0"/>
            </a:endParaRPr>
          </a:p>
        </p:txBody>
      </p:sp>
      <p:sp>
        <p:nvSpPr>
          <p:cNvPr id="94211" name="Содержимое 2"/>
          <p:cNvSpPr>
            <a:spLocks noGrp="1"/>
          </p:cNvSpPr>
          <p:nvPr>
            <p:ph sz="quarter" idx="1"/>
          </p:nvPr>
        </p:nvSpPr>
        <p:spPr>
          <a:xfrm>
            <a:off x="457200" y="1600200"/>
            <a:ext cx="7467600" cy="4873625"/>
          </a:xfrm>
        </p:spPr>
        <p:txBody>
          <a:bodyPr/>
          <a:lstStyle/>
          <a:p>
            <a:pPr algn="ctr"/>
            <a:r>
              <a:rPr lang="uz-Cyrl-UZ" b="1" smtClean="0">
                <a:latin typeface="Times New Roman" pitchFamily="18" charset="0"/>
                <a:cs typeface="Times New Roman" pitchFamily="18" charset="0"/>
              </a:rPr>
              <a:t>1-босқич  -- этногенетик жараён тарихи</a:t>
            </a:r>
          </a:p>
          <a:p>
            <a:pPr algn="ctr">
              <a:buFont typeface="Wingdings" pitchFamily="2" charset="2"/>
              <a:buNone/>
            </a:pPr>
            <a:r>
              <a:rPr lang="uz-Cyrl-UZ" b="1" smtClean="0">
                <a:latin typeface="Times New Roman" pitchFamily="18" charset="0"/>
                <a:cs typeface="Times New Roman" pitchFamily="18" charset="0"/>
              </a:rPr>
              <a:t>(ибтидоий жамоа тузуми охиридан (сўнгги бронзадан)  Х1 асргача)</a:t>
            </a:r>
          </a:p>
          <a:p>
            <a:pPr algn="ctr">
              <a:buFont typeface="Wingdings" pitchFamily="2" charset="2"/>
              <a:buNone/>
            </a:pPr>
            <a:endParaRPr lang="uz-Cyrl-UZ" smtClean="0">
              <a:latin typeface="Times New Roman" pitchFamily="18" charset="0"/>
              <a:cs typeface="Times New Roman" pitchFamily="18" charset="0"/>
            </a:endParaRPr>
          </a:p>
          <a:p>
            <a:pPr algn="ctr">
              <a:buFont typeface="Wingdings" pitchFamily="2" charset="2"/>
              <a:buNone/>
            </a:pPr>
            <a:r>
              <a:rPr lang="uz-Cyrl-UZ" smtClean="0">
                <a:latin typeface="Times New Roman" pitchFamily="18" charset="0"/>
                <a:cs typeface="Times New Roman" pitchFamily="18" charset="0"/>
              </a:rPr>
              <a:t>Қабила -- ўзига хос тили (лаҳжаси), ҳудуди, қабила номининг (этнонимининг) бўлиши ва ўзига хос қабила анъаналарини, унинг аъзолари томонидан билиши</a:t>
            </a:r>
          </a:p>
          <a:p>
            <a:pPr algn="ctr"/>
            <a:endParaRPr lang="ru-RU"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3">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95234" name="Схема 3"/>
          <p:cNvPicPr>
            <a:picLocks noChangeArrowheads="1"/>
          </p:cNvPicPr>
          <p:nvPr/>
        </p:nvPicPr>
        <p:blipFill>
          <a:blip r:embed="rId2"/>
          <a:srcRect t="-17265" b="-16861"/>
          <a:stretch>
            <a:fillRect/>
          </a:stretch>
        </p:blipFill>
        <p:spPr bwMode="auto">
          <a:xfrm>
            <a:off x="1000125" y="-928688"/>
            <a:ext cx="6792913" cy="8858251"/>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3">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7567612" cy="2643188"/>
          </a:xfrm>
        </p:spPr>
        <p:txBody>
          <a:bodyPr>
            <a:normAutofit fontScale="90000"/>
          </a:bodyPr>
          <a:lstStyle/>
          <a:p>
            <a:pPr algn="ctr" fontAlgn="auto">
              <a:spcAft>
                <a:spcPts val="0"/>
              </a:spcAft>
              <a:defRPr/>
            </a:pP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2-босқич – элат (халқ) тарихи</a:t>
            </a:r>
            <a:br>
              <a:rPr lang="uz-Cyrl-UZ" b="1" dirty="0" smtClean="0">
                <a:solidFill>
                  <a:schemeClr val="tx1"/>
                </a:solidFill>
                <a:latin typeface="Times New Roman" pitchFamily="18" charset="0"/>
                <a:cs typeface="Times New Roman" pitchFamily="18" charset="0"/>
              </a:rPr>
            </a:br>
            <a:r>
              <a:rPr lang="uz-Cyrl-UZ" b="1" dirty="0" smtClean="0">
                <a:solidFill>
                  <a:schemeClr val="tx1"/>
                </a:solidFill>
                <a:latin typeface="Times New Roman" pitchFamily="18" charset="0"/>
                <a:cs typeface="Times New Roman" pitchFamily="18" charset="0"/>
              </a:rPr>
              <a:t>(Х</a:t>
            </a:r>
            <a:r>
              <a:rPr lang="en-US" b="1" dirty="0" smtClean="0">
                <a:solidFill>
                  <a:schemeClr val="tx1"/>
                </a:solidFill>
                <a:latin typeface="Times New Roman" pitchFamily="18" charset="0"/>
                <a:cs typeface="Times New Roman" pitchFamily="18" charset="0"/>
              </a:rPr>
              <a:t>I</a:t>
            </a:r>
            <a:r>
              <a:rPr lang="uz-Cyrl-UZ" b="1" dirty="0" smtClean="0">
                <a:solidFill>
                  <a:schemeClr val="tx1"/>
                </a:solidFill>
                <a:latin typeface="Times New Roman" pitchFamily="18" charset="0"/>
                <a:cs typeface="Times New Roman" pitchFamily="18" charset="0"/>
              </a:rPr>
              <a:t> асрдан – Х</a:t>
            </a:r>
            <a:r>
              <a:rPr lang="en-US" b="1" dirty="0" smtClean="0">
                <a:solidFill>
                  <a:schemeClr val="tx1"/>
                </a:solidFill>
                <a:latin typeface="Times New Roman" pitchFamily="18" charset="0"/>
                <a:cs typeface="Times New Roman" pitchFamily="18" charset="0"/>
              </a:rPr>
              <a:t>I</a:t>
            </a:r>
            <a:r>
              <a:rPr lang="uz-Cyrl-UZ" b="1" dirty="0" smtClean="0">
                <a:solidFill>
                  <a:schemeClr val="tx1"/>
                </a:solidFill>
                <a:latin typeface="Times New Roman" pitchFamily="18" charset="0"/>
                <a:cs typeface="Times New Roman" pitchFamily="18" charset="0"/>
              </a:rPr>
              <a:t>Х аср ўрталаригача)</a:t>
            </a:r>
            <a:br>
              <a:rPr lang="uz-Cyrl-UZ" b="1"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96259" name="Содержимое 2"/>
          <p:cNvSpPr>
            <a:spLocks noGrp="1"/>
          </p:cNvSpPr>
          <p:nvPr>
            <p:ph sz="quarter" idx="1"/>
          </p:nvPr>
        </p:nvSpPr>
        <p:spPr>
          <a:xfrm>
            <a:off x="428625" y="1000125"/>
            <a:ext cx="7467600" cy="5373688"/>
          </a:xfrm>
        </p:spPr>
        <p:txBody>
          <a:bodyPr/>
          <a:lstStyle/>
          <a:p>
            <a:pPr algn="just">
              <a:buFont typeface="Wingdings" pitchFamily="2" charset="2"/>
              <a:buNone/>
            </a:pPr>
            <a:endParaRPr lang="uz-Cyrl-UZ" i="1" smtClean="0">
              <a:latin typeface="Times New Roman" pitchFamily="18" charset="0"/>
              <a:cs typeface="Times New Roman" pitchFamily="18" charset="0"/>
            </a:endParaRPr>
          </a:p>
          <a:p>
            <a:pPr algn="just">
              <a:buFont typeface="Wingdings" pitchFamily="2" charset="2"/>
              <a:buNone/>
            </a:pPr>
            <a:endParaRPr lang="uz-Cyrl-UZ" i="1" smtClean="0">
              <a:latin typeface="Times New Roman" pitchFamily="18" charset="0"/>
              <a:cs typeface="Times New Roman" pitchFamily="18" charset="0"/>
            </a:endParaRPr>
          </a:p>
          <a:p>
            <a:pPr algn="just">
              <a:buFont typeface="Wingdings" pitchFamily="2" charset="2"/>
              <a:buNone/>
            </a:pPr>
            <a:endParaRPr lang="uz-Cyrl-UZ" i="1" smtClean="0">
              <a:latin typeface="Times New Roman" pitchFamily="18" charset="0"/>
              <a:cs typeface="Times New Roman" pitchFamily="18" charset="0"/>
            </a:endParaRPr>
          </a:p>
          <a:p>
            <a:pPr algn="just">
              <a:buFont typeface="Wingdings" pitchFamily="2" charset="2"/>
              <a:buNone/>
            </a:pPr>
            <a:r>
              <a:rPr lang="uz-Cyrl-UZ" i="1" smtClean="0">
                <a:latin typeface="Times New Roman" pitchFamily="18" charset="0"/>
                <a:cs typeface="Times New Roman" pitchFamily="18" charset="0"/>
              </a:rPr>
              <a:t>Этник аломатлари</a:t>
            </a:r>
            <a:r>
              <a:rPr lang="uz-Cyrl-UZ" smtClean="0">
                <a:latin typeface="Times New Roman" pitchFamily="18" charset="0"/>
                <a:cs typeface="Times New Roman" pitchFamily="18" charset="0"/>
              </a:rPr>
              <a:t> --  ҳудудий бирлик,</a:t>
            </a:r>
          </a:p>
          <a:p>
            <a:pPr algn="just">
              <a:buFont typeface="Wingdings" pitchFamily="2" charset="2"/>
              <a:buNone/>
            </a:pPr>
            <a:r>
              <a:rPr lang="uz-Cyrl-UZ" smtClean="0">
                <a:latin typeface="Times New Roman" pitchFamily="18" charset="0"/>
                <a:cs typeface="Times New Roman" pitchFamily="18" charset="0"/>
              </a:rPr>
              <a:t> 				иқтисодий-хўжалик бирлиги,</a:t>
            </a:r>
          </a:p>
          <a:p>
            <a:pPr algn="just">
              <a:buFont typeface="Wingdings" pitchFamily="2" charset="2"/>
              <a:buNone/>
            </a:pPr>
            <a:r>
              <a:rPr lang="uz-Cyrl-UZ" smtClean="0">
                <a:latin typeface="Times New Roman" pitchFamily="18" charset="0"/>
                <a:cs typeface="Times New Roman" pitchFamily="18" charset="0"/>
              </a:rPr>
              <a:t> 				этномаданий бирлик,</a:t>
            </a:r>
          </a:p>
          <a:p>
            <a:pPr algn="just">
              <a:buFont typeface="Wingdings" pitchFamily="2" charset="2"/>
              <a:buNone/>
            </a:pPr>
            <a:r>
              <a:rPr lang="uz-Cyrl-UZ" smtClean="0">
                <a:latin typeface="Times New Roman" pitchFamily="18" charset="0"/>
                <a:cs typeface="Times New Roman" pitchFamily="18" charset="0"/>
              </a:rPr>
              <a:t>				антропологик тип бирлиги, </a:t>
            </a:r>
          </a:p>
          <a:p>
            <a:pPr algn="just">
              <a:buFont typeface="Wingdings" pitchFamily="2" charset="2"/>
              <a:buNone/>
            </a:pPr>
            <a:r>
              <a:rPr lang="uz-Cyrl-UZ" smtClean="0">
                <a:latin typeface="Times New Roman" pitchFamily="18" charset="0"/>
                <a:cs typeface="Times New Roman" pitchFamily="18" charset="0"/>
              </a:rPr>
              <a:t>				этник ном, </a:t>
            </a:r>
          </a:p>
          <a:p>
            <a:pPr algn="just">
              <a:buFont typeface="Wingdings" pitchFamily="2" charset="2"/>
              <a:buNone/>
            </a:pPr>
            <a:r>
              <a:rPr lang="uz-Cyrl-UZ" smtClean="0">
                <a:latin typeface="Times New Roman" pitchFamily="18" charset="0"/>
                <a:cs typeface="Times New Roman" pitchFamily="18" charset="0"/>
              </a:rPr>
              <a:t>				ўзликни англаш, </a:t>
            </a:r>
          </a:p>
          <a:p>
            <a:pPr algn="just">
              <a:buFont typeface="Wingdings" pitchFamily="2" charset="2"/>
              <a:buNone/>
            </a:pPr>
            <a:r>
              <a:rPr lang="uz-Cyrl-UZ" smtClean="0">
                <a:latin typeface="Times New Roman" pitchFamily="18" charset="0"/>
                <a:cs typeface="Times New Roman" pitchFamily="18" charset="0"/>
              </a:rPr>
              <a:t>				тил бирлиги, </a:t>
            </a:r>
          </a:p>
          <a:p>
            <a:pPr algn="just">
              <a:buFont typeface="Wingdings" pitchFamily="2" charset="2"/>
              <a:buNone/>
            </a:pPr>
            <a:r>
              <a:rPr lang="uz-Cyrl-UZ" smtClean="0">
                <a:latin typeface="Times New Roman" pitchFamily="18" charset="0"/>
                <a:cs typeface="Times New Roman" pitchFamily="18" charset="0"/>
              </a:rPr>
              <a:t>				сиёсий уюшма бирлиги</a:t>
            </a: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315</TotalTime>
  <Words>813</Words>
  <Application>Microsoft Office PowerPoint</Application>
  <PresentationFormat>Экран (4:3)</PresentationFormat>
  <Paragraphs>93</Paragraphs>
  <Slides>29</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29</vt:i4>
      </vt:variant>
    </vt:vector>
  </HeadingPairs>
  <TitlesOfParts>
    <vt:vector size="36" baseType="lpstr">
      <vt:lpstr>Эркер</vt:lpstr>
      <vt:lpstr>Открытая</vt:lpstr>
      <vt:lpstr>Изящная</vt:lpstr>
      <vt:lpstr>Апекс</vt:lpstr>
      <vt:lpstr>Начальная</vt:lpstr>
      <vt:lpstr>Солнцестояние</vt:lpstr>
      <vt:lpstr>Углы</vt:lpstr>
      <vt:lpstr>1-маъруза  Кириш. “Ўзбек халқининг этногенези ва этник тарихи” фанининг тарихшунослиги, назарий ва илмий-методологик асослари </vt:lpstr>
      <vt:lpstr>МАЪРУЗА РЕЖАСИ:</vt:lpstr>
      <vt:lpstr>Слайд 3</vt:lpstr>
      <vt:lpstr>  Этногенез жараёнини ўрганишнинг 2 усули мавжуд:  </vt:lpstr>
      <vt:lpstr>Слайд 5</vt:lpstr>
      <vt:lpstr>Слайд 6</vt:lpstr>
      <vt:lpstr>Ўзбек халқи этник тарихининг учта босқичи</vt:lpstr>
      <vt:lpstr>Слайд 8</vt:lpstr>
      <vt:lpstr>        2-босқич – элат (халқ) тарихи (ХI асрдан – ХIХ аср ўрталаригача) </vt:lpstr>
      <vt:lpstr>Слайд 10</vt:lpstr>
      <vt:lpstr>Слайд 11</vt:lpstr>
      <vt:lpstr>Слайд 12</vt:lpstr>
      <vt:lpstr>Слайд 13</vt:lpstr>
      <vt:lpstr>Слайд 14</vt:lpstr>
      <vt:lpstr>Слайд 15</vt:lpstr>
      <vt:lpstr>Слайд 16</vt:lpstr>
      <vt:lpstr>Этногенез фанининг тарихшунослиги </vt:lpstr>
      <vt:lpstr>Слайд 18</vt:lpstr>
      <vt:lpstr>Слайд 19</vt:lpstr>
      <vt:lpstr>Концепция </vt:lpstr>
      <vt:lpstr>Слайд 21</vt:lpstr>
      <vt:lpstr>Слайд 22</vt:lpstr>
      <vt:lpstr>Слайд 23</vt:lpstr>
      <vt:lpstr>Слайд 24</vt:lpstr>
      <vt:lpstr>Панисломизм</vt:lpstr>
      <vt:lpstr>Слайд 26</vt:lpstr>
      <vt:lpstr>Слайд 27</vt:lpstr>
      <vt:lpstr>Тушунчалар таҳлили</vt:lpstr>
      <vt:lpstr>Слайд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1-маъруза  “Ўзбек халқининг этногенези ва этник тарихи” фанига кириш. Фаннинг назарий ва илмий-методологик асослари </dc:title>
  <dc:creator>Admin</dc:creator>
  <cp:lastModifiedBy>ZILOLA</cp:lastModifiedBy>
  <cp:revision>41</cp:revision>
  <dcterms:created xsi:type="dcterms:W3CDTF">2011-08-30T16:09:07Z</dcterms:created>
  <dcterms:modified xsi:type="dcterms:W3CDTF">2014-10-09T09:03:19Z</dcterms:modified>
</cp:coreProperties>
</file>