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2" r:id="rId26"/>
    <p:sldId id="281" r:id="rId27"/>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51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ru-RU" smtClean="0"/>
              <a:t>Образец заголовка</a:t>
            </a:r>
            <a:endParaRPr lang="en-US"/>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4" name="Дата 13"/>
          <p:cNvSpPr>
            <a:spLocks noGrp="1"/>
          </p:cNvSpPr>
          <p:nvPr>
            <p:ph type="dt" sz="half" idx="10"/>
          </p:nvPr>
        </p:nvSpPr>
        <p:spPr/>
        <p:txBody>
          <a:bodyPr/>
          <a:lstStyle>
            <a:lvl1pPr>
              <a:defRPr/>
            </a:lvl1pPr>
          </a:lstStyle>
          <a:p>
            <a:pPr>
              <a:defRPr/>
            </a:pPr>
            <a:fld id="{76D93FA1-BE93-4AAF-A306-E2E37E4DE34C}" type="datetimeFigureOut">
              <a:rPr lang="ru-RU"/>
              <a:pPr>
                <a:defRPr/>
              </a:pPr>
              <a:t>19.12.2013</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D8E19AC5-F530-4443-9BEB-16E6467820BE}"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8C585453-9DD5-4863-A0A7-AAAAAE73CA75}" type="datetimeFigureOut">
              <a:rPr lang="ru-RU"/>
              <a:pPr>
                <a:defRPr/>
              </a:pPr>
              <a:t>19.12.2013</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FDD86C8A-5FB1-425F-8BC2-9D2E5C241283}"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5EAA3FEB-89BC-4808-BE3C-4795DCB5BAE3}" type="datetimeFigureOut">
              <a:rPr lang="ru-RU"/>
              <a:pPr>
                <a:defRPr/>
              </a:pPr>
              <a:t>19.12.2013</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224EE959-5DCE-4558-B5B6-F7A74A8C3D3E}"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C04844B2-0578-4083-B327-C7F769501311}" type="datetimeFigureOut">
              <a:rPr lang="ru-RU"/>
              <a:pPr>
                <a:defRPr/>
              </a:pPr>
              <a:t>19.12.2013</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8CE1A77E-71ED-4EE0-B380-B618BAE4EAA3}"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ru-RU" smtClean="0"/>
              <a:t>Образец заголовка</a:t>
            </a:r>
            <a:endParaRPr lang="en-US"/>
          </a:p>
        </p:txBody>
      </p:sp>
      <p:sp>
        <p:nvSpPr>
          <p:cNvPr id="3" name="Текст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EE7609BE-F0F7-4117-BA13-F5FCD97A51EC}" type="datetimeFigureOut">
              <a:rPr lang="ru-RU"/>
              <a:pPr>
                <a:defRPr/>
              </a:pPr>
              <a:t>19.12.2013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44CC1CC-C326-49B8-B42B-C3D09A5558EB}"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594278A1-0FF3-461A-868D-0C5A5A596A1E}" type="datetimeFigureOut">
              <a:rPr lang="ru-RU"/>
              <a:pPr>
                <a:defRPr/>
              </a:pPr>
              <a:t>19.12.2013</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9B4FF647-4DE8-42C8-9A9D-3B4AE697BF9C}"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13"/>
          <p:cNvSpPr>
            <a:spLocks noGrp="1"/>
          </p:cNvSpPr>
          <p:nvPr>
            <p:ph type="dt" sz="half" idx="10"/>
          </p:nvPr>
        </p:nvSpPr>
        <p:spPr/>
        <p:txBody>
          <a:bodyPr/>
          <a:lstStyle>
            <a:lvl1pPr>
              <a:defRPr/>
            </a:lvl1pPr>
          </a:lstStyle>
          <a:p>
            <a:pPr>
              <a:defRPr/>
            </a:pPr>
            <a:fld id="{D523DFBF-5040-42FE-8092-4BDB3C7F31D6}" type="datetimeFigureOut">
              <a:rPr lang="ru-RU"/>
              <a:pPr>
                <a:defRPr/>
              </a:pPr>
              <a:t>19.12.2013</a:t>
            </a:fld>
            <a:endParaRPr lang="ru-RU"/>
          </a:p>
        </p:txBody>
      </p:sp>
      <p:sp>
        <p:nvSpPr>
          <p:cNvPr id="8" name="Нижний колонтитул 2"/>
          <p:cNvSpPr>
            <a:spLocks noGrp="1"/>
          </p:cNvSpPr>
          <p:nvPr>
            <p:ph type="ftr" sz="quarter" idx="11"/>
          </p:nvPr>
        </p:nvSpPr>
        <p:spPr/>
        <p:txBody>
          <a:bodyPr/>
          <a:lstStyle>
            <a:lvl1pPr>
              <a:defRPr/>
            </a:lvl1pPr>
          </a:lstStyle>
          <a:p>
            <a:pPr>
              <a:defRPr/>
            </a:pPr>
            <a:endParaRPr lang="ru-RU"/>
          </a:p>
        </p:txBody>
      </p:sp>
      <p:sp>
        <p:nvSpPr>
          <p:cNvPr id="9" name="Номер слайда 22"/>
          <p:cNvSpPr>
            <a:spLocks noGrp="1"/>
          </p:cNvSpPr>
          <p:nvPr>
            <p:ph type="sldNum" sz="quarter" idx="12"/>
          </p:nvPr>
        </p:nvSpPr>
        <p:spPr/>
        <p:txBody>
          <a:bodyPr/>
          <a:lstStyle>
            <a:lvl1pPr>
              <a:defRPr/>
            </a:lvl1pPr>
          </a:lstStyle>
          <a:p>
            <a:pPr>
              <a:defRPr/>
            </a:pPr>
            <a:fld id="{33FBC7B9-13D5-4C2D-8095-B99BE55985A5}"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13"/>
          <p:cNvSpPr>
            <a:spLocks noGrp="1"/>
          </p:cNvSpPr>
          <p:nvPr>
            <p:ph type="dt" sz="half" idx="10"/>
          </p:nvPr>
        </p:nvSpPr>
        <p:spPr/>
        <p:txBody>
          <a:bodyPr/>
          <a:lstStyle>
            <a:lvl1pPr>
              <a:defRPr/>
            </a:lvl1pPr>
          </a:lstStyle>
          <a:p>
            <a:pPr>
              <a:defRPr/>
            </a:pPr>
            <a:fld id="{C442CC13-613C-45BA-8267-4F30849F2D0B}" type="datetimeFigureOut">
              <a:rPr lang="ru-RU"/>
              <a:pPr>
                <a:defRPr/>
              </a:pPr>
              <a:t>19.12.2013</a:t>
            </a:fld>
            <a:endParaRPr lang="ru-RU"/>
          </a:p>
        </p:txBody>
      </p:sp>
      <p:sp>
        <p:nvSpPr>
          <p:cNvPr id="4" name="Нижний колонтитул 2"/>
          <p:cNvSpPr>
            <a:spLocks noGrp="1"/>
          </p:cNvSpPr>
          <p:nvPr>
            <p:ph type="ftr" sz="quarter" idx="11"/>
          </p:nvPr>
        </p:nvSpPr>
        <p:spPr/>
        <p:txBody>
          <a:bodyPr/>
          <a:lstStyle>
            <a:lvl1pPr>
              <a:defRPr/>
            </a:lvl1pPr>
          </a:lstStyle>
          <a:p>
            <a:pPr>
              <a:defRPr/>
            </a:pPr>
            <a:endParaRPr lang="ru-RU"/>
          </a:p>
        </p:txBody>
      </p:sp>
      <p:sp>
        <p:nvSpPr>
          <p:cNvPr id="5" name="Номер слайда 22"/>
          <p:cNvSpPr>
            <a:spLocks noGrp="1"/>
          </p:cNvSpPr>
          <p:nvPr>
            <p:ph type="sldNum" sz="quarter" idx="12"/>
          </p:nvPr>
        </p:nvSpPr>
        <p:spPr/>
        <p:txBody>
          <a:bodyPr/>
          <a:lstStyle>
            <a:lvl1pPr>
              <a:defRPr/>
            </a:lvl1pPr>
          </a:lstStyle>
          <a:p>
            <a:pPr>
              <a:defRPr/>
            </a:pPr>
            <a:fld id="{8D46D444-7086-41E7-9E31-2F0BA3AD0762}"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3"/>
          <p:cNvSpPr>
            <a:spLocks noGrp="1"/>
          </p:cNvSpPr>
          <p:nvPr>
            <p:ph type="dt" sz="half" idx="10"/>
          </p:nvPr>
        </p:nvSpPr>
        <p:spPr/>
        <p:txBody>
          <a:bodyPr/>
          <a:lstStyle>
            <a:lvl1pPr>
              <a:defRPr/>
            </a:lvl1pPr>
          </a:lstStyle>
          <a:p>
            <a:pPr>
              <a:defRPr/>
            </a:pPr>
            <a:fld id="{1950D77B-DA9E-467D-8D8A-B94FCE688D21}" type="datetimeFigureOut">
              <a:rPr lang="ru-RU"/>
              <a:pPr>
                <a:defRPr/>
              </a:pPr>
              <a:t>19.12.2013</a:t>
            </a:fld>
            <a:endParaRPr lang="ru-RU"/>
          </a:p>
        </p:txBody>
      </p:sp>
      <p:sp>
        <p:nvSpPr>
          <p:cNvPr id="3" name="Нижний колонтитул 2"/>
          <p:cNvSpPr>
            <a:spLocks noGrp="1"/>
          </p:cNvSpPr>
          <p:nvPr>
            <p:ph type="ftr" sz="quarter" idx="11"/>
          </p:nvPr>
        </p:nvSpPr>
        <p:spPr/>
        <p:txBody>
          <a:bodyPr/>
          <a:lstStyle>
            <a:lvl1pPr>
              <a:defRPr/>
            </a:lvl1pPr>
          </a:lstStyle>
          <a:p>
            <a:pPr>
              <a:defRPr/>
            </a:pPr>
            <a:endParaRPr lang="ru-RU"/>
          </a:p>
        </p:txBody>
      </p:sp>
      <p:sp>
        <p:nvSpPr>
          <p:cNvPr id="4" name="Номер слайда 22"/>
          <p:cNvSpPr>
            <a:spLocks noGrp="1"/>
          </p:cNvSpPr>
          <p:nvPr>
            <p:ph type="sldNum" sz="quarter" idx="12"/>
          </p:nvPr>
        </p:nvSpPr>
        <p:spPr/>
        <p:txBody>
          <a:bodyPr/>
          <a:lstStyle>
            <a:lvl1pPr>
              <a:defRPr/>
            </a:lvl1pPr>
          </a:lstStyle>
          <a:p>
            <a:pPr>
              <a:defRPr/>
            </a:pPr>
            <a:fld id="{D298B4FB-4089-4A26-9609-CA66F60AC769}"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ru-RU" smtClean="0"/>
              <a:t>Образец заголовка</a:t>
            </a:r>
            <a:endParaRPr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81D11686-DD89-4E6C-8C37-F87C1C4131DF}" type="datetimeFigureOut">
              <a:rPr lang="ru-RU"/>
              <a:pPr>
                <a:defRPr/>
              </a:pPr>
              <a:t>19.12.2013</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3C4F9373-DC23-432C-95A5-A9D9DCE049AB}"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ru-RU" smtClean="0"/>
              <a:t>Образец заголовка</a:t>
            </a:r>
            <a:endParaRPr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ru-RU" smtClean="0"/>
              <a:t>Образец текста</a:t>
            </a:r>
          </a:p>
        </p:txBody>
      </p:sp>
      <p:sp>
        <p:nvSpPr>
          <p:cNvPr id="5" name="Дата 13"/>
          <p:cNvSpPr>
            <a:spLocks noGrp="1"/>
          </p:cNvSpPr>
          <p:nvPr>
            <p:ph type="dt" sz="half" idx="10"/>
          </p:nvPr>
        </p:nvSpPr>
        <p:spPr/>
        <p:txBody>
          <a:bodyPr/>
          <a:lstStyle>
            <a:lvl1pPr>
              <a:defRPr/>
            </a:lvl1pPr>
          </a:lstStyle>
          <a:p>
            <a:pPr>
              <a:defRPr/>
            </a:pPr>
            <a:fld id="{F3BB05C6-CCEC-4012-8D36-738CA5267299}" type="datetimeFigureOut">
              <a:rPr lang="ru-RU"/>
              <a:pPr>
                <a:defRPr/>
              </a:pPr>
              <a:t>19.12.2013</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CD2D5A59-62BB-4526-89B1-82597B2E90D5}"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99FF"/>
        </a:solidFill>
        <a:effectLst/>
      </p:bgPr>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ru-RU" smtClean="0"/>
              <a:t>Образец заголовка</a:t>
            </a:r>
            <a:endParaRPr lang="en-US"/>
          </a:p>
        </p:txBody>
      </p:sp>
      <p:sp>
        <p:nvSpPr>
          <p:cNvPr id="1027" name="Текст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fontAlgn="auto" latinLnBrk="0" hangingPunct="1">
              <a:spcBef>
                <a:spcPts val="0"/>
              </a:spcBef>
              <a:spcAft>
                <a:spcPts val="0"/>
              </a:spcAft>
              <a:defRPr kumimoji="0" sz="1200">
                <a:solidFill>
                  <a:schemeClr val="tx1">
                    <a:shade val="50000"/>
                  </a:schemeClr>
                </a:solidFill>
                <a:latin typeface="+mn-lt"/>
              </a:defRPr>
            </a:lvl1pPr>
          </a:lstStyle>
          <a:p>
            <a:pPr>
              <a:defRPr/>
            </a:pPr>
            <a:fld id="{DA215B05-D554-423F-A395-EBDB7F57FA71}" type="datetimeFigureOut">
              <a:rPr lang="ru-RU"/>
              <a:pPr>
                <a:defRPr/>
              </a:pPr>
              <a:t>19.12.2013</a:t>
            </a:fld>
            <a:endParaRPr lang="ru-RU"/>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fontAlgn="auto" latinLnBrk="0" hangingPunct="1">
              <a:spcBef>
                <a:spcPts val="0"/>
              </a:spcBef>
              <a:spcAft>
                <a:spcPts val="0"/>
              </a:spcAft>
              <a:defRPr kumimoji="0" sz="1200">
                <a:solidFill>
                  <a:schemeClr val="tx1">
                    <a:shade val="50000"/>
                  </a:schemeClr>
                </a:solidFill>
                <a:latin typeface="+mn-lt"/>
              </a:defRPr>
            </a:lvl1pPr>
          </a:lstStyle>
          <a:p>
            <a:pPr>
              <a:defRPr/>
            </a:pPr>
            <a:endParaRPr lang="ru-RU"/>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fontAlgn="auto" latinLnBrk="0" hangingPunct="1">
              <a:spcBef>
                <a:spcPts val="0"/>
              </a:spcBef>
              <a:spcAft>
                <a:spcPts val="0"/>
              </a:spcAft>
              <a:defRPr kumimoji="0" sz="1200">
                <a:solidFill>
                  <a:schemeClr val="tx1">
                    <a:shade val="50000"/>
                  </a:schemeClr>
                </a:solidFill>
                <a:latin typeface="+mn-lt"/>
              </a:defRPr>
            </a:lvl1pPr>
          </a:lstStyle>
          <a:p>
            <a:pPr>
              <a:defRPr/>
            </a:pPr>
            <a:fld id="{A454D6A2-AB60-4110-ABA3-C3A1C4CBCC82}" type="slidenum">
              <a:rPr lang="ru-RU"/>
              <a:pPr>
                <a:defRPr/>
              </a:pPr>
              <a:t>‹#›</a:t>
            </a:fld>
            <a:endParaRPr lang="ru-RU"/>
          </a:p>
        </p:txBody>
      </p:sp>
    </p:spTree>
  </p:cSld>
  <p:clrMap bg1="dk1" tx1="lt1" bg2="dk2" tx2="lt2" accent1="accent1" accent2="accent2" accent3="accent3" accent4="accent4" accent5="accent5" accent6="accent6" hlink="hlink" folHlink="folHlink"/>
  <p:sldLayoutIdLst>
    <p:sldLayoutId id="2147483671" r:id="rId1"/>
    <p:sldLayoutId id="2147483670" r:id="rId2"/>
    <p:sldLayoutId id="2147483672" r:id="rId3"/>
    <p:sldLayoutId id="2147483669" r:id="rId4"/>
    <p:sldLayoutId id="2147483668" r:id="rId5"/>
    <p:sldLayoutId id="2147483667" r:id="rId6"/>
    <p:sldLayoutId id="2147483666" r:id="rId7"/>
    <p:sldLayoutId id="2147483665" r:id="rId8"/>
    <p:sldLayoutId id="2147483664" r:id="rId9"/>
    <p:sldLayoutId id="2147483663" r:id="rId10"/>
    <p:sldLayoutId id="2147483662" r:id="rId11"/>
  </p:sldLayoutIdLst>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Arial" charset="0"/>
        </a:defRPr>
      </a:lvl2pPr>
      <a:lvl3pPr algn="ctr" rtl="0" eaLnBrk="0" fontAlgn="base" hangingPunct="0">
        <a:spcBef>
          <a:spcPct val="0"/>
        </a:spcBef>
        <a:spcAft>
          <a:spcPct val="0"/>
        </a:spcAft>
        <a:defRPr sz="4100" b="1">
          <a:solidFill>
            <a:schemeClr val="tx1"/>
          </a:solidFill>
          <a:latin typeface="Arial" charset="0"/>
        </a:defRPr>
      </a:lvl3pPr>
      <a:lvl4pPr algn="ctr" rtl="0" eaLnBrk="0" fontAlgn="base" hangingPunct="0">
        <a:spcBef>
          <a:spcPct val="0"/>
        </a:spcBef>
        <a:spcAft>
          <a:spcPct val="0"/>
        </a:spcAft>
        <a:defRPr sz="4100" b="1">
          <a:solidFill>
            <a:schemeClr val="tx1"/>
          </a:solidFill>
          <a:latin typeface="Arial" charset="0"/>
        </a:defRPr>
      </a:lvl4pPr>
      <a:lvl5pPr algn="ctr" rtl="0" eaLnBrk="0" fontAlgn="base" hangingPunct="0">
        <a:spcBef>
          <a:spcPct val="0"/>
        </a:spcBef>
        <a:spcAft>
          <a:spcPct val="0"/>
        </a:spcAft>
        <a:defRPr sz="4100" b="1">
          <a:solidFill>
            <a:schemeClr val="tx1"/>
          </a:solidFill>
          <a:latin typeface="Arial" charset="0"/>
        </a:defRPr>
      </a:lvl5pPr>
      <a:lvl6pPr marL="457200" algn="ctr" rtl="0" fontAlgn="base">
        <a:spcBef>
          <a:spcPct val="0"/>
        </a:spcBef>
        <a:spcAft>
          <a:spcPct val="0"/>
        </a:spcAft>
        <a:defRPr sz="4100" b="1">
          <a:solidFill>
            <a:schemeClr val="tx1"/>
          </a:solidFill>
          <a:latin typeface="Arial" charset="0"/>
        </a:defRPr>
      </a:lvl6pPr>
      <a:lvl7pPr marL="914400" algn="ctr" rtl="0" fontAlgn="base">
        <a:spcBef>
          <a:spcPct val="0"/>
        </a:spcBef>
        <a:spcAft>
          <a:spcPct val="0"/>
        </a:spcAft>
        <a:defRPr sz="4100" b="1">
          <a:solidFill>
            <a:schemeClr val="tx1"/>
          </a:solidFill>
          <a:latin typeface="Arial" charset="0"/>
        </a:defRPr>
      </a:lvl7pPr>
      <a:lvl8pPr marL="1371600" algn="ctr" rtl="0" fontAlgn="base">
        <a:spcBef>
          <a:spcPct val="0"/>
        </a:spcBef>
        <a:spcAft>
          <a:spcPct val="0"/>
        </a:spcAft>
        <a:defRPr sz="4100" b="1">
          <a:solidFill>
            <a:schemeClr val="tx1"/>
          </a:solidFill>
          <a:latin typeface="Arial" charset="0"/>
        </a:defRPr>
      </a:lvl8pPr>
      <a:lvl9pPr marL="1828800" algn="ctr" rtl="0" fontAlgn="base">
        <a:spcBef>
          <a:spcPct val="0"/>
        </a:spcBef>
        <a:spcAft>
          <a:spcPct val="0"/>
        </a:spcAft>
        <a:defRPr sz="4100" b="1">
          <a:solidFill>
            <a:schemeClr val="tx1"/>
          </a:solidFill>
          <a:latin typeface="Arial" charset="0"/>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rot="347063">
            <a:off x="307945" y="776580"/>
            <a:ext cx="8229599" cy="3613738"/>
          </a:xfrm>
        </p:spPr>
        <p:txBody>
          <a:bodyPr>
            <a:normAutofit fontScale="90000"/>
          </a:bodyPr>
          <a:lstStyle/>
          <a:p>
            <a:pPr eaLnBrk="1" fontAlgn="auto" hangingPunct="1">
              <a:spcAft>
                <a:spcPts val="0"/>
              </a:spcAft>
              <a:defRPr/>
            </a:pPr>
            <a:r>
              <a:rPr lang="ru-RU" dirty="0" smtClean="0"/>
              <a:t/>
            </a:r>
            <a:br>
              <a:rPr lang="ru-RU"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err="1" smtClean="0"/>
              <a:t>Menejerni</a:t>
            </a:r>
            <a:r>
              <a:rPr lang="en-US" dirty="0" smtClean="0"/>
              <a:t>  </a:t>
            </a:r>
            <a:r>
              <a:rPr lang="en-US" dirty="0" err="1" smtClean="0"/>
              <a:t>Rahbarlik</a:t>
            </a:r>
            <a:r>
              <a:rPr lang="en-US" dirty="0" smtClean="0"/>
              <a:t>  </a:t>
            </a:r>
            <a:r>
              <a:rPr lang="en-US" dirty="0" err="1" smtClean="0"/>
              <a:t>uslubi</a:t>
            </a:r>
            <a:r>
              <a:rPr lang="en-US" dirty="0" smtClean="0"/>
              <a:t>  </a:t>
            </a:r>
            <a:r>
              <a:rPr lang="en-US" dirty="0" err="1" smtClean="0"/>
              <a:t>va</a:t>
            </a:r>
            <a:r>
              <a:rPr lang="en-US" dirty="0" smtClean="0"/>
              <a:t>  </a:t>
            </a:r>
            <a:r>
              <a:rPr lang="en-US" dirty="0" err="1" smtClean="0"/>
              <a:t>boshqarishdagi</a:t>
            </a:r>
            <a:r>
              <a:rPr lang="en-US" dirty="0" smtClean="0"/>
              <a:t>  </a:t>
            </a:r>
            <a:r>
              <a:rPr lang="en-US" dirty="0" err="1" smtClean="0"/>
              <a:t>o’rni</a:t>
            </a:r>
            <a:r>
              <a:rPr lang="uz-Cyrl-UZ" dirty="0" smtClean="0"/>
              <a:t> </a:t>
            </a:r>
            <a:r>
              <a:rPr lang="ru-RU" dirty="0" smtClean="0"/>
              <a:t/>
            </a:r>
            <a:br>
              <a:rPr lang="ru-RU" dirty="0" smtClean="0"/>
            </a:br>
            <a:endParaRPr lang="ru-RU" dirty="0"/>
          </a:p>
        </p:txBody>
      </p:sp>
      <p:sp>
        <p:nvSpPr>
          <p:cNvPr id="13315" name="Text Box 3"/>
          <p:cNvSpPr txBox="1">
            <a:spLocks noChangeArrowheads="1"/>
          </p:cNvSpPr>
          <p:nvPr/>
        </p:nvSpPr>
        <p:spPr bwMode="auto">
          <a:xfrm>
            <a:off x="900113" y="3933825"/>
            <a:ext cx="7272337" cy="2017713"/>
          </a:xfrm>
          <a:prstGeom prst="rect">
            <a:avLst/>
          </a:prstGeom>
          <a:noFill/>
          <a:ln w="9525">
            <a:noFill/>
            <a:miter lim="800000"/>
            <a:headEnd/>
            <a:tailEnd/>
          </a:ln>
          <a:effectLst/>
        </p:spPr>
        <p:txBody>
          <a:bodyPr>
            <a:spAutoFit/>
          </a:bodyPr>
          <a:lstStyle/>
          <a:p>
            <a:pPr algn="ctr">
              <a:spcBef>
                <a:spcPct val="50000"/>
              </a:spcBef>
            </a:pPr>
            <a:r>
              <a:rPr lang="ru-RU"/>
              <a:t>Фермер х</a:t>
            </a:r>
            <a:r>
              <a:rPr lang="uz-Cyrl-UZ"/>
              <a:t>ў</a:t>
            </a:r>
            <a:r>
              <a:rPr lang="ru-RU"/>
              <a:t>жалигини</a:t>
            </a:r>
            <a:r>
              <a:rPr lang="uz-Cyrl-UZ"/>
              <a:t> бошқариш таълим йўналиши </a:t>
            </a:r>
          </a:p>
          <a:p>
            <a:pPr algn="ctr">
              <a:spcBef>
                <a:spcPct val="50000"/>
              </a:spcBef>
            </a:pPr>
            <a:r>
              <a:rPr lang="uz-Cyrl-UZ"/>
              <a:t>3 босқич 3гурух талабаси Комилов Достонбекнинг </a:t>
            </a:r>
          </a:p>
          <a:p>
            <a:pPr algn="ctr">
              <a:spcBef>
                <a:spcPct val="50000"/>
              </a:spcBef>
            </a:pPr>
            <a:r>
              <a:rPr lang="uz-Cyrl-UZ"/>
              <a:t>Фермер хўжалигида менежмент фанидан тайёрлаган </a:t>
            </a:r>
          </a:p>
          <a:p>
            <a:pPr algn="ctr">
              <a:spcBef>
                <a:spcPct val="50000"/>
              </a:spcBef>
            </a:pPr>
            <a:r>
              <a:rPr lang="uz-Cyrl-UZ"/>
              <a:t> Мустақил иши</a:t>
            </a:r>
          </a:p>
          <a:p>
            <a:pPr algn="ctr">
              <a:spcBef>
                <a:spcPct val="50000"/>
              </a:spcBef>
            </a:pPr>
            <a:r>
              <a:rPr lang="uz-Cyrl-UZ"/>
              <a:t>Андижон – 2013й</a:t>
            </a:r>
            <a:endParaRPr lang="ru-RU"/>
          </a:p>
        </p:txBody>
      </p:sp>
    </p:spTree>
  </p:cSld>
  <p:clrMapOvr>
    <a:masterClrMapping/>
  </p:clrMapOvr>
  <p:transition>
    <p:diamon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endParaRPr lang="ru-RU"/>
          </a:p>
        </p:txBody>
      </p:sp>
      <p:sp>
        <p:nvSpPr>
          <p:cNvPr id="22530" name="Содержимое 2"/>
          <p:cNvSpPr>
            <a:spLocks noGrp="1"/>
          </p:cNvSpPr>
          <p:nvPr>
            <p:ph idx="1"/>
          </p:nvPr>
        </p:nvSpPr>
        <p:spPr>
          <a:xfrm>
            <a:off x="457200" y="285750"/>
            <a:ext cx="8229600" cy="6022975"/>
          </a:xfrm>
        </p:spPr>
        <p:txBody>
          <a:bodyPr/>
          <a:lstStyle/>
          <a:p>
            <a:pPr eaLnBrk="1" hangingPunct="1">
              <a:buFont typeface="Wingdings 2" pitchFamily="18" charset="2"/>
              <a:buNone/>
            </a:pPr>
            <a:r>
              <a:rPr lang="en-US" smtClean="0"/>
              <a:t>                              2. Liberal rahbar</a:t>
            </a:r>
            <a:endParaRPr lang="ru-RU" smtClean="0"/>
          </a:p>
          <a:p>
            <a:pPr eaLnBrk="1" hangingPunct="1">
              <a:buFont typeface="Wingdings 2" pitchFamily="18" charset="2"/>
              <a:buNone/>
            </a:pPr>
            <a:r>
              <a:rPr lang="en-US" smtClean="0"/>
              <a:t>     Bunday turdagi rahbar</a:t>
            </a:r>
            <a:r>
              <a:rPr lang="uz-Cyrl-UZ" smtClean="0"/>
              <a:t>:</a:t>
            </a:r>
            <a:endParaRPr lang="ru-RU" smtClean="0"/>
          </a:p>
          <a:p>
            <a:pPr eaLnBrk="1" hangingPunct="1"/>
            <a:r>
              <a:rPr lang="uz-Cyrl-UZ" smtClean="0"/>
              <a:t>Irodasiz, tashabbussiz bo’ladi;</a:t>
            </a:r>
            <a:endParaRPr lang="ru-RU" smtClean="0"/>
          </a:p>
          <a:p>
            <a:pPr eaLnBrk="1" hangingPunct="1"/>
            <a:r>
              <a:rPr lang="uz-Cyrl-UZ" smtClean="0"/>
              <a:t>O’z zimmasiga ma'suliyat olishni yoqtirmaydi;</a:t>
            </a:r>
            <a:endParaRPr lang="ru-RU" smtClean="0"/>
          </a:p>
          <a:p>
            <a:pPr eaLnBrk="1" hangingPunct="1"/>
            <a:r>
              <a:rPr lang="uz-Cyrl-UZ" smtClean="0"/>
              <a:t>Ishni o’z holiga tashlab qo’yadi; </a:t>
            </a:r>
            <a:endParaRPr lang="ru-RU" smtClean="0"/>
          </a:p>
          <a:p>
            <a:pPr eaLnBrk="1" hangingPunct="1"/>
            <a:r>
              <a:rPr lang="uz-Cyrl-UZ" smtClean="0"/>
              <a:t>Idoraga nisbatan qat'iy bo’lishdan hayiqadi; </a:t>
            </a:r>
            <a:endParaRPr lang="ru-RU" smtClean="0"/>
          </a:p>
          <a:p>
            <a:pPr eaLnBrk="1" hangingPunct="1"/>
            <a:r>
              <a:rPr lang="uz-Cyrl-UZ" smtClean="0"/>
              <a:t>O’zini haddan tashqari ehtiyot qiladi; </a:t>
            </a:r>
            <a:endParaRPr lang="ru-RU" smtClean="0"/>
          </a:p>
          <a:p>
            <a:pPr eaLnBrk="1" hangingPunct="1"/>
            <a:r>
              <a:rPr lang="uz-Cyrl-UZ" smtClean="0"/>
              <a:t>Biron xodim bilan ham aloqani buzishni istamaydi;</a:t>
            </a:r>
            <a:r>
              <a:rPr lang="fi-FI" smtClean="0"/>
              <a:t> </a:t>
            </a:r>
            <a:endParaRPr lang="ru-RU" smtClean="0"/>
          </a:p>
          <a:p>
            <a:pPr eaLnBrk="1" hangingPunct="1"/>
            <a:r>
              <a:rPr lang="en-US" smtClean="0"/>
              <a:t>Talabchan emas, sust nazorat qiladi.</a:t>
            </a:r>
            <a:endParaRPr lang="ru-RU" smtClean="0"/>
          </a:p>
          <a:p>
            <a:pPr eaLnBrk="1" hangingPunct="1"/>
            <a:endParaRPr lang="ru-RU" smtClean="0"/>
          </a:p>
        </p:txBody>
      </p:sp>
    </p:spTree>
  </p:cSld>
  <p:clrMapOvr>
    <a:masterClrMapping/>
  </p:clrMapOvr>
  <p:transition>
    <p:pull dir="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endParaRPr lang="ru-RU"/>
          </a:p>
        </p:txBody>
      </p:sp>
      <p:sp>
        <p:nvSpPr>
          <p:cNvPr id="3" name="Содержимое 2"/>
          <p:cNvSpPr>
            <a:spLocks noGrp="1"/>
          </p:cNvSpPr>
          <p:nvPr>
            <p:ph idx="1"/>
          </p:nvPr>
        </p:nvSpPr>
        <p:spPr>
          <a:xfrm>
            <a:off x="457200" y="285750"/>
            <a:ext cx="8229600" cy="6022975"/>
          </a:xfrm>
        </p:spPr>
        <p:txBody>
          <a:bodyPr>
            <a:normAutofit fontScale="77500" lnSpcReduction="20000"/>
          </a:bodyPr>
          <a:lstStyle/>
          <a:p>
            <a:pPr marL="548640" indent="-411480" eaLnBrk="1" fontAlgn="auto" hangingPunct="1">
              <a:spcAft>
                <a:spcPts val="0"/>
              </a:spcAft>
              <a:buClr>
                <a:schemeClr val="tx1">
                  <a:shade val="95000"/>
                </a:schemeClr>
              </a:buClr>
              <a:buFont typeface="Wingdings 2"/>
              <a:buNone/>
              <a:defRPr/>
            </a:pPr>
            <a:r>
              <a:rPr lang="en-US" dirty="0" smtClean="0"/>
              <a:t>                              3. </a:t>
            </a:r>
            <a:r>
              <a:rPr lang="en-US" dirty="0" err="1" smtClean="0"/>
              <a:t>Demokratik</a:t>
            </a:r>
            <a:r>
              <a:rPr lang="en-US" dirty="0" smtClean="0"/>
              <a:t> </a:t>
            </a:r>
            <a:r>
              <a:rPr lang="en-US" dirty="0" err="1" smtClean="0"/>
              <a:t>rahbar</a:t>
            </a:r>
            <a:endParaRPr lang="ru-RU" dirty="0" smtClean="0"/>
          </a:p>
          <a:p>
            <a:pPr marL="548640" indent="-411480" eaLnBrk="1" fontAlgn="auto" hangingPunct="1">
              <a:spcAft>
                <a:spcPts val="0"/>
              </a:spcAft>
              <a:buClr>
                <a:schemeClr val="tx1">
                  <a:shade val="95000"/>
                </a:schemeClr>
              </a:buClr>
              <a:buFont typeface="Wingdings 2"/>
              <a:buNone/>
              <a:defRPr/>
            </a:pPr>
            <a:r>
              <a:rPr lang="en-US" dirty="0" smtClean="0"/>
              <a:t>       </a:t>
            </a:r>
            <a:r>
              <a:rPr lang="en-US" dirty="0" err="1" smtClean="0"/>
              <a:t>Bunday</a:t>
            </a:r>
            <a:r>
              <a:rPr lang="en-US" dirty="0" smtClean="0"/>
              <a:t> </a:t>
            </a:r>
            <a:r>
              <a:rPr lang="en-US" dirty="0" err="1" smtClean="0"/>
              <a:t>turdagi</a:t>
            </a:r>
            <a:r>
              <a:rPr lang="en-US" dirty="0" smtClean="0"/>
              <a:t> </a:t>
            </a:r>
            <a:r>
              <a:rPr lang="en-US" dirty="0" err="1" smtClean="0"/>
              <a:t>rahbar</a:t>
            </a:r>
            <a:r>
              <a:rPr lang="uz-Cyrl-UZ"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uz-Cyrl-UZ" dirty="0" smtClean="0"/>
              <a:t>Boshqarish funktsiyalarini jamoa fikri bilan hisoblashib amalga oshiradi;</a:t>
            </a:r>
            <a:endParaRPr lang="ru-RU" dirty="0" smtClean="0"/>
          </a:p>
          <a:p>
            <a:pPr marL="548640" indent="-411480" eaLnBrk="1" fontAlgn="auto" hangingPunct="1">
              <a:spcAft>
                <a:spcPts val="0"/>
              </a:spcAft>
              <a:buClr>
                <a:schemeClr val="tx1">
                  <a:shade val="95000"/>
                </a:schemeClr>
              </a:buClr>
              <a:buFont typeface="Wingdings 2"/>
              <a:buChar char=""/>
              <a:defRPr/>
            </a:pPr>
            <a:r>
              <a:rPr lang="uz-Cyrl-UZ" dirty="0" smtClean="0"/>
              <a:t>Ishlab chiqarishni boshqarishga xodimdlarni jalb qiladi, ularning bildirgan fikriga quloq soladi, ular bilan maslahatlashadi, ijobiy natijalarini inobatga oladi;</a:t>
            </a:r>
            <a:endParaRPr lang="ru-RU" dirty="0" smtClean="0"/>
          </a:p>
          <a:p>
            <a:pPr marL="548640" indent="-411480" eaLnBrk="1" fontAlgn="auto" hangingPunct="1">
              <a:spcAft>
                <a:spcPts val="0"/>
              </a:spcAft>
              <a:buClr>
                <a:schemeClr val="tx1">
                  <a:shade val="95000"/>
                </a:schemeClr>
              </a:buClr>
              <a:buFont typeface="Wingdings 2"/>
              <a:buChar char=""/>
              <a:defRPr/>
            </a:pPr>
            <a:r>
              <a:rPr lang="uz-Cyrl-UZ" dirty="0" smtClean="0"/>
              <a:t>Barcha bilan barobar va samimiy munosabatda bo’ladi, ustunligini bildirmaydi;</a:t>
            </a:r>
            <a:endParaRPr lang="ru-RU" dirty="0" smtClean="0"/>
          </a:p>
          <a:p>
            <a:pPr marL="548640" indent="-411480" eaLnBrk="1">
              <a:spcAft>
                <a:spcPts val="0"/>
              </a:spcAft>
              <a:buClr>
                <a:schemeClr val="tx1">
                  <a:shade val="95000"/>
                </a:schemeClr>
              </a:buClr>
              <a:buFont typeface="Wingdings 2"/>
              <a:buChar char=""/>
              <a:defRPr/>
            </a:pPr>
            <a:r>
              <a:rPr lang="uz-Cyrl-UZ" dirty="0" smtClean="0"/>
              <a:t>Buyruq berish yo’li bilan emas, balki ishontirish uslubida ish tutadi;</a:t>
            </a:r>
            <a:endParaRPr lang="ru-RU" dirty="0" smtClean="0"/>
          </a:p>
          <a:p>
            <a:pPr marL="548640" indent="-411480" eaLnBrk="1">
              <a:spcAft>
                <a:spcPts val="0"/>
              </a:spcAft>
              <a:buClr>
                <a:schemeClr val="tx1">
                  <a:shade val="95000"/>
                </a:schemeClr>
              </a:buClr>
              <a:buFont typeface="Wingdings 2"/>
              <a:buChar char=""/>
              <a:defRPr/>
            </a:pPr>
            <a:r>
              <a:rPr lang="uz-Cyrl-UZ" dirty="0" smtClean="0"/>
              <a:t>Bo’ysunuvchilarning shaxsiy tashabbusini, ijodiy faoliyatini rivojlantiradi va jamoada o’rtoqlik va ishchan muhitni yaratadi.</a:t>
            </a:r>
            <a:endParaRPr lang="ru-RU" dirty="0" smtClean="0"/>
          </a:p>
          <a:p>
            <a:pPr marL="548640" indent="-411480" eaLnBrk="1" fontAlgn="auto" hangingPunct="1">
              <a:spcAft>
                <a:spcPts val="0"/>
              </a:spcAft>
              <a:buClr>
                <a:schemeClr val="tx1">
                  <a:shade val="95000"/>
                </a:schemeClr>
              </a:buClr>
              <a:buFont typeface="Wingdings 2"/>
              <a:buNone/>
              <a:defRPr/>
            </a:pPr>
            <a:r>
              <a:rPr lang="en-US" dirty="0" smtClean="0"/>
              <a:t>                 </a:t>
            </a:r>
            <a:r>
              <a:rPr lang="uz-Cyrl-UZ" dirty="0" smtClean="0"/>
              <a:t>Qayd etilgan rahbarlik uslublari  sof holda uchramaydi. hayotda har</a:t>
            </a:r>
            <a:r>
              <a:rPr lang="en-US" dirty="0" smtClean="0"/>
              <a:t> </a:t>
            </a:r>
            <a:r>
              <a:rPr lang="uz-Cyrl-UZ" dirty="0" smtClean="0"/>
              <a:t>bir rahbarning ish uslubi har hil bo’ladi, lekin yuqoridagi uch uslubdan biri yaqqolroq sezilib turadi. Turli xil ishlab chiqarish vaziyatlarida xar xil xodimga nisbatan rahbarlikining ijobiy tomonlaridan  foydalanish kerak. Rahbar haqiqiy ahvolga qarab ish tutishi va bo’ysinuvchilarning o’ziga xos shaxsiy xislatlarini hisobga olib muomala qilishi kerak</a:t>
            </a:r>
            <a:endParaRPr lang="ru-RU" dirty="0" smtClean="0"/>
          </a:p>
          <a:p>
            <a:pPr marL="548640" indent="-411480" eaLnBrk="1" fontAlgn="auto" hangingPunct="1">
              <a:spcAft>
                <a:spcPts val="0"/>
              </a:spcAft>
              <a:buClr>
                <a:schemeClr val="tx1">
                  <a:shade val="95000"/>
                </a:schemeClr>
              </a:buClr>
              <a:buFont typeface="Wingdings 2"/>
              <a:buChar char=""/>
              <a:defRPr/>
            </a:pPr>
            <a:endParaRPr lang="ru-RU" dirty="0"/>
          </a:p>
        </p:txBody>
      </p:sp>
    </p:spTree>
  </p:cSld>
  <p:clrMapOvr>
    <a:masterClrMapping/>
  </p:clrMapOvr>
  <p:transition>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fontAlgn="auto" hangingPunct="1">
              <a:spcAft>
                <a:spcPts val="0"/>
              </a:spcAft>
              <a:defRPr/>
            </a:pPr>
            <a:r>
              <a:rPr lang="uz-Cyrl-UZ" dirty="0" smtClean="0"/>
              <a:t>Rahbar fazilatlari to’g’risida Gippokrat fikrlari</a:t>
            </a:r>
            <a:r>
              <a:rPr lang="ru-RU" dirty="0" smtClean="0"/>
              <a:t/>
            </a:r>
            <a:br>
              <a:rPr lang="ru-RU" dirty="0" smtClean="0"/>
            </a:br>
            <a:endParaRPr lang="ru-RU" dirty="0"/>
          </a:p>
        </p:txBody>
      </p:sp>
      <p:sp>
        <p:nvSpPr>
          <p:cNvPr id="3" name="Содержимое 2"/>
          <p:cNvSpPr>
            <a:spLocks noGrp="1"/>
          </p:cNvSpPr>
          <p:nvPr>
            <p:ph idx="1"/>
          </p:nvPr>
        </p:nvSpPr>
        <p:spPr>
          <a:xfrm>
            <a:off x="457200" y="1143000"/>
            <a:ext cx="8229600" cy="5500688"/>
          </a:xfrm>
        </p:spPr>
        <p:txBody>
          <a:bodyPr>
            <a:normAutofit fontScale="62500" lnSpcReduction="20000"/>
          </a:bodyPr>
          <a:lstStyle/>
          <a:p>
            <a:pPr marL="548640" indent="-411480" eaLnBrk="1" fontAlgn="auto" hangingPunct="1">
              <a:spcAft>
                <a:spcPts val="0"/>
              </a:spcAft>
              <a:buClr>
                <a:schemeClr val="tx1">
                  <a:shade val="95000"/>
                </a:schemeClr>
              </a:buClr>
              <a:buFont typeface="Wingdings 2"/>
              <a:buChar char=""/>
              <a:defRPr/>
            </a:pPr>
            <a:r>
              <a:rPr lang="uz-Cyrl-UZ" b="1" dirty="0" smtClean="0"/>
              <a:t>Fazilat</a:t>
            </a:r>
            <a:r>
              <a:rPr lang="uz-Cyrl-UZ" dirty="0" smtClean="0"/>
              <a:t> - bu ijobiy xislat, yaxshi sifat yoki xususiyatdir. Kishilarda fazilatlarning turlicha bo’lishi hamda har xil xulq-atvorlar insonning badanida aylanib yuradigan suyuq moddalarga ko’p jihatdan bog’liq ekanligi tajribada kuzatilgan. </a:t>
            </a:r>
            <a:endParaRPr lang="ru-RU" dirty="0" smtClean="0"/>
          </a:p>
          <a:p>
            <a:pPr marL="548640" indent="-411480" eaLnBrk="1" fontAlgn="auto" hangingPunct="1">
              <a:spcAft>
                <a:spcPts val="0"/>
              </a:spcAft>
              <a:buClr>
                <a:schemeClr val="tx1">
                  <a:shade val="95000"/>
                </a:schemeClr>
              </a:buClr>
              <a:buFont typeface="Wingdings 2"/>
              <a:buNone/>
              <a:defRPr/>
            </a:pPr>
            <a:r>
              <a:rPr lang="en-US" dirty="0" smtClean="0"/>
              <a:t>               </a:t>
            </a:r>
            <a:r>
              <a:rPr lang="uz-Cyrl-UZ" dirty="0" smtClean="0"/>
              <a:t>Qadimgi tibbiyotning yirik namoyandasi Gippokratning inson badanida qon asosiy o’rinni ishg’ol etsa, bunday odam harakatchan, engil bo’ladi, taassurotlarning almashinishiga tez ko’nikib keta qoladi, o’z atrofida sodir bo’lay0otgan voqealarga darhol va ishtiyoq bilan aralashadi, degan fikri bejiz emas.  Mana shu xil kishilarni Gippokrat </a:t>
            </a:r>
            <a:r>
              <a:rPr lang="uz-Cyrl-UZ" b="1" dirty="0" smtClean="0"/>
              <a:t>sangviniklar</a:t>
            </a:r>
            <a:r>
              <a:rPr lang="uz-Cyrl-UZ" dirty="0" smtClean="0"/>
              <a:t> (xushchaqchaq kishilar) deb atagan. Bu lotincha "sangvinis", ya'ni "qon" degan so’zdan kelib chiqqan.</a:t>
            </a:r>
            <a:endParaRPr lang="ru-RU" dirty="0" smtClean="0"/>
          </a:p>
          <a:p>
            <a:pPr marL="548640" indent="-411480" eaLnBrk="1" fontAlgn="auto" hangingPunct="1">
              <a:spcAft>
                <a:spcPts val="0"/>
              </a:spcAft>
              <a:buClr>
                <a:schemeClr val="tx1">
                  <a:shade val="95000"/>
                </a:schemeClr>
              </a:buClr>
              <a:buFont typeface="Wingdings 2"/>
              <a:buNone/>
              <a:defRPr/>
            </a:pPr>
            <a:r>
              <a:rPr lang="en-US" b="1" dirty="0" smtClean="0"/>
              <a:t>             </a:t>
            </a:r>
            <a:r>
              <a:rPr lang="uz-Cyrl-UZ" b="1" dirty="0" smtClean="0"/>
              <a:t>Sangviniklar</a:t>
            </a:r>
            <a:r>
              <a:rPr lang="uz-Cyrl-UZ" dirty="0" smtClean="0"/>
              <a:t> tuyg’u (jo’shqin) xususiyatlari bilan ajralib turadi. </a:t>
            </a:r>
            <a:r>
              <a:rPr lang="en-US" dirty="0" err="1" smtClean="0"/>
              <a:t>Ular</a:t>
            </a:r>
            <a:r>
              <a:rPr lang="en-US" dirty="0" smtClean="0"/>
              <a:t>: </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smtClean="0"/>
              <a:t> </a:t>
            </a:r>
            <a:r>
              <a:rPr lang="en-US" dirty="0" err="1" smtClean="0"/>
              <a:t>Yangi</a:t>
            </a:r>
            <a:r>
              <a:rPr lang="en-US" dirty="0" smtClean="0"/>
              <a:t> </a:t>
            </a:r>
            <a:r>
              <a:rPr lang="en-US" dirty="0" err="1" smtClean="0"/>
              <a:t>kishilar</a:t>
            </a:r>
            <a:r>
              <a:rPr lang="en-US" dirty="0" smtClean="0"/>
              <a:t> </a:t>
            </a:r>
            <a:r>
              <a:rPr lang="en-US" dirty="0" err="1" smtClean="0"/>
              <a:t>bilan</a:t>
            </a:r>
            <a:r>
              <a:rPr lang="en-US" dirty="0" smtClean="0"/>
              <a:t> </a:t>
            </a:r>
            <a:r>
              <a:rPr lang="en-US" dirty="0" err="1" smtClean="0"/>
              <a:t>tez</a:t>
            </a:r>
            <a:r>
              <a:rPr lang="en-US" dirty="0" smtClean="0"/>
              <a:t> </a:t>
            </a:r>
            <a:r>
              <a:rPr lang="en-US" dirty="0" err="1" smtClean="0"/>
              <a:t>til</a:t>
            </a:r>
            <a:r>
              <a:rPr lang="en-US" dirty="0" smtClean="0"/>
              <a:t> </a:t>
            </a:r>
            <a:r>
              <a:rPr lang="en-US" dirty="0" err="1" smtClean="0"/>
              <a:t>topishadigan</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smtClean="0"/>
              <a:t> </a:t>
            </a:r>
            <a:r>
              <a:rPr lang="en-US" dirty="0" err="1" smtClean="0"/>
              <a:t>Bir</a:t>
            </a:r>
            <a:r>
              <a:rPr lang="en-US" dirty="0" smtClean="0"/>
              <a:t> </a:t>
            </a:r>
            <a:r>
              <a:rPr lang="en-US" dirty="0" err="1" smtClean="0"/>
              <a:t>ish</a:t>
            </a:r>
            <a:r>
              <a:rPr lang="en-US" dirty="0" smtClean="0"/>
              <a:t> </a:t>
            </a:r>
            <a:r>
              <a:rPr lang="en-US" dirty="0" err="1" smtClean="0"/>
              <a:t>turidan</a:t>
            </a:r>
            <a:r>
              <a:rPr lang="en-US" dirty="0" smtClean="0"/>
              <a:t> </a:t>
            </a:r>
            <a:r>
              <a:rPr lang="en-US" dirty="0" err="1" smtClean="0"/>
              <a:t>ikkinchi</a:t>
            </a:r>
            <a:r>
              <a:rPr lang="en-US" dirty="0" smtClean="0"/>
              <a:t> </a:t>
            </a:r>
            <a:r>
              <a:rPr lang="en-US" dirty="0" err="1" smtClean="0"/>
              <a:t>ish</a:t>
            </a:r>
            <a:r>
              <a:rPr lang="en-US" dirty="0" smtClean="0"/>
              <a:t> </a:t>
            </a:r>
            <a:r>
              <a:rPr lang="en-US" dirty="0" err="1" smtClean="0"/>
              <a:t>turiga</a:t>
            </a:r>
            <a:r>
              <a:rPr lang="en-US" dirty="0" smtClean="0"/>
              <a:t> </a:t>
            </a:r>
            <a:r>
              <a:rPr lang="en-US" dirty="0" err="1" smtClean="0"/>
              <a:t>tezda</a:t>
            </a:r>
            <a:r>
              <a:rPr lang="en-US" dirty="0" smtClean="0"/>
              <a:t> </a:t>
            </a:r>
            <a:r>
              <a:rPr lang="en-US" dirty="0" err="1" smtClean="0"/>
              <a:t>ko’nikadigan</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smtClean="0"/>
              <a:t> </a:t>
            </a:r>
            <a:r>
              <a:rPr lang="en-US" dirty="0" err="1" smtClean="0"/>
              <a:t>Bir</a:t>
            </a:r>
            <a:r>
              <a:rPr lang="en-US" dirty="0" smtClean="0"/>
              <a:t> </a:t>
            </a:r>
            <a:r>
              <a:rPr lang="en-US" dirty="0" err="1" smtClean="0"/>
              <a:t>turda</a:t>
            </a:r>
            <a:r>
              <a:rPr lang="en-US" dirty="0" smtClean="0"/>
              <a:t> </a:t>
            </a:r>
            <a:r>
              <a:rPr lang="en-US" dirty="0" err="1" smtClean="0"/>
              <a:t>bajariladigan</a:t>
            </a:r>
            <a:r>
              <a:rPr lang="en-US" dirty="0" smtClean="0"/>
              <a:t> </a:t>
            </a:r>
            <a:r>
              <a:rPr lang="en-US" dirty="0" err="1" smtClean="0"/>
              <a:t>ishlarni</a:t>
            </a:r>
            <a:r>
              <a:rPr lang="en-US" dirty="0" smtClean="0"/>
              <a:t> </a:t>
            </a:r>
            <a:r>
              <a:rPr lang="en-US" dirty="0" err="1" smtClean="0"/>
              <a:t>yoqtirmaydigan</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smtClean="0"/>
              <a:t> </a:t>
            </a:r>
            <a:r>
              <a:rPr lang="en-US" dirty="0" err="1" smtClean="0"/>
              <a:t>Yangi</a:t>
            </a:r>
            <a:r>
              <a:rPr lang="en-US" dirty="0" smtClean="0"/>
              <a:t> </a:t>
            </a:r>
            <a:r>
              <a:rPr lang="en-US" dirty="0" err="1" smtClean="0"/>
              <a:t>sharoitga</a:t>
            </a:r>
            <a:r>
              <a:rPr lang="en-US" dirty="0" smtClean="0"/>
              <a:t> </a:t>
            </a:r>
            <a:r>
              <a:rPr lang="en-US" dirty="0" err="1" smtClean="0"/>
              <a:t>osonlik</a:t>
            </a:r>
            <a:r>
              <a:rPr lang="en-US" dirty="0" smtClean="0"/>
              <a:t> </a:t>
            </a:r>
            <a:r>
              <a:rPr lang="en-US" dirty="0" err="1" smtClean="0"/>
              <a:t>bilan</a:t>
            </a:r>
            <a:r>
              <a:rPr lang="en-US" dirty="0" smtClean="0"/>
              <a:t> </a:t>
            </a:r>
            <a:r>
              <a:rPr lang="en-US" dirty="0" err="1" smtClean="0"/>
              <a:t>o’rganadigan</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smtClean="0"/>
              <a:t> </a:t>
            </a:r>
            <a:r>
              <a:rPr lang="en-US" dirty="0" err="1" smtClean="0"/>
              <a:t>Xushchaqchaq</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smtClean="0"/>
              <a:t> </a:t>
            </a:r>
            <a:r>
              <a:rPr lang="en-US" dirty="0" err="1" smtClean="0"/>
              <a:t>Harakatlari</a:t>
            </a:r>
            <a:r>
              <a:rPr lang="en-US" dirty="0" smtClean="0"/>
              <a:t> </a:t>
            </a:r>
            <a:r>
              <a:rPr lang="en-US" dirty="0" err="1" smtClean="0"/>
              <a:t>shiddatli</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smtClean="0"/>
              <a:t> </a:t>
            </a:r>
            <a:r>
              <a:rPr lang="en-US" dirty="0" err="1" smtClean="0"/>
              <a:t>Nutqi</a:t>
            </a:r>
            <a:r>
              <a:rPr lang="en-US" dirty="0" smtClean="0"/>
              <a:t> </a:t>
            </a:r>
            <a:r>
              <a:rPr lang="en-US" dirty="0" err="1" smtClean="0"/>
              <a:t>tez</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smtClean="0"/>
              <a:t> </a:t>
            </a:r>
            <a:r>
              <a:rPr lang="en-US" dirty="0" err="1" smtClean="0"/>
              <a:t>Kelajakka</a:t>
            </a:r>
            <a:r>
              <a:rPr lang="en-US" dirty="0" smtClean="0"/>
              <a:t> </a:t>
            </a:r>
            <a:r>
              <a:rPr lang="en-US" dirty="0" err="1" smtClean="0"/>
              <a:t>ishonch</a:t>
            </a:r>
            <a:r>
              <a:rPr lang="en-US" dirty="0" smtClean="0"/>
              <a:t> </a:t>
            </a:r>
            <a:r>
              <a:rPr lang="en-US" dirty="0" err="1" smtClean="0"/>
              <a:t>bilan</a:t>
            </a:r>
            <a:r>
              <a:rPr lang="en-US" dirty="0" smtClean="0"/>
              <a:t> </a:t>
            </a:r>
            <a:r>
              <a:rPr lang="en-US" dirty="0" err="1" smtClean="0"/>
              <a:t>qaraydigan</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smtClean="0"/>
              <a:t> </a:t>
            </a:r>
            <a:r>
              <a:rPr lang="en-US" dirty="0" err="1" smtClean="0"/>
              <a:t>So’zini</a:t>
            </a:r>
            <a:r>
              <a:rPr lang="en-US" dirty="0" smtClean="0"/>
              <a:t> </a:t>
            </a:r>
            <a:r>
              <a:rPr lang="en-US" dirty="0" err="1" smtClean="0"/>
              <a:t>aniq</a:t>
            </a:r>
            <a:r>
              <a:rPr lang="en-US" dirty="0" smtClean="0"/>
              <a:t> </a:t>
            </a:r>
            <a:r>
              <a:rPr lang="en-US" dirty="0" err="1" smtClean="0"/>
              <a:t>va</a:t>
            </a:r>
            <a:r>
              <a:rPr lang="en-US" dirty="0" smtClean="0"/>
              <a:t> </a:t>
            </a:r>
            <a:r>
              <a:rPr lang="en-US" dirty="0" err="1" smtClean="0"/>
              <a:t>ma'noli</a:t>
            </a:r>
            <a:r>
              <a:rPr lang="en-US" dirty="0" smtClean="0"/>
              <a:t> </a:t>
            </a:r>
            <a:r>
              <a:rPr lang="en-US" dirty="0" err="1" smtClean="0"/>
              <a:t>qilib</a:t>
            </a:r>
            <a:r>
              <a:rPr lang="en-US" dirty="0" smtClean="0"/>
              <a:t>, </a:t>
            </a:r>
            <a:r>
              <a:rPr lang="en-US" dirty="0" err="1" smtClean="0"/>
              <a:t>imo-ishoralar</a:t>
            </a:r>
            <a:r>
              <a:rPr lang="en-US" dirty="0" smtClean="0"/>
              <a:t> </a:t>
            </a:r>
            <a:r>
              <a:rPr lang="en-US" dirty="0" err="1" smtClean="0"/>
              <a:t>bilan</a:t>
            </a:r>
            <a:r>
              <a:rPr lang="en-US" dirty="0" smtClean="0"/>
              <a:t> </a:t>
            </a:r>
            <a:r>
              <a:rPr lang="en-US" dirty="0" err="1" smtClean="0"/>
              <a:t>gapiradigan</a:t>
            </a:r>
            <a:r>
              <a:rPr lang="en-US" dirty="0" smtClean="0"/>
              <a:t> </a:t>
            </a:r>
            <a:r>
              <a:rPr lang="en-US" dirty="0" err="1" smtClean="0"/>
              <a:t>kishilardir</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endParaRPr lang="ru-RU" dirty="0"/>
          </a:p>
        </p:txBody>
      </p:sp>
    </p:spTree>
  </p:cSld>
  <p:clrMapOvr>
    <a:masterClrMapping/>
  </p:clrMapOvr>
  <p:transition>
    <p:wheel spokes="2"/>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endParaRPr lang="ru-RU"/>
          </a:p>
        </p:txBody>
      </p:sp>
      <p:sp>
        <p:nvSpPr>
          <p:cNvPr id="3" name="Содержимое 2"/>
          <p:cNvSpPr>
            <a:spLocks noGrp="1"/>
          </p:cNvSpPr>
          <p:nvPr>
            <p:ph idx="1"/>
          </p:nvPr>
        </p:nvSpPr>
        <p:spPr>
          <a:xfrm>
            <a:off x="457200" y="285750"/>
            <a:ext cx="8229600" cy="6572250"/>
          </a:xfrm>
        </p:spPr>
        <p:txBody>
          <a:bodyPr>
            <a:normAutofit fontScale="70000" lnSpcReduction="20000"/>
          </a:bodyPr>
          <a:lstStyle/>
          <a:p>
            <a:pPr marL="548640" indent="-411480" eaLnBrk="1" fontAlgn="auto" hangingPunct="1">
              <a:spcAft>
                <a:spcPts val="0"/>
              </a:spcAft>
              <a:buClr>
                <a:schemeClr val="tx1">
                  <a:shade val="95000"/>
                </a:schemeClr>
              </a:buClr>
              <a:buFont typeface="Wingdings 2"/>
              <a:buNone/>
              <a:defRPr/>
            </a:pPr>
            <a:r>
              <a:rPr lang="en-US" dirty="0" smtClean="0"/>
              <a:t>          </a:t>
            </a:r>
            <a:r>
              <a:rPr lang="en-US" dirty="0" err="1" smtClean="0"/>
              <a:t>Sangviniklar</a:t>
            </a:r>
            <a:r>
              <a:rPr lang="en-US" dirty="0" smtClean="0"/>
              <a:t> </a:t>
            </a:r>
            <a:r>
              <a:rPr lang="en-US" dirty="0" err="1" smtClean="0"/>
              <a:t>ish</a:t>
            </a:r>
            <a:r>
              <a:rPr lang="en-US" dirty="0" smtClean="0"/>
              <a:t> </a:t>
            </a:r>
            <a:r>
              <a:rPr lang="en-US" dirty="0" err="1" smtClean="0"/>
              <a:t>jarayonida</a:t>
            </a:r>
            <a:r>
              <a:rPr lang="en-US" dirty="0" smtClean="0"/>
              <a:t> </a:t>
            </a:r>
            <a:r>
              <a:rPr lang="en-US" dirty="0" err="1" smtClean="0"/>
              <a:t>kechgan</a:t>
            </a:r>
            <a:r>
              <a:rPr lang="en-US" dirty="0" smtClean="0"/>
              <a:t> </a:t>
            </a:r>
            <a:r>
              <a:rPr lang="en-US" dirty="0" err="1" smtClean="0"/>
              <a:t>ko’ngilsiz</a:t>
            </a:r>
            <a:r>
              <a:rPr lang="en-US" dirty="0" smtClean="0"/>
              <a:t> </a:t>
            </a:r>
            <a:r>
              <a:rPr lang="en-US" dirty="0" err="1" smtClean="0"/>
              <a:t>hodisalarni</a:t>
            </a:r>
            <a:r>
              <a:rPr lang="en-US" dirty="0" smtClean="0"/>
              <a:t> </a:t>
            </a:r>
            <a:r>
              <a:rPr lang="en-US" dirty="0" err="1" smtClean="0"/>
              <a:t>tezda</a:t>
            </a:r>
            <a:r>
              <a:rPr lang="en-US" dirty="0" smtClean="0"/>
              <a:t> </a:t>
            </a:r>
            <a:r>
              <a:rPr lang="en-US" dirty="0" err="1" smtClean="0"/>
              <a:t>unutadilar</a:t>
            </a:r>
            <a:r>
              <a:rPr lang="en-US" dirty="0" smtClean="0"/>
              <a:t>. </a:t>
            </a:r>
            <a:r>
              <a:rPr lang="en-US" dirty="0" err="1" smtClean="0"/>
              <a:t>Ular</a:t>
            </a:r>
            <a:r>
              <a:rPr lang="en-US" dirty="0" smtClean="0"/>
              <a:t> </a:t>
            </a:r>
            <a:r>
              <a:rPr lang="en-US" dirty="0" err="1" smtClean="0"/>
              <a:t>o’z</a:t>
            </a:r>
            <a:r>
              <a:rPr lang="en-US" dirty="0" smtClean="0"/>
              <a:t> </a:t>
            </a:r>
            <a:r>
              <a:rPr lang="en-US" dirty="0" err="1" smtClean="0"/>
              <a:t>kuchi</a:t>
            </a:r>
            <a:r>
              <a:rPr lang="en-US" dirty="0" smtClean="0"/>
              <a:t> </a:t>
            </a:r>
            <a:r>
              <a:rPr lang="en-US" dirty="0" err="1" smtClean="0"/>
              <a:t>hamda</a:t>
            </a:r>
            <a:r>
              <a:rPr lang="en-US" dirty="0" smtClean="0"/>
              <a:t> </a:t>
            </a:r>
            <a:r>
              <a:rPr lang="en-US" dirty="0" err="1" smtClean="0"/>
              <a:t>qobiliyatlariga</a:t>
            </a:r>
            <a:r>
              <a:rPr lang="en-US" dirty="0" smtClean="0"/>
              <a:t> </a:t>
            </a:r>
            <a:r>
              <a:rPr lang="en-US" dirty="0" err="1" smtClean="0"/>
              <a:t>ortiqcha</a:t>
            </a:r>
            <a:r>
              <a:rPr lang="en-US" dirty="0" smtClean="0"/>
              <a:t> </a:t>
            </a:r>
            <a:r>
              <a:rPr lang="en-US" dirty="0" err="1" smtClean="0"/>
              <a:t>baho</a:t>
            </a:r>
            <a:r>
              <a:rPr lang="en-US" dirty="0" smtClean="0"/>
              <a:t> </a:t>
            </a:r>
            <a:r>
              <a:rPr lang="en-US" dirty="0" err="1" smtClean="0"/>
              <a:t>berish</a:t>
            </a:r>
            <a:r>
              <a:rPr lang="en-US" dirty="0" smtClean="0"/>
              <a:t> </a:t>
            </a:r>
            <a:r>
              <a:rPr lang="en-US" dirty="0" err="1" smtClean="0"/>
              <a:t>xususiyatiga</a:t>
            </a:r>
            <a:r>
              <a:rPr lang="en-US" dirty="0" smtClean="0"/>
              <a:t> </a:t>
            </a:r>
            <a:r>
              <a:rPr lang="en-US" dirty="0" err="1" smtClean="0"/>
              <a:t>ega</a:t>
            </a:r>
            <a:r>
              <a:rPr lang="en-US" dirty="0" smtClean="0"/>
              <a:t> </a:t>
            </a:r>
            <a:r>
              <a:rPr lang="en-US" dirty="0" err="1" smtClean="0"/>
              <a:t>bo’ladilar</a:t>
            </a:r>
            <a:r>
              <a:rPr lang="en-US" dirty="0" smtClean="0"/>
              <a:t>.</a:t>
            </a:r>
            <a:endParaRPr lang="ru-RU" dirty="0" smtClean="0"/>
          </a:p>
          <a:p>
            <a:pPr marL="548640" indent="-411480" eaLnBrk="1" fontAlgn="auto" hangingPunct="1">
              <a:spcAft>
                <a:spcPts val="0"/>
              </a:spcAft>
              <a:buClr>
                <a:schemeClr val="tx1">
                  <a:shade val="95000"/>
                </a:schemeClr>
              </a:buClr>
              <a:buFont typeface="Wingdings 2"/>
              <a:buNone/>
              <a:defRPr/>
            </a:pPr>
            <a:r>
              <a:rPr lang="en-US" dirty="0" smtClean="0"/>
              <a:t>          </a:t>
            </a:r>
            <a:r>
              <a:rPr lang="en-US" dirty="0" err="1" smtClean="0"/>
              <a:t>Rahbarlar</a:t>
            </a:r>
            <a:r>
              <a:rPr lang="en-US" dirty="0" smtClean="0"/>
              <a:t> </a:t>
            </a:r>
            <a:r>
              <a:rPr lang="en-US" dirty="0" err="1" smtClean="0"/>
              <a:t>sangviniklarning</a:t>
            </a:r>
            <a:r>
              <a:rPr lang="en-US" dirty="0" smtClean="0"/>
              <a:t> </a:t>
            </a:r>
            <a:r>
              <a:rPr lang="en-US" dirty="0" err="1" smtClean="0"/>
              <a:t>ishini</a:t>
            </a:r>
            <a:r>
              <a:rPr lang="en-US" dirty="0" smtClean="0"/>
              <a:t> </a:t>
            </a:r>
            <a:r>
              <a:rPr lang="en-US" dirty="0" err="1" smtClean="0"/>
              <a:t>salbiy</a:t>
            </a:r>
            <a:r>
              <a:rPr lang="en-US" dirty="0" smtClean="0"/>
              <a:t> </a:t>
            </a:r>
            <a:r>
              <a:rPr lang="en-US" dirty="0" err="1" smtClean="0"/>
              <a:t>baholashdan</a:t>
            </a:r>
            <a:r>
              <a:rPr lang="en-US" dirty="0" smtClean="0"/>
              <a:t> </a:t>
            </a:r>
            <a:r>
              <a:rPr lang="en-US" dirty="0" err="1" smtClean="0"/>
              <a:t>ko’ra</a:t>
            </a:r>
            <a:r>
              <a:rPr lang="en-US" dirty="0" smtClean="0"/>
              <a:t> </a:t>
            </a:r>
            <a:r>
              <a:rPr lang="en-US" dirty="0" err="1" smtClean="0"/>
              <a:t>ularga</a:t>
            </a:r>
            <a:r>
              <a:rPr lang="en-US" dirty="0" smtClean="0"/>
              <a:t> </a:t>
            </a:r>
            <a:r>
              <a:rPr lang="en-US" dirty="0" err="1" smtClean="0"/>
              <a:t>nisbatan</a:t>
            </a:r>
            <a:r>
              <a:rPr lang="en-US" dirty="0" smtClean="0"/>
              <a:t> </a:t>
            </a:r>
            <a:r>
              <a:rPr lang="en-US" dirty="0" err="1" smtClean="0"/>
              <a:t>qattiqqo’l</a:t>
            </a:r>
            <a:r>
              <a:rPr lang="en-US" dirty="0" smtClean="0"/>
              <a:t> </a:t>
            </a:r>
            <a:r>
              <a:rPr lang="en-US" dirty="0" err="1" smtClean="0"/>
              <a:t>va</a:t>
            </a:r>
            <a:r>
              <a:rPr lang="en-US" dirty="0" smtClean="0"/>
              <a:t> </a:t>
            </a:r>
            <a:r>
              <a:rPr lang="en-US" dirty="0" err="1" smtClean="0"/>
              <a:t>talabchan</a:t>
            </a:r>
            <a:r>
              <a:rPr lang="en-US" dirty="0" smtClean="0"/>
              <a:t> </a:t>
            </a:r>
            <a:r>
              <a:rPr lang="en-US" dirty="0" err="1" smtClean="0"/>
              <a:t>bo’lsalar</a:t>
            </a:r>
            <a:r>
              <a:rPr lang="en-US" dirty="0" smtClean="0"/>
              <a:t>, </a:t>
            </a:r>
            <a:r>
              <a:rPr lang="en-US" dirty="0" err="1" smtClean="0"/>
              <a:t>ijobiy</a:t>
            </a:r>
            <a:r>
              <a:rPr lang="en-US" dirty="0" smtClean="0"/>
              <a:t> </a:t>
            </a:r>
            <a:r>
              <a:rPr lang="en-US" dirty="0" err="1" smtClean="0"/>
              <a:t>natijaga</a:t>
            </a:r>
            <a:r>
              <a:rPr lang="en-US" dirty="0" smtClean="0"/>
              <a:t> </a:t>
            </a:r>
            <a:r>
              <a:rPr lang="en-US" dirty="0" err="1" smtClean="0"/>
              <a:t>erishishlari</a:t>
            </a:r>
            <a:r>
              <a:rPr lang="en-US" dirty="0" smtClean="0"/>
              <a:t> </a:t>
            </a:r>
            <a:r>
              <a:rPr lang="en-US" dirty="0" err="1" smtClean="0"/>
              <a:t>mumkin</a:t>
            </a:r>
            <a:r>
              <a:rPr lang="en-US" dirty="0" smtClean="0"/>
              <a:t>.</a:t>
            </a:r>
            <a:endParaRPr lang="ru-RU" dirty="0" smtClean="0"/>
          </a:p>
          <a:p>
            <a:pPr marL="548640" indent="-411480" eaLnBrk="1" fontAlgn="auto" hangingPunct="1">
              <a:spcAft>
                <a:spcPts val="0"/>
              </a:spcAft>
              <a:buClr>
                <a:schemeClr val="tx1">
                  <a:shade val="95000"/>
                </a:schemeClr>
              </a:buClr>
              <a:buFont typeface="Wingdings 2"/>
              <a:buNone/>
              <a:defRPr/>
            </a:pPr>
            <a:r>
              <a:rPr lang="en-US" dirty="0" smtClean="0"/>
              <a:t>          </a:t>
            </a:r>
            <a:r>
              <a:rPr lang="en-US" dirty="0" err="1" smtClean="0"/>
              <a:t>Sangviniklar</a:t>
            </a:r>
            <a:r>
              <a:rPr lang="en-US" dirty="0" smtClean="0"/>
              <a:t> </a:t>
            </a:r>
            <a:r>
              <a:rPr lang="en-US" dirty="0" err="1" smtClean="0"/>
              <a:t>yuqori</a:t>
            </a:r>
            <a:r>
              <a:rPr lang="en-US" dirty="0" smtClean="0"/>
              <a:t> </a:t>
            </a:r>
            <a:r>
              <a:rPr lang="en-US" dirty="0" err="1" smtClean="0"/>
              <a:t>lavozimga</a:t>
            </a:r>
            <a:r>
              <a:rPr lang="en-US" dirty="0" smtClean="0"/>
              <a:t> </a:t>
            </a:r>
            <a:r>
              <a:rPr lang="en-US" dirty="0" err="1" smtClean="0"/>
              <a:t>intiladigan</a:t>
            </a:r>
            <a:r>
              <a:rPr lang="en-US" dirty="0" smtClean="0"/>
              <a:t> </a:t>
            </a:r>
            <a:r>
              <a:rPr lang="en-US" dirty="0" err="1" smtClean="0"/>
              <a:t>kishilar</a:t>
            </a:r>
            <a:r>
              <a:rPr lang="en-US" dirty="0" smtClean="0"/>
              <a:t> </a:t>
            </a:r>
            <a:r>
              <a:rPr lang="en-US" dirty="0" err="1" smtClean="0"/>
              <a:t>bo’ladi</a:t>
            </a:r>
            <a:r>
              <a:rPr lang="en-US" dirty="0" smtClean="0"/>
              <a:t>.</a:t>
            </a:r>
            <a:endParaRPr lang="ru-RU" dirty="0" smtClean="0"/>
          </a:p>
          <a:p>
            <a:pPr marL="548640" indent="-411480" eaLnBrk="1" fontAlgn="auto" hangingPunct="1">
              <a:spcAft>
                <a:spcPts val="0"/>
              </a:spcAft>
              <a:buClr>
                <a:schemeClr val="tx1">
                  <a:shade val="95000"/>
                </a:schemeClr>
              </a:buClr>
              <a:buFont typeface="Wingdings 2"/>
              <a:buNone/>
              <a:defRPr/>
            </a:pPr>
            <a:r>
              <a:rPr lang="en-US" dirty="0" smtClean="0"/>
              <a:t>         Agar </a:t>
            </a:r>
            <a:r>
              <a:rPr lang="en-US" dirty="0" err="1" smtClean="0"/>
              <a:t>kishida</a:t>
            </a:r>
            <a:r>
              <a:rPr lang="en-US" dirty="0" smtClean="0"/>
              <a:t> </a:t>
            </a:r>
            <a:r>
              <a:rPr lang="en-US" dirty="0" err="1" smtClean="0"/>
              <a:t>shilliq</a:t>
            </a:r>
            <a:r>
              <a:rPr lang="en-US" dirty="0" smtClean="0"/>
              <a:t> </a:t>
            </a:r>
            <a:r>
              <a:rPr lang="en-US" dirty="0" err="1" smtClean="0"/>
              <a:t>hukmron</a:t>
            </a:r>
            <a:r>
              <a:rPr lang="en-US" dirty="0" smtClean="0"/>
              <a:t> </a:t>
            </a:r>
            <a:r>
              <a:rPr lang="en-US" dirty="0" err="1" smtClean="0"/>
              <a:t>o’rin</a:t>
            </a:r>
            <a:r>
              <a:rPr lang="en-US" dirty="0" smtClean="0"/>
              <a:t> </a:t>
            </a:r>
            <a:r>
              <a:rPr lang="en-US" dirty="0" err="1" smtClean="0"/>
              <a:t>tutsa</a:t>
            </a:r>
            <a:r>
              <a:rPr lang="en-US" dirty="0" smtClean="0"/>
              <a:t>, </a:t>
            </a:r>
            <a:r>
              <a:rPr lang="en-US" dirty="0" err="1" smtClean="0"/>
              <a:t>unday</a:t>
            </a:r>
            <a:r>
              <a:rPr lang="en-US" dirty="0" smtClean="0"/>
              <a:t> </a:t>
            </a:r>
            <a:r>
              <a:rPr lang="en-US" dirty="0" err="1" smtClean="0"/>
              <a:t>kishilar</a:t>
            </a:r>
            <a:r>
              <a:rPr lang="en-US" dirty="0" smtClean="0"/>
              <a:t> </a:t>
            </a:r>
            <a:r>
              <a:rPr lang="en-US" dirty="0" err="1" smtClean="0"/>
              <a:t>og’ir</a:t>
            </a:r>
            <a:r>
              <a:rPr lang="en-US" dirty="0" smtClean="0"/>
              <a:t>, </a:t>
            </a:r>
            <a:r>
              <a:rPr lang="en-US" dirty="0" err="1" smtClean="0"/>
              <a:t>tepsa</a:t>
            </a:r>
            <a:r>
              <a:rPr lang="en-US" dirty="0" smtClean="0"/>
              <a:t> </a:t>
            </a:r>
            <a:r>
              <a:rPr lang="en-US" dirty="0" err="1" smtClean="0"/>
              <a:t>tebranmas</a:t>
            </a:r>
            <a:r>
              <a:rPr lang="en-US" dirty="0" smtClean="0"/>
              <a:t>, </a:t>
            </a:r>
            <a:r>
              <a:rPr lang="en-US" dirty="0" err="1" smtClean="0"/>
              <a:t>kayfiyatlari</a:t>
            </a:r>
            <a:r>
              <a:rPr lang="en-US" dirty="0" smtClean="0"/>
              <a:t> </a:t>
            </a:r>
            <a:r>
              <a:rPr lang="en-US" dirty="0" err="1" smtClean="0"/>
              <a:t>va</a:t>
            </a:r>
            <a:r>
              <a:rPr lang="en-US" dirty="0" smtClean="0"/>
              <a:t> </a:t>
            </a:r>
            <a:r>
              <a:rPr lang="en-US" dirty="0" err="1" smtClean="0"/>
              <a:t>intilishlari</a:t>
            </a:r>
            <a:r>
              <a:rPr lang="en-US" dirty="0" smtClean="0"/>
              <a:t> </a:t>
            </a:r>
            <a:r>
              <a:rPr lang="en-US" dirty="0" err="1" smtClean="0"/>
              <a:t>ancha</a:t>
            </a:r>
            <a:r>
              <a:rPr lang="en-US" dirty="0" smtClean="0"/>
              <a:t> </a:t>
            </a:r>
            <a:r>
              <a:rPr lang="en-US" dirty="0" err="1" smtClean="0"/>
              <a:t>barqaror</a:t>
            </a:r>
            <a:r>
              <a:rPr lang="en-US" dirty="0" smtClean="0"/>
              <a:t>, </a:t>
            </a:r>
            <a:r>
              <a:rPr lang="en-US" dirty="0" err="1" smtClean="0"/>
              <a:t>voqealar</a:t>
            </a:r>
            <a:r>
              <a:rPr lang="en-US" dirty="0" smtClean="0"/>
              <a:t> </a:t>
            </a:r>
            <a:r>
              <a:rPr lang="en-US" dirty="0" err="1" smtClean="0"/>
              <a:t>va</a:t>
            </a:r>
            <a:r>
              <a:rPr lang="en-US" dirty="0" smtClean="0"/>
              <a:t> </a:t>
            </a:r>
            <a:r>
              <a:rPr lang="en-US" dirty="0" err="1" smtClean="0"/>
              <a:t>hayot</a:t>
            </a:r>
            <a:r>
              <a:rPr lang="en-US" dirty="0" smtClean="0"/>
              <a:t> </a:t>
            </a:r>
            <a:r>
              <a:rPr lang="en-US" dirty="0" err="1" smtClean="0"/>
              <a:t>taassurotlariga</a:t>
            </a:r>
            <a:r>
              <a:rPr lang="en-US" dirty="0" smtClean="0"/>
              <a:t> </a:t>
            </a:r>
            <a:r>
              <a:rPr lang="en-US" dirty="0" err="1" smtClean="0"/>
              <a:t>loqayd</a:t>
            </a:r>
            <a:r>
              <a:rPr lang="en-US" dirty="0" smtClean="0"/>
              <a:t> </a:t>
            </a:r>
            <a:r>
              <a:rPr lang="en-US" dirty="0" err="1" smtClean="0"/>
              <a:t>qaraydigan</a:t>
            </a:r>
            <a:r>
              <a:rPr lang="en-US" dirty="0" smtClean="0"/>
              <a:t> </a:t>
            </a:r>
            <a:r>
              <a:rPr lang="en-US" dirty="0" err="1" smtClean="0"/>
              <a:t>bo’ladilar</a:t>
            </a:r>
            <a:r>
              <a:rPr lang="en-US" dirty="0" smtClean="0"/>
              <a:t>. </a:t>
            </a:r>
            <a:r>
              <a:rPr lang="en-US" dirty="0" err="1" smtClean="0"/>
              <a:t>Bunday</a:t>
            </a:r>
            <a:r>
              <a:rPr lang="en-US" dirty="0" smtClean="0"/>
              <a:t> </a:t>
            </a:r>
            <a:r>
              <a:rPr lang="en-US" dirty="0" err="1" smtClean="0"/>
              <a:t>xil</a:t>
            </a:r>
            <a:r>
              <a:rPr lang="en-US" dirty="0" smtClean="0"/>
              <a:t> </a:t>
            </a:r>
            <a:r>
              <a:rPr lang="en-US" dirty="0" err="1" smtClean="0"/>
              <a:t>kishilar</a:t>
            </a:r>
            <a:r>
              <a:rPr lang="en-US" dirty="0" smtClean="0"/>
              <a:t> </a:t>
            </a:r>
            <a:r>
              <a:rPr lang="en-US" dirty="0" err="1" smtClean="0"/>
              <a:t>f</a:t>
            </a:r>
            <a:r>
              <a:rPr lang="en-US" b="1" dirty="0" err="1" smtClean="0"/>
              <a:t>legmatiklar</a:t>
            </a:r>
            <a:r>
              <a:rPr lang="en-US" b="1" dirty="0" smtClean="0"/>
              <a:t> </a:t>
            </a:r>
            <a:r>
              <a:rPr lang="en-US" dirty="0" err="1" smtClean="0"/>
              <a:t>deb</a:t>
            </a:r>
            <a:r>
              <a:rPr lang="en-US" dirty="0" smtClean="0"/>
              <a:t> </a:t>
            </a:r>
            <a:r>
              <a:rPr lang="en-US" dirty="0" err="1" smtClean="0"/>
              <a:t>atalgan</a:t>
            </a:r>
            <a:r>
              <a:rPr lang="en-US" dirty="0" smtClean="0"/>
              <a:t>. </a:t>
            </a:r>
            <a:r>
              <a:rPr lang="en-US" dirty="0" err="1" smtClean="0"/>
              <a:t>Qadimgi</a:t>
            </a:r>
            <a:r>
              <a:rPr lang="en-US" dirty="0" smtClean="0"/>
              <a:t> </a:t>
            </a:r>
            <a:r>
              <a:rPr lang="en-US" dirty="0" err="1" smtClean="0"/>
              <a:t>shilliqni</a:t>
            </a:r>
            <a:r>
              <a:rPr lang="en-US" dirty="0" smtClean="0"/>
              <a:t> "</a:t>
            </a:r>
            <a:r>
              <a:rPr lang="en-US" dirty="0" err="1" smtClean="0"/>
              <a:t>flegma</a:t>
            </a:r>
            <a:r>
              <a:rPr lang="en-US" dirty="0" smtClean="0"/>
              <a:t>" </a:t>
            </a:r>
            <a:r>
              <a:rPr lang="en-US" dirty="0" err="1" smtClean="0"/>
              <a:t>deyishgan</a:t>
            </a:r>
            <a:r>
              <a:rPr lang="en-US" dirty="0" smtClean="0"/>
              <a:t>.</a:t>
            </a:r>
            <a:endParaRPr lang="ru-RU" dirty="0" smtClean="0"/>
          </a:p>
          <a:p>
            <a:pPr marL="548640" indent="-411480" eaLnBrk="1" fontAlgn="auto" hangingPunct="1">
              <a:spcAft>
                <a:spcPts val="0"/>
              </a:spcAft>
              <a:buClr>
                <a:schemeClr val="tx1">
                  <a:shade val="95000"/>
                </a:schemeClr>
              </a:buClr>
              <a:buFont typeface="Wingdings 2"/>
              <a:buNone/>
              <a:defRPr/>
            </a:pPr>
            <a:r>
              <a:rPr lang="en-US" b="1" dirty="0" smtClean="0"/>
              <a:t>          </a:t>
            </a:r>
            <a:r>
              <a:rPr lang="en-US" b="1" dirty="0" err="1" smtClean="0"/>
              <a:t>Flegmatiklar</a:t>
            </a:r>
            <a:r>
              <a:rPr lang="en-US" b="1"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smtClean="0"/>
              <a:t> </a:t>
            </a:r>
            <a:r>
              <a:rPr lang="en-US" dirty="0" err="1" smtClean="0"/>
              <a:t>Ta'sirchanligi</a:t>
            </a:r>
            <a:r>
              <a:rPr lang="en-US" dirty="0" smtClean="0"/>
              <a:t> </a:t>
            </a:r>
            <a:r>
              <a:rPr lang="en-US" dirty="0" err="1" smtClean="0"/>
              <a:t>sust</a:t>
            </a:r>
            <a:r>
              <a:rPr lang="en-US" dirty="0" smtClean="0"/>
              <a:t> </a:t>
            </a:r>
            <a:r>
              <a:rPr lang="en-US" dirty="0" err="1" smtClean="0"/>
              <a:t>bo’ladi</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smtClean="0"/>
              <a:t> </a:t>
            </a:r>
            <a:r>
              <a:rPr lang="en-US" dirty="0" err="1" smtClean="0"/>
              <a:t>Bir</a:t>
            </a:r>
            <a:r>
              <a:rPr lang="en-US" dirty="0" smtClean="0"/>
              <a:t> </a:t>
            </a:r>
            <a:r>
              <a:rPr lang="en-US" dirty="0" err="1" smtClean="0"/>
              <a:t>turdagi</a:t>
            </a:r>
            <a:r>
              <a:rPr lang="en-US" dirty="0" smtClean="0"/>
              <a:t> </a:t>
            </a:r>
            <a:r>
              <a:rPr lang="en-US" dirty="0" err="1" smtClean="0"/>
              <a:t>ishdan</a:t>
            </a:r>
            <a:r>
              <a:rPr lang="en-US" dirty="0" smtClean="0"/>
              <a:t> </a:t>
            </a:r>
            <a:r>
              <a:rPr lang="en-US" dirty="0" err="1" smtClean="0"/>
              <a:t>ikkinchi</a:t>
            </a:r>
            <a:r>
              <a:rPr lang="en-US" dirty="0" smtClean="0"/>
              <a:t> </a:t>
            </a:r>
            <a:r>
              <a:rPr lang="en-US" dirty="0" err="1" smtClean="0"/>
              <a:t>turdagi</a:t>
            </a:r>
            <a:r>
              <a:rPr lang="en-US" dirty="0" smtClean="0"/>
              <a:t> </a:t>
            </a:r>
            <a:r>
              <a:rPr lang="en-US" dirty="0" err="1" smtClean="0"/>
              <a:t>ishga</a:t>
            </a:r>
            <a:r>
              <a:rPr lang="en-US" dirty="0" smtClean="0"/>
              <a:t> </a:t>
            </a:r>
            <a:r>
              <a:rPr lang="en-US" dirty="0" err="1" smtClean="0"/>
              <a:t>sekinlik</a:t>
            </a:r>
            <a:r>
              <a:rPr lang="en-US" dirty="0" smtClean="0"/>
              <a:t> </a:t>
            </a:r>
            <a:r>
              <a:rPr lang="en-US" dirty="0" err="1" smtClean="0"/>
              <a:t>bilan</a:t>
            </a:r>
            <a:r>
              <a:rPr lang="en-US" dirty="0" smtClean="0"/>
              <a:t> </a:t>
            </a:r>
          </a:p>
          <a:p>
            <a:pPr marL="548640" indent="-411480" eaLnBrk="1" fontAlgn="auto" hangingPunct="1">
              <a:spcAft>
                <a:spcPts val="0"/>
              </a:spcAft>
              <a:buClr>
                <a:schemeClr val="tx1">
                  <a:shade val="95000"/>
                </a:schemeClr>
              </a:buClr>
              <a:buFont typeface="Wingdings 2"/>
              <a:buNone/>
              <a:defRPr/>
            </a:pPr>
            <a:r>
              <a:rPr lang="en-US" dirty="0" smtClean="0"/>
              <a:t>        </a:t>
            </a:r>
            <a:r>
              <a:rPr lang="en-US" dirty="0" err="1" smtClean="0"/>
              <a:t>ko’chadilar</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smtClean="0"/>
              <a:t> </a:t>
            </a:r>
            <a:r>
              <a:rPr lang="en-US" dirty="0" err="1" smtClean="0"/>
              <a:t>Faolliklari</a:t>
            </a:r>
            <a:r>
              <a:rPr lang="en-US" dirty="0" smtClean="0"/>
              <a:t> </a:t>
            </a:r>
            <a:r>
              <a:rPr lang="en-US" dirty="0" err="1" smtClean="0"/>
              <a:t>kam</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smtClean="0"/>
              <a:t> </a:t>
            </a:r>
            <a:r>
              <a:rPr lang="en-US" dirty="0" err="1" smtClean="0"/>
              <a:t>Yangi</a:t>
            </a:r>
            <a:r>
              <a:rPr lang="en-US" dirty="0" smtClean="0"/>
              <a:t> </a:t>
            </a:r>
            <a:r>
              <a:rPr lang="en-US" dirty="0" err="1" smtClean="0"/>
              <a:t>sharoitga</a:t>
            </a:r>
            <a:r>
              <a:rPr lang="en-US" dirty="0" smtClean="0"/>
              <a:t> </a:t>
            </a:r>
            <a:r>
              <a:rPr lang="en-US" dirty="0" err="1" smtClean="0"/>
              <a:t>qiyinchilik</a:t>
            </a:r>
            <a:r>
              <a:rPr lang="en-US" dirty="0" smtClean="0"/>
              <a:t> </a:t>
            </a:r>
            <a:r>
              <a:rPr lang="en-US" dirty="0" err="1" smtClean="0"/>
              <a:t>bilan</a:t>
            </a:r>
            <a:r>
              <a:rPr lang="en-US" dirty="0" smtClean="0"/>
              <a:t> </a:t>
            </a:r>
            <a:r>
              <a:rPr lang="en-US" dirty="0" err="1" smtClean="0"/>
              <a:t>moslashadilar</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smtClean="0"/>
              <a:t> </a:t>
            </a:r>
            <a:r>
              <a:rPr lang="en-US" dirty="0" err="1" smtClean="0"/>
              <a:t>Harakatlari</a:t>
            </a:r>
            <a:r>
              <a:rPr lang="en-US" dirty="0" smtClean="0"/>
              <a:t> </a:t>
            </a:r>
            <a:r>
              <a:rPr lang="en-US" dirty="0" err="1" smtClean="0"/>
              <a:t>va</a:t>
            </a:r>
            <a:r>
              <a:rPr lang="en-US" dirty="0" smtClean="0"/>
              <a:t> </a:t>
            </a:r>
            <a:r>
              <a:rPr lang="en-US" dirty="0" err="1" smtClean="0"/>
              <a:t>nutqlari</a:t>
            </a:r>
            <a:r>
              <a:rPr lang="en-US" dirty="0" smtClean="0"/>
              <a:t> </a:t>
            </a:r>
            <a:r>
              <a:rPr lang="en-US" dirty="0" err="1" smtClean="0"/>
              <a:t>sust</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smtClean="0"/>
              <a:t> </a:t>
            </a:r>
            <a:r>
              <a:rPr lang="en-US" dirty="0" err="1" smtClean="0"/>
              <a:t>Ko’ngilsiz</a:t>
            </a:r>
            <a:r>
              <a:rPr lang="en-US" dirty="0" smtClean="0"/>
              <a:t> </a:t>
            </a:r>
            <a:r>
              <a:rPr lang="en-US" dirty="0" err="1" smtClean="0"/>
              <a:t>hodisa</a:t>
            </a:r>
            <a:r>
              <a:rPr lang="en-US" dirty="0" smtClean="0"/>
              <a:t> </a:t>
            </a:r>
            <a:r>
              <a:rPr lang="en-US" dirty="0" err="1" smtClean="0"/>
              <a:t>yuz</a:t>
            </a:r>
            <a:r>
              <a:rPr lang="en-US" dirty="0" smtClean="0"/>
              <a:t> </a:t>
            </a:r>
            <a:r>
              <a:rPr lang="en-US" dirty="0" err="1" smtClean="0"/>
              <a:t>berganda</a:t>
            </a:r>
            <a:r>
              <a:rPr lang="en-US" dirty="0" smtClean="0"/>
              <a:t> </a:t>
            </a:r>
            <a:r>
              <a:rPr lang="en-US" dirty="0" err="1" smtClean="0"/>
              <a:t>osoyishtaliklarini</a:t>
            </a:r>
            <a:r>
              <a:rPr lang="en-US" dirty="0" smtClean="0"/>
              <a:t> </a:t>
            </a:r>
            <a:r>
              <a:rPr lang="en-US" dirty="0" err="1" smtClean="0"/>
              <a:t>buzmaydilar</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smtClean="0"/>
              <a:t> </a:t>
            </a:r>
            <a:r>
              <a:rPr lang="en-US" dirty="0" err="1" smtClean="0"/>
              <a:t>Sabr-toqatli</a:t>
            </a:r>
            <a:r>
              <a:rPr lang="en-US" dirty="0" smtClean="0"/>
              <a:t>, </a:t>
            </a:r>
            <a:r>
              <a:rPr lang="en-US" dirty="0" err="1" smtClean="0"/>
              <a:t>chidamli</a:t>
            </a:r>
            <a:r>
              <a:rPr lang="en-US" dirty="0" smtClean="0"/>
              <a:t> </a:t>
            </a:r>
            <a:r>
              <a:rPr lang="en-US" dirty="0" err="1" smtClean="0"/>
              <a:t>bo’lib</a:t>
            </a:r>
            <a:r>
              <a:rPr lang="en-US" dirty="0" smtClean="0"/>
              <a:t>, </a:t>
            </a:r>
            <a:r>
              <a:rPr lang="en-US" dirty="0" err="1" smtClean="0"/>
              <a:t>so’zlaganda</a:t>
            </a:r>
            <a:r>
              <a:rPr lang="en-US" dirty="0" smtClean="0"/>
              <a:t> </a:t>
            </a:r>
            <a:r>
              <a:rPr lang="en-US" dirty="0" err="1" smtClean="0"/>
              <a:t>xotirjam</a:t>
            </a:r>
            <a:r>
              <a:rPr lang="en-US" dirty="0" smtClean="0"/>
              <a:t>, </a:t>
            </a:r>
            <a:r>
              <a:rPr lang="en-US" dirty="0" err="1" smtClean="0"/>
              <a:t>o’zga</a:t>
            </a:r>
            <a:r>
              <a:rPr lang="en-US" dirty="0" smtClean="0"/>
              <a:t> </a:t>
            </a:r>
            <a:r>
              <a:rPr lang="en-US" dirty="0" err="1" smtClean="0"/>
              <a:t>shaxslar</a:t>
            </a:r>
            <a:endParaRPr lang="en-US" dirty="0" smtClean="0"/>
          </a:p>
          <a:p>
            <a:pPr marL="548640" indent="-411480" eaLnBrk="1" fontAlgn="auto" hangingPunct="1">
              <a:spcAft>
                <a:spcPts val="0"/>
              </a:spcAft>
              <a:buClr>
                <a:schemeClr val="tx1">
                  <a:shade val="95000"/>
                </a:schemeClr>
              </a:buClr>
              <a:buFont typeface="Wingdings 2"/>
              <a:buNone/>
              <a:defRPr/>
            </a:pPr>
            <a:r>
              <a:rPr lang="en-US" dirty="0" smtClean="0"/>
              <a:t>        </a:t>
            </a:r>
            <a:r>
              <a:rPr lang="en-US" dirty="0" err="1" smtClean="0"/>
              <a:t>bilan</a:t>
            </a:r>
            <a:r>
              <a:rPr lang="en-US" dirty="0" smtClean="0"/>
              <a:t> </a:t>
            </a:r>
            <a:r>
              <a:rPr lang="en-US" dirty="0" err="1" smtClean="0"/>
              <a:t>hayajonlanmay</a:t>
            </a:r>
            <a:r>
              <a:rPr lang="en-US" dirty="0" smtClean="0"/>
              <a:t> </a:t>
            </a:r>
            <a:r>
              <a:rPr lang="en-US" dirty="0" err="1" smtClean="0"/>
              <a:t>gaplashadilar</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endParaRPr lang="ru-RU" dirty="0"/>
          </a:p>
        </p:txBody>
      </p:sp>
    </p:spTree>
  </p:cSld>
  <p:clrMapOvr>
    <a:masterClrMapping/>
  </p:clrMapOvr>
  <p:transition>
    <p:wheel spokes="3"/>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endParaRPr lang="ru-RU"/>
          </a:p>
        </p:txBody>
      </p:sp>
      <p:sp>
        <p:nvSpPr>
          <p:cNvPr id="3" name="Содержимое 2"/>
          <p:cNvSpPr>
            <a:spLocks noGrp="1"/>
          </p:cNvSpPr>
          <p:nvPr>
            <p:ph idx="1"/>
          </p:nvPr>
        </p:nvSpPr>
        <p:spPr>
          <a:xfrm>
            <a:off x="457200" y="285750"/>
            <a:ext cx="8229600" cy="6286500"/>
          </a:xfrm>
        </p:spPr>
        <p:txBody>
          <a:bodyPr>
            <a:normAutofit fontScale="77500" lnSpcReduction="20000"/>
          </a:bodyPr>
          <a:lstStyle/>
          <a:p>
            <a:pPr marL="548640" indent="-411480" eaLnBrk="1" fontAlgn="auto" hangingPunct="1">
              <a:spcAft>
                <a:spcPts val="0"/>
              </a:spcAft>
              <a:buClr>
                <a:schemeClr val="tx1">
                  <a:shade val="95000"/>
                </a:schemeClr>
              </a:buClr>
              <a:buFont typeface="Wingdings 2"/>
              <a:buNone/>
              <a:defRPr/>
            </a:pPr>
            <a:r>
              <a:rPr lang="en-US" dirty="0" smtClean="0"/>
              <a:t>       </a:t>
            </a:r>
            <a:r>
              <a:rPr lang="en-US" dirty="0" err="1" smtClean="0"/>
              <a:t>Flegmatiklar</a:t>
            </a:r>
            <a:r>
              <a:rPr lang="en-US" dirty="0" smtClean="0"/>
              <a:t> </a:t>
            </a:r>
            <a:r>
              <a:rPr lang="en-US" dirty="0" err="1" smtClean="0"/>
              <a:t>chidamliligi</a:t>
            </a:r>
            <a:r>
              <a:rPr lang="en-US" dirty="0" smtClean="0"/>
              <a:t>, </a:t>
            </a:r>
            <a:r>
              <a:rPr lang="en-US" dirty="0" err="1" smtClean="0"/>
              <a:t>matonati</a:t>
            </a:r>
            <a:r>
              <a:rPr lang="en-US" dirty="0" smtClean="0"/>
              <a:t>, </a:t>
            </a:r>
            <a:r>
              <a:rPr lang="en-US" dirty="0" err="1" smtClean="0"/>
              <a:t>o’zini</a:t>
            </a:r>
            <a:r>
              <a:rPr lang="en-US" dirty="0" smtClean="0"/>
              <a:t> </a:t>
            </a:r>
            <a:r>
              <a:rPr lang="en-US" dirty="0" err="1" smtClean="0"/>
              <a:t>tuta</a:t>
            </a:r>
            <a:r>
              <a:rPr lang="en-US" dirty="0" smtClean="0"/>
              <a:t> </a:t>
            </a:r>
            <a:r>
              <a:rPr lang="en-US" dirty="0" err="1" smtClean="0"/>
              <a:t>bilishi</a:t>
            </a:r>
            <a:r>
              <a:rPr lang="en-US" dirty="0" smtClean="0"/>
              <a:t> </a:t>
            </a:r>
            <a:r>
              <a:rPr lang="en-US" dirty="0" err="1" smtClean="0"/>
              <a:t>bilan</a:t>
            </a:r>
            <a:r>
              <a:rPr lang="en-US" dirty="0" smtClean="0"/>
              <a:t> </a:t>
            </a:r>
            <a:r>
              <a:rPr lang="en-US" dirty="0" err="1" smtClean="0"/>
              <a:t>ajralib</a:t>
            </a:r>
            <a:r>
              <a:rPr lang="en-US" dirty="0" smtClean="0"/>
              <a:t> </a:t>
            </a:r>
            <a:r>
              <a:rPr lang="en-US" dirty="0" err="1" smtClean="0"/>
              <a:t>turadi</a:t>
            </a:r>
            <a:r>
              <a:rPr lang="en-US" dirty="0" smtClean="0"/>
              <a:t>.</a:t>
            </a:r>
            <a:endParaRPr lang="ru-RU" dirty="0" smtClean="0"/>
          </a:p>
          <a:p>
            <a:pPr marL="548640" indent="-411480" eaLnBrk="1" fontAlgn="auto" hangingPunct="1">
              <a:spcAft>
                <a:spcPts val="0"/>
              </a:spcAft>
              <a:buClr>
                <a:schemeClr val="tx1">
                  <a:shade val="95000"/>
                </a:schemeClr>
              </a:buClr>
              <a:buFont typeface="Wingdings 2"/>
              <a:buNone/>
              <a:defRPr/>
            </a:pPr>
            <a:r>
              <a:rPr lang="en-US" dirty="0" smtClean="0"/>
              <a:t>          </a:t>
            </a:r>
            <a:r>
              <a:rPr lang="en-US" dirty="0" err="1" smtClean="0"/>
              <a:t>Gippokratning</a:t>
            </a:r>
            <a:r>
              <a:rPr lang="en-US" dirty="0" smtClean="0"/>
              <a:t> </a:t>
            </a:r>
            <a:r>
              <a:rPr lang="en-US" dirty="0" err="1" smtClean="0"/>
              <a:t>fikricha</a:t>
            </a:r>
            <a:r>
              <a:rPr lang="en-US" dirty="0" smtClean="0"/>
              <a:t>, agar </a:t>
            </a:r>
            <a:r>
              <a:rPr lang="en-US" dirty="0" err="1" smtClean="0"/>
              <a:t>kishida</a:t>
            </a:r>
            <a:r>
              <a:rPr lang="en-US" dirty="0" smtClean="0"/>
              <a:t> </a:t>
            </a:r>
            <a:r>
              <a:rPr lang="en-US" dirty="0" err="1" smtClean="0"/>
              <a:t>za'faron</a:t>
            </a:r>
            <a:r>
              <a:rPr lang="en-US" dirty="0" smtClean="0"/>
              <a:t> </a:t>
            </a:r>
            <a:r>
              <a:rPr lang="en-US" dirty="0" err="1" smtClean="0"/>
              <a:t>safro</a:t>
            </a:r>
            <a:r>
              <a:rPr lang="en-US" dirty="0" smtClean="0"/>
              <a:t> </a:t>
            </a:r>
            <a:r>
              <a:rPr lang="en-US" dirty="0" err="1" smtClean="0"/>
              <a:t>ustun</a:t>
            </a:r>
            <a:r>
              <a:rPr lang="en-US" dirty="0" smtClean="0"/>
              <a:t> </a:t>
            </a:r>
            <a:r>
              <a:rPr lang="en-US" dirty="0" err="1" smtClean="0"/>
              <a:t>tursa</a:t>
            </a:r>
            <a:r>
              <a:rPr lang="en-US" dirty="0" smtClean="0"/>
              <a:t>, </a:t>
            </a:r>
            <a:r>
              <a:rPr lang="en-US" dirty="0" err="1" smtClean="0"/>
              <a:t>bunday</a:t>
            </a:r>
            <a:r>
              <a:rPr lang="en-US" dirty="0" smtClean="0"/>
              <a:t> </a:t>
            </a:r>
            <a:r>
              <a:rPr lang="en-US" dirty="0" err="1" smtClean="0"/>
              <a:t>kishi</a:t>
            </a:r>
            <a:r>
              <a:rPr lang="en-US" dirty="0" smtClean="0"/>
              <a:t> </a:t>
            </a:r>
            <a:r>
              <a:rPr lang="en-US" dirty="0" err="1" smtClean="0"/>
              <a:t>tezkor</a:t>
            </a:r>
            <a:r>
              <a:rPr lang="en-US" dirty="0" smtClean="0"/>
              <a:t>, </a:t>
            </a:r>
            <a:r>
              <a:rPr lang="en-US" dirty="0" err="1" smtClean="0"/>
              <a:t>qat'iy</a:t>
            </a:r>
            <a:r>
              <a:rPr lang="en-US" dirty="0" smtClean="0"/>
              <a:t>, </a:t>
            </a:r>
            <a:r>
              <a:rPr lang="en-US" dirty="0" err="1" smtClean="0"/>
              <a:t>harakatchan</a:t>
            </a:r>
            <a:r>
              <a:rPr lang="en-US" dirty="0" smtClean="0"/>
              <a:t> </a:t>
            </a:r>
            <a:r>
              <a:rPr lang="en-US" dirty="0" err="1" smtClean="0"/>
              <a:t>bo’ladi</a:t>
            </a:r>
            <a:r>
              <a:rPr lang="en-US" dirty="0" smtClean="0"/>
              <a:t>. Bu </a:t>
            </a:r>
            <a:r>
              <a:rPr lang="en-US" dirty="0" err="1" smtClean="0"/>
              <a:t>toifa</a:t>
            </a:r>
            <a:r>
              <a:rPr lang="en-US" dirty="0" smtClean="0"/>
              <a:t> </a:t>
            </a:r>
            <a:r>
              <a:rPr lang="en-US" dirty="0" err="1" smtClean="0"/>
              <a:t>kishilarni</a:t>
            </a:r>
            <a:r>
              <a:rPr lang="en-US" dirty="0" smtClean="0"/>
              <a:t> </a:t>
            </a:r>
            <a:r>
              <a:rPr lang="en-US" dirty="0" err="1" smtClean="0"/>
              <a:t>Gippokrat</a:t>
            </a:r>
            <a:r>
              <a:rPr lang="en-US" dirty="0" smtClean="0"/>
              <a:t> </a:t>
            </a:r>
            <a:r>
              <a:rPr lang="en-US" b="1" dirty="0" err="1" smtClean="0"/>
              <a:t>xoleriklar</a:t>
            </a:r>
            <a:r>
              <a:rPr lang="en-US" dirty="0" smtClean="0"/>
              <a:t> (</a:t>
            </a:r>
            <a:r>
              <a:rPr lang="en-US" dirty="0" err="1" smtClean="0"/>
              <a:t>qoni</a:t>
            </a:r>
            <a:r>
              <a:rPr lang="en-US" dirty="0" smtClean="0"/>
              <a:t> </a:t>
            </a:r>
            <a:r>
              <a:rPr lang="en-US" dirty="0" err="1" smtClean="0"/>
              <a:t>qiziq</a:t>
            </a:r>
            <a:r>
              <a:rPr lang="en-US" dirty="0" smtClean="0"/>
              <a:t> </a:t>
            </a:r>
            <a:r>
              <a:rPr lang="en-US" dirty="0" err="1" smtClean="0"/>
              <a:t>kishilar</a:t>
            </a:r>
            <a:r>
              <a:rPr lang="en-US" dirty="0" smtClean="0"/>
              <a:t>) </a:t>
            </a:r>
            <a:r>
              <a:rPr lang="en-US" dirty="0" err="1" smtClean="0"/>
              <a:t>deb</a:t>
            </a:r>
            <a:r>
              <a:rPr lang="en-US" dirty="0" smtClean="0"/>
              <a:t> </a:t>
            </a:r>
            <a:r>
              <a:rPr lang="en-US" dirty="0" err="1" smtClean="0"/>
              <a:t>atagan</a:t>
            </a:r>
            <a:r>
              <a:rPr lang="en-US" dirty="0" smtClean="0"/>
              <a:t>. </a:t>
            </a:r>
            <a:r>
              <a:rPr lang="en-US" dirty="0" err="1" smtClean="0"/>
              <a:t>Qadimgi</a:t>
            </a:r>
            <a:r>
              <a:rPr lang="en-US" dirty="0" smtClean="0"/>
              <a:t> </a:t>
            </a:r>
            <a:r>
              <a:rPr lang="en-US" dirty="0" err="1" smtClean="0"/>
              <a:t>yunonlar</a:t>
            </a:r>
            <a:r>
              <a:rPr lang="en-US" dirty="0" smtClean="0"/>
              <a:t> </a:t>
            </a:r>
            <a:r>
              <a:rPr lang="en-US" dirty="0" err="1" smtClean="0"/>
              <a:t>safroni</a:t>
            </a:r>
            <a:r>
              <a:rPr lang="en-US" dirty="0" smtClean="0"/>
              <a:t> "</a:t>
            </a:r>
            <a:r>
              <a:rPr lang="en-US" dirty="0" err="1" smtClean="0"/>
              <a:t>xoley</a:t>
            </a:r>
            <a:r>
              <a:rPr lang="en-US" dirty="0" smtClean="0"/>
              <a:t>" </a:t>
            </a:r>
            <a:r>
              <a:rPr lang="en-US" dirty="0" err="1" smtClean="0"/>
              <a:t>deyishgan</a:t>
            </a:r>
            <a:r>
              <a:rPr lang="en-US" dirty="0" smtClean="0"/>
              <a:t>. </a:t>
            </a:r>
            <a:endParaRPr lang="ru-RU" dirty="0" smtClean="0"/>
          </a:p>
          <a:p>
            <a:pPr marL="548640" indent="-411480" eaLnBrk="1" fontAlgn="auto" hangingPunct="1">
              <a:spcAft>
                <a:spcPts val="0"/>
              </a:spcAft>
              <a:buClr>
                <a:schemeClr val="tx1">
                  <a:shade val="95000"/>
                </a:schemeClr>
              </a:buClr>
              <a:buFont typeface="Wingdings 2"/>
              <a:buChar char=""/>
              <a:defRPr/>
            </a:pPr>
            <a:r>
              <a:rPr lang="en-US" b="1" dirty="0" smtClean="0"/>
              <a:t>   </a:t>
            </a:r>
            <a:r>
              <a:rPr lang="en-US" b="1" dirty="0" err="1" smtClean="0"/>
              <a:t>Xoleriklar</a:t>
            </a:r>
            <a:r>
              <a:rPr lang="en-US" dirty="0" smtClean="0"/>
              <a:t> - </a:t>
            </a:r>
            <a:r>
              <a:rPr lang="en-US" dirty="0" err="1" smtClean="0"/>
              <a:t>ko’tarinki</a:t>
            </a:r>
            <a:r>
              <a:rPr lang="en-US" dirty="0" smtClean="0"/>
              <a:t> </a:t>
            </a:r>
            <a:r>
              <a:rPr lang="en-US" dirty="0" err="1" smtClean="0"/>
              <a:t>ruhda</a:t>
            </a:r>
            <a:r>
              <a:rPr lang="en-US" dirty="0" smtClean="0"/>
              <a:t> </a:t>
            </a:r>
            <a:r>
              <a:rPr lang="en-US" dirty="0" err="1" smtClean="0"/>
              <a:t>ishlay</a:t>
            </a:r>
            <a:r>
              <a:rPr lang="en-US" dirty="0" smtClean="0"/>
              <a:t> </a:t>
            </a:r>
            <a:r>
              <a:rPr lang="en-US" dirty="0" err="1" smtClean="0"/>
              <a:t>oladigan</a:t>
            </a:r>
            <a:r>
              <a:rPr lang="en-US" dirty="0" smtClean="0"/>
              <a:t>, </a:t>
            </a:r>
            <a:r>
              <a:rPr lang="en-US" dirty="0" err="1" smtClean="0"/>
              <a:t>qarshiliklarni</a:t>
            </a:r>
            <a:r>
              <a:rPr lang="en-US" dirty="0" smtClean="0"/>
              <a:t> </a:t>
            </a:r>
            <a:r>
              <a:rPr lang="en-US" dirty="0" err="1" smtClean="0"/>
              <a:t>enga</a:t>
            </a:r>
            <a:r>
              <a:rPr lang="en-US" dirty="0" smtClean="0"/>
              <a:t> </a:t>
            </a:r>
            <a:r>
              <a:rPr lang="en-US" dirty="0" err="1" smtClean="0"/>
              <a:t>oladigan</a:t>
            </a:r>
            <a:r>
              <a:rPr lang="en-US" dirty="0" smtClean="0"/>
              <a:t> </a:t>
            </a:r>
            <a:r>
              <a:rPr lang="en-US" dirty="0" err="1" smtClean="0"/>
              <a:t>kishilar</a:t>
            </a:r>
            <a:r>
              <a:rPr lang="en-US" dirty="0" smtClean="0"/>
              <a:t> </a:t>
            </a:r>
            <a:r>
              <a:rPr lang="en-US" dirty="0" err="1" smtClean="0"/>
              <a:t>bo’lib</a:t>
            </a:r>
            <a:r>
              <a:rPr lang="en-US" dirty="0" smtClean="0"/>
              <a:t>, </a:t>
            </a:r>
            <a:r>
              <a:rPr lang="en-US" dirty="0" err="1" smtClean="0"/>
              <a:t>ularning</a:t>
            </a:r>
            <a:r>
              <a:rPr lang="en-US" dirty="0" smtClean="0"/>
              <a:t> </a:t>
            </a:r>
            <a:r>
              <a:rPr lang="en-US" dirty="0" err="1" smtClean="0"/>
              <a:t>ishlash</a:t>
            </a:r>
            <a:r>
              <a:rPr lang="en-US" dirty="0" smtClean="0"/>
              <a:t> </a:t>
            </a:r>
            <a:r>
              <a:rPr lang="en-US" dirty="0" err="1" smtClean="0"/>
              <a:t>zavqi</a:t>
            </a:r>
            <a:r>
              <a:rPr lang="en-US" dirty="0" smtClean="0"/>
              <a:t> </a:t>
            </a:r>
            <a:r>
              <a:rPr lang="en-US" dirty="0" err="1" smtClean="0"/>
              <a:t>kayfiyatining</a:t>
            </a:r>
            <a:r>
              <a:rPr lang="en-US" dirty="0" smtClean="0"/>
              <a:t> </a:t>
            </a:r>
            <a:r>
              <a:rPr lang="en-US" dirty="0" err="1" smtClean="0"/>
              <a:t>buzilishi</a:t>
            </a:r>
            <a:r>
              <a:rPr lang="en-US" dirty="0" smtClean="0"/>
              <a:t> </a:t>
            </a:r>
            <a:r>
              <a:rPr lang="en-US" dirty="0" err="1" smtClean="0"/>
              <a:t>bilanoq</a:t>
            </a:r>
            <a:r>
              <a:rPr lang="en-US" dirty="0" smtClean="0"/>
              <a:t> </a:t>
            </a:r>
            <a:r>
              <a:rPr lang="en-US" dirty="0" err="1" smtClean="0"/>
              <a:t>tez</a:t>
            </a:r>
            <a:r>
              <a:rPr lang="en-US" dirty="0" smtClean="0"/>
              <a:t> </a:t>
            </a:r>
            <a:r>
              <a:rPr lang="en-US" dirty="0" err="1" smtClean="0"/>
              <a:t>o’zgarishi</a:t>
            </a:r>
            <a:r>
              <a:rPr lang="en-US" dirty="0" smtClean="0"/>
              <a:t> </a:t>
            </a:r>
            <a:r>
              <a:rPr lang="en-US" dirty="0" err="1" smtClean="0"/>
              <a:t>mumkin</a:t>
            </a:r>
            <a:r>
              <a:rPr lang="en-US" dirty="0" smtClean="0"/>
              <a:t>. </a:t>
            </a:r>
            <a:r>
              <a:rPr lang="en-US" dirty="0" err="1" smtClean="0"/>
              <a:t>Ular</a:t>
            </a:r>
            <a:r>
              <a:rPr lang="en-US" dirty="0" smtClean="0"/>
              <a:t> </a:t>
            </a:r>
            <a:r>
              <a:rPr lang="en-US" dirty="0" err="1" smtClean="0"/>
              <a:t>serjahl</a:t>
            </a:r>
            <a:r>
              <a:rPr lang="en-US" dirty="0" smtClean="0"/>
              <a:t>, </a:t>
            </a:r>
            <a:r>
              <a:rPr lang="en-US" dirty="0" err="1" smtClean="0"/>
              <a:t>o’zini</a:t>
            </a:r>
            <a:r>
              <a:rPr lang="en-US" dirty="0" smtClean="0"/>
              <a:t> </a:t>
            </a:r>
            <a:r>
              <a:rPr lang="en-US" dirty="0" err="1" smtClean="0"/>
              <a:t>yaxshi</a:t>
            </a:r>
            <a:r>
              <a:rPr lang="en-US" dirty="0" smtClean="0"/>
              <a:t> </a:t>
            </a:r>
            <a:r>
              <a:rPr lang="en-US" dirty="0" err="1" smtClean="0"/>
              <a:t>ko’radigan</a:t>
            </a:r>
            <a:r>
              <a:rPr lang="en-US" dirty="0" smtClean="0"/>
              <a:t>, </a:t>
            </a:r>
            <a:r>
              <a:rPr lang="en-US" dirty="0" err="1" smtClean="0"/>
              <a:t>tez</a:t>
            </a:r>
            <a:r>
              <a:rPr lang="en-US" dirty="0" smtClean="0"/>
              <a:t> </a:t>
            </a:r>
            <a:r>
              <a:rPr lang="en-US" dirty="0" err="1" smtClean="0"/>
              <a:t>gapiradigan</a:t>
            </a:r>
            <a:r>
              <a:rPr lang="en-US" dirty="0" smtClean="0"/>
              <a:t> </a:t>
            </a:r>
            <a:r>
              <a:rPr lang="en-US" dirty="0" err="1" smtClean="0"/>
              <a:t>odamlar</a:t>
            </a:r>
            <a:r>
              <a:rPr lang="en-US" dirty="0" smtClean="0"/>
              <a:t> </a:t>
            </a:r>
            <a:r>
              <a:rPr lang="en-US" dirty="0" err="1" smtClean="0"/>
              <a:t>bo’lib</a:t>
            </a:r>
            <a:r>
              <a:rPr lang="en-US" dirty="0" smtClean="0"/>
              <a:t>, </a:t>
            </a:r>
            <a:r>
              <a:rPr lang="en-US" dirty="0" err="1" smtClean="0"/>
              <a:t>boshqalardan</a:t>
            </a:r>
            <a:r>
              <a:rPr lang="en-US" dirty="0" smtClean="0"/>
              <a:t> </a:t>
            </a:r>
            <a:r>
              <a:rPr lang="en-US" dirty="0" err="1" smtClean="0"/>
              <a:t>gapining</a:t>
            </a:r>
            <a:r>
              <a:rPr lang="en-US" dirty="0" smtClean="0"/>
              <a:t> </a:t>
            </a:r>
            <a:r>
              <a:rPr lang="en-US" dirty="0" err="1" smtClean="0"/>
              <a:t>ohangi</a:t>
            </a:r>
            <a:r>
              <a:rPr lang="en-US" dirty="0" smtClean="0"/>
              <a:t> </a:t>
            </a:r>
            <a:r>
              <a:rPr lang="en-US" dirty="0" err="1" smtClean="0"/>
              <a:t>o’zgaruvchanligi</a:t>
            </a:r>
            <a:r>
              <a:rPr lang="en-US" dirty="0" smtClean="0"/>
              <a:t> </a:t>
            </a:r>
            <a:r>
              <a:rPr lang="en-US" dirty="0" err="1" smtClean="0"/>
              <a:t>bilan</a:t>
            </a:r>
            <a:r>
              <a:rPr lang="en-US" dirty="0" smtClean="0"/>
              <a:t> </a:t>
            </a:r>
            <a:r>
              <a:rPr lang="en-US" dirty="0" err="1" smtClean="0"/>
              <a:t>ajralib</a:t>
            </a:r>
            <a:r>
              <a:rPr lang="en-US" dirty="0" smtClean="0"/>
              <a:t> </a:t>
            </a:r>
            <a:r>
              <a:rPr lang="en-US" dirty="0" err="1" smtClean="0"/>
              <a:t>turadi</a:t>
            </a:r>
            <a:r>
              <a:rPr lang="en-US" dirty="0" smtClean="0"/>
              <a:t>. </a:t>
            </a:r>
            <a:r>
              <a:rPr lang="en-US" dirty="0" err="1" smtClean="0"/>
              <a:t>Xoleriklarning</a:t>
            </a:r>
            <a:r>
              <a:rPr lang="en-US" dirty="0" smtClean="0"/>
              <a:t> </a:t>
            </a:r>
            <a:r>
              <a:rPr lang="en-US" dirty="0" err="1" smtClean="0"/>
              <a:t>vazminlik</a:t>
            </a:r>
            <a:r>
              <a:rPr lang="en-US" dirty="0" smtClean="0"/>
              <a:t> </a:t>
            </a:r>
            <a:r>
              <a:rPr lang="en-US" dirty="0" err="1" smtClean="0"/>
              <a:t>darajasi</a:t>
            </a:r>
            <a:r>
              <a:rPr lang="en-US" dirty="0" smtClean="0"/>
              <a:t> </a:t>
            </a:r>
            <a:r>
              <a:rPr lang="en-US" dirty="0" err="1" smtClean="0"/>
              <a:t>xuddi</a:t>
            </a:r>
            <a:r>
              <a:rPr lang="en-US" dirty="0" smtClean="0"/>
              <a:t> </a:t>
            </a:r>
            <a:r>
              <a:rPr lang="en-US" dirty="0" err="1" smtClean="0"/>
              <a:t>sangviniklarnikidek</a:t>
            </a:r>
            <a:r>
              <a:rPr lang="en-US" dirty="0" smtClean="0"/>
              <a:t> </a:t>
            </a:r>
            <a:r>
              <a:rPr lang="en-US" dirty="0" err="1" smtClean="0"/>
              <a:t>bo’ladi</a:t>
            </a:r>
            <a:r>
              <a:rPr lang="en-US" dirty="0" smtClean="0"/>
              <a:t>. </a:t>
            </a:r>
            <a:r>
              <a:rPr lang="en-US" dirty="0" err="1" smtClean="0"/>
              <a:t>Rahbar</a:t>
            </a:r>
            <a:r>
              <a:rPr lang="en-US" dirty="0" smtClean="0"/>
              <a:t> </a:t>
            </a:r>
            <a:r>
              <a:rPr lang="en-US" dirty="0" err="1" smtClean="0"/>
              <a:t>va</a:t>
            </a:r>
            <a:r>
              <a:rPr lang="en-US" dirty="0" smtClean="0"/>
              <a:t> </a:t>
            </a:r>
            <a:r>
              <a:rPr lang="en-US" dirty="0" err="1" smtClean="0"/>
              <a:t>boshqa</a:t>
            </a:r>
            <a:r>
              <a:rPr lang="en-US" dirty="0" smtClean="0"/>
              <a:t> </a:t>
            </a:r>
            <a:r>
              <a:rPr lang="en-US" dirty="0" err="1" smtClean="0"/>
              <a:t>kishilarga</a:t>
            </a:r>
            <a:r>
              <a:rPr lang="en-US" dirty="0" smtClean="0"/>
              <a:t> </a:t>
            </a:r>
            <a:r>
              <a:rPr lang="en-US" dirty="0" err="1" smtClean="0"/>
              <a:t>nisbatan</a:t>
            </a:r>
            <a:r>
              <a:rPr lang="en-US" dirty="0" smtClean="0"/>
              <a:t> </a:t>
            </a:r>
            <a:r>
              <a:rPr lang="en-US" dirty="0" err="1" smtClean="0"/>
              <a:t>o’zini</a:t>
            </a:r>
            <a:r>
              <a:rPr lang="en-US" dirty="0" smtClean="0"/>
              <a:t> </a:t>
            </a:r>
            <a:r>
              <a:rPr lang="en-US" dirty="0" err="1" smtClean="0"/>
              <a:t>to’g’ri</a:t>
            </a:r>
            <a:r>
              <a:rPr lang="en-US" dirty="0" smtClean="0"/>
              <a:t> </a:t>
            </a:r>
            <a:r>
              <a:rPr lang="en-US" dirty="0" err="1" smtClean="0"/>
              <a:t>tutadi</a:t>
            </a:r>
            <a:r>
              <a:rPr lang="en-US" dirty="0" smtClean="0"/>
              <a:t>.</a:t>
            </a:r>
            <a:endParaRPr lang="ru-RU" dirty="0" smtClean="0"/>
          </a:p>
          <a:p>
            <a:pPr marL="548640" indent="-411480" eaLnBrk="1" fontAlgn="auto" hangingPunct="1">
              <a:spcAft>
                <a:spcPts val="0"/>
              </a:spcAft>
              <a:buClr>
                <a:schemeClr val="tx1">
                  <a:shade val="95000"/>
                </a:schemeClr>
              </a:buClr>
              <a:buFont typeface="Wingdings 2"/>
              <a:buNone/>
              <a:defRPr/>
            </a:pPr>
            <a:r>
              <a:rPr lang="en-US" dirty="0" smtClean="0"/>
              <a:t>          </a:t>
            </a:r>
            <a:r>
              <a:rPr lang="en-US" dirty="0" err="1" smtClean="0"/>
              <a:t>Nihoyat</a:t>
            </a:r>
            <a:r>
              <a:rPr lang="en-US" dirty="0" smtClean="0"/>
              <a:t>, </a:t>
            </a:r>
            <a:r>
              <a:rPr lang="en-US" dirty="0" err="1" smtClean="0"/>
              <a:t>Gippokrat</a:t>
            </a:r>
            <a:r>
              <a:rPr lang="en-US" dirty="0" smtClean="0"/>
              <a:t> </a:t>
            </a:r>
            <a:r>
              <a:rPr lang="en-US" dirty="0" err="1" smtClean="0"/>
              <a:t>yana</a:t>
            </a:r>
            <a:r>
              <a:rPr lang="en-US" dirty="0" smtClean="0"/>
              <a:t> </a:t>
            </a:r>
            <a:r>
              <a:rPr lang="en-US" dirty="0" err="1" smtClean="0"/>
              <a:t>bir</a:t>
            </a:r>
            <a:r>
              <a:rPr lang="en-US" dirty="0" smtClean="0"/>
              <a:t> </a:t>
            </a:r>
            <a:r>
              <a:rPr lang="en-US" dirty="0" err="1" smtClean="0"/>
              <a:t>tur</a:t>
            </a:r>
            <a:r>
              <a:rPr lang="en-US" dirty="0" smtClean="0"/>
              <a:t> </a:t>
            </a:r>
            <a:r>
              <a:rPr lang="en-US" dirty="0" err="1" smtClean="0"/>
              <a:t>kishilarni</a:t>
            </a:r>
            <a:r>
              <a:rPr lang="en-US" dirty="0" smtClean="0"/>
              <a:t> </a:t>
            </a:r>
            <a:r>
              <a:rPr lang="en-US" dirty="0" err="1" smtClean="0"/>
              <a:t>ajratadiki</a:t>
            </a:r>
            <a:r>
              <a:rPr lang="en-US" dirty="0" smtClean="0"/>
              <a:t>, </a:t>
            </a:r>
            <a:r>
              <a:rPr lang="en-US" dirty="0" err="1" smtClean="0"/>
              <a:t>bundaylarning</a:t>
            </a:r>
            <a:r>
              <a:rPr lang="en-US" dirty="0" smtClean="0"/>
              <a:t> </a:t>
            </a:r>
            <a:r>
              <a:rPr lang="en-US" dirty="0" err="1" smtClean="0"/>
              <a:t>ahvoli</a:t>
            </a:r>
            <a:r>
              <a:rPr lang="en-US" dirty="0" smtClean="0"/>
              <a:t>, </a:t>
            </a:r>
            <a:r>
              <a:rPr lang="en-US" dirty="0" err="1" smtClean="0"/>
              <a:t>ruhiyati</a:t>
            </a:r>
            <a:r>
              <a:rPr lang="en-US" dirty="0" smtClean="0"/>
              <a:t> </a:t>
            </a:r>
            <a:r>
              <a:rPr lang="en-US" dirty="0" err="1" smtClean="0"/>
              <a:t>bir</a:t>
            </a:r>
            <a:r>
              <a:rPr lang="en-US" dirty="0" smtClean="0"/>
              <a:t> </a:t>
            </a:r>
            <a:r>
              <a:rPr lang="en-US" dirty="0" err="1" smtClean="0"/>
              <a:t>xilda</a:t>
            </a:r>
            <a:r>
              <a:rPr lang="en-US" dirty="0" smtClean="0"/>
              <a:t> </a:t>
            </a:r>
            <a:r>
              <a:rPr lang="en-US" dirty="0" err="1" smtClean="0"/>
              <a:t>turmaydi</a:t>
            </a:r>
            <a:r>
              <a:rPr lang="en-US" dirty="0" smtClean="0"/>
              <a:t>. </a:t>
            </a:r>
            <a:r>
              <a:rPr lang="en-US" dirty="0" err="1" smtClean="0"/>
              <a:t>Ular</a:t>
            </a:r>
            <a:r>
              <a:rPr lang="en-US" dirty="0" smtClean="0"/>
              <a:t> </a:t>
            </a:r>
            <a:r>
              <a:rPr lang="en-US" dirty="0" err="1" smtClean="0"/>
              <a:t>yomon</a:t>
            </a:r>
            <a:r>
              <a:rPr lang="en-US" dirty="0" smtClean="0"/>
              <a:t> </a:t>
            </a:r>
            <a:r>
              <a:rPr lang="en-US" dirty="0" err="1" smtClean="0"/>
              <a:t>kayfiyatga</a:t>
            </a:r>
            <a:r>
              <a:rPr lang="en-US" dirty="0" smtClean="0"/>
              <a:t> </a:t>
            </a:r>
            <a:r>
              <a:rPr lang="en-US" dirty="0" err="1" smtClean="0"/>
              <a:t>ko’proq</a:t>
            </a:r>
            <a:r>
              <a:rPr lang="en-US" dirty="0" smtClean="0"/>
              <a:t> </a:t>
            </a:r>
            <a:r>
              <a:rPr lang="en-US" dirty="0" err="1" smtClean="0"/>
              <a:t>moyil</a:t>
            </a:r>
            <a:r>
              <a:rPr lang="en-US" dirty="0" smtClean="0"/>
              <a:t> </a:t>
            </a:r>
            <a:r>
              <a:rPr lang="en-US" dirty="0" err="1" smtClean="0"/>
              <a:t>bo’ladilar</a:t>
            </a:r>
            <a:r>
              <a:rPr lang="en-US" dirty="0" smtClean="0"/>
              <a:t>, </a:t>
            </a:r>
            <a:r>
              <a:rPr lang="en-US" dirty="0" err="1" smtClean="0"/>
              <a:t>arzir-arzimas</a:t>
            </a:r>
            <a:r>
              <a:rPr lang="en-US" dirty="0" smtClean="0"/>
              <a:t> </a:t>
            </a:r>
            <a:r>
              <a:rPr lang="en-US" dirty="0" err="1" smtClean="0"/>
              <a:t>narsalardan</a:t>
            </a:r>
            <a:r>
              <a:rPr lang="en-US" dirty="0" smtClean="0"/>
              <a:t> </a:t>
            </a:r>
            <a:r>
              <a:rPr lang="en-US" dirty="0" err="1" smtClean="0"/>
              <a:t>qattiq</a:t>
            </a:r>
            <a:r>
              <a:rPr lang="en-US" dirty="0" smtClean="0"/>
              <a:t> </a:t>
            </a:r>
            <a:r>
              <a:rPr lang="en-US" dirty="0" err="1" smtClean="0"/>
              <a:t>kuyunaveradilar</a:t>
            </a:r>
            <a:r>
              <a:rPr lang="en-US" dirty="0" smtClean="0"/>
              <a:t>. </a:t>
            </a:r>
            <a:r>
              <a:rPr lang="en-US" dirty="0" err="1" smtClean="0"/>
              <a:t>Bunday</a:t>
            </a:r>
            <a:r>
              <a:rPr lang="en-US" dirty="0" smtClean="0"/>
              <a:t> </a:t>
            </a:r>
            <a:r>
              <a:rPr lang="en-US" dirty="0" err="1" smtClean="0"/>
              <a:t>kishilarni</a:t>
            </a:r>
            <a:r>
              <a:rPr lang="en-US" dirty="0" smtClean="0"/>
              <a:t> </a:t>
            </a:r>
            <a:r>
              <a:rPr lang="en-US" dirty="0" err="1" smtClean="0"/>
              <a:t>ulug</a:t>
            </a:r>
            <a:r>
              <a:rPr lang="en-US" dirty="0" smtClean="0"/>
              <a:t>’ </a:t>
            </a:r>
            <a:r>
              <a:rPr lang="en-US" dirty="0" err="1" smtClean="0"/>
              <a:t>shifokor</a:t>
            </a:r>
            <a:r>
              <a:rPr lang="en-US" dirty="0" smtClean="0"/>
              <a:t> </a:t>
            </a:r>
            <a:r>
              <a:rPr lang="en-US" b="1" dirty="0" err="1" smtClean="0"/>
              <a:t>melanxoliklar</a:t>
            </a:r>
            <a:r>
              <a:rPr lang="en-US" dirty="0" smtClean="0"/>
              <a:t> </a:t>
            </a:r>
            <a:r>
              <a:rPr lang="en-US" dirty="0" err="1" smtClean="0"/>
              <a:t>deb</a:t>
            </a:r>
            <a:r>
              <a:rPr lang="en-US" dirty="0" smtClean="0"/>
              <a:t> </a:t>
            </a:r>
            <a:r>
              <a:rPr lang="en-US" dirty="0" err="1" smtClean="0"/>
              <a:t>atagan</a:t>
            </a:r>
            <a:r>
              <a:rPr lang="en-US" dirty="0" smtClean="0"/>
              <a:t>. </a:t>
            </a:r>
            <a:r>
              <a:rPr lang="en-US" dirty="0" err="1" smtClean="0"/>
              <a:t>Qadimgi</a:t>
            </a:r>
            <a:r>
              <a:rPr lang="en-US" dirty="0" smtClean="0"/>
              <a:t> </a:t>
            </a:r>
            <a:r>
              <a:rPr lang="en-US" dirty="0" err="1" smtClean="0"/>
              <a:t>yunonlarda</a:t>
            </a:r>
            <a:r>
              <a:rPr lang="en-US" dirty="0" smtClean="0"/>
              <a:t> "</a:t>
            </a:r>
            <a:r>
              <a:rPr lang="en-US" dirty="0" err="1" smtClean="0"/>
              <a:t>melanxolik</a:t>
            </a:r>
            <a:r>
              <a:rPr lang="en-US" dirty="0" smtClean="0"/>
              <a:t>" </a:t>
            </a:r>
            <a:r>
              <a:rPr lang="en-US" dirty="0" err="1" smtClean="0"/>
              <a:t>so’zi</a:t>
            </a:r>
            <a:r>
              <a:rPr lang="en-US" dirty="0" smtClean="0"/>
              <a:t> "</a:t>
            </a:r>
            <a:r>
              <a:rPr lang="en-US" dirty="0" err="1" smtClean="0"/>
              <a:t>qora</a:t>
            </a:r>
            <a:r>
              <a:rPr lang="en-US" dirty="0" smtClean="0"/>
              <a:t> </a:t>
            </a:r>
            <a:r>
              <a:rPr lang="en-US" dirty="0" err="1" smtClean="0"/>
              <a:t>safro</a:t>
            </a:r>
            <a:r>
              <a:rPr lang="en-US" dirty="0" smtClean="0"/>
              <a:t>" </a:t>
            </a:r>
            <a:r>
              <a:rPr lang="en-US" dirty="0" err="1" smtClean="0"/>
              <a:t>degan</a:t>
            </a:r>
            <a:r>
              <a:rPr lang="en-US" dirty="0" smtClean="0"/>
              <a:t> </a:t>
            </a:r>
            <a:r>
              <a:rPr lang="en-US" dirty="0" err="1" smtClean="0"/>
              <a:t>ma'noni</a:t>
            </a:r>
            <a:r>
              <a:rPr lang="en-US" dirty="0" smtClean="0"/>
              <a:t> </a:t>
            </a:r>
            <a:r>
              <a:rPr lang="en-US" dirty="0" err="1" smtClean="0"/>
              <a:t>birdirgan</a:t>
            </a:r>
            <a:r>
              <a:rPr lang="en-US" dirty="0" smtClean="0"/>
              <a:t>.</a:t>
            </a:r>
            <a:endParaRPr lang="ru-RU" dirty="0" smtClean="0"/>
          </a:p>
          <a:p>
            <a:pPr marL="548640" indent="-411480" eaLnBrk="1" fontAlgn="auto" hangingPunct="1">
              <a:spcAft>
                <a:spcPts val="0"/>
              </a:spcAft>
              <a:buClr>
                <a:schemeClr val="tx1">
                  <a:shade val="95000"/>
                </a:schemeClr>
              </a:buClr>
              <a:buFont typeface="Wingdings 2"/>
              <a:buNone/>
              <a:defRPr/>
            </a:pPr>
            <a:r>
              <a:rPr lang="en-US" b="1" dirty="0" smtClean="0"/>
              <a:t>         </a:t>
            </a:r>
            <a:endParaRPr lang="ru-RU" dirty="0"/>
          </a:p>
        </p:txBody>
      </p:sp>
    </p:spTree>
  </p:cSld>
  <p:clrMapOvr>
    <a:masterClrMapping/>
  </p:clrMapOvr>
  <p:transition>
    <p:wheel/>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endParaRPr lang="ru-RU"/>
          </a:p>
        </p:txBody>
      </p:sp>
      <p:sp>
        <p:nvSpPr>
          <p:cNvPr id="3" name="Содержимое 2"/>
          <p:cNvSpPr>
            <a:spLocks noGrp="1"/>
          </p:cNvSpPr>
          <p:nvPr>
            <p:ph idx="1"/>
          </p:nvPr>
        </p:nvSpPr>
        <p:spPr>
          <a:xfrm>
            <a:off x="457200" y="357188"/>
            <a:ext cx="8229600" cy="5951537"/>
          </a:xfrm>
        </p:spPr>
        <p:txBody>
          <a:bodyPr>
            <a:normAutofit fontScale="85000" lnSpcReduction="20000"/>
          </a:bodyPr>
          <a:lstStyle/>
          <a:p>
            <a:pPr marL="548640" indent="-411480" eaLnBrk="1" fontAlgn="auto" hangingPunct="1">
              <a:spcAft>
                <a:spcPts val="0"/>
              </a:spcAft>
              <a:buClr>
                <a:schemeClr val="tx1">
                  <a:shade val="95000"/>
                </a:schemeClr>
              </a:buClr>
              <a:buFont typeface="Wingdings 2"/>
              <a:buNone/>
              <a:defRPr/>
            </a:pPr>
            <a:r>
              <a:rPr lang="en-US" b="1" dirty="0" smtClean="0"/>
              <a:t>           </a:t>
            </a:r>
            <a:r>
              <a:rPr lang="en-US" b="1" u="sng" dirty="0" err="1" smtClean="0"/>
              <a:t>Melanxoliklar</a:t>
            </a:r>
            <a:r>
              <a:rPr lang="en-US" b="1" u="sng" dirty="0" smtClean="0"/>
              <a:t>:</a:t>
            </a:r>
            <a:endParaRPr lang="ru-RU" b="1" u="sng" dirty="0" smtClean="0"/>
          </a:p>
          <a:p>
            <a:pPr marL="548640" indent="-411480" eaLnBrk="1" fontAlgn="auto" hangingPunct="1">
              <a:spcAft>
                <a:spcPts val="0"/>
              </a:spcAft>
              <a:buClr>
                <a:schemeClr val="tx1">
                  <a:shade val="95000"/>
                </a:schemeClr>
              </a:buClr>
              <a:buFont typeface="Wingdings 2"/>
              <a:buChar char=""/>
              <a:defRPr/>
            </a:pPr>
            <a:r>
              <a:rPr lang="en-US" dirty="0" err="1" smtClean="0"/>
              <a:t>O’ta</a:t>
            </a:r>
            <a:r>
              <a:rPr lang="en-US" dirty="0" smtClean="0"/>
              <a:t> </a:t>
            </a:r>
            <a:r>
              <a:rPr lang="en-US" dirty="0" err="1" smtClean="0"/>
              <a:t>ta'sirlanuvchi</a:t>
            </a:r>
            <a:r>
              <a:rPr lang="en-US" dirty="0" smtClean="0"/>
              <a:t> </a:t>
            </a:r>
            <a:r>
              <a:rPr lang="en-US" dirty="0" err="1" smtClean="0"/>
              <a:t>xususiyatga</a:t>
            </a:r>
            <a:r>
              <a:rPr lang="en-US" dirty="0" smtClean="0"/>
              <a:t> </a:t>
            </a:r>
            <a:r>
              <a:rPr lang="en-US" dirty="0" err="1" smtClean="0"/>
              <a:t>ega</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Tez</a:t>
            </a:r>
            <a:r>
              <a:rPr lang="en-US" dirty="0" smtClean="0"/>
              <a:t> </a:t>
            </a:r>
            <a:r>
              <a:rPr lang="en-US" dirty="0" err="1" smtClean="0"/>
              <a:t>toliqadigan</a:t>
            </a:r>
            <a:r>
              <a:rPr lang="en-US" dirty="0" smtClean="0"/>
              <a:t> </a:t>
            </a:r>
            <a:r>
              <a:rPr lang="en-US" dirty="0" err="1" smtClean="0"/>
              <a:t>va</a:t>
            </a:r>
            <a:r>
              <a:rPr lang="en-US" dirty="0" smtClean="0"/>
              <a:t> </a:t>
            </a:r>
            <a:r>
              <a:rPr lang="en-US" dirty="0" err="1" smtClean="0"/>
              <a:t>o’ziga</a:t>
            </a:r>
            <a:r>
              <a:rPr lang="en-US" dirty="0" smtClean="0"/>
              <a:t> </a:t>
            </a:r>
            <a:r>
              <a:rPr lang="en-US" dirty="0" err="1" smtClean="0"/>
              <a:t>ishonmaydigan</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Tashvishsiz</a:t>
            </a:r>
            <a:r>
              <a:rPr lang="en-US" dirty="0" smtClean="0"/>
              <a:t>, </a:t>
            </a:r>
            <a:r>
              <a:rPr lang="en-US" dirty="0" err="1" smtClean="0"/>
              <a:t>lekin</a:t>
            </a:r>
            <a:r>
              <a:rPr lang="en-US" dirty="0" smtClean="0"/>
              <a:t> </a:t>
            </a:r>
            <a:r>
              <a:rPr lang="en-US" dirty="0" err="1" smtClean="0"/>
              <a:t>juda</a:t>
            </a:r>
            <a:r>
              <a:rPr lang="en-US" dirty="0" smtClean="0"/>
              <a:t> </a:t>
            </a:r>
            <a:r>
              <a:rPr lang="en-US" dirty="0" err="1" smtClean="0"/>
              <a:t>sezuvchan</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Nihoyatda</a:t>
            </a:r>
            <a:r>
              <a:rPr lang="en-US" dirty="0" smtClean="0"/>
              <a:t> </a:t>
            </a:r>
            <a:r>
              <a:rPr lang="en-US" dirty="0" err="1" smtClean="0"/>
              <a:t>arazchan</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Juda</a:t>
            </a:r>
            <a:r>
              <a:rPr lang="en-US" dirty="0" smtClean="0"/>
              <a:t> oz </a:t>
            </a:r>
            <a:r>
              <a:rPr lang="en-US" dirty="0" err="1" smtClean="0"/>
              <a:t>kuladigan</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Faolligi</a:t>
            </a:r>
            <a:r>
              <a:rPr lang="en-US" dirty="0" smtClean="0"/>
              <a:t> </a:t>
            </a:r>
            <a:r>
              <a:rPr lang="en-US" dirty="0" err="1" smtClean="0"/>
              <a:t>sust</a:t>
            </a:r>
            <a:r>
              <a:rPr lang="en-US" dirty="0" smtClean="0"/>
              <a:t>, </a:t>
            </a:r>
            <a:r>
              <a:rPr lang="en-US" dirty="0" err="1" smtClean="0"/>
              <a:t>tortinchoq</a:t>
            </a:r>
            <a:r>
              <a:rPr lang="en-US" dirty="0" smtClean="0"/>
              <a:t>, </a:t>
            </a:r>
            <a:r>
              <a:rPr lang="en-US" dirty="0" err="1" smtClean="0"/>
              <a:t>kamg’ayrat</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Arzimagan</a:t>
            </a:r>
            <a:r>
              <a:rPr lang="en-US" dirty="0" smtClean="0"/>
              <a:t> </a:t>
            </a:r>
            <a:r>
              <a:rPr lang="en-US" dirty="0" err="1" smtClean="0"/>
              <a:t>sabablarga</a:t>
            </a:r>
            <a:r>
              <a:rPr lang="en-US" dirty="0" smtClean="0"/>
              <a:t> </a:t>
            </a:r>
            <a:r>
              <a:rPr lang="en-US" dirty="0" err="1" smtClean="0"/>
              <a:t>ko’zidan</a:t>
            </a:r>
            <a:r>
              <a:rPr lang="en-US" dirty="0" smtClean="0"/>
              <a:t> </a:t>
            </a:r>
            <a:r>
              <a:rPr lang="en-US" dirty="0" err="1" smtClean="0"/>
              <a:t>yosh</a:t>
            </a:r>
            <a:r>
              <a:rPr lang="en-US" dirty="0" smtClean="0"/>
              <a:t> </a:t>
            </a:r>
            <a:r>
              <a:rPr lang="en-US" dirty="0" err="1" smtClean="0"/>
              <a:t>oqib</a:t>
            </a:r>
            <a:r>
              <a:rPr lang="en-US" dirty="0" smtClean="0"/>
              <a:t> </a:t>
            </a:r>
            <a:r>
              <a:rPr lang="en-US" dirty="0" err="1" smtClean="0"/>
              <a:t>ketaveradigan</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Yangi</a:t>
            </a:r>
            <a:r>
              <a:rPr lang="en-US" dirty="0" smtClean="0"/>
              <a:t> </a:t>
            </a:r>
            <a:r>
              <a:rPr lang="en-US" dirty="0" err="1" smtClean="0"/>
              <a:t>xodimlar</a:t>
            </a:r>
            <a:r>
              <a:rPr lang="en-US" dirty="0" smtClean="0"/>
              <a:t> </a:t>
            </a:r>
            <a:r>
              <a:rPr lang="en-US" dirty="0" err="1" smtClean="0"/>
              <a:t>bilan</a:t>
            </a:r>
            <a:r>
              <a:rPr lang="en-US" dirty="0" smtClean="0"/>
              <a:t> </a:t>
            </a:r>
            <a:r>
              <a:rPr lang="en-US" dirty="0" err="1" smtClean="0"/>
              <a:t>qiyinchilik</a:t>
            </a:r>
            <a:r>
              <a:rPr lang="en-US" dirty="0" smtClean="0"/>
              <a:t> </a:t>
            </a:r>
            <a:r>
              <a:rPr lang="en-US" dirty="0" err="1" smtClean="0"/>
              <a:t>bilan</a:t>
            </a:r>
            <a:r>
              <a:rPr lang="en-US" dirty="0" smtClean="0"/>
              <a:t> </a:t>
            </a:r>
            <a:r>
              <a:rPr lang="en-US" dirty="0" err="1" smtClean="0"/>
              <a:t>til</a:t>
            </a:r>
            <a:r>
              <a:rPr lang="en-US" dirty="0" smtClean="0"/>
              <a:t> </a:t>
            </a:r>
            <a:r>
              <a:rPr lang="en-US" dirty="0" err="1" smtClean="0"/>
              <a:t>topishadigan</a:t>
            </a:r>
            <a:r>
              <a:rPr lang="en-US" dirty="0" smtClean="0"/>
              <a:t> </a:t>
            </a:r>
            <a:r>
              <a:rPr lang="en-US" dirty="0" err="1" smtClean="0"/>
              <a:t>kishilardir</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endParaRPr lang="en-US" dirty="0" smtClean="0"/>
          </a:p>
          <a:p>
            <a:pPr marL="548640" indent="-411480" eaLnBrk="1" fontAlgn="auto" hangingPunct="1">
              <a:spcAft>
                <a:spcPts val="0"/>
              </a:spcAft>
              <a:buClr>
                <a:schemeClr val="tx1">
                  <a:shade val="95000"/>
                </a:schemeClr>
              </a:buClr>
              <a:buFont typeface="Wingdings 2"/>
              <a:buNone/>
              <a:defRPr/>
            </a:pPr>
            <a:r>
              <a:rPr lang="en-US" dirty="0" smtClean="0"/>
              <a:t>          </a:t>
            </a:r>
            <a:r>
              <a:rPr lang="en-US" dirty="0" err="1" smtClean="0"/>
              <a:t>Melanxoliklar</a:t>
            </a:r>
            <a:r>
              <a:rPr lang="en-US" dirty="0" smtClean="0"/>
              <a:t> </a:t>
            </a:r>
            <a:r>
              <a:rPr lang="en-US" dirty="0" err="1" smtClean="0"/>
              <a:t>qulay</a:t>
            </a:r>
            <a:r>
              <a:rPr lang="en-US" dirty="0" smtClean="0"/>
              <a:t> </a:t>
            </a:r>
            <a:r>
              <a:rPr lang="en-US" dirty="0" err="1" smtClean="0"/>
              <a:t>sharoitda</a:t>
            </a:r>
            <a:r>
              <a:rPr lang="en-US" dirty="0" smtClean="0"/>
              <a:t> </a:t>
            </a:r>
            <a:r>
              <a:rPr lang="en-US" dirty="0" err="1" smtClean="0"/>
              <a:t>oldiga</a:t>
            </a:r>
            <a:r>
              <a:rPr lang="en-US" dirty="0" smtClean="0"/>
              <a:t> </a:t>
            </a:r>
            <a:r>
              <a:rPr lang="en-US" dirty="0" err="1" smtClean="0"/>
              <a:t>qo’yilgan</a:t>
            </a:r>
            <a:r>
              <a:rPr lang="en-US" dirty="0" smtClean="0"/>
              <a:t> </a:t>
            </a:r>
            <a:r>
              <a:rPr lang="en-US" dirty="0" err="1" smtClean="0"/>
              <a:t>masalalarni</a:t>
            </a:r>
            <a:r>
              <a:rPr lang="en-US" dirty="0" smtClean="0"/>
              <a:t> </a:t>
            </a:r>
            <a:r>
              <a:rPr lang="en-US" dirty="0" err="1" smtClean="0"/>
              <a:t>muvaffaqiyatli</a:t>
            </a:r>
            <a:r>
              <a:rPr lang="en-US" dirty="0" smtClean="0"/>
              <a:t> </a:t>
            </a:r>
            <a:r>
              <a:rPr lang="en-US" dirty="0" err="1" smtClean="0"/>
              <a:t>bajaradi</a:t>
            </a:r>
            <a:r>
              <a:rPr lang="en-US" dirty="0" smtClean="0"/>
              <a:t>. Agar </a:t>
            </a:r>
            <a:r>
              <a:rPr lang="en-US" dirty="0" err="1" smtClean="0"/>
              <a:t>ishda</a:t>
            </a:r>
            <a:r>
              <a:rPr lang="en-US" dirty="0" smtClean="0"/>
              <a:t> </a:t>
            </a:r>
            <a:r>
              <a:rPr lang="en-US" dirty="0" err="1" smtClean="0"/>
              <a:t>sharoit</a:t>
            </a:r>
            <a:r>
              <a:rPr lang="en-US" dirty="0" smtClean="0"/>
              <a:t>, </a:t>
            </a:r>
            <a:r>
              <a:rPr lang="en-US" dirty="0" err="1" smtClean="0"/>
              <a:t>ya'ni</a:t>
            </a:r>
            <a:r>
              <a:rPr lang="en-US" dirty="0" smtClean="0"/>
              <a:t> </a:t>
            </a:r>
            <a:r>
              <a:rPr lang="en-US" dirty="0" err="1" smtClean="0"/>
              <a:t>vaziyat</a:t>
            </a:r>
            <a:r>
              <a:rPr lang="en-US" dirty="0" smtClean="0"/>
              <a:t> </a:t>
            </a:r>
            <a:r>
              <a:rPr lang="en-US" dirty="0" err="1" smtClean="0"/>
              <a:t>o’zgarsa</a:t>
            </a:r>
            <a:r>
              <a:rPr lang="en-US" dirty="0" smtClean="0"/>
              <a:t>, </a:t>
            </a:r>
            <a:r>
              <a:rPr lang="en-US" dirty="0" err="1" smtClean="0"/>
              <a:t>qiyinchilik</a:t>
            </a:r>
            <a:r>
              <a:rPr lang="en-US" dirty="0" smtClean="0"/>
              <a:t> </a:t>
            </a:r>
            <a:r>
              <a:rPr lang="en-US" dirty="0" err="1" smtClean="0"/>
              <a:t>tug’ilsa</a:t>
            </a:r>
            <a:r>
              <a:rPr lang="en-US" dirty="0" smtClean="0"/>
              <a:t>, </a:t>
            </a:r>
            <a:r>
              <a:rPr lang="en-US" dirty="0" err="1" smtClean="0"/>
              <a:t>ular</a:t>
            </a:r>
            <a:r>
              <a:rPr lang="en-US" dirty="0" smtClean="0"/>
              <a:t> </a:t>
            </a:r>
            <a:r>
              <a:rPr lang="en-US" dirty="0" err="1" smtClean="0"/>
              <a:t>o’zlarini</a:t>
            </a:r>
            <a:r>
              <a:rPr lang="en-US" dirty="0" smtClean="0"/>
              <a:t> </a:t>
            </a:r>
            <a:r>
              <a:rPr lang="en-US" dirty="0" err="1" smtClean="0"/>
              <a:t>olib</a:t>
            </a:r>
            <a:r>
              <a:rPr lang="en-US" dirty="0" smtClean="0"/>
              <a:t> </a:t>
            </a:r>
            <a:r>
              <a:rPr lang="en-US" dirty="0" err="1" smtClean="0"/>
              <a:t>turishadi</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endParaRPr lang="ru-RU" dirty="0"/>
          </a:p>
        </p:txBody>
      </p:sp>
    </p:spTree>
  </p:cSld>
  <p:clrMapOvr>
    <a:masterClrMapping/>
  </p:clrMapOvr>
  <p:transition>
    <p:spli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fontAlgn="auto" hangingPunct="1">
              <a:spcAft>
                <a:spcPts val="0"/>
              </a:spcAft>
              <a:defRPr/>
            </a:pPr>
            <a:r>
              <a:rPr lang="en-US" dirty="0" err="1" smtClean="0"/>
              <a:t>Rahbarga</a:t>
            </a:r>
            <a:r>
              <a:rPr lang="en-US" dirty="0" smtClean="0"/>
              <a:t> </a:t>
            </a:r>
            <a:r>
              <a:rPr lang="en-US" dirty="0" err="1" smtClean="0"/>
              <a:t>qo’yiladigan</a:t>
            </a:r>
            <a:r>
              <a:rPr lang="en-US" dirty="0" smtClean="0"/>
              <a:t> </a:t>
            </a:r>
            <a:r>
              <a:rPr lang="en-US" dirty="0" err="1" smtClean="0"/>
              <a:t>talablar</a:t>
            </a:r>
            <a:r>
              <a:rPr lang="en-US" dirty="0" smtClean="0"/>
              <a:t>. </a:t>
            </a:r>
            <a:r>
              <a:rPr lang="en-US" dirty="0" err="1" smtClean="0"/>
              <a:t>Rahbar</a:t>
            </a:r>
            <a:r>
              <a:rPr lang="en-US" dirty="0" smtClean="0"/>
              <a:t> </a:t>
            </a:r>
            <a:r>
              <a:rPr lang="en-US" dirty="0" err="1" smtClean="0"/>
              <a:t>madaniyati</a:t>
            </a:r>
            <a:r>
              <a:rPr lang="ru-RU" dirty="0" smtClean="0"/>
              <a:t/>
            </a:r>
            <a:br>
              <a:rPr lang="ru-RU" dirty="0" smtClean="0"/>
            </a:br>
            <a:endParaRPr lang="ru-RU" dirty="0"/>
          </a:p>
        </p:txBody>
      </p:sp>
      <p:sp>
        <p:nvSpPr>
          <p:cNvPr id="28674" name="Содержимое 2"/>
          <p:cNvSpPr>
            <a:spLocks noGrp="1"/>
          </p:cNvSpPr>
          <p:nvPr>
            <p:ph idx="1"/>
          </p:nvPr>
        </p:nvSpPr>
        <p:spPr/>
        <p:txBody>
          <a:bodyPr/>
          <a:lstStyle/>
          <a:p>
            <a:pPr eaLnBrk="1" hangingPunct="1"/>
            <a:r>
              <a:rPr lang="en-US" smtClean="0"/>
              <a:t>Rahbar bir qator talablarga javob berishi kerak. "Rahbarlik qilish" degan so’zga izohli lug’atlarda boshqarish, maslahat berish, kuzatish, yo’naltirish, ko’rsatma berish degan turli ma'lumotlar berilgan. Bundan ko’rinib turibdiki, hozirgi davrda menejer (rahbar)lar qondirishi zarur bo’lgan talablar juda ko’pdir. Ularni quyidagi beshta yirik guruhga bo’lish mumkin </a:t>
            </a:r>
          </a:p>
          <a:p>
            <a:pPr eaLnBrk="1" hangingPunct="1"/>
            <a:endParaRPr lang="ru-RU" smtClean="0"/>
          </a:p>
        </p:txBody>
      </p:sp>
    </p:spTree>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288" y="404813"/>
            <a:ext cx="8229600" cy="6022975"/>
          </a:xfrm>
        </p:spPr>
        <p:txBody>
          <a:bodyPr>
            <a:normAutofit fontScale="92500" lnSpcReduction="20000"/>
          </a:bodyPr>
          <a:lstStyle/>
          <a:p>
            <a:pPr marL="548640" indent="-411480" eaLnBrk="1" fontAlgn="auto" hangingPunct="1">
              <a:spcAft>
                <a:spcPts val="0"/>
              </a:spcAft>
              <a:buClr>
                <a:schemeClr val="tx1">
                  <a:shade val="95000"/>
                </a:schemeClr>
              </a:buClr>
              <a:buFont typeface="Wingdings 2"/>
              <a:buNone/>
              <a:defRPr/>
            </a:pPr>
            <a:r>
              <a:rPr lang="en-US" dirty="0" smtClean="0"/>
              <a:t>         </a:t>
            </a:r>
            <a:r>
              <a:rPr lang="en-US" u="sng" dirty="0" smtClean="0">
                <a:solidFill>
                  <a:srgbClr val="002060"/>
                </a:solidFill>
              </a:rPr>
              <a:t>1. </a:t>
            </a:r>
            <a:r>
              <a:rPr lang="en-US" u="sng" dirty="0" err="1" smtClean="0">
                <a:solidFill>
                  <a:srgbClr val="002060"/>
                </a:solidFill>
              </a:rPr>
              <a:t>Ma'naviy</a:t>
            </a:r>
            <a:r>
              <a:rPr lang="en-US" u="sng" dirty="0" smtClean="0">
                <a:solidFill>
                  <a:srgbClr val="002060"/>
                </a:solidFill>
              </a:rPr>
              <a:t> </a:t>
            </a:r>
            <a:r>
              <a:rPr lang="en-US" u="sng" dirty="0" err="1" smtClean="0">
                <a:solidFill>
                  <a:srgbClr val="002060"/>
                </a:solidFill>
              </a:rPr>
              <a:t>etuklik</a:t>
            </a:r>
            <a:endParaRPr lang="ru-RU" u="sng" dirty="0" smtClean="0">
              <a:solidFill>
                <a:srgbClr val="002060"/>
              </a:solidFill>
            </a:endParaRPr>
          </a:p>
          <a:p>
            <a:pPr marL="548640" indent="-411480" eaLnBrk="1" fontAlgn="auto" hangingPunct="1">
              <a:spcAft>
                <a:spcPts val="0"/>
              </a:spcAft>
              <a:buClr>
                <a:schemeClr val="tx1">
                  <a:shade val="95000"/>
                </a:schemeClr>
              </a:buClr>
              <a:buFont typeface="Wingdings 2"/>
              <a:buChar char=""/>
              <a:defRPr/>
            </a:pPr>
            <a:r>
              <a:rPr lang="en-US" dirty="0" err="1" smtClean="0"/>
              <a:t>Siyosiy</a:t>
            </a:r>
            <a:r>
              <a:rPr lang="en-US" dirty="0" smtClean="0"/>
              <a:t> </a:t>
            </a:r>
            <a:r>
              <a:rPr lang="en-US" dirty="0" err="1" smtClean="0"/>
              <a:t>etuklik</a:t>
            </a:r>
            <a:r>
              <a:rPr lang="ru-RU" dirty="0" smtClean="0"/>
              <a:t>; </a:t>
            </a:r>
          </a:p>
          <a:p>
            <a:pPr marL="548640" indent="-411480" eaLnBrk="1" fontAlgn="auto" hangingPunct="1">
              <a:spcAft>
                <a:spcPts val="0"/>
              </a:spcAft>
              <a:buClr>
                <a:schemeClr val="tx1">
                  <a:shade val="95000"/>
                </a:schemeClr>
              </a:buClr>
              <a:buFont typeface="Wingdings 2"/>
              <a:buChar char=""/>
              <a:defRPr/>
            </a:pPr>
            <a:r>
              <a:rPr lang="en-US" dirty="0" err="1" smtClean="0"/>
              <a:t>Huquqiy</a:t>
            </a:r>
            <a:r>
              <a:rPr lang="en-US" dirty="0" smtClean="0"/>
              <a:t> </a:t>
            </a:r>
            <a:r>
              <a:rPr lang="en-US" dirty="0" err="1" smtClean="0"/>
              <a:t>etuklik</a:t>
            </a:r>
            <a:r>
              <a:rPr lang="ru-RU" dirty="0" smtClean="0"/>
              <a:t>; </a:t>
            </a:r>
          </a:p>
          <a:p>
            <a:pPr marL="548640" indent="-411480" eaLnBrk="1" fontAlgn="auto" hangingPunct="1">
              <a:spcAft>
                <a:spcPts val="0"/>
              </a:spcAft>
              <a:buClr>
                <a:schemeClr val="tx1">
                  <a:shade val="95000"/>
                </a:schemeClr>
              </a:buClr>
              <a:buFont typeface="Wingdings 2"/>
              <a:buChar char=""/>
              <a:defRPr/>
            </a:pPr>
            <a:r>
              <a:rPr lang="en-US" dirty="0" err="1" smtClean="0"/>
              <a:t>Axloqiy</a:t>
            </a:r>
            <a:r>
              <a:rPr lang="en-US" dirty="0" smtClean="0"/>
              <a:t> </a:t>
            </a:r>
            <a:r>
              <a:rPr lang="en-US" dirty="0" err="1" smtClean="0"/>
              <a:t>etuklik</a:t>
            </a:r>
            <a:r>
              <a:rPr lang="en-US" dirty="0" smtClean="0"/>
              <a:t>; </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Yuqori</a:t>
            </a:r>
            <a:r>
              <a:rPr lang="en-US" dirty="0" smtClean="0"/>
              <a:t> </a:t>
            </a:r>
            <a:r>
              <a:rPr lang="en-US" dirty="0" err="1" smtClean="0"/>
              <a:t>saviya</a:t>
            </a:r>
            <a:r>
              <a:rPr lang="en-US" dirty="0" smtClean="0"/>
              <a:t> </a:t>
            </a:r>
            <a:r>
              <a:rPr lang="en-US" dirty="0" err="1" smtClean="0"/>
              <a:t>va</a:t>
            </a:r>
            <a:r>
              <a:rPr lang="en-US" dirty="0" smtClean="0"/>
              <a:t> </a:t>
            </a:r>
            <a:r>
              <a:rPr lang="en-US" dirty="0" err="1" smtClean="0"/>
              <a:t>ong</a:t>
            </a:r>
            <a:r>
              <a:rPr lang="en-US" dirty="0" smtClean="0"/>
              <a:t>; </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Ma'rifatchilik</a:t>
            </a:r>
            <a:r>
              <a:rPr lang="en-US" dirty="0" smtClean="0"/>
              <a:t>; </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Madaniyatlilik</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Xodimlarni</a:t>
            </a:r>
            <a:r>
              <a:rPr lang="en-US" dirty="0" smtClean="0"/>
              <a:t> </a:t>
            </a:r>
            <a:r>
              <a:rPr lang="en-US" dirty="0" err="1" smtClean="0"/>
              <a:t>vatanparvarlik</a:t>
            </a:r>
            <a:r>
              <a:rPr lang="en-US" dirty="0" smtClean="0"/>
              <a:t> </a:t>
            </a:r>
            <a:r>
              <a:rPr lang="en-US" dirty="0" err="1" smtClean="0"/>
              <a:t>ruhida</a:t>
            </a:r>
            <a:r>
              <a:rPr lang="en-US" dirty="0" smtClean="0"/>
              <a:t> </a:t>
            </a:r>
            <a:r>
              <a:rPr lang="en-US" dirty="0" err="1" smtClean="0"/>
              <a:t>tarbiyalashga</a:t>
            </a:r>
            <a:r>
              <a:rPr lang="en-US" dirty="0" smtClean="0"/>
              <a:t> </a:t>
            </a:r>
            <a:r>
              <a:rPr lang="en-US" dirty="0" err="1" smtClean="0"/>
              <a:t>qodirlik</a:t>
            </a:r>
            <a:r>
              <a:rPr lang="en-US" dirty="0" smtClean="0"/>
              <a:t>; </a:t>
            </a:r>
            <a:r>
              <a:rPr lang="en-US" dirty="0" err="1" smtClean="0"/>
              <a:t>topshirilgan</a:t>
            </a:r>
            <a:r>
              <a:rPr lang="en-US" dirty="0" smtClean="0"/>
              <a:t> </a:t>
            </a:r>
            <a:r>
              <a:rPr lang="en-US" dirty="0" err="1" smtClean="0"/>
              <a:t>ish</a:t>
            </a:r>
            <a:r>
              <a:rPr lang="en-US" dirty="0" smtClean="0"/>
              <a:t> </a:t>
            </a:r>
            <a:r>
              <a:rPr lang="en-US" dirty="0" err="1" smtClean="0"/>
              <a:t>uchun</a:t>
            </a:r>
            <a:r>
              <a:rPr lang="en-US" dirty="0" smtClean="0"/>
              <a:t> </a:t>
            </a:r>
            <a:r>
              <a:rPr lang="en-US" dirty="0" err="1" smtClean="0"/>
              <a:t>shaxsiy</a:t>
            </a:r>
            <a:r>
              <a:rPr lang="en-US" dirty="0" smtClean="0"/>
              <a:t> </a:t>
            </a:r>
            <a:r>
              <a:rPr lang="en-US" dirty="0" err="1" smtClean="0"/>
              <a:t>javobgarlikni</a:t>
            </a:r>
            <a:r>
              <a:rPr lang="en-US" dirty="0" smtClean="0"/>
              <a:t> his </a:t>
            </a:r>
            <a:r>
              <a:rPr lang="en-US" dirty="0" err="1" smtClean="0"/>
              <a:t>qilish</a:t>
            </a:r>
            <a:r>
              <a:rPr lang="en-US" dirty="0" smtClean="0"/>
              <a:t>, </a:t>
            </a:r>
            <a:r>
              <a:rPr lang="en-US" dirty="0" err="1" smtClean="0"/>
              <a:t>halollik</a:t>
            </a:r>
            <a:r>
              <a:rPr lang="en-US" dirty="0" smtClean="0"/>
              <a:t>, </a:t>
            </a:r>
            <a:r>
              <a:rPr lang="en-US" dirty="0" err="1" smtClean="0"/>
              <a:t>vijdonlilik</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smtClean="0"/>
              <a:t>S</a:t>
            </a:r>
            <a:r>
              <a:rPr lang="uz-Cyrl-UZ" dirty="0" smtClean="0"/>
              <a:t>haxsiy manfaatlarni jamoa manfaatlariga bo’ysundirishga qodirlik; </a:t>
            </a:r>
            <a:endParaRPr lang="ru-RU" dirty="0" smtClean="0"/>
          </a:p>
          <a:p>
            <a:pPr marL="548640" indent="-411480" eaLnBrk="1">
              <a:spcAft>
                <a:spcPts val="0"/>
              </a:spcAft>
              <a:buClr>
                <a:schemeClr val="tx1">
                  <a:shade val="95000"/>
                </a:schemeClr>
              </a:buClr>
              <a:buFont typeface="Wingdings 2"/>
              <a:buChar char=""/>
              <a:defRPr/>
            </a:pPr>
            <a:r>
              <a:rPr lang="en-US" dirty="0" smtClean="0"/>
              <a:t>K</a:t>
            </a:r>
            <a:r>
              <a:rPr lang="uz-Cyrl-UZ" dirty="0" smtClean="0"/>
              <a:t>ishilarga nisbatan mehribon va e'tiborli bo’lish; tashabbus va ilg’orlikni qo’llab-quvvatlash qobiliyati; printsipiallik; tanqidga chidamli bo’lish, o’z-o’zini tanqid qila bilish.</a:t>
            </a:r>
            <a:endParaRPr lang="ru-RU" dirty="0" smtClean="0"/>
          </a:p>
          <a:p>
            <a:pPr marL="548640" indent="-411480" eaLnBrk="1" fontAlgn="auto" hangingPunct="1">
              <a:spcAft>
                <a:spcPts val="0"/>
              </a:spcAft>
              <a:buClr>
                <a:schemeClr val="tx1">
                  <a:shade val="95000"/>
                </a:schemeClr>
              </a:buClr>
              <a:buFont typeface="Wingdings 2"/>
              <a:buChar char=""/>
              <a:defRPr/>
            </a:pPr>
            <a:endParaRPr lang="ru-RU" dirty="0"/>
          </a:p>
        </p:txBody>
      </p:sp>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endParaRPr lang="ru-RU"/>
          </a:p>
        </p:txBody>
      </p:sp>
      <p:sp>
        <p:nvSpPr>
          <p:cNvPr id="3" name="Содержимое 2"/>
          <p:cNvSpPr>
            <a:spLocks noGrp="1"/>
          </p:cNvSpPr>
          <p:nvPr>
            <p:ph idx="1"/>
          </p:nvPr>
        </p:nvSpPr>
        <p:spPr>
          <a:xfrm>
            <a:off x="457200" y="285750"/>
            <a:ext cx="8229600" cy="6022975"/>
          </a:xfrm>
        </p:spPr>
        <p:txBody>
          <a:bodyPr>
            <a:normAutofit fontScale="85000" lnSpcReduction="20000"/>
          </a:bodyPr>
          <a:lstStyle/>
          <a:p>
            <a:pPr marL="548640" indent="-411480" eaLnBrk="1" fontAlgn="auto" hangingPunct="1">
              <a:spcAft>
                <a:spcPts val="0"/>
              </a:spcAft>
              <a:buClr>
                <a:schemeClr val="tx1">
                  <a:shade val="95000"/>
                </a:schemeClr>
              </a:buClr>
              <a:buFont typeface="Wingdings 2"/>
              <a:buNone/>
              <a:defRPr/>
            </a:pPr>
            <a:r>
              <a:rPr lang="en-US" dirty="0" smtClean="0"/>
              <a:t>         </a:t>
            </a:r>
            <a:r>
              <a:rPr lang="en-US" u="sng" dirty="0" smtClean="0">
                <a:solidFill>
                  <a:srgbClr val="002060"/>
                </a:solidFill>
              </a:rPr>
              <a:t>2. </a:t>
            </a:r>
            <a:r>
              <a:rPr lang="uz-Cyrl-UZ" u="sng" dirty="0" smtClean="0">
                <a:solidFill>
                  <a:srgbClr val="002060"/>
                </a:solidFill>
              </a:rPr>
              <a:t>Intizom va mehnatga bo’lgan munosabat</a:t>
            </a:r>
            <a:endParaRPr lang="ru-RU" u="sng" dirty="0" smtClean="0">
              <a:solidFill>
                <a:srgbClr val="002060"/>
              </a:solidFill>
            </a:endParaRPr>
          </a:p>
          <a:p>
            <a:pPr marL="548640" indent="-411480" eaLnBrk="1" fontAlgn="auto" hangingPunct="1">
              <a:spcAft>
                <a:spcPts val="0"/>
              </a:spcAft>
              <a:buClr>
                <a:schemeClr val="tx1">
                  <a:shade val="95000"/>
                </a:schemeClr>
              </a:buClr>
              <a:buFont typeface="Wingdings 2"/>
              <a:buChar char=""/>
              <a:defRPr/>
            </a:pPr>
            <a:r>
              <a:rPr lang="en-US" dirty="0" err="1" smtClean="0"/>
              <a:t>Mehnatsevarlik</a:t>
            </a:r>
            <a:r>
              <a:rPr lang="en-US" dirty="0" smtClean="0"/>
              <a:t>; </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Jamoa</a:t>
            </a:r>
            <a:r>
              <a:rPr lang="en-US" dirty="0" smtClean="0"/>
              <a:t> </a:t>
            </a:r>
            <a:r>
              <a:rPr lang="en-US" dirty="0" err="1" smtClean="0"/>
              <a:t>o’rtasida</a:t>
            </a:r>
            <a:r>
              <a:rPr lang="en-US" dirty="0" smtClean="0"/>
              <a:t> </a:t>
            </a:r>
            <a:r>
              <a:rPr lang="en-US" dirty="0" err="1" smtClean="0"/>
              <a:t>intizomni</a:t>
            </a:r>
            <a:r>
              <a:rPr lang="en-US" dirty="0" smtClean="0"/>
              <a:t> </a:t>
            </a:r>
            <a:r>
              <a:rPr lang="en-US" dirty="0" err="1" smtClean="0"/>
              <a:t>yo’lga</a:t>
            </a:r>
            <a:r>
              <a:rPr lang="en-US" dirty="0" smtClean="0"/>
              <a:t> </a:t>
            </a:r>
            <a:r>
              <a:rPr lang="en-US" dirty="0" err="1" smtClean="0"/>
              <a:t>qo’ya</a:t>
            </a:r>
            <a:r>
              <a:rPr lang="en-US" dirty="0" smtClean="0"/>
              <a:t> </a:t>
            </a:r>
            <a:r>
              <a:rPr lang="en-US" dirty="0" err="1" smtClean="0"/>
              <a:t>bilish</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Atrofdagilarga</a:t>
            </a:r>
            <a:r>
              <a:rPr lang="en-US" dirty="0" smtClean="0"/>
              <a:t> </a:t>
            </a:r>
            <a:r>
              <a:rPr lang="en-US" dirty="0" err="1" smtClean="0"/>
              <a:t>mehnatsevarlikni</a:t>
            </a:r>
            <a:r>
              <a:rPr lang="en-US" dirty="0" smtClean="0"/>
              <a:t> </a:t>
            </a:r>
            <a:r>
              <a:rPr lang="en-US" dirty="0" err="1" smtClean="0"/>
              <a:t>tarbiyalay</a:t>
            </a:r>
            <a:r>
              <a:rPr lang="en-US" dirty="0" smtClean="0"/>
              <a:t> </a:t>
            </a:r>
            <a:r>
              <a:rPr lang="en-US" dirty="0" err="1" smtClean="0"/>
              <a:t>bilish</a:t>
            </a:r>
            <a:r>
              <a:rPr lang="en-US" dirty="0" smtClean="0"/>
              <a:t>; </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Bir</a:t>
            </a:r>
            <a:r>
              <a:rPr lang="en-US" dirty="0" smtClean="0"/>
              <a:t> </a:t>
            </a:r>
            <a:r>
              <a:rPr lang="en-US" dirty="0" err="1" smtClean="0"/>
              <a:t>noshud</a:t>
            </a:r>
            <a:r>
              <a:rPr lang="en-US" dirty="0" smtClean="0"/>
              <a:t> </a:t>
            </a:r>
            <a:r>
              <a:rPr lang="en-US" dirty="0" err="1" smtClean="0"/>
              <a:t>rahbarning</a:t>
            </a:r>
            <a:r>
              <a:rPr lang="en-US" dirty="0" smtClean="0"/>
              <a:t> </a:t>
            </a:r>
            <a:r>
              <a:rPr lang="en-US" dirty="0" err="1" smtClean="0"/>
              <a:t>beg’amligi</a:t>
            </a:r>
            <a:r>
              <a:rPr lang="en-US" dirty="0" smtClean="0"/>
              <a:t> </a:t>
            </a:r>
            <a:r>
              <a:rPr lang="en-US" dirty="0" err="1" smtClean="0"/>
              <a:t>yuzlab</a:t>
            </a:r>
            <a:r>
              <a:rPr lang="en-US" dirty="0" smtClean="0"/>
              <a:t>, </a:t>
            </a:r>
            <a:r>
              <a:rPr lang="en-US" dirty="0" err="1" smtClean="0"/>
              <a:t>minglab</a:t>
            </a:r>
            <a:r>
              <a:rPr lang="en-US" dirty="0" smtClean="0"/>
              <a:t> </a:t>
            </a:r>
            <a:r>
              <a:rPr lang="en-US" dirty="0" err="1" smtClean="0"/>
              <a:t>kishilar</a:t>
            </a:r>
            <a:r>
              <a:rPr lang="en-US" dirty="0" smtClean="0"/>
              <a:t> </a:t>
            </a:r>
            <a:r>
              <a:rPr lang="en-US" dirty="0" err="1" smtClean="0"/>
              <a:t>taqdirining</a:t>
            </a:r>
            <a:r>
              <a:rPr lang="en-US" dirty="0" smtClean="0"/>
              <a:t> </a:t>
            </a:r>
            <a:r>
              <a:rPr lang="en-US" dirty="0" err="1" smtClean="0"/>
              <a:t>bedaxl</a:t>
            </a:r>
            <a:r>
              <a:rPr lang="en-US" dirty="0" smtClean="0"/>
              <a:t> </a:t>
            </a:r>
            <a:r>
              <a:rPr lang="en-US" dirty="0" err="1" smtClean="0"/>
              <a:t>qirralariga</a:t>
            </a:r>
            <a:r>
              <a:rPr lang="en-US" dirty="0" smtClean="0"/>
              <a:t> </a:t>
            </a:r>
            <a:r>
              <a:rPr lang="en-US" dirty="0" err="1" smtClean="0"/>
              <a:t>ta'sir</a:t>
            </a:r>
            <a:r>
              <a:rPr lang="en-US" dirty="0" smtClean="0"/>
              <a:t> </a:t>
            </a:r>
            <a:r>
              <a:rPr lang="en-US" dirty="0" err="1" smtClean="0"/>
              <a:t>etishi</a:t>
            </a:r>
            <a:r>
              <a:rPr lang="en-US" dirty="0" smtClean="0"/>
              <a:t> </a:t>
            </a:r>
            <a:r>
              <a:rPr lang="en-US" dirty="0" err="1" smtClean="0"/>
              <a:t>mumkin</a:t>
            </a:r>
            <a:r>
              <a:rPr lang="en-US" dirty="0" smtClean="0"/>
              <a:t>. </a:t>
            </a:r>
            <a:r>
              <a:rPr lang="en-US" dirty="0" err="1" smtClean="0"/>
              <a:t>Boqibeg’am</a:t>
            </a:r>
            <a:r>
              <a:rPr lang="en-US" dirty="0" smtClean="0"/>
              <a:t> </a:t>
            </a:r>
            <a:r>
              <a:rPr lang="en-US" dirty="0" err="1" smtClean="0"/>
              <a:t>bu</a:t>
            </a:r>
            <a:r>
              <a:rPr lang="en-US" dirty="0" smtClean="0"/>
              <a:t> </a:t>
            </a:r>
            <a:r>
              <a:rPr lang="en-US" dirty="0" err="1" smtClean="0"/>
              <a:t>toifa</a:t>
            </a:r>
            <a:r>
              <a:rPr lang="en-US" dirty="0" smtClean="0"/>
              <a:t> </a:t>
            </a:r>
            <a:r>
              <a:rPr lang="en-US" dirty="0" err="1" smtClean="0"/>
              <a:t>rahbarlarning</a:t>
            </a:r>
            <a:r>
              <a:rPr lang="en-US" dirty="0" smtClean="0"/>
              <a:t> </a:t>
            </a:r>
            <a:r>
              <a:rPr lang="en-US" dirty="0" err="1" smtClean="0"/>
              <a:t>ish</a:t>
            </a:r>
            <a:r>
              <a:rPr lang="en-US" dirty="0" smtClean="0"/>
              <a:t> </a:t>
            </a:r>
            <a:r>
              <a:rPr lang="en-US" dirty="0" err="1" smtClean="0"/>
              <a:t>uslubi</a:t>
            </a:r>
            <a:r>
              <a:rPr lang="en-US" dirty="0" smtClean="0"/>
              <a:t> </a:t>
            </a:r>
            <a:r>
              <a:rPr lang="en-US" dirty="0" err="1" smtClean="0"/>
              <a:t>bilan</a:t>
            </a:r>
            <a:r>
              <a:rPr lang="en-US" dirty="0" smtClean="0"/>
              <a:t> </a:t>
            </a:r>
            <a:r>
              <a:rPr lang="en-US" dirty="0" err="1" smtClean="0"/>
              <a:t>murosa</a:t>
            </a:r>
            <a:r>
              <a:rPr lang="en-US" dirty="0" smtClean="0"/>
              <a:t> </a:t>
            </a:r>
            <a:r>
              <a:rPr lang="en-US" dirty="0" err="1" smtClean="0"/>
              <a:t>qilib</a:t>
            </a:r>
            <a:r>
              <a:rPr lang="en-US" dirty="0" smtClean="0"/>
              <a:t> </a:t>
            </a:r>
            <a:r>
              <a:rPr lang="en-US" dirty="0" err="1" smtClean="0"/>
              <a:t>bo’lmaydi</a:t>
            </a:r>
            <a:r>
              <a:rPr lang="en-US" dirty="0" smtClean="0"/>
              <a:t>.</a:t>
            </a:r>
          </a:p>
          <a:p>
            <a:pPr marL="548640" indent="-411480" eaLnBrk="1" fontAlgn="auto" hangingPunct="1">
              <a:spcAft>
                <a:spcPts val="0"/>
              </a:spcAft>
              <a:buClr>
                <a:schemeClr val="tx1">
                  <a:shade val="95000"/>
                </a:schemeClr>
              </a:buClr>
              <a:buFont typeface="Wingdings 2"/>
              <a:buNone/>
              <a:defRPr/>
            </a:pPr>
            <a:r>
              <a:rPr lang="en-US" dirty="0" smtClean="0"/>
              <a:t>         </a:t>
            </a:r>
            <a:r>
              <a:rPr lang="en-US" u="sng" dirty="0" smtClean="0">
                <a:solidFill>
                  <a:srgbClr val="002060"/>
                </a:solidFill>
              </a:rPr>
              <a:t>3. </a:t>
            </a:r>
            <a:r>
              <a:rPr lang="en-US" u="sng" dirty="0" err="1" smtClean="0">
                <a:solidFill>
                  <a:srgbClr val="002060"/>
                </a:solidFill>
              </a:rPr>
              <a:t>Bilim</a:t>
            </a:r>
            <a:r>
              <a:rPr lang="en-US" u="sng" dirty="0" smtClean="0">
                <a:solidFill>
                  <a:srgbClr val="002060"/>
                </a:solidFill>
              </a:rPr>
              <a:t> </a:t>
            </a:r>
            <a:r>
              <a:rPr lang="en-US" u="sng" dirty="0" err="1" smtClean="0">
                <a:solidFill>
                  <a:srgbClr val="002060"/>
                </a:solidFill>
              </a:rPr>
              <a:t>darajasi</a:t>
            </a:r>
            <a:endParaRPr lang="ru-RU" u="sng" dirty="0" smtClean="0">
              <a:solidFill>
                <a:srgbClr val="002060"/>
              </a:solidFill>
            </a:endParaRPr>
          </a:p>
          <a:p>
            <a:pPr marL="548640" indent="-411480" eaLnBrk="1" fontAlgn="auto" hangingPunct="1">
              <a:spcAft>
                <a:spcPts val="0"/>
              </a:spcAft>
              <a:buClr>
                <a:schemeClr val="tx1">
                  <a:shade val="95000"/>
                </a:schemeClr>
              </a:buClr>
              <a:buFont typeface="Wingdings 2"/>
              <a:buChar char=""/>
              <a:defRPr/>
            </a:pPr>
            <a:r>
              <a:rPr lang="en-US" dirty="0" err="1" smtClean="0"/>
              <a:t>Iqtisodiyotni</a:t>
            </a:r>
            <a:r>
              <a:rPr lang="en-US" dirty="0" smtClean="0"/>
              <a:t> </a:t>
            </a:r>
            <a:r>
              <a:rPr lang="en-US" dirty="0" err="1" smtClean="0"/>
              <a:t>bilish</a:t>
            </a:r>
            <a:r>
              <a:rPr lang="en-US" dirty="0" smtClean="0"/>
              <a:t>; </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Texnika</a:t>
            </a:r>
            <a:r>
              <a:rPr lang="en-US" dirty="0" smtClean="0"/>
              <a:t> </a:t>
            </a:r>
            <a:r>
              <a:rPr lang="en-US" dirty="0" err="1" smtClean="0"/>
              <a:t>va</a:t>
            </a:r>
            <a:r>
              <a:rPr lang="en-US" dirty="0" smtClean="0"/>
              <a:t> </a:t>
            </a:r>
            <a:r>
              <a:rPr lang="en-US" dirty="0" err="1" smtClean="0"/>
              <a:t>texnologiyani</a:t>
            </a:r>
            <a:r>
              <a:rPr lang="en-US" dirty="0" smtClean="0"/>
              <a:t> </a:t>
            </a:r>
            <a:r>
              <a:rPr lang="en-US" dirty="0" err="1" smtClean="0"/>
              <a:t>bilish</a:t>
            </a:r>
            <a:r>
              <a:rPr lang="en-US" dirty="0" smtClean="0"/>
              <a:t>; </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Boshqarish</a:t>
            </a:r>
            <a:r>
              <a:rPr lang="en-US" dirty="0" smtClean="0"/>
              <a:t> </a:t>
            </a:r>
            <a:r>
              <a:rPr lang="en-US" dirty="0" err="1" smtClean="0"/>
              <a:t>ilmini</a:t>
            </a:r>
            <a:r>
              <a:rPr lang="en-US" dirty="0" smtClean="0"/>
              <a:t>, </a:t>
            </a:r>
            <a:r>
              <a:rPr lang="en-US" dirty="0" err="1" smtClean="0"/>
              <a:t>funktsiya</a:t>
            </a:r>
            <a:r>
              <a:rPr lang="en-US" dirty="0" smtClean="0"/>
              <a:t> </a:t>
            </a:r>
            <a:r>
              <a:rPr lang="en-US" dirty="0" err="1" smtClean="0"/>
              <a:t>va</a:t>
            </a:r>
            <a:r>
              <a:rPr lang="en-US" dirty="0" smtClean="0"/>
              <a:t> </a:t>
            </a:r>
            <a:r>
              <a:rPr lang="en-US" dirty="0" err="1" smtClean="0"/>
              <a:t>strukturasini</a:t>
            </a:r>
            <a:r>
              <a:rPr lang="en-US" dirty="0" smtClean="0"/>
              <a:t> </a:t>
            </a:r>
            <a:r>
              <a:rPr lang="en-US" dirty="0" err="1" smtClean="0"/>
              <a:t>bilish</a:t>
            </a:r>
            <a:r>
              <a:rPr lang="en-US" dirty="0" smtClean="0"/>
              <a:t>; </a:t>
            </a:r>
            <a:r>
              <a:rPr lang="en-US" dirty="0" err="1" smtClean="0"/>
              <a:t>istiqbolni</a:t>
            </a:r>
            <a:r>
              <a:rPr lang="en-US" dirty="0" smtClean="0"/>
              <a:t> </a:t>
            </a:r>
            <a:r>
              <a:rPr lang="en-US" dirty="0" err="1" smtClean="0"/>
              <a:t>bilishga</a:t>
            </a:r>
            <a:r>
              <a:rPr lang="en-US" dirty="0" smtClean="0"/>
              <a:t> </a:t>
            </a:r>
            <a:r>
              <a:rPr lang="en-US" dirty="0" err="1" smtClean="0"/>
              <a:t>qodirligi</a:t>
            </a:r>
            <a:r>
              <a:rPr lang="en-US" dirty="0" smtClean="0"/>
              <a:t> </a:t>
            </a:r>
            <a:r>
              <a:rPr lang="en-US" dirty="0" err="1" smtClean="0"/>
              <a:t>va</a:t>
            </a:r>
            <a:r>
              <a:rPr lang="en-US" dirty="0" smtClean="0"/>
              <a:t> </a:t>
            </a:r>
            <a:r>
              <a:rPr lang="en-US" dirty="0" err="1" smtClean="0"/>
              <a:t>hk</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Rahbar</a:t>
            </a:r>
            <a:r>
              <a:rPr lang="en-US" dirty="0" smtClean="0"/>
              <a:t> </a:t>
            </a:r>
            <a:r>
              <a:rPr lang="en-US" dirty="0" err="1" smtClean="0"/>
              <a:t>aniq</a:t>
            </a:r>
            <a:r>
              <a:rPr lang="en-US" dirty="0" smtClean="0"/>
              <a:t>, </a:t>
            </a:r>
            <a:r>
              <a:rPr lang="en-US" dirty="0" err="1" smtClean="0"/>
              <a:t>chuqur</a:t>
            </a:r>
            <a:r>
              <a:rPr lang="en-US" dirty="0" smtClean="0"/>
              <a:t> </a:t>
            </a:r>
            <a:r>
              <a:rPr lang="en-US" dirty="0" err="1" smtClean="0"/>
              <a:t>va</a:t>
            </a:r>
            <a:r>
              <a:rPr lang="en-US" dirty="0" smtClean="0"/>
              <a:t> </a:t>
            </a:r>
            <a:r>
              <a:rPr lang="en-US" dirty="0" err="1" smtClean="0"/>
              <a:t>keng</a:t>
            </a:r>
            <a:r>
              <a:rPr lang="en-US" dirty="0" smtClean="0"/>
              <a:t> </a:t>
            </a:r>
            <a:r>
              <a:rPr lang="en-US" dirty="0" err="1" smtClean="0"/>
              <a:t>bilimga</a:t>
            </a:r>
            <a:r>
              <a:rPr lang="en-US" dirty="0" smtClean="0"/>
              <a:t> </a:t>
            </a:r>
            <a:r>
              <a:rPr lang="en-US" dirty="0" err="1" smtClean="0"/>
              <a:t>ega</a:t>
            </a:r>
            <a:r>
              <a:rPr lang="en-US" dirty="0" smtClean="0"/>
              <a:t> </a:t>
            </a:r>
            <a:r>
              <a:rPr lang="en-US" dirty="0" err="1" smtClean="0"/>
              <a:t>bo’lishi</a:t>
            </a:r>
            <a:r>
              <a:rPr lang="en-US" dirty="0" smtClean="0"/>
              <a:t>, </a:t>
            </a:r>
            <a:r>
              <a:rPr lang="en-US" dirty="0" err="1" smtClean="0"/>
              <a:t>uni</a:t>
            </a:r>
            <a:r>
              <a:rPr lang="en-US" dirty="0" smtClean="0"/>
              <a:t> </a:t>
            </a:r>
            <a:r>
              <a:rPr lang="en-US" dirty="0" err="1" smtClean="0"/>
              <a:t>doimo</a:t>
            </a:r>
            <a:r>
              <a:rPr lang="en-US" dirty="0" smtClean="0"/>
              <a:t> </a:t>
            </a:r>
            <a:r>
              <a:rPr lang="en-US" dirty="0" err="1" smtClean="0"/>
              <a:t>to’ldirib</a:t>
            </a:r>
            <a:r>
              <a:rPr lang="en-US" dirty="0" smtClean="0"/>
              <a:t> </a:t>
            </a:r>
            <a:r>
              <a:rPr lang="en-US" dirty="0" err="1" smtClean="0"/>
              <a:t>va</a:t>
            </a:r>
            <a:r>
              <a:rPr lang="en-US" dirty="0" smtClean="0"/>
              <a:t> </a:t>
            </a:r>
            <a:r>
              <a:rPr lang="en-US" dirty="0" err="1" smtClean="0"/>
              <a:t>yangilab</a:t>
            </a:r>
            <a:r>
              <a:rPr lang="en-US" dirty="0" smtClean="0"/>
              <a:t> </a:t>
            </a:r>
            <a:r>
              <a:rPr lang="en-US" dirty="0" err="1" smtClean="0"/>
              <a:t>borish</a:t>
            </a:r>
            <a:r>
              <a:rPr lang="en-US" dirty="0" smtClean="0"/>
              <a:t> </a:t>
            </a:r>
            <a:r>
              <a:rPr lang="en-US" dirty="0" err="1" smtClean="0"/>
              <a:t>kerak</a:t>
            </a:r>
            <a:r>
              <a:rPr lang="en-US" dirty="0" smtClean="0"/>
              <a:t>. </a:t>
            </a:r>
            <a:r>
              <a:rPr lang="en-US" dirty="0" err="1" smtClean="0"/>
              <a:t>Aks</a:t>
            </a:r>
            <a:r>
              <a:rPr lang="en-US" dirty="0" smtClean="0"/>
              <a:t> </a:t>
            </a:r>
            <a:r>
              <a:rPr lang="en-US" dirty="0" err="1" smtClean="0"/>
              <a:t>holda</a:t>
            </a:r>
            <a:r>
              <a:rPr lang="en-US" dirty="0" smtClean="0"/>
              <a:t> u </a:t>
            </a:r>
            <a:r>
              <a:rPr lang="en-US" dirty="0" err="1" smtClean="0"/>
              <a:t>obro</a:t>
            </a:r>
            <a:r>
              <a:rPr lang="en-US" dirty="0" smtClean="0"/>
              <a:t>’ </a:t>
            </a:r>
            <a:r>
              <a:rPr lang="en-US" dirty="0" err="1" smtClean="0"/>
              <a:t>qozona</a:t>
            </a:r>
            <a:r>
              <a:rPr lang="en-US" dirty="0" smtClean="0"/>
              <a:t> </a:t>
            </a:r>
            <a:r>
              <a:rPr lang="en-US" dirty="0" err="1" smtClean="0"/>
              <a:t>olmaydi</a:t>
            </a:r>
            <a:r>
              <a:rPr lang="en-US" dirty="0" smtClean="0"/>
              <a:t>, </a:t>
            </a:r>
            <a:r>
              <a:rPr lang="en-US" dirty="0" err="1" smtClean="0"/>
              <a:t>xodimlarning</a:t>
            </a:r>
            <a:r>
              <a:rPr lang="en-US" dirty="0" smtClean="0"/>
              <a:t> </a:t>
            </a:r>
            <a:r>
              <a:rPr lang="en-US" dirty="0" err="1" smtClean="0"/>
              <a:t>ishonchiga</a:t>
            </a:r>
            <a:r>
              <a:rPr lang="en-US" dirty="0" smtClean="0"/>
              <a:t> </a:t>
            </a:r>
            <a:r>
              <a:rPr lang="en-US" dirty="0" err="1" smtClean="0"/>
              <a:t>sazovor</a:t>
            </a:r>
            <a:r>
              <a:rPr lang="en-US" dirty="0" smtClean="0"/>
              <a:t> </a:t>
            </a:r>
            <a:r>
              <a:rPr lang="en-US" dirty="0" err="1" smtClean="0"/>
              <a:t>bo’la</a:t>
            </a:r>
            <a:r>
              <a:rPr lang="en-US" dirty="0" smtClean="0"/>
              <a:t> </a:t>
            </a:r>
            <a:r>
              <a:rPr lang="en-US" dirty="0" err="1" smtClean="0"/>
              <a:t>olmaydi</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endParaRPr lang="ru-RU" dirty="0" smtClean="0"/>
          </a:p>
          <a:p>
            <a:pPr marL="548640" indent="-411480" eaLnBrk="1" fontAlgn="auto" hangingPunct="1">
              <a:spcAft>
                <a:spcPts val="0"/>
              </a:spcAft>
              <a:buClr>
                <a:schemeClr val="tx1">
                  <a:shade val="95000"/>
                </a:schemeClr>
              </a:buClr>
              <a:buFont typeface="Wingdings 2"/>
              <a:buChar char=""/>
              <a:defRPr/>
            </a:pPr>
            <a:endParaRPr lang="ru-RU" dirty="0"/>
          </a:p>
        </p:txBody>
      </p:sp>
    </p:spTree>
  </p:cSld>
  <p:clrMapOvr>
    <a:masterClrMapping/>
  </p:clrMapOvr>
  <p:transition>
    <p:comb/>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endParaRPr lang="ru-RU"/>
          </a:p>
        </p:txBody>
      </p:sp>
      <p:sp>
        <p:nvSpPr>
          <p:cNvPr id="3" name="Содержимое 2"/>
          <p:cNvSpPr>
            <a:spLocks noGrp="1"/>
          </p:cNvSpPr>
          <p:nvPr>
            <p:ph idx="1"/>
          </p:nvPr>
        </p:nvSpPr>
        <p:spPr>
          <a:xfrm>
            <a:off x="457200" y="285750"/>
            <a:ext cx="8229600" cy="6022975"/>
          </a:xfrm>
        </p:spPr>
        <p:txBody>
          <a:bodyPr>
            <a:normAutofit fontScale="85000" lnSpcReduction="20000"/>
          </a:bodyPr>
          <a:lstStyle/>
          <a:p>
            <a:pPr marL="548640" indent="-411480" eaLnBrk="1" fontAlgn="auto" hangingPunct="1">
              <a:spcAft>
                <a:spcPts val="0"/>
              </a:spcAft>
              <a:buClr>
                <a:schemeClr val="tx1">
                  <a:shade val="95000"/>
                </a:schemeClr>
              </a:buClr>
              <a:buFont typeface="Wingdings 2"/>
              <a:buNone/>
              <a:defRPr/>
            </a:pPr>
            <a:r>
              <a:rPr lang="en-US" dirty="0" smtClean="0"/>
              <a:t>           </a:t>
            </a:r>
            <a:r>
              <a:rPr lang="en-US" u="sng" dirty="0" smtClean="0">
                <a:solidFill>
                  <a:srgbClr val="002060"/>
                </a:solidFill>
              </a:rPr>
              <a:t>4. </a:t>
            </a:r>
            <a:r>
              <a:rPr lang="en-US" u="sng" dirty="0" err="1" smtClean="0">
                <a:solidFill>
                  <a:srgbClr val="002060"/>
                </a:solidFill>
              </a:rPr>
              <a:t>Tashkilotchilik</a:t>
            </a:r>
            <a:r>
              <a:rPr lang="en-US" u="sng" dirty="0" smtClean="0">
                <a:solidFill>
                  <a:srgbClr val="002060"/>
                </a:solidFill>
              </a:rPr>
              <a:t> </a:t>
            </a:r>
            <a:r>
              <a:rPr lang="en-US" u="sng" dirty="0" err="1" smtClean="0">
                <a:solidFill>
                  <a:srgbClr val="002060"/>
                </a:solidFill>
              </a:rPr>
              <a:t>qobiliyati</a:t>
            </a:r>
            <a:endParaRPr lang="ru-RU" u="sng" dirty="0" smtClean="0">
              <a:solidFill>
                <a:srgbClr val="002060"/>
              </a:solidFill>
            </a:endParaRPr>
          </a:p>
          <a:p>
            <a:pPr marL="548640" indent="-411480" eaLnBrk="1" fontAlgn="auto" hangingPunct="1">
              <a:spcAft>
                <a:spcPts val="0"/>
              </a:spcAft>
              <a:buClr>
                <a:schemeClr val="tx1">
                  <a:shade val="95000"/>
                </a:schemeClr>
              </a:buClr>
              <a:buFont typeface="Wingdings 2"/>
              <a:buChar char=""/>
              <a:defRPr/>
            </a:pPr>
            <a:r>
              <a:rPr lang="en-US" dirty="0" err="1" smtClean="0"/>
              <a:t>Xodimlarni</a:t>
            </a:r>
            <a:r>
              <a:rPr lang="en-US" dirty="0" smtClean="0"/>
              <a:t> </a:t>
            </a:r>
            <a:r>
              <a:rPr lang="en-US" dirty="0" err="1" smtClean="0"/>
              <a:t>tanlay</a:t>
            </a:r>
            <a:r>
              <a:rPr lang="en-US" dirty="0" smtClean="0"/>
              <a:t> </a:t>
            </a:r>
            <a:r>
              <a:rPr lang="en-US" dirty="0" err="1" smtClean="0"/>
              <a:t>bilish</a:t>
            </a:r>
            <a:r>
              <a:rPr lang="en-US" dirty="0" smtClean="0"/>
              <a:t> </a:t>
            </a:r>
            <a:r>
              <a:rPr lang="en-US" dirty="0" err="1" smtClean="0"/>
              <a:t>va</a:t>
            </a:r>
            <a:r>
              <a:rPr lang="en-US" dirty="0" smtClean="0"/>
              <a:t> </a:t>
            </a:r>
            <a:r>
              <a:rPr lang="en-US" dirty="0" err="1" smtClean="0"/>
              <a:t>ulardan</a:t>
            </a:r>
            <a:r>
              <a:rPr lang="en-US" dirty="0" smtClean="0"/>
              <a:t> </a:t>
            </a:r>
            <a:r>
              <a:rPr lang="en-US" dirty="0" err="1" smtClean="0"/>
              <a:t>samarali</a:t>
            </a:r>
            <a:r>
              <a:rPr lang="en-US" dirty="0" smtClean="0"/>
              <a:t> </a:t>
            </a:r>
            <a:r>
              <a:rPr lang="en-US" dirty="0" err="1" smtClean="0"/>
              <a:t>foydalanishni</a:t>
            </a:r>
            <a:r>
              <a:rPr lang="en-US" dirty="0" smtClean="0"/>
              <a:t> </a:t>
            </a:r>
            <a:r>
              <a:rPr lang="en-US" dirty="0" err="1" smtClean="0"/>
              <a:t>ta</a:t>
            </a:r>
            <a:r>
              <a:rPr lang="en-GB" dirty="0" smtClean="0"/>
              <a:t>'</a:t>
            </a:r>
            <a:r>
              <a:rPr lang="en-US" dirty="0" err="1" smtClean="0"/>
              <a:t>minlay</a:t>
            </a:r>
            <a:r>
              <a:rPr lang="en-US" dirty="0" smtClean="0"/>
              <a:t> </a:t>
            </a:r>
            <a:r>
              <a:rPr lang="en-US" dirty="0" err="1" smtClean="0"/>
              <a:t>olish</a:t>
            </a:r>
            <a:r>
              <a:rPr lang="en-GB" dirty="0" smtClean="0"/>
              <a:t>; </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Qo</a:t>
            </a:r>
            <a:r>
              <a:rPr lang="en-GB" dirty="0" smtClean="0"/>
              <a:t>’</a:t>
            </a:r>
            <a:r>
              <a:rPr lang="en-US" dirty="0" smtClean="0"/>
              <a:t>l </a:t>
            </a:r>
            <a:r>
              <a:rPr lang="en-US" dirty="0" err="1" smtClean="0"/>
              <a:t>ostidagilarni</a:t>
            </a:r>
            <a:r>
              <a:rPr lang="en-US" dirty="0" smtClean="0"/>
              <a:t> </a:t>
            </a:r>
            <a:r>
              <a:rPr lang="en-US" dirty="0" err="1" smtClean="0"/>
              <a:t>mehnatga</a:t>
            </a:r>
            <a:r>
              <a:rPr lang="en-US" dirty="0" smtClean="0"/>
              <a:t> o</a:t>
            </a:r>
            <a:r>
              <a:rPr lang="en-GB" dirty="0" smtClean="0"/>
              <a:t>’</a:t>
            </a:r>
            <a:r>
              <a:rPr lang="en-US" dirty="0" err="1" smtClean="0"/>
              <a:t>rgatish</a:t>
            </a:r>
            <a:r>
              <a:rPr lang="en-US" dirty="0" smtClean="0"/>
              <a:t> </a:t>
            </a:r>
            <a:r>
              <a:rPr lang="en-US" dirty="0" err="1" smtClean="0"/>
              <a:t>va</a:t>
            </a:r>
            <a:r>
              <a:rPr lang="en-US" dirty="0" smtClean="0"/>
              <a:t> </a:t>
            </a:r>
            <a:r>
              <a:rPr lang="en-US" dirty="0" err="1" smtClean="0"/>
              <a:t>tarbiyalashni</a:t>
            </a:r>
            <a:r>
              <a:rPr lang="en-US" dirty="0" smtClean="0"/>
              <a:t> </a:t>
            </a:r>
            <a:r>
              <a:rPr lang="en-US" dirty="0" err="1" smtClean="0"/>
              <a:t>bilish</a:t>
            </a:r>
            <a:r>
              <a:rPr lang="en-GB" dirty="0" smtClean="0"/>
              <a:t>; </a:t>
            </a:r>
            <a:r>
              <a:rPr lang="en-US" dirty="0" err="1" smtClean="0"/>
              <a:t>jipslashgan</a:t>
            </a:r>
            <a:r>
              <a:rPr lang="en-US" dirty="0" smtClean="0"/>
              <a:t> </a:t>
            </a:r>
            <a:r>
              <a:rPr lang="en-US" dirty="0" err="1" smtClean="0"/>
              <a:t>jamoani</a:t>
            </a:r>
            <a:r>
              <a:rPr lang="en-US" dirty="0" smtClean="0"/>
              <a:t> </a:t>
            </a:r>
            <a:r>
              <a:rPr lang="en-US" dirty="0" err="1" smtClean="0"/>
              <a:t>vujudga</a:t>
            </a:r>
            <a:r>
              <a:rPr lang="en-US" dirty="0" smtClean="0"/>
              <a:t> </a:t>
            </a:r>
            <a:r>
              <a:rPr lang="en-US" dirty="0" err="1" smtClean="0"/>
              <a:t>keltira</a:t>
            </a:r>
            <a:r>
              <a:rPr lang="en-US" dirty="0" smtClean="0"/>
              <a:t> </a:t>
            </a:r>
            <a:r>
              <a:rPr lang="en-US" dirty="0" err="1" smtClean="0"/>
              <a:t>olish</a:t>
            </a:r>
            <a:r>
              <a:rPr lang="en-GB" dirty="0" smtClean="0"/>
              <a:t>; </a:t>
            </a:r>
            <a:r>
              <a:rPr lang="en-US" dirty="0" err="1" smtClean="0"/>
              <a:t>maqsad</a:t>
            </a:r>
            <a:r>
              <a:rPr lang="en-US" dirty="0" smtClean="0"/>
              <a:t> sari </a:t>
            </a:r>
            <a:r>
              <a:rPr lang="en-US" dirty="0" err="1" smtClean="0"/>
              <a:t>intiluvchanlik</a:t>
            </a:r>
            <a:r>
              <a:rPr lang="en-GB"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Kutilmagan</a:t>
            </a:r>
            <a:r>
              <a:rPr lang="en-US" dirty="0" smtClean="0"/>
              <a:t> </a:t>
            </a:r>
            <a:r>
              <a:rPr lang="en-US" dirty="0" err="1" smtClean="0"/>
              <a:t>vaziyatlarda</a:t>
            </a:r>
            <a:r>
              <a:rPr lang="en-US" dirty="0" smtClean="0"/>
              <a:t> </a:t>
            </a:r>
            <a:r>
              <a:rPr lang="en-US" dirty="0" err="1" smtClean="0"/>
              <a:t>boshqarish</a:t>
            </a:r>
            <a:r>
              <a:rPr lang="en-US" dirty="0" smtClean="0"/>
              <a:t> </a:t>
            </a:r>
            <a:r>
              <a:rPr lang="en-US" dirty="0" err="1" smtClean="0"/>
              <a:t>qobiliyatini</a:t>
            </a:r>
            <a:r>
              <a:rPr lang="en-US" dirty="0" smtClean="0"/>
              <a:t> </a:t>
            </a:r>
            <a:r>
              <a:rPr lang="en-US" dirty="0" err="1" smtClean="0"/>
              <a:t>yo</a:t>
            </a:r>
            <a:r>
              <a:rPr lang="en-GB" dirty="0" smtClean="0"/>
              <a:t>’</a:t>
            </a:r>
            <a:r>
              <a:rPr lang="en-US" dirty="0" err="1" smtClean="0"/>
              <a:t>qotmaslik</a:t>
            </a:r>
            <a:r>
              <a:rPr lang="en-GB"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GB" dirty="0" smtClean="0"/>
              <a:t>"</a:t>
            </a:r>
            <a:r>
              <a:rPr lang="en-US" dirty="0" err="1" smtClean="0"/>
              <a:t>Yomon</a:t>
            </a:r>
            <a:r>
              <a:rPr lang="en-US" dirty="0" smtClean="0"/>
              <a:t> </a:t>
            </a:r>
            <a:r>
              <a:rPr lang="en-US" dirty="0" err="1" smtClean="0"/>
              <a:t>korxona</a:t>
            </a:r>
            <a:r>
              <a:rPr lang="en-US" dirty="0" smtClean="0"/>
              <a:t> </a:t>
            </a:r>
            <a:r>
              <a:rPr lang="en-US" dirty="0" err="1" smtClean="0"/>
              <a:t>yoki</a:t>
            </a:r>
            <a:r>
              <a:rPr lang="en-US" dirty="0" smtClean="0"/>
              <a:t> </a:t>
            </a:r>
            <a:r>
              <a:rPr lang="en-US" dirty="0" err="1" smtClean="0"/>
              <a:t>tashkilot</a:t>
            </a:r>
            <a:r>
              <a:rPr lang="en-US" dirty="0" smtClean="0"/>
              <a:t> </a:t>
            </a:r>
            <a:r>
              <a:rPr lang="en-US" dirty="0" err="1" smtClean="0"/>
              <a:t>yo</a:t>
            </a:r>
            <a:r>
              <a:rPr lang="en-GB" dirty="0" smtClean="0"/>
              <a:t>’</a:t>
            </a:r>
            <a:r>
              <a:rPr lang="en-US" dirty="0" smtClean="0"/>
              <a:t>q</a:t>
            </a:r>
            <a:r>
              <a:rPr lang="en-GB" dirty="0" smtClean="0"/>
              <a:t>, </a:t>
            </a:r>
            <a:r>
              <a:rPr lang="en-US" dirty="0" err="1" smtClean="0"/>
              <a:t>lekin</a:t>
            </a:r>
            <a:r>
              <a:rPr lang="en-US" dirty="0" smtClean="0"/>
              <a:t> </a:t>
            </a:r>
            <a:r>
              <a:rPr lang="en-US" dirty="0" err="1" smtClean="0"/>
              <a:t>yomon</a:t>
            </a:r>
            <a:r>
              <a:rPr lang="en-US" dirty="0" smtClean="0"/>
              <a:t> </a:t>
            </a:r>
            <a:r>
              <a:rPr lang="en-US" dirty="0" err="1" smtClean="0"/>
              <a:t>rahbarlar</a:t>
            </a:r>
            <a:r>
              <a:rPr lang="en-US" dirty="0" smtClean="0"/>
              <a:t> </a:t>
            </a:r>
            <a:r>
              <a:rPr lang="en-US" dirty="0" err="1" smtClean="0"/>
              <a:t>bor</a:t>
            </a:r>
            <a:r>
              <a:rPr lang="en-GB" dirty="0" smtClean="0"/>
              <a:t>". </a:t>
            </a:r>
            <a:r>
              <a:rPr lang="en-US" dirty="0" smtClean="0"/>
              <a:t>Bu </a:t>
            </a:r>
            <a:r>
              <a:rPr lang="en-US" dirty="0" err="1" smtClean="0"/>
              <a:t>ibora</a:t>
            </a:r>
            <a:r>
              <a:rPr lang="en-US" dirty="0" smtClean="0"/>
              <a:t> </a:t>
            </a:r>
            <a:r>
              <a:rPr lang="en-US" dirty="0" err="1" smtClean="0"/>
              <a:t>shuni</a:t>
            </a:r>
            <a:r>
              <a:rPr lang="en-US" dirty="0" smtClean="0"/>
              <a:t> </a:t>
            </a:r>
            <a:r>
              <a:rPr lang="en-US" dirty="0" err="1" smtClean="0"/>
              <a:t>bildiradiki</a:t>
            </a:r>
            <a:r>
              <a:rPr lang="en-GB" dirty="0" smtClean="0"/>
              <a:t>, </a:t>
            </a:r>
            <a:r>
              <a:rPr lang="en-US" dirty="0" err="1" smtClean="0"/>
              <a:t>yomon</a:t>
            </a:r>
            <a:r>
              <a:rPr lang="en-US" dirty="0" smtClean="0"/>
              <a:t> </a:t>
            </a:r>
            <a:r>
              <a:rPr lang="en-US" dirty="0" err="1" smtClean="0"/>
              <a:t>ishlab</a:t>
            </a:r>
            <a:r>
              <a:rPr lang="en-US" dirty="0" smtClean="0"/>
              <a:t> </a:t>
            </a:r>
            <a:r>
              <a:rPr lang="en-US" dirty="0" err="1" smtClean="0"/>
              <a:t>turgan</a:t>
            </a:r>
            <a:r>
              <a:rPr lang="en-US" dirty="0" smtClean="0"/>
              <a:t> </a:t>
            </a:r>
            <a:r>
              <a:rPr lang="en-US" dirty="0" err="1" smtClean="0"/>
              <a:t>korxonaga</a:t>
            </a:r>
            <a:r>
              <a:rPr lang="en-US" dirty="0" smtClean="0"/>
              <a:t> </a:t>
            </a:r>
            <a:r>
              <a:rPr lang="en-US" dirty="0" err="1" smtClean="0"/>
              <a:t>jamoani</a:t>
            </a:r>
            <a:r>
              <a:rPr lang="en-US" dirty="0" smtClean="0"/>
              <a:t> </a:t>
            </a:r>
            <a:r>
              <a:rPr lang="en-US" dirty="0" err="1" smtClean="0"/>
              <a:t>yaxshi</a:t>
            </a:r>
            <a:r>
              <a:rPr lang="en-US" dirty="0" smtClean="0"/>
              <a:t> </a:t>
            </a:r>
            <a:r>
              <a:rPr lang="en-US" dirty="0" err="1" smtClean="0"/>
              <a:t>boshqaradigan</a:t>
            </a:r>
            <a:r>
              <a:rPr lang="en-GB" dirty="0" smtClean="0"/>
              <a:t>, </a:t>
            </a:r>
            <a:r>
              <a:rPr lang="en-US" dirty="0" err="1" smtClean="0"/>
              <a:t>tashkilotchilik</a:t>
            </a:r>
            <a:r>
              <a:rPr lang="en-US" dirty="0" smtClean="0"/>
              <a:t> </a:t>
            </a:r>
            <a:r>
              <a:rPr lang="en-US" dirty="0" err="1" smtClean="0"/>
              <a:t>qobiliyati</a:t>
            </a:r>
            <a:r>
              <a:rPr lang="en-US" dirty="0" smtClean="0"/>
              <a:t> </a:t>
            </a:r>
            <a:r>
              <a:rPr lang="en-US" dirty="0" err="1" smtClean="0"/>
              <a:t>yuqori</a:t>
            </a:r>
            <a:r>
              <a:rPr lang="en-GB" dirty="0" smtClean="0"/>
              <a:t>, </a:t>
            </a:r>
            <a:r>
              <a:rPr lang="en-US" dirty="0" err="1" smtClean="0"/>
              <a:t>mehnatsevar</a:t>
            </a:r>
            <a:r>
              <a:rPr lang="en-GB" dirty="0" smtClean="0"/>
              <a:t>, </a:t>
            </a:r>
            <a:r>
              <a:rPr lang="en-US" dirty="0" err="1" smtClean="0"/>
              <a:t>talabchan</a:t>
            </a:r>
            <a:r>
              <a:rPr lang="en-GB" dirty="0" smtClean="0"/>
              <a:t>, </a:t>
            </a:r>
            <a:r>
              <a:rPr lang="en-US" dirty="0" err="1" smtClean="0"/>
              <a:t>bilimdon</a:t>
            </a:r>
            <a:r>
              <a:rPr lang="en-US" dirty="0" smtClean="0"/>
              <a:t> </a:t>
            </a:r>
            <a:r>
              <a:rPr lang="en-US" dirty="0" err="1" smtClean="0"/>
              <a:t>rahbar</a:t>
            </a:r>
            <a:r>
              <a:rPr lang="en-US" dirty="0" smtClean="0"/>
              <a:t> </a:t>
            </a:r>
            <a:r>
              <a:rPr lang="en-US" dirty="0" err="1" smtClean="0"/>
              <a:t>qo</a:t>
            </a:r>
            <a:r>
              <a:rPr lang="en-GB" dirty="0" smtClean="0"/>
              <a:t>’</a:t>
            </a:r>
            <a:r>
              <a:rPr lang="en-US" dirty="0" err="1" smtClean="0"/>
              <a:t>yilsa</a:t>
            </a:r>
            <a:r>
              <a:rPr lang="en-GB" dirty="0" smtClean="0"/>
              <a:t>, </a:t>
            </a:r>
            <a:r>
              <a:rPr lang="en-US" dirty="0" smtClean="0"/>
              <a:t>u </a:t>
            </a:r>
            <a:r>
              <a:rPr lang="en-US" dirty="0" err="1" smtClean="0"/>
              <a:t>korxonani</a:t>
            </a:r>
            <a:r>
              <a:rPr lang="en-US" dirty="0" smtClean="0"/>
              <a:t> </a:t>
            </a:r>
            <a:r>
              <a:rPr lang="en-US" dirty="0" err="1" smtClean="0"/>
              <a:t>tezda</a:t>
            </a:r>
            <a:r>
              <a:rPr lang="en-US" dirty="0" smtClean="0"/>
              <a:t> </a:t>
            </a:r>
            <a:r>
              <a:rPr lang="en-US" dirty="0" err="1" smtClean="0"/>
              <a:t>yaxshi</a:t>
            </a:r>
            <a:r>
              <a:rPr lang="en-US" dirty="0" smtClean="0"/>
              <a:t> </a:t>
            </a:r>
            <a:r>
              <a:rPr lang="en-US" dirty="0" err="1" smtClean="0"/>
              <a:t>korxona</a:t>
            </a:r>
            <a:r>
              <a:rPr lang="en-US" dirty="0" smtClean="0"/>
              <a:t> </a:t>
            </a:r>
            <a:r>
              <a:rPr lang="en-US" dirty="0" err="1" smtClean="0"/>
              <a:t>safiga</a:t>
            </a:r>
            <a:r>
              <a:rPr lang="en-US" dirty="0" smtClean="0"/>
              <a:t> </a:t>
            </a:r>
            <a:r>
              <a:rPr lang="en-US" dirty="0" err="1" smtClean="0"/>
              <a:t>qo</a:t>
            </a:r>
            <a:r>
              <a:rPr lang="en-GB" dirty="0" smtClean="0"/>
              <a:t>’</a:t>
            </a:r>
            <a:r>
              <a:rPr lang="en-US" dirty="0" err="1" smtClean="0"/>
              <a:t>shadi</a:t>
            </a:r>
            <a:r>
              <a:rPr lang="en-GB" dirty="0" smtClean="0"/>
              <a:t>.</a:t>
            </a:r>
            <a:endParaRPr lang="ru-RU" dirty="0" smtClean="0"/>
          </a:p>
          <a:p>
            <a:pPr marL="548640" indent="-411480" eaLnBrk="1" fontAlgn="auto" hangingPunct="1">
              <a:spcAft>
                <a:spcPts val="0"/>
              </a:spcAft>
              <a:buClr>
                <a:schemeClr val="tx1">
                  <a:shade val="95000"/>
                </a:schemeClr>
              </a:buClr>
              <a:buFont typeface="Wingdings 2"/>
              <a:buNone/>
              <a:defRPr/>
            </a:pPr>
            <a:r>
              <a:rPr lang="en-US" dirty="0" smtClean="0"/>
              <a:t>       Agar </a:t>
            </a:r>
            <a:r>
              <a:rPr lang="en-US" dirty="0" err="1" smtClean="0"/>
              <a:t>ishlab</a:t>
            </a:r>
            <a:r>
              <a:rPr lang="en-US" dirty="0" smtClean="0"/>
              <a:t> </a:t>
            </a:r>
            <a:r>
              <a:rPr lang="en-US" dirty="0" err="1" smtClean="0"/>
              <a:t>turgan</a:t>
            </a:r>
            <a:r>
              <a:rPr lang="en-US" dirty="0" smtClean="0"/>
              <a:t> </a:t>
            </a:r>
            <a:r>
              <a:rPr lang="en-US" dirty="0" err="1" smtClean="0"/>
              <a:t>korxonaga</a:t>
            </a:r>
            <a:r>
              <a:rPr lang="en-US" dirty="0" smtClean="0"/>
              <a:t> </a:t>
            </a:r>
            <a:r>
              <a:rPr lang="en-US" dirty="0" err="1" smtClean="0"/>
              <a:t>tasodifan</a:t>
            </a:r>
            <a:r>
              <a:rPr lang="en-US" dirty="0" smtClean="0"/>
              <a:t> </a:t>
            </a:r>
            <a:r>
              <a:rPr lang="en-US" dirty="0" err="1" smtClean="0"/>
              <a:t>tashkilotchilik</a:t>
            </a:r>
            <a:r>
              <a:rPr lang="en-US" dirty="0" smtClean="0"/>
              <a:t> </a:t>
            </a:r>
            <a:r>
              <a:rPr lang="en-US" dirty="0" err="1" smtClean="0"/>
              <a:t>qobiliyati</a:t>
            </a:r>
            <a:r>
              <a:rPr lang="en-US" dirty="0" smtClean="0"/>
              <a:t> past </a:t>
            </a:r>
            <a:r>
              <a:rPr lang="en-US" dirty="0" err="1" smtClean="0"/>
              <a:t>rahbar</a:t>
            </a:r>
            <a:r>
              <a:rPr lang="en-US" dirty="0" smtClean="0"/>
              <a:t> </a:t>
            </a:r>
            <a:r>
              <a:rPr lang="en-US" dirty="0" err="1" smtClean="0"/>
              <a:t>kelib</a:t>
            </a:r>
            <a:r>
              <a:rPr lang="en-US" dirty="0" smtClean="0"/>
              <a:t> </a:t>
            </a:r>
            <a:r>
              <a:rPr lang="en-US" dirty="0" err="1" smtClean="0"/>
              <a:t>qolsa</a:t>
            </a:r>
            <a:r>
              <a:rPr lang="en-GB" dirty="0" smtClean="0"/>
              <a:t>, </a:t>
            </a:r>
            <a:r>
              <a:rPr lang="en-US" dirty="0" smtClean="0"/>
              <a:t>u </a:t>
            </a:r>
            <a:r>
              <a:rPr lang="en-US" dirty="0" err="1" smtClean="0"/>
              <a:t>korxona</a:t>
            </a:r>
            <a:r>
              <a:rPr lang="en-US" dirty="0" smtClean="0"/>
              <a:t> </a:t>
            </a:r>
            <a:r>
              <a:rPr lang="en-US" dirty="0" err="1" smtClean="0"/>
              <a:t>asta</a:t>
            </a:r>
            <a:r>
              <a:rPr lang="en-GB" dirty="0" smtClean="0"/>
              <a:t>-</a:t>
            </a:r>
            <a:r>
              <a:rPr lang="en-US" dirty="0" err="1" smtClean="0"/>
              <a:t>sekin</a:t>
            </a:r>
            <a:r>
              <a:rPr lang="en-US" dirty="0" smtClean="0"/>
              <a:t> </a:t>
            </a:r>
            <a:r>
              <a:rPr lang="en-US" dirty="0" err="1" smtClean="0"/>
              <a:t>tanazzulga</a:t>
            </a:r>
            <a:r>
              <a:rPr lang="en-US" dirty="0" smtClean="0"/>
              <a:t> </a:t>
            </a:r>
            <a:r>
              <a:rPr lang="en-US" dirty="0" err="1" smtClean="0"/>
              <a:t>yuz</a:t>
            </a:r>
            <a:r>
              <a:rPr lang="en-US" dirty="0" smtClean="0"/>
              <a:t> </a:t>
            </a:r>
            <a:r>
              <a:rPr lang="en-US" dirty="0" err="1" smtClean="0"/>
              <a:t>tutadi</a:t>
            </a:r>
            <a:r>
              <a:rPr lang="en-GB" dirty="0" smtClean="0"/>
              <a:t>.</a:t>
            </a:r>
            <a:endParaRPr lang="ru-RU" dirty="0" smtClean="0"/>
          </a:p>
          <a:p>
            <a:pPr marL="548640" indent="-411480" eaLnBrk="1" fontAlgn="auto" hangingPunct="1">
              <a:spcAft>
                <a:spcPts val="0"/>
              </a:spcAft>
              <a:buClr>
                <a:schemeClr val="tx1">
                  <a:shade val="95000"/>
                </a:schemeClr>
              </a:buClr>
              <a:buFont typeface="Wingdings 2"/>
              <a:buChar char=""/>
              <a:defRPr/>
            </a:pPr>
            <a:endParaRPr lang="ru-RU" dirty="0"/>
          </a:p>
        </p:txBody>
      </p:sp>
    </p:spTree>
  </p:cSld>
  <p:clrMapOvr>
    <a:masterClrMapping/>
  </p:clrMapOvr>
  <p:transition>
    <p:blinds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Содержимое 2"/>
          <p:cNvSpPr>
            <a:spLocks noGrp="1"/>
          </p:cNvSpPr>
          <p:nvPr>
            <p:ph idx="1"/>
          </p:nvPr>
        </p:nvSpPr>
        <p:spPr>
          <a:xfrm>
            <a:off x="457200" y="785813"/>
            <a:ext cx="8229600" cy="5522912"/>
          </a:xfrm>
        </p:spPr>
        <p:txBody>
          <a:bodyPr/>
          <a:lstStyle/>
          <a:p>
            <a:pPr algn="ctr" eaLnBrk="1" hangingPunct="1">
              <a:buFont typeface="Wingdings 2" pitchFamily="18" charset="2"/>
              <a:buNone/>
            </a:pPr>
            <a:r>
              <a:rPr lang="en-US" smtClean="0"/>
              <a:t>     </a:t>
            </a:r>
            <a:r>
              <a:rPr lang="ru-RU" smtClean="0">
                <a:latin typeface="Arial" charset="0"/>
              </a:rPr>
              <a:t>Режа</a:t>
            </a:r>
          </a:p>
          <a:p>
            <a:pPr eaLnBrk="1" hangingPunct="1">
              <a:buFont typeface="Wingdings 2" pitchFamily="18" charset="2"/>
              <a:buNone/>
            </a:pPr>
            <a:r>
              <a:rPr lang="uz-Cyrl-UZ" smtClean="0"/>
              <a:t>1. Menejer va rahbarlik uslubi tushunchasi</a:t>
            </a:r>
            <a:endParaRPr lang="ru-RU" smtClean="0"/>
          </a:p>
          <a:p>
            <a:pPr eaLnBrk="1" hangingPunct="1">
              <a:buFont typeface="Wingdings 2" pitchFamily="18" charset="2"/>
              <a:buNone/>
            </a:pPr>
            <a:r>
              <a:rPr lang="en-US" smtClean="0"/>
              <a:t>     </a:t>
            </a:r>
            <a:r>
              <a:rPr lang="uz-Cyrl-UZ" smtClean="0"/>
              <a:t>2. Rahbarlik usulubiga qarab rahbarning turlarga </a:t>
            </a:r>
            <a:r>
              <a:rPr lang="en-US" smtClean="0"/>
              <a:t> </a:t>
            </a:r>
          </a:p>
          <a:p>
            <a:pPr eaLnBrk="1" hangingPunct="1">
              <a:buFont typeface="Wingdings 2" pitchFamily="18" charset="2"/>
              <a:buNone/>
            </a:pPr>
            <a:r>
              <a:rPr lang="en-US" smtClean="0"/>
              <a:t>         </a:t>
            </a:r>
            <a:r>
              <a:rPr lang="uz-Cyrl-UZ" smtClean="0"/>
              <a:t>ajratilishi</a:t>
            </a:r>
            <a:endParaRPr lang="ru-RU" smtClean="0"/>
          </a:p>
          <a:p>
            <a:pPr eaLnBrk="1" hangingPunct="1">
              <a:buFont typeface="Wingdings 2" pitchFamily="18" charset="2"/>
              <a:buNone/>
            </a:pPr>
            <a:r>
              <a:rPr lang="en-US" smtClean="0"/>
              <a:t>     </a:t>
            </a:r>
            <a:r>
              <a:rPr lang="uz-Cyrl-UZ" smtClean="0"/>
              <a:t>3. Rahbar fazilatlari to’g’risida Gippokrat fikrlari</a:t>
            </a:r>
            <a:endParaRPr lang="ru-RU" smtClean="0"/>
          </a:p>
          <a:p>
            <a:pPr eaLnBrk="1" hangingPunct="1">
              <a:buFont typeface="Wingdings 2" pitchFamily="18" charset="2"/>
              <a:buNone/>
            </a:pPr>
            <a:r>
              <a:rPr lang="en-US" smtClean="0"/>
              <a:t>     </a:t>
            </a:r>
            <a:r>
              <a:rPr lang="uz-Cyrl-UZ" smtClean="0"/>
              <a:t>4. Rahbarga qo’yiladigan talablar. Rahbar</a:t>
            </a:r>
            <a:endParaRPr lang="en-US" smtClean="0"/>
          </a:p>
          <a:p>
            <a:pPr eaLnBrk="1" hangingPunct="1">
              <a:buFont typeface="Wingdings 2" pitchFamily="18" charset="2"/>
              <a:buNone/>
            </a:pPr>
            <a:r>
              <a:rPr lang="en-US" smtClean="0"/>
              <a:t>        </a:t>
            </a:r>
            <a:r>
              <a:rPr lang="uz-Cyrl-UZ" smtClean="0"/>
              <a:t> madaniyati</a:t>
            </a:r>
            <a:endParaRPr lang="ru-RU" smtClean="0"/>
          </a:p>
          <a:p>
            <a:pPr eaLnBrk="1" hangingPunct="1"/>
            <a:endParaRPr lang="ru-RU" smtClean="0"/>
          </a:p>
        </p:txBody>
      </p:sp>
    </p:spTree>
  </p:cSld>
  <p:clrMapOvr>
    <a:masterClrMapping/>
  </p:clrMapOvr>
  <p:transition>
    <p:pull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endParaRPr lang="ru-RU"/>
          </a:p>
        </p:txBody>
      </p:sp>
      <p:sp>
        <p:nvSpPr>
          <p:cNvPr id="3" name="Содержимое 2"/>
          <p:cNvSpPr>
            <a:spLocks noGrp="1"/>
          </p:cNvSpPr>
          <p:nvPr>
            <p:ph idx="1"/>
          </p:nvPr>
        </p:nvSpPr>
        <p:spPr>
          <a:xfrm>
            <a:off x="457200" y="285750"/>
            <a:ext cx="8229600" cy="6022975"/>
          </a:xfrm>
        </p:spPr>
        <p:txBody>
          <a:bodyPr>
            <a:normAutofit fontScale="85000" lnSpcReduction="20000"/>
          </a:bodyPr>
          <a:lstStyle/>
          <a:p>
            <a:pPr marL="548640" indent="-411480" eaLnBrk="1" fontAlgn="auto" hangingPunct="1">
              <a:spcAft>
                <a:spcPts val="0"/>
              </a:spcAft>
              <a:buClr>
                <a:schemeClr val="tx1">
                  <a:shade val="95000"/>
                </a:schemeClr>
              </a:buClr>
              <a:buFont typeface="Wingdings 2"/>
              <a:buNone/>
              <a:defRPr/>
            </a:pPr>
            <a:r>
              <a:rPr lang="en-US" dirty="0" smtClean="0"/>
              <a:t>          </a:t>
            </a:r>
            <a:r>
              <a:rPr lang="en-US" u="sng" dirty="0" smtClean="0">
                <a:solidFill>
                  <a:srgbClr val="002060"/>
                </a:solidFill>
              </a:rPr>
              <a:t>5. </a:t>
            </a:r>
            <a:r>
              <a:rPr lang="en-US" u="sng" dirty="0" err="1" smtClean="0">
                <a:solidFill>
                  <a:srgbClr val="002060"/>
                </a:solidFill>
              </a:rPr>
              <a:t>Boshqarish</a:t>
            </a:r>
            <a:r>
              <a:rPr lang="en-US" u="sng" dirty="0" smtClean="0">
                <a:solidFill>
                  <a:srgbClr val="002060"/>
                </a:solidFill>
              </a:rPr>
              <a:t> </a:t>
            </a:r>
            <a:r>
              <a:rPr lang="en-US" u="sng" dirty="0" err="1" smtClean="0">
                <a:solidFill>
                  <a:srgbClr val="002060"/>
                </a:solidFill>
              </a:rPr>
              <a:t>samaradorligini</a:t>
            </a:r>
            <a:r>
              <a:rPr lang="en-US" u="sng" dirty="0" smtClean="0">
                <a:solidFill>
                  <a:srgbClr val="002060"/>
                </a:solidFill>
              </a:rPr>
              <a:t> </a:t>
            </a:r>
            <a:r>
              <a:rPr lang="en-US" u="sng" dirty="0" err="1" smtClean="0">
                <a:solidFill>
                  <a:srgbClr val="002060"/>
                </a:solidFill>
              </a:rPr>
              <a:t>ta'minlay</a:t>
            </a:r>
            <a:r>
              <a:rPr lang="en-US" u="sng" dirty="0" smtClean="0">
                <a:solidFill>
                  <a:srgbClr val="002060"/>
                </a:solidFill>
              </a:rPr>
              <a:t> </a:t>
            </a:r>
            <a:r>
              <a:rPr lang="en-US" u="sng" dirty="0" err="1" smtClean="0">
                <a:solidFill>
                  <a:srgbClr val="002060"/>
                </a:solidFill>
              </a:rPr>
              <a:t>olish</a:t>
            </a:r>
            <a:endParaRPr lang="ru-RU" u="sng" dirty="0" smtClean="0">
              <a:solidFill>
                <a:srgbClr val="002060"/>
              </a:solidFill>
            </a:endParaRPr>
          </a:p>
          <a:p>
            <a:pPr marL="548640" indent="-411480" eaLnBrk="1" fontAlgn="auto" hangingPunct="1">
              <a:spcAft>
                <a:spcPts val="0"/>
              </a:spcAft>
              <a:buClr>
                <a:schemeClr val="tx1">
                  <a:shade val="95000"/>
                </a:schemeClr>
              </a:buClr>
              <a:buFont typeface="Wingdings 2"/>
              <a:buChar char=""/>
              <a:defRPr/>
            </a:pPr>
            <a:r>
              <a:rPr lang="en-US" dirty="0" err="1" smtClean="0"/>
              <a:t>Boshqarishni</a:t>
            </a:r>
            <a:r>
              <a:rPr lang="en-US" dirty="0" smtClean="0"/>
              <a:t> </a:t>
            </a:r>
            <a:r>
              <a:rPr lang="en-US" dirty="0" err="1" smtClean="0"/>
              <a:t>kollegial</a:t>
            </a:r>
            <a:r>
              <a:rPr lang="en-US" dirty="0" smtClean="0"/>
              <a:t> </a:t>
            </a:r>
            <a:r>
              <a:rPr lang="en-US" dirty="0" err="1" smtClean="0"/>
              <a:t>tarzda</a:t>
            </a:r>
            <a:r>
              <a:rPr lang="en-US" dirty="0" smtClean="0"/>
              <a:t> </a:t>
            </a:r>
            <a:r>
              <a:rPr lang="en-US" dirty="0" err="1" smtClean="0"/>
              <a:t>tashkil</a:t>
            </a:r>
            <a:r>
              <a:rPr lang="en-US" dirty="0" smtClean="0"/>
              <a:t> </a:t>
            </a:r>
            <a:r>
              <a:rPr lang="en-US" dirty="0" err="1" smtClean="0"/>
              <a:t>qila</a:t>
            </a:r>
            <a:r>
              <a:rPr lang="en-US" dirty="0" smtClean="0"/>
              <a:t> </a:t>
            </a:r>
            <a:r>
              <a:rPr lang="en-US" dirty="0" err="1" smtClean="0"/>
              <a:t>olish</a:t>
            </a:r>
            <a:r>
              <a:rPr lang="en-US" dirty="0" smtClean="0"/>
              <a:t> </a:t>
            </a:r>
            <a:r>
              <a:rPr lang="en-US" dirty="0" err="1" smtClean="0"/>
              <a:t>qobiliyati</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Ish</a:t>
            </a:r>
            <a:r>
              <a:rPr lang="en-US" dirty="0" smtClean="0"/>
              <a:t> </a:t>
            </a:r>
            <a:r>
              <a:rPr lang="en-US" dirty="0" err="1" smtClean="0"/>
              <a:t>haqida</a:t>
            </a:r>
            <a:r>
              <a:rPr lang="en-US" dirty="0" smtClean="0"/>
              <a:t> </a:t>
            </a:r>
            <a:r>
              <a:rPr lang="en-US" dirty="0" err="1" smtClean="0"/>
              <a:t>qisqa</a:t>
            </a:r>
            <a:r>
              <a:rPr lang="en-US" dirty="0" smtClean="0"/>
              <a:t> </a:t>
            </a:r>
            <a:r>
              <a:rPr lang="en-US" dirty="0" err="1" smtClean="0"/>
              <a:t>va</a:t>
            </a:r>
            <a:r>
              <a:rPr lang="en-US" dirty="0" smtClean="0"/>
              <a:t> </a:t>
            </a:r>
            <a:r>
              <a:rPr lang="en-US" dirty="0" err="1" smtClean="0"/>
              <a:t>aniq</a:t>
            </a:r>
            <a:r>
              <a:rPr lang="en-US" dirty="0" smtClean="0"/>
              <a:t> </a:t>
            </a:r>
            <a:r>
              <a:rPr lang="en-US" dirty="0" err="1" smtClean="0"/>
              <a:t>gapirish</a:t>
            </a:r>
            <a:r>
              <a:rPr lang="en-US" dirty="0" smtClean="0"/>
              <a:t> </a:t>
            </a:r>
            <a:r>
              <a:rPr lang="en-US" dirty="0" err="1" smtClean="0"/>
              <a:t>qobiliyati</a:t>
            </a:r>
            <a:r>
              <a:rPr lang="en-US" dirty="0" smtClean="0"/>
              <a:t>; </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Ishga</a:t>
            </a:r>
            <a:r>
              <a:rPr lang="en-US" dirty="0" smtClean="0"/>
              <a:t> </a:t>
            </a:r>
            <a:r>
              <a:rPr lang="en-US" dirty="0" err="1" smtClean="0"/>
              <a:t>oid</a:t>
            </a:r>
            <a:r>
              <a:rPr lang="en-US" dirty="0" smtClean="0"/>
              <a:t> </a:t>
            </a:r>
            <a:r>
              <a:rPr lang="en-US" dirty="0" err="1" smtClean="0"/>
              <a:t>xat</a:t>
            </a:r>
            <a:r>
              <a:rPr lang="en-US" dirty="0" smtClean="0"/>
              <a:t>, </a:t>
            </a:r>
            <a:r>
              <a:rPr lang="en-US" dirty="0" err="1" smtClean="0"/>
              <a:t>buyruq</a:t>
            </a:r>
            <a:r>
              <a:rPr lang="en-US" dirty="0" smtClean="0"/>
              <a:t>, </a:t>
            </a:r>
            <a:r>
              <a:rPr lang="en-US" dirty="0" err="1" smtClean="0"/>
              <a:t>farmoyishlar</a:t>
            </a:r>
            <a:r>
              <a:rPr lang="en-US" dirty="0" smtClean="0"/>
              <a:t> </a:t>
            </a:r>
            <a:r>
              <a:rPr lang="en-US" dirty="0" err="1" smtClean="0"/>
              <a:t>yoza</a:t>
            </a:r>
            <a:r>
              <a:rPr lang="en-US" dirty="0" smtClean="0"/>
              <a:t> </a:t>
            </a:r>
            <a:r>
              <a:rPr lang="en-US" dirty="0" err="1" smtClean="0"/>
              <a:t>bilish</a:t>
            </a:r>
            <a:r>
              <a:rPr lang="en-US" dirty="0" smtClean="0"/>
              <a:t> </a:t>
            </a:r>
            <a:r>
              <a:rPr lang="en-US" dirty="0" err="1" smtClean="0"/>
              <a:t>turli</a:t>
            </a:r>
            <a:r>
              <a:rPr lang="en-US" dirty="0" smtClean="0"/>
              <a:t> </a:t>
            </a:r>
            <a:r>
              <a:rPr lang="en-US" dirty="0" err="1" smtClean="0"/>
              <a:t>manbaalardan</a:t>
            </a:r>
            <a:r>
              <a:rPr lang="en-US" dirty="0" smtClean="0"/>
              <a:t> </a:t>
            </a:r>
            <a:r>
              <a:rPr lang="en-US" dirty="0" err="1" smtClean="0"/>
              <a:t>ish</a:t>
            </a:r>
            <a:r>
              <a:rPr lang="en-US" dirty="0" smtClean="0"/>
              <a:t> </a:t>
            </a:r>
            <a:r>
              <a:rPr lang="en-US" dirty="0" err="1" smtClean="0"/>
              <a:t>uchun</a:t>
            </a:r>
            <a:r>
              <a:rPr lang="en-US" dirty="0" smtClean="0"/>
              <a:t> </a:t>
            </a:r>
            <a:r>
              <a:rPr lang="en-US" dirty="0" err="1" smtClean="0"/>
              <a:t>zarur</a:t>
            </a:r>
            <a:r>
              <a:rPr lang="en-US" dirty="0" smtClean="0"/>
              <a:t> </a:t>
            </a:r>
            <a:r>
              <a:rPr lang="en-US" dirty="0" err="1" smtClean="0"/>
              <a:t>axborotlarni</a:t>
            </a:r>
            <a:r>
              <a:rPr lang="en-US" dirty="0" smtClean="0"/>
              <a:t> </a:t>
            </a:r>
            <a:r>
              <a:rPr lang="en-US" dirty="0" err="1" smtClean="0"/>
              <a:t>olish</a:t>
            </a:r>
            <a:r>
              <a:rPr lang="en-US" dirty="0" smtClean="0"/>
              <a:t> </a:t>
            </a:r>
            <a:r>
              <a:rPr lang="en-US" dirty="0" err="1" smtClean="0"/>
              <a:t>qobiliyati</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Rahbarlarni</a:t>
            </a:r>
            <a:r>
              <a:rPr lang="en-US" dirty="0" smtClean="0"/>
              <a:t> </a:t>
            </a:r>
            <a:r>
              <a:rPr lang="en-US" dirty="0" err="1" smtClean="0"/>
              <a:t>va</a:t>
            </a:r>
            <a:r>
              <a:rPr lang="en-US" dirty="0" smtClean="0"/>
              <a:t> </a:t>
            </a:r>
            <a:r>
              <a:rPr lang="en-US" dirty="0" err="1" smtClean="0"/>
              <a:t>qo’l</a:t>
            </a:r>
            <a:r>
              <a:rPr lang="en-US" dirty="0" smtClean="0"/>
              <a:t> </a:t>
            </a:r>
            <a:r>
              <a:rPr lang="en-US" dirty="0" err="1" smtClean="0"/>
              <a:t>ostidagilarni</a:t>
            </a:r>
            <a:r>
              <a:rPr lang="en-US" dirty="0" smtClean="0"/>
              <a:t> </a:t>
            </a:r>
            <a:r>
              <a:rPr lang="en-US" dirty="0" err="1" smtClean="0"/>
              <a:t>tinglay</a:t>
            </a:r>
            <a:r>
              <a:rPr lang="en-US" dirty="0" smtClean="0"/>
              <a:t> </a:t>
            </a:r>
            <a:r>
              <a:rPr lang="en-US" dirty="0" err="1" smtClean="0"/>
              <a:t>bilish</a:t>
            </a:r>
            <a:r>
              <a:rPr lang="en-US" dirty="0" smtClean="0"/>
              <a:t> </a:t>
            </a:r>
            <a:r>
              <a:rPr lang="en-US" dirty="0" err="1" smtClean="0"/>
              <a:t>qobiliyati</a:t>
            </a:r>
            <a:r>
              <a:rPr lang="en-US" dirty="0" smtClean="0"/>
              <a:t>; </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Asoslangan</a:t>
            </a:r>
            <a:r>
              <a:rPr lang="en-US" dirty="0" smtClean="0"/>
              <a:t> </a:t>
            </a:r>
            <a:r>
              <a:rPr lang="en-US" dirty="0" err="1" smtClean="0"/>
              <a:t>qarorlarni</a:t>
            </a:r>
            <a:r>
              <a:rPr lang="en-US" dirty="0" smtClean="0"/>
              <a:t> </a:t>
            </a:r>
            <a:r>
              <a:rPr lang="en-US" dirty="0" err="1" smtClean="0"/>
              <a:t>mustaqil</a:t>
            </a:r>
            <a:r>
              <a:rPr lang="en-US" dirty="0" smtClean="0"/>
              <a:t> </a:t>
            </a:r>
            <a:r>
              <a:rPr lang="en-US" dirty="0" err="1" smtClean="0"/>
              <a:t>va</a:t>
            </a:r>
            <a:r>
              <a:rPr lang="en-US" dirty="0" smtClean="0"/>
              <a:t> </a:t>
            </a:r>
            <a:r>
              <a:rPr lang="en-US" dirty="0" err="1" smtClean="0"/>
              <a:t>tez</a:t>
            </a:r>
            <a:r>
              <a:rPr lang="en-US" dirty="0" smtClean="0"/>
              <a:t> </a:t>
            </a:r>
            <a:r>
              <a:rPr lang="en-US" dirty="0" err="1" smtClean="0"/>
              <a:t>qabul</a:t>
            </a:r>
            <a:r>
              <a:rPr lang="en-US" dirty="0" smtClean="0"/>
              <a:t> </a:t>
            </a:r>
            <a:r>
              <a:rPr lang="en-US" dirty="0" err="1" smtClean="0"/>
              <a:t>qila</a:t>
            </a:r>
            <a:r>
              <a:rPr lang="en-US" dirty="0" smtClean="0"/>
              <a:t> </a:t>
            </a:r>
            <a:r>
              <a:rPr lang="en-US" dirty="0" err="1" smtClean="0"/>
              <a:t>bilish</a:t>
            </a:r>
            <a:r>
              <a:rPr lang="en-US" dirty="0" smtClean="0"/>
              <a:t> </a:t>
            </a:r>
            <a:r>
              <a:rPr lang="en-US" dirty="0" err="1" smtClean="0"/>
              <a:t>qobiliyati</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Rejalarni</a:t>
            </a:r>
            <a:r>
              <a:rPr lang="en-US" dirty="0" smtClean="0"/>
              <a:t> </a:t>
            </a:r>
            <a:r>
              <a:rPr lang="en-US" dirty="0" err="1" smtClean="0"/>
              <a:t>bajarishdan</a:t>
            </a:r>
            <a:r>
              <a:rPr lang="en-US" dirty="0" smtClean="0"/>
              <a:t> </a:t>
            </a:r>
            <a:r>
              <a:rPr lang="en-US" dirty="0" err="1" smtClean="0"/>
              <a:t>xodimlarning</a:t>
            </a:r>
            <a:r>
              <a:rPr lang="en-US" dirty="0" smtClean="0"/>
              <a:t> </a:t>
            </a:r>
            <a:r>
              <a:rPr lang="en-US" dirty="0" err="1" smtClean="0"/>
              <a:t>moddiy</a:t>
            </a:r>
            <a:r>
              <a:rPr lang="en-US" dirty="0" smtClean="0"/>
              <a:t> </a:t>
            </a:r>
            <a:r>
              <a:rPr lang="en-US" dirty="0" err="1" smtClean="0"/>
              <a:t>va</a:t>
            </a:r>
            <a:r>
              <a:rPr lang="en-US" dirty="0" smtClean="0"/>
              <a:t> </a:t>
            </a:r>
            <a:r>
              <a:rPr lang="en-US" dirty="0" err="1" smtClean="0"/>
              <a:t>ma'naviy</a:t>
            </a:r>
            <a:r>
              <a:rPr lang="en-US" dirty="0" smtClean="0"/>
              <a:t> </a:t>
            </a:r>
            <a:r>
              <a:rPr lang="en-US" dirty="0" err="1" smtClean="0"/>
              <a:t>manfaatdorligini</a:t>
            </a:r>
            <a:r>
              <a:rPr lang="en-US" dirty="0" smtClean="0"/>
              <a:t> </a:t>
            </a:r>
            <a:r>
              <a:rPr lang="en-US" dirty="0" err="1" smtClean="0"/>
              <a:t>ta'minlash</a:t>
            </a:r>
            <a:r>
              <a:rPr lang="en-US" dirty="0" smtClean="0"/>
              <a:t> </a:t>
            </a:r>
            <a:r>
              <a:rPr lang="en-US" dirty="0" err="1" smtClean="0"/>
              <a:t>qobiliyati</a:t>
            </a:r>
            <a:r>
              <a:rPr lang="en-US" dirty="0" smtClean="0"/>
              <a:t>; </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Boshqaruv</a:t>
            </a:r>
            <a:r>
              <a:rPr lang="en-US" dirty="0" smtClean="0"/>
              <a:t> </a:t>
            </a:r>
            <a:r>
              <a:rPr lang="en-US" dirty="0" err="1" smtClean="0"/>
              <a:t>organi</a:t>
            </a:r>
            <a:r>
              <a:rPr lang="en-US" dirty="0" smtClean="0"/>
              <a:t> </a:t>
            </a:r>
            <a:r>
              <a:rPr lang="en-US" dirty="0" err="1" smtClean="0"/>
              <a:t>qarorlarini</a:t>
            </a:r>
            <a:r>
              <a:rPr lang="en-US" dirty="0" smtClean="0"/>
              <a:t> </a:t>
            </a:r>
            <a:r>
              <a:rPr lang="en-US" dirty="0" err="1" smtClean="0"/>
              <a:t>bajarish</a:t>
            </a:r>
            <a:r>
              <a:rPr lang="en-US" dirty="0" smtClean="0"/>
              <a:t> </a:t>
            </a:r>
            <a:r>
              <a:rPr lang="en-US" dirty="0" err="1" smtClean="0"/>
              <a:t>ustidan</a:t>
            </a:r>
            <a:r>
              <a:rPr lang="en-US" dirty="0" smtClean="0"/>
              <a:t> </a:t>
            </a:r>
            <a:r>
              <a:rPr lang="en-US" dirty="0" err="1" smtClean="0"/>
              <a:t>nazoratni</a:t>
            </a:r>
            <a:r>
              <a:rPr lang="en-US" dirty="0" smtClean="0"/>
              <a:t> </a:t>
            </a:r>
            <a:r>
              <a:rPr lang="en-US" dirty="0" err="1" smtClean="0"/>
              <a:t>ta'minlay</a:t>
            </a:r>
            <a:r>
              <a:rPr lang="en-US" dirty="0" smtClean="0"/>
              <a:t> </a:t>
            </a:r>
            <a:r>
              <a:rPr lang="en-US" dirty="0" err="1" smtClean="0"/>
              <a:t>bilish</a:t>
            </a:r>
            <a:r>
              <a:rPr lang="en-US" dirty="0" smtClean="0"/>
              <a:t>; </a:t>
            </a:r>
            <a:endParaRPr lang="ru-RU" dirty="0" smtClean="0"/>
          </a:p>
          <a:p>
            <a:pPr marL="548640" indent="-411480" eaLnBrk="1">
              <a:spcAft>
                <a:spcPts val="0"/>
              </a:spcAft>
              <a:buClr>
                <a:schemeClr val="tx1">
                  <a:shade val="95000"/>
                </a:schemeClr>
              </a:buClr>
              <a:buFont typeface="Wingdings 2"/>
              <a:buChar char=""/>
              <a:defRPr/>
            </a:pPr>
            <a:r>
              <a:rPr lang="en-US" dirty="0" err="1" smtClean="0"/>
              <a:t>Boshqarish</a:t>
            </a:r>
            <a:r>
              <a:rPr lang="en-US" dirty="0" smtClean="0"/>
              <a:t> </a:t>
            </a:r>
            <a:r>
              <a:rPr lang="en-US" dirty="0" err="1" smtClean="0"/>
              <a:t>strukturasini</a:t>
            </a:r>
            <a:r>
              <a:rPr lang="en-US" dirty="0" smtClean="0"/>
              <a:t> </a:t>
            </a:r>
            <a:r>
              <a:rPr lang="en-US" dirty="0" err="1" smtClean="0"/>
              <a:t>takomillashtirib</a:t>
            </a:r>
            <a:r>
              <a:rPr lang="en-US" dirty="0" smtClean="0"/>
              <a:t> </a:t>
            </a:r>
            <a:r>
              <a:rPr lang="en-US" dirty="0" err="1" smtClean="0"/>
              <a:t>borish</a:t>
            </a:r>
            <a:r>
              <a:rPr lang="en-US" dirty="0" smtClean="0"/>
              <a:t> </a:t>
            </a:r>
            <a:r>
              <a:rPr lang="en-US" dirty="0" err="1" smtClean="0"/>
              <a:t>qobiliyati</a:t>
            </a:r>
            <a:r>
              <a:rPr lang="en-US" dirty="0" smtClean="0"/>
              <a:t> </a:t>
            </a:r>
            <a:r>
              <a:rPr lang="en-US" dirty="0" err="1" smtClean="0"/>
              <a:t>va</a:t>
            </a:r>
            <a:r>
              <a:rPr lang="en-US" dirty="0" smtClean="0"/>
              <a:t> </a:t>
            </a:r>
            <a:r>
              <a:rPr lang="en-US" dirty="0" err="1" smtClean="0"/>
              <a:t>hk</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endParaRPr lang="ru-RU" dirty="0"/>
          </a:p>
        </p:txBody>
      </p:sp>
    </p:spTree>
  </p:cSld>
  <p:clrMapOvr>
    <a:masterClrMapping/>
  </p:clrMapOvr>
  <p:transition>
    <p:randomBar dir="ver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endParaRPr lang="ru-RU"/>
          </a:p>
        </p:txBody>
      </p:sp>
      <p:sp>
        <p:nvSpPr>
          <p:cNvPr id="3" name="Содержимое 2"/>
          <p:cNvSpPr>
            <a:spLocks noGrp="1"/>
          </p:cNvSpPr>
          <p:nvPr>
            <p:ph idx="1"/>
          </p:nvPr>
        </p:nvSpPr>
        <p:spPr>
          <a:xfrm>
            <a:off x="457200" y="428625"/>
            <a:ext cx="8229600" cy="5880100"/>
          </a:xfrm>
        </p:spPr>
        <p:txBody>
          <a:bodyPr>
            <a:normAutofit fontScale="85000" lnSpcReduction="20000"/>
          </a:bodyPr>
          <a:lstStyle/>
          <a:p>
            <a:pPr marL="548640" indent="-411480" eaLnBrk="1" fontAlgn="auto" hangingPunct="1">
              <a:spcAft>
                <a:spcPts val="0"/>
              </a:spcAft>
              <a:buClr>
                <a:schemeClr val="tx1">
                  <a:shade val="95000"/>
                </a:schemeClr>
              </a:buClr>
              <a:buFont typeface="Wingdings 2"/>
              <a:buNone/>
              <a:defRPr/>
            </a:pPr>
            <a:r>
              <a:rPr lang="en-US" dirty="0" smtClean="0"/>
              <a:t>    </a:t>
            </a:r>
            <a:r>
              <a:rPr lang="uz-Cyrl-UZ" dirty="0" smtClean="0"/>
              <a:t>Rahbarning sifat xislatlarini belgilovchi mezonlar ko’p. Biroq quyidagi ijobiy xislatlar ular orasida alohida mavqega ega:</a:t>
            </a:r>
            <a:endParaRPr lang="ru-RU" dirty="0" smtClean="0"/>
          </a:p>
          <a:p>
            <a:pPr marL="548640" indent="-411480" eaLnBrk="1" fontAlgn="auto" hangingPunct="1">
              <a:spcAft>
                <a:spcPts val="0"/>
              </a:spcAft>
              <a:buClr>
                <a:schemeClr val="tx1">
                  <a:shade val="95000"/>
                </a:schemeClr>
              </a:buClr>
              <a:buFont typeface="Wingdings 2"/>
              <a:buChar char=""/>
              <a:defRPr/>
            </a:pPr>
            <a:r>
              <a:rPr lang="uz-Cyrl-UZ" b="1" dirty="0" smtClean="0"/>
              <a:t>Dovyuraklik</a:t>
            </a:r>
            <a:r>
              <a:rPr lang="uz-Cyrl-UZ" dirty="0" smtClean="0"/>
              <a:t> - bunday rahbarda mardonavorlik, botirlik, dadillik mavjud bo’ladi. Ular omadsizlikdan qo’rqmaydi. Qo’rquv ularni jasoratga chorlaydi va zafarlarga olib keladi. Har bir yangi harakatni taraqqiyotga va hayotiy tajribalarga erishtiradi.</a:t>
            </a:r>
            <a:endParaRPr lang="ru-RU" dirty="0" smtClean="0"/>
          </a:p>
          <a:p>
            <a:pPr marL="548640" indent="-411480" eaLnBrk="1" fontAlgn="auto" hangingPunct="1">
              <a:spcAft>
                <a:spcPts val="0"/>
              </a:spcAft>
              <a:buClr>
                <a:schemeClr val="tx1">
                  <a:shade val="95000"/>
                </a:schemeClr>
              </a:buClr>
              <a:buFont typeface="Wingdings 2"/>
              <a:buChar char=""/>
              <a:defRPr/>
            </a:pPr>
            <a:r>
              <a:rPr lang="uz-Cyrl-UZ" b="1" dirty="0" smtClean="0"/>
              <a:t>Sabrlilik</a:t>
            </a:r>
            <a:r>
              <a:rPr lang="uz-Cyrl-UZ" dirty="0" smtClean="0"/>
              <a:t> - bunday rahbar muvaffaqiyatga birdaniga erishish mumkin emasligini yaxshi tushunadi. Unga faqat bardosh va sabr-toqatli bo’lib, sabot-matonat bilan qiyinchiliklarni engish orqali erishish mumkinligini biladi. </a:t>
            </a:r>
            <a:endParaRPr lang="ru-RU" dirty="0" smtClean="0"/>
          </a:p>
          <a:p>
            <a:pPr marL="548640" indent="-411480" eaLnBrk="1" fontAlgn="auto" hangingPunct="1">
              <a:spcAft>
                <a:spcPts val="0"/>
              </a:spcAft>
              <a:buClr>
                <a:schemeClr val="tx1">
                  <a:shade val="95000"/>
                </a:schemeClr>
              </a:buClr>
              <a:buFont typeface="Wingdings 2"/>
              <a:buChar char=""/>
              <a:defRPr/>
            </a:pPr>
            <a:r>
              <a:rPr lang="uz-Cyrl-UZ" b="1" dirty="0" smtClean="0"/>
              <a:t>Yaxshi niyatlik</a:t>
            </a:r>
            <a:r>
              <a:rPr lang="uz-Cyrl-UZ" dirty="0" smtClean="0"/>
              <a:t> - bunday rahbar xayrixoh va iltifotli bo’ladi, kishilarga nisbatan doimo yaxshi niyatda bo’ladi. O’zidagi qanoatsizlikni g’irrom raqobatchilik yo’li bilan emas, balki xayrixohlik yo’li bilan bartaraf qilishga harakat qiladi. Uning hayotidagi shiori hasad emas, balki: "Birni ko’rib shukr qil, birni ko’rib fikr qil" - degan shiordir.</a:t>
            </a:r>
            <a:endParaRPr lang="ru-RU" dirty="0" smtClean="0"/>
          </a:p>
          <a:p>
            <a:pPr marL="548640" indent="-411480" eaLnBrk="1" fontAlgn="auto" hangingPunct="1">
              <a:spcAft>
                <a:spcPts val="0"/>
              </a:spcAft>
              <a:buClr>
                <a:schemeClr val="tx1">
                  <a:shade val="95000"/>
                </a:schemeClr>
              </a:buClr>
              <a:buFont typeface="Wingdings 2"/>
              <a:buChar char=""/>
              <a:defRPr/>
            </a:pPr>
            <a:endParaRPr lang="ru-RU" dirty="0"/>
          </a:p>
        </p:txBody>
      </p:sp>
    </p:spTree>
  </p:cSld>
  <p:clrMapOvr>
    <a:masterClrMapping/>
  </p:clrMapOvr>
  <p:transition>
    <p:blinds/>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endParaRPr lang="ru-RU"/>
          </a:p>
        </p:txBody>
      </p:sp>
      <p:sp>
        <p:nvSpPr>
          <p:cNvPr id="3" name="Содержимое 2"/>
          <p:cNvSpPr>
            <a:spLocks noGrp="1"/>
          </p:cNvSpPr>
          <p:nvPr>
            <p:ph idx="1"/>
          </p:nvPr>
        </p:nvSpPr>
        <p:spPr>
          <a:xfrm>
            <a:off x="457200" y="285750"/>
            <a:ext cx="8229600" cy="6572250"/>
          </a:xfrm>
        </p:spPr>
        <p:txBody>
          <a:bodyPr>
            <a:normAutofit fontScale="85000" lnSpcReduction="20000"/>
          </a:bodyPr>
          <a:lstStyle/>
          <a:p>
            <a:pPr marL="548640" indent="-411480" eaLnBrk="1" fontAlgn="auto" hangingPunct="1">
              <a:spcAft>
                <a:spcPts val="0"/>
              </a:spcAft>
              <a:buClr>
                <a:schemeClr val="tx1">
                  <a:shade val="95000"/>
                </a:schemeClr>
              </a:buClr>
              <a:buFont typeface="Wingdings 2"/>
              <a:buChar char=""/>
              <a:defRPr/>
            </a:pPr>
            <a:r>
              <a:rPr lang="uz-Cyrl-UZ" b="1" dirty="0" smtClean="0"/>
              <a:t>Sog’lom shubhalilik</a:t>
            </a:r>
            <a:r>
              <a:rPr lang="uz-Cyrl-UZ" dirty="0" smtClean="0"/>
              <a:t> - bunday rahbar ko’pincha "har narsada shubhada bo’l" degan shiorga amal qilsa-da, biroq nosog’lom shubha - bu xoin, u kishilarni urinib ko’rishdan qo’rqitib, erishishlari mumkin bo’lgan narsalardan mahrum etilishini yaxshi biladi. Shu bilan bir qatorda ular o’z kuchiga ishonish, unga sog’lom shubha bilan qarash ishchan mas'uliyatli qarorlarni qabul qilishga chorlashini, ularni bajarish yo’lida kishi kuchiga kuch qo’shishni yaxshi tushunishadi. </a:t>
            </a:r>
            <a:endParaRPr lang="ru-RU" dirty="0" smtClean="0"/>
          </a:p>
          <a:p>
            <a:pPr marL="548640" indent="-411480" eaLnBrk="1" fontAlgn="auto" hangingPunct="1">
              <a:spcAft>
                <a:spcPts val="0"/>
              </a:spcAft>
              <a:buClr>
                <a:schemeClr val="tx1">
                  <a:shade val="95000"/>
                </a:schemeClr>
              </a:buClr>
              <a:buFont typeface="Wingdings 2"/>
              <a:buChar char=""/>
              <a:defRPr/>
            </a:pPr>
            <a:r>
              <a:rPr lang="uz-Cyrl-UZ" b="1" dirty="0" smtClean="0"/>
              <a:t>Kamtarinlik </a:t>
            </a:r>
            <a:r>
              <a:rPr lang="uz-Cyrl-UZ" dirty="0" smtClean="0"/>
              <a:t>- bunday rahbar kamtarlikning deyarli har doim iste'dodga to’g’ri mutanosib ekanligini, kamtarlikni etishmasligi esa nodonlikning darakchisi ekanligini yaxshi tushunadi.</a:t>
            </a:r>
            <a:endParaRPr lang="ru-RU" dirty="0" smtClean="0"/>
          </a:p>
          <a:p>
            <a:pPr marL="548640" indent="-411480" eaLnBrk="1" fontAlgn="auto" hangingPunct="1">
              <a:spcAft>
                <a:spcPts val="0"/>
              </a:spcAft>
              <a:buClr>
                <a:schemeClr val="tx1">
                  <a:shade val="95000"/>
                </a:schemeClr>
              </a:buClr>
              <a:buFont typeface="Wingdings 2"/>
              <a:buChar char=""/>
              <a:defRPr/>
            </a:pPr>
            <a:r>
              <a:rPr lang="uz-Cyrl-UZ" b="1" dirty="0" smtClean="0"/>
              <a:t>Samimiy xushmuomalalik</a:t>
            </a:r>
            <a:r>
              <a:rPr lang="uz-Cyrl-UZ" dirty="0" smtClean="0"/>
              <a:t> - bunday rahbar sofdil, ochiq ko’ngil bo’ladi, chin yurakdan gapiradi. Qo’l ostidagilarga sadoqat bilan ixlos qo’yib xizmat qiladi. Ular samimiylikning og’ir va juda nozik masala, u aql va chuqur ma'naviy odobni talab etishini, shuningdek, kimki o’zgalar bilan nosamimiy munosabatda bo’lishga odatlangan ekan, u pirovard natijada o’z-o’ziga ham samimiy bo’laolmay qolishini yaxshi tushunishadi.</a:t>
            </a:r>
            <a:endParaRPr lang="ru-RU" dirty="0" smtClean="0"/>
          </a:p>
          <a:p>
            <a:pPr marL="548640" indent="-411480" eaLnBrk="1" fontAlgn="auto" hangingPunct="1">
              <a:spcAft>
                <a:spcPts val="0"/>
              </a:spcAft>
              <a:buClr>
                <a:schemeClr val="tx1">
                  <a:shade val="95000"/>
                </a:schemeClr>
              </a:buClr>
              <a:buFont typeface="Wingdings 2"/>
              <a:buChar char=""/>
              <a:defRPr/>
            </a:pPr>
            <a:endParaRPr lang="ru-RU" dirty="0"/>
          </a:p>
        </p:txBody>
      </p:sp>
    </p:spTree>
  </p:cSld>
  <p:clrMapOvr>
    <a:masterClrMapping/>
  </p:clrMapOvr>
  <p:transition>
    <p:wipe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8313" y="333375"/>
            <a:ext cx="8229600" cy="6786563"/>
          </a:xfrm>
        </p:spPr>
        <p:txBody>
          <a:bodyPr>
            <a:normAutofit fontScale="70000" lnSpcReduction="20000"/>
          </a:bodyPr>
          <a:lstStyle/>
          <a:p>
            <a:pPr marL="548640" indent="-411480" eaLnBrk="1" fontAlgn="auto" hangingPunct="1">
              <a:spcAft>
                <a:spcPts val="0"/>
              </a:spcAft>
              <a:buClr>
                <a:schemeClr val="tx1">
                  <a:shade val="95000"/>
                </a:schemeClr>
              </a:buClr>
              <a:buFont typeface="Wingdings 2"/>
              <a:buChar char=""/>
              <a:defRPr/>
            </a:pPr>
            <a:r>
              <a:rPr lang="en-US" b="1" dirty="0" err="1" smtClean="0"/>
              <a:t>Rahmdillik</a:t>
            </a:r>
            <a:r>
              <a:rPr lang="en-US" b="1" dirty="0" smtClean="0"/>
              <a:t> </a:t>
            </a:r>
            <a:r>
              <a:rPr lang="en-US" dirty="0" smtClean="0"/>
              <a:t>- </a:t>
            </a:r>
            <a:r>
              <a:rPr lang="en-US" dirty="0" err="1" smtClean="0"/>
              <a:t>bunday</a:t>
            </a:r>
            <a:r>
              <a:rPr lang="en-US" dirty="0" smtClean="0"/>
              <a:t> </a:t>
            </a:r>
            <a:r>
              <a:rPr lang="en-US" dirty="0" err="1" smtClean="0"/>
              <a:t>rahbar</a:t>
            </a:r>
            <a:r>
              <a:rPr lang="en-US" dirty="0" smtClean="0"/>
              <a:t> </a:t>
            </a:r>
            <a:r>
              <a:rPr lang="en-US" dirty="0" err="1" smtClean="0"/>
              <a:t>barchaga</a:t>
            </a:r>
            <a:r>
              <a:rPr lang="en-US" dirty="0" smtClean="0"/>
              <a:t> </a:t>
            </a:r>
            <a:r>
              <a:rPr lang="en-US" dirty="0" err="1" smtClean="0"/>
              <a:t>rahm-shafqatli</a:t>
            </a:r>
            <a:r>
              <a:rPr lang="en-US" dirty="0" smtClean="0"/>
              <a:t> </a:t>
            </a:r>
            <a:r>
              <a:rPr lang="en-US" dirty="0" err="1" smtClean="0"/>
              <a:t>bo’ladi</a:t>
            </a:r>
            <a:r>
              <a:rPr lang="en-US" dirty="0" smtClean="0"/>
              <a:t>. </a:t>
            </a:r>
            <a:r>
              <a:rPr lang="en-US" dirty="0" err="1" smtClean="0"/>
              <a:t>Ular</a:t>
            </a:r>
            <a:r>
              <a:rPr lang="en-US" dirty="0" smtClean="0"/>
              <a:t> </a:t>
            </a:r>
            <a:r>
              <a:rPr lang="en-US" dirty="0" err="1" smtClean="0"/>
              <a:t>boshqalarni</a:t>
            </a:r>
            <a:r>
              <a:rPr lang="en-US" dirty="0" smtClean="0"/>
              <a:t> </a:t>
            </a:r>
            <a:r>
              <a:rPr lang="en-US" dirty="0" err="1" smtClean="0"/>
              <a:t>ko’p</a:t>
            </a:r>
            <a:r>
              <a:rPr lang="en-US" dirty="0" smtClean="0"/>
              <a:t> </a:t>
            </a:r>
            <a:r>
              <a:rPr lang="en-US" dirty="0" err="1" smtClean="0"/>
              <a:t>narsada</a:t>
            </a:r>
            <a:r>
              <a:rPr lang="en-US" dirty="0" smtClean="0"/>
              <a:t> </a:t>
            </a:r>
            <a:r>
              <a:rPr lang="en-US" dirty="0" err="1" smtClean="0"/>
              <a:t>kechirishadi</a:t>
            </a:r>
            <a:r>
              <a:rPr lang="en-US" dirty="0" smtClean="0"/>
              <a:t>, ammo </a:t>
            </a:r>
            <a:r>
              <a:rPr lang="en-US" dirty="0" err="1" smtClean="0"/>
              <a:t>o’zlarini</a:t>
            </a:r>
            <a:r>
              <a:rPr lang="en-US" dirty="0" smtClean="0"/>
              <a:t> </a:t>
            </a:r>
            <a:r>
              <a:rPr lang="en-US" dirty="0" err="1" smtClean="0"/>
              <a:t>esa</a:t>
            </a:r>
            <a:r>
              <a:rPr lang="en-US" dirty="0" smtClean="0"/>
              <a:t> </a:t>
            </a:r>
            <a:r>
              <a:rPr lang="en-US" dirty="0" err="1" smtClean="0"/>
              <a:t>hech</a:t>
            </a:r>
            <a:r>
              <a:rPr lang="en-US" dirty="0" smtClean="0"/>
              <a:t> </a:t>
            </a:r>
            <a:r>
              <a:rPr lang="en-US" dirty="0" err="1" smtClean="0"/>
              <a:t>narsada</a:t>
            </a:r>
            <a:r>
              <a:rPr lang="en-US" dirty="0" smtClean="0"/>
              <a:t> </a:t>
            </a:r>
            <a:r>
              <a:rPr lang="en-US" dirty="0" err="1" smtClean="0"/>
              <a:t>kechirishmaydi</a:t>
            </a:r>
            <a:r>
              <a:rPr lang="en-US" dirty="0" smtClean="0"/>
              <a:t>. </a:t>
            </a:r>
            <a:r>
              <a:rPr lang="en-US" dirty="0" err="1" smtClean="0"/>
              <a:t>Ular</a:t>
            </a:r>
            <a:r>
              <a:rPr lang="en-US" dirty="0" smtClean="0"/>
              <a:t> </a:t>
            </a:r>
            <a:r>
              <a:rPr lang="en-US" dirty="0" err="1" smtClean="0"/>
              <a:t>rahm-shavqat</a:t>
            </a:r>
            <a:r>
              <a:rPr lang="en-US" dirty="0" smtClean="0"/>
              <a:t> </a:t>
            </a:r>
            <a:r>
              <a:rPr lang="en-US" dirty="0" err="1" smtClean="0"/>
              <a:t>insonlarning</a:t>
            </a:r>
            <a:r>
              <a:rPr lang="en-US" dirty="0" smtClean="0"/>
              <a:t> eng </a:t>
            </a:r>
            <a:r>
              <a:rPr lang="en-US" dirty="0" err="1" smtClean="0"/>
              <a:t>oliy</a:t>
            </a:r>
            <a:r>
              <a:rPr lang="en-US" dirty="0" smtClean="0"/>
              <a:t> </a:t>
            </a:r>
            <a:r>
              <a:rPr lang="en-US" dirty="0" err="1" smtClean="0"/>
              <a:t>fazilatlaridan</a:t>
            </a:r>
            <a:r>
              <a:rPr lang="en-US" dirty="0" smtClean="0"/>
              <a:t> </a:t>
            </a:r>
            <a:r>
              <a:rPr lang="en-US" dirty="0" err="1" smtClean="0"/>
              <a:t>biri</a:t>
            </a:r>
            <a:r>
              <a:rPr lang="en-US" dirty="0" smtClean="0"/>
              <a:t> </a:t>
            </a:r>
            <a:r>
              <a:rPr lang="en-US" dirty="0" err="1" smtClean="0"/>
              <a:t>ekanligini</a:t>
            </a:r>
            <a:r>
              <a:rPr lang="en-US" dirty="0" smtClean="0"/>
              <a:t>, </a:t>
            </a:r>
            <a:r>
              <a:rPr lang="en-US" dirty="0" err="1" smtClean="0"/>
              <a:t>rahm-shavqatli</a:t>
            </a:r>
            <a:r>
              <a:rPr lang="en-US" dirty="0" smtClean="0"/>
              <a:t> </a:t>
            </a:r>
            <a:r>
              <a:rPr lang="en-US" dirty="0" err="1" smtClean="0"/>
              <a:t>kishi</a:t>
            </a:r>
            <a:r>
              <a:rPr lang="en-US" dirty="0" smtClean="0"/>
              <a:t> </a:t>
            </a:r>
            <a:r>
              <a:rPr lang="en-US" dirty="0" err="1" smtClean="0"/>
              <a:t>doimo</a:t>
            </a:r>
            <a:r>
              <a:rPr lang="en-US" dirty="0" smtClean="0"/>
              <a:t> </a:t>
            </a:r>
            <a:r>
              <a:rPr lang="en-US" dirty="0" err="1" smtClean="0"/>
              <a:t>odamlarga</a:t>
            </a:r>
            <a:r>
              <a:rPr lang="en-US" dirty="0" smtClean="0"/>
              <a:t> </a:t>
            </a:r>
            <a:r>
              <a:rPr lang="en-US" dirty="0" err="1" smtClean="0"/>
              <a:t>yordam</a:t>
            </a:r>
            <a:r>
              <a:rPr lang="en-US" dirty="0" smtClean="0"/>
              <a:t> </a:t>
            </a:r>
            <a:r>
              <a:rPr lang="en-US" dirty="0" err="1" smtClean="0"/>
              <a:t>qo’lini</a:t>
            </a:r>
            <a:r>
              <a:rPr lang="en-US" dirty="0" smtClean="0"/>
              <a:t> </a:t>
            </a:r>
            <a:r>
              <a:rPr lang="en-US" dirty="0" err="1" smtClean="0"/>
              <a:t>cho’zishini</a:t>
            </a:r>
            <a:r>
              <a:rPr lang="en-US" dirty="0" smtClean="0"/>
              <a:t>, </a:t>
            </a:r>
            <a:r>
              <a:rPr lang="en-US" dirty="0" err="1" smtClean="0"/>
              <a:t>ojiz</a:t>
            </a:r>
            <a:r>
              <a:rPr lang="en-US" dirty="0" smtClean="0"/>
              <a:t> </a:t>
            </a:r>
            <a:r>
              <a:rPr lang="en-US" dirty="0" err="1" smtClean="0"/>
              <a:t>va</a:t>
            </a:r>
            <a:r>
              <a:rPr lang="en-US" dirty="0" smtClean="0"/>
              <a:t> </a:t>
            </a:r>
            <a:r>
              <a:rPr lang="en-US" dirty="0" err="1" smtClean="0"/>
              <a:t>notavon</a:t>
            </a:r>
            <a:r>
              <a:rPr lang="en-US" dirty="0" smtClean="0"/>
              <a:t> </a:t>
            </a:r>
            <a:r>
              <a:rPr lang="en-US" dirty="0" err="1" smtClean="0"/>
              <a:t>kishilardan</a:t>
            </a:r>
            <a:r>
              <a:rPr lang="en-US" dirty="0" smtClean="0"/>
              <a:t> </a:t>
            </a:r>
            <a:r>
              <a:rPr lang="en-US" dirty="0" err="1" smtClean="0"/>
              <a:t>xabar</a:t>
            </a:r>
            <a:r>
              <a:rPr lang="en-US" dirty="0" smtClean="0"/>
              <a:t> </a:t>
            </a:r>
            <a:r>
              <a:rPr lang="en-US" dirty="0" err="1" smtClean="0"/>
              <a:t>olib</a:t>
            </a:r>
            <a:r>
              <a:rPr lang="en-US" dirty="0" smtClean="0"/>
              <a:t> </a:t>
            </a:r>
            <a:r>
              <a:rPr lang="en-US" dirty="0" err="1" smtClean="0"/>
              <a:t>turish</a:t>
            </a:r>
            <a:r>
              <a:rPr lang="en-US" dirty="0" smtClean="0"/>
              <a:t> </a:t>
            </a:r>
            <a:r>
              <a:rPr lang="en-US" dirty="0" err="1" smtClean="0"/>
              <a:t>lozimligini</a:t>
            </a:r>
            <a:r>
              <a:rPr lang="en-US" dirty="0" smtClean="0"/>
              <a:t> </a:t>
            </a:r>
            <a:r>
              <a:rPr lang="en-US" dirty="0" err="1" smtClean="0"/>
              <a:t>yaxshi</a:t>
            </a:r>
            <a:r>
              <a:rPr lang="en-US" dirty="0" smtClean="0"/>
              <a:t> </a:t>
            </a:r>
            <a:r>
              <a:rPr lang="en-US" dirty="0" err="1" smtClean="0"/>
              <a:t>tushunadilar</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b="1" dirty="0" err="1" smtClean="0"/>
              <a:t>Xushxulqlilik</a:t>
            </a:r>
            <a:r>
              <a:rPr lang="en-US" dirty="0" smtClean="0"/>
              <a:t> - </a:t>
            </a:r>
            <a:r>
              <a:rPr lang="en-US" dirty="0" err="1" smtClean="0"/>
              <a:t>bunday</a:t>
            </a:r>
            <a:r>
              <a:rPr lang="en-US" dirty="0" smtClean="0"/>
              <a:t> </a:t>
            </a:r>
            <a:r>
              <a:rPr lang="en-US" dirty="0" err="1" smtClean="0"/>
              <a:t>rahbar</a:t>
            </a:r>
            <a:r>
              <a:rPr lang="en-US" dirty="0" smtClean="0"/>
              <a:t> </a:t>
            </a:r>
            <a:r>
              <a:rPr lang="en-US" dirty="0" err="1" smtClean="0"/>
              <a:t>inson</a:t>
            </a:r>
            <a:r>
              <a:rPr lang="en-US" dirty="0" smtClean="0"/>
              <a:t> </a:t>
            </a:r>
            <a:r>
              <a:rPr lang="en-US" dirty="0" err="1" smtClean="0"/>
              <a:t>go’zalligining</a:t>
            </a:r>
            <a:r>
              <a:rPr lang="en-US" dirty="0" smtClean="0"/>
              <a:t> </a:t>
            </a:r>
            <a:r>
              <a:rPr lang="en-US" dirty="0" err="1" smtClean="0"/>
              <a:t>asosi</a:t>
            </a:r>
            <a:r>
              <a:rPr lang="en-US" dirty="0" smtClean="0"/>
              <a:t> </a:t>
            </a:r>
            <a:r>
              <a:rPr lang="en-US" dirty="0" err="1" smtClean="0"/>
              <a:t>uning</a:t>
            </a:r>
            <a:r>
              <a:rPr lang="en-US" dirty="0" smtClean="0"/>
              <a:t> </a:t>
            </a:r>
            <a:r>
              <a:rPr lang="en-US" dirty="0" err="1" smtClean="0"/>
              <a:t>chiroyli</a:t>
            </a:r>
            <a:r>
              <a:rPr lang="en-US" dirty="0" smtClean="0"/>
              <a:t> </a:t>
            </a:r>
            <a:r>
              <a:rPr lang="en-US" dirty="0" err="1" smtClean="0"/>
              <a:t>xulqida</a:t>
            </a:r>
            <a:r>
              <a:rPr lang="en-US" dirty="0" smtClean="0"/>
              <a:t> </a:t>
            </a:r>
            <a:r>
              <a:rPr lang="en-US" dirty="0" err="1" smtClean="0"/>
              <a:t>ekanligini</a:t>
            </a:r>
            <a:r>
              <a:rPr lang="en-US" dirty="0" smtClean="0"/>
              <a:t>, </a:t>
            </a:r>
            <a:r>
              <a:rPr lang="en-US" dirty="0" err="1" smtClean="0"/>
              <a:t>aynan</a:t>
            </a:r>
            <a:r>
              <a:rPr lang="en-US" dirty="0" smtClean="0"/>
              <a:t> </a:t>
            </a:r>
            <a:r>
              <a:rPr lang="en-US" dirty="0" err="1" smtClean="0"/>
              <a:t>xushxulqlik</a:t>
            </a:r>
            <a:r>
              <a:rPr lang="en-US" dirty="0" smtClean="0"/>
              <a:t> </a:t>
            </a:r>
            <a:r>
              <a:rPr lang="en-US" dirty="0" err="1" smtClean="0"/>
              <a:t>insonni</a:t>
            </a:r>
            <a:r>
              <a:rPr lang="en-US" dirty="0" smtClean="0"/>
              <a:t> </a:t>
            </a:r>
            <a:r>
              <a:rPr lang="en-US" dirty="0" err="1" smtClean="0"/>
              <a:t>ulug’likka</a:t>
            </a:r>
            <a:r>
              <a:rPr lang="en-US" dirty="0" smtClean="0"/>
              <a:t> </a:t>
            </a:r>
            <a:r>
              <a:rPr lang="en-US" dirty="0" err="1" smtClean="0"/>
              <a:t>olib</a:t>
            </a:r>
            <a:r>
              <a:rPr lang="en-US" dirty="0" smtClean="0"/>
              <a:t> </a:t>
            </a:r>
            <a:r>
              <a:rPr lang="en-US" dirty="0" err="1" smtClean="0"/>
              <a:t>borishini</a:t>
            </a:r>
            <a:r>
              <a:rPr lang="en-US" dirty="0" smtClean="0"/>
              <a:t>, </a:t>
            </a:r>
            <a:r>
              <a:rPr lang="en-US" dirty="0" err="1" smtClean="0"/>
              <a:t>yoqimli</a:t>
            </a:r>
            <a:r>
              <a:rPr lang="en-US" dirty="0" smtClean="0"/>
              <a:t> </a:t>
            </a:r>
            <a:r>
              <a:rPr lang="en-US" dirty="0" err="1" smtClean="0"/>
              <a:t>xulq</a:t>
            </a:r>
            <a:r>
              <a:rPr lang="en-US" dirty="0" smtClean="0"/>
              <a:t> </a:t>
            </a:r>
            <a:r>
              <a:rPr lang="en-US" dirty="0" err="1" smtClean="0"/>
              <a:t>egasidan</a:t>
            </a:r>
            <a:r>
              <a:rPr lang="en-US" dirty="0" smtClean="0"/>
              <a:t> </a:t>
            </a:r>
            <a:r>
              <a:rPr lang="en-US" dirty="0" err="1" smtClean="0"/>
              <a:t>barcha</a:t>
            </a:r>
            <a:r>
              <a:rPr lang="en-US" dirty="0" smtClean="0"/>
              <a:t> </a:t>
            </a:r>
            <a:r>
              <a:rPr lang="en-US" dirty="0" err="1" smtClean="0"/>
              <a:t>katta-kichik</a:t>
            </a:r>
            <a:r>
              <a:rPr lang="en-US" dirty="0" smtClean="0"/>
              <a:t> </a:t>
            </a:r>
            <a:r>
              <a:rPr lang="en-US" dirty="0" err="1" smtClean="0"/>
              <a:t>xursand</a:t>
            </a:r>
            <a:r>
              <a:rPr lang="en-US" dirty="0" smtClean="0"/>
              <a:t> </a:t>
            </a:r>
            <a:r>
              <a:rPr lang="en-US" dirty="0" err="1" smtClean="0"/>
              <a:t>bo’lishini</a:t>
            </a:r>
            <a:r>
              <a:rPr lang="en-US" dirty="0" smtClean="0"/>
              <a:t>, </a:t>
            </a:r>
            <a:r>
              <a:rPr lang="en-US" dirty="0" err="1" smtClean="0"/>
              <a:t>bunday</a:t>
            </a:r>
            <a:r>
              <a:rPr lang="en-US" dirty="0" smtClean="0"/>
              <a:t> </a:t>
            </a:r>
            <a:r>
              <a:rPr lang="en-US" dirty="0" err="1" smtClean="0"/>
              <a:t>xulq</a:t>
            </a:r>
            <a:r>
              <a:rPr lang="en-US" dirty="0" smtClean="0"/>
              <a:t> </a:t>
            </a:r>
            <a:r>
              <a:rPr lang="en-US" dirty="0" err="1" smtClean="0"/>
              <a:t>egasiga</a:t>
            </a:r>
            <a:r>
              <a:rPr lang="en-US" dirty="0" smtClean="0"/>
              <a:t> </a:t>
            </a:r>
            <a:r>
              <a:rPr lang="en-US" dirty="0" err="1" smtClean="0"/>
              <a:t>boshqalarni</a:t>
            </a:r>
            <a:r>
              <a:rPr lang="en-US" dirty="0" smtClean="0"/>
              <a:t> </a:t>
            </a:r>
            <a:r>
              <a:rPr lang="en-US" dirty="0" err="1" smtClean="0"/>
              <a:t>xursand</a:t>
            </a:r>
            <a:r>
              <a:rPr lang="en-US" dirty="0" smtClean="0"/>
              <a:t> </a:t>
            </a:r>
            <a:r>
              <a:rPr lang="en-US" dirty="0" err="1" smtClean="0"/>
              <a:t>qilishdan</a:t>
            </a:r>
            <a:r>
              <a:rPr lang="en-US" dirty="0" smtClean="0"/>
              <a:t> </a:t>
            </a:r>
            <a:r>
              <a:rPr lang="en-US" dirty="0" err="1" smtClean="0"/>
              <a:t>tashqari</a:t>
            </a:r>
            <a:r>
              <a:rPr lang="en-US" dirty="0" smtClean="0"/>
              <a:t>, </a:t>
            </a:r>
            <a:r>
              <a:rPr lang="en-US" dirty="0" err="1" smtClean="0"/>
              <a:t>o’zi</a:t>
            </a:r>
            <a:r>
              <a:rPr lang="en-US" dirty="0" smtClean="0"/>
              <a:t> ham </a:t>
            </a:r>
            <a:r>
              <a:rPr lang="en-US" dirty="0" err="1" smtClean="0"/>
              <a:t>doimo</a:t>
            </a:r>
            <a:r>
              <a:rPr lang="en-US" dirty="0" smtClean="0"/>
              <a:t> </a:t>
            </a:r>
            <a:r>
              <a:rPr lang="en-US" dirty="0" err="1" smtClean="0"/>
              <a:t>xursand</a:t>
            </a:r>
            <a:r>
              <a:rPr lang="en-US" dirty="0" smtClean="0"/>
              <a:t> </a:t>
            </a:r>
            <a:r>
              <a:rPr lang="en-US" dirty="0" err="1" smtClean="0"/>
              <a:t>yurishini</a:t>
            </a:r>
            <a:r>
              <a:rPr lang="en-US" dirty="0" smtClean="0"/>
              <a:t>, </a:t>
            </a:r>
            <a:r>
              <a:rPr lang="en-US" dirty="0" err="1" smtClean="0"/>
              <a:t>boshqalardan</a:t>
            </a:r>
            <a:r>
              <a:rPr lang="en-US" dirty="0" smtClean="0"/>
              <a:t> </a:t>
            </a:r>
            <a:r>
              <a:rPr lang="en-US" dirty="0" err="1" smtClean="0"/>
              <a:t>esa</a:t>
            </a:r>
            <a:r>
              <a:rPr lang="en-US" dirty="0" smtClean="0"/>
              <a:t> </a:t>
            </a:r>
            <a:r>
              <a:rPr lang="en-US" dirty="0" err="1" smtClean="0"/>
              <a:t>o’ziga</a:t>
            </a:r>
            <a:r>
              <a:rPr lang="en-US" dirty="0" smtClean="0"/>
              <a:t> </a:t>
            </a:r>
            <a:r>
              <a:rPr lang="en-US" dirty="0" err="1" smtClean="0"/>
              <a:t>muhabbat</a:t>
            </a:r>
            <a:r>
              <a:rPr lang="en-US" dirty="0" smtClean="0"/>
              <a:t> </a:t>
            </a:r>
            <a:r>
              <a:rPr lang="en-US" dirty="0" err="1" smtClean="0"/>
              <a:t>va</a:t>
            </a:r>
            <a:r>
              <a:rPr lang="en-US" dirty="0" smtClean="0"/>
              <a:t> </a:t>
            </a:r>
            <a:r>
              <a:rPr lang="en-US" dirty="0" err="1" smtClean="0"/>
              <a:t>muloyimlik</a:t>
            </a:r>
            <a:r>
              <a:rPr lang="en-US" dirty="0" smtClean="0"/>
              <a:t> </a:t>
            </a:r>
            <a:r>
              <a:rPr lang="en-US" dirty="0" err="1" smtClean="0"/>
              <a:t>qaytishini</a:t>
            </a:r>
            <a:r>
              <a:rPr lang="en-US" dirty="0" smtClean="0"/>
              <a:t> </a:t>
            </a:r>
            <a:r>
              <a:rPr lang="en-US" dirty="0" err="1" smtClean="0"/>
              <a:t>yaxshi</a:t>
            </a:r>
            <a:r>
              <a:rPr lang="en-US" dirty="0" smtClean="0"/>
              <a:t> </a:t>
            </a:r>
            <a:r>
              <a:rPr lang="en-US" dirty="0" err="1" smtClean="0"/>
              <a:t>tushunadi</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b="1" dirty="0" err="1" smtClean="0"/>
              <a:t>Qanoatlilik</a:t>
            </a:r>
            <a:r>
              <a:rPr lang="en-US" b="1" dirty="0" smtClean="0"/>
              <a:t> </a:t>
            </a:r>
            <a:r>
              <a:rPr lang="en-US" dirty="0" smtClean="0"/>
              <a:t>- </a:t>
            </a:r>
            <a:r>
              <a:rPr lang="en-US" dirty="0" err="1" smtClean="0"/>
              <a:t>bunday</a:t>
            </a:r>
            <a:r>
              <a:rPr lang="en-US" dirty="0" smtClean="0"/>
              <a:t> </a:t>
            </a:r>
            <a:r>
              <a:rPr lang="en-US" dirty="0" err="1" smtClean="0"/>
              <a:t>rahbar</a:t>
            </a:r>
            <a:r>
              <a:rPr lang="en-US" dirty="0" smtClean="0"/>
              <a:t> </a:t>
            </a:r>
            <a:r>
              <a:rPr lang="en-US" dirty="0" err="1" smtClean="0"/>
              <a:t>qanoatsizlikdan</a:t>
            </a:r>
            <a:r>
              <a:rPr lang="en-US" dirty="0" smtClean="0"/>
              <a:t> </a:t>
            </a:r>
            <a:r>
              <a:rPr lang="en-US" dirty="0" err="1" smtClean="0"/>
              <a:t>keladigan</a:t>
            </a:r>
            <a:r>
              <a:rPr lang="en-US" dirty="0" smtClean="0"/>
              <a:t> </a:t>
            </a:r>
            <a:r>
              <a:rPr lang="en-US" dirty="0" err="1" smtClean="0"/>
              <a:t>ofatlarni</a:t>
            </a:r>
            <a:r>
              <a:rPr lang="en-US" dirty="0" smtClean="0"/>
              <a:t>, </a:t>
            </a:r>
            <a:r>
              <a:rPr lang="en-US" dirty="0" err="1" smtClean="0"/>
              <a:t>ya'ni</a:t>
            </a:r>
            <a:r>
              <a:rPr lang="en-US" dirty="0" smtClean="0"/>
              <a:t> </a:t>
            </a:r>
            <a:r>
              <a:rPr lang="en-US" dirty="0" err="1" smtClean="0"/>
              <a:t>nafs</a:t>
            </a:r>
            <a:r>
              <a:rPr lang="en-US" dirty="0" smtClean="0"/>
              <a:t> </a:t>
            </a:r>
            <a:r>
              <a:rPr lang="en-US" dirty="0" err="1" smtClean="0"/>
              <a:t>balosi</a:t>
            </a:r>
            <a:r>
              <a:rPr lang="en-US" dirty="0" smtClean="0"/>
              <a:t>, </a:t>
            </a:r>
            <a:r>
              <a:rPr lang="en-US" dirty="0" err="1" smtClean="0"/>
              <a:t>hasad</a:t>
            </a:r>
            <a:r>
              <a:rPr lang="en-US" dirty="0" smtClean="0"/>
              <a:t>, </a:t>
            </a:r>
            <a:r>
              <a:rPr lang="en-US" dirty="0" err="1" smtClean="0"/>
              <a:t>xudbinlik</a:t>
            </a:r>
            <a:r>
              <a:rPr lang="en-US" dirty="0" smtClean="0"/>
              <a:t>, </a:t>
            </a:r>
            <a:r>
              <a:rPr lang="en-US" dirty="0" err="1" smtClean="0"/>
              <a:t>baxillik</a:t>
            </a:r>
            <a:r>
              <a:rPr lang="en-US" dirty="0" smtClean="0"/>
              <a:t>, </a:t>
            </a:r>
            <a:r>
              <a:rPr lang="en-US" dirty="0" err="1" smtClean="0"/>
              <a:t>tamagirlik</a:t>
            </a:r>
            <a:r>
              <a:rPr lang="en-US" dirty="0" smtClean="0"/>
              <a:t> </a:t>
            </a:r>
            <a:r>
              <a:rPr lang="en-US" dirty="0" err="1" smtClean="0"/>
              <a:t>kabilarni</a:t>
            </a:r>
            <a:r>
              <a:rPr lang="en-US" dirty="0" smtClean="0"/>
              <a:t> </a:t>
            </a:r>
            <a:r>
              <a:rPr lang="en-US" dirty="0" err="1" smtClean="0"/>
              <a:t>yaxshi</a:t>
            </a:r>
            <a:r>
              <a:rPr lang="en-US" dirty="0" smtClean="0"/>
              <a:t> </a:t>
            </a:r>
            <a:r>
              <a:rPr lang="en-US" dirty="0" err="1" smtClean="0"/>
              <a:t>anglaydi</a:t>
            </a:r>
            <a:r>
              <a:rPr lang="en-US" dirty="0" smtClean="0"/>
              <a:t>. </a:t>
            </a:r>
            <a:r>
              <a:rPr lang="en-US" dirty="0" err="1" smtClean="0"/>
              <a:t>Ular</a:t>
            </a:r>
            <a:r>
              <a:rPr lang="en-US" dirty="0" smtClean="0"/>
              <a:t> </a:t>
            </a:r>
            <a:r>
              <a:rPr lang="en-US" dirty="0" err="1" smtClean="0"/>
              <a:t>nafs</a:t>
            </a:r>
            <a:r>
              <a:rPr lang="en-US" dirty="0" smtClean="0"/>
              <a:t> </a:t>
            </a:r>
            <a:r>
              <a:rPr lang="en-US" dirty="0" err="1" smtClean="0"/>
              <a:t>balosi</a:t>
            </a:r>
            <a:r>
              <a:rPr lang="en-US" dirty="0" smtClean="0"/>
              <a:t> </a:t>
            </a:r>
            <a:r>
              <a:rPr lang="en-US" dirty="0" err="1" smtClean="0"/>
              <a:t>odamni</a:t>
            </a:r>
            <a:r>
              <a:rPr lang="en-US" dirty="0" smtClean="0"/>
              <a:t> </a:t>
            </a:r>
            <a:r>
              <a:rPr lang="en-US" dirty="0" err="1" smtClean="0"/>
              <a:t>har</a:t>
            </a:r>
            <a:r>
              <a:rPr lang="en-US" dirty="0" smtClean="0"/>
              <a:t> </a:t>
            </a:r>
            <a:r>
              <a:rPr lang="en-US" dirty="0" err="1" smtClean="0"/>
              <a:t>kuyga</a:t>
            </a:r>
            <a:r>
              <a:rPr lang="en-US" dirty="0" smtClean="0"/>
              <a:t> </a:t>
            </a:r>
            <a:r>
              <a:rPr lang="en-US" dirty="0" err="1" smtClean="0"/>
              <a:t>solishini</a:t>
            </a:r>
            <a:r>
              <a:rPr lang="en-US" dirty="0" smtClean="0"/>
              <a:t>, </a:t>
            </a:r>
            <a:r>
              <a:rPr lang="en-US" dirty="0" err="1" smtClean="0"/>
              <a:t>nafsini</a:t>
            </a:r>
            <a:r>
              <a:rPr lang="en-US" dirty="0" smtClean="0"/>
              <a:t> </a:t>
            </a:r>
            <a:r>
              <a:rPr lang="en-US" dirty="0" err="1" smtClean="0"/>
              <a:t>tiygan</a:t>
            </a:r>
            <a:r>
              <a:rPr lang="en-US" dirty="0" smtClean="0"/>
              <a:t> </a:t>
            </a:r>
            <a:r>
              <a:rPr lang="en-US" dirty="0" err="1" smtClean="0"/>
              <a:t>hurmat-izzat</a:t>
            </a:r>
            <a:r>
              <a:rPr lang="en-US" dirty="0" smtClean="0"/>
              <a:t> </a:t>
            </a:r>
            <a:r>
              <a:rPr lang="en-US" dirty="0" err="1" smtClean="0"/>
              <a:t>topishini</a:t>
            </a:r>
            <a:r>
              <a:rPr lang="en-US" dirty="0" smtClean="0"/>
              <a:t> </a:t>
            </a:r>
            <a:r>
              <a:rPr lang="en-US" dirty="0" err="1" smtClean="0"/>
              <a:t>va</a:t>
            </a:r>
            <a:r>
              <a:rPr lang="en-US" dirty="0" smtClean="0"/>
              <a:t> </a:t>
            </a:r>
            <a:r>
              <a:rPr lang="en-US" dirty="0" err="1" smtClean="0"/>
              <a:t>bexavotir</a:t>
            </a:r>
            <a:r>
              <a:rPr lang="en-US" dirty="0" smtClean="0"/>
              <a:t> </a:t>
            </a:r>
            <a:r>
              <a:rPr lang="en-US" dirty="0" err="1" smtClean="0"/>
              <a:t>yashashini</a:t>
            </a:r>
            <a:r>
              <a:rPr lang="en-US" dirty="0" smtClean="0"/>
              <a:t>, </a:t>
            </a:r>
            <a:r>
              <a:rPr lang="en-US" dirty="0" err="1" smtClean="0"/>
              <a:t>qanoatni</a:t>
            </a:r>
            <a:r>
              <a:rPr lang="en-US" dirty="0" smtClean="0"/>
              <a:t> </a:t>
            </a:r>
            <a:r>
              <a:rPr lang="en-US" dirty="0" err="1" smtClean="0"/>
              <a:t>esa</a:t>
            </a:r>
            <a:r>
              <a:rPr lang="en-US" dirty="0" smtClean="0"/>
              <a:t> </a:t>
            </a:r>
            <a:r>
              <a:rPr lang="en-US" dirty="0" err="1" smtClean="0"/>
              <a:t>izzatning</a:t>
            </a:r>
            <a:r>
              <a:rPr lang="en-US" dirty="0" smtClean="0"/>
              <a:t> </a:t>
            </a:r>
            <a:r>
              <a:rPr lang="en-US" dirty="0" err="1" smtClean="0"/>
              <a:t>asosi</a:t>
            </a:r>
            <a:r>
              <a:rPr lang="en-US" dirty="0" smtClean="0"/>
              <a:t>, </a:t>
            </a:r>
            <a:r>
              <a:rPr lang="en-US" dirty="0" err="1" smtClean="0"/>
              <a:t>o’lmaydigan</a:t>
            </a:r>
            <a:r>
              <a:rPr lang="en-US" dirty="0" smtClean="0"/>
              <a:t> </a:t>
            </a:r>
            <a:r>
              <a:rPr lang="en-US" dirty="0" err="1" smtClean="0"/>
              <a:t>boqiy</a:t>
            </a:r>
            <a:r>
              <a:rPr lang="en-US" dirty="0" smtClean="0"/>
              <a:t> </a:t>
            </a:r>
            <a:r>
              <a:rPr lang="en-US" dirty="0" err="1" smtClean="0"/>
              <a:t>xazina</a:t>
            </a:r>
            <a:r>
              <a:rPr lang="en-US" dirty="0" smtClean="0"/>
              <a:t>, </a:t>
            </a:r>
            <a:r>
              <a:rPr lang="en-US" dirty="0" err="1" smtClean="0"/>
              <a:t>qurimaydigan</a:t>
            </a:r>
            <a:r>
              <a:rPr lang="en-US" dirty="0" smtClean="0"/>
              <a:t> </a:t>
            </a:r>
            <a:r>
              <a:rPr lang="en-US" dirty="0" err="1" smtClean="0"/>
              <a:t>daraxt</a:t>
            </a:r>
            <a:r>
              <a:rPr lang="en-US" dirty="0" smtClean="0"/>
              <a:t>, </a:t>
            </a:r>
            <a:r>
              <a:rPr lang="en-US" dirty="0" err="1" smtClean="0"/>
              <a:t>zavol</a:t>
            </a:r>
            <a:r>
              <a:rPr lang="en-US" dirty="0" smtClean="0"/>
              <a:t> </a:t>
            </a:r>
            <a:r>
              <a:rPr lang="en-US" dirty="0" err="1" smtClean="0"/>
              <a:t>topmaydigan</a:t>
            </a:r>
            <a:r>
              <a:rPr lang="en-US" dirty="0" smtClean="0"/>
              <a:t> </a:t>
            </a:r>
            <a:r>
              <a:rPr lang="en-US" dirty="0" err="1" smtClean="0"/>
              <a:t>mulk</a:t>
            </a:r>
            <a:r>
              <a:rPr lang="en-US" dirty="0" smtClean="0"/>
              <a:t> </a:t>
            </a:r>
            <a:r>
              <a:rPr lang="en-US" dirty="0" err="1" smtClean="0"/>
              <a:t>ekanligini</a:t>
            </a:r>
            <a:r>
              <a:rPr lang="en-US" dirty="0" smtClean="0"/>
              <a:t> </a:t>
            </a:r>
            <a:r>
              <a:rPr lang="en-US" dirty="0" err="1" smtClean="0"/>
              <a:t>yaxshi</a:t>
            </a:r>
            <a:r>
              <a:rPr lang="en-US" dirty="0" smtClean="0"/>
              <a:t> </a:t>
            </a:r>
            <a:r>
              <a:rPr lang="en-US" dirty="0" err="1" smtClean="0"/>
              <a:t>tushunishadi</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b="1" dirty="0" err="1" smtClean="0"/>
              <a:t>Obro</a:t>
            </a:r>
            <a:r>
              <a:rPr lang="en-US" b="1" dirty="0" smtClean="0"/>
              <a:t>’</a:t>
            </a:r>
            <a:r>
              <a:rPr lang="en-US" dirty="0" smtClean="0"/>
              <a:t> - </a:t>
            </a:r>
            <a:r>
              <a:rPr lang="en-US" dirty="0" err="1" smtClean="0"/>
              <a:t>bu</a:t>
            </a:r>
            <a:r>
              <a:rPr lang="en-US" dirty="0" smtClean="0"/>
              <a:t> </a:t>
            </a:r>
            <a:r>
              <a:rPr lang="en-US" dirty="0" err="1" smtClean="0"/>
              <a:t>hamma</a:t>
            </a:r>
            <a:r>
              <a:rPr lang="en-US" dirty="0" smtClean="0"/>
              <a:t> </a:t>
            </a:r>
            <a:r>
              <a:rPr lang="en-US" dirty="0" err="1" smtClean="0"/>
              <a:t>tomonidan</a:t>
            </a:r>
            <a:r>
              <a:rPr lang="en-US" dirty="0" smtClean="0"/>
              <a:t> tan </a:t>
            </a:r>
            <a:r>
              <a:rPr lang="en-US" dirty="0" err="1" smtClean="0"/>
              <a:t>olingan</a:t>
            </a:r>
            <a:r>
              <a:rPr lang="en-US" dirty="0" smtClean="0"/>
              <a:t> </a:t>
            </a:r>
            <a:r>
              <a:rPr lang="en-US" dirty="0" err="1" smtClean="0"/>
              <a:t>hamda</a:t>
            </a:r>
            <a:r>
              <a:rPr lang="en-US" dirty="0" smtClean="0"/>
              <a:t> </a:t>
            </a:r>
            <a:r>
              <a:rPr lang="en-US" dirty="0" err="1" smtClean="0"/>
              <a:t>mehnat</a:t>
            </a:r>
            <a:r>
              <a:rPr lang="en-US" dirty="0" smtClean="0"/>
              <a:t> </a:t>
            </a:r>
            <a:r>
              <a:rPr lang="en-US" dirty="0" err="1" smtClean="0"/>
              <a:t>evaziga</a:t>
            </a:r>
            <a:r>
              <a:rPr lang="en-US" dirty="0" smtClean="0"/>
              <a:t> </a:t>
            </a:r>
            <a:r>
              <a:rPr lang="en-US" dirty="0" err="1" smtClean="0"/>
              <a:t>orttirilgan</a:t>
            </a:r>
            <a:r>
              <a:rPr lang="en-US" dirty="0" smtClean="0"/>
              <a:t>, </a:t>
            </a:r>
            <a:r>
              <a:rPr lang="en-US" dirty="0" err="1" smtClean="0"/>
              <a:t>rahbar</a:t>
            </a:r>
            <a:r>
              <a:rPr lang="en-US" dirty="0" smtClean="0"/>
              <a:t> </a:t>
            </a:r>
            <a:r>
              <a:rPr lang="en-US" dirty="0" err="1" smtClean="0"/>
              <a:t>uchun</a:t>
            </a:r>
            <a:r>
              <a:rPr lang="en-US" dirty="0" smtClean="0"/>
              <a:t> </a:t>
            </a:r>
            <a:r>
              <a:rPr lang="en-US" dirty="0" err="1" smtClean="0"/>
              <a:t>zarur</a:t>
            </a:r>
            <a:r>
              <a:rPr lang="en-US" dirty="0" smtClean="0"/>
              <a:t> </a:t>
            </a:r>
            <a:r>
              <a:rPr lang="en-US" dirty="0" err="1" smtClean="0"/>
              <a:t>ishonch</a:t>
            </a:r>
            <a:r>
              <a:rPr lang="en-US" dirty="0" smtClean="0"/>
              <a:t> </a:t>
            </a:r>
            <a:r>
              <a:rPr lang="en-US" dirty="0" err="1" smtClean="0"/>
              <a:t>va</a:t>
            </a:r>
            <a:r>
              <a:rPr lang="en-US" dirty="0" smtClean="0"/>
              <a:t> </a:t>
            </a:r>
            <a:r>
              <a:rPr lang="en-US" dirty="0" err="1" smtClean="0"/>
              <a:t>qalqondir</a:t>
            </a:r>
            <a:r>
              <a:rPr lang="en-US" dirty="0" smtClean="0"/>
              <a:t>. </a:t>
            </a:r>
            <a:r>
              <a:rPr lang="en-US" dirty="0" err="1" smtClean="0"/>
              <a:t>Ayni</a:t>
            </a:r>
            <a:r>
              <a:rPr lang="en-US" dirty="0" smtClean="0"/>
              <a:t> </a:t>
            </a:r>
            <a:r>
              <a:rPr lang="en-US" dirty="0" err="1" smtClean="0"/>
              <a:t>paytda</a:t>
            </a:r>
            <a:r>
              <a:rPr lang="en-US" dirty="0" smtClean="0"/>
              <a:t> </a:t>
            </a:r>
            <a:r>
              <a:rPr lang="en-US" dirty="0" err="1" smtClean="0"/>
              <a:t>har</a:t>
            </a:r>
            <a:r>
              <a:rPr lang="en-US" dirty="0" smtClean="0"/>
              <a:t> </a:t>
            </a:r>
            <a:r>
              <a:rPr lang="en-US" dirty="0" err="1" smtClean="0"/>
              <a:t>bir</a:t>
            </a:r>
            <a:r>
              <a:rPr lang="en-US" dirty="0" smtClean="0"/>
              <a:t> </a:t>
            </a:r>
            <a:r>
              <a:rPr lang="en-US" dirty="0" err="1" smtClean="0"/>
              <a:t>rahbar</a:t>
            </a:r>
            <a:r>
              <a:rPr lang="en-US" dirty="0" smtClean="0"/>
              <a:t> </a:t>
            </a:r>
            <a:r>
              <a:rPr lang="en-US" dirty="0" err="1" smtClean="0"/>
              <a:t>o’zidan</a:t>
            </a:r>
            <a:r>
              <a:rPr lang="en-US" dirty="0" smtClean="0"/>
              <a:t> </a:t>
            </a:r>
            <a:r>
              <a:rPr lang="en-US" dirty="0" err="1" smtClean="0"/>
              <a:t>yuqori</a:t>
            </a:r>
            <a:r>
              <a:rPr lang="en-US" dirty="0" smtClean="0"/>
              <a:t> </a:t>
            </a:r>
            <a:r>
              <a:rPr lang="en-US" dirty="0" err="1" smtClean="0"/>
              <a:t>turuvchi</a:t>
            </a:r>
            <a:r>
              <a:rPr lang="en-US" dirty="0" smtClean="0"/>
              <a:t> </a:t>
            </a:r>
            <a:r>
              <a:rPr lang="en-US" dirty="0" err="1" smtClean="0"/>
              <a:t>rahbarlar</a:t>
            </a:r>
            <a:r>
              <a:rPr lang="en-US" dirty="0" smtClean="0"/>
              <a:t> </a:t>
            </a:r>
            <a:r>
              <a:rPr lang="en-US" dirty="0" err="1" smtClean="0"/>
              <a:t>oldida</a:t>
            </a:r>
            <a:r>
              <a:rPr lang="en-US" dirty="0" smtClean="0"/>
              <a:t> ham, </a:t>
            </a:r>
            <a:r>
              <a:rPr lang="en-US" dirty="0" err="1" smtClean="0"/>
              <a:t>o’ziga</a:t>
            </a:r>
            <a:r>
              <a:rPr lang="en-US" dirty="0" smtClean="0"/>
              <a:t> </a:t>
            </a:r>
            <a:r>
              <a:rPr lang="en-US" dirty="0" err="1" smtClean="0"/>
              <a:t>bo’ysinuvchi</a:t>
            </a:r>
            <a:r>
              <a:rPr lang="en-US" dirty="0" smtClean="0"/>
              <a:t> </a:t>
            </a:r>
            <a:r>
              <a:rPr lang="en-US" dirty="0" err="1" smtClean="0"/>
              <a:t>xodimlar</a:t>
            </a:r>
            <a:r>
              <a:rPr lang="en-US" dirty="0" smtClean="0"/>
              <a:t> </a:t>
            </a:r>
            <a:r>
              <a:rPr lang="en-US" dirty="0" err="1" smtClean="0"/>
              <a:t>oldida</a:t>
            </a:r>
            <a:r>
              <a:rPr lang="en-US" dirty="0" smtClean="0"/>
              <a:t> ham, </a:t>
            </a:r>
            <a:r>
              <a:rPr lang="en-US" dirty="0" err="1" smtClean="0"/>
              <a:t>o’zi</a:t>
            </a:r>
            <a:r>
              <a:rPr lang="en-US" dirty="0" smtClean="0"/>
              <a:t> </a:t>
            </a:r>
            <a:r>
              <a:rPr lang="en-US" dirty="0" err="1" smtClean="0"/>
              <a:t>bilan</a:t>
            </a:r>
            <a:r>
              <a:rPr lang="en-US" dirty="0" smtClean="0"/>
              <a:t> </a:t>
            </a:r>
            <a:r>
              <a:rPr lang="en-US" dirty="0" err="1" smtClean="0"/>
              <a:t>huquqi</a:t>
            </a:r>
            <a:r>
              <a:rPr lang="en-US" dirty="0" smtClean="0"/>
              <a:t> </a:t>
            </a:r>
            <a:r>
              <a:rPr lang="en-US" dirty="0" err="1" smtClean="0"/>
              <a:t>teng</a:t>
            </a:r>
            <a:r>
              <a:rPr lang="en-US" dirty="0" smtClean="0"/>
              <a:t> </a:t>
            </a:r>
            <a:r>
              <a:rPr lang="en-US" dirty="0" err="1" smtClean="0"/>
              <a:t>boshqa</a:t>
            </a:r>
            <a:r>
              <a:rPr lang="en-US" dirty="0" smtClean="0"/>
              <a:t> </a:t>
            </a:r>
            <a:r>
              <a:rPr lang="en-US" dirty="0" err="1" smtClean="0"/>
              <a:t>rahbarlar</a:t>
            </a:r>
            <a:r>
              <a:rPr lang="en-US" dirty="0" smtClean="0"/>
              <a:t> </a:t>
            </a:r>
            <a:r>
              <a:rPr lang="en-US" dirty="0" err="1" smtClean="0"/>
              <a:t>oldida</a:t>
            </a:r>
            <a:r>
              <a:rPr lang="en-US" dirty="0" smtClean="0"/>
              <a:t> ham </a:t>
            </a:r>
            <a:r>
              <a:rPr lang="en-US" dirty="0" err="1" smtClean="0"/>
              <a:t>obro’ga</a:t>
            </a:r>
            <a:r>
              <a:rPr lang="en-US" dirty="0" smtClean="0"/>
              <a:t> </a:t>
            </a:r>
            <a:r>
              <a:rPr lang="en-US" dirty="0" err="1" smtClean="0"/>
              <a:t>ega</a:t>
            </a:r>
            <a:r>
              <a:rPr lang="en-US" dirty="0" smtClean="0"/>
              <a:t> </a:t>
            </a:r>
            <a:r>
              <a:rPr lang="en-US" dirty="0" err="1" smtClean="0"/>
              <a:t>bo’lishi</a:t>
            </a:r>
            <a:r>
              <a:rPr lang="en-US" dirty="0" smtClean="0"/>
              <a:t> </a:t>
            </a:r>
            <a:r>
              <a:rPr lang="en-US" dirty="0" err="1" smtClean="0"/>
              <a:t>lozim</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endParaRPr lang="ru-RU" dirty="0"/>
          </a:p>
        </p:txBody>
      </p:sp>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Содержимое 2"/>
          <p:cNvSpPr>
            <a:spLocks noGrp="1"/>
          </p:cNvSpPr>
          <p:nvPr>
            <p:ph idx="1"/>
          </p:nvPr>
        </p:nvSpPr>
        <p:spPr>
          <a:xfrm rot="21316800">
            <a:off x="457200" y="1600200"/>
            <a:ext cx="8229600" cy="4708525"/>
          </a:xfrm>
        </p:spPr>
        <p:txBody>
          <a:bodyPr/>
          <a:lstStyle/>
          <a:p>
            <a:pPr eaLnBrk="1" hangingPunct="1"/>
            <a:r>
              <a:rPr lang="en-US" smtClean="0"/>
              <a:t>Rahbar yuqorida keltirilgan talablarga rioya qilmas ekan u o’z rahbarlik usulida salbiy hodisalarga yo’l qo’yishi, pirovardida esa o’z obro’yini ketkazishi va el nazaridan qolishiga sabab bo’lishi mumkin. </a:t>
            </a:r>
            <a:endParaRPr lang="ru-RU" smtClean="0"/>
          </a:p>
          <a:p>
            <a:pPr eaLnBrk="1" hangingPunct="1">
              <a:buFont typeface="Wingdings 2" pitchFamily="18" charset="2"/>
              <a:buNone/>
            </a:pPr>
            <a:endParaRPr lang="ru-RU" smtClean="0"/>
          </a:p>
        </p:txBody>
      </p:sp>
    </p:spTree>
  </p:cSld>
  <p:clrMapOvr>
    <a:masterClrMapping/>
  </p:clrMapOvr>
  <p:transition>
    <p:wedg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bwMode="auto">
          <a:noFill/>
        </p:spPr>
        <p:txBody>
          <a:bodyPr wrap="square" lIns="91440" tIns="45720" rIns="91440" bIns="45720" numCol="1" anchorCtr="0" compatLnSpc="1">
            <a:prstTxWarp prst="textNoShape">
              <a:avLst/>
            </a:prstTxWarp>
          </a:bodyPr>
          <a:lstStyle/>
          <a:p>
            <a:r>
              <a:rPr lang="uz-Cyrl-UZ" sz="3700" smtClean="0">
                <a:ln>
                  <a:noFill/>
                </a:ln>
                <a:solidFill>
                  <a:schemeClr val="tx1"/>
                </a:solidFill>
                <a:effectLst/>
              </a:rPr>
              <a:t>Фойдаланилган адабиётлар рўйхати</a:t>
            </a:r>
            <a:endParaRPr lang="ru-RU" sz="3700" smtClean="0">
              <a:ln>
                <a:noFill/>
              </a:ln>
              <a:solidFill>
                <a:schemeClr val="tx1"/>
              </a:solidFill>
              <a:effectLst/>
            </a:endParaRPr>
          </a:p>
        </p:txBody>
      </p:sp>
      <p:sp>
        <p:nvSpPr>
          <p:cNvPr id="39939" name="Rectangle 3"/>
          <p:cNvSpPr>
            <a:spLocks noGrp="1"/>
          </p:cNvSpPr>
          <p:nvPr>
            <p:ph type="body" idx="1"/>
          </p:nvPr>
        </p:nvSpPr>
        <p:spPr>
          <a:xfrm>
            <a:off x="395288" y="1412875"/>
            <a:ext cx="8424862" cy="5329238"/>
          </a:xfrm>
        </p:spPr>
        <p:txBody>
          <a:bodyPr/>
          <a:lstStyle/>
          <a:p>
            <a:pPr marL="0" indent="1588" algn="just">
              <a:buFont typeface="Wingdings 2" pitchFamily="18" charset="2"/>
              <a:buAutoNum type="arabicPeriod"/>
              <a:tabLst>
                <a:tab pos="88900" algn="l"/>
              </a:tabLst>
            </a:pPr>
            <a:r>
              <a:rPr lang="uz-Cyrl-UZ" sz="2400" smtClean="0"/>
              <a:t>M.SHarifxo’jaev,  YO.Abdullaev “Menejment” Toshkent. “Mexnat”   2000 y.</a:t>
            </a:r>
          </a:p>
          <a:p>
            <a:pPr marL="0" indent="1588" algn="just">
              <a:buFont typeface="Wingdings 2" pitchFamily="18" charset="2"/>
              <a:buAutoNum type="arabicPeriod"/>
              <a:tabLst>
                <a:tab pos="88900" algn="l"/>
              </a:tabLst>
            </a:pPr>
            <a:r>
              <a:rPr lang="uz-Cyrl-UZ" sz="2400" smtClean="0"/>
              <a:t>M.SHarifxo’jaev, YO.Abdullaev “ Menejment” Toshkent.“O’qituvchi” 2001y. </a:t>
            </a:r>
            <a:endParaRPr lang="it-IT" sz="2400" smtClean="0">
              <a:latin typeface="Times New Roman" pitchFamily="18" charset="0"/>
            </a:endParaRPr>
          </a:p>
          <a:p>
            <a:pPr marL="0" indent="1588" algn="just">
              <a:buFont typeface="Wingdings 2" pitchFamily="18" charset="2"/>
              <a:buAutoNum type="arabicPeriod"/>
              <a:tabLst>
                <a:tab pos="88900" algn="l"/>
              </a:tabLst>
            </a:pPr>
            <a:r>
              <a:rPr lang="it-IT" sz="2400" smtClean="0">
                <a:latin typeface="Times New Roman" pitchFamily="18" charset="0"/>
              </a:rPr>
              <a:t>SH.N.Zaynutdinov va boshqalar. </a:t>
            </a:r>
            <a:r>
              <a:rPr lang="en-US" sz="2400" smtClean="0">
                <a:latin typeface="Times New Roman" pitchFamily="18" charset="0"/>
              </a:rPr>
              <a:t>Menejment asoslari. T. Moliya-2001 y</a:t>
            </a:r>
          </a:p>
          <a:p>
            <a:pPr marL="0" indent="1588" algn="just">
              <a:buFont typeface="Wingdings 2" pitchFamily="18" charset="2"/>
              <a:buAutoNum type="arabicPeriod"/>
              <a:tabLst>
                <a:tab pos="88900" algn="l"/>
              </a:tabLst>
            </a:pPr>
            <a:r>
              <a:rPr lang="en-US" sz="2400" smtClean="0">
                <a:latin typeface="Times New Roman" pitchFamily="18" charset="0"/>
              </a:rPr>
              <a:t>A.YUldashev, I.Sirojiddinov. Moliyaviy menejment. Namangan-2001 y. </a:t>
            </a:r>
            <a:endParaRPr lang="uz-Cyrl-UZ" sz="2400" smtClean="0"/>
          </a:p>
          <a:p>
            <a:pPr marL="561975" lvl="1" indent="-381000" algn="just">
              <a:buFont typeface="Wingdings 2" pitchFamily="18" charset="2"/>
              <a:buAutoNum type="arabicPeriod" startAt="5"/>
              <a:tabLst>
                <a:tab pos="88900" algn="l"/>
              </a:tabLst>
            </a:pPr>
            <a:r>
              <a:rPr lang="uz-Cyrl-UZ" smtClean="0"/>
              <a:t>B Kattakishiyev, I Mamayusupov Strategik menejment  Toshkent 2008 y</a:t>
            </a:r>
            <a:endParaRPr lang="en-US" smtClean="0">
              <a:latin typeface="Times New Roman" pitchFamily="18" charset="0"/>
            </a:endParaRPr>
          </a:p>
          <a:p>
            <a:pPr marL="561975" lvl="1" indent="-381000" algn="just">
              <a:buFont typeface="Wingdings 2" pitchFamily="18" charset="2"/>
              <a:buAutoNum type="arabicPeriod" startAt="5"/>
              <a:tabLst>
                <a:tab pos="88900" algn="l"/>
              </a:tabLst>
            </a:pPr>
            <a:r>
              <a:rPr lang="en-US" smtClean="0">
                <a:latin typeface="Times New Roman" pitchFamily="18" charset="0"/>
              </a:rPr>
              <a:t>R I Gumish, Matmurodov F.I. Innavatsion  menejment  Toshkent 2008y</a:t>
            </a:r>
          </a:p>
          <a:p>
            <a:pPr marL="561975" lvl="1" indent="-381000" algn="just">
              <a:buFont typeface="Wingdings 2" pitchFamily="18" charset="2"/>
              <a:buAutoNum type="arabicPeriod" startAt="5"/>
              <a:tabLst>
                <a:tab pos="88900" algn="l"/>
              </a:tabLst>
            </a:pPr>
            <a:r>
              <a:rPr lang="en-US" smtClean="0">
                <a:latin typeface="Times New Roman" pitchFamily="18" charset="0"/>
              </a:rPr>
              <a:t>Matmurodov F.I. Ma’muriy  menejment  Toshkent 2008y</a:t>
            </a:r>
            <a:endParaRPr lang="ru-RU"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bwMode="auto">
          <a:xfrm>
            <a:off x="381000" y="0"/>
            <a:ext cx="8382000" cy="1828800"/>
          </a:xfrm>
          <a:solidFill>
            <a:srgbClr val="000000"/>
          </a:solidFill>
        </p:spPr>
        <p:txBody>
          <a:bodyPr wrap="square" lIns="91440" tIns="45720" rIns="91440" bIns="45720" numCol="1" anchorCtr="0" compatLnSpc="1">
            <a:prstTxWarp prst="textNoShape">
              <a:avLst/>
            </a:prstTxWarp>
          </a:bodyPr>
          <a:lstStyle/>
          <a:p>
            <a:r>
              <a:rPr lang="uz-Cyrl-UZ" sz="3700" smtClean="0">
                <a:ln>
                  <a:noFill/>
                </a:ln>
                <a:solidFill>
                  <a:schemeClr val="tx1"/>
                </a:solidFill>
                <a:effectLst/>
                <a:latin typeface="Times New Roman" pitchFamily="18" charset="0"/>
              </a:rPr>
              <a:t>Эътиборингиз учун раҳмат</a:t>
            </a:r>
            <a:r>
              <a:rPr lang="ru-RU" sz="3700" smtClean="0">
                <a:ln>
                  <a:noFill/>
                </a:ln>
                <a:solidFill>
                  <a:schemeClr val="tx1"/>
                </a:solidFill>
                <a:effectLst/>
                <a:latin typeface="Times New Roman" pitchFamily="18" charset="0"/>
              </a:rPr>
              <a:t>.</a:t>
            </a:r>
            <a:br>
              <a:rPr lang="ru-RU" sz="3700" smtClean="0">
                <a:ln>
                  <a:noFill/>
                </a:ln>
                <a:solidFill>
                  <a:schemeClr val="tx1"/>
                </a:solidFill>
                <a:effectLst/>
                <a:latin typeface="Times New Roman" pitchFamily="18" charset="0"/>
              </a:rPr>
            </a:br>
            <a:r>
              <a:rPr lang="ru-RU" sz="3700" smtClean="0">
                <a:ln>
                  <a:noFill/>
                </a:ln>
                <a:solidFill>
                  <a:schemeClr val="tx1"/>
                </a:solidFill>
                <a:effectLst/>
                <a:latin typeface="Times New Roman" pitchFamily="18" charset="0"/>
              </a:rPr>
              <a:t>Талабалик олтинга тенг давр , ундан самарали фойдаланиш зарур!</a:t>
            </a:r>
          </a:p>
        </p:txBody>
      </p:sp>
      <p:pic>
        <p:nvPicPr>
          <p:cNvPr id="38915" name="Picture 3"/>
          <p:cNvPicPr>
            <a:picLocks noChangeAspect="1" noChangeArrowheads="1"/>
          </p:cNvPicPr>
          <p:nvPr/>
        </p:nvPicPr>
        <p:blipFill>
          <a:blip r:embed="rId2"/>
          <a:srcRect/>
          <a:stretch>
            <a:fillRect/>
          </a:stretch>
        </p:blipFill>
        <p:spPr bwMode="auto">
          <a:xfrm>
            <a:off x="0" y="1828800"/>
            <a:ext cx="9144000" cy="4859338"/>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28604"/>
            <a:ext cx="8229600" cy="989034"/>
          </a:xfrm>
        </p:spPr>
        <p:txBody>
          <a:bodyPr>
            <a:normAutofit fontScale="90000"/>
          </a:bodyPr>
          <a:lstStyle/>
          <a:p>
            <a:pPr eaLnBrk="1" fontAlgn="auto" hangingPunct="1">
              <a:spcAft>
                <a:spcPts val="0"/>
              </a:spcAft>
              <a:defRPr/>
            </a:pPr>
            <a:r>
              <a:rPr lang="uz-Cyrl-UZ" dirty="0" smtClean="0"/>
              <a:t>Menejer va rahbarlik uslubi tushunchasi</a:t>
            </a:r>
            <a:r>
              <a:rPr lang="ru-RU" dirty="0" smtClean="0"/>
              <a:t/>
            </a:r>
            <a:br>
              <a:rPr lang="ru-RU" dirty="0" smtClean="0"/>
            </a:br>
            <a:endParaRPr lang="ru-RU" dirty="0"/>
          </a:p>
        </p:txBody>
      </p:sp>
      <p:sp>
        <p:nvSpPr>
          <p:cNvPr id="15362" name="AutoShape 4"/>
          <p:cNvSpPr>
            <a:spLocks noChangeArrowheads="1"/>
          </p:cNvSpPr>
          <p:nvPr/>
        </p:nvSpPr>
        <p:spPr bwMode="auto">
          <a:xfrm>
            <a:off x="0" y="476250"/>
            <a:ext cx="6084888" cy="3529013"/>
          </a:xfrm>
          <a:prstGeom prst="irregularSeal1">
            <a:avLst/>
          </a:prstGeom>
          <a:solidFill>
            <a:schemeClr val="accent1"/>
          </a:solidFill>
          <a:ln w="9525">
            <a:solidFill>
              <a:schemeClr val="tx1"/>
            </a:solidFill>
            <a:miter lim="800000"/>
            <a:headEnd/>
            <a:tailEnd/>
          </a:ln>
        </p:spPr>
        <p:txBody>
          <a:bodyPr wrap="none" anchor="ctr"/>
          <a:lstStyle/>
          <a:p>
            <a:pPr algn="ctr"/>
            <a:endParaRPr lang="ru-RU" b="1">
              <a:solidFill>
                <a:schemeClr val="bg1"/>
              </a:solidFill>
            </a:endParaRPr>
          </a:p>
          <a:p>
            <a:pPr algn="ctr"/>
            <a:r>
              <a:rPr lang="uz-Cyrl-UZ" b="1">
                <a:solidFill>
                  <a:schemeClr val="bg1"/>
                </a:solidFill>
              </a:rPr>
              <a:t>Menejer</a:t>
            </a:r>
            <a:r>
              <a:rPr lang="uz-Cyrl-UZ">
                <a:solidFill>
                  <a:schemeClr val="bg1"/>
                </a:solidFill>
              </a:rPr>
              <a:t> - bu maxsus</a:t>
            </a:r>
            <a:endParaRPr lang="ru-RU">
              <a:solidFill>
                <a:schemeClr val="bg1"/>
              </a:solidFill>
            </a:endParaRPr>
          </a:p>
          <a:p>
            <a:pPr algn="ctr"/>
            <a:r>
              <a:rPr lang="uz-Cyrl-UZ">
                <a:solidFill>
                  <a:schemeClr val="bg1"/>
                </a:solidFill>
              </a:rPr>
              <a:t> tayyorgarlik ko’rgan, </a:t>
            </a:r>
            <a:endParaRPr lang="ru-RU">
              <a:solidFill>
                <a:schemeClr val="bg1"/>
              </a:solidFill>
            </a:endParaRPr>
          </a:p>
          <a:p>
            <a:pPr algn="ctr"/>
            <a:r>
              <a:rPr lang="uz-Cyrl-UZ">
                <a:solidFill>
                  <a:schemeClr val="bg1"/>
                </a:solidFill>
              </a:rPr>
              <a:t>boshqarishning sir-asrorlari,</a:t>
            </a:r>
            <a:endParaRPr lang="ru-RU">
              <a:solidFill>
                <a:schemeClr val="bg1"/>
              </a:solidFill>
            </a:endParaRPr>
          </a:p>
          <a:p>
            <a:pPr algn="ctr"/>
            <a:r>
              <a:rPr lang="uz-Cyrl-UZ">
                <a:solidFill>
                  <a:schemeClr val="bg1"/>
                </a:solidFill>
              </a:rPr>
              <a:t> qonun-qoidalarini</a:t>
            </a:r>
            <a:endParaRPr lang="ru-RU">
              <a:solidFill>
                <a:schemeClr val="bg1"/>
              </a:solidFill>
            </a:endParaRPr>
          </a:p>
          <a:p>
            <a:pPr algn="ctr"/>
            <a:r>
              <a:rPr lang="uz-Cyrl-UZ">
                <a:solidFill>
                  <a:schemeClr val="bg1"/>
                </a:solidFill>
              </a:rPr>
              <a:t> puxta egallagan malakali</a:t>
            </a:r>
            <a:endParaRPr lang="ru-RU">
              <a:solidFill>
                <a:schemeClr val="bg1"/>
              </a:solidFill>
            </a:endParaRPr>
          </a:p>
          <a:p>
            <a:pPr algn="ctr"/>
            <a:r>
              <a:rPr lang="uz-Cyrl-UZ">
                <a:solidFill>
                  <a:schemeClr val="bg1"/>
                </a:solidFill>
              </a:rPr>
              <a:t> mutaxassisdir.</a:t>
            </a:r>
            <a:endParaRPr lang="ru-RU">
              <a:solidFill>
                <a:schemeClr val="bg1"/>
              </a:solidFill>
            </a:endParaRPr>
          </a:p>
        </p:txBody>
      </p:sp>
      <p:sp>
        <p:nvSpPr>
          <p:cNvPr id="15363" name="AutoShape 5"/>
          <p:cNvSpPr>
            <a:spLocks noChangeArrowheads="1"/>
          </p:cNvSpPr>
          <p:nvPr/>
        </p:nvSpPr>
        <p:spPr bwMode="auto">
          <a:xfrm rot="-1424160">
            <a:off x="4859338" y="1557338"/>
            <a:ext cx="4887912" cy="3384550"/>
          </a:xfrm>
          <a:prstGeom prst="irregularSeal2">
            <a:avLst/>
          </a:prstGeom>
          <a:solidFill>
            <a:schemeClr val="accent1"/>
          </a:solidFill>
          <a:ln w="9525">
            <a:solidFill>
              <a:schemeClr val="tx1"/>
            </a:solidFill>
            <a:miter lim="800000"/>
            <a:headEnd/>
            <a:tailEnd/>
          </a:ln>
        </p:spPr>
        <p:txBody>
          <a:bodyPr wrap="none" anchor="ctr"/>
          <a:lstStyle/>
          <a:p>
            <a:pPr algn="ctr">
              <a:spcBef>
                <a:spcPct val="20000"/>
              </a:spcBef>
              <a:buClr>
                <a:srgbClr val="F9F9F9"/>
              </a:buClr>
              <a:buSzPct val="65000"/>
              <a:buFont typeface="Wingdings 2" pitchFamily="18" charset="2"/>
              <a:buNone/>
            </a:pPr>
            <a:r>
              <a:rPr lang="uz-Cyrl-UZ">
                <a:solidFill>
                  <a:schemeClr val="bg1"/>
                </a:solidFill>
              </a:rPr>
              <a:t>Menejer bu yollanma </a:t>
            </a:r>
            <a:endParaRPr lang="ru-RU">
              <a:solidFill>
                <a:schemeClr val="bg1"/>
              </a:solidFill>
            </a:endParaRPr>
          </a:p>
          <a:p>
            <a:pPr algn="ctr">
              <a:spcBef>
                <a:spcPct val="20000"/>
              </a:spcBef>
              <a:buClr>
                <a:srgbClr val="F9F9F9"/>
              </a:buClr>
              <a:buSzPct val="65000"/>
              <a:buFont typeface="Wingdings 2" pitchFamily="18" charset="2"/>
              <a:buNone/>
            </a:pPr>
            <a:r>
              <a:rPr lang="uz-Cyrl-UZ">
                <a:solidFill>
                  <a:schemeClr val="bg1"/>
                </a:solidFill>
              </a:rPr>
              <a:t>boshqaruvchi bo’lib, </a:t>
            </a:r>
            <a:endParaRPr lang="ru-RU">
              <a:solidFill>
                <a:schemeClr val="bg1"/>
              </a:solidFill>
            </a:endParaRPr>
          </a:p>
          <a:p>
            <a:pPr algn="ctr">
              <a:spcBef>
                <a:spcPct val="20000"/>
              </a:spcBef>
              <a:buClr>
                <a:srgbClr val="F9F9F9"/>
              </a:buClr>
              <a:buSzPct val="65000"/>
              <a:buFont typeface="Wingdings 2" pitchFamily="18" charset="2"/>
              <a:buNone/>
            </a:pPr>
            <a:r>
              <a:rPr lang="uz-Cyrl-UZ">
                <a:solidFill>
                  <a:schemeClr val="bg1"/>
                </a:solidFill>
              </a:rPr>
              <a:t>alohida ijtimoiy qatlamga </a:t>
            </a:r>
            <a:endParaRPr lang="ru-RU">
              <a:solidFill>
                <a:schemeClr val="bg1"/>
              </a:solidFill>
            </a:endParaRPr>
          </a:p>
          <a:p>
            <a:pPr algn="ctr">
              <a:spcBef>
                <a:spcPct val="20000"/>
              </a:spcBef>
              <a:buClr>
                <a:srgbClr val="F9F9F9"/>
              </a:buClr>
              <a:buSzPct val="65000"/>
              <a:buFont typeface="Wingdings 2" pitchFamily="18" charset="2"/>
              <a:buNone/>
            </a:pPr>
            <a:r>
              <a:rPr lang="uz-Cyrl-UZ">
                <a:solidFill>
                  <a:schemeClr val="bg1"/>
                </a:solidFill>
              </a:rPr>
              <a:t>mansub bo’ladi.</a:t>
            </a:r>
            <a:endParaRPr lang="ru-RU">
              <a:solidFill>
                <a:schemeClr val="bg1"/>
              </a:solidFill>
            </a:endParaRPr>
          </a:p>
          <a:p>
            <a:pPr algn="ctr"/>
            <a:endParaRPr lang="ru-RU"/>
          </a:p>
        </p:txBody>
      </p:sp>
      <p:sp>
        <p:nvSpPr>
          <p:cNvPr id="15364" name="AutoShape 6"/>
          <p:cNvSpPr>
            <a:spLocks noChangeArrowheads="1"/>
          </p:cNvSpPr>
          <p:nvPr/>
        </p:nvSpPr>
        <p:spPr bwMode="auto">
          <a:xfrm>
            <a:off x="-180975" y="3716338"/>
            <a:ext cx="6121400" cy="2376487"/>
          </a:xfrm>
          <a:prstGeom prst="verticalScroll">
            <a:avLst>
              <a:gd name="adj" fmla="val 17968"/>
            </a:avLst>
          </a:prstGeom>
          <a:solidFill>
            <a:schemeClr val="accent1"/>
          </a:solidFill>
          <a:ln w="9525">
            <a:solidFill>
              <a:schemeClr val="tx1"/>
            </a:solidFill>
            <a:round/>
            <a:headEnd/>
            <a:tailEnd/>
          </a:ln>
        </p:spPr>
        <p:txBody>
          <a:bodyPr wrap="none" anchor="ctr"/>
          <a:lstStyle/>
          <a:p>
            <a:pPr algn="ctr">
              <a:spcBef>
                <a:spcPct val="20000"/>
              </a:spcBef>
              <a:buClr>
                <a:srgbClr val="F9F9F9"/>
              </a:buClr>
              <a:buSzPct val="65000"/>
              <a:buFont typeface="Wingdings 2" pitchFamily="18" charset="2"/>
              <a:buNone/>
            </a:pPr>
            <a:r>
              <a:rPr lang="uz-Cyrl-UZ">
                <a:solidFill>
                  <a:schemeClr val="bg1"/>
                </a:solidFill>
              </a:rPr>
              <a:t>Kompaniya, firma, korxona, bank, </a:t>
            </a:r>
            <a:endParaRPr lang="ru-RU">
              <a:solidFill>
                <a:schemeClr val="bg1"/>
              </a:solidFill>
            </a:endParaRPr>
          </a:p>
          <a:p>
            <a:pPr algn="ctr">
              <a:spcBef>
                <a:spcPct val="20000"/>
              </a:spcBef>
              <a:buClr>
                <a:srgbClr val="F9F9F9"/>
              </a:buClr>
              <a:buSzPct val="65000"/>
              <a:buFont typeface="Wingdings 2" pitchFamily="18" charset="2"/>
              <a:buNone/>
            </a:pPr>
            <a:r>
              <a:rPr lang="uz-Cyrl-UZ">
                <a:solidFill>
                  <a:schemeClr val="bg1"/>
                </a:solidFill>
              </a:rPr>
              <a:t>moliya muassasalarining ijroiya hokimiyatiga</a:t>
            </a:r>
            <a:endParaRPr lang="ru-RU">
              <a:solidFill>
                <a:schemeClr val="bg1"/>
              </a:solidFill>
            </a:endParaRPr>
          </a:p>
          <a:p>
            <a:pPr algn="ctr">
              <a:spcBef>
                <a:spcPct val="20000"/>
              </a:spcBef>
              <a:buClr>
                <a:srgbClr val="F9F9F9"/>
              </a:buClr>
              <a:buSzPct val="65000"/>
              <a:buFont typeface="Wingdings 2" pitchFamily="18" charset="2"/>
              <a:buNone/>
            </a:pPr>
            <a:r>
              <a:rPr lang="uz-Cyrl-UZ">
                <a:solidFill>
                  <a:schemeClr val="bg1"/>
                </a:solidFill>
              </a:rPr>
              <a:t> ega bo’lgan boshqaruvchi, direktor, rahbar, mudir, </a:t>
            </a:r>
            <a:endParaRPr lang="ru-RU">
              <a:solidFill>
                <a:schemeClr val="bg1"/>
              </a:solidFill>
            </a:endParaRPr>
          </a:p>
          <a:p>
            <a:pPr algn="ctr">
              <a:spcBef>
                <a:spcPct val="20000"/>
              </a:spcBef>
              <a:buClr>
                <a:srgbClr val="F9F9F9"/>
              </a:buClr>
              <a:buSzPct val="65000"/>
              <a:buFont typeface="Wingdings 2" pitchFamily="18" charset="2"/>
              <a:buNone/>
            </a:pPr>
            <a:r>
              <a:rPr lang="uz-Cyrl-UZ">
                <a:solidFill>
                  <a:schemeClr val="bg1"/>
                </a:solidFill>
              </a:rPr>
              <a:t>ma'muriy boshqaruvchilar menejerlar deb yuritiladi.</a:t>
            </a:r>
            <a:endParaRPr lang="ru-RU">
              <a:solidFill>
                <a:schemeClr val="bg1"/>
              </a:solidFill>
            </a:endParaRPr>
          </a:p>
          <a:p>
            <a:pPr algn="ctr"/>
            <a:endParaRPr lang="ru-RU"/>
          </a:p>
        </p:txBody>
      </p:sp>
    </p:spTree>
  </p:cSld>
  <p:clrMapOvr>
    <a:masterClrMapping/>
  </p:clrMapOvr>
  <p:transition>
    <p:split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AutoShape 4"/>
          <p:cNvSpPr>
            <a:spLocks noChangeArrowheads="1"/>
          </p:cNvSpPr>
          <p:nvPr/>
        </p:nvSpPr>
        <p:spPr bwMode="auto">
          <a:xfrm>
            <a:off x="5435600" y="260350"/>
            <a:ext cx="3168650" cy="2447925"/>
          </a:xfrm>
          <a:prstGeom prst="cloudCallout">
            <a:avLst>
              <a:gd name="adj1" fmla="val -43750"/>
              <a:gd name="adj2" fmla="val 70000"/>
            </a:avLst>
          </a:prstGeom>
          <a:solidFill>
            <a:schemeClr val="accent1"/>
          </a:solidFill>
          <a:ln w="9525">
            <a:solidFill>
              <a:schemeClr val="tx1"/>
            </a:solidFill>
            <a:round/>
            <a:headEnd/>
            <a:tailEnd/>
          </a:ln>
        </p:spPr>
        <p:txBody>
          <a:bodyPr/>
          <a:lstStyle/>
          <a:p>
            <a:pPr algn="ctr"/>
            <a:r>
              <a:rPr lang="ru-RU"/>
              <a:t>Менежер по</a:t>
            </a:r>
            <a:r>
              <a:rPr lang="uz-Cyrl-UZ"/>
              <a:t>ғоналари 3та даражадан иборат</a:t>
            </a:r>
          </a:p>
          <a:p>
            <a:pPr algn="ctr"/>
            <a:endParaRPr lang="ru-RU"/>
          </a:p>
        </p:txBody>
      </p:sp>
      <p:sp>
        <p:nvSpPr>
          <p:cNvPr id="16386" name="AutoShape 6"/>
          <p:cNvSpPr>
            <a:spLocks/>
          </p:cNvSpPr>
          <p:nvPr/>
        </p:nvSpPr>
        <p:spPr bwMode="auto">
          <a:xfrm>
            <a:off x="684213" y="847725"/>
            <a:ext cx="3282950" cy="2278063"/>
          </a:xfrm>
          <a:prstGeom prst="borderCallout1">
            <a:avLst>
              <a:gd name="adj1" fmla="val 103347"/>
              <a:gd name="adj2" fmla="val 3481"/>
              <a:gd name="adj3" fmla="val 103347"/>
              <a:gd name="adj4" fmla="val 148889"/>
            </a:avLst>
          </a:prstGeom>
          <a:solidFill>
            <a:schemeClr val="accent1"/>
          </a:solidFill>
          <a:ln w="9525">
            <a:solidFill>
              <a:schemeClr val="tx1"/>
            </a:solidFill>
            <a:miter lim="800000"/>
            <a:headEnd/>
            <a:tailEnd/>
          </a:ln>
        </p:spPr>
        <p:txBody>
          <a:bodyPr/>
          <a:lstStyle/>
          <a:p>
            <a:pPr>
              <a:lnSpc>
                <a:spcPct val="90000"/>
              </a:lnSpc>
              <a:spcBef>
                <a:spcPct val="20000"/>
              </a:spcBef>
              <a:buClr>
                <a:srgbClr val="F9F9F9"/>
              </a:buClr>
              <a:buSzPct val="65000"/>
              <a:buFont typeface="Wingdings 2" pitchFamily="18" charset="2"/>
              <a:buChar char=""/>
            </a:pPr>
            <a:r>
              <a:rPr lang="en-US" b="1">
                <a:solidFill>
                  <a:schemeClr val="bg1"/>
                </a:solidFill>
                <a:latin typeface="Times New Roman" pitchFamily="18" charset="0"/>
              </a:rPr>
              <a:t>Yuqori pog’ona menejerlari</a:t>
            </a:r>
            <a:r>
              <a:rPr lang="en-US">
                <a:solidFill>
                  <a:schemeClr val="bg1"/>
                </a:solidFill>
                <a:latin typeface="Times New Roman" pitchFamily="18" charset="0"/>
              </a:rPr>
              <a:t> firma istiqbolini belgilash, uning kelajagi uchun ahamiyatli chora-tadbirlarni ishlab chiqish bilan shug’ullanadi. Bir so’z bilan aytganda firma rejasini ishlab chiqadi va uni amalga oshiradi.</a:t>
            </a:r>
            <a:endParaRPr lang="ru-RU">
              <a:solidFill>
                <a:schemeClr val="bg1"/>
              </a:solidFill>
              <a:latin typeface="Times New Roman" pitchFamily="18" charset="0"/>
            </a:endParaRPr>
          </a:p>
          <a:p>
            <a:pPr algn="ctr"/>
            <a:endParaRPr lang="ru-RU">
              <a:solidFill>
                <a:schemeClr val="bg1"/>
              </a:solidFill>
              <a:latin typeface="Times New Roman" pitchFamily="18" charset="0"/>
            </a:endParaRPr>
          </a:p>
        </p:txBody>
      </p:sp>
      <p:sp>
        <p:nvSpPr>
          <p:cNvPr id="16387" name="AutoShape 9"/>
          <p:cNvSpPr>
            <a:spLocks/>
          </p:cNvSpPr>
          <p:nvPr/>
        </p:nvSpPr>
        <p:spPr bwMode="auto">
          <a:xfrm>
            <a:off x="395288" y="3860800"/>
            <a:ext cx="4032250" cy="2447925"/>
          </a:xfrm>
          <a:prstGeom prst="borderCallout2">
            <a:avLst>
              <a:gd name="adj1" fmla="val 4671"/>
              <a:gd name="adj2" fmla="val 101889"/>
              <a:gd name="adj3" fmla="val 4671"/>
              <a:gd name="adj4" fmla="val 116259"/>
              <a:gd name="adj5" fmla="val -28986"/>
              <a:gd name="adj6" fmla="val 130671"/>
            </a:avLst>
          </a:prstGeom>
          <a:solidFill>
            <a:schemeClr val="accent1"/>
          </a:solidFill>
          <a:ln w="9525">
            <a:solidFill>
              <a:schemeClr val="tx1"/>
            </a:solidFill>
            <a:miter lim="800000"/>
            <a:headEnd/>
            <a:tailEnd/>
          </a:ln>
        </p:spPr>
        <p:txBody>
          <a:bodyPr/>
          <a:lstStyle/>
          <a:p>
            <a:pPr>
              <a:lnSpc>
                <a:spcPct val="90000"/>
              </a:lnSpc>
              <a:spcBef>
                <a:spcPct val="20000"/>
              </a:spcBef>
              <a:buClr>
                <a:srgbClr val="F9F9F9"/>
              </a:buClr>
              <a:buSzPct val="65000"/>
              <a:buFont typeface="Wingdings 2" pitchFamily="18" charset="2"/>
              <a:buChar char=""/>
            </a:pPr>
            <a:r>
              <a:rPr lang="en-US" b="1">
                <a:solidFill>
                  <a:schemeClr val="bg1"/>
                </a:solidFill>
              </a:rPr>
              <a:t>O’rta pog’ona menejerlari</a:t>
            </a:r>
            <a:r>
              <a:rPr lang="en-US">
                <a:solidFill>
                  <a:schemeClr val="bg1"/>
                </a:solidFill>
              </a:rPr>
              <a:t> firma faoliyatining ayrim tomonlarini, chunonchi, ishlab chiqarish, tovarlarni sotish, narx belgilash, moliya faoliyati, yangi tovarlarni o’zlashtirish, texnologiyani qo’llash, mehnatni tashkil etish kabilarni boshqarish bilan shug’ullanadi.</a:t>
            </a:r>
            <a:endParaRPr lang="ru-RU">
              <a:solidFill>
                <a:schemeClr val="bg1"/>
              </a:solidFill>
            </a:endParaRPr>
          </a:p>
          <a:p>
            <a:pPr algn="ctr"/>
            <a:endParaRPr lang="ru-RU">
              <a:solidFill>
                <a:schemeClr val="bg1"/>
              </a:solidFill>
            </a:endParaRPr>
          </a:p>
        </p:txBody>
      </p:sp>
      <p:sp>
        <p:nvSpPr>
          <p:cNvPr id="16388" name="AutoShape 10"/>
          <p:cNvSpPr>
            <a:spLocks/>
          </p:cNvSpPr>
          <p:nvPr/>
        </p:nvSpPr>
        <p:spPr bwMode="auto">
          <a:xfrm>
            <a:off x="5692775" y="3789363"/>
            <a:ext cx="2911475" cy="2447925"/>
          </a:xfrm>
          <a:prstGeom prst="borderCallout1">
            <a:avLst>
              <a:gd name="adj1" fmla="val 4671"/>
              <a:gd name="adj2" fmla="val -2616"/>
              <a:gd name="adj3" fmla="val -23736"/>
              <a:gd name="adj4" fmla="val -2616"/>
            </a:avLst>
          </a:prstGeom>
          <a:solidFill>
            <a:schemeClr val="accent1"/>
          </a:solidFill>
          <a:ln w="9525">
            <a:solidFill>
              <a:schemeClr val="tx1"/>
            </a:solidFill>
            <a:miter lim="800000"/>
            <a:headEnd/>
            <a:tailEnd/>
          </a:ln>
        </p:spPr>
        <p:txBody>
          <a:bodyPr/>
          <a:lstStyle/>
          <a:p>
            <a:pPr algn="ctr">
              <a:lnSpc>
                <a:spcPct val="90000"/>
              </a:lnSpc>
              <a:spcBef>
                <a:spcPct val="20000"/>
              </a:spcBef>
              <a:buClr>
                <a:srgbClr val="F9F9F9"/>
              </a:buClr>
              <a:buSzPct val="65000"/>
              <a:buFont typeface="Wingdings 2" pitchFamily="18" charset="2"/>
              <a:buChar char=""/>
            </a:pPr>
            <a:r>
              <a:rPr lang="en-US" b="1">
                <a:solidFill>
                  <a:schemeClr val="bg1"/>
                </a:solidFill>
              </a:rPr>
              <a:t>Quyi pog’onali menejerlar</a:t>
            </a:r>
            <a:r>
              <a:rPr lang="en-US">
                <a:solidFill>
                  <a:schemeClr val="bg1"/>
                </a:solidFill>
              </a:rPr>
              <a:t> quyi bo’g’inda, masalan, tsex, bo’lim, brigada doirasida ishni tashkil etish, kunlik, haftalik, oylik ish topshiriqlarining bajarilishini boshqarib boradi.</a:t>
            </a:r>
            <a:endParaRPr lang="ru-RU">
              <a:solidFill>
                <a:schemeClr val="bg1"/>
              </a:solidFill>
            </a:endParaRPr>
          </a:p>
          <a:p>
            <a:pPr algn="ctr"/>
            <a:endParaRPr lang="ru-RU"/>
          </a:p>
        </p:txBody>
      </p:sp>
    </p:spTree>
  </p:cSld>
  <p:clrMapOvr>
    <a:masterClrMapping/>
  </p:clrMapOvr>
  <p:transition>
    <p:plus/>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850" y="620713"/>
            <a:ext cx="8229600" cy="6022975"/>
          </a:xfrm>
        </p:spPr>
        <p:txBody>
          <a:bodyPr>
            <a:normAutofit fontScale="92500" lnSpcReduction="20000"/>
          </a:bodyPr>
          <a:lstStyle/>
          <a:p>
            <a:pPr marL="548640" indent="-411480" eaLnBrk="1" fontAlgn="auto" hangingPunct="1">
              <a:spcAft>
                <a:spcPts val="0"/>
              </a:spcAft>
              <a:buClr>
                <a:schemeClr val="tx1">
                  <a:shade val="95000"/>
                </a:schemeClr>
              </a:buClr>
              <a:buFont typeface="Wingdings 2"/>
              <a:buNone/>
              <a:defRPr/>
            </a:pPr>
            <a:r>
              <a:rPr lang="en-US" dirty="0" smtClean="0"/>
              <a:t>         </a:t>
            </a:r>
            <a:r>
              <a:rPr lang="en-US" dirty="0" err="1" smtClean="0"/>
              <a:t>Boshqaruv</a:t>
            </a:r>
            <a:r>
              <a:rPr lang="en-US" dirty="0" smtClean="0"/>
              <a:t> </a:t>
            </a:r>
            <a:r>
              <a:rPr lang="en-US" dirty="0" err="1" smtClean="0"/>
              <a:t>funktsiyalarini</a:t>
            </a:r>
            <a:r>
              <a:rPr lang="en-US" dirty="0" smtClean="0"/>
              <a:t> </a:t>
            </a:r>
            <a:r>
              <a:rPr lang="en-US" dirty="0" err="1" smtClean="0"/>
              <a:t>bajarishda</a:t>
            </a:r>
            <a:r>
              <a:rPr lang="en-US" dirty="0" smtClean="0"/>
              <a:t> </a:t>
            </a:r>
            <a:r>
              <a:rPr lang="en-US" dirty="0" err="1" smtClean="0"/>
              <a:t>va</a:t>
            </a:r>
            <a:r>
              <a:rPr lang="en-US" dirty="0" smtClean="0"/>
              <a:t> </a:t>
            </a:r>
            <a:r>
              <a:rPr lang="en-US" dirty="0" err="1" smtClean="0"/>
              <a:t>jamoat</a:t>
            </a:r>
            <a:r>
              <a:rPr lang="en-US" dirty="0" smtClean="0"/>
              <a:t> </a:t>
            </a:r>
            <a:r>
              <a:rPr lang="en-US" dirty="0" err="1" smtClean="0"/>
              <a:t>ishlab</a:t>
            </a:r>
            <a:r>
              <a:rPr lang="en-US" dirty="0" smtClean="0"/>
              <a:t> </a:t>
            </a:r>
            <a:r>
              <a:rPr lang="en-US" dirty="0" err="1" smtClean="0"/>
              <a:t>chiqarishida</a:t>
            </a:r>
            <a:r>
              <a:rPr lang="en-US" dirty="0" smtClean="0"/>
              <a:t> </a:t>
            </a:r>
            <a:r>
              <a:rPr lang="en-US" dirty="0" err="1" smtClean="0"/>
              <a:t>zamonaviy</a:t>
            </a:r>
            <a:r>
              <a:rPr lang="en-US" dirty="0" smtClean="0"/>
              <a:t> </a:t>
            </a:r>
            <a:r>
              <a:rPr lang="en-US" dirty="0" err="1" smtClean="0"/>
              <a:t>menejer</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Rahbar-boshqaruvchi</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Rahbar</a:t>
            </a:r>
            <a:r>
              <a:rPr lang="en-US" dirty="0" smtClean="0"/>
              <a:t>-diplomat;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Rahbar-murabbiy</a:t>
            </a:r>
            <a:r>
              <a:rPr lang="en-US" dirty="0" smtClean="0"/>
              <a:t>, </a:t>
            </a:r>
            <a:r>
              <a:rPr lang="en-US" dirty="0" err="1" smtClean="0"/>
              <a:t>tarbiyachi</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Rahbar-inson</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Rahbar-tadbirkor</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err="1" smtClean="0"/>
              <a:t>Rahbar</a:t>
            </a:r>
            <a:r>
              <a:rPr lang="en-US" dirty="0" smtClean="0"/>
              <a:t>-innovator </a:t>
            </a:r>
            <a:r>
              <a:rPr lang="en-US" dirty="0" err="1" smtClean="0"/>
              <a:t>sifatida</a:t>
            </a:r>
            <a:r>
              <a:rPr lang="en-US" dirty="0" smtClean="0"/>
              <a:t> </a:t>
            </a:r>
            <a:r>
              <a:rPr lang="en-US" dirty="0" err="1" smtClean="0"/>
              <a:t>maydonga</a:t>
            </a:r>
            <a:r>
              <a:rPr lang="en-US" dirty="0" smtClean="0"/>
              <a:t> </a:t>
            </a:r>
            <a:r>
              <a:rPr lang="en-US" dirty="0" err="1" smtClean="0"/>
              <a:t>chiqadi</a:t>
            </a:r>
            <a:r>
              <a:rPr lang="en-US" dirty="0" smtClean="0"/>
              <a:t>.</a:t>
            </a:r>
            <a:endParaRPr lang="ru-RU" dirty="0" smtClean="0"/>
          </a:p>
          <a:p>
            <a:pPr marL="548640" indent="-411480" eaLnBrk="1" fontAlgn="auto" hangingPunct="1">
              <a:spcAft>
                <a:spcPts val="0"/>
              </a:spcAft>
              <a:buClr>
                <a:schemeClr val="tx1">
                  <a:shade val="95000"/>
                </a:schemeClr>
              </a:buClr>
              <a:buFont typeface="Wingdings 2"/>
              <a:buNone/>
              <a:defRPr/>
            </a:pPr>
            <a:r>
              <a:rPr lang="en-US" dirty="0" smtClean="0"/>
              <a:t>         </a:t>
            </a:r>
            <a:r>
              <a:rPr lang="en-US" dirty="0" err="1" smtClean="0"/>
              <a:t>Har</a:t>
            </a:r>
            <a:r>
              <a:rPr lang="en-US" dirty="0" smtClean="0"/>
              <a:t> </a:t>
            </a:r>
            <a:r>
              <a:rPr lang="en-US" dirty="0" err="1" smtClean="0"/>
              <a:t>bir</a:t>
            </a:r>
            <a:r>
              <a:rPr lang="en-US" dirty="0" smtClean="0"/>
              <a:t> </a:t>
            </a:r>
            <a:r>
              <a:rPr lang="en-US" dirty="0" err="1" smtClean="0"/>
              <a:t>menejer</a:t>
            </a:r>
            <a:r>
              <a:rPr lang="en-US" dirty="0" smtClean="0"/>
              <a:t> </a:t>
            </a:r>
            <a:r>
              <a:rPr lang="en-US" dirty="0" err="1" smtClean="0"/>
              <a:t>o’ziga</a:t>
            </a:r>
            <a:r>
              <a:rPr lang="en-US" dirty="0" smtClean="0"/>
              <a:t> </a:t>
            </a:r>
            <a:r>
              <a:rPr lang="en-US" dirty="0" err="1" smtClean="0"/>
              <a:t>xos</a:t>
            </a:r>
            <a:r>
              <a:rPr lang="en-US" dirty="0" smtClean="0"/>
              <a:t> </a:t>
            </a:r>
            <a:r>
              <a:rPr lang="en-US" dirty="0" err="1" smtClean="0"/>
              <a:t>boshqaruv</a:t>
            </a:r>
            <a:r>
              <a:rPr lang="en-US" dirty="0" smtClean="0"/>
              <a:t> </a:t>
            </a:r>
            <a:r>
              <a:rPr lang="en-US" dirty="0" err="1" smtClean="0"/>
              <a:t>uslubiga</a:t>
            </a:r>
            <a:r>
              <a:rPr lang="en-US" dirty="0" smtClean="0"/>
              <a:t> </a:t>
            </a:r>
            <a:r>
              <a:rPr lang="en-US" dirty="0" err="1" smtClean="0"/>
              <a:t>ega</a:t>
            </a:r>
            <a:r>
              <a:rPr lang="en-US" dirty="0" smtClean="0"/>
              <a:t>. </a:t>
            </a:r>
            <a:r>
              <a:rPr lang="en-US" b="1" dirty="0" err="1" smtClean="0"/>
              <a:t>Uslub</a:t>
            </a:r>
            <a:r>
              <a:rPr lang="en-US" dirty="0" smtClean="0"/>
              <a:t> - </a:t>
            </a:r>
            <a:r>
              <a:rPr lang="en-US" dirty="0" err="1" smtClean="0"/>
              <a:t>bu</a:t>
            </a:r>
            <a:r>
              <a:rPr lang="en-US" dirty="0" smtClean="0"/>
              <a:t> </a:t>
            </a:r>
            <a:r>
              <a:rPr lang="en-US" dirty="0" err="1" smtClean="0"/>
              <a:t>ishlash</a:t>
            </a:r>
            <a:r>
              <a:rPr lang="en-US" dirty="0" smtClean="0"/>
              <a:t>, </a:t>
            </a:r>
            <a:r>
              <a:rPr lang="en-US" dirty="0" err="1" smtClean="0"/>
              <a:t>boshqarishdagi</a:t>
            </a:r>
            <a:r>
              <a:rPr lang="en-US" dirty="0" smtClean="0"/>
              <a:t> </a:t>
            </a:r>
            <a:r>
              <a:rPr lang="en-US" dirty="0" err="1" smtClean="0"/>
              <a:t>o’ziga</a:t>
            </a:r>
            <a:r>
              <a:rPr lang="en-US" dirty="0" smtClean="0"/>
              <a:t> </a:t>
            </a:r>
            <a:r>
              <a:rPr lang="en-US" dirty="0" err="1" smtClean="0"/>
              <a:t>xos</a:t>
            </a:r>
            <a:r>
              <a:rPr lang="en-US" dirty="0" smtClean="0"/>
              <a:t> </a:t>
            </a:r>
            <a:r>
              <a:rPr lang="en-US" dirty="0" err="1" smtClean="0"/>
              <a:t>yo’l</a:t>
            </a:r>
            <a:r>
              <a:rPr lang="en-US" dirty="0" smtClean="0"/>
              <a:t>, </a:t>
            </a:r>
            <a:r>
              <a:rPr lang="en-US" dirty="0" err="1" smtClean="0"/>
              <a:t>usul</a:t>
            </a:r>
            <a:r>
              <a:rPr lang="en-US" dirty="0" smtClean="0"/>
              <a:t> </a:t>
            </a:r>
            <a:r>
              <a:rPr lang="en-US" dirty="0" err="1" smtClean="0"/>
              <a:t>ma'nosini</a:t>
            </a:r>
            <a:r>
              <a:rPr lang="en-US" dirty="0" smtClean="0"/>
              <a:t> </a:t>
            </a:r>
            <a:r>
              <a:rPr lang="en-US" dirty="0" err="1" smtClean="0"/>
              <a:t>anglatadi</a:t>
            </a:r>
            <a:r>
              <a:rPr lang="en-US" dirty="0" smtClean="0"/>
              <a:t>. </a:t>
            </a:r>
            <a:r>
              <a:rPr lang="en-US" dirty="0" err="1" smtClean="0"/>
              <a:t>Shu</a:t>
            </a:r>
            <a:r>
              <a:rPr lang="en-US" dirty="0" smtClean="0"/>
              <a:t> </a:t>
            </a:r>
            <a:r>
              <a:rPr lang="en-US" dirty="0" err="1" smtClean="0"/>
              <a:t>nuqtai</a:t>
            </a:r>
            <a:r>
              <a:rPr lang="en-US" dirty="0" smtClean="0"/>
              <a:t> </a:t>
            </a:r>
            <a:r>
              <a:rPr lang="en-US" dirty="0" err="1" smtClean="0"/>
              <a:t>nazardan</a:t>
            </a:r>
            <a:r>
              <a:rPr lang="en-US" dirty="0" smtClean="0"/>
              <a:t> </a:t>
            </a:r>
            <a:r>
              <a:rPr lang="en-US" dirty="0" err="1" smtClean="0"/>
              <a:t>quyidagi</a:t>
            </a:r>
            <a:r>
              <a:rPr lang="en-US" dirty="0" smtClean="0"/>
              <a:t> </a:t>
            </a:r>
            <a:r>
              <a:rPr lang="en-US" dirty="0" err="1" smtClean="0"/>
              <a:t>tushunchalarni</a:t>
            </a:r>
            <a:r>
              <a:rPr lang="en-US" dirty="0" smtClean="0"/>
              <a:t> </a:t>
            </a:r>
            <a:r>
              <a:rPr lang="en-US" dirty="0" err="1" smtClean="0"/>
              <a:t>ajrata</a:t>
            </a:r>
            <a:r>
              <a:rPr lang="en-US" dirty="0" smtClean="0"/>
              <a:t> </a:t>
            </a:r>
            <a:r>
              <a:rPr lang="en-US" dirty="0" err="1" smtClean="0"/>
              <a:t>bilish</a:t>
            </a:r>
            <a:r>
              <a:rPr lang="en-US" dirty="0" smtClean="0"/>
              <a:t> </a:t>
            </a:r>
            <a:r>
              <a:rPr lang="en-US" dirty="0" err="1" smtClean="0"/>
              <a:t>lozim</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smtClean="0"/>
              <a:t> </a:t>
            </a:r>
            <a:r>
              <a:rPr lang="en-US" dirty="0" err="1" smtClean="0"/>
              <a:t>Boshqaruv</a:t>
            </a:r>
            <a:r>
              <a:rPr lang="en-US" dirty="0" smtClean="0"/>
              <a:t> </a:t>
            </a:r>
            <a:r>
              <a:rPr lang="en-US" dirty="0" err="1" smtClean="0"/>
              <a:t>uslubi</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smtClean="0"/>
              <a:t> </a:t>
            </a:r>
            <a:r>
              <a:rPr lang="en-US" dirty="0" err="1" smtClean="0"/>
              <a:t>Ish</a:t>
            </a:r>
            <a:r>
              <a:rPr lang="en-US" dirty="0" smtClean="0"/>
              <a:t> </a:t>
            </a:r>
            <a:r>
              <a:rPr lang="en-US" dirty="0" err="1" smtClean="0"/>
              <a:t>uslubi</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dirty="0" smtClean="0"/>
              <a:t> </a:t>
            </a:r>
            <a:r>
              <a:rPr lang="en-US" dirty="0" err="1" smtClean="0"/>
              <a:t>Rahbarning</a:t>
            </a:r>
            <a:r>
              <a:rPr lang="en-US" dirty="0" smtClean="0"/>
              <a:t> </a:t>
            </a:r>
            <a:r>
              <a:rPr lang="en-US" dirty="0" err="1" smtClean="0"/>
              <a:t>ish</a:t>
            </a:r>
            <a:r>
              <a:rPr lang="en-US" dirty="0" smtClean="0"/>
              <a:t> </a:t>
            </a:r>
            <a:r>
              <a:rPr lang="en-US" dirty="0" err="1" smtClean="0"/>
              <a:t>uslubi</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endParaRPr lang="ru-RU" dirty="0"/>
          </a:p>
        </p:txBody>
      </p:sp>
    </p:spTree>
  </p:cSld>
  <p:clrMapOvr>
    <a:masterClrMapping/>
  </p:clrMapOvr>
  <p:transition>
    <p:pull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endParaRPr lang="ru-RU"/>
          </a:p>
        </p:txBody>
      </p:sp>
      <p:sp>
        <p:nvSpPr>
          <p:cNvPr id="3" name="Содержимое 2"/>
          <p:cNvSpPr>
            <a:spLocks noGrp="1"/>
          </p:cNvSpPr>
          <p:nvPr>
            <p:ph idx="1"/>
          </p:nvPr>
        </p:nvSpPr>
        <p:spPr>
          <a:xfrm>
            <a:off x="457200" y="285750"/>
            <a:ext cx="8229600" cy="6022975"/>
          </a:xfrm>
        </p:spPr>
        <p:txBody>
          <a:bodyPr>
            <a:normAutofit fontScale="85000" lnSpcReduction="20000"/>
          </a:bodyPr>
          <a:lstStyle/>
          <a:p>
            <a:pPr marL="548640" indent="-411480" eaLnBrk="1" fontAlgn="auto" hangingPunct="1">
              <a:spcAft>
                <a:spcPts val="0"/>
              </a:spcAft>
              <a:buClr>
                <a:schemeClr val="tx1">
                  <a:shade val="95000"/>
                </a:schemeClr>
              </a:buClr>
              <a:buFont typeface="Wingdings 2"/>
              <a:buChar char=""/>
              <a:defRPr/>
            </a:pPr>
            <a:r>
              <a:rPr lang="en-US" b="1" dirty="0" err="1" smtClean="0"/>
              <a:t>Boshqaruv</a:t>
            </a:r>
            <a:r>
              <a:rPr lang="en-US" b="1" dirty="0" smtClean="0"/>
              <a:t> </a:t>
            </a:r>
            <a:r>
              <a:rPr lang="en-US" b="1" dirty="0" err="1" smtClean="0"/>
              <a:t>uslubi</a:t>
            </a:r>
            <a:r>
              <a:rPr lang="en-US" dirty="0" smtClean="0"/>
              <a:t> - </a:t>
            </a:r>
            <a:r>
              <a:rPr lang="en-US" dirty="0" err="1" smtClean="0"/>
              <a:t>bu</a:t>
            </a:r>
            <a:r>
              <a:rPr lang="en-US" dirty="0" smtClean="0"/>
              <a:t> </a:t>
            </a:r>
            <a:r>
              <a:rPr lang="en-US" dirty="0" err="1" smtClean="0"/>
              <a:t>boshqaruv</a:t>
            </a:r>
            <a:r>
              <a:rPr lang="en-US" dirty="0" smtClean="0"/>
              <a:t> </a:t>
            </a:r>
            <a:r>
              <a:rPr lang="en-US" dirty="0" err="1" smtClean="0"/>
              <a:t>jarayonida</a:t>
            </a:r>
            <a:r>
              <a:rPr lang="en-US" dirty="0" smtClean="0"/>
              <a:t> </a:t>
            </a:r>
            <a:r>
              <a:rPr lang="en-US" dirty="0" err="1" smtClean="0"/>
              <a:t>yuzaga</a:t>
            </a:r>
            <a:r>
              <a:rPr lang="en-US" dirty="0" smtClean="0"/>
              <a:t> </a:t>
            </a:r>
            <a:r>
              <a:rPr lang="en-US" dirty="0" err="1" smtClean="0"/>
              <a:t>chiqadigan</a:t>
            </a:r>
            <a:r>
              <a:rPr lang="en-US" dirty="0" smtClean="0"/>
              <a:t> </a:t>
            </a:r>
            <a:r>
              <a:rPr lang="en-US" dirty="0" err="1" smtClean="0"/>
              <a:t>muammolarni</a:t>
            </a:r>
            <a:r>
              <a:rPr lang="en-US" dirty="0" smtClean="0"/>
              <a:t> </a:t>
            </a:r>
            <a:r>
              <a:rPr lang="en-US" dirty="0" err="1" smtClean="0"/>
              <a:t>hal</a:t>
            </a:r>
            <a:r>
              <a:rPr lang="en-US" dirty="0" smtClean="0"/>
              <a:t> </a:t>
            </a:r>
            <a:r>
              <a:rPr lang="en-US" dirty="0" err="1" smtClean="0"/>
              <a:t>qilish</a:t>
            </a:r>
            <a:r>
              <a:rPr lang="en-US" dirty="0" smtClean="0"/>
              <a:t> </a:t>
            </a:r>
            <a:r>
              <a:rPr lang="en-US" dirty="0" err="1" smtClean="0"/>
              <a:t>usullari</a:t>
            </a:r>
            <a:r>
              <a:rPr lang="en-US" dirty="0" smtClean="0"/>
              <a:t>, </a:t>
            </a:r>
            <a:r>
              <a:rPr lang="en-US" dirty="0" err="1" smtClean="0"/>
              <a:t>yo’llari</a:t>
            </a:r>
            <a:r>
              <a:rPr lang="en-US" dirty="0" smtClean="0"/>
              <a:t> </a:t>
            </a:r>
            <a:r>
              <a:rPr lang="en-US" dirty="0" err="1" smtClean="0"/>
              <a:t>majmuidir</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r>
              <a:rPr lang="en-US" b="1" dirty="0" err="1" smtClean="0"/>
              <a:t>Ish</a:t>
            </a:r>
            <a:r>
              <a:rPr lang="en-US" b="1" dirty="0" smtClean="0"/>
              <a:t> </a:t>
            </a:r>
            <a:r>
              <a:rPr lang="en-US" b="1" dirty="0" err="1" smtClean="0"/>
              <a:t>uslubi</a:t>
            </a:r>
            <a:r>
              <a:rPr lang="en-US" dirty="0" smtClean="0"/>
              <a:t> - </a:t>
            </a:r>
            <a:r>
              <a:rPr lang="en-US" dirty="0" err="1" smtClean="0"/>
              <a:t>bu</a:t>
            </a:r>
            <a:r>
              <a:rPr lang="en-US" dirty="0" smtClean="0"/>
              <a:t> </a:t>
            </a:r>
            <a:r>
              <a:rPr lang="en-US" dirty="0" err="1" smtClean="0"/>
              <a:t>boshqaruv</a:t>
            </a:r>
            <a:r>
              <a:rPr lang="en-US" dirty="0" smtClean="0"/>
              <a:t> </a:t>
            </a:r>
            <a:r>
              <a:rPr lang="en-US" dirty="0" err="1" smtClean="0"/>
              <a:t>funktsiyalarini</a:t>
            </a:r>
            <a:r>
              <a:rPr lang="en-US" dirty="0" smtClean="0"/>
              <a:t> </a:t>
            </a:r>
            <a:r>
              <a:rPr lang="en-US" dirty="0" err="1" smtClean="0"/>
              <a:t>samarali</a:t>
            </a:r>
            <a:r>
              <a:rPr lang="en-US" dirty="0" smtClean="0"/>
              <a:t> </a:t>
            </a:r>
            <a:r>
              <a:rPr lang="en-US" dirty="0" err="1" smtClean="0"/>
              <a:t>bajarish</a:t>
            </a:r>
            <a:r>
              <a:rPr lang="en-US" dirty="0" smtClean="0"/>
              <a:t> </a:t>
            </a:r>
            <a:r>
              <a:rPr lang="en-US" dirty="0" err="1" smtClean="0"/>
              <a:t>maqsadida</a:t>
            </a:r>
            <a:r>
              <a:rPr lang="en-US" dirty="0" smtClean="0"/>
              <a:t> </a:t>
            </a:r>
            <a:r>
              <a:rPr lang="en-US" dirty="0" err="1" smtClean="0"/>
              <a:t>biror-bir</a:t>
            </a:r>
            <a:r>
              <a:rPr lang="en-US" dirty="0" smtClean="0"/>
              <a:t> </a:t>
            </a:r>
            <a:r>
              <a:rPr lang="en-US" dirty="0" err="1" smtClean="0"/>
              <a:t>organning</a:t>
            </a:r>
            <a:r>
              <a:rPr lang="en-US" dirty="0" smtClean="0"/>
              <a:t> </a:t>
            </a:r>
            <a:r>
              <a:rPr lang="en-US" dirty="0" err="1" smtClean="0"/>
              <a:t>yoki</a:t>
            </a:r>
            <a:r>
              <a:rPr lang="en-US" dirty="0" smtClean="0"/>
              <a:t> </a:t>
            </a:r>
            <a:r>
              <a:rPr lang="en-US" dirty="0" err="1" smtClean="0"/>
              <a:t>rahbarning</a:t>
            </a:r>
            <a:r>
              <a:rPr lang="en-US" dirty="0" smtClean="0"/>
              <a:t> </a:t>
            </a:r>
            <a:r>
              <a:rPr lang="en-US" dirty="0" err="1" smtClean="0"/>
              <a:t>bo’ysinuvchilarga</a:t>
            </a:r>
            <a:r>
              <a:rPr lang="en-US" dirty="0" smtClean="0"/>
              <a:t> </a:t>
            </a:r>
            <a:r>
              <a:rPr lang="en-US" dirty="0" err="1" smtClean="0"/>
              <a:t>aniq</a:t>
            </a:r>
            <a:r>
              <a:rPr lang="en-US" dirty="0" smtClean="0"/>
              <a:t> </a:t>
            </a:r>
            <a:r>
              <a:rPr lang="en-US" dirty="0" err="1" smtClean="0"/>
              <a:t>va</a:t>
            </a:r>
            <a:r>
              <a:rPr lang="en-US" dirty="0" smtClean="0"/>
              <a:t> </a:t>
            </a:r>
            <a:r>
              <a:rPr lang="en-US" dirty="0" err="1" smtClean="0"/>
              <a:t>nisbatan</a:t>
            </a:r>
            <a:r>
              <a:rPr lang="en-US" dirty="0" smtClean="0"/>
              <a:t> </a:t>
            </a:r>
            <a:r>
              <a:rPr lang="en-US" dirty="0" err="1" smtClean="0"/>
              <a:t>barqaror</a:t>
            </a:r>
            <a:r>
              <a:rPr lang="en-US" dirty="0" smtClean="0"/>
              <a:t> </a:t>
            </a:r>
            <a:r>
              <a:rPr lang="en-US" dirty="0" err="1" smtClean="0"/>
              <a:t>ta'sir</a:t>
            </a:r>
            <a:r>
              <a:rPr lang="en-US" dirty="0" smtClean="0"/>
              <a:t> </a:t>
            </a:r>
            <a:r>
              <a:rPr lang="en-US" dirty="0" err="1" smtClean="0"/>
              <a:t>ko’rsatish</a:t>
            </a:r>
            <a:r>
              <a:rPr lang="en-US" dirty="0" smtClean="0"/>
              <a:t> </a:t>
            </a:r>
            <a:r>
              <a:rPr lang="en-US" dirty="0" err="1" smtClean="0"/>
              <a:t>usuli</a:t>
            </a:r>
            <a:r>
              <a:rPr lang="en-US" dirty="0" smtClean="0"/>
              <a:t> </a:t>
            </a:r>
            <a:r>
              <a:rPr lang="en-US" dirty="0" err="1" smtClean="0"/>
              <a:t>va</a:t>
            </a:r>
            <a:r>
              <a:rPr lang="en-US" dirty="0" smtClean="0"/>
              <a:t> </a:t>
            </a:r>
            <a:r>
              <a:rPr lang="en-US" dirty="0" err="1" smtClean="0"/>
              <a:t>yo’llari</a:t>
            </a:r>
            <a:r>
              <a:rPr lang="en-US" dirty="0" smtClean="0"/>
              <a:t> </a:t>
            </a:r>
            <a:r>
              <a:rPr lang="en-US" dirty="0" err="1" smtClean="0"/>
              <a:t>majmuidir</a:t>
            </a:r>
            <a:r>
              <a:rPr lang="en-US" dirty="0" smtClean="0"/>
              <a:t>. </a:t>
            </a:r>
            <a:r>
              <a:rPr lang="en-US" dirty="0" err="1" smtClean="0"/>
              <a:t>Masalan</a:t>
            </a:r>
            <a:r>
              <a:rPr lang="en-US" dirty="0" smtClean="0"/>
              <a:t>:</a:t>
            </a:r>
            <a:endParaRPr lang="ru-RU" dirty="0" smtClean="0"/>
          </a:p>
          <a:p>
            <a:pPr marL="548640" indent="-411480" eaLnBrk="1" fontAlgn="auto" hangingPunct="1">
              <a:spcAft>
                <a:spcPts val="0"/>
              </a:spcAft>
              <a:buClr>
                <a:schemeClr val="tx1">
                  <a:shade val="95000"/>
                </a:schemeClr>
              </a:buClr>
              <a:buFont typeface="Wingdings 2"/>
              <a:buNone/>
              <a:defRPr/>
            </a:pPr>
            <a:r>
              <a:rPr lang="en-US" dirty="0" smtClean="0"/>
              <a:t>         - </a:t>
            </a:r>
            <a:r>
              <a:rPr lang="en-US" dirty="0" err="1" smtClean="0"/>
              <a:t>mamlakat</a:t>
            </a:r>
            <a:r>
              <a:rPr lang="en-US" dirty="0" smtClean="0"/>
              <a:t> </a:t>
            </a:r>
            <a:r>
              <a:rPr lang="en-US" dirty="0" err="1" smtClean="0"/>
              <a:t>boshqaruv</a:t>
            </a:r>
            <a:r>
              <a:rPr lang="en-US" dirty="0" smtClean="0"/>
              <a:t> </a:t>
            </a:r>
            <a:r>
              <a:rPr lang="en-US" dirty="0" err="1" smtClean="0"/>
              <a:t>organlarining</a:t>
            </a:r>
            <a:r>
              <a:rPr lang="en-US" dirty="0" smtClean="0"/>
              <a:t> </a:t>
            </a:r>
            <a:r>
              <a:rPr lang="en-US" dirty="0" err="1" smtClean="0"/>
              <a:t>ish</a:t>
            </a:r>
            <a:r>
              <a:rPr lang="en-US" dirty="0" smtClean="0"/>
              <a:t> </a:t>
            </a:r>
            <a:r>
              <a:rPr lang="en-US" dirty="0" err="1" smtClean="0"/>
              <a:t>uslubi</a:t>
            </a:r>
            <a:r>
              <a:rPr lang="en-US" dirty="0" smtClean="0"/>
              <a:t>;</a:t>
            </a:r>
            <a:endParaRPr lang="ru-RU" dirty="0" smtClean="0"/>
          </a:p>
          <a:p>
            <a:pPr marL="548640" indent="-411480" eaLnBrk="1" fontAlgn="auto" hangingPunct="1">
              <a:spcAft>
                <a:spcPts val="0"/>
              </a:spcAft>
              <a:buClr>
                <a:schemeClr val="tx1">
                  <a:shade val="95000"/>
                </a:schemeClr>
              </a:buClr>
              <a:buFont typeface="Wingdings 2"/>
              <a:buNone/>
              <a:defRPr/>
            </a:pPr>
            <a:r>
              <a:rPr lang="en-US" dirty="0" smtClean="0"/>
              <a:t>         - </a:t>
            </a:r>
            <a:r>
              <a:rPr lang="en-US" dirty="0" err="1" smtClean="0"/>
              <a:t>vazirlik</a:t>
            </a:r>
            <a:r>
              <a:rPr lang="en-US" dirty="0" smtClean="0"/>
              <a:t>, </a:t>
            </a:r>
            <a:r>
              <a:rPr lang="en-US" dirty="0" err="1" smtClean="0"/>
              <a:t>qo’mita</a:t>
            </a:r>
            <a:r>
              <a:rPr lang="en-US" dirty="0" smtClean="0"/>
              <a:t>, </a:t>
            </a:r>
            <a:r>
              <a:rPr lang="en-US" dirty="0" err="1" smtClean="0"/>
              <a:t>hokimlarning</a:t>
            </a:r>
            <a:r>
              <a:rPr lang="en-US" dirty="0" smtClean="0"/>
              <a:t> </a:t>
            </a:r>
            <a:r>
              <a:rPr lang="en-US" dirty="0" err="1" smtClean="0"/>
              <a:t>ish</a:t>
            </a:r>
            <a:r>
              <a:rPr lang="en-US" dirty="0" smtClean="0"/>
              <a:t> </a:t>
            </a:r>
            <a:r>
              <a:rPr lang="en-US" dirty="0" err="1" smtClean="0"/>
              <a:t>uslubi</a:t>
            </a:r>
            <a:r>
              <a:rPr lang="en-US" dirty="0" smtClean="0"/>
              <a:t>;</a:t>
            </a:r>
            <a:endParaRPr lang="ru-RU" dirty="0" smtClean="0"/>
          </a:p>
          <a:p>
            <a:pPr marL="548640" indent="-411480" eaLnBrk="1" fontAlgn="auto" hangingPunct="1">
              <a:spcAft>
                <a:spcPts val="0"/>
              </a:spcAft>
              <a:buClr>
                <a:schemeClr val="tx1">
                  <a:shade val="95000"/>
                </a:schemeClr>
              </a:buClr>
              <a:buFont typeface="Wingdings 2"/>
              <a:buNone/>
              <a:defRPr/>
            </a:pPr>
            <a:r>
              <a:rPr lang="en-US" dirty="0" smtClean="0"/>
              <a:t>         - </a:t>
            </a:r>
            <a:r>
              <a:rPr lang="en-US" dirty="0" err="1" smtClean="0"/>
              <a:t>sud</a:t>
            </a:r>
            <a:r>
              <a:rPr lang="en-US" dirty="0" smtClean="0"/>
              <a:t>, </a:t>
            </a:r>
            <a:r>
              <a:rPr lang="en-US" dirty="0" err="1" smtClean="0"/>
              <a:t>prokuraturaning</a:t>
            </a:r>
            <a:r>
              <a:rPr lang="en-US" dirty="0" smtClean="0"/>
              <a:t> </a:t>
            </a:r>
            <a:r>
              <a:rPr lang="en-US" dirty="0" err="1" smtClean="0"/>
              <a:t>ish</a:t>
            </a:r>
            <a:r>
              <a:rPr lang="en-US" dirty="0" smtClean="0"/>
              <a:t> </a:t>
            </a:r>
            <a:r>
              <a:rPr lang="en-US" dirty="0" err="1" smtClean="0"/>
              <a:t>uslubi</a:t>
            </a:r>
            <a:r>
              <a:rPr lang="en-US" dirty="0" smtClean="0"/>
              <a:t>;</a:t>
            </a:r>
            <a:endParaRPr lang="ru-RU" dirty="0" smtClean="0"/>
          </a:p>
          <a:p>
            <a:pPr marL="548640" indent="-411480" eaLnBrk="1" fontAlgn="auto" hangingPunct="1">
              <a:spcAft>
                <a:spcPts val="0"/>
              </a:spcAft>
              <a:buClr>
                <a:schemeClr val="tx1">
                  <a:shade val="95000"/>
                </a:schemeClr>
              </a:buClr>
              <a:buFont typeface="Wingdings 2"/>
              <a:buNone/>
              <a:defRPr/>
            </a:pPr>
            <a:r>
              <a:rPr lang="en-US" dirty="0" smtClean="0"/>
              <a:t>         - </a:t>
            </a:r>
            <a:r>
              <a:rPr lang="en-US" dirty="0" err="1" smtClean="0"/>
              <a:t>korxona</a:t>
            </a:r>
            <a:r>
              <a:rPr lang="en-US" dirty="0" smtClean="0"/>
              <a:t>, </a:t>
            </a:r>
            <a:r>
              <a:rPr lang="en-US" dirty="0" err="1" smtClean="0"/>
              <a:t>tsexlarning</a:t>
            </a:r>
            <a:r>
              <a:rPr lang="en-US" dirty="0" smtClean="0"/>
              <a:t> </a:t>
            </a:r>
            <a:r>
              <a:rPr lang="en-US" dirty="0" err="1" smtClean="0"/>
              <a:t>ish</a:t>
            </a:r>
            <a:r>
              <a:rPr lang="en-US" dirty="0" smtClean="0"/>
              <a:t> </a:t>
            </a:r>
            <a:r>
              <a:rPr lang="en-US" dirty="0" err="1" smtClean="0"/>
              <a:t>uslubi</a:t>
            </a:r>
            <a:r>
              <a:rPr lang="en-US" dirty="0" smtClean="0"/>
              <a:t>;</a:t>
            </a:r>
            <a:endParaRPr lang="ru-RU" dirty="0" smtClean="0"/>
          </a:p>
          <a:p>
            <a:pPr marL="548640" indent="-411480" eaLnBrk="1" fontAlgn="auto" hangingPunct="1">
              <a:spcAft>
                <a:spcPts val="0"/>
              </a:spcAft>
              <a:buClr>
                <a:schemeClr val="tx1">
                  <a:shade val="95000"/>
                </a:schemeClr>
              </a:buClr>
              <a:buFont typeface="Wingdings 2"/>
              <a:buNone/>
              <a:defRPr/>
            </a:pPr>
            <a:r>
              <a:rPr lang="en-US" dirty="0" smtClean="0"/>
              <a:t>         - </a:t>
            </a:r>
            <a:r>
              <a:rPr lang="en-US" dirty="0" err="1" smtClean="0"/>
              <a:t>ayrim</a:t>
            </a:r>
            <a:r>
              <a:rPr lang="en-US" dirty="0" smtClean="0"/>
              <a:t> </a:t>
            </a:r>
            <a:r>
              <a:rPr lang="en-US" dirty="0" err="1" smtClean="0"/>
              <a:t>rahbarlarning</a:t>
            </a:r>
            <a:r>
              <a:rPr lang="en-US" dirty="0" smtClean="0"/>
              <a:t> </a:t>
            </a:r>
            <a:r>
              <a:rPr lang="en-US" dirty="0" err="1" smtClean="0"/>
              <a:t>ish</a:t>
            </a:r>
            <a:r>
              <a:rPr lang="en-US" dirty="0" smtClean="0"/>
              <a:t> </a:t>
            </a:r>
            <a:r>
              <a:rPr lang="en-US" dirty="0" err="1" smtClean="0"/>
              <a:t>uslubi</a:t>
            </a:r>
            <a:r>
              <a:rPr lang="en-US" dirty="0" smtClean="0"/>
              <a:t> </a:t>
            </a:r>
            <a:r>
              <a:rPr lang="en-US" dirty="0" err="1" smtClean="0"/>
              <a:t>va</a:t>
            </a:r>
            <a:r>
              <a:rPr lang="en-US" dirty="0" smtClean="0"/>
              <a:t> </a:t>
            </a:r>
            <a:r>
              <a:rPr lang="en-US" dirty="0" err="1" smtClean="0"/>
              <a:t>hk</a:t>
            </a:r>
            <a:r>
              <a:rPr lang="en-US" dirty="0" smtClean="0"/>
              <a:t>.    </a:t>
            </a:r>
            <a:r>
              <a:rPr lang="en-US" dirty="0" err="1" smtClean="0"/>
              <a:t>Boshqaruvning</a:t>
            </a:r>
            <a:r>
              <a:rPr lang="en-US" dirty="0" smtClean="0"/>
              <a:t> </a:t>
            </a:r>
            <a:r>
              <a:rPr lang="en-US" dirty="0" err="1" smtClean="0"/>
              <a:t>turli</a:t>
            </a:r>
            <a:r>
              <a:rPr lang="en-US" dirty="0" smtClean="0"/>
              <a:t> </a:t>
            </a:r>
            <a:r>
              <a:rPr lang="en-US" dirty="0" err="1" smtClean="0"/>
              <a:t>pog’ona</a:t>
            </a:r>
            <a:r>
              <a:rPr lang="en-US" dirty="0" smtClean="0"/>
              <a:t> </a:t>
            </a:r>
            <a:r>
              <a:rPr lang="en-US" dirty="0" err="1" smtClean="0"/>
              <a:t>va</a:t>
            </a:r>
            <a:r>
              <a:rPr lang="en-US" dirty="0" smtClean="0"/>
              <a:t> </a:t>
            </a:r>
            <a:r>
              <a:rPr lang="en-US" dirty="0" err="1" smtClean="0"/>
              <a:t>bosqichlarida</a:t>
            </a:r>
            <a:r>
              <a:rPr lang="en-US" dirty="0" smtClean="0"/>
              <a:t> </a:t>
            </a:r>
            <a:r>
              <a:rPr lang="en-US" dirty="0" err="1" smtClean="0"/>
              <a:t>turgan</a:t>
            </a:r>
            <a:r>
              <a:rPr lang="en-US" dirty="0" smtClean="0"/>
              <a:t> </a:t>
            </a:r>
            <a:r>
              <a:rPr lang="en-US" dirty="0" err="1" smtClean="0"/>
              <a:t>boshqaruv</a:t>
            </a:r>
            <a:r>
              <a:rPr lang="en-US" dirty="0" smtClean="0"/>
              <a:t> </a:t>
            </a:r>
            <a:r>
              <a:rPr lang="en-US" dirty="0" err="1" smtClean="0"/>
              <a:t>organlari</a:t>
            </a:r>
            <a:r>
              <a:rPr lang="en-US" dirty="0" smtClean="0"/>
              <a:t> </a:t>
            </a:r>
            <a:r>
              <a:rPr lang="en-US" dirty="0" err="1" smtClean="0"/>
              <a:t>va</a:t>
            </a:r>
            <a:r>
              <a:rPr lang="en-US" dirty="0" smtClean="0"/>
              <a:t> </a:t>
            </a:r>
            <a:r>
              <a:rPr lang="en-US" dirty="0" err="1" smtClean="0"/>
              <a:t>rahbarlarning</a:t>
            </a:r>
            <a:r>
              <a:rPr lang="en-US" dirty="0" smtClean="0"/>
              <a:t> </a:t>
            </a:r>
            <a:r>
              <a:rPr lang="en-US" dirty="0" err="1" smtClean="0"/>
              <a:t>ish</a:t>
            </a:r>
            <a:r>
              <a:rPr lang="en-US" dirty="0" smtClean="0"/>
              <a:t> </a:t>
            </a:r>
            <a:r>
              <a:rPr lang="en-US" dirty="0" err="1" smtClean="0"/>
              <a:t>uslublari</a:t>
            </a:r>
            <a:r>
              <a:rPr lang="en-US" dirty="0" smtClean="0"/>
              <a:t> </a:t>
            </a:r>
            <a:r>
              <a:rPr lang="en-US" dirty="0" err="1" smtClean="0"/>
              <a:t>har</a:t>
            </a:r>
            <a:r>
              <a:rPr lang="en-US" dirty="0" smtClean="0"/>
              <a:t> </a:t>
            </a:r>
            <a:r>
              <a:rPr lang="en-US" dirty="0" err="1" smtClean="0"/>
              <a:t>xildir</a:t>
            </a:r>
            <a:r>
              <a:rPr lang="en-US" dirty="0" smtClean="0"/>
              <a:t>. </a:t>
            </a:r>
            <a:r>
              <a:rPr lang="en-US" dirty="0" err="1" smtClean="0"/>
              <a:t>Shu</a:t>
            </a:r>
            <a:r>
              <a:rPr lang="en-US" dirty="0" smtClean="0"/>
              <a:t> </a:t>
            </a:r>
            <a:r>
              <a:rPr lang="en-US" dirty="0" err="1" smtClean="0"/>
              <a:t>nuqtai</a:t>
            </a:r>
            <a:r>
              <a:rPr lang="en-US" dirty="0" smtClean="0"/>
              <a:t> </a:t>
            </a:r>
            <a:r>
              <a:rPr lang="en-US" dirty="0" err="1" smtClean="0"/>
              <a:t>nazardan</a:t>
            </a:r>
            <a:r>
              <a:rPr lang="en-US" dirty="0" smtClean="0"/>
              <a:t> </a:t>
            </a:r>
            <a:r>
              <a:rPr lang="en-US" dirty="0" err="1" smtClean="0"/>
              <a:t>ish</a:t>
            </a:r>
            <a:r>
              <a:rPr lang="en-US" dirty="0" smtClean="0"/>
              <a:t> </a:t>
            </a:r>
            <a:r>
              <a:rPr lang="en-US" dirty="0" err="1" smtClean="0"/>
              <a:t>uslubi</a:t>
            </a:r>
            <a:r>
              <a:rPr lang="en-US" dirty="0" smtClean="0"/>
              <a:t> </a:t>
            </a:r>
            <a:r>
              <a:rPr lang="en-US" dirty="0" err="1" smtClean="0"/>
              <a:t>g’oyat</a:t>
            </a:r>
            <a:r>
              <a:rPr lang="en-US" dirty="0" smtClean="0"/>
              <a:t> </a:t>
            </a:r>
            <a:r>
              <a:rPr lang="en-US" dirty="0" err="1" smtClean="0"/>
              <a:t>ko’p</a:t>
            </a:r>
            <a:r>
              <a:rPr lang="en-US" dirty="0" smtClean="0"/>
              <a:t> </a:t>
            </a:r>
            <a:r>
              <a:rPr lang="en-US" dirty="0" err="1" smtClean="0"/>
              <a:t>qirrali</a:t>
            </a:r>
            <a:r>
              <a:rPr lang="en-US" dirty="0" smtClean="0"/>
              <a:t> </a:t>
            </a:r>
            <a:r>
              <a:rPr lang="en-US" dirty="0" err="1" smtClean="0"/>
              <a:t>tushunchadir</a:t>
            </a:r>
            <a:r>
              <a:rPr lang="en-US" dirty="0" smtClean="0"/>
              <a:t>.</a:t>
            </a:r>
            <a:endParaRPr lang="ru-RU" dirty="0" smtClean="0"/>
          </a:p>
          <a:p>
            <a:pPr marL="548640" indent="-411480" eaLnBrk="1" fontAlgn="auto" hangingPunct="1">
              <a:spcAft>
                <a:spcPts val="0"/>
              </a:spcAft>
              <a:buClr>
                <a:schemeClr val="tx1">
                  <a:shade val="95000"/>
                </a:schemeClr>
              </a:buClr>
              <a:buFont typeface="Wingdings 2"/>
              <a:buChar char=""/>
              <a:defRPr/>
            </a:pPr>
            <a:endParaRPr lang="ru-RU" dirty="0"/>
          </a:p>
        </p:txBody>
      </p:sp>
    </p:spTree>
  </p:cSld>
  <p:clrMapOvr>
    <a:masterClrMapping/>
  </p:clrMapOvr>
  <p:transition>
    <p:pull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endParaRPr lang="ru-RU"/>
          </a:p>
        </p:txBody>
      </p:sp>
      <p:sp>
        <p:nvSpPr>
          <p:cNvPr id="3" name="Содержимое 2"/>
          <p:cNvSpPr>
            <a:spLocks noGrp="1"/>
          </p:cNvSpPr>
          <p:nvPr>
            <p:ph idx="1"/>
          </p:nvPr>
        </p:nvSpPr>
        <p:spPr>
          <a:xfrm>
            <a:off x="457200" y="285750"/>
            <a:ext cx="8229600" cy="6022975"/>
          </a:xfrm>
        </p:spPr>
        <p:txBody>
          <a:bodyPr>
            <a:normAutofit fontScale="92500" lnSpcReduction="20000"/>
          </a:bodyPr>
          <a:lstStyle/>
          <a:p>
            <a:pPr marL="548640" indent="-411480" eaLnBrk="1" fontAlgn="auto" hangingPunct="1">
              <a:spcAft>
                <a:spcPts val="0"/>
              </a:spcAft>
              <a:buClr>
                <a:schemeClr val="tx1">
                  <a:shade val="95000"/>
                </a:schemeClr>
              </a:buClr>
              <a:buFont typeface="Wingdings 2"/>
              <a:buChar char=""/>
              <a:defRPr/>
            </a:pPr>
            <a:r>
              <a:rPr lang="en-US" b="1" dirty="0" err="1" smtClean="0"/>
              <a:t>Rahbarning</a:t>
            </a:r>
            <a:r>
              <a:rPr lang="en-US" b="1" dirty="0" smtClean="0"/>
              <a:t> </a:t>
            </a:r>
            <a:r>
              <a:rPr lang="en-US" b="1" dirty="0" err="1" smtClean="0"/>
              <a:t>ish</a:t>
            </a:r>
            <a:r>
              <a:rPr lang="en-US" b="1" dirty="0" smtClean="0"/>
              <a:t> </a:t>
            </a:r>
            <a:r>
              <a:rPr lang="en-US" b="1" dirty="0" err="1" smtClean="0"/>
              <a:t>uslubi</a:t>
            </a:r>
            <a:r>
              <a:rPr lang="en-US" dirty="0" smtClean="0"/>
              <a:t> - </a:t>
            </a:r>
            <a:r>
              <a:rPr lang="en-US" dirty="0" err="1" smtClean="0"/>
              <a:t>bu</a:t>
            </a:r>
            <a:r>
              <a:rPr lang="en-US" dirty="0" smtClean="0"/>
              <a:t> </a:t>
            </a:r>
            <a:r>
              <a:rPr lang="en-US" dirty="0" err="1" smtClean="0"/>
              <a:t>boshqaruv</a:t>
            </a:r>
            <a:r>
              <a:rPr lang="en-US" dirty="0" smtClean="0"/>
              <a:t> </a:t>
            </a:r>
            <a:r>
              <a:rPr lang="en-US" dirty="0" err="1" smtClean="0"/>
              <a:t>jarayonida</a:t>
            </a:r>
            <a:r>
              <a:rPr lang="en-US" dirty="0" smtClean="0"/>
              <a:t> u </a:t>
            </a:r>
            <a:r>
              <a:rPr lang="en-US" dirty="0" err="1" smtClean="0"/>
              <a:t>yoki</a:t>
            </a:r>
            <a:r>
              <a:rPr lang="en-US" dirty="0" smtClean="0"/>
              <a:t> </a:t>
            </a:r>
            <a:r>
              <a:rPr lang="en-US" dirty="0" err="1" smtClean="0"/>
              <a:t>bu</a:t>
            </a:r>
            <a:r>
              <a:rPr lang="en-US" dirty="0" smtClean="0"/>
              <a:t> </a:t>
            </a:r>
            <a:r>
              <a:rPr lang="en-US" dirty="0" err="1" smtClean="0"/>
              <a:t>masalani</a:t>
            </a:r>
            <a:r>
              <a:rPr lang="en-US" dirty="0" smtClean="0"/>
              <a:t> </a:t>
            </a:r>
            <a:r>
              <a:rPr lang="en-US" dirty="0" err="1" smtClean="0"/>
              <a:t>hal</a:t>
            </a:r>
            <a:r>
              <a:rPr lang="en-US" dirty="0" smtClean="0"/>
              <a:t> </a:t>
            </a:r>
            <a:r>
              <a:rPr lang="en-US" dirty="0" err="1" smtClean="0"/>
              <a:t>qilishda</a:t>
            </a:r>
            <a:r>
              <a:rPr lang="en-US" dirty="0" smtClean="0"/>
              <a:t> </a:t>
            </a:r>
            <a:r>
              <a:rPr lang="en-US" dirty="0" err="1" smtClean="0"/>
              <a:t>uning</a:t>
            </a:r>
            <a:r>
              <a:rPr lang="en-US" dirty="0" smtClean="0"/>
              <a:t> </a:t>
            </a:r>
            <a:r>
              <a:rPr lang="en-US" dirty="0" err="1" smtClean="0"/>
              <a:t>o’ziga</a:t>
            </a:r>
            <a:r>
              <a:rPr lang="en-US" dirty="0" smtClean="0"/>
              <a:t> </a:t>
            </a:r>
            <a:r>
              <a:rPr lang="en-US" dirty="0" err="1" smtClean="0"/>
              <a:t>xos</a:t>
            </a:r>
            <a:r>
              <a:rPr lang="en-US" dirty="0" smtClean="0"/>
              <a:t> </a:t>
            </a:r>
            <a:r>
              <a:rPr lang="en-US" dirty="0" err="1" smtClean="0"/>
              <a:t>yondoshishidir</a:t>
            </a:r>
            <a:r>
              <a:rPr lang="en-US" dirty="0" smtClean="0"/>
              <a:t>. </a:t>
            </a:r>
            <a:r>
              <a:rPr lang="en-US" dirty="0" err="1" smtClean="0"/>
              <a:t>Rahbar</a:t>
            </a:r>
            <a:r>
              <a:rPr lang="en-US" dirty="0" smtClean="0"/>
              <a:t> </a:t>
            </a:r>
            <a:r>
              <a:rPr lang="en-US" dirty="0" err="1" smtClean="0"/>
              <a:t>qaror</a:t>
            </a:r>
            <a:r>
              <a:rPr lang="en-US" dirty="0" smtClean="0"/>
              <a:t> </a:t>
            </a:r>
            <a:r>
              <a:rPr lang="en-US" dirty="0" err="1" smtClean="0"/>
              <a:t>qabul</a:t>
            </a:r>
            <a:r>
              <a:rPr lang="en-US" dirty="0" smtClean="0"/>
              <a:t> </a:t>
            </a:r>
            <a:r>
              <a:rPr lang="en-US" dirty="0" err="1" smtClean="0"/>
              <a:t>qilganda</a:t>
            </a:r>
            <a:r>
              <a:rPr lang="en-US" dirty="0" smtClean="0"/>
              <a:t>, </a:t>
            </a:r>
            <a:r>
              <a:rPr lang="en-US" dirty="0" err="1" smtClean="0"/>
              <a:t>uning</a:t>
            </a:r>
            <a:r>
              <a:rPr lang="en-US" dirty="0" smtClean="0"/>
              <a:t> </a:t>
            </a:r>
            <a:r>
              <a:rPr lang="en-US" dirty="0" err="1" smtClean="0"/>
              <a:t>bajarilishini</a:t>
            </a:r>
            <a:r>
              <a:rPr lang="en-US" dirty="0" smtClean="0"/>
              <a:t> </a:t>
            </a:r>
            <a:r>
              <a:rPr lang="en-US" dirty="0" err="1" smtClean="0"/>
              <a:t>tashkil</a:t>
            </a:r>
            <a:r>
              <a:rPr lang="en-US" dirty="0" smtClean="0"/>
              <a:t> </a:t>
            </a:r>
            <a:r>
              <a:rPr lang="en-US" dirty="0" err="1" smtClean="0"/>
              <a:t>etganda</a:t>
            </a:r>
            <a:r>
              <a:rPr lang="en-US" dirty="0" smtClean="0"/>
              <a:t> </a:t>
            </a:r>
            <a:r>
              <a:rPr lang="en-US" dirty="0" err="1" smtClean="0"/>
              <a:t>va</a:t>
            </a:r>
            <a:r>
              <a:rPr lang="en-US" dirty="0" smtClean="0"/>
              <a:t> </a:t>
            </a:r>
            <a:r>
              <a:rPr lang="en-US" dirty="0" err="1" smtClean="0"/>
              <a:t>qo’l</a:t>
            </a:r>
            <a:r>
              <a:rPr lang="en-US" dirty="0" smtClean="0"/>
              <a:t> </a:t>
            </a:r>
            <a:r>
              <a:rPr lang="en-US" dirty="0" err="1" smtClean="0"/>
              <a:t>ostidagi</a:t>
            </a:r>
            <a:r>
              <a:rPr lang="en-US" dirty="0" smtClean="0"/>
              <a:t> </a:t>
            </a:r>
            <a:r>
              <a:rPr lang="en-US" dirty="0" err="1" smtClean="0"/>
              <a:t>kishilar</a:t>
            </a:r>
            <a:r>
              <a:rPr lang="en-US" dirty="0" smtClean="0"/>
              <a:t> </a:t>
            </a:r>
            <a:r>
              <a:rPr lang="en-US" dirty="0" err="1" smtClean="0"/>
              <a:t>ishini</a:t>
            </a:r>
            <a:r>
              <a:rPr lang="en-US" dirty="0" smtClean="0"/>
              <a:t> </a:t>
            </a:r>
            <a:r>
              <a:rPr lang="en-US" dirty="0" err="1" smtClean="0"/>
              <a:t>nazorat</a:t>
            </a:r>
            <a:r>
              <a:rPr lang="en-US" dirty="0" smtClean="0"/>
              <a:t> </a:t>
            </a:r>
            <a:r>
              <a:rPr lang="en-US" dirty="0" err="1" smtClean="0"/>
              <a:t>qilganda</a:t>
            </a:r>
            <a:r>
              <a:rPr lang="en-US" dirty="0" smtClean="0"/>
              <a:t> </a:t>
            </a:r>
            <a:r>
              <a:rPr lang="en-US" dirty="0" err="1" smtClean="0"/>
              <a:t>o’z</a:t>
            </a:r>
            <a:r>
              <a:rPr lang="en-US" dirty="0" smtClean="0"/>
              <a:t> </a:t>
            </a:r>
            <a:r>
              <a:rPr lang="en-US" dirty="0" err="1" smtClean="0"/>
              <a:t>vazifalariga</a:t>
            </a:r>
            <a:r>
              <a:rPr lang="en-US" dirty="0" smtClean="0"/>
              <a:t> </a:t>
            </a:r>
            <a:r>
              <a:rPr lang="en-US" dirty="0" err="1" smtClean="0"/>
              <a:t>muvofiq</a:t>
            </a:r>
            <a:r>
              <a:rPr lang="en-US" dirty="0" smtClean="0"/>
              <a:t> </a:t>
            </a:r>
            <a:r>
              <a:rPr lang="en-US" dirty="0" err="1" smtClean="0"/>
              <a:t>ish</a:t>
            </a:r>
            <a:r>
              <a:rPr lang="en-US" dirty="0" smtClean="0"/>
              <a:t> </a:t>
            </a:r>
            <a:r>
              <a:rPr lang="en-US" dirty="0" err="1" smtClean="0"/>
              <a:t>ko’radi</a:t>
            </a:r>
            <a:r>
              <a:rPr lang="en-US" dirty="0" smtClean="0"/>
              <a:t>. </a:t>
            </a:r>
            <a:r>
              <a:rPr lang="en-US" dirty="0" err="1" smtClean="0"/>
              <a:t>Biroq</a:t>
            </a:r>
            <a:r>
              <a:rPr lang="en-US" dirty="0" smtClean="0"/>
              <a:t>, </a:t>
            </a:r>
            <a:r>
              <a:rPr lang="en-US" dirty="0" err="1" smtClean="0"/>
              <a:t>har</a:t>
            </a:r>
            <a:r>
              <a:rPr lang="en-US" dirty="0" smtClean="0"/>
              <a:t> </a:t>
            </a:r>
            <a:r>
              <a:rPr lang="en-US" dirty="0" err="1" smtClean="0"/>
              <a:t>bir</a:t>
            </a:r>
            <a:r>
              <a:rPr lang="en-US" dirty="0" smtClean="0"/>
              <a:t> </a:t>
            </a:r>
            <a:r>
              <a:rPr lang="en-US" dirty="0" err="1" smtClean="0"/>
              <a:t>rahbar</a:t>
            </a:r>
            <a:r>
              <a:rPr lang="en-US" dirty="0" smtClean="0"/>
              <a:t> </a:t>
            </a:r>
            <a:r>
              <a:rPr lang="en-US" dirty="0" err="1" smtClean="0"/>
              <a:t>bunda</a:t>
            </a:r>
            <a:r>
              <a:rPr lang="en-US" dirty="0" smtClean="0"/>
              <a:t> </a:t>
            </a:r>
            <a:r>
              <a:rPr lang="en-US" dirty="0" err="1" smtClean="0"/>
              <a:t>o’ziga</a:t>
            </a:r>
            <a:r>
              <a:rPr lang="en-US" dirty="0" smtClean="0"/>
              <a:t> </a:t>
            </a:r>
            <a:r>
              <a:rPr lang="en-US" dirty="0" err="1" smtClean="0"/>
              <a:t>xos</a:t>
            </a:r>
            <a:r>
              <a:rPr lang="en-US" dirty="0" smtClean="0"/>
              <a:t> </a:t>
            </a:r>
            <a:r>
              <a:rPr lang="en-US" dirty="0" err="1" smtClean="0"/>
              <a:t>ravishda</a:t>
            </a:r>
            <a:r>
              <a:rPr lang="en-US" dirty="0" smtClean="0"/>
              <a:t>, </a:t>
            </a:r>
            <a:r>
              <a:rPr lang="en-US" dirty="0" err="1" smtClean="0"/>
              <a:t>boshqaruv</a:t>
            </a:r>
            <a:r>
              <a:rPr lang="en-US" dirty="0" smtClean="0"/>
              <a:t> </a:t>
            </a:r>
            <a:r>
              <a:rPr lang="en-US" dirty="0" err="1" smtClean="0"/>
              <a:t>jarayonida</a:t>
            </a:r>
            <a:r>
              <a:rPr lang="en-US" dirty="0" smtClean="0"/>
              <a:t> </a:t>
            </a:r>
            <a:r>
              <a:rPr lang="en-US" dirty="0" err="1" smtClean="0"/>
              <a:t>o’zi</a:t>
            </a:r>
            <a:r>
              <a:rPr lang="en-US" dirty="0" smtClean="0"/>
              <a:t> </a:t>
            </a:r>
            <a:r>
              <a:rPr lang="en-US" dirty="0" err="1" smtClean="0"/>
              <a:t>uchun</a:t>
            </a:r>
            <a:r>
              <a:rPr lang="en-US" dirty="0" smtClean="0"/>
              <a:t> </a:t>
            </a:r>
            <a:r>
              <a:rPr lang="en-US" dirty="0" err="1" smtClean="0"/>
              <a:t>mos</a:t>
            </a:r>
            <a:r>
              <a:rPr lang="en-US" dirty="0" smtClean="0"/>
              <a:t> </a:t>
            </a:r>
            <a:r>
              <a:rPr lang="en-US" dirty="0" err="1" smtClean="0"/>
              <a:t>bo’lgan</a:t>
            </a:r>
            <a:r>
              <a:rPr lang="en-US" dirty="0" smtClean="0"/>
              <a:t>, </a:t>
            </a:r>
            <a:r>
              <a:rPr lang="en-US" dirty="0" err="1" smtClean="0"/>
              <a:t>o’z</a:t>
            </a:r>
            <a:r>
              <a:rPr lang="en-US" dirty="0" smtClean="0"/>
              <a:t> </a:t>
            </a:r>
            <a:r>
              <a:rPr lang="en-US" dirty="0" err="1" smtClean="0"/>
              <a:t>rahbarlik</a:t>
            </a:r>
            <a:r>
              <a:rPr lang="en-US" dirty="0" smtClean="0"/>
              <a:t> </a:t>
            </a:r>
            <a:r>
              <a:rPr lang="en-US" dirty="0" err="1" smtClean="0"/>
              <a:t>uslubini</a:t>
            </a:r>
            <a:r>
              <a:rPr lang="en-US" dirty="0" smtClean="0"/>
              <a:t> </a:t>
            </a:r>
            <a:r>
              <a:rPr lang="en-US" dirty="0" err="1" smtClean="0"/>
              <a:t>belgilaydigan</a:t>
            </a:r>
            <a:r>
              <a:rPr lang="en-US" dirty="0" smtClean="0"/>
              <a:t> </a:t>
            </a:r>
            <a:r>
              <a:rPr lang="en-US" dirty="0" err="1" smtClean="0"/>
              <a:t>usullar</a:t>
            </a:r>
            <a:r>
              <a:rPr lang="en-US" dirty="0" smtClean="0"/>
              <a:t> </a:t>
            </a:r>
            <a:r>
              <a:rPr lang="en-US" dirty="0" err="1" smtClean="0"/>
              <a:t>bilan</a:t>
            </a:r>
            <a:r>
              <a:rPr lang="en-US" dirty="0" smtClean="0"/>
              <a:t> </a:t>
            </a:r>
            <a:r>
              <a:rPr lang="en-US" dirty="0" err="1" smtClean="0"/>
              <a:t>harakat</a:t>
            </a:r>
            <a:r>
              <a:rPr lang="en-US" dirty="0" smtClean="0"/>
              <a:t> </a:t>
            </a:r>
            <a:r>
              <a:rPr lang="en-US" dirty="0" err="1" smtClean="0"/>
              <a:t>qiladi</a:t>
            </a:r>
            <a:r>
              <a:rPr lang="en-US" dirty="0" smtClean="0"/>
              <a:t>. </a:t>
            </a:r>
            <a:r>
              <a:rPr lang="en-US" dirty="0" err="1" smtClean="0"/>
              <a:t>Mutlaqo</a:t>
            </a:r>
            <a:r>
              <a:rPr lang="en-US" dirty="0" smtClean="0"/>
              <a:t> </a:t>
            </a:r>
            <a:r>
              <a:rPr lang="en-US" dirty="0" err="1" smtClean="0"/>
              <a:t>bir</a:t>
            </a:r>
            <a:r>
              <a:rPr lang="en-US" dirty="0" smtClean="0"/>
              <a:t> </a:t>
            </a:r>
            <a:r>
              <a:rPr lang="en-US" dirty="0" err="1" smtClean="0"/>
              <a:t>xil</a:t>
            </a:r>
            <a:r>
              <a:rPr lang="en-US" dirty="0" smtClean="0"/>
              <a:t> </a:t>
            </a:r>
            <a:r>
              <a:rPr lang="en-US" dirty="0" err="1" smtClean="0"/>
              <a:t>ikki</a:t>
            </a:r>
            <a:r>
              <a:rPr lang="en-US" dirty="0" smtClean="0"/>
              <a:t> </a:t>
            </a:r>
            <a:r>
              <a:rPr lang="en-US" dirty="0" err="1" smtClean="0"/>
              <a:t>kishi</a:t>
            </a:r>
            <a:r>
              <a:rPr lang="en-US" dirty="0" smtClean="0"/>
              <a:t> </a:t>
            </a:r>
            <a:r>
              <a:rPr lang="en-US" dirty="0" err="1" smtClean="0"/>
              <a:t>bo’lmaganidek</a:t>
            </a:r>
            <a:r>
              <a:rPr lang="en-US" dirty="0" smtClean="0"/>
              <a:t>, </a:t>
            </a:r>
            <a:r>
              <a:rPr lang="en-US" dirty="0" err="1" smtClean="0"/>
              <a:t>rahbarlikda</a:t>
            </a:r>
            <a:r>
              <a:rPr lang="en-US" dirty="0" smtClean="0"/>
              <a:t> ham </a:t>
            </a:r>
            <a:r>
              <a:rPr lang="en-US" dirty="0" err="1" smtClean="0"/>
              <a:t>mutlaqo</a:t>
            </a:r>
            <a:r>
              <a:rPr lang="en-US" dirty="0" smtClean="0"/>
              <a:t> </a:t>
            </a:r>
            <a:r>
              <a:rPr lang="en-US" dirty="0" err="1" smtClean="0"/>
              <a:t>bir</a:t>
            </a:r>
            <a:r>
              <a:rPr lang="en-US" dirty="0" smtClean="0"/>
              <a:t> </a:t>
            </a:r>
            <a:r>
              <a:rPr lang="en-US" dirty="0" err="1" smtClean="0"/>
              <a:t>xil</a:t>
            </a:r>
            <a:r>
              <a:rPr lang="en-US" dirty="0" smtClean="0"/>
              <a:t> </a:t>
            </a:r>
            <a:r>
              <a:rPr lang="en-US" dirty="0" err="1" smtClean="0"/>
              <a:t>uslub</a:t>
            </a:r>
            <a:r>
              <a:rPr lang="en-US" dirty="0" smtClean="0"/>
              <a:t> </a:t>
            </a:r>
            <a:r>
              <a:rPr lang="en-US" dirty="0" err="1" smtClean="0"/>
              <a:t>yo’q</a:t>
            </a:r>
            <a:r>
              <a:rPr lang="en-US" dirty="0" smtClean="0"/>
              <a:t>. </a:t>
            </a:r>
            <a:r>
              <a:rPr lang="en-US" dirty="0" err="1" smtClean="0"/>
              <a:t>Rahbarlik</a:t>
            </a:r>
            <a:r>
              <a:rPr lang="en-US" dirty="0" smtClean="0"/>
              <a:t> </a:t>
            </a:r>
            <a:r>
              <a:rPr lang="en-US" dirty="0" err="1" smtClean="0"/>
              <a:t>uslubi</a:t>
            </a:r>
            <a:r>
              <a:rPr lang="en-US" dirty="0" smtClean="0"/>
              <a:t> </a:t>
            </a:r>
            <a:r>
              <a:rPr lang="en-US" dirty="0" err="1" smtClean="0"/>
              <a:t>rahbarlarning</a:t>
            </a:r>
            <a:r>
              <a:rPr lang="en-US" dirty="0" smtClean="0"/>
              <a:t> </a:t>
            </a:r>
            <a:r>
              <a:rPr lang="en-US" dirty="0" err="1" smtClean="0"/>
              <a:t>o’z</a:t>
            </a:r>
            <a:r>
              <a:rPr lang="en-US" dirty="0" smtClean="0"/>
              <a:t> </a:t>
            </a:r>
            <a:r>
              <a:rPr lang="en-US" dirty="0" err="1" smtClean="0"/>
              <a:t>qo’l</a:t>
            </a:r>
            <a:r>
              <a:rPr lang="en-US" dirty="0" smtClean="0"/>
              <a:t> </a:t>
            </a:r>
            <a:r>
              <a:rPr lang="en-US" dirty="0" err="1" smtClean="0"/>
              <a:t>ostidagilari</a:t>
            </a:r>
            <a:r>
              <a:rPr lang="en-US" dirty="0" smtClean="0"/>
              <a:t> </a:t>
            </a:r>
            <a:r>
              <a:rPr lang="en-US" dirty="0" err="1" smtClean="0"/>
              <a:t>bilan</a:t>
            </a:r>
            <a:r>
              <a:rPr lang="en-US" dirty="0" smtClean="0"/>
              <a:t> </a:t>
            </a:r>
            <a:r>
              <a:rPr lang="en-US" dirty="0" err="1" smtClean="0"/>
              <a:t>aloqasida</a:t>
            </a:r>
            <a:r>
              <a:rPr lang="en-US" dirty="0" smtClean="0"/>
              <a:t>, </a:t>
            </a:r>
            <a:r>
              <a:rPr lang="en-US" dirty="0" err="1" smtClean="0"/>
              <a:t>ularning</a:t>
            </a:r>
            <a:r>
              <a:rPr lang="en-US" dirty="0" smtClean="0"/>
              <a:t> </a:t>
            </a:r>
            <a:r>
              <a:rPr lang="en-US" dirty="0" err="1" smtClean="0"/>
              <a:t>o’zaro</a:t>
            </a:r>
            <a:r>
              <a:rPr lang="en-US" dirty="0" smtClean="0"/>
              <a:t> </a:t>
            </a:r>
            <a:r>
              <a:rPr lang="en-US" dirty="0" err="1" smtClean="0"/>
              <a:t>munosabatlarida</a:t>
            </a:r>
            <a:r>
              <a:rPr lang="en-US" dirty="0" smtClean="0"/>
              <a:t> </a:t>
            </a:r>
            <a:r>
              <a:rPr lang="en-US" dirty="0" err="1" smtClean="0"/>
              <a:t>tarkib</a:t>
            </a:r>
            <a:r>
              <a:rPr lang="en-US" dirty="0" smtClean="0"/>
              <a:t> </a:t>
            </a:r>
            <a:r>
              <a:rPr lang="en-US" dirty="0" err="1" smtClean="0"/>
              <a:t>topadi</a:t>
            </a:r>
            <a:r>
              <a:rPr lang="en-US" dirty="0" smtClean="0"/>
              <a:t>.</a:t>
            </a:r>
          </a:p>
          <a:p>
            <a:pPr marL="548640" indent="-411480" eaLnBrk="1" fontAlgn="auto" hangingPunct="1">
              <a:spcAft>
                <a:spcPts val="0"/>
              </a:spcAft>
              <a:buClr>
                <a:schemeClr val="tx1">
                  <a:shade val="95000"/>
                </a:schemeClr>
              </a:buClr>
              <a:buFont typeface="Wingdings 2"/>
              <a:buNone/>
              <a:defRPr/>
            </a:pPr>
            <a:r>
              <a:rPr lang="en-US" dirty="0" smtClean="0"/>
              <a:t> </a:t>
            </a:r>
            <a:endParaRPr lang="ru-RU" dirty="0" smtClean="0"/>
          </a:p>
          <a:p>
            <a:pPr marL="548640" indent="-411480" eaLnBrk="1" fontAlgn="auto" hangingPunct="1">
              <a:spcAft>
                <a:spcPts val="0"/>
              </a:spcAft>
              <a:buClr>
                <a:schemeClr val="tx1">
                  <a:shade val="95000"/>
                </a:schemeClr>
              </a:buClr>
              <a:buFont typeface="Wingdings 2"/>
              <a:buChar char=""/>
              <a:defRPr/>
            </a:pPr>
            <a:r>
              <a:rPr lang="en-US" b="1" dirty="0" err="1" smtClean="0"/>
              <a:t>Uslub</a:t>
            </a:r>
            <a:r>
              <a:rPr lang="en-US" b="1" dirty="0" smtClean="0"/>
              <a:t> </a:t>
            </a:r>
            <a:r>
              <a:rPr lang="en-US" b="1" dirty="0" err="1" smtClean="0"/>
              <a:t>boshqaruv</a:t>
            </a:r>
            <a:r>
              <a:rPr lang="en-US" b="1" dirty="0" smtClean="0"/>
              <a:t> </a:t>
            </a:r>
            <a:r>
              <a:rPr lang="en-US" b="1" dirty="0" err="1" smtClean="0"/>
              <a:t>organining</a:t>
            </a:r>
            <a:r>
              <a:rPr lang="en-US" b="1" dirty="0" smtClean="0"/>
              <a:t> </a:t>
            </a:r>
            <a:r>
              <a:rPr lang="en-US" b="1" dirty="0" err="1" smtClean="0"/>
              <a:t>intellektual</a:t>
            </a:r>
            <a:r>
              <a:rPr lang="en-US" b="1" dirty="0" smtClean="0"/>
              <a:t> </a:t>
            </a:r>
            <a:r>
              <a:rPr lang="en-US" b="1" dirty="0" err="1" smtClean="0"/>
              <a:t>salohiyati</a:t>
            </a:r>
            <a:r>
              <a:rPr lang="en-US" b="1" dirty="0" smtClean="0"/>
              <a:t>, </a:t>
            </a:r>
            <a:r>
              <a:rPr lang="en-US" b="1" dirty="0" err="1" smtClean="0"/>
              <a:t>sifatlari</a:t>
            </a:r>
            <a:r>
              <a:rPr lang="en-US" b="1" dirty="0" smtClean="0"/>
              <a:t>, </a:t>
            </a:r>
            <a:r>
              <a:rPr lang="en-US" b="1" dirty="0" err="1" smtClean="0"/>
              <a:t>uning</a:t>
            </a:r>
            <a:r>
              <a:rPr lang="en-US" b="1" dirty="0" smtClean="0"/>
              <a:t> individual </a:t>
            </a:r>
            <a:r>
              <a:rPr lang="en-US" b="1" dirty="0" err="1" smtClean="0"/>
              <a:t>xususiyatlari</a:t>
            </a:r>
            <a:r>
              <a:rPr lang="en-US" b="1" dirty="0" smtClean="0"/>
              <a:t> </a:t>
            </a:r>
            <a:r>
              <a:rPr lang="en-US" b="1" dirty="0" err="1" smtClean="0"/>
              <a:t>bilan</a:t>
            </a:r>
            <a:r>
              <a:rPr lang="en-US" b="1" dirty="0" smtClean="0"/>
              <a:t> </a:t>
            </a:r>
            <a:r>
              <a:rPr lang="en-US" b="1" dirty="0" err="1" smtClean="0"/>
              <a:t>belgilanadi</a:t>
            </a:r>
            <a:r>
              <a:rPr lang="en-US" b="1" dirty="0" smtClean="0"/>
              <a:t>.</a:t>
            </a:r>
            <a:endParaRPr lang="ru-RU" dirty="0" smtClean="0"/>
          </a:p>
          <a:p>
            <a:pPr marL="548640" indent="-411480" eaLnBrk="1" fontAlgn="auto" hangingPunct="1">
              <a:spcAft>
                <a:spcPts val="0"/>
              </a:spcAft>
              <a:buClr>
                <a:schemeClr val="tx1">
                  <a:shade val="95000"/>
                </a:schemeClr>
              </a:buClr>
              <a:buFont typeface="Wingdings 2"/>
              <a:buChar char=""/>
              <a:defRPr/>
            </a:pPr>
            <a:endParaRPr lang="ru-RU" dirty="0"/>
          </a:p>
        </p:txBody>
      </p:sp>
    </p:spTree>
  </p:cSld>
  <p:clrMapOvr>
    <a:masterClrMapping/>
  </p:clrMapOvr>
  <p:transition>
    <p:pull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fontAlgn="auto" hangingPunct="1">
              <a:spcAft>
                <a:spcPts val="0"/>
              </a:spcAft>
              <a:defRPr/>
            </a:pPr>
            <a:r>
              <a:rPr lang="en-US" dirty="0" err="1" smtClean="0"/>
              <a:t>Rahbarlik</a:t>
            </a:r>
            <a:r>
              <a:rPr lang="en-US" dirty="0" smtClean="0"/>
              <a:t> </a:t>
            </a:r>
            <a:r>
              <a:rPr lang="en-US" dirty="0" err="1" smtClean="0"/>
              <a:t>usulubiga</a:t>
            </a:r>
            <a:r>
              <a:rPr lang="en-US" dirty="0" smtClean="0"/>
              <a:t> </a:t>
            </a:r>
            <a:r>
              <a:rPr lang="en-US" dirty="0" err="1" smtClean="0"/>
              <a:t>qarab</a:t>
            </a:r>
            <a:r>
              <a:rPr lang="en-US" dirty="0" smtClean="0"/>
              <a:t> </a:t>
            </a:r>
            <a:r>
              <a:rPr lang="en-US" dirty="0" err="1" smtClean="0"/>
              <a:t>rahbarning</a:t>
            </a:r>
            <a:r>
              <a:rPr lang="en-US" dirty="0" smtClean="0"/>
              <a:t> </a:t>
            </a:r>
            <a:r>
              <a:rPr lang="en-US" dirty="0" err="1" smtClean="0"/>
              <a:t>turlarga</a:t>
            </a:r>
            <a:r>
              <a:rPr lang="en-US" dirty="0" smtClean="0"/>
              <a:t> </a:t>
            </a:r>
            <a:r>
              <a:rPr lang="en-US" dirty="0" err="1" smtClean="0"/>
              <a:t>ajratilishi</a:t>
            </a:r>
            <a:r>
              <a:rPr lang="ru-RU" dirty="0" smtClean="0"/>
              <a:t/>
            </a:r>
            <a:br>
              <a:rPr lang="ru-RU" dirty="0" smtClean="0"/>
            </a:br>
            <a:endParaRPr lang="ru-RU" dirty="0"/>
          </a:p>
        </p:txBody>
      </p:sp>
      <p:sp>
        <p:nvSpPr>
          <p:cNvPr id="20482" name="Содержимое 2"/>
          <p:cNvSpPr>
            <a:spLocks noGrp="1"/>
          </p:cNvSpPr>
          <p:nvPr>
            <p:ph idx="1"/>
          </p:nvPr>
        </p:nvSpPr>
        <p:spPr>
          <a:xfrm>
            <a:off x="457200" y="1643063"/>
            <a:ext cx="8229600" cy="4665662"/>
          </a:xfrm>
        </p:spPr>
        <p:txBody>
          <a:bodyPr/>
          <a:lstStyle/>
          <a:p>
            <a:pPr eaLnBrk="1" hangingPunct="1">
              <a:buFont typeface="Wingdings 2" pitchFamily="18" charset="2"/>
              <a:buNone/>
            </a:pPr>
            <a:r>
              <a:rPr lang="en-US" smtClean="0"/>
              <a:t>        Rahbarlik usulubi, belgisi va bo’ysunuvchilarga nisbatan munosabatiga qarab, barcha rahbarlarni quyidagi uch turga ajratish mumkin: </a:t>
            </a:r>
            <a:endParaRPr lang="ru-RU" smtClean="0"/>
          </a:p>
          <a:p>
            <a:pPr eaLnBrk="1" hangingPunct="1">
              <a:buFont typeface="Wingdings 2" pitchFamily="18" charset="2"/>
              <a:buNone/>
            </a:pPr>
            <a:r>
              <a:rPr lang="en-US" smtClean="0"/>
              <a:t>         1.Avtokratik rahbar</a:t>
            </a:r>
            <a:endParaRPr lang="ru-RU" smtClean="0"/>
          </a:p>
          <a:p>
            <a:pPr eaLnBrk="1" hangingPunct="1">
              <a:buFont typeface="Wingdings 2" pitchFamily="18" charset="2"/>
              <a:buNone/>
            </a:pPr>
            <a:r>
              <a:rPr lang="en-US" smtClean="0"/>
              <a:t>         2. Liberal rahbar</a:t>
            </a:r>
            <a:endParaRPr lang="ru-RU" smtClean="0"/>
          </a:p>
          <a:p>
            <a:pPr eaLnBrk="1" hangingPunct="1">
              <a:buFont typeface="Wingdings 2" pitchFamily="18" charset="2"/>
              <a:buNone/>
            </a:pPr>
            <a:r>
              <a:rPr lang="en-US" smtClean="0"/>
              <a:t>         3. Demokratik rahbar </a:t>
            </a:r>
            <a:endParaRPr lang="ru-RU" smtClean="0"/>
          </a:p>
          <a:p>
            <a:pPr eaLnBrk="1" hangingPunct="1">
              <a:buFont typeface="Wingdings 2" pitchFamily="18" charset="2"/>
              <a:buNone/>
            </a:pPr>
            <a:r>
              <a:rPr lang="en-US" smtClean="0"/>
              <a:t>     Ushbu rahbarlarning  ijobiy va salbiy xislatlari, ularning ish uslublari  to’g’risida </a:t>
            </a:r>
            <a:endParaRPr lang="ru-RU" smtClean="0"/>
          </a:p>
        </p:txBody>
      </p:sp>
    </p:spTree>
  </p:cSld>
  <p:clrMapOvr>
    <a:masterClrMapping/>
  </p:clrMapOvr>
  <p:transition>
    <p:pull dir="l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endParaRPr lang="ru-RU"/>
          </a:p>
        </p:txBody>
      </p:sp>
      <p:sp>
        <p:nvSpPr>
          <p:cNvPr id="3" name="Содержимое 2"/>
          <p:cNvSpPr>
            <a:spLocks noGrp="1"/>
          </p:cNvSpPr>
          <p:nvPr>
            <p:ph idx="1"/>
          </p:nvPr>
        </p:nvSpPr>
        <p:spPr>
          <a:xfrm>
            <a:off x="457200" y="214313"/>
            <a:ext cx="8229600" cy="6357937"/>
          </a:xfrm>
        </p:spPr>
        <p:txBody>
          <a:bodyPr>
            <a:normAutofit fontScale="62500" lnSpcReduction="20000"/>
          </a:bodyPr>
          <a:lstStyle/>
          <a:p>
            <a:pPr marL="548640" indent="-411480" algn="ctr" eaLnBrk="1" fontAlgn="auto" hangingPunct="1">
              <a:spcAft>
                <a:spcPts val="0"/>
              </a:spcAft>
              <a:buClr>
                <a:schemeClr val="tx1">
                  <a:shade val="95000"/>
                </a:schemeClr>
              </a:buClr>
              <a:buFont typeface="Wingdings 2"/>
              <a:buNone/>
              <a:defRPr/>
            </a:pPr>
            <a:r>
              <a:rPr lang="en-US" dirty="0" smtClean="0"/>
              <a:t>     </a:t>
            </a:r>
            <a:r>
              <a:rPr lang="en-US" dirty="0" err="1" smtClean="0"/>
              <a:t>Avtokratik</a:t>
            </a:r>
            <a:r>
              <a:rPr lang="en-US" dirty="0" smtClean="0"/>
              <a:t>  </a:t>
            </a:r>
            <a:r>
              <a:rPr lang="en-US" dirty="0" err="1" smtClean="0"/>
              <a:t>rahbar</a:t>
            </a:r>
            <a:endParaRPr lang="ru-RU" dirty="0" smtClean="0"/>
          </a:p>
          <a:p>
            <a:pPr marL="548640" indent="-411480" eaLnBrk="1" fontAlgn="auto" hangingPunct="1">
              <a:spcAft>
                <a:spcPts val="0"/>
              </a:spcAft>
              <a:buClr>
                <a:schemeClr val="tx1">
                  <a:shade val="95000"/>
                </a:schemeClr>
              </a:buClr>
              <a:buFont typeface="Wingdings 2"/>
              <a:buNone/>
              <a:defRPr/>
            </a:pPr>
            <a:r>
              <a:rPr lang="en-US" dirty="0" smtClean="0"/>
              <a:t>          </a:t>
            </a:r>
            <a:r>
              <a:rPr lang="uz-Cyrl-UZ" dirty="0" smtClean="0"/>
              <a:t>Bunday turdagi rahbar:</a:t>
            </a:r>
            <a:endParaRPr lang="ru-RU" dirty="0" smtClean="0"/>
          </a:p>
          <a:p>
            <a:pPr marL="548640" indent="-411480" eaLnBrk="1" fontAlgn="auto" hangingPunct="1">
              <a:spcAft>
                <a:spcPts val="0"/>
              </a:spcAft>
              <a:buClr>
                <a:schemeClr val="tx1">
                  <a:shade val="95000"/>
                </a:schemeClr>
              </a:buClr>
              <a:buFont typeface="Wingdings 2"/>
              <a:buChar char=""/>
              <a:defRPr/>
            </a:pPr>
            <a:r>
              <a:rPr lang="uz-Cyrl-UZ" dirty="0" smtClean="0"/>
              <a:t>Buyruq chiqarish, qaror qabul qilish, xodimlarga jazo berish yoki rag’batlantirishda jamoa fikrini hisobga olmaydi;</a:t>
            </a:r>
            <a:endParaRPr lang="ru-RU" dirty="0" smtClean="0"/>
          </a:p>
          <a:p>
            <a:pPr marL="548640" indent="-411480" eaLnBrk="1" fontAlgn="auto" hangingPunct="1">
              <a:spcAft>
                <a:spcPts val="0"/>
              </a:spcAft>
              <a:buClr>
                <a:schemeClr val="tx1">
                  <a:shade val="95000"/>
                </a:schemeClr>
              </a:buClr>
              <a:buFont typeface="Wingdings 2"/>
              <a:buChar char=""/>
              <a:defRPr/>
            </a:pPr>
            <a:r>
              <a:rPr lang="uz-Cyrl-UZ" dirty="0" smtClean="0"/>
              <a:t>O’zini jamoadan uzoqda tutadi, jamoa a'zolarni bevosita muloqotda bo’lishini chegaralab qo’yadi;</a:t>
            </a:r>
            <a:endParaRPr lang="ru-RU" dirty="0" smtClean="0"/>
          </a:p>
          <a:p>
            <a:pPr marL="548640" indent="-411480" eaLnBrk="1" fontAlgn="auto" hangingPunct="1">
              <a:spcAft>
                <a:spcPts val="0"/>
              </a:spcAft>
              <a:buClr>
                <a:schemeClr val="tx1">
                  <a:shade val="95000"/>
                </a:schemeClr>
              </a:buClr>
              <a:buFont typeface="Wingdings 2"/>
              <a:buChar char=""/>
              <a:defRPr/>
            </a:pPr>
            <a:r>
              <a:rPr lang="uz-Cyrl-UZ" dirty="0" smtClean="0"/>
              <a:t>O’zining noo’rin harakatlarining tanqid qilinishiga chiday olmaydi;</a:t>
            </a:r>
            <a:endParaRPr lang="ru-RU" dirty="0" smtClean="0"/>
          </a:p>
          <a:p>
            <a:pPr marL="548640" indent="-411480" eaLnBrk="1" fontAlgn="auto" hangingPunct="1">
              <a:spcAft>
                <a:spcPts val="0"/>
              </a:spcAft>
              <a:buClr>
                <a:schemeClr val="tx1">
                  <a:shade val="95000"/>
                </a:schemeClr>
              </a:buClr>
              <a:buFont typeface="Wingdings 2"/>
              <a:buChar char=""/>
              <a:defRPr/>
            </a:pPr>
            <a:r>
              <a:rPr lang="uz-Cyrl-UZ" dirty="0" smtClean="0"/>
              <a:t>O’ziga bo’ysunuvchilarning harakatlarini keskin ravishda tanqid qilishni yaxshi ko’radi;</a:t>
            </a:r>
            <a:endParaRPr lang="ru-RU" dirty="0" smtClean="0"/>
          </a:p>
          <a:p>
            <a:pPr marL="548640" indent="-411480" eaLnBrk="1" fontAlgn="auto" hangingPunct="1">
              <a:spcAft>
                <a:spcPts val="0"/>
              </a:spcAft>
              <a:buClr>
                <a:schemeClr val="tx1">
                  <a:shade val="95000"/>
                </a:schemeClr>
              </a:buClr>
              <a:buFont typeface="Wingdings 2"/>
              <a:buChar char=""/>
              <a:defRPr/>
            </a:pPr>
            <a:r>
              <a:rPr lang="uz-Cyrl-UZ" dirty="0" smtClean="0"/>
              <a:t>Muttasil buyruq berishga hammani o’z istaklariga so’zsiz bo’ysundirishga intiladi;</a:t>
            </a:r>
            <a:endParaRPr lang="ru-RU" dirty="0" smtClean="0"/>
          </a:p>
          <a:p>
            <a:pPr marL="548640" indent="-411480" eaLnBrk="1" fontAlgn="auto" hangingPunct="1">
              <a:spcAft>
                <a:spcPts val="0"/>
              </a:spcAft>
              <a:buClr>
                <a:schemeClr val="tx1">
                  <a:shade val="95000"/>
                </a:schemeClr>
              </a:buClr>
              <a:buFont typeface="Wingdings 2"/>
              <a:buChar char=""/>
              <a:defRPr/>
            </a:pPr>
            <a:r>
              <a:rPr lang="uz-Cyrl-UZ" dirty="0" smtClean="0"/>
              <a:t>Ko’p gapirishni yoqtirmaydi, lekin bo’ysinuvchilari bilan  muomalada bo’lganda  uning rahbarlik g’ururi balandligi, o’zini katta tutishi sezilib turadi;</a:t>
            </a:r>
            <a:endParaRPr lang="ru-RU" dirty="0" smtClean="0"/>
          </a:p>
          <a:p>
            <a:pPr marL="548640" indent="-411480" eaLnBrk="1" fontAlgn="auto" hangingPunct="1">
              <a:spcAft>
                <a:spcPts val="0"/>
              </a:spcAft>
              <a:buClr>
                <a:schemeClr val="tx1">
                  <a:shade val="95000"/>
                </a:schemeClr>
              </a:buClr>
              <a:buFont typeface="Wingdings 2"/>
              <a:buChar char=""/>
              <a:defRPr/>
            </a:pPr>
            <a:r>
              <a:rPr lang="uz-Cyrl-UZ" dirty="0" smtClean="0"/>
              <a:t>O’ziga bo’ysinuvchilari oldida qovog’i solingan kayfiyatda bo’ladi.</a:t>
            </a:r>
            <a:endParaRPr lang="ru-RU" dirty="0" smtClean="0"/>
          </a:p>
          <a:p>
            <a:pPr marL="548640" indent="-411480" eaLnBrk="1" fontAlgn="auto" hangingPunct="1">
              <a:spcAft>
                <a:spcPts val="0"/>
              </a:spcAft>
              <a:buClr>
                <a:schemeClr val="tx1">
                  <a:shade val="95000"/>
                </a:schemeClr>
              </a:buClr>
              <a:buFont typeface="Wingdings 2"/>
              <a:buChar char=""/>
              <a:defRPr/>
            </a:pPr>
            <a:r>
              <a:rPr lang="uz-Cyrl-UZ" dirty="0" smtClean="0"/>
              <a:t>Xullas avtokratik rahbar, o’ziga bino qo’ygan, dimog’dor, o’z qobiliyati va imkoniyatlariga ortiqcha ishonadigan, hukmini o’tkazishga intiladigan kishilarda etishib chiqadi.  </a:t>
            </a:r>
            <a:endParaRPr lang="ru-RU" dirty="0" smtClean="0"/>
          </a:p>
          <a:p>
            <a:pPr marL="548640" indent="-411480" eaLnBrk="1" fontAlgn="auto" hangingPunct="1">
              <a:spcAft>
                <a:spcPts val="0"/>
              </a:spcAft>
              <a:buClr>
                <a:schemeClr val="tx1">
                  <a:shade val="95000"/>
                </a:schemeClr>
              </a:buClr>
              <a:buFont typeface="Wingdings 2"/>
              <a:buChar char=""/>
              <a:defRPr/>
            </a:pPr>
            <a:r>
              <a:rPr lang="uz-Cyrl-UZ" dirty="0" smtClean="0"/>
              <a:t>Bunday rahbar  nazoratdan chetda qolsa, o’sha erda dag’allik, takabburlik, tazyiq o’tkazish, majbur qilish kabi o’ta salbiy holatlar avj uradi.</a:t>
            </a:r>
            <a:endParaRPr lang="ru-RU" dirty="0" smtClean="0"/>
          </a:p>
          <a:p>
            <a:pPr marL="548640" indent="-411480" eaLnBrk="1" fontAlgn="auto" hangingPunct="1">
              <a:spcAft>
                <a:spcPts val="0"/>
              </a:spcAft>
              <a:buClr>
                <a:schemeClr val="tx1">
                  <a:shade val="95000"/>
                </a:schemeClr>
              </a:buClr>
              <a:buFont typeface="Wingdings 2"/>
              <a:buChar char=""/>
              <a:defRPr/>
            </a:pPr>
            <a:r>
              <a:rPr lang="uz-Cyrl-UZ" dirty="0" smtClean="0"/>
              <a:t>Biroq avtokratik boshqaruv usulini har jihatdan yomon deb bo’lmaydi. Ba'zi bir hollarda   bo’ysinuvchilarning madaniy darajasi, ahloqi pastligi sababli avtokratik uslubni  tanlab olish ham ish berib qolishi mumkin.</a:t>
            </a:r>
            <a:endParaRPr lang="ru-RU" dirty="0" smtClean="0"/>
          </a:p>
          <a:p>
            <a:pPr marL="548640" indent="-411480" eaLnBrk="1" fontAlgn="auto" hangingPunct="1">
              <a:spcAft>
                <a:spcPts val="0"/>
              </a:spcAft>
              <a:buClr>
                <a:schemeClr val="tx1">
                  <a:shade val="95000"/>
                </a:schemeClr>
              </a:buClr>
              <a:buFont typeface="Wingdings 2"/>
              <a:buChar char=""/>
              <a:defRPr/>
            </a:pPr>
            <a:endParaRPr lang="ru-RU" dirty="0"/>
          </a:p>
        </p:txBody>
      </p:sp>
    </p:spTree>
  </p:cSld>
  <p:clrMapOvr>
    <a:masterClrMapping/>
  </p:clrMapOvr>
  <p:transition>
    <p:pull dir="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183</TotalTime>
  <Words>2040</Words>
  <Application>Microsoft Office PowerPoint</Application>
  <PresentationFormat>Экран (4:3)</PresentationFormat>
  <Paragraphs>185</Paragraphs>
  <Slides>26</Slides>
  <Notes>0</Notes>
  <HiddenSlides>0</HiddenSlides>
  <MMClips>0</MMClips>
  <ScaleCrop>false</ScaleCrop>
  <HeadingPairs>
    <vt:vector size="6" baseType="variant">
      <vt:variant>
        <vt:lpstr>Использованные шрифты</vt:lpstr>
      </vt:variant>
      <vt:variant>
        <vt:i4>7</vt:i4>
      </vt:variant>
      <vt:variant>
        <vt:lpstr>Шаблон оформления</vt:lpstr>
      </vt:variant>
      <vt:variant>
        <vt:i4>2</vt:i4>
      </vt:variant>
      <vt:variant>
        <vt:lpstr>Заголовки слайдов</vt:lpstr>
      </vt:variant>
      <vt:variant>
        <vt:i4>26</vt:i4>
      </vt:variant>
    </vt:vector>
  </HeadingPairs>
  <TitlesOfParts>
    <vt:vector size="35" baseType="lpstr">
      <vt:lpstr>Arial</vt:lpstr>
      <vt:lpstr>Times New Roman</vt:lpstr>
      <vt:lpstr>Wingdings 2</vt:lpstr>
      <vt:lpstr>Wingdings</vt:lpstr>
      <vt:lpstr>Wingdings 3</vt:lpstr>
      <vt:lpstr>Calibri</vt:lpstr>
      <vt:lpstr>Book Antiqua</vt:lpstr>
      <vt:lpstr>Апекс</vt:lpstr>
      <vt:lpstr>Апекс</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Фойдаланилган адабиётлар рўйхати</vt:lpstr>
      <vt:lpstr>Эътиборингиз учун раҳмат. Талабалик олтинга тенг давр , ундан самарали фойдаланиш зарур!</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Asus</dc:creator>
  <cp:lastModifiedBy>User</cp:lastModifiedBy>
  <cp:revision>16</cp:revision>
  <dcterms:created xsi:type="dcterms:W3CDTF">2013-12-06T10:54:09Z</dcterms:created>
  <dcterms:modified xsi:type="dcterms:W3CDTF">2013-12-19T09:29:27Z</dcterms:modified>
</cp:coreProperties>
</file>