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3" r:id="rId35"/>
    <p:sldId id="292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11B6AD-24BD-4CBF-ABC4-0017889A2054}" type="datetimeFigureOut">
              <a:rPr lang="ru-RU" smtClean="0"/>
              <a:t>29.04.2015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24419-079F-40BA-967B-FD604549E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248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7B5DCFA-EFC1-47C8-A9E6-7BF3A8B49851}" type="datetimeFigureOut">
              <a:rPr lang="ru-RU" smtClean="0"/>
              <a:pPr/>
              <a:t>29.04.2015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DAE49C-BE5A-4046-8CB6-41C7A1ABC44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hyperlink" Target="Slaydshow%20Adabiyot%20nazariyasi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9.xml"/><Relationship Id="rId5" Type="http://schemas.openxmlformats.org/officeDocument/2006/relationships/slide" Target="slide11.xml"/><Relationship Id="rId4" Type="http://schemas.openxmlformats.org/officeDocument/2006/relationships/slide" Target="slide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O’zbekiston</a:t>
            </a:r>
            <a:r>
              <a:rPr lang="en-US" dirty="0" smtClean="0"/>
              <a:t> </a:t>
            </a:r>
            <a:r>
              <a:rPr lang="en-US" dirty="0" err="1" smtClean="0"/>
              <a:t>Davlat</a:t>
            </a:r>
            <a:r>
              <a:rPr lang="en-US" dirty="0" smtClean="0"/>
              <a:t> </a:t>
            </a:r>
            <a:r>
              <a:rPr lang="en-US" dirty="0" err="1" smtClean="0"/>
              <a:t>Jahon</a:t>
            </a:r>
            <a:r>
              <a:rPr lang="en-US" dirty="0" smtClean="0"/>
              <a:t> </a:t>
            </a:r>
            <a:r>
              <a:rPr lang="en-US" dirty="0" err="1" smtClean="0"/>
              <a:t>tillari</a:t>
            </a:r>
            <a:r>
              <a:rPr lang="en-US" dirty="0" smtClean="0"/>
              <a:t> </a:t>
            </a:r>
            <a:r>
              <a:rPr lang="en-US" dirty="0" err="1" smtClean="0"/>
              <a:t>Universiteti</a:t>
            </a:r>
            <a:r>
              <a:rPr lang="en-US" dirty="0" smtClean="0"/>
              <a:t> </a:t>
            </a:r>
            <a:r>
              <a:rPr lang="en-US" dirty="0" err="1" smtClean="0"/>
              <a:t>ingliz</a:t>
            </a:r>
            <a:r>
              <a:rPr lang="en-US" dirty="0" smtClean="0"/>
              <a:t> </a:t>
            </a:r>
            <a:r>
              <a:rPr lang="en-US" dirty="0" err="1" smtClean="0"/>
              <a:t>tili</a:t>
            </a:r>
            <a:r>
              <a:rPr lang="en-US" dirty="0" smtClean="0"/>
              <a:t> </a:t>
            </a:r>
            <a:r>
              <a:rPr lang="en-US" dirty="0"/>
              <a:t>2-fakulteti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1184128"/>
          </a:xfrm>
        </p:spPr>
        <p:txBody>
          <a:bodyPr>
            <a:normAutofit/>
          </a:bodyPr>
          <a:lstStyle/>
          <a:p>
            <a:r>
              <a:rPr lang="en-US" b="1" dirty="0" smtClean="0"/>
              <a:t>Gurux:411 B</a:t>
            </a:r>
            <a:endParaRPr lang="ru-RU" dirty="0" smtClean="0"/>
          </a:p>
          <a:p>
            <a:r>
              <a:rPr lang="en-US" b="1" dirty="0" err="1" smtClean="0"/>
              <a:t>Talaba</a:t>
            </a:r>
            <a:r>
              <a:rPr lang="en-US" b="1" dirty="0" smtClean="0"/>
              <a:t>: </a:t>
            </a:r>
            <a:r>
              <a:rPr lang="en-US" b="1" dirty="0" err="1" smtClean="0"/>
              <a:t>Qosim</a:t>
            </a:r>
            <a:r>
              <a:rPr lang="en-US" b="1" dirty="0" err="1" smtClean="0"/>
              <a:t>xo’jayeva</a:t>
            </a:r>
            <a:r>
              <a:rPr lang="en-US" b="1" dirty="0" smtClean="0"/>
              <a:t> </a:t>
            </a:r>
            <a:r>
              <a:rPr lang="en-US" b="1" dirty="0" err="1" smtClean="0"/>
              <a:t>Manzura</a:t>
            </a:r>
            <a:r>
              <a:rPr lang="en-US" b="1" dirty="0" smtClean="0"/>
              <a:t> </a:t>
            </a:r>
            <a:r>
              <a:rPr lang="en-US" b="1" dirty="0" err="1" smtClean="0"/>
              <a:t>Rustam</a:t>
            </a:r>
            <a:r>
              <a:rPr lang="en-US" b="1" dirty="0" smtClean="0"/>
              <a:t> </a:t>
            </a:r>
            <a:r>
              <a:rPr lang="en-US" b="1" dirty="0" err="1" smtClean="0"/>
              <a:t>qizi</a:t>
            </a:r>
            <a:endParaRPr lang="ru-RU" dirty="0" smtClean="0"/>
          </a:p>
          <a:p>
            <a:r>
              <a:rPr lang="en-US" b="1" dirty="0" err="1" smtClean="0"/>
              <a:t>O’qituvchi</a:t>
            </a:r>
            <a:r>
              <a:rPr lang="en-US" b="1" dirty="0" smtClean="0"/>
              <a:t>: </a:t>
            </a:r>
            <a:r>
              <a:rPr lang="en-US" b="1" dirty="0" err="1" smtClean="0"/>
              <a:t>Rasulmuhammedova</a:t>
            </a:r>
            <a:r>
              <a:rPr lang="en-US" b="1" dirty="0" smtClean="0"/>
              <a:t> </a:t>
            </a:r>
            <a:r>
              <a:rPr lang="en-US" b="1" dirty="0" err="1" smtClean="0"/>
              <a:t>Dilfuza</a:t>
            </a:r>
            <a:r>
              <a:rPr lang="en-US" b="1" dirty="0" smtClean="0"/>
              <a:t> </a:t>
            </a:r>
            <a:r>
              <a:rPr lang="en-US" b="1" dirty="0" err="1" smtClean="0"/>
              <a:t>Zokirovna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Tm="10000">
    <p:split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Bunda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en-US" b="1" i="1" dirty="0" err="1" smtClean="0"/>
              <a:t>Alisher</a:t>
            </a:r>
            <a:r>
              <a:rPr lang="en-US" b="1" i="1" dirty="0" smtClean="0"/>
              <a:t> </a:t>
            </a:r>
            <a:r>
              <a:rPr lang="en-US" dirty="0" smtClean="0"/>
              <a:t>- </a:t>
            </a:r>
            <a:r>
              <a:rPr lang="en-US" i="1" dirty="0" err="1" smtClean="0"/>
              <a:t>o’xshatish</a:t>
            </a:r>
            <a:r>
              <a:rPr lang="en-US" i="1" dirty="0" smtClean="0"/>
              <a:t> </a:t>
            </a:r>
            <a:r>
              <a:rPr lang="en-US" i="1" dirty="0" err="1" smtClean="0"/>
              <a:t>subyekti</a:t>
            </a:r>
            <a:r>
              <a:rPr lang="en-US" i="1" dirty="0" smtClean="0"/>
              <a:t>; </a:t>
            </a:r>
            <a:r>
              <a:rPr lang="en-US" b="1" i="1" dirty="0" err="1" smtClean="0"/>
              <a:t>tulki</a:t>
            </a:r>
            <a:r>
              <a:rPr lang="en-US" b="1" i="1" dirty="0" smtClean="0"/>
              <a:t> </a:t>
            </a:r>
            <a:r>
              <a:rPr lang="en-US" i="1" dirty="0" smtClean="0"/>
              <a:t>-</a:t>
            </a:r>
            <a:r>
              <a:rPr lang="en-US" i="1" dirty="0" err="1" smtClean="0"/>
              <a:t>o’xshatish</a:t>
            </a:r>
            <a:r>
              <a:rPr lang="en-US" i="1" dirty="0" smtClean="0"/>
              <a:t> </a:t>
            </a:r>
            <a:r>
              <a:rPr lang="en-US" i="1" dirty="0" err="1" smtClean="0"/>
              <a:t>etaloni</a:t>
            </a:r>
            <a:r>
              <a:rPr lang="en-US" i="1" dirty="0" smtClean="0"/>
              <a:t>; </a:t>
            </a:r>
            <a:r>
              <a:rPr lang="en-US" b="1" dirty="0" err="1" smtClean="0"/>
              <a:t>ayyor</a:t>
            </a:r>
            <a:r>
              <a:rPr lang="en-US" b="1" dirty="0" smtClean="0"/>
              <a:t> </a:t>
            </a:r>
            <a:r>
              <a:rPr lang="en-US" dirty="0" smtClean="0"/>
              <a:t>- </a:t>
            </a:r>
            <a:r>
              <a:rPr lang="en-US" i="1" dirty="0" err="1" smtClean="0"/>
              <a:t>o’xshatish</a:t>
            </a:r>
            <a:r>
              <a:rPr lang="en-US" i="1" dirty="0" smtClean="0"/>
              <a:t> </a:t>
            </a:r>
            <a:r>
              <a:rPr lang="en-US" i="1" dirty="0" err="1" smtClean="0"/>
              <a:t>asosi</a:t>
            </a:r>
            <a:r>
              <a:rPr lang="en-US" i="1" dirty="0" smtClean="0"/>
              <a:t>; 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b="1" i="1" dirty="0" smtClean="0"/>
              <a:t>-day</a:t>
            </a:r>
            <a:r>
              <a:rPr lang="en-US" dirty="0" smtClean="0"/>
              <a:t>-</a:t>
            </a:r>
            <a:r>
              <a:rPr lang="en-US" i="1" dirty="0" err="1" smtClean="0"/>
              <a:t>o’xshatishning</a:t>
            </a:r>
            <a:r>
              <a:rPr lang="en-US" i="1" dirty="0" smtClean="0"/>
              <a:t> </a:t>
            </a:r>
            <a:r>
              <a:rPr lang="en-US" i="1" dirty="0" err="1" smtClean="0"/>
              <a:t>shakliy</a:t>
            </a:r>
            <a:r>
              <a:rPr lang="en-US" i="1" dirty="0" smtClean="0"/>
              <a:t> </a:t>
            </a:r>
            <a:r>
              <a:rPr lang="en-US" i="1" dirty="0" err="1" smtClean="0"/>
              <a:t>ko’rsatkichi</a:t>
            </a:r>
            <a:r>
              <a:rPr lang="en-US" i="1" dirty="0" smtClean="0"/>
              <a:t> </a:t>
            </a:r>
            <a:r>
              <a:rPr lang="en-US" i="1" dirty="0" err="1" smtClean="0"/>
              <a:t>hisoblanadi</a:t>
            </a:r>
            <a:r>
              <a:rPr lang="en-US" i="1" dirty="0" smtClean="0"/>
              <a:t>. </a:t>
            </a:r>
            <a:endParaRPr lang="ru-RU" dirty="0"/>
          </a:p>
        </p:txBody>
      </p:sp>
    </p:spTree>
  </p:cSld>
  <p:clrMapOvr>
    <a:masterClrMapping/>
  </p:clrMapOvr>
  <p:transition advTm="312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  M. </a:t>
            </a:r>
            <a:r>
              <a:rPr lang="en-US" dirty="0" err="1" smtClean="0"/>
              <a:t>Yoqubbekova</a:t>
            </a:r>
            <a:r>
              <a:rPr lang="en-US" dirty="0" smtClean="0"/>
              <a:t> </a:t>
            </a:r>
            <a:r>
              <a:rPr lang="en-US" dirty="0" err="1" smtClean="0"/>
              <a:t>o’zbek</a:t>
            </a:r>
            <a:r>
              <a:rPr lang="en-US" dirty="0" smtClean="0"/>
              <a:t> </a:t>
            </a:r>
            <a:r>
              <a:rPr lang="en-US" dirty="0" err="1" smtClean="0"/>
              <a:t>xalq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qo’shiqlari</a:t>
            </a:r>
            <a:r>
              <a:rPr lang="en-US" dirty="0" smtClean="0"/>
              <a:t> </a:t>
            </a:r>
            <a:r>
              <a:rPr lang="en-US" dirty="0" err="1" smtClean="0"/>
              <a:t>lingvopoetikasiga</a:t>
            </a:r>
            <a:r>
              <a:rPr lang="en-US" dirty="0" smtClean="0"/>
              <a:t> </a:t>
            </a:r>
            <a:r>
              <a:rPr lang="en-US" dirty="0" err="1" smtClean="0"/>
              <a:t>bag'ishlangan</a:t>
            </a:r>
            <a:r>
              <a:rPr lang="en-US" dirty="0" smtClean="0"/>
              <a:t> </a:t>
            </a:r>
            <a:r>
              <a:rPr lang="en-US" dirty="0" err="1" smtClean="0"/>
              <a:t>monografiyasida</a:t>
            </a:r>
            <a:r>
              <a:rPr lang="en-US" dirty="0" smtClean="0"/>
              <a:t> </a:t>
            </a:r>
            <a:r>
              <a:rPr lang="en-US" dirty="0" err="1" smtClean="0"/>
              <a:t>o’xshatishning</a:t>
            </a:r>
            <a:r>
              <a:rPr lang="en-US" dirty="0" smtClean="0"/>
              <a:t> </a:t>
            </a:r>
            <a:r>
              <a:rPr lang="en-US" dirty="0" err="1" smtClean="0"/>
              <a:t>yana</a:t>
            </a:r>
            <a:r>
              <a:rPr lang="en-US" dirty="0" smtClean="0"/>
              <a:t> </a:t>
            </a:r>
            <a:r>
              <a:rPr lang="en-US" dirty="0" err="1" smtClean="0"/>
              <a:t>birunsuri</a:t>
            </a:r>
            <a:r>
              <a:rPr lang="en-US" dirty="0" smtClean="0"/>
              <a:t> “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maqsadi</a:t>
            </a:r>
            <a:r>
              <a:rPr lang="en-US" dirty="0" smtClean="0"/>
              <a:t>» ham </a:t>
            </a:r>
            <a:r>
              <a:rPr lang="en-US" dirty="0" err="1" smtClean="0"/>
              <a:t>mavjudligini</a:t>
            </a:r>
            <a:r>
              <a:rPr lang="en-US" dirty="0" smtClean="0"/>
              <a:t> </a:t>
            </a:r>
            <a:r>
              <a:rPr lang="en-US" dirty="0" err="1" smtClean="0"/>
              <a:t>ta'kidlagan</a:t>
            </a:r>
            <a:r>
              <a:rPr lang="en-US" dirty="0" smtClean="0"/>
              <a:t>. 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etaloni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konstruksiyaning</a:t>
            </a:r>
            <a:r>
              <a:rPr lang="en-US" dirty="0" smtClean="0"/>
              <a:t> </a:t>
            </a:r>
            <a:r>
              <a:rPr lang="en-US" dirty="0" err="1" smtClean="0"/>
              <a:t>poetik</a:t>
            </a:r>
            <a:r>
              <a:rPr lang="en-US" dirty="0" smtClean="0"/>
              <a:t> </a:t>
            </a:r>
            <a:r>
              <a:rPr lang="en-US" dirty="0" err="1" smtClean="0"/>
              <a:t>qimmatini</a:t>
            </a:r>
            <a:r>
              <a:rPr lang="en-US" dirty="0" smtClean="0"/>
              <a:t>, </a:t>
            </a:r>
            <a:r>
              <a:rPr lang="en-US" dirty="0" err="1" smtClean="0"/>
              <a:t>estetik</a:t>
            </a:r>
            <a:r>
              <a:rPr lang="en-US" dirty="0" smtClean="0"/>
              <a:t> </a:t>
            </a:r>
            <a:r>
              <a:rPr lang="en-US" dirty="0" err="1" smtClean="0"/>
              <a:t>salmog'ini</a:t>
            </a:r>
            <a:r>
              <a:rPr lang="en-US" dirty="0" smtClean="0"/>
              <a:t> </a:t>
            </a:r>
            <a:r>
              <a:rPr lang="en-US" dirty="0" err="1" smtClean="0"/>
              <a:t>belgilaydi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etaloni</a:t>
            </a:r>
            <a:r>
              <a:rPr lang="en-US" dirty="0" smtClean="0"/>
              <a:t> </a:t>
            </a:r>
            <a:r>
              <a:rPr lang="en-US" dirty="0" err="1" smtClean="0"/>
              <a:t>qanchalik</a:t>
            </a:r>
            <a:r>
              <a:rPr lang="en-US" dirty="0" smtClean="0"/>
              <a:t> original </a:t>
            </a:r>
            <a:r>
              <a:rPr lang="en-US" dirty="0" err="1" smtClean="0"/>
              <a:t>bo’lsa</a:t>
            </a:r>
            <a:r>
              <a:rPr lang="en-US" dirty="0" smtClean="0"/>
              <a:t>, </a:t>
            </a:r>
            <a:r>
              <a:rPr lang="en-US" dirty="0" err="1" smtClean="0"/>
              <a:t>o’xshatishli</a:t>
            </a:r>
            <a:r>
              <a:rPr lang="en-US" dirty="0" smtClean="0"/>
              <a:t> </a:t>
            </a:r>
            <a:r>
              <a:rPr lang="en-US" dirty="0" err="1" smtClean="0"/>
              <a:t>qurilma</a:t>
            </a:r>
            <a:r>
              <a:rPr lang="en-US" dirty="0" smtClean="0"/>
              <a:t> ham </a:t>
            </a:r>
            <a:r>
              <a:rPr lang="en-US" dirty="0" err="1" smtClean="0"/>
              <a:t>shu</a:t>
            </a:r>
            <a:r>
              <a:rPr lang="en-US" dirty="0" smtClean="0"/>
              <a:t> </a:t>
            </a:r>
            <a:r>
              <a:rPr lang="en-US" dirty="0" err="1" smtClean="0"/>
              <a:t>darajada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ohorli</a:t>
            </a:r>
            <a:r>
              <a:rPr lang="en-US" dirty="0" smtClean="0"/>
              <a:t> </a:t>
            </a:r>
            <a:r>
              <a:rPr lang="en-US" dirty="0" err="1" smtClean="0"/>
              <a:t>bo’ladi</a:t>
            </a:r>
            <a:r>
              <a:rPr lang="en-US" dirty="0" smtClean="0"/>
              <a:t>. </a:t>
            </a:r>
            <a:r>
              <a:rPr lang="en-US" dirty="0" err="1" smtClean="0"/>
              <a:t>Badiiy</a:t>
            </a:r>
            <a:r>
              <a:rPr lang="en-US" dirty="0" smtClean="0"/>
              <a:t> </a:t>
            </a:r>
            <a:r>
              <a:rPr lang="en-US" dirty="0" err="1" smtClean="0"/>
              <a:t>matndagi</a:t>
            </a:r>
            <a:r>
              <a:rPr lang="en-US" dirty="0" smtClean="0"/>
              <a:t> </a:t>
            </a:r>
            <a:r>
              <a:rPr lang="en-US" dirty="0" err="1" smtClean="0"/>
              <a:t>o’xshatishli</a:t>
            </a:r>
            <a:r>
              <a:rPr lang="en-US" dirty="0" smtClean="0"/>
              <a:t> </a:t>
            </a:r>
            <a:r>
              <a:rPr lang="en-US" dirty="0" err="1" smtClean="0"/>
              <a:t>qurilmalar</a:t>
            </a:r>
            <a:r>
              <a:rPr lang="en-US" dirty="0" smtClean="0"/>
              <a:t> </a:t>
            </a:r>
            <a:r>
              <a:rPr lang="en-US" dirty="0" err="1" smtClean="0"/>
              <a:t>tekshirilganda</a:t>
            </a:r>
            <a:r>
              <a:rPr lang="en-US" dirty="0" smtClean="0"/>
              <a:t> </a:t>
            </a:r>
            <a:r>
              <a:rPr lang="en-US" dirty="0" err="1" smtClean="0"/>
              <a:t>ularni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an'anaviy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xususiy–muallif</a:t>
            </a:r>
            <a:r>
              <a:rPr lang="en-US" dirty="0" smtClean="0"/>
              <a:t> </a:t>
            </a:r>
            <a:r>
              <a:rPr lang="en-US" dirty="0" err="1" smtClean="0"/>
              <a:t>o'xshatishlari</a:t>
            </a:r>
            <a:r>
              <a:rPr lang="en-US" dirty="0" smtClean="0"/>
              <a:t> </a:t>
            </a:r>
            <a:r>
              <a:rPr lang="en-US" dirty="0" err="1" smtClean="0"/>
              <a:t>sifatida</a:t>
            </a:r>
            <a:r>
              <a:rPr lang="en-US" dirty="0" smtClean="0"/>
              <a:t> </a:t>
            </a:r>
            <a:r>
              <a:rPr lang="en-US" dirty="0" err="1" smtClean="0"/>
              <a:t>tasniflash</a:t>
            </a:r>
            <a:r>
              <a:rPr lang="en-US" dirty="0" smtClean="0"/>
              <a:t> </a:t>
            </a:r>
            <a:r>
              <a:rPr lang="en-US" dirty="0" err="1" smtClean="0"/>
              <a:t>kerak</a:t>
            </a:r>
            <a:r>
              <a:rPr lang="en-US" dirty="0" smtClean="0"/>
              <a:t> </a:t>
            </a:r>
            <a:r>
              <a:rPr lang="en-US" dirty="0" err="1" smtClean="0"/>
              <a:t>bo’ladi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Tm="1544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/>
          <a:lstStyle/>
          <a:p>
            <a:pPr algn="ctr">
              <a:buNone/>
            </a:pPr>
            <a:r>
              <a:rPr lang="en-US" b="1" dirty="0" err="1" smtClean="0"/>
              <a:t>An'anaviy</a:t>
            </a:r>
            <a:r>
              <a:rPr lang="en-US" b="1" dirty="0" smtClean="0"/>
              <a:t> </a:t>
            </a:r>
            <a:r>
              <a:rPr lang="en-US" b="1" dirty="0" err="1" smtClean="0"/>
              <a:t>o’xshatishlar</a:t>
            </a:r>
            <a:r>
              <a:rPr lang="en-US" b="1" dirty="0" smtClean="0"/>
              <a:t> </a:t>
            </a:r>
          </a:p>
          <a:p>
            <a:r>
              <a:rPr lang="en-US" dirty="0" err="1" smtClean="0"/>
              <a:t>An'anaviy</a:t>
            </a:r>
            <a:r>
              <a:rPr lang="en-US" dirty="0" smtClean="0"/>
              <a:t> </a:t>
            </a:r>
            <a:r>
              <a:rPr lang="en-US" dirty="0" err="1" smtClean="0"/>
              <a:t>o’xshatishlar</a:t>
            </a:r>
            <a:r>
              <a:rPr lang="en-US" b="1" dirty="0" smtClean="0"/>
              <a:t> </a:t>
            </a:r>
            <a:r>
              <a:rPr lang="en-US" dirty="0" err="1" smtClean="0"/>
              <a:t>og’zaki</a:t>
            </a:r>
            <a:r>
              <a:rPr lang="en-US" dirty="0" smtClean="0"/>
              <a:t> </a:t>
            </a:r>
            <a:r>
              <a:rPr lang="en-US" dirty="0" err="1" smtClean="0"/>
              <a:t>nutqda</a:t>
            </a:r>
            <a:r>
              <a:rPr lang="en-US" dirty="0" smtClean="0"/>
              <a:t> </a:t>
            </a:r>
            <a:r>
              <a:rPr lang="en-US" dirty="0" err="1" smtClean="0"/>
              <a:t>ko’p</a:t>
            </a:r>
            <a:r>
              <a:rPr lang="en-US" dirty="0" smtClean="0"/>
              <a:t> </a:t>
            </a:r>
            <a:r>
              <a:rPr lang="en-US" dirty="0" err="1" smtClean="0"/>
              <a:t>ishlatiladigan</a:t>
            </a:r>
            <a:r>
              <a:rPr lang="en-US" dirty="0" smtClean="0"/>
              <a:t>, </a:t>
            </a:r>
            <a:r>
              <a:rPr lang="en-US" dirty="0" err="1" smtClean="0"/>
              <a:t>shu</a:t>
            </a:r>
            <a:r>
              <a:rPr lang="en-US" dirty="0" smtClean="0"/>
              <a:t> </a:t>
            </a:r>
            <a:r>
              <a:rPr lang="en-US" dirty="0" err="1" smtClean="0"/>
              <a:t>sababdan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yo’qotgan</a:t>
            </a:r>
            <a:r>
              <a:rPr lang="en-US" dirty="0" smtClean="0"/>
              <a:t> </a:t>
            </a:r>
            <a:r>
              <a:rPr lang="en-US" dirty="0" err="1" smtClean="0"/>
              <a:t>o’xshatishlardir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err="1" smtClean="0"/>
              <a:t>Masalan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i="1" dirty="0" smtClean="0"/>
              <a:t>  </a:t>
            </a:r>
            <a:r>
              <a:rPr lang="en-US" i="1" dirty="0" err="1" smtClean="0"/>
              <a:t>tulkiday</a:t>
            </a:r>
            <a:r>
              <a:rPr lang="en-US" i="1" dirty="0" smtClean="0"/>
              <a:t> </a:t>
            </a:r>
            <a:r>
              <a:rPr lang="en-US" i="1" dirty="0" err="1" smtClean="0"/>
              <a:t>ayyor</a:t>
            </a:r>
            <a:r>
              <a:rPr lang="en-US" i="1" dirty="0" smtClean="0"/>
              <a:t>, </a:t>
            </a:r>
            <a:r>
              <a:rPr lang="en-US" i="1" dirty="0" err="1" smtClean="0"/>
              <a:t>toshday</a:t>
            </a:r>
            <a:r>
              <a:rPr lang="en-US" i="1" dirty="0" smtClean="0"/>
              <a:t> </a:t>
            </a:r>
            <a:r>
              <a:rPr lang="en-US" i="1" dirty="0" err="1" smtClean="0"/>
              <a:t>qattiq</a:t>
            </a:r>
            <a:r>
              <a:rPr lang="en-US" i="1" dirty="0" smtClean="0"/>
              <a:t>,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</a:t>
            </a:r>
            <a:r>
              <a:rPr lang="en-US" i="1" dirty="0" err="1" smtClean="0"/>
              <a:t>yuzlari</a:t>
            </a:r>
            <a:r>
              <a:rPr lang="en-US" i="1" dirty="0" smtClean="0"/>
              <a:t> </a:t>
            </a:r>
            <a:r>
              <a:rPr lang="en-US" i="1" dirty="0" err="1" smtClean="0"/>
              <a:t>oydek</a:t>
            </a:r>
            <a:r>
              <a:rPr lang="en-US" i="1" dirty="0" smtClean="0"/>
              <a:t>, </a:t>
            </a:r>
            <a:r>
              <a:rPr lang="en-US" i="1" dirty="0" err="1" smtClean="0"/>
              <a:t>ko’zlari</a:t>
            </a:r>
            <a:r>
              <a:rPr lang="en-US" i="1" dirty="0" smtClean="0"/>
              <a:t> </a:t>
            </a:r>
            <a:r>
              <a:rPr lang="en-US" i="1" dirty="0" err="1" smtClean="0"/>
              <a:t>charosdek</a:t>
            </a:r>
            <a:r>
              <a:rPr lang="en-US" i="1" dirty="0" smtClean="0"/>
              <a:t>, </a:t>
            </a:r>
            <a:r>
              <a:rPr lang="en-US" i="1" dirty="0" err="1" smtClean="0"/>
              <a:t>qo’yday</a:t>
            </a:r>
            <a:r>
              <a:rPr lang="en-US" i="1" dirty="0" smtClean="0"/>
              <a:t> </a:t>
            </a:r>
            <a:r>
              <a:rPr lang="en-US" i="1" dirty="0" err="1" smtClean="0"/>
              <a:t>yuvosh</a:t>
            </a:r>
            <a:r>
              <a:rPr lang="en-US" i="1" dirty="0" smtClean="0"/>
              <a:t>, </a:t>
            </a:r>
            <a:r>
              <a:rPr lang="en-US" i="1" dirty="0" err="1" smtClean="0"/>
              <a:t>otning</a:t>
            </a:r>
            <a:r>
              <a:rPr lang="en-US" i="1" dirty="0" smtClean="0"/>
              <a:t> </a:t>
            </a:r>
            <a:r>
              <a:rPr lang="en-US" i="1" dirty="0" err="1" smtClean="0"/>
              <a:t>qashqasiday</a:t>
            </a:r>
            <a:r>
              <a:rPr lang="en-US" i="1" dirty="0" smtClean="0"/>
              <a:t> </a:t>
            </a:r>
            <a:r>
              <a:rPr lang="en-US" i="1" dirty="0" err="1" smtClean="0"/>
              <a:t>ma’lum</a:t>
            </a:r>
            <a:r>
              <a:rPr lang="en-US" i="1" dirty="0" smtClean="0"/>
              <a:t> </a:t>
            </a:r>
            <a:r>
              <a:rPr lang="en-US" dirty="0" err="1" smtClean="0"/>
              <a:t>kabilar</a:t>
            </a:r>
            <a:r>
              <a:rPr lang="en-US" dirty="0" smtClean="0"/>
              <a:t>.    </a:t>
            </a:r>
            <a:endParaRPr lang="ru-RU" dirty="0"/>
          </a:p>
        </p:txBody>
      </p:sp>
    </p:spTree>
  </p:cSld>
  <p:clrMapOvr>
    <a:masterClrMapping/>
  </p:clrMapOvr>
  <p:transition advTm="452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41920"/>
          </a:xfrm>
        </p:spPr>
        <p:txBody>
          <a:bodyPr/>
          <a:lstStyle/>
          <a:p>
            <a:r>
              <a:rPr lang="en-US" dirty="0" err="1" smtClean="0"/>
              <a:t>Bunday</a:t>
            </a:r>
            <a:r>
              <a:rPr lang="en-US" dirty="0" smtClean="0"/>
              <a:t> </a:t>
            </a:r>
            <a:r>
              <a:rPr lang="en-US" dirty="0" err="1" smtClean="0"/>
              <a:t>o’xshatishlarda</a:t>
            </a:r>
            <a:r>
              <a:rPr lang="en-US" dirty="0" smtClean="0"/>
              <a:t> </a:t>
            </a:r>
            <a:r>
              <a:rPr lang="en-US" dirty="0" err="1" smtClean="0"/>
              <a:t>originallik</a:t>
            </a:r>
            <a:r>
              <a:rPr lang="en-US" dirty="0" smtClean="0"/>
              <a:t>, </a:t>
            </a:r>
            <a:r>
              <a:rPr lang="en-US" dirty="0" err="1" smtClean="0"/>
              <a:t>obrazlilik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ekspressivlik</a:t>
            </a:r>
            <a:r>
              <a:rPr lang="en-US" dirty="0" smtClean="0"/>
              <a:t> </a:t>
            </a:r>
            <a:r>
              <a:rPr lang="en-US" dirty="0" err="1" smtClean="0"/>
              <a:t>hamisha</a:t>
            </a:r>
            <a:r>
              <a:rPr lang="en-US" dirty="0" smtClean="0"/>
              <a:t> </a:t>
            </a:r>
            <a:r>
              <a:rPr lang="en-US" dirty="0" err="1" smtClean="0"/>
              <a:t>yorqin</a:t>
            </a:r>
            <a:r>
              <a:rPr lang="en-US" dirty="0" smtClean="0"/>
              <a:t> </a:t>
            </a:r>
            <a:r>
              <a:rPr lang="en-US" dirty="0" err="1" smtClean="0"/>
              <a:t>ifodalangan</a:t>
            </a:r>
            <a:r>
              <a:rPr lang="en-US" dirty="0" smtClean="0"/>
              <a:t> </a:t>
            </a:r>
            <a:r>
              <a:rPr lang="en-US" dirty="0" err="1" smtClean="0"/>
              <a:t>bo’ladi</a:t>
            </a:r>
            <a:r>
              <a:rPr lang="en-US" dirty="0" smtClean="0"/>
              <a:t>. </a:t>
            </a:r>
            <a:r>
              <a:rPr lang="en-US" dirty="0" err="1" smtClean="0"/>
              <a:t>Har</a:t>
            </a:r>
            <a:r>
              <a:rPr lang="en-US" dirty="0" smtClean="0"/>
              <a:t> </a:t>
            </a:r>
            <a:r>
              <a:rPr lang="en-US" dirty="0" err="1" smtClean="0"/>
              <a:t>qanday</a:t>
            </a:r>
            <a:r>
              <a:rPr lang="en-US" dirty="0" smtClean="0"/>
              <a:t> </a:t>
            </a:r>
            <a:r>
              <a:rPr lang="en-US" dirty="0" err="1" smtClean="0"/>
              <a:t>o’xshatishdan</a:t>
            </a:r>
            <a:r>
              <a:rPr lang="en-US" dirty="0" smtClean="0"/>
              <a:t> </a:t>
            </a:r>
            <a:r>
              <a:rPr lang="en-US" dirty="0" err="1" smtClean="0"/>
              <a:t>maqsad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tasavvur</a:t>
            </a:r>
            <a:r>
              <a:rPr lang="en-US" dirty="0" smtClean="0"/>
              <a:t> </a:t>
            </a:r>
            <a:r>
              <a:rPr lang="en-US" dirty="0" err="1" smtClean="0"/>
              <a:t>qilinishi</a:t>
            </a:r>
            <a:r>
              <a:rPr lang="en-US" dirty="0" smtClean="0"/>
              <a:t> </a:t>
            </a:r>
            <a:r>
              <a:rPr lang="en-US" dirty="0" err="1" smtClean="0"/>
              <a:t>qiyin</a:t>
            </a:r>
            <a:r>
              <a:rPr lang="en-US" dirty="0" smtClean="0"/>
              <a:t> </a:t>
            </a:r>
            <a:r>
              <a:rPr lang="en-US" dirty="0" err="1" smtClean="0"/>
              <a:t>bo’lgan</a:t>
            </a:r>
            <a:r>
              <a:rPr lang="en-US" dirty="0" smtClean="0"/>
              <a:t> </a:t>
            </a:r>
            <a:r>
              <a:rPr lang="en-US" dirty="0" err="1" smtClean="0"/>
              <a:t>tushunchalarni</a:t>
            </a:r>
            <a:r>
              <a:rPr lang="en-US" dirty="0" smtClean="0"/>
              <a:t> </a:t>
            </a:r>
            <a:r>
              <a:rPr lang="en-US" dirty="0" err="1" smtClean="0"/>
              <a:t>konkretlashtirish</a:t>
            </a:r>
            <a:r>
              <a:rPr lang="en-US" dirty="0" smtClean="0"/>
              <a:t>, </a:t>
            </a:r>
            <a:r>
              <a:rPr lang="en-US" dirty="0" err="1" smtClean="0"/>
              <a:t>mavhum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tushunchalarni</a:t>
            </a:r>
            <a:r>
              <a:rPr lang="en-US" dirty="0" smtClean="0"/>
              <a:t> </a:t>
            </a:r>
            <a:r>
              <a:rPr lang="en-US" dirty="0" err="1" smtClean="0"/>
              <a:t>aniqlashtirish</a:t>
            </a:r>
            <a:r>
              <a:rPr lang="en-US" dirty="0" smtClean="0"/>
              <a:t>, </a:t>
            </a:r>
            <a:r>
              <a:rPr lang="en-US" dirty="0" err="1" smtClean="0"/>
              <a:t>narsa-hodisa</a:t>
            </a:r>
            <a:r>
              <a:rPr lang="en-US" dirty="0" smtClean="0"/>
              <a:t>, </a:t>
            </a:r>
            <a:r>
              <a:rPr lang="en-US" dirty="0" err="1" smtClean="0"/>
              <a:t>harakat-holatlarning</a:t>
            </a:r>
            <a:r>
              <a:rPr lang="en-US" dirty="0" smtClean="0"/>
              <a:t> eng </a:t>
            </a:r>
            <a:r>
              <a:rPr lang="en-US" dirty="0" err="1" smtClean="0"/>
              <a:t>nozik</a:t>
            </a:r>
            <a:r>
              <a:rPr lang="en-US" dirty="0" smtClean="0"/>
              <a:t> </a:t>
            </a:r>
            <a:r>
              <a:rPr lang="en-US" dirty="0" err="1" smtClean="0"/>
              <a:t>jihatlarini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kitobxon</a:t>
            </a:r>
            <a:r>
              <a:rPr lang="en-US" dirty="0" smtClean="0"/>
              <a:t> </a:t>
            </a:r>
            <a:r>
              <a:rPr lang="en-US" dirty="0" err="1" smtClean="0"/>
              <a:t>ko’zi</a:t>
            </a:r>
            <a:r>
              <a:rPr lang="en-US" dirty="0" smtClean="0"/>
              <a:t> </a:t>
            </a:r>
            <a:r>
              <a:rPr lang="en-US" dirty="0" err="1" smtClean="0"/>
              <a:t>o’ngida</a:t>
            </a:r>
            <a:r>
              <a:rPr lang="en-US" dirty="0" smtClean="0"/>
              <a:t> </a:t>
            </a:r>
            <a:r>
              <a:rPr lang="en-US" dirty="0" err="1" smtClean="0"/>
              <a:t>go’zal</a:t>
            </a:r>
            <a:r>
              <a:rPr lang="en-US" dirty="0" smtClean="0"/>
              <a:t> </a:t>
            </a:r>
            <a:r>
              <a:rPr lang="en-US" dirty="0" err="1" smtClean="0"/>
              <a:t>bo’yoqlarda</a:t>
            </a:r>
            <a:r>
              <a:rPr lang="en-US" dirty="0" smtClean="0"/>
              <a:t> </a:t>
            </a:r>
            <a:r>
              <a:rPr lang="en-US" dirty="0" err="1" smtClean="0"/>
              <a:t>gavdalantirishdan</a:t>
            </a:r>
            <a:r>
              <a:rPr lang="en-US" dirty="0" smtClean="0"/>
              <a:t> </a:t>
            </a:r>
            <a:r>
              <a:rPr lang="en-US" dirty="0" err="1" smtClean="0"/>
              <a:t>iborat</a:t>
            </a:r>
            <a:r>
              <a:rPr lang="en-US" dirty="0" smtClean="0"/>
              <a:t> </a:t>
            </a:r>
            <a:r>
              <a:rPr lang="en-US" dirty="0" err="1" smtClean="0"/>
              <a:t>bo’lmog’i</a:t>
            </a:r>
            <a:r>
              <a:rPr lang="en-US" dirty="0" smtClean="0"/>
              <a:t> </a:t>
            </a:r>
            <a:r>
              <a:rPr lang="en-US" dirty="0" err="1" smtClean="0"/>
              <a:t>lozim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  <p:transition advTm="0"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/>
          <a:lstStyle/>
          <a:p>
            <a:r>
              <a:rPr lang="en-US" dirty="0" err="1" smtClean="0"/>
              <a:t>Masalan</a:t>
            </a:r>
            <a:r>
              <a:rPr lang="en-US" dirty="0" smtClean="0"/>
              <a:t>: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</a:t>
            </a:r>
          </a:p>
          <a:p>
            <a:pPr>
              <a:buNone/>
            </a:pPr>
            <a:r>
              <a:rPr lang="en-US" i="1" dirty="0" smtClean="0"/>
              <a:t>   </a:t>
            </a:r>
            <a:r>
              <a:rPr lang="en-US" i="1" dirty="0" err="1" smtClean="0"/>
              <a:t>Burungi</a:t>
            </a:r>
            <a:r>
              <a:rPr lang="en-US" i="1" dirty="0" smtClean="0"/>
              <a:t> </a:t>
            </a:r>
            <a:r>
              <a:rPr lang="en-US" i="1" dirty="0" err="1" smtClean="0"/>
              <a:t>so’fidan</a:t>
            </a:r>
            <a:r>
              <a:rPr lang="en-US" i="1" dirty="0" smtClean="0"/>
              <a:t>, </a:t>
            </a:r>
            <a:r>
              <a:rPr lang="en-US" i="1" dirty="0" err="1" smtClean="0"/>
              <a:t>yaqindagina</a:t>
            </a:r>
            <a:r>
              <a:rPr lang="en-US" i="1" dirty="0" smtClean="0"/>
              <a:t> </a:t>
            </a:r>
            <a:r>
              <a:rPr lang="en-US" i="1" dirty="0" err="1" smtClean="0"/>
              <a:t>kelib</a:t>
            </a:r>
            <a:r>
              <a:rPr lang="en-US" i="1" dirty="0" smtClean="0"/>
              <a:t> </a:t>
            </a:r>
            <a:r>
              <a:rPr lang="en-US" i="1" dirty="0" err="1" smtClean="0"/>
              <a:t>bir</a:t>
            </a:r>
            <a:r>
              <a:rPr lang="en-US" i="1" dirty="0" smtClean="0"/>
              <a:t> </a:t>
            </a:r>
            <a:r>
              <a:rPr lang="en-US" i="1" dirty="0" err="1" smtClean="0"/>
              <a:t>hafta</a:t>
            </a:r>
            <a:r>
              <a:rPr lang="en-US" i="1" dirty="0" smtClean="0"/>
              <a:t> </a:t>
            </a:r>
            <a:r>
              <a:rPr lang="en-US" i="1" dirty="0" err="1" smtClean="0"/>
              <a:t>yotib</a:t>
            </a:r>
            <a:r>
              <a:rPr lang="en-US" i="1" dirty="0" smtClean="0"/>
              <a:t> </a:t>
            </a:r>
            <a:r>
              <a:rPr lang="en-US" i="1" dirty="0" err="1" smtClean="0"/>
              <a:t>ketgan</a:t>
            </a:r>
            <a:r>
              <a:rPr lang="en-US" i="1" dirty="0" smtClean="0"/>
              <a:t> </a:t>
            </a:r>
            <a:r>
              <a:rPr lang="en-US" i="1" dirty="0" err="1" smtClean="0"/>
              <a:t>so’fidan</a:t>
            </a:r>
            <a:r>
              <a:rPr lang="en-US" i="1" dirty="0" smtClean="0"/>
              <a:t> </a:t>
            </a:r>
            <a:r>
              <a:rPr lang="en-US" i="1" dirty="0" err="1" smtClean="0"/>
              <a:t>asar</a:t>
            </a:r>
            <a:r>
              <a:rPr lang="en-US" i="1" dirty="0" smtClean="0"/>
              <a:t> </a:t>
            </a:r>
            <a:r>
              <a:rPr lang="en-US" i="1" dirty="0" err="1" smtClean="0"/>
              <a:t>yo’q</a:t>
            </a:r>
            <a:r>
              <a:rPr lang="en-US" i="1" dirty="0" smtClean="0"/>
              <a:t>. </a:t>
            </a:r>
            <a:r>
              <a:rPr lang="en-US" i="1" dirty="0" err="1" smtClean="0"/>
              <a:t>Uning</a:t>
            </a:r>
            <a:r>
              <a:rPr lang="en-US" i="1" dirty="0" smtClean="0"/>
              <a:t> </a:t>
            </a:r>
            <a:r>
              <a:rPr lang="en-US" i="1" dirty="0" err="1" smtClean="0"/>
              <a:t>rangi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</a:t>
            </a:r>
            <a:r>
              <a:rPr lang="en-US" i="1" dirty="0" err="1" smtClean="0"/>
              <a:t>machitning</a:t>
            </a:r>
            <a:r>
              <a:rPr lang="en-US" i="1" dirty="0" smtClean="0"/>
              <a:t> </a:t>
            </a:r>
            <a:r>
              <a:rPr lang="en-US" i="1" dirty="0" err="1" smtClean="0"/>
              <a:t>jaydari</a:t>
            </a:r>
            <a:r>
              <a:rPr lang="en-US" i="1" dirty="0" smtClean="0"/>
              <a:t> </a:t>
            </a:r>
            <a:r>
              <a:rPr lang="en-US" i="1" dirty="0" err="1" smtClean="0"/>
              <a:t>shamidek</a:t>
            </a:r>
            <a:r>
              <a:rPr lang="en-US" i="1" dirty="0" smtClean="0"/>
              <a:t> sap-</a:t>
            </a:r>
            <a:r>
              <a:rPr lang="en-US" i="1" dirty="0" err="1" smtClean="0"/>
              <a:t>sariq</a:t>
            </a:r>
            <a:r>
              <a:rPr lang="en-US" i="1" dirty="0" smtClean="0"/>
              <a:t>... </a:t>
            </a:r>
            <a:r>
              <a:rPr lang="en-US" i="1" dirty="0" err="1" smtClean="0"/>
              <a:t>go’yo</a:t>
            </a:r>
            <a:r>
              <a:rPr lang="en-US" i="1" dirty="0" smtClean="0"/>
              <a:t> </a:t>
            </a:r>
            <a:r>
              <a:rPr lang="en-US" i="1" dirty="0" err="1" smtClean="0"/>
              <a:t>kasaldan</a:t>
            </a:r>
            <a:r>
              <a:rPr lang="en-US" i="1" dirty="0" smtClean="0"/>
              <a:t> </a:t>
            </a:r>
            <a:r>
              <a:rPr lang="en-US" i="1" dirty="0" err="1" smtClean="0"/>
              <a:t>yaqindagina</a:t>
            </a:r>
            <a:r>
              <a:rPr lang="en-US" i="1" dirty="0" smtClean="0"/>
              <a:t> bosh </a:t>
            </a:r>
            <a:r>
              <a:rPr lang="en-US" i="1" dirty="0" err="1" smtClean="0"/>
              <a:t>ko’targan</a:t>
            </a:r>
            <a:r>
              <a:rPr lang="en-US" i="1" dirty="0" smtClean="0"/>
              <a:t>.</a:t>
            </a:r>
            <a:r>
              <a:rPr lang="en-US" dirty="0" smtClean="0"/>
              <a:t>(</a:t>
            </a:r>
            <a:r>
              <a:rPr lang="en-US" dirty="0" err="1" smtClean="0"/>
              <a:t>Cho’lpon</a:t>
            </a:r>
            <a:r>
              <a:rPr lang="en-US" dirty="0" smtClean="0"/>
              <a:t>)</a:t>
            </a:r>
            <a:endParaRPr lang="ru-RU" dirty="0"/>
          </a:p>
        </p:txBody>
      </p:sp>
    </p:spTree>
  </p:cSld>
  <p:clrMapOvr>
    <a:masterClrMapping/>
  </p:clrMapOvr>
  <p:transition advTm="796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5616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Keltirilgan</a:t>
            </a:r>
            <a:r>
              <a:rPr lang="en-US" dirty="0" smtClean="0"/>
              <a:t> </a:t>
            </a:r>
            <a:r>
              <a:rPr lang="en-US" dirty="0" err="1" smtClean="0"/>
              <a:t>misolda</a:t>
            </a:r>
            <a:r>
              <a:rPr lang="en-US" dirty="0" smtClean="0"/>
              <a:t> </a:t>
            </a:r>
            <a:r>
              <a:rPr lang="en-US" dirty="0" err="1" smtClean="0"/>
              <a:t>so’fining</a:t>
            </a:r>
            <a:r>
              <a:rPr lang="en-US" dirty="0" smtClean="0"/>
              <a:t>, </a:t>
            </a:r>
            <a:r>
              <a:rPr lang="en-US" dirty="0" err="1" smtClean="0"/>
              <a:t>ruhoniy</a:t>
            </a:r>
            <a:r>
              <a:rPr lang="en-US" dirty="0" smtClean="0"/>
              <a:t> </a:t>
            </a:r>
            <a:r>
              <a:rPr lang="en-US" dirty="0" err="1" smtClean="0"/>
              <a:t>kishining</a:t>
            </a:r>
            <a:r>
              <a:rPr lang="en-US" dirty="0" smtClean="0"/>
              <a:t> </a:t>
            </a:r>
            <a:r>
              <a:rPr lang="en-US" dirty="0" err="1" smtClean="0"/>
              <a:t>so’ngan</a:t>
            </a:r>
            <a:r>
              <a:rPr lang="en-US" dirty="0" smtClean="0"/>
              <a:t>,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sarg'aygan</a:t>
            </a:r>
            <a:r>
              <a:rPr lang="en-US" dirty="0" smtClean="0"/>
              <a:t> </a:t>
            </a:r>
            <a:r>
              <a:rPr lang="en-US" dirty="0" err="1" smtClean="0"/>
              <a:t>rangi</a:t>
            </a:r>
            <a:r>
              <a:rPr lang="en-US" dirty="0" smtClean="0"/>
              <a:t> </a:t>
            </a:r>
            <a:r>
              <a:rPr lang="en-US" dirty="0" err="1" smtClean="0"/>
              <a:t>masjidning</a:t>
            </a:r>
            <a:r>
              <a:rPr lang="en-US" dirty="0" smtClean="0"/>
              <a:t> </a:t>
            </a:r>
            <a:r>
              <a:rPr lang="en-US" dirty="0" err="1" smtClean="0"/>
              <a:t>jaydari</a:t>
            </a:r>
            <a:r>
              <a:rPr lang="en-US" dirty="0" smtClean="0"/>
              <a:t> </a:t>
            </a:r>
            <a:r>
              <a:rPr lang="en-US" dirty="0" err="1" smtClean="0"/>
              <a:t>shamiga</a:t>
            </a:r>
            <a:r>
              <a:rPr lang="en-US" dirty="0" smtClean="0"/>
              <a:t> </a:t>
            </a:r>
            <a:r>
              <a:rPr lang="en-US" dirty="0" err="1" smtClean="0"/>
              <a:t>o’xshatilgan</a:t>
            </a:r>
            <a:r>
              <a:rPr lang="en-US" dirty="0" smtClean="0"/>
              <a:t>. </a:t>
            </a:r>
            <a:r>
              <a:rPr lang="en-US" dirty="0" err="1" smtClean="0"/>
              <a:t>Ta'kidlash</a:t>
            </a:r>
            <a:r>
              <a:rPr lang="en-US" dirty="0" smtClean="0"/>
              <a:t> </a:t>
            </a:r>
            <a:r>
              <a:rPr lang="en-US" dirty="0" err="1" smtClean="0"/>
              <a:t>lozimki</a:t>
            </a:r>
            <a:r>
              <a:rPr lang="en-US" dirty="0" smtClean="0"/>
              <a:t>,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yozuvchi</a:t>
            </a:r>
            <a:r>
              <a:rPr lang="en-US" dirty="0" smtClean="0"/>
              <a:t> </a:t>
            </a:r>
            <a:r>
              <a:rPr lang="en-US" dirty="0" err="1" smtClean="0"/>
              <a:t>tasvirdagi</a:t>
            </a:r>
            <a:r>
              <a:rPr lang="en-US" dirty="0" smtClean="0"/>
              <a:t> </a:t>
            </a:r>
            <a:r>
              <a:rPr lang="en-US" dirty="0" err="1" smtClean="0"/>
              <a:t>holat</a:t>
            </a:r>
            <a:r>
              <a:rPr lang="en-US" dirty="0" smtClean="0"/>
              <a:t> </a:t>
            </a:r>
            <a:r>
              <a:rPr lang="en-US" dirty="0" err="1" smtClean="0"/>
              <a:t>qahramon</a:t>
            </a:r>
            <a:r>
              <a:rPr lang="en-US" dirty="0" smtClean="0"/>
              <a:t> </a:t>
            </a:r>
            <a:r>
              <a:rPr lang="en-US" dirty="0" err="1" smtClean="0"/>
              <a:t>ruhiyati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favqulodda</a:t>
            </a:r>
            <a:r>
              <a:rPr lang="en-US" dirty="0" smtClean="0"/>
              <a:t> </a:t>
            </a:r>
            <a:r>
              <a:rPr lang="en-US" dirty="0" err="1" smtClean="0"/>
              <a:t>muvofiq</a:t>
            </a:r>
            <a:r>
              <a:rPr lang="en-US" dirty="0" smtClean="0"/>
              <a:t> </a:t>
            </a:r>
            <a:r>
              <a:rPr lang="en-US" dirty="0" err="1" smtClean="0"/>
              <a:t>o’xshatish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etaloni</a:t>
            </a:r>
            <a:r>
              <a:rPr lang="en-US" dirty="0" smtClean="0"/>
              <a:t> </a:t>
            </a:r>
            <a:r>
              <a:rPr lang="en-US" dirty="0" err="1" smtClean="0"/>
              <a:t>tanlagan</a:t>
            </a:r>
            <a:r>
              <a:rPr lang="en-US" dirty="0" smtClean="0"/>
              <a:t>, </a:t>
            </a:r>
            <a:r>
              <a:rPr lang="en-US" dirty="0" err="1" smtClean="0"/>
              <a:t>ya'ni</a:t>
            </a:r>
            <a:r>
              <a:rPr lang="en-US" dirty="0" smtClean="0"/>
              <a:t> </a:t>
            </a:r>
            <a:r>
              <a:rPr lang="en-US" dirty="0" err="1" smtClean="0"/>
              <a:t>qahramon</a:t>
            </a:r>
            <a:r>
              <a:rPr lang="en-US" dirty="0" smtClean="0"/>
              <a:t> – </a:t>
            </a:r>
            <a:r>
              <a:rPr lang="en-US" dirty="0" err="1" smtClean="0"/>
              <a:t>ruhoniy</a:t>
            </a:r>
            <a:r>
              <a:rPr lang="en-US" dirty="0" smtClean="0"/>
              <a:t>, sham – </a:t>
            </a:r>
            <a:r>
              <a:rPr lang="en-US" dirty="0" err="1" smtClean="0"/>
              <a:t>masjidniki</a:t>
            </a:r>
            <a:r>
              <a:rPr lang="en-US" dirty="0" smtClean="0"/>
              <a:t>, </a:t>
            </a:r>
            <a:r>
              <a:rPr lang="en-US" dirty="0" err="1" smtClean="0"/>
              <a:t>qahramon</a:t>
            </a:r>
            <a:r>
              <a:rPr lang="en-US" dirty="0" smtClean="0"/>
              <a:t> – </a:t>
            </a:r>
            <a:r>
              <a:rPr lang="en-US" dirty="0" err="1" smtClean="0"/>
              <a:t>g'arib</a:t>
            </a:r>
            <a:r>
              <a:rPr lang="en-US" dirty="0" smtClean="0"/>
              <a:t>,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dardmand</a:t>
            </a:r>
            <a:r>
              <a:rPr lang="en-US" dirty="0" smtClean="0"/>
              <a:t>, sham – </a:t>
            </a:r>
            <a:r>
              <a:rPr lang="en-US" dirty="0" err="1" smtClean="0"/>
              <a:t>jaydari</a:t>
            </a:r>
            <a:r>
              <a:rPr lang="en-US" dirty="0" smtClean="0"/>
              <a:t>, </a:t>
            </a:r>
            <a:r>
              <a:rPr lang="en-US" dirty="0" err="1" smtClean="0"/>
              <a:t>arzonbaho</a:t>
            </a:r>
            <a:r>
              <a:rPr lang="en-US" dirty="0" smtClean="0"/>
              <a:t>, </a:t>
            </a:r>
            <a:r>
              <a:rPr lang="en-US" dirty="0" err="1" smtClean="0"/>
              <a:t>qahramon</a:t>
            </a:r>
            <a:r>
              <a:rPr lang="en-US" dirty="0" smtClean="0"/>
              <a:t> </a:t>
            </a:r>
            <a:r>
              <a:rPr lang="en-US" dirty="0" err="1" smtClean="0"/>
              <a:t>tuganmas</a:t>
            </a:r>
            <a:r>
              <a:rPr lang="en-US" dirty="0" smtClean="0"/>
              <a:t> </a:t>
            </a:r>
            <a:r>
              <a:rPr lang="en-US" dirty="0" err="1" smtClean="0"/>
              <a:t>dard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adoyi</a:t>
            </a:r>
            <a:r>
              <a:rPr lang="en-US" dirty="0" smtClean="0"/>
              <a:t> </a:t>
            </a:r>
            <a:r>
              <a:rPr lang="en-US" dirty="0" err="1" smtClean="0"/>
              <a:t>tamom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bo’lib</a:t>
            </a:r>
            <a:r>
              <a:rPr lang="en-US" dirty="0" smtClean="0"/>
              <a:t> </a:t>
            </a:r>
            <a:r>
              <a:rPr lang="en-US" dirty="0" err="1" smtClean="0"/>
              <a:t>bormoqda</a:t>
            </a:r>
            <a:r>
              <a:rPr lang="en-US" dirty="0" smtClean="0"/>
              <a:t>, sham –</a:t>
            </a:r>
            <a:r>
              <a:rPr lang="en-US" dirty="0" err="1" smtClean="0"/>
              <a:t>yonib</a:t>
            </a:r>
            <a:r>
              <a:rPr lang="en-US" dirty="0" smtClean="0"/>
              <a:t> </a:t>
            </a:r>
            <a:r>
              <a:rPr lang="en-US" dirty="0" err="1" smtClean="0"/>
              <a:t>tugashning</a:t>
            </a:r>
            <a:r>
              <a:rPr lang="en-US" dirty="0" smtClean="0"/>
              <a:t> ham </a:t>
            </a:r>
            <a:r>
              <a:rPr lang="en-US" dirty="0" err="1" smtClean="0"/>
              <a:t>ramziy</a:t>
            </a:r>
            <a:r>
              <a:rPr lang="en-US" dirty="0" smtClean="0"/>
              <a:t> </a:t>
            </a:r>
            <a:r>
              <a:rPr lang="en-US" dirty="0" err="1" smtClean="0"/>
              <a:t>ifodachisi</a:t>
            </a:r>
            <a:r>
              <a:rPr lang="en-US" dirty="0" smtClean="0"/>
              <a:t>. Sap-</a:t>
            </a:r>
            <a:r>
              <a:rPr lang="en-US" dirty="0" err="1" smtClean="0"/>
              <a:t>sariq</a:t>
            </a:r>
            <a:r>
              <a:rPr lang="en-US" dirty="0" smtClean="0"/>
              <a:t> </a:t>
            </a:r>
            <a:r>
              <a:rPr lang="en-US" dirty="0" err="1" smtClean="0"/>
              <a:t>sifati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ifodalangan</a:t>
            </a:r>
            <a:r>
              <a:rPr lang="en-US" dirty="0" smtClean="0"/>
              <a:t> 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asosidagi</a:t>
            </a:r>
            <a:r>
              <a:rPr lang="en-US" dirty="0" smtClean="0"/>
              <a:t> </a:t>
            </a:r>
            <a:r>
              <a:rPr lang="en-US" dirty="0" err="1" smtClean="0"/>
              <a:t>belgi</a:t>
            </a:r>
            <a:r>
              <a:rPr lang="en-US" dirty="0" smtClean="0"/>
              <a:t> </a:t>
            </a:r>
            <a:r>
              <a:rPr lang="en-US" dirty="0" err="1" smtClean="0"/>
              <a:t>benihoya</a:t>
            </a:r>
            <a:r>
              <a:rPr lang="en-US" dirty="0" smtClean="0"/>
              <a:t> </a:t>
            </a:r>
            <a:r>
              <a:rPr lang="en-US" dirty="0" err="1" smtClean="0"/>
              <a:t>quyuqlashib</a:t>
            </a:r>
            <a:r>
              <a:rPr lang="en-US" dirty="0" smtClean="0"/>
              <a:t> </a:t>
            </a:r>
            <a:r>
              <a:rPr lang="en-US" dirty="0" err="1" smtClean="0"/>
              <a:t>katta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dard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shaklini</a:t>
            </a:r>
            <a:r>
              <a:rPr lang="en-US" dirty="0" smtClean="0"/>
              <a:t> </a:t>
            </a:r>
            <a:r>
              <a:rPr lang="en-US" dirty="0" err="1" smtClean="0"/>
              <a:t>olgan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dirty="0" smtClean="0"/>
              <a:t>KO’CHIMLAR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b="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5214950"/>
          </a:xfrm>
        </p:spPr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Metafora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2</a:t>
            </a:r>
            <a:r>
              <a:rPr lang="en-US" i="1" dirty="0" smtClean="0"/>
              <a:t>. </a:t>
            </a:r>
            <a:r>
              <a:rPr lang="en-US" dirty="0" err="1" smtClean="0"/>
              <a:t>Metonimiya</a:t>
            </a:r>
            <a:endParaRPr lang="ru-RU" dirty="0" smtClean="0"/>
          </a:p>
          <a:p>
            <a:r>
              <a:rPr lang="en-US" dirty="0" smtClean="0"/>
              <a:t>3. </a:t>
            </a:r>
            <a:r>
              <a:rPr lang="en-US" dirty="0" err="1" smtClean="0"/>
              <a:t>Sinekdoha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Kinoya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dirty="0" smtClean="0"/>
              <a:t>5. </a:t>
            </a:r>
            <a:r>
              <a:rPr lang="en-US" dirty="0" err="1" smtClean="0"/>
              <a:t>Perifraz</a:t>
            </a:r>
            <a:endParaRPr lang="ru-RU" dirty="0" smtClean="0"/>
          </a:p>
          <a:p>
            <a:r>
              <a:rPr lang="en-US" dirty="0" smtClean="0"/>
              <a:t>6.Mubolag'a. </a:t>
            </a:r>
            <a:r>
              <a:rPr lang="en-US" dirty="0" err="1" smtClean="0"/>
              <a:t>grotesk</a:t>
            </a:r>
            <a:r>
              <a:rPr lang="en-US" dirty="0" smtClean="0"/>
              <a:t>, </a:t>
            </a:r>
            <a:r>
              <a:rPr lang="en-US" dirty="0" err="1" smtClean="0"/>
              <a:t>kichraytirish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214290"/>
            <a:ext cx="8183880" cy="1000132"/>
          </a:xfrm>
        </p:spPr>
        <p:txBody>
          <a:bodyPr/>
          <a:lstStyle/>
          <a:p>
            <a:pPr algn="ctr"/>
            <a:r>
              <a:rPr lang="en-US" dirty="0" err="1" smtClean="0"/>
              <a:t>Ko’chimlar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285860"/>
            <a:ext cx="8183880" cy="5214974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Ko’chimlar</a:t>
            </a:r>
            <a:r>
              <a:rPr lang="en-US" dirty="0" smtClean="0"/>
              <a:t> </a:t>
            </a:r>
            <a:r>
              <a:rPr lang="en-US" dirty="0" err="1" smtClean="0"/>
              <a:t>deyarli</a:t>
            </a:r>
            <a:r>
              <a:rPr lang="en-US" dirty="0" smtClean="0"/>
              <a:t> </a:t>
            </a:r>
            <a:r>
              <a:rPr lang="en-US" dirty="0" err="1" smtClean="0"/>
              <a:t>ko’pchilik</a:t>
            </a:r>
            <a:r>
              <a:rPr lang="en-US" dirty="0" smtClean="0"/>
              <a:t> </a:t>
            </a:r>
            <a:r>
              <a:rPr lang="en-US" dirty="0" err="1" smtClean="0"/>
              <a:t>adabiyotlarda</a:t>
            </a:r>
            <a:r>
              <a:rPr lang="en-US" dirty="0" smtClean="0"/>
              <a:t> «</a:t>
            </a:r>
            <a:r>
              <a:rPr lang="en-US" dirty="0" err="1" smtClean="0"/>
              <a:t>troplar</a:t>
            </a:r>
            <a:r>
              <a:rPr lang="en-US" dirty="0" smtClean="0"/>
              <a:t>» </a:t>
            </a:r>
            <a:r>
              <a:rPr lang="en-US" dirty="0" err="1" smtClean="0"/>
              <a:t>atamasi</a:t>
            </a:r>
            <a:r>
              <a:rPr lang="en-US" dirty="0" smtClean="0"/>
              <a:t> </a:t>
            </a:r>
            <a:r>
              <a:rPr lang="en-US" dirty="0" err="1" smtClean="0"/>
              <a:t>ostida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o’rganilgan</a:t>
            </a:r>
            <a:r>
              <a:rPr lang="en-US" dirty="0" smtClean="0"/>
              <a:t>. "</a:t>
            </a:r>
            <a:r>
              <a:rPr lang="en-US" dirty="0" err="1" smtClean="0"/>
              <a:t>Badiiy</a:t>
            </a:r>
            <a:r>
              <a:rPr lang="en-US" dirty="0" smtClean="0"/>
              <a:t> </a:t>
            </a:r>
            <a:r>
              <a:rPr lang="en-US" dirty="0" err="1" smtClean="0"/>
              <a:t>tekstning</a:t>
            </a:r>
            <a:r>
              <a:rPr lang="en-US" dirty="0" smtClean="0"/>
              <a:t> </a:t>
            </a:r>
            <a:r>
              <a:rPr lang="en-US" dirty="0" err="1" smtClean="0"/>
              <a:t>lingvistik</a:t>
            </a:r>
            <a:r>
              <a:rPr lang="en-US" dirty="0" smtClean="0"/>
              <a:t> </a:t>
            </a:r>
            <a:r>
              <a:rPr lang="en-US" dirty="0" err="1" smtClean="0"/>
              <a:t>tahlili</a:t>
            </a:r>
            <a:r>
              <a:rPr lang="en-US" dirty="0" smtClean="0"/>
              <a:t>” </a:t>
            </a:r>
            <a:r>
              <a:rPr lang="en-US" dirty="0" err="1" smtClean="0"/>
              <a:t>qo’llanmasida</a:t>
            </a:r>
            <a:r>
              <a:rPr lang="en-US" dirty="0" smtClean="0"/>
              <a:t> </a:t>
            </a:r>
            <a:r>
              <a:rPr lang="en-US" dirty="0" err="1" smtClean="0"/>
              <a:t>ko’chimlar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quyidagicha</a:t>
            </a:r>
            <a:r>
              <a:rPr lang="en-US" dirty="0" smtClean="0"/>
              <a:t> </a:t>
            </a:r>
            <a:r>
              <a:rPr lang="en-US" dirty="0" err="1" smtClean="0"/>
              <a:t>tasnif</a:t>
            </a:r>
            <a:r>
              <a:rPr lang="en-US" dirty="0" smtClean="0"/>
              <a:t> </a:t>
            </a:r>
            <a:r>
              <a:rPr lang="en-US" dirty="0" err="1" smtClean="0"/>
              <a:t>qilingan</a:t>
            </a:r>
            <a:r>
              <a:rPr lang="en-US" dirty="0" smtClean="0"/>
              <a:t>: «1.So’z </a:t>
            </a:r>
            <a:r>
              <a:rPr lang="en-US" dirty="0" err="1" smtClean="0"/>
              <a:t>ma'nosining</a:t>
            </a:r>
            <a:r>
              <a:rPr lang="en-US" dirty="0" smtClean="0"/>
              <a:t> </a:t>
            </a:r>
            <a:r>
              <a:rPr lang="en-US" dirty="0" err="1" smtClean="0"/>
              <a:t>miqdoriy</a:t>
            </a:r>
            <a:r>
              <a:rPr lang="en-US" dirty="0" smtClean="0"/>
              <a:t> </a:t>
            </a:r>
            <a:r>
              <a:rPr lang="en-US" dirty="0" err="1" smtClean="0"/>
              <a:t>ko’chishiga</a:t>
            </a:r>
            <a:r>
              <a:rPr lang="en-US" dirty="0" smtClean="0"/>
              <a:t> </a:t>
            </a:r>
            <a:r>
              <a:rPr lang="en-US" dirty="0" err="1" smtClean="0"/>
              <a:t>asoslangan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troplar</a:t>
            </a:r>
            <a:r>
              <a:rPr lang="en-US" dirty="0" smtClean="0"/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So’z</a:t>
            </a:r>
            <a:r>
              <a:rPr lang="ru-RU" dirty="0" smtClean="0"/>
              <a:t> </a:t>
            </a:r>
            <a:r>
              <a:rPr lang="ru-RU" dirty="0" err="1" smtClean="0"/>
              <a:t>ma’nosining</a:t>
            </a:r>
            <a:r>
              <a:rPr lang="ru-RU" dirty="0" smtClean="0"/>
              <a:t> </a:t>
            </a:r>
            <a:r>
              <a:rPr lang="ru-RU" dirty="0" err="1" smtClean="0"/>
              <a:t>sifatiy</a:t>
            </a:r>
            <a:r>
              <a:rPr lang="ru-RU" dirty="0" smtClean="0"/>
              <a:t> </a:t>
            </a:r>
            <a:r>
              <a:rPr lang="ru-RU" dirty="0" err="1" smtClean="0"/>
              <a:t>ko’chishiga</a:t>
            </a:r>
            <a:r>
              <a:rPr lang="ru-RU" dirty="0" smtClean="0"/>
              <a:t> </a:t>
            </a:r>
            <a:r>
              <a:rPr lang="ru-RU" dirty="0" err="1" smtClean="0"/>
              <a:t>asoslangan</a:t>
            </a:r>
            <a:endParaRPr lang="ru-RU" dirty="0" smtClean="0"/>
          </a:p>
          <a:p>
            <a:r>
              <a:rPr lang="en-US" dirty="0" err="1" smtClean="0"/>
              <a:t>troplar</a:t>
            </a:r>
            <a:r>
              <a:rPr lang="en-US" dirty="0" smtClean="0"/>
              <a:t>: </a:t>
            </a:r>
          </a:p>
          <a:p>
            <a:r>
              <a:rPr lang="en-US" b="1" dirty="0" smtClean="0"/>
              <a:t>a) </a:t>
            </a:r>
            <a:r>
              <a:rPr lang="en-US" b="1" dirty="0" err="1" smtClean="0"/>
              <a:t>metafora</a:t>
            </a:r>
            <a:r>
              <a:rPr lang="en-US" b="1" dirty="0" smtClean="0"/>
              <a:t>; </a:t>
            </a:r>
          </a:p>
          <a:p>
            <a:r>
              <a:rPr lang="en-US" b="1" dirty="0" smtClean="0"/>
              <a:t>b) </a:t>
            </a:r>
            <a:r>
              <a:rPr lang="en-US" b="1" dirty="0" err="1" smtClean="0"/>
              <a:t>metonimiya</a:t>
            </a:r>
            <a:r>
              <a:rPr lang="en-US" b="1" dirty="0" smtClean="0"/>
              <a:t>; </a:t>
            </a:r>
          </a:p>
          <a:p>
            <a:r>
              <a:rPr lang="en-US" b="1" dirty="0" smtClean="0"/>
              <a:t>v) </a:t>
            </a:r>
            <a:r>
              <a:rPr lang="en-US" b="1" dirty="0" err="1" smtClean="0"/>
              <a:t>ironiya</a:t>
            </a:r>
            <a:r>
              <a:rPr lang="en-US" b="1" dirty="0" smtClean="0"/>
              <a:t>; </a:t>
            </a:r>
            <a:r>
              <a:rPr lang="en-US" dirty="0" err="1" smtClean="0"/>
              <a:t>qolgan</a:t>
            </a:r>
            <a:r>
              <a:rPr lang="en-US" dirty="0" smtClean="0"/>
              <a:t> </a:t>
            </a:r>
            <a:r>
              <a:rPr lang="en-US" dirty="0" err="1" smtClean="0"/>
              <a:t>tasviriy</a:t>
            </a:r>
            <a:r>
              <a:rPr lang="en-US" dirty="0" smtClean="0"/>
              <a:t> </a:t>
            </a:r>
            <a:r>
              <a:rPr lang="en-US" dirty="0" err="1" smtClean="0"/>
              <a:t>vositalar</a:t>
            </a:r>
            <a:r>
              <a:rPr lang="en-US" dirty="0" smtClean="0"/>
              <a:t> </a:t>
            </a:r>
            <a:r>
              <a:rPr lang="en-US" dirty="0" err="1" smtClean="0"/>
              <a:t>mazkur</a:t>
            </a:r>
            <a:endParaRPr lang="ru-RU" dirty="0" smtClean="0"/>
          </a:p>
          <a:p>
            <a:r>
              <a:rPr lang="en-US" dirty="0" err="1" smtClean="0"/>
              <a:t>ko’chimlarning</a:t>
            </a:r>
            <a:r>
              <a:rPr lang="en-US" dirty="0" smtClean="0"/>
              <a:t> </a:t>
            </a:r>
            <a:r>
              <a:rPr lang="en-US" dirty="0" err="1" smtClean="0"/>
              <a:t>ko’rinishi</a:t>
            </a:r>
            <a:r>
              <a:rPr lang="en-US" dirty="0" smtClean="0"/>
              <a:t> </a:t>
            </a:r>
            <a:r>
              <a:rPr lang="en-US" dirty="0" err="1" smtClean="0"/>
              <a:t>sifatida</a:t>
            </a:r>
            <a:r>
              <a:rPr lang="en-US" dirty="0" smtClean="0"/>
              <a:t> </a:t>
            </a:r>
            <a:r>
              <a:rPr lang="en-US" dirty="0" err="1" smtClean="0"/>
              <a:t>beriladi</a:t>
            </a:r>
            <a:r>
              <a:rPr lang="en-US" dirty="0" smtClean="0"/>
              <a:t>: «</a:t>
            </a:r>
            <a:r>
              <a:rPr lang="en-US" dirty="0" err="1" smtClean="0"/>
              <a:t>simvol</a:t>
            </a:r>
            <a:r>
              <a:rPr lang="en-US" dirty="0" smtClean="0"/>
              <a:t>, </a:t>
            </a:r>
            <a:r>
              <a:rPr lang="en-US" dirty="0" err="1" smtClean="0"/>
              <a:t>jonlantirish</a:t>
            </a:r>
            <a:r>
              <a:rPr lang="en-US" dirty="0" smtClean="0"/>
              <a:t>, </a:t>
            </a:r>
            <a:r>
              <a:rPr lang="en-US" dirty="0" err="1" smtClean="0"/>
              <a:t>epitet</a:t>
            </a:r>
            <a:r>
              <a:rPr lang="en-US" dirty="0" smtClean="0"/>
              <a:t> – </a:t>
            </a:r>
            <a:r>
              <a:rPr lang="en-US" dirty="0" err="1" smtClean="0"/>
              <a:t>apastrofa</a:t>
            </a:r>
            <a:r>
              <a:rPr lang="en-US" dirty="0" smtClean="0"/>
              <a:t> –</a:t>
            </a:r>
            <a:endParaRPr lang="ru-RU" dirty="0" smtClean="0"/>
          </a:p>
          <a:p>
            <a:r>
              <a:rPr lang="en-US" dirty="0" err="1" smtClean="0"/>
              <a:t>metaforaning</a:t>
            </a:r>
            <a:r>
              <a:rPr lang="en-US" dirty="0" smtClean="0"/>
              <a:t>; </a:t>
            </a:r>
            <a:r>
              <a:rPr lang="en-US" dirty="0" err="1" smtClean="0"/>
              <a:t>perifraza</a:t>
            </a:r>
            <a:r>
              <a:rPr lang="en-US" dirty="0" smtClean="0"/>
              <a:t>, </a:t>
            </a:r>
            <a:r>
              <a:rPr lang="en-US" dirty="0" err="1" smtClean="0"/>
              <a:t>sinekdoxa</a:t>
            </a:r>
            <a:r>
              <a:rPr lang="en-US" dirty="0" smtClean="0"/>
              <a:t>, </a:t>
            </a:r>
            <a:r>
              <a:rPr lang="en-US" dirty="0" err="1" smtClean="0"/>
              <a:t>allegoriya</a:t>
            </a:r>
            <a:r>
              <a:rPr lang="en-US" dirty="0" smtClean="0"/>
              <a:t>, </a:t>
            </a:r>
            <a:r>
              <a:rPr lang="en-US" dirty="0" err="1" smtClean="0"/>
              <a:t>epitet</a:t>
            </a:r>
            <a:r>
              <a:rPr lang="en-US" dirty="0" smtClean="0"/>
              <a:t> – </a:t>
            </a:r>
            <a:r>
              <a:rPr lang="en-US" dirty="0" err="1" smtClean="0"/>
              <a:t>metonimiyaning</a:t>
            </a:r>
            <a:r>
              <a:rPr lang="en-US" dirty="0" smtClean="0"/>
              <a:t>; </a:t>
            </a:r>
            <a:r>
              <a:rPr lang="en-US" dirty="0" err="1" smtClean="0"/>
              <a:t>antifraza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dirty="0" err="1" smtClean="0"/>
              <a:t>sarkazm</a:t>
            </a:r>
            <a:r>
              <a:rPr lang="en-US" dirty="0" smtClean="0"/>
              <a:t> – </a:t>
            </a:r>
            <a:r>
              <a:rPr lang="en-US" dirty="0" err="1" smtClean="0"/>
              <a:t>ironiyaning</a:t>
            </a:r>
            <a:r>
              <a:rPr lang="en-US" dirty="0" smtClean="0"/>
              <a:t>; </a:t>
            </a:r>
            <a:r>
              <a:rPr lang="en-US" dirty="0" err="1" smtClean="0"/>
              <a:t>litota</a:t>
            </a:r>
            <a:r>
              <a:rPr lang="en-US" dirty="0" smtClean="0"/>
              <a:t> </a:t>
            </a:r>
            <a:r>
              <a:rPr lang="en-US" dirty="0" err="1" smtClean="0"/>
              <a:t>meyozisning</a:t>
            </a:r>
            <a:r>
              <a:rPr lang="en-US" dirty="0" smtClean="0"/>
              <a:t> </a:t>
            </a:r>
            <a:r>
              <a:rPr lang="en-US" dirty="0" err="1" smtClean="0"/>
              <a:t>ko’rinishlaridir</a:t>
            </a:r>
            <a:r>
              <a:rPr lang="en-US" dirty="0" smtClean="0"/>
              <a:t>» </a:t>
            </a:r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1071570"/>
          </a:xfrm>
        </p:spPr>
        <p:txBody>
          <a:bodyPr/>
          <a:lstStyle/>
          <a:p>
            <a:pPr algn="ctr"/>
            <a:r>
              <a:rPr lang="en-US" dirty="0" err="1" smtClean="0"/>
              <a:t>Metafora</a:t>
            </a:r>
            <a:endParaRPr lang="ru-RU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43050"/>
            <a:ext cx="8183880" cy="5000660"/>
          </a:xfrm>
        </p:spPr>
        <p:txBody>
          <a:bodyPr/>
          <a:lstStyle/>
          <a:p>
            <a:r>
              <a:rPr lang="en-US" dirty="0" err="1" smtClean="0"/>
              <a:t>Narsa-buyum</a:t>
            </a:r>
            <a:r>
              <a:rPr lang="en-US" dirty="0" smtClean="0"/>
              <a:t>, </a:t>
            </a:r>
            <a:r>
              <a:rPr lang="en-US" dirty="0" err="1" smtClean="0"/>
              <a:t>voqea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hodisalar</a:t>
            </a:r>
            <a:r>
              <a:rPr lang="en-US" dirty="0" smtClean="0"/>
              <a:t> </a:t>
            </a:r>
            <a:r>
              <a:rPr lang="en-US" dirty="0" err="1" smtClean="0"/>
              <a:t>o’rtasidagi</a:t>
            </a:r>
            <a:r>
              <a:rPr lang="en-US" dirty="0" smtClean="0"/>
              <a:t> </a:t>
            </a:r>
            <a:r>
              <a:rPr lang="en-US" dirty="0" err="1" smtClean="0"/>
              <a:t>o’zaro</a:t>
            </a:r>
            <a:r>
              <a:rPr lang="en-US" dirty="0" smtClean="0"/>
              <a:t> </a:t>
            </a:r>
            <a:r>
              <a:rPr lang="en-US" dirty="0" err="1" smtClean="0"/>
              <a:t>o’xshashlikka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asoslangan</a:t>
            </a:r>
            <a:r>
              <a:rPr lang="en-US" dirty="0" smtClean="0"/>
              <a:t> </a:t>
            </a:r>
            <a:r>
              <a:rPr lang="en-US" dirty="0" err="1" smtClean="0"/>
              <a:t>ma'no</a:t>
            </a:r>
            <a:r>
              <a:rPr lang="en-US" dirty="0" smtClean="0"/>
              <a:t> </a:t>
            </a:r>
            <a:r>
              <a:rPr lang="en-US" dirty="0" err="1" smtClean="0"/>
              <a:t>ko’chishiga</a:t>
            </a:r>
            <a:r>
              <a:rPr lang="en-US" dirty="0" smtClean="0"/>
              <a:t> </a:t>
            </a:r>
            <a:r>
              <a:rPr lang="en-US" dirty="0" err="1" smtClean="0"/>
              <a:t>metafora</a:t>
            </a:r>
            <a:r>
              <a:rPr lang="en-US" dirty="0" smtClean="0"/>
              <a:t> </a:t>
            </a:r>
            <a:r>
              <a:rPr lang="en-US" dirty="0" err="1" smtClean="0"/>
              <a:t>deyiladi</a:t>
            </a:r>
            <a:r>
              <a:rPr lang="en-US" dirty="0" smtClean="0"/>
              <a:t>. </a:t>
            </a:r>
            <a:r>
              <a:rPr lang="en-US" dirty="0" err="1" smtClean="0"/>
              <a:t>Metafora</a:t>
            </a:r>
            <a:r>
              <a:rPr lang="en-US" dirty="0" smtClean="0"/>
              <a:t> </a:t>
            </a:r>
            <a:r>
              <a:rPr lang="en-US" dirty="0" err="1" smtClean="0"/>
              <a:t>ko’chma</a:t>
            </a:r>
            <a:r>
              <a:rPr lang="en-US" dirty="0" smtClean="0"/>
              <a:t> </a:t>
            </a:r>
            <a:r>
              <a:rPr lang="en-US" dirty="0" err="1" smtClean="0"/>
              <a:t>ma'no</a:t>
            </a:r>
            <a:r>
              <a:rPr lang="en-US" dirty="0" smtClean="0"/>
              <a:t> </a:t>
            </a:r>
            <a:r>
              <a:rPr lang="en-US" dirty="0" err="1" smtClean="0"/>
              <a:t>hosil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qilishning</a:t>
            </a:r>
            <a:r>
              <a:rPr lang="en-US" dirty="0" smtClean="0"/>
              <a:t> eng </a:t>
            </a:r>
            <a:r>
              <a:rPr lang="en-US" dirty="0" err="1" smtClean="0"/>
              <a:t>kenq</a:t>
            </a:r>
            <a:r>
              <a:rPr lang="en-US" dirty="0" smtClean="0"/>
              <a:t> </a:t>
            </a:r>
            <a:r>
              <a:rPr lang="en-US" dirty="0" err="1" smtClean="0"/>
              <a:t>tarqalgan</a:t>
            </a:r>
            <a:r>
              <a:rPr lang="en-US" dirty="0" smtClean="0"/>
              <a:t> </a:t>
            </a:r>
            <a:r>
              <a:rPr lang="en-US" dirty="0" err="1" smtClean="0"/>
              <a:t>usullaridan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 </a:t>
            </a:r>
            <a:r>
              <a:rPr lang="en-US" dirty="0" err="1" smtClean="0"/>
              <a:t>bo’lib</a:t>
            </a:r>
            <a:r>
              <a:rPr lang="en-US" dirty="0" smtClean="0"/>
              <a:t>, </a:t>
            </a:r>
            <a:r>
              <a:rPr lang="en-US" dirty="0" err="1" smtClean="0"/>
              <a:t>mumtoz</a:t>
            </a:r>
            <a:r>
              <a:rPr lang="en-US" dirty="0" smtClean="0"/>
              <a:t> </a:t>
            </a:r>
            <a:r>
              <a:rPr lang="en-US" dirty="0" err="1" smtClean="0"/>
              <a:t>adabiyotshunosligimizda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“</a:t>
            </a:r>
            <a:r>
              <a:rPr lang="en-US" dirty="0" err="1" smtClean="0"/>
              <a:t>istiora</a:t>
            </a:r>
            <a:r>
              <a:rPr lang="en-US" dirty="0" smtClean="0"/>
              <a:t>” </a:t>
            </a:r>
            <a:r>
              <a:rPr lang="en-US" dirty="0" err="1" smtClean="0"/>
              <a:t>deb</a:t>
            </a:r>
            <a:r>
              <a:rPr lang="en-US" dirty="0" smtClean="0"/>
              <a:t> </a:t>
            </a:r>
            <a:r>
              <a:rPr lang="en-US" dirty="0" err="1" smtClean="0"/>
              <a:t>yuritilgan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O’zbek</a:t>
            </a:r>
            <a:r>
              <a:rPr lang="en-US" b="1" dirty="0" smtClean="0"/>
              <a:t> </a:t>
            </a:r>
            <a:r>
              <a:rPr lang="en-US" b="1" dirty="0" err="1" smtClean="0"/>
              <a:t>adabiyotida</a:t>
            </a:r>
            <a:r>
              <a:rPr lang="en-US" b="1" dirty="0" smtClean="0"/>
              <a:t> </a:t>
            </a:r>
            <a:r>
              <a:rPr lang="en-US" b="1" dirty="0" err="1" smtClean="0"/>
              <a:t>Poetik</a:t>
            </a:r>
            <a:r>
              <a:rPr lang="en-US" b="1" dirty="0" smtClean="0"/>
              <a:t> </a:t>
            </a:r>
            <a:r>
              <a:rPr lang="en-US" b="1" dirty="0" err="1" smtClean="0"/>
              <a:t>ko’chim</a:t>
            </a:r>
            <a:r>
              <a:rPr lang="en-US" b="1" dirty="0" smtClean="0"/>
              <a:t>(</a:t>
            </a:r>
            <a:r>
              <a:rPr lang="en-US" b="1" dirty="0" err="1" smtClean="0"/>
              <a:t>O’xshatish</a:t>
            </a:r>
            <a:r>
              <a:rPr lang="en-US" b="1" dirty="0" smtClean="0"/>
              <a:t>)</a:t>
            </a:r>
          </a:p>
          <a:p>
            <a:pPr algn="ctr"/>
            <a:r>
              <a:rPr lang="en-US" b="1" dirty="0" err="1" smtClean="0"/>
              <a:t>Reja</a:t>
            </a:r>
            <a:r>
              <a:rPr lang="en-US" b="1" dirty="0" smtClean="0"/>
              <a:t>:</a:t>
            </a:r>
          </a:p>
          <a:p>
            <a:r>
              <a:rPr lang="en-US" b="1" dirty="0" err="1" smtClean="0">
                <a:hlinkClick r:id="rId2" action="ppaction://hlinkpres?slideindex=1&amp;slidetitle="/>
              </a:rPr>
              <a:t>Oksyumoron</a:t>
            </a:r>
            <a:endParaRPr lang="en-US" b="1" dirty="0" smtClean="0"/>
          </a:p>
          <a:p>
            <a:r>
              <a:rPr lang="en-US" b="1" dirty="0" err="1" smtClean="0">
                <a:hlinkClick r:id="rId3" action="ppaction://hlinksldjump"/>
              </a:rPr>
              <a:t>Farqlash</a:t>
            </a:r>
            <a:r>
              <a:rPr lang="en-US" b="1" dirty="0" smtClean="0"/>
              <a:t> </a:t>
            </a:r>
          </a:p>
          <a:p>
            <a:r>
              <a:rPr lang="en-US" b="1" dirty="0" err="1" smtClean="0">
                <a:hlinkClick r:id="rId4" action="ppaction://hlinksldjump"/>
              </a:rPr>
              <a:t>O’xshatish</a:t>
            </a:r>
            <a:endParaRPr lang="en-US" b="1" dirty="0" smtClean="0"/>
          </a:p>
          <a:p>
            <a:r>
              <a:rPr lang="en-US" b="1" dirty="0" err="1" smtClean="0">
                <a:hlinkClick r:id="rId5" action="ppaction://hlinksldjump"/>
              </a:rPr>
              <a:t>An'anaviy</a:t>
            </a:r>
            <a:r>
              <a:rPr lang="en-US" b="1" dirty="0" smtClean="0">
                <a:hlinkClick r:id="rId5" action="ppaction://hlinksldjump"/>
              </a:rPr>
              <a:t> </a:t>
            </a:r>
            <a:r>
              <a:rPr lang="en-US" b="1" dirty="0" err="1" smtClean="0">
                <a:hlinkClick r:id="rId5" action="ppaction://hlinksldjump"/>
              </a:rPr>
              <a:t>o’xshatishlar</a:t>
            </a:r>
            <a:r>
              <a:rPr lang="en-US" b="1" dirty="0" smtClean="0">
                <a:hlinkClick r:id="rId5" action="ppaction://hlinksldjump"/>
              </a:rPr>
              <a:t> </a:t>
            </a:r>
            <a:endParaRPr lang="en-US" b="1" dirty="0" smtClean="0"/>
          </a:p>
          <a:p>
            <a:r>
              <a:rPr lang="en-US" b="1" dirty="0" smtClean="0">
                <a:hlinkClick r:id="rId6" action="ppaction://hlinksldjump"/>
              </a:rPr>
              <a:t>KO’CHIMLAR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Tm="3000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57166"/>
            <a:ext cx="8183880" cy="100013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Metaforaning</a:t>
            </a:r>
            <a:r>
              <a:rPr lang="en-US" dirty="0" smtClean="0"/>
              <a:t> </a:t>
            </a:r>
            <a:r>
              <a:rPr lang="en-US" dirty="0" err="1" smtClean="0"/>
              <a:t>ikki</a:t>
            </a:r>
            <a:r>
              <a:rPr lang="en-US" dirty="0" smtClean="0"/>
              <a:t> </a:t>
            </a:r>
            <a:r>
              <a:rPr lang="en-US" dirty="0" err="1" smtClean="0"/>
              <a:t>turini</a:t>
            </a:r>
            <a:r>
              <a:rPr lang="en-US" dirty="0" smtClean="0"/>
              <a:t> </a:t>
            </a:r>
            <a:r>
              <a:rPr lang="en-US" dirty="0" err="1" smtClean="0"/>
              <a:t>farqlash</a:t>
            </a:r>
            <a:r>
              <a:rPr lang="en-US" dirty="0" smtClean="0"/>
              <a:t> </a:t>
            </a:r>
            <a:r>
              <a:rPr lang="en-US" dirty="0" err="1" smtClean="0"/>
              <a:t>lozim</a:t>
            </a:r>
            <a:r>
              <a:rPr lang="en-US" dirty="0" smtClean="0"/>
              <a:t>: </a:t>
            </a:r>
            <a:endParaRPr lang="ru-RU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428736"/>
            <a:ext cx="8183880" cy="507209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Lingvistik</a:t>
            </a:r>
            <a:r>
              <a:rPr lang="en-US" dirty="0" smtClean="0"/>
              <a:t> </a:t>
            </a:r>
            <a:r>
              <a:rPr lang="en-US" dirty="0" err="1" smtClean="0"/>
              <a:t>metafora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xususiy-muallif</a:t>
            </a:r>
            <a:r>
              <a:rPr lang="en-US" dirty="0" smtClean="0"/>
              <a:t> </a:t>
            </a:r>
            <a:r>
              <a:rPr lang="en-US" dirty="0" err="1" smtClean="0"/>
              <a:t>metaforalari</a:t>
            </a:r>
            <a:r>
              <a:rPr lang="en-US" dirty="0" smtClean="0"/>
              <a:t>. </a:t>
            </a:r>
            <a:r>
              <a:rPr lang="en-US" dirty="0" err="1" smtClean="0"/>
              <a:t>Lingvistik</a:t>
            </a:r>
            <a:r>
              <a:rPr lang="en-US" dirty="0" smtClean="0"/>
              <a:t> </a:t>
            </a:r>
            <a:r>
              <a:rPr lang="en-US" dirty="0" err="1" smtClean="0"/>
              <a:t>metaforalar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</a:t>
            </a:r>
            <a:r>
              <a:rPr lang="en-US" dirty="0" err="1" smtClean="0"/>
              <a:t>taraqqiyoti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bog'liq</a:t>
            </a:r>
            <a:r>
              <a:rPr lang="en-US" dirty="0" smtClean="0"/>
              <a:t> </a:t>
            </a:r>
            <a:r>
              <a:rPr lang="en-US" dirty="0" err="1" smtClean="0"/>
              <a:t>hodisa</a:t>
            </a:r>
            <a:r>
              <a:rPr lang="en-US" dirty="0" smtClean="0"/>
              <a:t> </a:t>
            </a:r>
            <a:r>
              <a:rPr lang="en-US" dirty="0" err="1" smtClean="0"/>
              <a:t>hisoblanadi</a:t>
            </a:r>
            <a:r>
              <a:rPr lang="en-US" dirty="0" smtClean="0"/>
              <a:t>. «</a:t>
            </a:r>
            <a:r>
              <a:rPr lang="en-US" dirty="0" err="1" smtClean="0"/>
              <a:t>Bunday</a:t>
            </a:r>
            <a:r>
              <a:rPr lang="en-US" dirty="0" smtClean="0"/>
              <a:t> </a:t>
            </a:r>
            <a:r>
              <a:rPr lang="en-US" dirty="0" err="1" smtClean="0"/>
              <a:t>metaforalar</a:t>
            </a:r>
            <a:r>
              <a:rPr lang="en-US" dirty="0" smtClean="0"/>
              <a:t> </a:t>
            </a:r>
            <a:r>
              <a:rPr lang="en-US" dirty="0" err="1" smtClean="0"/>
              <a:t>asosan</a:t>
            </a:r>
            <a:r>
              <a:rPr lang="en-US" dirty="0" smtClean="0"/>
              <a:t>, </a:t>
            </a:r>
            <a:r>
              <a:rPr lang="en-US" dirty="0" err="1" smtClean="0"/>
              <a:t>atash</a:t>
            </a:r>
            <a:r>
              <a:rPr lang="en-US" dirty="0" smtClean="0"/>
              <a:t>, </a:t>
            </a:r>
            <a:r>
              <a:rPr lang="en-US" dirty="0" err="1" smtClean="0"/>
              <a:t>nomlash</a:t>
            </a:r>
            <a:r>
              <a:rPr lang="en-US" dirty="0" smtClean="0"/>
              <a:t> </a:t>
            </a:r>
            <a:r>
              <a:rPr lang="en-US" dirty="0" err="1" smtClean="0"/>
              <a:t>vazifasini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bajarganligi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ularda</a:t>
            </a:r>
            <a:r>
              <a:rPr lang="en-US" dirty="0" smtClean="0"/>
              <a:t> </a:t>
            </a:r>
            <a:r>
              <a:rPr lang="en-US" dirty="0" err="1" smtClean="0"/>
              <a:t>uslubiy</a:t>
            </a:r>
            <a:r>
              <a:rPr lang="en-US" dirty="0" smtClean="0"/>
              <a:t> </a:t>
            </a:r>
            <a:r>
              <a:rPr lang="en-US" dirty="0" err="1" smtClean="0"/>
              <a:t>bo’yoq</a:t>
            </a:r>
            <a:r>
              <a:rPr lang="en-US" dirty="0" smtClean="0"/>
              <a:t>, </a:t>
            </a:r>
            <a:r>
              <a:rPr lang="en-US" dirty="0" err="1" smtClean="0"/>
              <a:t>ekspressivlik</a:t>
            </a:r>
            <a:r>
              <a:rPr lang="en-US" dirty="0" smtClean="0"/>
              <a:t>, </a:t>
            </a:r>
            <a:r>
              <a:rPr lang="en-US" dirty="0" err="1" smtClean="0"/>
              <a:t>binobarin</a:t>
            </a:r>
            <a:r>
              <a:rPr lang="en-US" dirty="0" smtClean="0"/>
              <a:t>, </a:t>
            </a:r>
            <a:r>
              <a:rPr lang="en-US" dirty="0" err="1" smtClean="0"/>
              <a:t>ular</a:t>
            </a:r>
            <a:r>
              <a:rPr lang="en-US" dirty="0" smtClean="0"/>
              <a:t> </a:t>
            </a:r>
            <a:r>
              <a:rPr lang="en-US" dirty="0" err="1" smtClean="0"/>
              <a:t>ifodalagan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nutq</a:t>
            </a:r>
            <a:r>
              <a:rPr lang="en-US" dirty="0" smtClean="0"/>
              <a:t> </a:t>
            </a:r>
            <a:r>
              <a:rPr lang="en-US" dirty="0" err="1" smtClean="0"/>
              <a:t>predmetiga</a:t>
            </a:r>
            <a:r>
              <a:rPr lang="en-US" dirty="0" smtClean="0"/>
              <a:t> </a:t>
            </a:r>
            <a:r>
              <a:rPr lang="en-US" dirty="0" err="1" smtClean="0"/>
              <a:t>nisbatan</a:t>
            </a:r>
            <a:r>
              <a:rPr lang="en-US" dirty="0" smtClean="0"/>
              <a:t> </a:t>
            </a:r>
            <a:r>
              <a:rPr lang="en-US" dirty="0" err="1" smtClean="0"/>
              <a:t>subyektiv</a:t>
            </a:r>
            <a:r>
              <a:rPr lang="en-US" dirty="0" smtClean="0"/>
              <a:t> </a:t>
            </a:r>
            <a:r>
              <a:rPr lang="en-US" dirty="0" err="1" smtClean="0"/>
              <a:t>munosabat</a:t>
            </a:r>
            <a:r>
              <a:rPr lang="en-US" dirty="0" smtClean="0"/>
              <a:t> </a:t>
            </a:r>
            <a:r>
              <a:rPr lang="en-US" dirty="0" err="1" smtClean="0"/>
              <a:t>aks</a:t>
            </a:r>
            <a:r>
              <a:rPr lang="en-US" dirty="0" smtClean="0"/>
              <a:t> </a:t>
            </a:r>
            <a:r>
              <a:rPr lang="en-US" dirty="0" err="1" smtClean="0"/>
              <a:t>etmaydi</a:t>
            </a:r>
            <a:r>
              <a:rPr lang="en-US" dirty="0" smtClean="0"/>
              <a:t>». </a:t>
            </a:r>
            <a:endParaRPr lang="ru-RU" dirty="0"/>
          </a:p>
        </p:txBody>
      </p:sp>
    </p:spTree>
  </p:cSld>
  <p:clrMapOvr>
    <a:masterClrMapping/>
  </p:clrMapOvr>
  <p:transition>
    <p:split orient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Faqatgina</a:t>
            </a:r>
            <a:r>
              <a:rPr lang="en-US" dirty="0" smtClean="0"/>
              <a:t> </a:t>
            </a:r>
            <a:r>
              <a:rPr lang="en-US" dirty="0" err="1" smtClean="0"/>
              <a:t>ma’lum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endParaRPr lang="ru-RU" dirty="0" smtClean="0"/>
          </a:p>
          <a:p>
            <a:r>
              <a:rPr lang="en-US" dirty="0" err="1" smtClean="0"/>
              <a:t>so’zning</a:t>
            </a:r>
            <a:r>
              <a:rPr lang="en-US" dirty="0" smtClean="0"/>
              <a:t> </a:t>
            </a:r>
            <a:r>
              <a:rPr lang="en-US" dirty="0" err="1" smtClean="0"/>
              <a:t>ma’no</a:t>
            </a:r>
            <a:r>
              <a:rPr lang="en-US" dirty="0" smtClean="0"/>
              <a:t> </a:t>
            </a:r>
            <a:r>
              <a:rPr lang="en-US" dirty="0" err="1" smtClean="0"/>
              <a:t>doirasi</a:t>
            </a:r>
            <a:r>
              <a:rPr lang="en-US" dirty="0" smtClean="0"/>
              <a:t> </a:t>
            </a:r>
            <a:r>
              <a:rPr lang="en-US" dirty="0" err="1" smtClean="0"/>
              <a:t>kengayadi</a:t>
            </a:r>
            <a:r>
              <a:rPr lang="en-US" dirty="0" smtClean="0"/>
              <a:t> </a:t>
            </a:r>
            <a:r>
              <a:rPr lang="en-US" dirty="0" err="1" smtClean="0"/>
              <a:t>hamda</a:t>
            </a:r>
            <a:r>
              <a:rPr lang="en-US" dirty="0" smtClean="0"/>
              <a:t> </a:t>
            </a:r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tushunchalarni</a:t>
            </a:r>
            <a:r>
              <a:rPr lang="en-US" dirty="0" smtClean="0"/>
              <a:t> </a:t>
            </a:r>
            <a:r>
              <a:rPr lang="en-US" dirty="0" err="1" smtClean="0"/>
              <a:t>atash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xizmat</a:t>
            </a:r>
            <a:endParaRPr lang="ru-RU" dirty="0" smtClean="0"/>
          </a:p>
          <a:p>
            <a:r>
              <a:rPr lang="en-US" dirty="0" err="1" smtClean="0"/>
              <a:t>qiladi</a:t>
            </a:r>
            <a:r>
              <a:rPr lang="en-US" dirty="0" smtClean="0"/>
              <a:t>. </a:t>
            </a:r>
            <a:r>
              <a:rPr lang="en-US" dirty="0" err="1" smtClean="0"/>
              <a:t>Masalan</a:t>
            </a:r>
            <a:r>
              <a:rPr lang="en-US" dirty="0" smtClean="0"/>
              <a:t>: </a:t>
            </a:r>
            <a:r>
              <a:rPr lang="en-US" i="1" dirty="0" err="1" smtClean="0"/>
              <a:t>odamning</a:t>
            </a:r>
            <a:r>
              <a:rPr lang="en-US" i="1" dirty="0" smtClean="0"/>
              <a:t> </a:t>
            </a:r>
            <a:r>
              <a:rPr lang="en-US" i="1" dirty="0" err="1" smtClean="0"/>
              <a:t>oyog'i</a:t>
            </a:r>
            <a:r>
              <a:rPr lang="en-US" i="1" dirty="0" smtClean="0"/>
              <a:t>, </a:t>
            </a:r>
            <a:r>
              <a:rPr lang="en-US" i="1" dirty="0" err="1" smtClean="0"/>
              <a:t>odamning</a:t>
            </a:r>
            <a:r>
              <a:rPr lang="en-US" i="1" dirty="0" smtClean="0"/>
              <a:t> </a:t>
            </a:r>
            <a:r>
              <a:rPr lang="en-US" i="1" dirty="0" err="1" smtClean="0"/>
              <a:t>ko’zi</a:t>
            </a:r>
            <a:r>
              <a:rPr lang="en-US" i="1" dirty="0" smtClean="0"/>
              <a:t> </a:t>
            </a:r>
            <a:r>
              <a:rPr lang="en-US" dirty="0" smtClean="0"/>
              <a:t>– </a:t>
            </a:r>
            <a:r>
              <a:rPr lang="en-US" i="1" dirty="0" err="1" smtClean="0"/>
              <a:t>uzukning</a:t>
            </a:r>
            <a:r>
              <a:rPr lang="en-US" i="1" dirty="0" smtClean="0"/>
              <a:t> </a:t>
            </a:r>
            <a:r>
              <a:rPr lang="en-US" i="1" dirty="0" err="1" smtClean="0"/>
              <a:t>ko’zi</a:t>
            </a:r>
            <a:r>
              <a:rPr lang="en-US" i="1" dirty="0" smtClean="0"/>
              <a:t>, </a:t>
            </a:r>
            <a:r>
              <a:rPr lang="en-US" i="1" dirty="0" err="1" smtClean="0"/>
              <a:t>ko’ylakning</a:t>
            </a:r>
            <a:r>
              <a:rPr lang="en-US" i="1" dirty="0" smtClean="0"/>
              <a:t> </a:t>
            </a:r>
            <a:r>
              <a:rPr lang="en-US" i="1" dirty="0" err="1" smtClean="0"/>
              <a:t>etagi</a:t>
            </a:r>
            <a:endParaRPr lang="ru-RU" dirty="0" smtClean="0"/>
          </a:p>
          <a:p>
            <a:r>
              <a:rPr lang="en-US" i="1" dirty="0" smtClean="0"/>
              <a:t>– </a:t>
            </a:r>
            <a:r>
              <a:rPr lang="en-US" i="1" dirty="0" err="1" smtClean="0"/>
              <a:t>tog'ning</a:t>
            </a:r>
            <a:r>
              <a:rPr lang="en-US" i="1" dirty="0" smtClean="0"/>
              <a:t> </a:t>
            </a:r>
            <a:r>
              <a:rPr lang="en-US" i="1" dirty="0" err="1" smtClean="0"/>
              <a:t>etagi</a:t>
            </a:r>
            <a:r>
              <a:rPr lang="en-US" i="1" dirty="0" smtClean="0"/>
              <a:t> </a:t>
            </a:r>
            <a:r>
              <a:rPr lang="en-US" dirty="0" err="1" smtClean="0"/>
              <a:t>kabi</a:t>
            </a:r>
            <a:r>
              <a:rPr lang="en-US" dirty="0" smtClean="0"/>
              <a:t>. </a:t>
            </a:r>
            <a:r>
              <a:rPr lang="en-US" dirty="0" err="1" smtClean="0"/>
              <a:t>Xususiy-muallif</a:t>
            </a:r>
            <a:r>
              <a:rPr lang="en-US" dirty="0" smtClean="0"/>
              <a:t> </a:t>
            </a:r>
            <a:r>
              <a:rPr lang="en-US" dirty="0" err="1" smtClean="0"/>
              <a:t>metaforalari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yozuvchining</a:t>
            </a:r>
            <a:r>
              <a:rPr lang="en-US" dirty="0" smtClean="0"/>
              <a:t> </a:t>
            </a:r>
            <a:r>
              <a:rPr lang="en-US" dirty="0" err="1" smtClean="0"/>
              <a:t>estetikmaqsadi</a:t>
            </a:r>
            <a:r>
              <a:rPr lang="en-US" dirty="0" smtClean="0"/>
              <a:t>, </a:t>
            </a:r>
            <a:r>
              <a:rPr lang="en-US" dirty="0" err="1" smtClean="0"/>
              <a:t>ya'ni</a:t>
            </a:r>
            <a:r>
              <a:rPr lang="en-US" dirty="0" smtClean="0"/>
              <a:t> </a:t>
            </a:r>
            <a:r>
              <a:rPr lang="en-US" dirty="0" err="1" smtClean="0"/>
              <a:t>borliqni</a:t>
            </a:r>
            <a:r>
              <a:rPr lang="en-US" dirty="0" smtClean="0"/>
              <a:t> </a:t>
            </a:r>
            <a:r>
              <a:rPr lang="en-US" dirty="0" err="1" smtClean="0"/>
              <a:t>subyektiv</a:t>
            </a:r>
            <a:r>
              <a:rPr lang="en-US" dirty="0" smtClean="0"/>
              <a:t> </a:t>
            </a:r>
            <a:r>
              <a:rPr lang="en-US" dirty="0" err="1" smtClean="0"/>
              <a:t>munosabatini</a:t>
            </a:r>
            <a:r>
              <a:rPr lang="en-US" dirty="0" smtClean="0"/>
              <a:t> </a:t>
            </a:r>
            <a:r>
              <a:rPr lang="en-US" dirty="0" err="1" smtClean="0"/>
              <a:t>qo’shib</a:t>
            </a:r>
            <a:r>
              <a:rPr lang="en-US" dirty="0" smtClean="0"/>
              <a:t> </a:t>
            </a:r>
            <a:r>
              <a:rPr lang="en-US" dirty="0" err="1" smtClean="0"/>
              <a:t>ifodalagan</a:t>
            </a:r>
            <a:r>
              <a:rPr lang="en-US" dirty="0" smtClean="0"/>
              <a:t> </a:t>
            </a:r>
            <a:r>
              <a:rPr lang="en-US" dirty="0" err="1" smtClean="0"/>
              <a:t>holda</a:t>
            </a:r>
            <a:r>
              <a:rPr lang="en-US" dirty="0" smtClean="0"/>
              <a:t> </a:t>
            </a:r>
            <a:r>
              <a:rPr lang="en-US" dirty="0" err="1" smtClean="0"/>
              <a:t>nomlashi</a:t>
            </a:r>
            <a:endParaRPr lang="ru-RU" dirty="0" smtClean="0"/>
          </a:p>
          <a:p>
            <a:r>
              <a:rPr lang="en-US" dirty="0" err="1" smtClean="0"/>
              <a:t>asosida</a:t>
            </a:r>
            <a:r>
              <a:rPr lang="en-US" dirty="0" smtClean="0"/>
              <a:t> </a:t>
            </a:r>
            <a:r>
              <a:rPr lang="en-US" dirty="0" err="1" smtClean="0"/>
              <a:t>yuzaga</a:t>
            </a:r>
            <a:r>
              <a:rPr lang="en-US" dirty="0" smtClean="0"/>
              <a:t> </a:t>
            </a:r>
            <a:r>
              <a:rPr lang="en-US" dirty="0" err="1" smtClean="0"/>
              <a:t>keladi</a:t>
            </a:r>
            <a:r>
              <a:rPr lang="en-US" dirty="0" smtClean="0"/>
              <a:t>. </a:t>
            </a:r>
            <a:r>
              <a:rPr lang="en-US" dirty="0" err="1" smtClean="0"/>
              <a:t>Ular</a:t>
            </a:r>
            <a:r>
              <a:rPr lang="en-US" dirty="0" smtClean="0"/>
              <a:t> </a:t>
            </a:r>
            <a:r>
              <a:rPr lang="en-US" dirty="0" err="1" smtClean="0"/>
              <a:t>uslubiy</a:t>
            </a:r>
            <a:r>
              <a:rPr lang="en-US" dirty="0" smtClean="0"/>
              <a:t> </a:t>
            </a:r>
            <a:r>
              <a:rPr lang="en-US" dirty="0" err="1" smtClean="0"/>
              <a:t>jihatdan</a:t>
            </a:r>
            <a:r>
              <a:rPr lang="en-US" dirty="0" smtClean="0"/>
              <a:t> </a:t>
            </a:r>
            <a:r>
              <a:rPr lang="en-US" dirty="0" err="1" smtClean="0"/>
              <a:t>bo’yoqdorlikka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voqelikni</a:t>
            </a:r>
            <a:r>
              <a:rPr lang="en-US" dirty="0" smtClean="0"/>
              <a:t> </a:t>
            </a:r>
            <a:r>
              <a:rPr lang="en-US" dirty="0" err="1" smtClean="0"/>
              <a:t>obrazli</a:t>
            </a:r>
            <a:endParaRPr lang="ru-RU" dirty="0" smtClean="0"/>
          </a:p>
          <a:p>
            <a:r>
              <a:rPr lang="en-US" dirty="0" err="1" smtClean="0"/>
              <a:t>tasvirlash</a:t>
            </a:r>
            <a:r>
              <a:rPr lang="en-US" dirty="0" smtClean="0"/>
              <a:t> </a:t>
            </a:r>
            <a:r>
              <a:rPr lang="en-US" dirty="0" err="1" smtClean="0"/>
              <a:t>xususiyatiga</a:t>
            </a:r>
            <a:r>
              <a:rPr lang="en-US" dirty="0" smtClean="0"/>
              <a:t> </a:t>
            </a:r>
            <a:r>
              <a:rPr lang="en-US" dirty="0" err="1" smtClean="0"/>
              <a:t>ega</a:t>
            </a:r>
            <a:r>
              <a:rPr lang="en-US" dirty="0" smtClean="0"/>
              <a:t> </a:t>
            </a:r>
            <a:r>
              <a:rPr lang="en-US" dirty="0" err="1" smtClean="0"/>
              <a:t>bo’ladi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786190"/>
            <a:ext cx="8183880" cy="2248850"/>
          </a:xfrm>
        </p:spPr>
        <p:txBody>
          <a:bodyPr/>
          <a:lstStyle/>
          <a:p>
            <a:r>
              <a:rPr lang="en-US" dirty="0" smtClean="0"/>
              <a:t>«</a:t>
            </a:r>
            <a:r>
              <a:rPr lang="en-US" dirty="0" err="1" smtClean="0"/>
              <a:t>Metafora</a:t>
            </a:r>
            <a:r>
              <a:rPr lang="en-US" dirty="0" smtClean="0"/>
              <a:t> </a:t>
            </a:r>
            <a:r>
              <a:rPr lang="en-US" dirty="0" err="1" smtClean="0"/>
              <a:t>orqali</a:t>
            </a:r>
            <a:r>
              <a:rPr lang="en-US" dirty="0" smtClean="0"/>
              <a:t> </a:t>
            </a:r>
            <a:r>
              <a:rPr lang="en-US" dirty="0" err="1" smtClean="0"/>
              <a:t>ma'no</a:t>
            </a:r>
            <a:r>
              <a:rPr lang="en-US" dirty="0" smtClean="0"/>
              <a:t> </a:t>
            </a:r>
            <a:r>
              <a:rPr lang="en-US" dirty="0" err="1" smtClean="0"/>
              <a:t>ko’chishida</a:t>
            </a:r>
            <a:r>
              <a:rPr lang="en-US" dirty="0" smtClean="0"/>
              <a:t> </a:t>
            </a:r>
            <a:r>
              <a:rPr lang="en-US" dirty="0" err="1" smtClean="0"/>
              <a:t>konnotativ</a:t>
            </a:r>
            <a:r>
              <a:rPr lang="en-US" dirty="0" smtClean="0"/>
              <a:t> </a:t>
            </a:r>
            <a:r>
              <a:rPr lang="en-US" dirty="0" err="1" smtClean="0"/>
              <a:t>ma'no</a:t>
            </a:r>
            <a:r>
              <a:rPr lang="en-US" dirty="0" smtClean="0"/>
              <a:t> </a:t>
            </a:r>
            <a:r>
              <a:rPr lang="en-US" dirty="0" err="1" smtClean="0"/>
              <a:t>yorqinroq</a:t>
            </a:r>
            <a:r>
              <a:rPr lang="en-US" dirty="0" smtClean="0"/>
              <a:t> </a:t>
            </a:r>
            <a:r>
              <a:rPr lang="en-US" dirty="0" err="1" smtClean="0"/>
              <a:t>aks</a:t>
            </a:r>
            <a:r>
              <a:rPr lang="en-US" dirty="0" smtClean="0"/>
              <a:t> </a:t>
            </a:r>
            <a:r>
              <a:rPr lang="en-US" dirty="0" err="1" smtClean="0"/>
              <a:t>etadi</a:t>
            </a:r>
            <a:r>
              <a:rPr lang="en-US" dirty="0" smtClean="0"/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255838"/>
          </a:xfrm>
        </p:spPr>
        <p:txBody>
          <a:bodyPr/>
          <a:lstStyle/>
          <a:p>
            <a:r>
              <a:rPr lang="en-US" dirty="0" err="1" smtClean="0"/>
              <a:t>Shuning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ham </a:t>
            </a:r>
            <a:r>
              <a:rPr lang="en-US" dirty="0" err="1" smtClean="0"/>
              <a:t>badiiy</a:t>
            </a:r>
            <a:r>
              <a:rPr lang="en-US" dirty="0" smtClean="0"/>
              <a:t> </a:t>
            </a:r>
            <a:r>
              <a:rPr lang="en-US" dirty="0" err="1" smtClean="0"/>
              <a:t>matnda</a:t>
            </a:r>
            <a:r>
              <a:rPr lang="en-US" dirty="0" smtClean="0"/>
              <a:t> </a:t>
            </a:r>
            <a:r>
              <a:rPr lang="en-US" dirty="0" err="1" smtClean="0"/>
              <a:t>qahramonning</a:t>
            </a:r>
            <a:endParaRPr lang="ru-RU" dirty="0" smtClean="0"/>
          </a:p>
          <a:p>
            <a:r>
              <a:rPr lang="en-US" dirty="0" smtClean="0"/>
              <a:t>his-</a:t>
            </a:r>
            <a:r>
              <a:rPr lang="en-US" dirty="0" err="1" smtClean="0"/>
              <a:t>tuyg'ularini</a:t>
            </a:r>
            <a:r>
              <a:rPr lang="en-US" dirty="0" smtClean="0"/>
              <a:t> </a:t>
            </a:r>
            <a:r>
              <a:rPr lang="en-US" dirty="0" err="1" smtClean="0"/>
              <a:t>ta'sirchan</a:t>
            </a:r>
            <a:r>
              <a:rPr lang="en-US" dirty="0" smtClean="0"/>
              <a:t>, </a:t>
            </a:r>
            <a:r>
              <a:rPr lang="en-US" dirty="0" err="1" smtClean="0"/>
              <a:t>yorqin</a:t>
            </a:r>
            <a:r>
              <a:rPr lang="en-US" dirty="0" smtClean="0"/>
              <a:t> </a:t>
            </a:r>
            <a:r>
              <a:rPr lang="en-US" dirty="0" err="1" smtClean="0"/>
              <a:t>bo’yoqlarda</a:t>
            </a:r>
            <a:r>
              <a:rPr lang="en-US" dirty="0" smtClean="0"/>
              <a:t>, </a:t>
            </a:r>
            <a:r>
              <a:rPr lang="en-US" dirty="0" err="1" smtClean="0"/>
              <a:t>aniq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ixcham</a:t>
            </a:r>
            <a:r>
              <a:rPr lang="en-US" dirty="0" smtClean="0"/>
              <a:t> </a:t>
            </a:r>
            <a:r>
              <a:rPr lang="en-US" dirty="0" err="1" smtClean="0"/>
              <a:t>ifodalashga</a:t>
            </a:r>
            <a:r>
              <a:rPr lang="en-US" dirty="0" smtClean="0"/>
              <a:t> </a:t>
            </a:r>
            <a:r>
              <a:rPr lang="en-US" dirty="0" err="1" smtClean="0"/>
              <a:t>xizmat</a:t>
            </a:r>
            <a:endParaRPr lang="ru-RU" dirty="0" smtClean="0"/>
          </a:p>
          <a:p>
            <a:r>
              <a:rPr lang="en-US" dirty="0" err="1" smtClean="0"/>
              <a:t>qiladi</a:t>
            </a:r>
            <a:r>
              <a:rPr lang="en-US" dirty="0" smtClean="0"/>
              <a:t>. </a:t>
            </a:r>
            <a:r>
              <a:rPr lang="en-US" dirty="0" err="1" smtClean="0"/>
              <a:t>Xususiy-muallif</a:t>
            </a:r>
            <a:r>
              <a:rPr lang="en-US" dirty="0" smtClean="0"/>
              <a:t> </a:t>
            </a:r>
            <a:r>
              <a:rPr lang="en-US" dirty="0" err="1" smtClean="0"/>
              <a:t>metaforalarida</a:t>
            </a:r>
            <a:r>
              <a:rPr lang="en-US" dirty="0" smtClean="0"/>
              <a:t> </a:t>
            </a:r>
            <a:r>
              <a:rPr lang="en-US" dirty="0" err="1" smtClean="0"/>
              <a:t>hamisha</a:t>
            </a:r>
            <a:r>
              <a:rPr lang="en-US" dirty="0" smtClean="0"/>
              <a:t> </a:t>
            </a:r>
            <a:r>
              <a:rPr lang="en-US" dirty="0" err="1" smtClean="0"/>
              <a:t>konnotativ</a:t>
            </a:r>
            <a:r>
              <a:rPr lang="en-US" dirty="0" smtClean="0"/>
              <a:t> </a:t>
            </a:r>
            <a:r>
              <a:rPr lang="en-US" dirty="0" err="1" smtClean="0"/>
              <a:t>ma'no</a:t>
            </a:r>
            <a:r>
              <a:rPr lang="en-US" dirty="0" smtClean="0"/>
              <a:t> </a:t>
            </a:r>
            <a:r>
              <a:rPr lang="en-US" dirty="0" err="1" smtClean="0"/>
              <a:t>mavjud</a:t>
            </a:r>
            <a:r>
              <a:rPr lang="en-US" dirty="0" smtClean="0"/>
              <a:t> </a:t>
            </a:r>
            <a:r>
              <a:rPr lang="en-US" dirty="0" err="1" smtClean="0"/>
              <a:t>bo’ladi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zoom dir="in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285728"/>
            <a:ext cx="8183880" cy="6286544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Masalan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dirty="0" err="1" smtClean="0"/>
              <a:t>ot</a:t>
            </a:r>
            <a:r>
              <a:rPr lang="en-US" dirty="0" smtClean="0"/>
              <a:t>, </a:t>
            </a:r>
            <a:r>
              <a:rPr lang="en-US" dirty="0" err="1" smtClean="0"/>
              <a:t>eshak</a:t>
            </a:r>
            <a:r>
              <a:rPr lang="en-US" dirty="0" smtClean="0"/>
              <a:t>, </a:t>
            </a:r>
            <a:r>
              <a:rPr lang="en-US" dirty="0" err="1" smtClean="0"/>
              <a:t>qo’y</a:t>
            </a:r>
            <a:r>
              <a:rPr lang="en-US" dirty="0" smtClean="0"/>
              <a:t>, it, </a:t>
            </a:r>
            <a:r>
              <a:rPr lang="en-US" dirty="0" err="1" smtClean="0"/>
              <a:t>bo’ri</a:t>
            </a:r>
            <a:r>
              <a:rPr lang="en-US" dirty="0" smtClean="0"/>
              <a:t>, </a:t>
            </a:r>
            <a:r>
              <a:rPr lang="en-US" dirty="0" err="1" smtClean="0"/>
              <a:t>tulki</a:t>
            </a:r>
            <a:r>
              <a:rPr lang="en-US" dirty="0" smtClean="0"/>
              <a:t>, </a:t>
            </a:r>
            <a:r>
              <a:rPr lang="en-US" dirty="0" err="1" smtClean="0"/>
              <a:t>yo’lbars</a:t>
            </a:r>
            <a:r>
              <a:rPr lang="en-US" dirty="0" smtClean="0"/>
              <a:t>, </a:t>
            </a:r>
            <a:r>
              <a:rPr lang="en-US" dirty="0" err="1" smtClean="0"/>
              <a:t>boyo’g'li</a:t>
            </a:r>
            <a:r>
              <a:rPr lang="en-US" dirty="0" smtClean="0"/>
              <a:t>, </a:t>
            </a:r>
            <a:r>
              <a:rPr lang="en-US" dirty="0" err="1" smtClean="0"/>
              <a:t>musicha</a:t>
            </a:r>
            <a:r>
              <a:rPr lang="en-US" dirty="0" smtClean="0"/>
              <a:t>, </a:t>
            </a:r>
            <a:r>
              <a:rPr lang="en-US" dirty="0" err="1" smtClean="0"/>
              <a:t>burgut</a:t>
            </a:r>
            <a:r>
              <a:rPr lang="en-US" dirty="0" smtClean="0"/>
              <a:t>, </a:t>
            </a:r>
            <a:r>
              <a:rPr lang="en-US" dirty="0" err="1" smtClean="0"/>
              <a:t>lochin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dirty="0" err="1" smtClean="0"/>
              <a:t>qaldirg'och</a:t>
            </a:r>
            <a:r>
              <a:rPr lang="en-US" dirty="0" smtClean="0"/>
              <a:t>, bulbul </a:t>
            </a:r>
            <a:r>
              <a:rPr lang="en-US" dirty="0" err="1" smtClean="0"/>
              <a:t>kabi</a:t>
            </a:r>
            <a:r>
              <a:rPr lang="en-US" dirty="0" smtClean="0"/>
              <a:t> </a:t>
            </a:r>
            <a:r>
              <a:rPr lang="en-US" dirty="0" err="1" smtClean="0"/>
              <a:t>hayvon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qushlarning</a:t>
            </a:r>
            <a:r>
              <a:rPr lang="en-US" dirty="0" smtClean="0"/>
              <a:t> </a:t>
            </a:r>
            <a:r>
              <a:rPr lang="en-US" dirty="0" err="1" smtClean="0"/>
              <a:t>nomlari</a:t>
            </a:r>
            <a:r>
              <a:rPr lang="en-US" dirty="0" smtClean="0"/>
              <a:t> </a:t>
            </a:r>
            <a:r>
              <a:rPr lang="en-US" dirty="0" err="1" smtClean="0"/>
              <a:t>bo’lgan</a:t>
            </a:r>
            <a:r>
              <a:rPr lang="en-US" dirty="0" smtClean="0"/>
              <a:t> </a:t>
            </a:r>
            <a:r>
              <a:rPr lang="en-US" dirty="0" err="1" smtClean="0"/>
              <a:t>leksemalar</a:t>
            </a:r>
            <a:r>
              <a:rPr lang="en-US" dirty="0" smtClean="0"/>
              <a:t> </a:t>
            </a:r>
            <a:r>
              <a:rPr lang="en-US" dirty="0" err="1" smtClean="0"/>
              <a:t>mavjudki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so’zlar</a:t>
            </a:r>
            <a:r>
              <a:rPr lang="en-US" dirty="0" smtClean="0"/>
              <a:t> </a:t>
            </a:r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ma’nosidan</a:t>
            </a:r>
            <a:r>
              <a:rPr lang="en-US" dirty="0" smtClean="0"/>
              <a:t> </a:t>
            </a:r>
            <a:r>
              <a:rPr lang="en-US" dirty="0" err="1" smtClean="0"/>
              <a:t>tashqari</a:t>
            </a:r>
            <a:r>
              <a:rPr lang="en-US" dirty="0" smtClean="0"/>
              <a:t>, </a:t>
            </a:r>
            <a:r>
              <a:rPr lang="en-US" dirty="0" err="1" smtClean="0"/>
              <a:t>ko’chma</a:t>
            </a:r>
            <a:r>
              <a:rPr lang="en-US" dirty="0" smtClean="0"/>
              <a:t> </a:t>
            </a:r>
            <a:r>
              <a:rPr lang="en-US" dirty="0" err="1" smtClean="0"/>
              <a:t>ma'noda</a:t>
            </a:r>
            <a:r>
              <a:rPr lang="en-US" dirty="0" smtClean="0"/>
              <a:t> </a:t>
            </a:r>
            <a:r>
              <a:rPr lang="en-US" dirty="0" err="1" smtClean="0"/>
              <a:t>juda</a:t>
            </a:r>
            <a:r>
              <a:rPr lang="en-US" dirty="0" smtClean="0"/>
              <a:t> </a:t>
            </a:r>
            <a:r>
              <a:rPr lang="en-US" dirty="0" err="1" smtClean="0"/>
              <a:t>keng</a:t>
            </a:r>
            <a:r>
              <a:rPr lang="en-US" dirty="0" smtClean="0"/>
              <a:t> </a:t>
            </a:r>
            <a:r>
              <a:rPr lang="en-US" dirty="0" err="1" smtClean="0"/>
              <a:t>qo’llanadi</a:t>
            </a:r>
            <a:r>
              <a:rPr lang="en-US" dirty="0" smtClean="0"/>
              <a:t>. </a:t>
            </a:r>
            <a:r>
              <a:rPr lang="en-US" dirty="0" err="1" smtClean="0"/>
              <a:t>Otning</a:t>
            </a:r>
            <a:endParaRPr lang="ru-RU" dirty="0" smtClean="0"/>
          </a:p>
          <a:p>
            <a:r>
              <a:rPr lang="en-US" dirty="0" err="1" smtClean="0"/>
              <a:t>baquvvatligi</a:t>
            </a:r>
            <a:r>
              <a:rPr lang="en-US" dirty="0" smtClean="0"/>
              <a:t>, </a:t>
            </a:r>
            <a:r>
              <a:rPr lang="en-US" dirty="0" err="1" smtClean="0"/>
              <a:t>eshakning</a:t>
            </a:r>
            <a:r>
              <a:rPr lang="en-US" dirty="0" smtClean="0"/>
              <a:t> </a:t>
            </a:r>
            <a:r>
              <a:rPr lang="en-US" dirty="0" err="1" smtClean="0"/>
              <a:t>aqlsizligi</a:t>
            </a:r>
            <a:r>
              <a:rPr lang="en-US" dirty="0" smtClean="0"/>
              <a:t>, </a:t>
            </a:r>
            <a:r>
              <a:rPr lang="en-US" dirty="0" err="1" smtClean="0"/>
              <a:t>qo’yning</a:t>
            </a:r>
            <a:r>
              <a:rPr lang="en-US" dirty="0" smtClean="0"/>
              <a:t> </a:t>
            </a:r>
            <a:r>
              <a:rPr lang="en-US" dirty="0" err="1" smtClean="0"/>
              <a:t>yuvoshligi</a:t>
            </a:r>
            <a:r>
              <a:rPr lang="en-US" dirty="0" smtClean="0"/>
              <a:t>, </a:t>
            </a:r>
            <a:r>
              <a:rPr lang="en-US" dirty="0" err="1" smtClean="0"/>
              <a:t>itning</a:t>
            </a:r>
            <a:r>
              <a:rPr lang="en-US" dirty="0" smtClean="0"/>
              <a:t> </a:t>
            </a:r>
            <a:r>
              <a:rPr lang="en-US" dirty="0" err="1" smtClean="0"/>
              <a:t>vafodorligi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dirty="0" err="1" smtClean="0"/>
              <a:t>mushukning</a:t>
            </a:r>
            <a:r>
              <a:rPr lang="en-US" dirty="0" smtClean="0"/>
              <a:t> </a:t>
            </a:r>
            <a:r>
              <a:rPr lang="en-US" dirty="0" err="1" smtClean="0"/>
              <a:t>epchilligi</a:t>
            </a:r>
            <a:r>
              <a:rPr lang="en-US" dirty="0" smtClean="0"/>
              <a:t>, </a:t>
            </a:r>
            <a:r>
              <a:rPr lang="en-US" dirty="0" err="1" smtClean="0"/>
              <a:t>tulkining</a:t>
            </a:r>
            <a:r>
              <a:rPr lang="en-US" dirty="0" smtClean="0"/>
              <a:t> </a:t>
            </a:r>
            <a:r>
              <a:rPr lang="en-US" dirty="0" err="1" smtClean="0"/>
              <a:t>ayyorligi</a:t>
            </a:r>
            <a:r>
              <a:rPr lang="en-US" dirty="0" smtClean="0"/>
              <a:t>, </a:t>
            </a:r>
            <a:r>
              <a:rPr lang="en-US" dirty="0" err="1" smtClean="0"/>
              <a:t>burgutning</a:t>
            </a:r>
            <a:r>
              <a:rPr lang="en-US" dirty="0" smtClean="0"/>
              <a:t> </a:t>
            </a:r>
            <a:r>
              <a:rPr lang="en-US" dirty="0" err="1" smtClean="0"/>
              <a:t>changallashdagi</a:t>
            </a:r>
            <a:r>
              <a:rPr lang="en-US" dirty="0" smtClean="0"/>
              <a:t> </a:t>
            </a:r>
            <a:r>
              <a:rPr lang="en-US" dirty="0" err="1" smtClean="0"/>
              <a:t>kuchliligi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dirty="0" err="1" smtClean="0"/>
              <a:t>lochinning</a:t>
            </a:r>
            <a:r>
              <a:rPr lang="en-US" dirty="0" smtClean="0"/>
              <a:t> </a:t>
            </a:r>
            <a:r>
              <a:rPr lang="en-US" dirty="0" err="1" smtClean="0"/>
              <a:t>ko’zi</a:t>
            </a:r>
            <a:r>
              <a:rPr lang="en-US" dirty="0" smtClean="0"/>
              <a:t> </a:t>
            </a:r>
            <a:r>
              <a:rPr lang="en-US" dirty="0" err="1" smtClean="0"/>
              <a:t>o’tkirligi</a:t>
            </a:r>
            <a:r>
              <a:rPr lang="en-US" dirty="0" smtClean="0"/>
              <a:t> </a:t>
            </a:r>
            <a:r>
              <a:rPr lang="en-US" dirty="0" err="1" smtClean="0"/>
              <a:t>kabi</a:t>
            </a:r>
            <a:r>
              <a:rPr lang="en-US" dirty="0" smtClean="0"/>
              <a:t> </a:t>
            </a:r>
            <a:r>
              <a:rPr lang="en-US" dirty="0" err="1" smtClean="0"/>
              <a:t>tipik</a:t>
            </a:r>
            <a:r>
              <a:rPr lang="en-US" dirty="0" smtClean="0"/>
              <a:t> </a:t>
            </a:r>
            <a:r>
              <a:rPr lang="en-US" dirty="0" err="1" smtClean="0"/>
              <a:t>xususiyatlari</a:t>
            </a:r>
            <a:r>
              <a:rPr lang="en-US" dirty="0" smtClean="0"/>
              <a:t> </a:t>
            </a:r>
            <a:r>
              <a:rPr lang="en-US" dirty="0" err="1" smtClean="0"/>
              <a:t>boshqa</a:t>
            </a:r>
            <a:r>
              <a:rPr lang="en-US" dirty="0" smtClean="0"/>
              <a:t> </a:t>
            </a:r>
            <a:r>
              <a:rPr lang="en-US" dirty="0" err="1" smtClean="0"/>
              <a:t>predmetlarga</a:t>
            </a:r>
            <a:r>
              <a:rPr lang="en-US" dirty="0" smtClean="0"/>
              <a:t> </a:t>
            </a:r>
            <a:r>
              <a:rPr lang="en-US" dirty="0" err="1" smtClean="0"/>
              <a:t>nisbatan</a:t>
            </a:r>
            <a:endParaRPr lang="ru-RU" dirty="0" smtClean="0"/>
          </a:p>
          <a:p>
            <a:r>
              <a:rPr lang="en-US" dirty="0" err="1" smtClean="0"/>
              <a:t>metaforik</a:t>
            </a:r>
            <a:r>
              <a:rPr lang="en-US" dirty="0" smtClean="0"/>
              <a:t> </a:t>
            </a:r>
            <a:r>
              <a:rPr lang="en-US" dirty="0" err="1" smtClean="0"/>
              <a:t>usulda</a:t>
            </a:r>
            <a:r>
              <a:rPr lang="en-US" dirty="0" smtClean="0"/>
              <a:t> </a:t>
            </a:r>
            <a:r>
              <a:rPr lang="en-US" dirty="0" err="1" smtClean="0"/>
              <a:t>ko’chiriladi</a:t>
            </a:r>
            <a:r>
              <a:rPr lang="en-US" dirty="0" smtClean="0"/>
              <a:t>, </a:t>
            </a:r>
            <a:r>
              <a:rPr lang="en-US" dirty="0" err="1" smtClean="0"/>
              <a:t>natijada</a:t>
            </a:r>
            <a:r>
              <a:rPr lang="en-US" dirty="0" smtClean="0"/>
              <a:t> </a:t>
            </a:r>
            <a:r>
              <a:rPr lang="en-US" dirty="0" err="1" smtClean="0"/>
              <a:t>konnotativ</a:t>
            </a:r>
            <a:r>
              <a:rPr lang="en-US" dirty="0" smtClean="0"/>
              <a:t> </a:t>
            </a:r>
            <a:r>
              <a:rPr lang="en-US" dirty="0" err="1" smtClean="0"/>
              <a:t>ma'no</a:t>
            </a:r>
            <a:r>
              <a:rPr lang="en-US" dirty="0" smtClean="0"/>
              <a:t> </a:t>
            </a:r>
            <a:r>
              <a:rPr lang="en-US" dirty="0" err="1" smtClean="0"/>
              <a:t>yuzaga</a:t>
            </a:r>
            <a:r>
              <a:rPr lang="en-US" dirty="0" smtClean="0"/>
              <a:t> </a:t>
            </a:r>
            <a:r>
              <a:rPr lang="en-US" dirty="0" err="1" smtClean="0"/>
              <a:t>keladi</a:t>
            </a:r>
            <a:r>
              <a:rPr lang="en-US" dirty="0" smtClean="0"/>
              <a:t> </a:t>
            </a:r>
            <a:r>
              <a:rPr lang="en-US" dirty="0" err="1" smtClean="0"/>
              <a:t>hamda</a:t>
            </a:r>
            <a:endParaRPr lang="ru-RU" dirty="0" smtClean="0"/>
          </a:p>
          <a:p>
            <a:r>
              <a:rPr lang="en-US" dirty="0" err="1" smtClean="0"/>
              <a:t>matnning</a:t>
            </a:r>
            <a:r>
              <a:rPr lang="en-US" dirty="0" smtClean="0"/>
              <a:t> </a:t>
            </a:r>
            <a:r>
              <a:rPr lang="en-US" dirty="0" err="1" smtClean="0"/>
              <a:t>ta'sirchanligi</a:t>
            </a:r>
            <a:r>
              <a:rPr lang="en-US" dirty="0" smtClean="0"/>
              <a:t> </a:t>
            </a:r>
            <a:r>
              <a:rPr lang="en-US" dirty="0" err="1" smtClean="0"/>
              <a:t>oshadi</a:t>
            </a:r>
            <a:r>
              <a:rPr lang="en-US" dirty="0" smtClean="0"/>
              <a:t>»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115328" cy="1643074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Metafora</a:t>
            </a:r>
            <a:r>
              <a:rPr lang="en-US" sz="2800" dirty="0" smtClean="0"/>
              <a:t> </a:t>
            </a:r>
            <a:r>
              <a:rPr lang="en-US" sz="2800" dirty="0" err="1" smtClean="0"/>
              <a:t>bilan</a:t>
            </a:r>
            <a:r>
              <a:rPr lang="en-US" sz="2800" dirty="0" smtClean="0"/>
              <a:t> </a:t>
            </a:r>
            <a:r>
              <a:rPr lang="en-US" sz="2800" dirty="0" err="1" smtClean="0"/>
              <a:t>o’xshatish</a:t>
            </a:r>
            <a:r>
              <a:rPr lang="en-US" sz="2800" dirty="0" smtClean="0"/>
              <a:t> </a:t>
            </a:r>
            <a:r>
              <a:rPr lang="en-US" sz="2800" dirty="0" err="1" smtClean="0"/>
              <a:t>konstruktsiyaning</a:t>
            </a:r>
            <a:r>
              <a:rPr lang="en-US" sz="2800" dirty="0" smtClean="0"/>
              <a:t> </a:t>
            </a:r>
            <a:r>
              <a:rPr lang="en-US" sz="2800" dirty="0" err="1" smtClean="0"/>
              <a:t>o’zaro</a:t>
            </a:r>
            <a:r>
              <a:rPr lang="en-US" sz="2800" dirty="0" smtClean="0"/>
              <a:t> </a:t>
            </a:r>
            <a:r>
              <a:rPr lang="en-US" sz="2800" dirty="0" err="1" smtClean="0"/>
              <a:t>farqi</a:t>
            </a:r>
            <a:r>
              <a:rPr lang="en-US" sz="2400" dirty="0" smtClean="0"/>
              <a:t>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928802"/>
            <a:ext cx="8326756" cy="457203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O’xshatishda</a:t>
            </a:r>
            <a:r>
              <a:rPr lang="en-US" dirty="0" smtClean="0"/>
              <a:t> </a:t>
            </a:r>
            <a:r>
              <a:rPr lang="en-US" dirty="0" err="1" smtClean="0"/>
              <a:t>so’zlar</a:t>
            </a:r>
            <a:r>
              <a:rPr lang="en-US" dirty="0" smtClean="0"/>
              <a:t> </a:t>
            </a:r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ma'nosi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ishtirok</a:t>
            </a:r>
            <a:endParaRPr lang="ru-RU" dirty="0" smtClean="0"/>
          </a:p>
          <a:p>
            <a:r>
              <a:rPr lang="en-US" dirty="0" err="1" smtClean="0"/>
              <a:t>etadi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2. </a:t>
            </a:r>
            <a:r>
              <a:rPr lang="en-US" dirty="0" err="1" smtClean="0"/>
              <a:t>O’xshatishda</a:t>
            </a:r>
            <a:r>
              <a:rPr lang="en-US" dirty="0" smtClean="0"/>
              <a:t> </a:t>
            </a:r>
            <a:r>
              <a:rPr lang="en-US" dirty="0" err="1" smtClean="0"/>
              <a:t>ikki</a:t>
            </a:r>
            <a:r>
              <a:rPr lang="en-US" dirty="0" smtClean="0"/>
              <a:t> </a:t>
            </a:r>
            <a:r>
              <a:rPr lang="en-US" dirty="0" err="1" smtClean="0"/>
              <a:t>komponent</a:t>
            </a:r>
            <a:r>
              <a:rPr lang="en-US" dirty="0" smtClean="0"/>
              <a:t> – </a:t>
            </a:r>
            <a:r>
              <a:rPr lang="en-US" dirty="0" err="1" smtClean="0"/>
              <a:t>o’xshatiluvchi</a:t>
            </a:r>
            <a:r>
              <a:rPr lang="en-US" dirty="0" smtClean="0"/>
              <a:t> </a:t>
            </a:r>
            <a:r>
              <a:rPr lang="en-US" dirty="0" err="1" smtClean="0"/>
              <a:t>o’xshatiluvchi</a:t>
            </a:r>
            <a:r>
              <a:rPr lang="en-US" dirty="0" smtClean="0"/>
              <a:t> </a:t>
            </a:r>
            <a:r>
              <a:rPr lang="en-US" dirty="0" err="1" smtClean="0"/>
              <a:t>obyekt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endParaRPr lang="ru-RU" dirty="0" smtClean="0"/>
          </a:p>
          <a:p>
            <a:r>
              <a:rPr lang="en-US" dirty="0" err="1" smtClean="0"/>
              <a:t>o’xshovchi</a:t>
            </a:r>
            <a:r>
              <a:rPr lang="en-US" dirty="0" smtClean="0"/>
              <a:t> </a:t>
            </a:r>
            <a:r>
              <a:rPr lang="en-US" dirty="0" err="1" smtClean="0"/>
              <a:t>obraz</a:t>
            </a:r>
            <a:r>
              <a:rPr lang="en-US" dirty="0" smtClean="0"/>
              <a:t> </a:t>
            </a:r>
            <a:r>
              <a:rPr lang="en-US" dirty="0" err="1" smtClean="0"/>
              <a:t>qiyoslanadi</a:t>
            </a:r>
            <a:r>
              <a:rPr lang="en-US" dirty="0" smtClean="0"/>
              <a:t>. </a:t>
            </a:r>
            <a:r>
              <a:rPr lang="en-US" dirty="0" err="1" smtClean="0"/>
              <a:t>Metafora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komponentli</a:t>
            </a:r>
            <a:r>
              <a:rPr lang="en-US" dirty="0" smtClean="0"/>
              <a:t> </a:t>
            </a:r>
            <a:r>
              <a:rPr lang="en-US" dirty="0" err="1" smtClean="0"/>
              <a:t>bo’ladi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3.O’xshatishlarda </a:t>
            </a:r>
            <a:r>
              <a:rPr lang="en-US" dirty="0" err="1" smtClean="0"/>
              <a:t>kengayish</a:t>
            </a:r>
            <a:r>
              <a:rPr lang="en-US" dirty="0" smtClean="0"/>
              <a:t> </a:t>
            </a:r>
            <a:r>
              <a:rPr lang="en-US" dirty="0" err="1" smtClean="0"/>
              <a:t>imkoniyati</a:t>
            </a:r>
            <a:r>
              <a:rPr lang="en-US" dirty="0" smtClean="0"/>
              <a:t> </a:t>
            </a:r>
            <a:r>
              <a:rPr lang="en-US" dirty="0" err="1" smtClean="0"/>
              <a:t>ko’p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gap </a:t>
            </a:r>
            <a:r>
              <a:rPr lang="en-US" dirty="0" err="1" smtClean="0"/>
              <a:t>hatto</a:t>
            </a:r>
            <a:r>
              <a:rPr lang="en-US" dirty="0" smtClean="0"/>
              <a:t> </a:t>
            </a:r>
            <a:r>
              <a:rPr lang="en-US" dirty="0" err="1" smtClean="0"/>
              <a:t>abzas</a:t>
            </a:r>
            <a:r>
              <a:rPr lang="en-US" dirty="0" smtClean="0"/>
              <a:t> </a:t>
            </a:r>
            <a:r>
              <a:rPr lang="en-US" dirty="0" err="1" smtClean="0"/>
              <a:t>darajasida</a:t>
            </a:r>
            <a:r>
              <a:rPr lang="en-US" dirty="0" smtClean="0"/>
              <a:t> </a:t>
            </a:r>
            <a:r>
              <a:rPr lang="en-US" dirty="0" err="1" smtClean="0"/>
              <a:t>kengayishi</a:t>
            </a:r>
            <a:endParaRPr lang="ru-RU" dirty="0" smtClean="0"/>
          </a:p>
          <a:p>
            <a:r>
              <a:rPr lang="en-US" dirty="0" err="1" smtClean="0"/>
              <a:t>mumkin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cover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/>
          <a:lstStyle/>
          <a:p>
            <a:r>
              <a:rPr lang="en-US" dirty="0" err="1" smtClean="0"/>
              <a:t>O’xshatishda</a:t>
            </a:r>
            <a:endParaRPr lang="ru-RU" dirty="0" smtClean="0"/>
          </a:p>
          <a:p>
            <a:r>
              <a:rPr lang="en-US" dirty="0" err="1" smtClean="0"/>
              <a:t>maxsus</a:t>
            </a:r>
            <a:r>
              <a:rPr lang="en-US" dirty="0" smtClean="0"/>
              <a:t> </a:t>
            </a:r>
            <a:r>
              <a:rPr lang="en-US" dirty="0" err="1" smtClean="0"/>
              <a:t>ko’rsatkichlar</a:t>
            </a:r>
            <a:r>
              <a:rPr lang="en-US" dirty="0" smtClean="0"/>
              <a:t> </a:t>
            </a:r>
            <a:r>
              <a:rPr lang="en-US" dirty="0" err="1" smtClean="0"/>
              <a:t>bo’ladi</a:t>
            </a:r>
            <a:r>
              <a:rPr lang="en-US" dirty="0" smtClean="0"/>
              <a:t>: -</a:t>
            </a:r>
            <a:r>
              <a:rPr lang="en-US" dirty="0" err="1" smtClean="0"/>
              <a:t>dek</a:t>
            </a:r>
            <a:r>
              <a:rPr lang="en-US" dirty="0" smtClean="0"/>
              <a:t>, -day, -</a:t>
            </a:r>
            <a:r>
              <a:rPr lang="en-US" i="1" dirty="0" err="1" smtClean="0"/>
              <a:t>simon</a:t>
            </a:r>
            <a:r>
              <a:rPr lang="en-US" i="1" dirty="0" smtClean="0"/>
              <a:t>, -</a:t>
            </a:r>
            <a:r>
              <a:rPr lang="en-US" i="1" dirty="0" err="1" smtClean="0"/>
              <a:t>larcha</a:t>
            </a:r>
            <a:r>
              <a:rPr lang="en-US" i="1" dirty="0" smtClean="0"/>
              <a:t>, </a:t>
            </a:r>
            <a:r>
              <a:rPr lang="en-US" i="1" dirty="0" err="1" smtClean="0"/>
              <a:t>kabi</a:t>
            </a:r>
            <a:r>
              <a:rPr lang="en-US" i="1" dirty="0" smtClean="0"/>
              <a:t>, </a:t>
            </a:r>
            <a:r>
              <a:rPr lang="en-US" i="1" dirty="0" err="1" smtClean="0"/>
              <a:t>singari</a:t>
            </a:r>
            <a:r>
              <a:rPr lang="en-US" i="1" dirty="0" smtClean="0"/>
              <a:t>,</a:t>
            </a:r>
            <a:endParaRPr lang="ru-RU" dirty="0" smtClean="0"/>
          </a:p>
          <a:p>
            <a:r>
              <a:rPr lang="en-US" dirty="0" err="1" smtClean="0"/>
              <a:t>ko’rsatkichlar</a:t>
            </a:r>
            <a:r>
              <a:rPr lang="en-US" dirty="0" smtClean="0"/>
              <a:t> </a:t>
            </a:r>
            <a:r>
              <a:rPr lang="en-US" dirty="0" err="1" smtClean="0"/>
              <a:t>bo’lmaydi</a:t>
            </a:r>
            <a:r>
              <a:rPr lang="en-US" dirty="0" smtClean="0"/>
              <a:t>. </a:t>
            </a:r>
            <a:r>
              <a:rPr lang="en-US" dirty="0" err="1" smtClean="0"/>
              <a:t>Buni</a:t>
            </a:r>
            <a:r>
              <a:rPr lang="en-US" dirty="0" smtClean="0"/>
              <a:t> </a:t>
            </a:r>
            <a:r>
              <a:rPr lang="en-US" dirty="0" err="1" smtClean="0"/>
              <a:t>quyidagi</a:t>
            </a:r>
            <a:r>
              <a:rPr lang="en-US" dirty="0" smtClean="0"/>
              <a:t> </a:t>
            </a:r>
            <a:r>
              <a:rPr lang="en-US" dirty="0" err="1" smtClean="0"/>
              <a:t>misoldan</a:t>
            </a:r>
            <a:r>
              <a:rPr lang="en-US" dirty="0" smtClean="0"/>
              <a:t> ham </a:t>
            </a:r>
            <a:r>
              <a:rPr lang="en-US" dirty="0" err="1" smtClean="0"/>
              <a:t>ko’rish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: </a:t>
            </a:r>
            <a:r>
              <a:rPr lang="en-US" i="1" dirty="0" err="1" smtClean="0"/>
              <a:t>Karim</a:t>
            </a:r>
            <a:endParaRPr lang="ru-RU" dirty="0" smtClean="0"/>
          </a:p>
          <a:p>
            <a:r>
              <a:rPr lang="en-US" i="1" dirty="0" err="1" smtClean="0"/>
              <a:t>tulkiday</a:t>
            </a:r>
            <a:r>
              <a:rPr lang="en-US" i="1" dirty="0" smtClean="0"/>
              <a:t> </a:t>
            </a:r>
            <a:r>
              <a:rPr lang="en-US" i="1" dirty="0" err="1" smtClean="0"/>
              <a:t>ayyor</a:t>
            </a:r>
            <a:r>
              <a:rPr lang="en-US" i="1" dirty="0" smtClean="0"/>
              <a:t> </a:t>
            </a:r>
            <a:r>
              <a:rPr lang="en-US" i="1" dirty="0" err="1" smtClean="0"/>
              <a:t>odam.</a:t>
            </a:r>
            <a:r>
              <a:rPr lang="en-US" dirty="0" err="1" smtClean="0"/>
              <a:t>O’x</a:t>
            </a:r>
            <a:r>
              <a:rPr lang="en-US" i="1" dirty="0" err="1" smtClean="0"/>
              <a:t>s</a:t>
            </a:r>
            <a:r>
              <a:rPr lang="en-US" dirty="0" err="1" smtClean="0"/>
              <a:t>hatish</a:t>
            </a:r>
            <a:r>
              <a:rPr lang="en-US" dirty="0" smtClean="0"/>
              <a:t> </a:t>
            </a:r>
            <a:r>
              <a:rPr lang="en-US" dirty="0" err="1" smtClean="0"/>
              <a:t>konstruktsiya</a:t>
            </a:r>
            <a:r>
              <a:rPr lang="en-US" dirty="0" smtClean="0"/>
              <a:t>, </a:t>
            </a:r>
            <a:r>
              <a:rPr lang="en-US" dirty="0" err="1" smtClean="0"/>
              <a:t>Bunda</a:t>
            </a:r>
            <a:r>
              <a:rPr lang="en-US" dirty="0" smtClean="0"/>
              <a:t> </a:t>
            </a:r>
            <a:r>
              <a:rPr lang="en-US" b="1" i="1" dirty="0" err="1" smtClean="0"/>
              <a:t>Karim</a:t>
            </a:r>
            <a:r>
              <a:rPr lang="en-US" b="1" i="1" dirty="0" smtClean="0"/>
              <a:t> </a:t>
            </a:r>
            <a:r>
              <a:rPr lang="en-US" dirty="0" smtClean="0"/>
              <a:t>–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subyekti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b="1" i="1" dirty="0" err="1" smtClean="0"/>
              <a:t>tulki</a:t>
            </a:r>
            <a:r>
              <a:rPr lang="en-US" b="1" i="1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etaloni</a:t>
            </a:r>
            <a:r>
              <a:rPr lang="en-US" dirty="0" smtClean="0"/>
              <a:t>, </a:t>
            </a:r>
            <a:r>
              <a:rPr lang="en-US" b="1" i="1" dirty="0" err="1" smtClean="0"/>
              <a:t>ayyor</a:t>
            </a:r>
            <a:r>
              <a:rPr lang="en-US" b="1" i="1" dirty="0" smtClean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asosi</a:t>
            </a:r>
            <a:r>
              <a:rPr lang="en-US" dirty="0" smtClean="0"/>
              <a:t>, </a:t>
            </a:r>
            <a:r>
              <a:rPr lang="en-US" b="1" i="1" dirty="0" smtClean="0"/>
              <a:t>-day </a:t>
            </a:r>
            <a:r>
              <a:rPr lang="en-US" dirty="0" smtClean="0"/>
              <a:t>– </a:t>
            </a:r>
            <a:r>
              <a:rPr lang="en-US" dirty="0" err="1" smtClean="0"/>
              <a:t>o’xshatishning</a:t>
            </a:r>
            <a:r>
              <a:rPr lang="en-US" dirty="0" smtClean="0"/>
              <a:t> </a:t>
            </a:r>
            <a:r>
              <a:rPr lang="en-US" dirty="0" err="1" smtClean="0"/>
              <a:t>shakliy</a:t>
            </a:r>
            <a:endParaRPr lang="ru-RU" dirty="0" smtClean="0"/>
          </a:p>
          <a:p>
            <a:r>
              <a:rPr lang="en-US" dirty="0" err="1" smtClean="0"/>
              <a:t>ko’rsatkichi</a:t>
            </a:r>
            <a:r>
              <a:rPr lang="en-US" dirty="0" smtClean="0"/>
              <a:t>. Bu </a:t>
            </a:r>
            <a:r>
              <a:rPr lang="en-US" dirty="0" err="1" smtClean="0"/>
              <a:t>to’liq</a:t>
            </a:r>
            <a:r>
              <a:rPr lang="en-US" dirty="0" smtClean="0"/>
              <a:t> </a:t>
            </a:r>
            <a:r>
              <a:rPr lang="en-US" dirty="0" err="1" smtClean="0"/>
              <a:t>o’xshatish</a:t>
            </a:r>
            <a:r>
              <a:rPr lang="en-US" dirty="0" smtClean="0"/>
              <a:t>. </a:t>
            </a:r>
            <a:r>
              <a:rPr lang="en-US" i="1" dirty="0" err="1" smtClean="0"/>
              <a:t>Karim</a:t>
            </a:r>
            <a:r>
              <a:rPr lang="en-US" i="1" dirty="0" smtClean="0"/>
              <a:t> – </a:t>
            </a:r>
            <a:r>
              <a:rPr lang="en-US" i="1" dirty="0" err="1" smtClean="0"/>
              <a:t>tulki</a:t>
            </a:r>
            <a:r>
              <a:rPr lang="en-US" i="1" dirty="0" smtClean="0"/>
              <a:t>. </a:t>
            </a:r>
            <a:endParaRPr lang="ru-RU" dirty="0"/>
          </a:p>
        </p:txBody>
      </p:sp>
    </p:spTree>
  </p:cSld>
  <p:clrMapOvr>
    <a:masterClrMapping/>
  </p:clrMapOvr>
  <p:transition>
    <p:checke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>
            <a:normAutofit/>
          </a:bodyPr>
          <a:lstStyle/>
          <a:p>
            <a:r>
              <a:rPr lang="en-US" dirty="0" err="1" smtClean="0"/>
              <a:t>Metaforalarga</a:t>
            </a:r>
            <a:r>
              <a:rPr lang="en-US" dirty="0" smtClean="0"/>
              <a:t> </a:t>
            </a:r>
            <a:r>
              <a:rPr lang="en-US" dirty="0" err="1" smtClean="0"/>
              <a:t>misollar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ru-RU" b="1" i="1" dirty="0" err="1" smtClean="0"/>
              <a:t>Eshshak</a:t>
            </a:r>
            <a:r>
              <a:rPr lang="ru-RU" b="1" i="1" dirty="0" smtClean="0"/>
              <a:t>, </a:t>
            </a:r>
            <a:r>
              <a:rPr lang="ru-RU" i="1" dirty="0" err="1" smtClean="0"/>
              <a:t>bu</a:t>
            </a:r>
            <a:r>
              <a:rPr lang="ru-RU" i="1" dirty="0" smtClean="0"/>
              <a:t> </a:t>
            </a:r>
            <a:r>
              <a:rPr lang="ru-RU" i="1" dirty="0" err="1" smtClean="0"/>
              <a:t>nima</a:t>
            </a:r>
            <a:r>
              <a:rPr lang="ru-RU" i="1" dirty="0" smtClean="0"/>
              <a:t> </a:t>
            </a:r>
            <a:r>
              <a:rPr lang="ru-RU" i="1" dirty="0" err="1" smtClean="0"/>
              <a:t>qilganing</a:t>
            </a:r>
            <a:r>
              <a:rPr lang="ru-RU" i="1" dirty="0" smtClean="0"/>
              <a:t>? </a:t>
            </a:r>
            <a:endParaRPr lang="en-US" i="1" dirty="0" smtClean="0"/>
          </a:p>
          <a:p>
            <a:pPr>
              <a:buNone/>
            </a:pPr>
            <a:r>
              <a:rPr lang="en-US" dirty="0" smtClean="0"/>
              <a:t>2. </a:t>
            </a:r>
            <a:r>
              <a:rPr lang="en-US" i="1" dirty="0" err="1" smtClean="0"/>
              <a:t>Qamoqxonalarning</a:t>
            </a:r>
            <a:endParaRPr lang="ru-RU" dirty="0" smtClean="0"/>
          </a:p>
          <a:p>
            <a:r>
              <a:rPr lang="en-US" b="1" i="1" dirty="0" smtClean="0"/>
              <a:t>«</a:t>
            </a:r>
            <a:r>
              <a:rPr lang="en-US" b="1" i="1" dirty="0" err="1" smtClean="0"/>
              <a:t>telegrafi</a:t>
            </a:r>
            <a:r>
              <a:rPr lang="en-US" b="1" i="1" dirty="0" smtClean="0"/>
              <a:t>» </a:t>
            </a:r>
            <a:r>
              <a:rPr lang="en-US" i="1" dirty="0" smtClean="0"/>
              <a:t>(gap </a:t>
            </a:r>
            <a:r>
              <a:rPr lang="en-US" i="1" dirty="0" err="1" smtClean="0"/>
              <a:t>tashuvchi</a:t>
            </a:r>
            <a:r>
              <a:rPr lang="en-US" i="1" dirty="0" smtClean="0"/>
              <a:t>, </a:t>
            </a:r>
            <a:r>
              <a:rPr lang="en-US" i="1" dirty="0" err="1" smtClean="0"/>
              <a:t>ayg'oqchi</a:t>
            </a:r>
            <a:r>
              <a:rPr lang="en-US" i="1" dirty="0" smtClean="0"/>
              <a:t>) </a:t>
            </a:r>
            <a:r>
              <a:rPr lang="en-US" i="1" dirty="0" err="1" smtClean="0"/>
              <a:t>juda</a:t>
            </a:r>
            <a:r>
              <a:rPr lang="en-US" i="1" dirty="0" smtClean="0"/>
              <a:t> </a:t>
            </a:r>
            <a:r>
              <a:rPr lang="en-US" i="1" dirty="0" err="1" smtClean="0"/>
              <a:t>aniq</a:t>
            </a:r>
            <a:r>
              <a:rPr lang="en-US" i="1" dirty="0" smtClean="0"/>
              <a:t> </a:t>
            </a:r>
            <a:r>
              <a:rPr lang="en-US" i="1" dirty="0" err="1" smtClean="0"/>
              <a:t>ishlaydi</a:t>
            </a:r>
            <a:r>
              <a:rPr lang="en-US" i="1" dirty="0" smtClean="0"/>
              <a:t>. </a:t>
            </a:r>
          </a:p>
          <a:p>
            <a:pPr>
              <a:buNone/>
            </a:pPr>
            <a:r>
              <a:rPr lang="en-US" dirty="0" smtClean="0"/>
              <a:t>3. – </a:t>
            </a:r>
            <a:r>
              <a:rPr lang="en-US" i="1" dirty="0" err="1" smtClean="0"/>
              <a:t>Ko’ksiga</a:t>
            </a:r>
            <a:r>
              <a:rPr lang="en-US" i="1" dirty="0" smtClean="0"/>
              <a:t> </a:t>
            </a:r>
            <a:r>
              <a:rPr lang="en-US" i="1" dirty="0" err="1" smtClean="0"/>
              <a:t>pichoq</a:t>
            </a:r>
            <a:endParaRPr lang="ru-RU" dirty="0" smtClean="0"/>
          </a:p>
          <a:p>
            <a:r>
              <a:rPr lang="en-US" i="1" dirty="0" err="1" smtClean="0"/>
              <a:t>sanchibdi</a:t>
            </a:r>
            <a:r>
              <a:rPr lang="en-US" i="1" dirty="0" smtClean="0"/>
              <a:t>, – </a:t>
            </a:r>
            <a:r>
              <a:rPr lang="en-US" i="1" dirty="0" err="1" smtClean="0"/>
              <a:t>dedi</a:t>
            </a:r>
            <a:r>
              <a:rPr lang="en-US" i="1" dirty="0" smtClean="0"/>
              <a:t> </a:t>
            </a:r>
            <a:r>
              <a:rPr lang="en-US" i="1" dirty="0" err="1" smtClean="0"/>
              <a:t>barak</a:t>
            </a:r>
            <a:r>
              <a:rPr lang="en-US" i="1" dirty="0" smtClean="0"/>
              <a:t> </a:t>
            </a:r>
            <a:r>
              <a:rPr lang="en-US" i="1" dirty="0" err="1" smtClean="0"/>
              <a:t>navbatchisi</a:t>
            </a:r>
            <a:r>
              <a:rPr lang="en-US" i="1" dirty="0" smtClean="0"/>
              <a:t>. -</a:t>
            </a:r>
            <a:r>
              <a:rPr lang="en-US" i="1" dirty="0" err="1" smtClean="0"/>
              <a:t>Battar</a:t>
            </a:r>
            <a:r>
              <a:rPr lang="en-US" i="1" dirty="0" smtClean="0"/>
              <a:t> </a:t>
            </a:r>
            <a:r>
              <a:rPr lang="en-US" i="1" dirty="0" err="1" smtClean="0"/>
              <a:t>bo'lsin</a:t>
            </a:r>
            <a:r>
              <a:rPr lang="en-US" i="1" dirty="0" smtClean="0"/>
              <a:t>! </a:t>
            </a:r>
            <a:r>
              <a:rPr lang="en-US" b="1" i="1" dirty="0" err="1" smtClean="0"/>
              <a:t>It</a:t>
            </a:r>
            <a:r>
              <a:rPr lang="en-US" i="1" dirty="0" err="1" smtClean="0"/>
              <a:t>ga</a:t>
            </a:r>
            <a:r>
              <a:rPr lang="en-US" i="1" dirty="0" smtClean="0"/>
              <a:t> it o '</a:t>
            </a:r>
            <a:r>
              <a:rPr lang="en-US" i="1" dirty="0" err="1" smtClean="0"/>
              <a:t>limi</a:t>
            </a:r>
            <a:r>
              <a:rPr lang="en-US" i="1" dirty="0" smtClean="0"/>
              <a:t>. </a:t>
            </a:r>
            <a:r>
              <a:rPr lang="en-US" i="1" dirty="0" err="1" smtClean="0"/>
              <a:t>Mahbuslar</a:t>
            </a:r>
            <a:r>
              <a:rPr lang="en-US" i="1" dirty="0" smtClean="0"/>
              <a:t> </a:t>
            </a:r>
            <a:r>
              <a:rPr lang="en-US" i="1" dirty="0" err="1" smtClean="0"/>
              <a:t>baribir</a:t>
            </a:r>
            <a:endParaRPr lang="ru-RU" dirty="0" smtClean="0"/>
          </a:p>
          <a:p>
            <a:r>
              <a:rPr lang="en-US" i="1" dirty="0" err="1" smtClean="0"/>
              <a:t>uni</a:t>
            </a:r>
            <a:r>
              <a:rPr lang="en-US" i="1" dirty="0" smtClean="0"/>
              <a:t> </a:t>
            </a:r>
            <a:r>
              <a:rPr lang="en-US" i="1" dirty="0" err="1" smtClean="0"/>
              <a:t>tirik</a:t>
            </a:r>
            <a:r>
              <a:rPr lang="en-US" i="1" dirty="0" smtClean="0"/>
              <a:t> </a:t>
            </a:r>
            <a:r>
              <a:rPr lang="en-US" i="1" dirty="0" err="1" smtClean="0"/>
              <a:t>qo’yishmasdi</a:t>
            </a:r>
            <a:r>
              <a:rPr lang="en-US" i="1" dirty="0" smtClean="0"/>
              <a:t>.</a:t>
            </a:r>
          </a:p>
        </p:txBody>
      </p:sp>
    </p:spTree>
  </p:cSld>
  <p:clrMapOvr>
    <a:masterClrMapping/>
  </p:clrMapOvr>
  <p:transition>
    <p:cove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4. – </a:t>
            </a:r>
            <a:r>
              <a:rPr lang="en-US" i="1" dirty="0" err="1" smtClean="0"/>
              <a:t>Oshga</a:t>
            </a:r>
            <a:r>
              <a:rPr lang="en-US" i="1" dirty="0" smtClean="0"/>
              <a:t> </a:t>
            </a:r>
            <a:r>
              <a:rPr lang="en-US" b="1" i="1" dirty="0" err="1" smtClean="0"/>
              <a:t>pashsha</a:t>
            </a:r>
            <a:r>
              <a:rPr lang="en-US" b="1" i="1" dirty="0" smtClean="0"/>
              <a:t> </a:t>
            </a:r>
            <a:r>
              <a:rPr lang="en-US" i="1" dirty="0" err="1" smtClean="0"/>
              <a:t>tushdi</a:t>
            </a:r>
            <a:r>
              <a:rPr lang="en-US" i="1" dirty="0" smtClean="0"/>
              <a:t>, aka! – </a:t>
            </a:r>
            <a:r>
              <a:rPr lang="en-US" i="1" dirty="0" err="1" smtClean="0"/>
              <a:t>dedi</a:t>
            </a:r>
            <a:r>
              <a:rPr lang="en-US" i="1" dirty="0" smtClean="0"/>
              <a:t> </a:t>
            </a:r>
            <a:r>
              <a:rPr lang="en-US" i="1" dirty="0" err="1" smtClean="0"/>
              <a:t>qo'rqa-pisa</a:t>
            </a:r>
            <a:r>
              <a:rPr lang="en-US" i="1" dirty="0" smtClean="0"/>
              <a:t>...</a:t>
            </a:r>
            <a:endParaRPr lang="ru-RU" dirty="0" smtClean="0"/>
          </a:p>
          <a:p>
            <a:r>
              <a:rPr lang="en-US" b="1" i="1" dirty="0" smtClean="0"/>
              <a:t>«</a:t>
            </a:r>
            <a:r>
              <a:rPr lang="en-US" b="1" i="1" dirty="0" err="1" smtClean="0"/>
              <a:t>Devoriy</a:t>
            </a:r>
            <a:r>
              <a:rPr lang="en-US" b="1" i="1" dirty="0" smtClean="0"/>
              <a:t> </a:t>
            </a:r>
            <a:r>
              <a:rPr lang="en-US" b="1" i="1" dirty="0" err="1" smtClean="0"/>
              <a:t>gazeta</a:t>
            </a:r>
            <a:r>
              <a:rPr lang="en-US" b="1" i="1" dirty="0" smtClean="0"/>
              <a:t>» </a:t>
            </a:r>
            <a:r>
              <a:rPr lang="en-US" i="1" dirty="0" err="1" smtClean="0"/>
              <a:t>o'Igur</a:t>
            </a:r>
            <a:r>
              <a:rPr lang="en-US" i="1" dirty="0" smtClean="0"/>
              <a:t> </a:t>
            </a:r>
            <a:r>
              <a:rPr lang="en-US" i="1" dirty="0" err="1" smtClean="0"/>
              <a:t>keldi</a:t>
            </a:r>
            <a:r>
              <a:rPr lang="en-US" i="1" dirty="0" smtClean="0"/>
              <a:t>. 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i="1" dirty="0" err="1" smtClean="0"/>
              <a:t>Qishdan</a:t>
            </a:r>
            <a:r>
              <a:rPr lang="en-US" i="1" dirty="0" smtClean="0"/>
              <a:t> </a:t>
            </a:r>
            <a:r>
              <a:rPr lang="en-US" i="1" dirty="0" err="1" smtClean="0"/>
              <a:t>qolgan</a:t>
            </a:r>
            <a:r>
              <a:rPr lang="en-US" i="1" dirty="0" smtClean="0"/>
              <a:t> </a:t>
            </a:r>
            <a:r>
              <a:rPr lang="en-US" b="1" i="1" dirty="0" err="1" smtClean="0"/>
              <a:t>qarg'alar</a:t>
            </a:r>
            <a:r>
              <a:rPr lang="en-US" b="1" i="1" dirty="0" smtClean="0"/>
              <a:t>. </a:t>
            </a:r>
          </a:p>
          <a:p>
            <a:pPr>
              <a:buNone/>
            </a:pPr>
            <a:r>
              <a:rPr lang="en-US" dirty="0" smtClean="0"/>
              <a:t>6. </a:t>
            </a:r>
            <a:r>
              <a:rPr lang="en-US" b="1" i="1" dirty="0" err="1" smtClean="0"/>
              <a:t>Buqalamun</a:t>
            </a:r>
            <a:r>
              <a:rPr lang="en-US" b="1" i="1" dirty="0" smtClean="0"/>
              <a:t> </a:t>
            </a:r>
            <a:r>
              <a:rPr lang="en-US" i="1" dirty="0" err="1" smtClean="0"/>
              <a:t>bilan</a:t>
            </a:r>
            <a:endParaRPr lang="ru-RU" dirty="0" smtClean="0"/>
          </a:p>
          <a:p>
            <a:r>
              <a:rPr lang="en-US" i="1" dirty="0" err="1" smtClean="0"/>
              <a:t>uchrashuv</a:t>
            </a:r>
            <a:r>
              <a:rPr lang="en-US" i="1" dirty="0" smtClean="0"/>
              <a:t>. </a:t>
            </a:r>
            <a:r>
              <a:rPr lang="en-US" dirty="0" smtClean="0"/>
              <a:t>(</a:t>
            </a:r>
            <a:r>
              <a:rPr lang="en-US" dirty="0" err="1" smtClean="0"/>
              <a:t>S.Ahmad</a:t>
            </a:r>
            <a:r>
              <a:rPr lang="en-US" dirty="0" smtClean="0"/>
              <a:t>) 7. </a:t>
            </a:r>
            <a:r>
              <a:rPr lang="en-US" i="1" dirty="0" err="1" smtClean="0"/>
              <a:t>Otabek</a:t>
            </a:r>
            <a:r>
              <a:rPr lang="en-US" i="1" dirty="0" smtClean="0"/>
              <a:t> </a:t>
            </a:r>
            <a:r>
              <a:rPr lang="en-US" i="1" dirty="0" err="1" smtClean="0"/>
              <a:t>bu</a:t>
            </a:r>
            <a:r>
              <a:rPr lang="en-US" i="1" dirty="0" smtClean="0"/>
              <a:t> </a:t>
            </a:r>
            <a:r>
              <a:rPr lang="en-US" b="1" i="1" dirty="0" err="1" smtClean="0"/>
              <a:t>cho’ltoq</a:t>
            </a:r>
            <a:r>
              <a:rPr lang="en-US" b="1" i="1" dirty="0" smtClean="0"/>
              <a:t> </a:t>
            </a:r>
            <a:r>
              <a:rPr lang="en-US" b="1" i="1" dirty="0" err="1" smtClean="0"/>
              <a:t>supurgini</a:t>
            </a:r>
            <a:r>
              <a:rPr lang="en-US" b="1" i="1" dirty="0" smtClean="0"/>
              <a:t> </a:t>
            </a:r>
            <a:r>
              <a:rPr lang="en-US" i="1" dirty="0" err="1" smtClean="0"/>
              <a:t>tanidi</a:t>
            </a:r>
            <a:r>
              <a:rPr lang="en-US" i="1" dirty="0" smtClean="0"/>
              <a:t> </a:t>
            </a:r>
            <a:r>
              <a:rPr lang="en-US" i="1" dirty="0" err="1" smtClean="0"/>
              <a:t>va</a:t>
            </a:r>
            <a:r>
              <a:rPr lang="en-US" i="1" dirty="0" smtClean="0"/>
              <a:t> </a:t>
            </a:r>
            <a:r>
              <a:rPr lang="en-US" i="1" dirty="0" err="1" smtClean="0"/>
              <a:t>uning</a:t>
            </a:r>
            <a:r>
              <a:rPr lang="en-US" i="1" dirty="0" smtClean="0"/>
              <a:t> </a:t>
            </a:r>
            <a:r>
              <a:rPr lang="en-US" i="1" dirty="0" err="1" smtClean="0"/>
              <a:t>istehzolarini</a:t>
            </a:r>
            <a:endParaRPr lang="ru-RU" dirty="0" smtClean="0"/>
          </a:p>
          <a:p>
            <a:r>
              <a:rPr lang="en-US" i="1" dirty="0" err="1" smtClean="0"/>
              <a:t>payqadi</a:t>
            </a:r>
            <a:r>
              <a:rPr lang="en-US" i="1" dirty="0" smtClean="0"/>
              <a:t> </a:t>
            </a:r>
            <a:r>
              <a:rPr lang="en-US" dirty="0" smtClean="0"/>
              <a:t>(A. </a:t>
            </a:r>
            <a:r>
              <a:rPr lang="en-US" dirty="0" err="1" smtClean="0"/>
              <a:t>Qodiriy</a:t>
            </a:r>
            <a:r>
              <a:rPr lang="en-US" dirty="0" smtClean="0"/>
              <a:t>)</a:t>
            </a:r>
            <a:endParaRPr lang="ru-RU" dirty="0"/>
          </a:p>
        </p:txBody>
      </p:sp>
    </p:spTree>
  </p:cSld>
  <p:clrMapOvr>
    <a:masterClrMapping/>
  </p:clrMapOvr>
  <p:transition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/>
          <a:lstStyle/>
          <a:p>
            <a:r>
              <a:rPr lang="en-US" b="1" dirty="0" err="1" smtClean="0"/>
              <a:t>Metonimiya</a:t>
            </a:r>
            <a:r>
              <a:rPr lang="en-US" b="1" dirty="0" smtClean="0"/>
              <a:t> </a:t>
            </a:r>
            <a:r>
              <a:rPr lang="en-US" dirty="0" err="1" smtClean="0"/>
              <a:t>deb</a:t>
            </a:r>
            <a:r>
              <a:rPr lang="en-US" dirty="0" smtClean="0"/>
              <a:t> </a:t>
            </a:r>
            <a:r>
              <a:rPr lang="en-US" dirty="0" err="1" smtClean="0"/>
              <a:t>voqea-hodisa</a:t>
            </a:r>
            <a:r>
              <a:rPr lang="en-US" dirty="0" smtClean="0"/>
              <a:t>, </a:t>
            </a:r>
            <a:r>
              <a:rPr lang="en-US" dirty="0" err="1" smtClean="0"/>
              <a:t>narsa-buyumlar</a:t>
            </a:r>
            <a:r>
              <a:rPr lang="en-US" dirty="0" smtClean="0"/>
              <a:t> </a:t>
            </a:r>
            <a:r>
              <a:rPr lang="en-US" dirty="0" err="1" smtClean="0"/>
              <a:t>o’rtasidagi</a:t>
            </a:r>
            <a:r>
              <a:rPr lang="en-US" dirty="0" smtClean="0"/>
              <a:t> </a:t>
            </a:r>
            <a:r>
              <a:rPr lang="en-US" dirty="0" err="1" smtClean="0"/>
              <a:t>o’zaro</a:t>
            </a:r>
            <a:r>
              <a:rPr lang="en-US" dirty="0" smtClean="0"/>
              <a:t> </a:t>
            </a:r>
            <a:r>
              <a:rPr lang="en-US" dirty="0" err="1" smtClean="0"/>
              <a:t>yaqinlik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endParaRPr lang="ru-RU" dirty="0" smtClean="0"/>
          </a:p>
          <a:p>
            <a:r>
              <a:rPr lang="en-US" dirty="0" err="1" smtClean="0"/>
              <a:t>bog’liqlik</a:t>
            </a:r>
            <a:r>
              <a:rPr lang="en-US" dirty="0" smtClean="0"/>
              <a:t> </a:t>
            </a:r>
            <a:r>
              <a:rPr lang="en-US" dirty="0" err="1" smtClean="0"/>
              <a:t>asosida</a:t>
            </a:r>
            <a:r>
              <a:rPr lang="en-US" dirty="0" smtClean="0"/>
              <a:t> </a:t>
            </a:r>
            <a:r>
              <a:rPr lang="en-US" dirty="0" err="1" smtClean="0"/>
              <a:t>ma'no</a:t>
            </a:r>
            <a:r>
              <a:rPr lang="en-US" dirty="0" smtClean="0"/>
              <a:t> </a:t>
            </a:r>
            <a:r>
              <a:rPr lang="en-US" dirty="0" err="1" smtClean="0"/>
              <a:t>ko’chishiga</a:t>
            </a:r>
            <a:r>
              <a:rPr lang="en-US" dirty="0" smtClean="0"/>
              <a:t> </a:t>
            </a:r>
            <a:r>
              <a:rPr lang="en-US" dirty="0" err="1" smtClean="0"/>
              <a:t>aytiladi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err="1" smtClean="0"/>
              <a:t>Masalan</a:t>
            </a:r>
            <a:r>
              <a:rPr lang="en-US" dirty="0" smtClean="0"/>
              <a:t>:.</a:t>
            </a:r>
            <a:r>
              <a:rPr lang="en-US" i="1" dirty="0" smtClean="0"/>
              <a:t>..</a:t>
            </a:r>
            <a:r>
              <a:rPr lang="en-US" i="1" dirty="0" err="1" smtClean="0"/>
              <a:t>yaxshiliqmi</a:t>
            </a:r>
            <a:r>
              <a:rPr lang="en-US" i="1" dirty="0" smtClean="0"/>
              <a:t>, </a:t>
            </a:r>
            <a:r>
              <a:rPr lang="en-US" i="1" dirty="0" err="1" smtClean="0"/>
              <a:t>yomonliqmi</a:t>
            </a:r>
            <a:r>
              <a:rPr lang="en-US" i="1" dirty="0" smtClean="0"/>
              <a:t> </a:t>
            </a:r>
            <a:r>
              <a:rPr lang="en-US" i="1" dirty="0" err="1" smtClean="0"/>
              <a:t>haytovur</a:t>
            </a:r>
            <a:r>
              <a:rPr lang="en-US" i="1" dirty="0" smtClean="0"/>
              <a:t> </a:t>
            </a:r>
            <a:r>
              <a:rPr lang="en-US" i="1" dirty="0" err="1" smtClean="0"/>
              <a:t>bo’ladirgan</a:t>
            </a:r>
            <a:r>
              <a:rPr lang="en-US" i="1" dirty="0" smtClean="0"/>
              <a:t> </a:t>
            </a:r>
            <a:r>
              <a:rPr lang="en-US" i="1" dirty="0" err="1" smtClean="0"/>
              <a:t>ko’ngilsiz</a:t>
            </a:r>
            <a:r>
              <a:rPr lang="en-US" i="1" dirty="0" smtClean="0"/>
              <a:t> </a:t>
            </a:r>
            <a:r>
              <a:rPr lang="en-US" i="1" dirty="0" err="1" smtClean="0"/>
              <a:t>gapni</a:t>
            </a:r>
            <a:r>
              <a:rPr lang="en-US" i="1" dirty="0" smtClean="0"/>
              <a:t> </a:t>
            </a:r>
            <a:r>
              <a:rPr lang="en-US" i="1" dirty="0" err="1" smtClean="0"/>
              <a:t>kechikkani</a:t>
            </a:r>
            <a:r>
              <a:rPr lang="en-US" i="1" dirty="0" smtClean="0"/>
              <a:t> </a:t>
            </a:r>
            <a:r>
              <a:rPr lang="en-US" i="1" dirty="0" err="1" smtClean="0"/>
              <a:t>yaxshi</a:t>
            </a:r>
            <a:r>
              <a:rPr lang="en-US" i="1" dirty="0" smtClean="0"/>
              <a:t>... </a:t>
            </a:r>
            <a:r>
              <a:rPr lang="en-US" b="1" i="1" dirty="0" err="1" smtClean="0"/>
              <a:t>Fuzuliy</a:t>
            </a:r>
            <a:r>
              <a:rPr lang="en-US" i="1" dirty="0" err="1" smtClean="0"/>
              <a:t>ni</a:t>
            </a:r>
            <a:r>
              <a:rPr lang="en-US" i="1" dirty="0" smtClean="0"/>
              <a:t> </a:t>
            </a:r>
            <a:r>
              <a:rPr lang="en-US" i="1" dirty="0" err="1" smtClean="0"/>
              <a:t>yaxshilab</a:t>
            </a:r>
            <a:r>
              <a:rPr lang="en-US" i="1" dirty="0" smtClean="0"/>
              <a:t> </a:t>
            </a:r>
            <a:r>
              <a:rPr lang="en-US" i="1" dirty="0" err="1" smtClean="0"/>
              <a:t>o’qish</a:t>
            </a:r>
            <a:r>
              <a:rPr lang="en-US" i="1" dirty="0" smtClean="0"/>
              <a:t> </a:t>
            </a:r>
            <a:r>
              <a:rPr lang="en-US" i="1" dirty="0" err="1" smtClean="0"/>
              <a:t>kerak</a:t>
            </a:r>
            <a:r>
              <a:rPr lang="en-US" i="1" dirty="0" smtClean="0"/>
              <a:t>. </a:t>
            </a:r>
            <a:r>
              <a:rPr lang="en-US" dirty="0" smtClean="0"/>
              <a:t>(</a:t>
            </a:r>
            <a:r>
              <a:rPr lang="en-US" dirty="0" err="1" smtClean="0"/>
              <a:t>A.Qodiri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/>
              <a:t>Sinekdoxa</a:t>
            </a:r>
            <a:r>
              <a:rPr lang="en-US" b="1" dirty="0" smtClean="0"/>
              <a:t> </a:t>
            </a:r>
            <a:r>
              <a:rPr lang="en-US" dirty="0" err="1" smtClean="0"/>
              <a:t>deb</a:t>
            </a:r>
            <a:r>
              <a:rPr lang="en-US" dirty="0" smtClean="0"/>
              <a:t> </a:t>
            </a:r>
            <a:r>
              <a:rPr lang="en-US" dirty="0" err="1" smtClean="0"/>
              <a:t>butun</a:t>
            </a:r>
            <a:r>
              <a:rPr lang="en-US" dirty="0" smtClean="0"/>
              <a:t> </a:t>
            </a:r>
            <a:r>
              <a:rPr lang="en-US" dirty="0" err="1" smtClean="0"/>
              <a:t>bo’lak</a:t>
            </a:r>
            <a:r>
              <a:rPr lang="en-US" dirty="0" smtClean="0"/>
              <a:t> </a:t>
            </a:r>
            <a:r>
              <a:rPr lang="en-US" dirty="0" err="1" smtClean="0"/>
              <a:t>munosabatiga</a:t>
            </a:r>
            <a:r>
              <a:rPr lang="en-US" dirty="0" smtClean="0"/>
              <a:t> </a:t>
            </a:r>
            <a:r>
              <a:rPr lang="en-US" dirty="0" err="1" smtClean="0"/>
              <a:t>asoslanuvchi</a:t>
            </a:r>
            <a:r>
              <a:rPr lang="en-US" dirty="0" smtClean="0"/>
              <a:t> </a:t>
            </a:r>
            <a:r>
              <a:rPr lang="en-US" dirty="0" err="1" smtClean="0"/>
              <a:t>ma'no</a:t>
            </a:r>
            <a:r>
              <a:rPr lang="en-US" dirty="0" smtClean="0"/>
              <a:t> </a:t>
            </a:r>
            <a:r>
              <a:rPr lang="en-US" dirty="0" err="1" smtClean="0"/>
              <a:t>ko’chishiga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aytiladi</a:t>
            </a:r>
            <a:r>
              <a:rPr lang="en-US" dirty="0" smtClean="0"/>
              <a:t>. </a:t>
            </a:r>
            <a:r>
              <a:rPr lang="en-US" dirty="0" err="1" smtClean="0"/>
              <a:t>Adabiyotlarda</a:t>
            </a:r>
            <a:r>
              <a:rPr lang="en-US" dirty="0" smtClean="0"/>
              <a:t> «</a:t>
            </a:r>
            <a:r>
              <a:rPr lang="en-US" dirty="0" err="1" smtClean="0"/>
              <a:t>ko’plik</a:t>
            </a:r>
            <a:r>
              <a:rPr lang="en-US" dirty="0" smtClean="0"/>
              <a:t> </a:t>
            </a:r>
            <a:r>
              <a:rPr lang="en-US" dirty="0" err="1" smtClean="0"/>
              <a:t>o’rnida</a:t>
            </a:r>
            <a:r>
              <a:rPr lang="en-US" dirty="0" smtClean="0"/>
              <a:t> </a:t>
            </a:r>
            <a:r>
              <a:rPr lang="en-US" dirty="0" err="1" smtClean="0"/>
              <a:t>birlik</a:t>
            </a:r>
            <a:r>
              <a:rPr lang="en-US" dirty="0" smtClean="0"/>
              <a:t> </a:t>
            </a:r>
            <a:r>
              <a:rPr lang="en-US" dirty="0" err="1" smtClean="0"/>
              <a:t>yoxud</a:t>
            </a:r>
            <a:r>
              <a:rPr lang="en-US" dirty="0" smtClean="0"/>
              <a:t> </a:t>
            </a:r>
            <a:r>
              <a:rPr lang="en-US" dirty="0" err="1" smtClean="0"/>
              <a:t>birlik</a:t>
            </a:r>
            <a:r>
              <a:rPr lang="en-US" dirty="0" smtClean="0"/>
              <a:t> </a:t>
            </a:r>
            <a:r>
              <a:rPr lang="en-US" dirty="0" err="1" smtClean="0"/>
              <a:t>o’rnida</a:t>
            </a:r>
            <a:r>
              <a:rPr lang="en-US" dirty="0" smtClean="0"/>
              <a:t> </a:t>
            </a:r>
            <a:r>
              <a:rPr lang="en-US" dirty="0" err="1" smtClean="0"/>
              <a:t>ko’plik</a:t>
            </a:r>
            <a:r>
              <a:rPr lang="en-US" dirty="0" smtClean="0"/>
              <a:t> </a:t>
            </a:r>
            <a:r>
              <a:rPr lang="en-US" dirty="0" err="1" smtClean="0"/>
              <a:t>shakllarini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qo’llash</a:t>
            </a:r>
            <a:r>
              <a:rPr lang="en-US" dirty="0" smtClean="0"/>
              <a:t> </a:t>
            </a:r>
            <a:r>
              <a:rPr lang="en-US" dirty="0" err="1" smtClean="0"/>
              <a:t>yo’li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ham </a:t>
            </a:r>
            <a:r>
              <a:rPr lang="en-US" dirty="0" err="1" smtClean="0"/>
              <a:t>sinekdoxalar</a:t>
            </a:r>
            <a:r>
              <a:rPr lang="en-US" dirty="0" smtClean="0"/>
              <a:t> </a:t>
            </a:r>
            <a:r>
              <a:rPr lang="en-US" dirty="0" err="1" smtClean="0"/>
              <a:t>yaratish</a:t>
            </a:r>
            <a:r>
              <a:rPr lang="en-US" dirty="0" smtClean="0"/>
              <a:t> mumkin»ligi83 </a:t>
            </a:r>
            <a:r>
              <a:rPr lang="en-US" dirty="0" err="1" smtClean="0"/>
              <a:t>aytilgan</a:t>
            </a:r>
            <a:r>
              <a:rPr lang="en-US" dirty="0" smtClean="0"/>
              <a:t>. </a:t>
            </a:r>
            <a:r>
              <a:rPr lang="en-US" i="1" dirty="0" err="1" smtClean="0"/>
              <a:t>Daraxtlar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</a:t>
            </a:r>
            <a:r>
              <a:rPr lang="en-US" i="1" dirty="0" err="1" smtClean="0"/>
              <a:t>sarg’aydi</a:t>
            </a:r>
            <a:r>
              <a:rPr lang="en-US" i="1" dirty="0" smtClean="0"/>
              <a:t>, </a:t>
            </a:r>
            <a:r>
              <a:rPr lang="en-US" i="1" dirty="0" err="1" smtClean="0"/>
              <a:t>olma</a:t>
            </a:r>
            <a:r>
              <a:rPr lang="en-US" i="1" dirty="0" smtClean="0"/>
              <a:t> </a:t>
            </a:r>
            <a:r>
              <a:rPr lang="en-US" i="1" dirty="0" err="1" smtClean="0"/>
              <a:t>gulladi</a:t>
            </a:r>
            <a:r>
              <a:rPr lang="en-US" i="1" dirty="0" smtClean="0"/>
              <a:t>, </a:t>
            </a:r>
            <a:r>
              <a:rPr lang="en-US" i="1" dirty="0" err="1" smtClean="0"/>
              <a:t>qo’limni</a:t>
            </a:r>
            <a:r>
              <a:rPr lang="en-US" i="1" dirty="0" smtClean="0"/>
              <a:t> </a:t>
            </a:r>
            <a:r>
              <a:rPr lang="en-US" i="1" dirty="0" err="1" smtClean="0"/>
              <a:t>kesib</a:t>
            </a:r>
            <a:r>
              <a:rPr lang="en-US" i="1" dirty="0" smtClean="0"/>
              <a:t> </a:t>
            </a:r>
            <a:r>
              <a:rPr lang="en-US" i="1" dirty="0" err="1" smtClean="0"/>
              <a:t>oldim</a:t>
            </a:r>
            <a:r>
              <a:rPr lang="en-US" i="1" dirty="0" smtClean="0"/>
              <a:t> </a:t>
            </a:r>
            <a:r>
              <a:rPr lang="en-US" dirty="0" err="1" smtClean="0"/>
              <a:t>birikmalarida</a:t>
            </a:r>
            <a:r>
              <a:rPr lang="en-US" dirty="0" smtClean="0"/>
              <a:t> </a:t>
            </a:r>
            <a:r>
              <a:rPr lang="en-US" dirty="0" err="1" smtClean="0"/>
              <a:t>butunning</a:t>
            </a:r>
            <a:r>
              <a:rPr lang="en-US" dirty="0" smtClean="0"/>
              <a:t> </a:t>
            </a:r>
            <a:r>
              <a:rPr lang="en-US" dirty="0" err="1" smtClean="0"/>
              <a:t>nomi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bo’lak</a:t>
            </a:r>
            <a:r>
              <a:rPr lang="en-US" dirty="0" smtClean="0"/>
              <a:t>; </a:t>
            </a:r>
            <a:r>
              <a:rPr lang="en-US" i="1" dirty="0" err="1" smtClean="0"/>
              <a:t>har</a:t>
            </a:r>
            <a:r>
              <a:rPr lang="en-US" i="1" dirty="0" smtClean="0"/>
              <a:t> </a:t>
            </a:r>
            <a:r>
              <a:rPr lang="en-US" i="1" dirty="0" err="1" smtClean="0"/>
              <a:t>ishga</a:t>
            </a:r>
            <a:r>
              <a:rPr lang="en-US" i="1" dirty="0" smtClean="0"/>
              <a:t> </a:t>
            </a:r>
            <a:r>
              <a:rPr lang="en-US" i="1" dirty="0" err="1" smtClean="0"/>
              <a:t>burnini</a:t>
            </a:r>
            <a:r>
              <a:rPr lang="en-US" i="1" dirty="0" smtClean="0"/>
              <a:t> </a:t>
            </a:r>
            <a:r>
              <a:rPr lang="en-US" i="1" dirty="0" err="1" smtClean="0"/>
              <a:t>suqmoq</a:t>
            </a:r>
            <a:r>
              <a:rPr lang="en-US" i="1" dirty="0" smtClean="0"/>
              <a:t>, </a:t>
            </a:r>
            <a:r>
              <a:rPr lang="en-US" i="1" dirty="0" err="1" smtClean="0"/>
              <a:t>tirnoqqa</a:t>
            </a:r>
            <a:r>
              <a:rPr lang="en-US" i="1" dirty="0" smtClean="0"/>
              <a:t> </a:t>
            </a:r>
            <a:r>
              <a:rPr lang="en-US" i="1" dirty="0" err="1" smtClean="0"/>
              <a:t>zor</a:t>
            </a:r>
            <a:r>
              <a:rPr lang="en-US" i="1" dirty="0" smtClean="0"/>
              <a:t>, </a:t>
            </a:r>
            <a:r>
              <a:rPr lang="en-US" i="1" dirty="0" err="1" smtClean="0"/>
              <a:t>jamoaning</a:t>
            </a:r>
            <a:r>
              <a:rPr lang="en-US" i="1" dirty="0" smtClean="0"/>
              <a:t> </a:t>
            </a:r>
            <a:r>
              <a:rPr lang="en-US" i="1" dirty="0" err="1" smtClean="0"/>
              <a:t>qo’li</a:t>
            </a:r>
            <a:r>
              <a:rPr lang="en-US" i="1" dirty="0" smtClean="0"/>
              <a:t> </a:t>
            </a:r>
            <a:r>
              <a:rPr lang="en-US" i="1" dirty="0" err="1" smtClean="0"/>
              <a:t>baland</a:t>
            </a:r>
            <a:r>
              <a:rPr lang="en-US" i="1" dirty="0" smtClean="0"/>
              <a:t> </a:t>
            </a:r>
            <a:r>
              <a:rPr lang="en-US" i="1" dirty="0" err="1" smtClean="0"/>
              <a:t>keldi</a:t>
            </a:r>
            <a:r>
              <a:rPr lang="en-US" i="1" dirty="0" smtClean="0"/>
              <a:t> </a:t>
            </a:r>
            <a:r>
              <a:rPr lang="en-US" dirty="0" err="1" smtClean="0"/>
              <a:t>kabibirikmalarda</a:t>
            </a:r>
            <a:r>
              <a:rPr lang="en-US" dirty="0" smtClean="0"/>
              <a:t> </a:t>
            </a:r>
            <a:r>
              <a:rPr lang="en-US" dirty="0" err="1" smtClean="0"/>
              <a:t>qismning</a:t>
            </a:r>
            <a:r>
              <a:rPr lang="en-US" dirty="0" smtClean="0"/>
              <a:t> </a:t>
            </a:r>
            <a:r>
              <a:rPr lang="en-US" dirty="0" err="1" smtClean="0"/>
              <a:t>nomi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butun</a:t>
            </a:r>
            <a:r>
              <a:rPr lang="en-US" dirty="0" smtClean="0"/>
              <a:t> </a:t>
            </a:r>
            <a:r>
              <a:rPr lang="en-US" dirty="0" err="1" smtClean="0"/>
              <a:t>ifodalanyapti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Adabiyot</a:t>
            </a:r>
            <a:r>
              <a:rPr lang="en-US" dirty="0" smtClean="0"/>
              <a:t> </a:t>
            </a:r>
            <a:r>
              <a:rPr lang="en-US" dirty="0" err="1" smtClean="0"/>
              <a:t>ilmida</a:t>
            </a:r>
            <a:r>
              <a:rPr lang="en-US" dirty="0" smtClean="0"/>
              <a:t> </a:t>
            </a:r>
            <a:r>
              <a:rPr lang="en-US" dirty="0" err="1" smtClean="0"/>
              <a:t>oksyumoron</a:t>
            </a:r>
            <a:r>
              <a:rPr lang="en-US" dirty="0" smtClean="0"/>
              <a:t> </a:t>
            </a:r>
            <a:r>
              <a:rPr lang="en-US" dirty="0" err="1" smtClean="0"/>
              <a:t>deb</a:t>
            </a:r>
            <a:r>
              <a:rPr lang="en-US" dirty="0" smtClean="0"/>
              <a:t> </a:t>
            </a:r>
            <a:r>
              <a:rPr lang="en-US" dirty="0" err="1" smtClean="0"/>
              <a:t>ataluvchi</a:t>
            </a:r>
            <a:r>
              <a:rPr lang="en-US" dirty="0" smtClean="0"/>
              <a:t> </a:t>
            </a:r>
            <a:r>
              <a:rPr lang="en-US" dirty="0" err="1" smtClean="0"/>
              <a:t>hodisada</a:t>
            </a:r>
            <a:r>
              <a:rPr lang="en-US" dirty="0" smtClean="0"/>
              <a:t> ham </a:t>
            </a:r>
            <a:r>
              <a:rPr lang="en-US" dirty="0" err="1" smtClean="0"/>
              <a:t>mantiqan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endParaRPr lang="ru-RU" dirty="0" smtClean="0"/>
          </a:p>
          <a:p>
            <a:r>
              <a:rPr lang="en-US" dirty="0" err="1" smtClean="0"/>
              <a:t>ikkinchisini</a:t>
            </a:r>
            <a:r>
              <a:rPr lang="en-US" dirty="0" smtClean="0"/>
              <a:t> </a:t>
            </a:r>
            <a:r>
              <a:rPr lang="en-US" dirty="0" err="1" smtClean="0"/>
              <a:t>inkor</a:t>
            </a:r>
            <a:r>
              <a:rPr lang="en-US" dirty="0" smtClean="0"/>
              <a:t> </a:t>
            </a:r>
            <a:r>
              <a:rPr lang="en-US" dirty="0" err="1" smtClean="0"/>
              <a:t>etadigan</a:t>
            </a:r>
            <a:r>
              <a:rPr lang="en-US" dirty="0" smtClean="0"/>
              <a:t>, </a:t>
            </a:r>
            <a:r>
              <a:rPr lang="en-US" dirty="0" err="1" smtClean="0"/>
              <a:t>bir-biriga</a:t>
            </a:r>
            <a:r>
              <a:rPr lang="en-US" dirty="0" smtClean="0"/>
              <a:t> </a:t>
            </a:r>
            <a:r>
              <a:rPr lang="en-US" dirty="0" err="1" smtClean="0"/>
              <a:t>mazmunan</a:t>
            </a:r>
            <a:r>
              <a:rPr lang="en-US" dirty="0" smtClean="0"/>
              <a:t> </a:t>
            </a:r>
            <a:r>
              <a:rPr lang="en-US" dirty="0" err="1" smtClean="0"/>
              <a:t>zid</a:t>
            </a:r>
            <a:r>
              <a:rPr lang="en-US" dirty="0" smtClean="0"/>
              <a:t> </a:t>
            </a:r>
            <a:r>
              <a:rPr lang="en-US" dirty="0" err="1" smtClean="0"/>
              <a:t>bo’lgan</a:t>
            </a:r>
            <a:r>
              <a:rPr lang="en-US" dirty="0" smtClean="0"/>
              <a:t> </a:t>
            </a:r>
            <a:r>
              <a:rPr lang="en-US" dirty="0" err="1" smtClean="0"/>
              <a:t>ikki</a:t>
            </a:r>
            <a:r>
              <a:rPr lang="en-US" dirty="0" smtClean="0"/>
              <a:t> </a:t>
            </a:r>
            <a:r>
              <a:rPr lang="en-US" dirty="0" err="1" smtClean="0"/>
              <a:t>tushunchani</a:t>
            </a:r>
            <a:endParaRPr lang="ru-RU" dirty="0" smtClean="0"/>
          </a:p>
          <a:p>
            <a:r>
              <a:rPr lang="en-US" dirty="0" err="1" smtClean="0"/>
              <a:t>ifodalovchi</a:t>
            </a:r>
            <a:r>
              <a:rPr lang="en-US" dirty="0" smtClean="0"/>
              <a:t> </a:t>
            </a:r>
            <a:r>
              <a:rPr lang="en-US" dirty="0" err="1" smtClean="0"/>
              <a:t>so’zlar</a:t>
            </a:r>
            <a:r>
              <a:rPr lang="en-US" dirty="0" smtClean="0"/>
              <a:t> </a:t>
            </a:r>
            <a:r>
              <a:rPr lang="en-US" dirty="0" err="1" smtClean="0"/>
              <a:t>o’zaro</a:t>
            </a:r>
            <a:r>
              <a:rPr lang="en-US" dirty="0" smtClean="0"/>
              <a:t> </a:t>
            </a:r>
            <a:r>
              <a:rPr lang="en-US" dirty="0" err="1" smtClean="0"/>
              <a:t>qo’shib</a:t>
            </a:r>
            <a:r>
              <a:rPr lang="en-US" dirty="0" smtClean="0"/>
              <a:t> </a:t>
            </a:r>
            <a:r>
              <a:rPr lang="en-US" dirty="0" err="1" smtClean="0"/>
              <a:t>qo’llaniladi</a:t>
            </a:r>
            <a:r>
              <a:rPr lang="en-US" dirty="0" smtClean="0"/>
              <a:t>. </a:t>
            </a:r>
            <a:r>
              <a:rPr lang="en-US" b="1" dirty="0" err="1" smtClean="0"/>
              <a:t>Oksyumoron</a:t>
            </a:r>
            <a:r>
              <a:rPr lang="en-US" b="1" dirty="0" smtClean="0"/>
              <a:t> </a:t>
            </a:r>
            <a:r>
              <a:rPr lang="en-US" dirty="0" err="1" smtClean="0"/>
              <a:t>grekcha</a:t>
            </a:r>
            <a:r>
              <a:rPr lang="en-US" dirty="0" smtClean="0"/>
              <a:t> </a:t>
            </a:r>
            <a:r>
              <a:rPr lang="en-US" dirty="0" err="1" smtClean="0"/>
              <a:t>so’z</a:t>
            </a:r>
            <a:r>
              <a:rPr lang="en-US" dirty="0" smtClean="0"/>
              <a:t> </a:t>
            </a:r>
            <a:r>
              <a:rPr lang="en-US" dirty="0" err="1" smtClean="0"/>
              <a:t>bo’lib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i="1" dirty="0" smtClean="0"/>
              <a:t>«</a:t>
            </a:r>
            <a:r>
              <a:rPr lang="en-US" i="1" dirty="0" err="1" smtClean="0"/>
              <a:t>o’tkir</a:t>
            </a:r>
            <a:r>
              <a:rPr lang="en-US" i="1" dirty="0" smtClean="0"/>
              <a:t> </a:t>
            </a:r>
            <a:r>
              <a:rPr lang="en-US" i="1" dirty="0" err="1" smtClean="0"/>
              <a:t>lekin</a:t>
            </a:r>
            <a:r>
              <a:rPr lang="en-US" i="1" dirty="0" smtClean="0"/>
              <a:t> </a:t>
            </a:r>
            <a:r>
              <a:rPr lang="en-US" i="1" dirty="0" err="1" smtClean="0"/>
              <a:t>bema'ni</a:t>
            </a:r>
            <a:r>
              <a:rPr lang="en-US" i="1" dirty="0" smtClean="0"/>
              <a:t>» </a:t>
            </a:r>
            <a:r>
              <a:rPr lang="en-US" dirty="0" err="1" smtClean="0"/>
              <a:t>degan</a:t>
            </a:r>
            <a:r>
              <a:rPr lang="en-US" dirty="0" smtClean="0"/>
              <a:t> </a:t>
            </a:r>
            <a:r>
              <a:rPr lang="en-US" dirty="0" err="1" smtClean="0"/>
              <a:t>ma’noni</a:t>
            </a:r>
            <a:r>
              <a:rPr lang="en-US" dirty="0" smtClean="0"/>
              <a:t> </a:t>
            </a:r>
            <a:r>
              <a:rPr lang="en-US" dirty="0" err="1" smtClean="0"/>
              <a:t>bildiradi</a:t>
            </a:r>
            <a:r>
              <a:rPr lang="en-US" dirty="0" smtClean="0"/>
              <a:t>. </a:t>
            </a:r>
            <a:r>
              <a:rPr lang="en-US" dirty="0" err="1" smtClean="0"/>
              <a:t>Ular</a:t>
            </a:r>
            <a:r>
              <a:rPr lang="en-US" dirty="0" smtClean="0"/>
              <a:t> </a:t>
            </a:r>
            <a:r>
              <a:rPr lang="en-US" dirty="0" err="1" smtClean="0"/>
              <a:t>ayrim</a:t>
            </a:r>
            <a:r>
              <a:rPr lang="en-US" dirty="0" smtClean="0"/>
              <a:t> </a:t>
            </a:r>
            <a:r>
              <a:rPr lang="en-US" dirty="0" err="1" smtClean="0"/>
              <a:t>adabiyotlarda</a:t>
            </a:r>
            <a:r>
              <a:rPr lang="en-US" dirty="0" smtClean="0"/>
              <a:t> «</a:t>
            </a:r>
            <a:r>
              <a:rPr lang="en-US" dirty="0" err="1" smtClean="0"/>
              <a:t>okkazional</a:t>
            </a:r>
            <a:endParaRPr lang="ru-RU" dirty="0" smtClean="0"/>
          </a:p>
          <a:p>
            <a:r>
              <a:rPr lang="en-US" dirty="0" err="1" smtClean="0"/>
              <a:t>birikmalar</a:t>
            </a:r>
            <a:r>
              <a:rPr lang="en-US" dirty="0" smtClean="0"/>
              <a:t>», «</a:t>
            </a:r>
            <a:r>
              <a:rPr lang="en-US" dirty="0" err="1" smtClean="0"/>
              <a:t>noodatiy</a:t>
            </a:r>
            <a:r>
              <a:rPr lang="en-US" dirty="0" smtClean="0"/>
              <a:t> </a:t>
            </a:r>
            <a:r>
              <a:rPr lang="en-US" dirty="0" err="1" smtClean="0"/>
              <a:t>birikmalar</a:t>
            </a:r>
            <a:r>
              <a:rPr lang="en-US" dirty="0" smtClean="0"/>
              <a:t>» </a:t>
            </a:r>
            <a:r>
              <a:rPr lang="en-US" dirty="0" err="1" smtClean="0"/>
              <a:t>yoki</a:t>
            </a:r>
            <a:r>
              <a:rPr lang="en-US" dirty="0" smtClean="0"/>
              <a:t> «</a:t>
            </a:r>
            <a:r>
              <a:rPr lang="en-US" dirty="0" err="1" smtClean="0"/>
              <a:t>g'ayriodatiy</a:t>
            </a:r>
            <a:r>
              <a:rPr lang="en-US" dirty="0" smtClean="0"/>
              <a:t> </a:t>
            </a:r>
            <a:r>
              <a:rPr lang="en-US" dirty="0" err="1" smtClean="0"/>
              <a:t>birikmalar</a:t>
            </a:r>
            <a:r>
              <a:rPr lang="en-US" dirty="0" smtClean="0"/>
              <a:t>» </a:t>
            </a:r>
            <a:r>
              <a:rPr lang="en-US" dirty="0" err="1" smtClean="0"/>
              <a:t>deb</a:t>
            </a:r>
            <a:r>
              <a:rPr lang="en-US" dirty="0" smtClean="0"/>
              <a:t> ham </a:t>
            </a:r>
            <a:r>
              <a:rPr lang="en-US" dirty="0" err="1" smtClean="0"/>
              <a:t>yuritiladi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Tm="796">
    <p:wipe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/>
              <a:t>Sinekdoxa</a:t>
            </a:r>
            <a:r>
              <a:rPr lang="en-US" b="1" dirty="0" smtClean="0"/>
              <a:t> </a:t>
            </a:r>
            <a:r>
              <a:rPr lang="en-US" dirty="0" err="1" smtClean="0"/>
              <a:t>deb</a:t>
            </a:r>
            <a:r>
              <a:rPr lang="en-US" dirty="0" smtClean="0"/>
              <a:t> </a:t>
            </a:r>
            <a:r>
              <a:rPr lang="en-US" dirty="0" err="1" smtClean="0"/>
              <a:t>butun</a:t>
            </a:r>
            <a:r>
              <a:rPr lang="en-US" dirty="0" smtClean="0"/>
              <a:t> </a:t>
            </a:r>
            <a:r>
              <a:rPr lang="en-US" dirty="0" err="1" smtClean="0"/>
              <a:t>bo’lak</a:t>
            </a:r>
            <a:r>
              <a:rPr lang="en-US" dirty="0" smtClean="0"/>
              <a:t> </a:t>
            </a:r>
            <a:r>
              <a:rPr lang="en-US" dirty="0" err="1" smtClean="0"/>
              <a:t>munosabatiga</a:t>
            </a:r>
            <a:r>
              <a:rPr lang="en-US" dirty="0" smtClean="0"/>
              <a:t> </a:t>
            </a:r>
            <a:r>
              <a:rPr lang="en-US" dirty="0" err="1" smtClean="0"/>
              <a:t>asoslanuvchi</a:t>
            </a:r>
            <a:r>
              <a:rPr lang="en-US" dirty="0" smtClean="0"/>
              <a:t> </a:t>
            </a:r>
            <a:r>
              <a:rPr lang="en-US" dirty="0" err="1" smtClean="0"/>
              <a:t>ma'no</a:t>
            </a:r>
            <a:r>
              <a:rPr lang="en-US" dirty="0" smtClean="0"/>
              <a:t> </a:t>
            </a:r>
            <a:r>
              <a:rPr lang="en-US" dirty="0" err="1" smtClean="0"/>
              <a:t>ko’chishiga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aytiladi</a:t>
            </a:r>
            <a:r>
              <a:rPr lang="en-US" dirty="0" smtClean="0"/>
              <a:t>. </a:t>
            </a:r>
            <a:r>
              <a:rPr lang="en-US" dirty="0" err="1" smtClean="0"/>
              <a:t>Adabiyotlarda</a:t>
            </a:r>
            <a:r>
              <a:rPr lang="en-US" dirty="0" smtClean="0"/>
              <a:t> «</a:t>
            </a:r>
            <a:r>
              <a:rPr lang="en-US" dirty="0" err="1" smtClean="0"/>
              <a:t>ko’plik</a:t>
            </a:r>
            <a:r>
              <a:rPr lang="en-US" dirty="0" smtClean="0"/>
              <a:t> </a:t>
            </a:r>
            <a:r>
              <a:rPr lang="en-US" dirty="0" err="1" smtClean="0"/>
              <a:t>o’rnida</a:t>
            </a:r>
            <a:r>
              <a:rPr lang="en-US" dirty="0" smtClean="0"/>
              <a:t> </a:t>
            </a:r>
            <a:r>
              <a:rPr lang="en-US" dirty="0" err="1" smtClean="0"/>
              <a:t>birlik</a:t>
            </a:r>
            <a:r>
              <a:rPr lang="en-US" dirty="0" smtClean="0"/>
              <a:t> </a:t>
            </a:r>
            <a:r>
              <a:rPr lang="en-US" dirty="0" err="1" smtClean="0"/>
              <a:t>yoxud</a:t>
            </a:r>
            <a:r>
              <a:rPr lang="en-US" dirty="0" smtClean="0"/>
              <a:t> </a:t>
            </a:r>
            <a:r>
              <a:rPr lang="en-US" dirty="0" err="1" smtClean="0"/>
              <a:t>birlik</a:t>
            </a:r>
            <a:r>
              <a:rPr lang="en-US" dirty="0" smtClean="0"/>
              <a:t> </a:t>
            </a:r>
            <a:r>
              <a:rPr lang="en-US" dirty="0" err="1" smtClean="0"/>
              <a:t>o’rnida</a:t>
            </a:r>
            <a:r>
              <a:rPr lang="en-US" dirty="0" smtClean="0"/>
              <a:t> </a:t>
            </a:r>
            <a:r>
              <a:rPr lang="en-US" dirty="0" err="1" smtClean="0"/>
              <a:t>ko’plik</a:t>
            </a:r>
            <a:r>
              <a:rPr lang="en-US" dirty="0" smtClean="0"/>
              <a:t> </a:t>
            </a:r>
            <a:r>
              <a:rPr lang="en-US" dirty="0" err="1" smtClean="0"/>
              <a:t>shakllarini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qo’llash</a:t>
            </a:r>
            <a:r>
              <a:rPr lang="en-US" dirty="0" smtClean="0"/>
              <a:t> </a:t>
            </a:r>
            <a:r>
              <a:rPr lang="en-US" dirty="0" err="1" smtClean="0"/>
              <a:t>yo’li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ham </a:t>
            </a:r>
            <a:r>
              <a:rPr lang="en-US" dirty="0" err="1" smtClean="0"/>
              <a:t>sinekdoxalar</a:t>
            </a:r>
            <a:r>
              <a:rPr lang="en-US" dirty="0" smtClean="0"/>
              <a:t> </a:t>
            </a:r>
            <a:r>
              <a:rPr lang="en-US" dirty="0" err="1" smtClean="0"/>
              <a:t>yaratish</a:t>
            </a:r>
            <a:r>
              <a:rPr lang="en-US" dirty="0" smtClean="0"/>
              <a:t> mumkin»ligi83 </a:t>
            </a:r>
            <a:r>
              <a:rPr lang="en-US" dirty="0" err="1" smtClean="0"/>
              <a:t>aytilgan</a:t>
            </a:r>
            <a:r>
              <a:rPr lang="en-US" dirty="0" smtClean="0"/>
              <a:t>. </a:t>
            </a:r>
            <a:r>
              <a:rPr lang="en-US" i="1" dirty="0" err="1" smtClean="0"/>
              <a:t>Daraxtlar</a:t>
            </a:r>
            <a:endParaRPr lang="ru-RU" dirty="0" smtClean="0"/>
          </a:p>
          <a:p>
            <a:pPr>
              <a:buNone/>
            </a:pPr>
            <a:r>
              <a:rPr lang="en-US" i="1" dirty="0" smtClean="0"/>
              <a:t>  </a:t>
            </a:r>
            <a:r>
              <a:rPr lang="en-US" i="1" dirty="0" err="1" smtClean="0"/>
              <a:t>sarg’aydi</a:t>
            </a:r>
            <a:r>
              <a:rPr lang="en-US" i="1" dirty="0" smtClean="0"/>
              <a:t>, </a:t>
            </a:r>
            <a:r>
              <a:rPr lang="en-US" i="1" dirty="0" err="1" smtClean="0"/>
              <a:t>olma</a:t>
            </a:r>
            <a:r>
              <a:rPr lang="en-US" i="1" dirty="0" smtClean="0"/>
              <a:t> </a:t>
            </a:r>
            <a:r>
              <a:rPr lang="en-US" i="1" dirty="0" err="1" smtClean="0"/>
              <a:t>gulladi</a:t>
            </a:r>
            <a:r>
              <a:rPr lang="en-US" i="1" dirty="0" smtClean="0"/>
              <a:t>, </a:t>
            </a:r>
            <a:r>
              <a:rPr lang="en-US" i="1" dirty="0" err="1" smtClean="0"/>
              <a:t>qo’limni</a:t>
            </a:r>
            <a:r>
              <a:rPr lang="en-US" i="1" dirty="0" smtClean="0"/>
              <a:t> </a:t>
            </a:r>
            <a:r>
              <a:rPr lang="en-US" i="1" dirty="0" err="1" smtClean="0"/>
              <a:t>kesib</a:t>
            </a:r>
            <a:r>
              <a:rPr lang="en-US" i="1" dirty="0" smtClean="0"/>
              <a:t> </a:t>
            </a:r>
            <a:r>
              <a:rPr lang="en-US" i="1" dirty="0" err="1" smtClean="0"/>
              <a:t>oldim</a:t>
            </a:r>
            <a:r>
              <a:rPr lang="en-US" i="1" dirty="0" smtClean="0"/>
              <a:t> </a:t>
            </a:r>
            <a:r>
              <a:rPr lang="en-US" dirty="0" err="1" smtClean="0"/>
              <a:t>birikmalarida</a:t>
            </a:r>
            <a:r>
              <a:rPr lang="en-US" dirty="0" smtClean="0"/>
              <a:t> </a:t>
            </a:r>
            <a:r>
              <a:rPr lang="en-US" dirty="0" err="1" smtClean="0"/>
              <a:t>butunning</a:t>
            </a:r>
            <a:r>
              <a:rPr lang="en-US" dirty="0" smtClean="0"/>
              <a:t> </a:t>
            </a:r>
            <a:r>
              <a:rPr lang="en-US" dirty="0" err="1" smtClean="0"/>
              <a:t>nomi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bo’lak</a:t>
            </a:r>
            <a:r>
              <a:rPr lang="en-US" dirty="0" smtClean="0"/>
              <a:t>; </a:t>
            </a:r>
            <a:r>
              <a:rPr lang="en-US" i="1" dirty="0" err="1" smtClean="0"/>
              <a:t>har</a:t>
            </a:r>
            <a:r>
              <a:rPr lang="en-US" i="1" dirty="0" smtClean="0"/>
              <a:t> </a:t>
            </a:r>
            <a:r>
              <a:rPr lang="en-US" i="1" dirty="0" err="1" smtClean="0"/>
              <a:t>ishga</a:t>
            </a:r>
            <a:r>
              <a:rPr lang="en-US" i="1" dirty="0" smtClean="0"/>
              <a:t> </a:t>
            </a:r>
            <a:r>
              <a:rPr lang="en-US" i="1" dirty="0" err="1" smtClean="0"/>
              <a:t>burnini</a:t>
            </a:r>
            <a:r>
              <a:rPr lang="en-US" i="1" dirty="0" smtClean="0"/>
              <a:t> </a:t>
            </a:r>
            <a:r>
              <a:rPr lang="en-US" i="1" dirty="0" err="1" smtClean="0"/>
              <a:t>suqmoq</a:t>
            </a:r>
            <a:r>
              <a:rPr lang="en-US" i="1" dirty="0" smtClean="0"/>
              <a:t>, </a:t>
            </a:r>
            <a:r>
              <a:rPr lang="en-US" i="1" dirty="0" err="1" smtClean="0"/>
              <a:t>tirnoqqa</a:t>
            </a:r>
            <a:r>
              <a:rPr lang="en-US" i="1" dirty="0" smtClean="0"/>
              <a:t> </a:t>
            </a:r>
            <a:r>
              <a:rPr lang="en-US" i="1" dirty="0" err="1" smtClean="0"/>
              <a:t>zor</a:t>
            </a:r>
            <a:r>
              <a:rPr lang="en-US" i="1" dirty="0" smtClean="0"/>
              <a:t>, </a:t>
            </a:r>
            <a:r>
              <a:rPr lang="en-US" i="1" dirty="0" err="1" smtClean="0"/>
              <a:t>jamoaning</a:t>
            </a:r>
            <a:r>
              <a:rPr lang="en-US" i="1" dirty="0" smtClean="0"/>
              <a:t> </a:t>
            </a:r>
            <a:r>
              <a:rPr lang="en-US" i="1" dirty="0" err="1" smtClean="0"/>
              <a:t>qo’li</a:t>
            </a:r>
            <a:r>
              <a:rPr lang="en-US" i="1" dirty="0" smtClean="0"/>
              <a:t> </a:t>
            </a:r>
            <a:r>
              <a:rPr lang="en-US" i="1" dirty="0" err="1" smtClean="0"/>
              <a:t>baland</a:t>
            </a:r>
            <a:r>
              <a:rPr lang="en-US" i="1" dirty="0" smtClean="0"/>
              <a:t> </a:t>
            </a:r>
            <a:r>
              <a:rPr lang="en-US" i="1" dirty="0" err="1" smtClean="0"/>
              <a:t>keldi</a:t>
            </a:r>
            <a:r>
              <a:rPr lang="en-US" i="1" dirty="0" smtClean="0"/>
              <a:t> </a:t>
            </a:r>
            <a:r>
              <a:rPr lang="en-US" dirty="0" err="1" smtClean="0"/>
              <a:t>kabibirikmalarda</a:t>
            </a:r>
            <a:r>
              <a:rPr lang="en-US" dirty="0" smtClean="0"/>
              <a:t> </a:t>
            </a:r>
            <a:r>
              <a:rPr lang="en-US" dirty="0" err="1" smtClean="0"/>
              <a:t>qismning</a:t>
            </a:r>
            <a:r>
              <a:rPr lang="en-US" dirty="0" smtClean="0"/>
              <a:t> </a:t>
            </a:r>
            <a:r>
              <a:rPr lang="en-US" dirty="0" err="1" smtClean="0"/>
              <a:t>nomi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butun</a:t>
            </a:r>
            <a:r>
              <a:rPr lang="en-US" dirty="0" smtClean="0"/>
              <a:t> </a:t>
            </a:r>
            <a:r>
              <a:rPr lang="en-US" dirty="0" err="1" smtClean="0"/>
              <a:t>ifodalanyapti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183880" cy="592935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Yevropa</a:t>
            </a:r>
            <a:r>
              <a:rPr lang="en-US" dirty="0" smtClean="0"/>
              <a:t> </a:t>
            </a:r>
            <a:r>
              <a:rPr lang="en-US" dirty="0" err="1" smtClean="0"/>
              <a:t>adabiyotshunosligida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hodisa</a:t>
            </a:r>
            <a:r>
              <a:rPr lang="en-US" dirty="0" smtClean="0"/>
              <a:t> </a:t>
            </a:r>
            <a:r>
              <a:rPr lang="en-US" b="1" dirty="0" smtClean="0"/>
              <a:t>«</a:t>
            </a:r>
            <a:r>
              <a:rPr lang="en-US" b="1" dirty="0" err="1" smtClean="0"/>
              <a:t>ironiya</a:t>
            </a:r>
            <a:r>
              <a:rPr lang="en-US" b="1" dirty="0" smtClean="0"/>
              <a:t>» </a:t>
            </a:r>
            <a:r>
              <a:rPr lang="en-US" dirty="0" err="1" smtClean="0"/>
              <a:t>atamasi</a:t>
            </a:r>
            <a:r>
              <a:rPr lang="en-US" dirty="0" smtClean="0"/>
              <a:t> </a:t>
            </a:r>
            <a:r>
              <a:rPr lang="en-US" dirty="0" err="1" smtClean="0"/>
              <a:t>ostida</a:t>
            </a:r>
            <a:r>
              <a:rPr lang="en-US" dirty="0" smtClean="0"/>
              <a:t> </a:t>
            </a:r>
            <a:r>
              <a:rPr lang="en-US" dirty="0" err="1" smtClean="0"/>
              <a:t>umumlashtiriladi</a:t>
            </a:r>
            <a:r>
              <a:rPr lang="en-US" dirty="0" smtClean="0"/>
              <a:t>. </a:t>
            </a:r>
            <a:r>
              <a:rPr lang="en-US" dirty="0" err="1" smtClean="0"/>
              <a:t>Uning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antifraza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masxara</a:t>
            </a:r>
            <a:r>
              <a:rPr lang="en-US" dirty="0" smtClean="0"/>
              <a:t>, u </a:t>
            </a:r>
            <a:r>
              <a:rPr lang="en-US" dirty="0" err="1" smtClean="0"/>
              <a:t>yoki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ijobiy</a:t>
            </a:r>
            <a:r>
              <a:rPr lang="en-US" dirty="0" smtClean="0"/>
              <a:t> </a:t>
            </a:r>
            <a:r>
              <a:rPr lang="en-US" dirty="0" err="1" smtClean="0"/>
              <a:t>xususiyatni</a:t>
            </a:r>
            <a:r>
              <a:rPr lang="en-US" dirty="0" smtClean="0"/>
              <a:t> </a:t>
            </a:r>
            <a:r>
              <a:rPr lang="en-US" dirty="0" err="1" smtClean="0"/>
              <a:t>kulgi</a:t>
            </a:r>
            <a:r>
              <a:rPr lang="en-US" dirty="0" smtClean="0"/>
              <a:t>, </a:t>
            </a:r>
            <a:r>
              <a:rPr lang="en-US" dirty="0" err="1" smtClean="0"/>
              <a:t>kalaka</a:t>
            </a:r>
            <a:r>
              <a:rPr lang="en-US" dirty="0" smtClean="0"/>
              <a:t> </a:t>
            </a:r>
            <a:r>
              <a:rPr lang="en-US" dirty="0" err="1" smtClean="0"/>
              <a:t>yo’li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inkor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qilish</a:t>
            </a:r>
            <a:r>
              <a:rPr lang="en-US" dirty="0" smtClean="0"/>
              <a:t>) </a:t>
            </a:r>
            <a:r>
              <a:rPr lang="en-US" dirty="0" err="1" smtClean="0"/>
              <a:t>hamda</a:t>
            </a:r>
            <a:r>
              <a:rPr lang="en-US" dirty="0" smtClean="0"/>
              <a:t> </a:t>
            </a:r>
            <a:r>
              <a:rPr lang="en-US" b="1" dirty="0" err="1" smtClean="0"/>
              <a:t>sarkazm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zaharxanda</a:t>
            </a:r>
            <a:r>
              <a:rPr lang="en-US" dirty="0" smtClean="0"/>
              <a:t> </a:t>
            </a:r>
            <a:r>
              <a:rPr lang="en-US" dirty="0" err="1" smtClean="0"/>
              <a:t>ta'na</a:t>
            </a:r>
            <a:r>
              <a:rPr lang="en-US" dirty="0" smtClean="0"/>
              <a:t>, </a:t>
            </a:r>
            <a:r>
              <a:rPr lang="en-US" dirty="0" err="1" smtClean="0"/>
              <a:t>istehzoli</a:t>
            </a:r>
            <a:r>
              <a:rPr lang="en-US" dirty="0" smtClean="0"/>
              <a:t> </a:t>
            </a:r>
            <a:r>
              <a:rPr lang="en-US" dirty="0" err="1" smtClean="0"/>
              <a:t>piching</a:t>
            </a:r>
            <a:r>
              <a:rPr lang="en-US" dirty="0" smtClean="0"/>
              <a:t>, </a:t>
            </a:r>
            <a:r>
              <a:rPr lang="en-US" dirty="0" err="1" smtClean="0"/>
              <a:t>shama</a:t>
            </a:r>
            <a:r>
              <a:rPr lang="en-US" dirty="0" smtClean="0"/>
              <a:t>) </a:t>
            </a:r>
            <a:r>
              <a:rPr lang="en-US" dirty="0" err="1" smtClean="0"/>
              <a:t>deb</a:t>
            </a:r>
            <a:r>
              <a:rPr lang="en-US" dirty="0" smtClean="0"/>
              <a:t> </a:t>
            </a:r>
            <a:r>
              <a:rPr lang="en-US" dirty="0" err="1" smtClean="0"/>
              <a:t>ataluvchi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ko’rinishlari</a:t>
            </a:r>
            <a:r>
              <a:rPr lang="en-US" dirty="0" smtClean="0"/>
              <a:t> </a:t>
            </a:r>
            <a:r>
              <a:rPr lang="en-US" dirty="0" err="1" smtClean="0"/>
              <a:t>farqlanadi</a:t>
            </a:r>
            <a:r>
              <a:rPr lang="en-US" dirty="0" smtClean="0"/>
              <a:t>. </a:t>
            </a:r>
            <a:r>
              <a:rPr lang="en-US" dirty="0" err="1" smtClean="0"/>
              <a:t>Mohir</a:t>
            </a:r>
            <a:r>
              <a:rPr lang="en-US" dirty="0" smtClean="0"/>
              <a:t> </a:t>
            </a:r>
            <a:r>
              <a:rPr lang="en-US" dirty="0" err="1" smtClean="0"/>
              <a:t>so’z</a:t>
            </a:r>
            <a:r>
              <a:rPr lang="en-US" dirty="0" smtClean="0"/>
              <a:t> </a:t>
            </a:r>
            <a:r>
              <a:rPr lang="en-US" dirty="0" err="1" smtClean="0"/>
              <a:t>ustasi</a:t>
            </a:r>
            <a:r>
              <a:rPr lang="en-US" dirty="0" smtClean="0"/>
              <a:t>, </a:t>
            </a:r>
            <a:r>
              <a:rPr lang="en-US" dirty="0" err="1" smtClean="0"/>
              <a:t>xalqimizning</a:t>
            </a:r>
            <a:r>
              <a:rPr lang="en-US" dirty="0" smtClean="0"/>
              <a:t> </a:t>
            </a:r>
            <a:r>
              <a:rPr lang="en-US" dirty="0" err="1" smtClean="0"/>
              <a:t>ardoqli</a:t>
            </a:r>
            <a:r>
              <a:rPr lang="en-US" dirty="0" smtClean="0"/>
              <a:t> </a:t>
            </a:r>
            <a:r>
              <a:rPr lang="en-US" dirty="0" err="1" smtClean="0"/>
              <a:t>adibi</a:t>
            </a:r>
            <a:r>
              <a:rPr lang="en-US" dirty="0" smtClean="0"/>
              <a:t> Abdulla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Qahhor</a:t>
            </a:r>
            <a:r>
              <a:rPr lang="en-US" dirty="0" smtClean="0"/>
              <a:t> </a:t>
            </a:r>
            <a:r>
              <a:rPr lang="en-US" dirty="0" err="1" smtClean="0"/>
              <a:t>asarlarida</a:t>
            </a:r>
            <a:r>
              <a:rPr lang="en-US" dirty="0" smtClean="0"/>
              <a:t> </a:t>
            </a:r>
            <a:r>
              <a:rPr lang="en-US" dirty="0" err="1" smtClean="0"/>
              <a:t>kinoyaning</a:t>
            </a:r>
            <a:r>
              <a:rPr lang="en-US" dirty="0" smtClean="0"/>
              <a:t> </a:t>
            </a:r>
            <a:r>
              <a:rPr lang="en-US" dirty="0" err="1" smtClean="0"/>
              <a:t>nodir</a:t>
            </a:r>
            <a:r>
              <a:rPr lang="en-US" dirty="0" smtClean="0"/>
              <a:t> </a:t>
            </a:r>
            <a:r>
              <a:rPr lang="en-US" dirty="0" err="1" smtClean="0"/>
              <a:t>namunalarini</a:t>
            </a:r>
            <a:r>
              <a:rPr lang="en-US" dirty="0" smtClean="0"/>
              <a:t> </a:t>
            </a:r>
            <a:r>
              <a:rPr lang="en-US" dirty="0" err="1" smtClean="0"/>
              <a:t>uchratish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. U «</a:t>
            </a:r>
            <a:r>
              <a:rPr lang="en-US" dirty="0" err="1" smtClean="0"/>
              <a:t>Mayiz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yemagan</a:t>
            </a:r>
            <a:r>
              <a:rPr lang="en-US" dirty="0" smtClean="0"/>
              <a:t> </a:t>
            </a:r>
            <a:r>
              <a:rPr lang="en-US" dirty="0" err="1" smtClean="0"/>
              <a:t>xotin</a:t>
            </a:r>
            <a:r>
              <a:rPr lang="en-US" dirty="0" smtClean="0"/>
              <a:t>», «</a:t>
            </a:r>
            <a:r>
              <a:rPr lang="en-US" dirty="0" err="1" smtClean="0"/>
              <a:t>Adabiyot</a:t>
            </a:r>
            <a:r>
              <a:rPr lang="en-US" dirty="0" smtClean="0"/>
              <a:t> </a:t>
            </a:r>
            <a:r>
              <a:rPr lang="en-US" dirty="0" err="1" smtClean="0"/>
              <a:t>muallimi</a:t>
            </a:r>
            <a:r>
              <a:rPr lang="en-US" dirty="0" smtClean="0"/>
              <a:t>", “</a:t>
            </a:r>
            <a:r>
              <a:rPr lang="en-US" dirty="0" err="1" smtClean="0"/>
              <a:t>Nutq</a:t>
            </a:r>
            <a:r>
              <a:rPr lang="en-US" dirty="0" smtClean="0"/>
              <a:t>” </a:t>
            </a:r>
            <a:r>
              <a:rPr lang="en-US" dirty="0" err="1" smtClean="0"/>
              <a:t>kabi</a:t>
            </a:r>
            <a:r>
              <a:rPr lang="en-US" dirty="0" smtClean="0"/>
              <a:t> </a:t>
            </a:r>
            <a:r>
              <a:rPr lang="en-US" dirty="0" err="1" smtClean="0"/>
              <a:t>hajviy</a:t>
            </a:r>
            <a:r>
              <a:rPr lang="en-US" dirty="0" smtClean="0"/>
              <a:t> </a:t>
            </a:r>
            <a:r>
              <a:rPr lang="en-US" dirty="0" err="1" smtClean="0"/>
              <a:t>hikoya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fel'etonlarida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kinoyaning</a:t>
            </a:r>
            <a:r>
              <a:rPr lang="en-US" dirty="0" smtClean="0"/>
              <a:t> </a:t>
            </a:r>
            <a:r>
              <a:rPr lang="en-US" dirty="0" err="1" smtClean="0"/>
              <a:t>turli</a:t>
            </a:r>
            <a:r>
              <a:rPr lang="en-US" dirty="0" smtClean="0"/>
              <a:t> </a:t>
            </a:r>
            <a:r>
              <a:rPr lang="en-US" dirty="0" err="1" smtClean="0"/>
              <a:t>ko’rinishlaridan</a:t>
            </a:r>
            <a:r>
              <a:rPr lang="en-US" dirty="0" smtClean="0"/>
              <a:t> </a:t>
            </a:r>
            <a:r>
              <a:rPr lang="en-US" dirty="0" err="1" smtClean="0"/>
              <a:t>foydalangan</a:t>
            </a:r>
            <a:r>
              <a:rPr lang="en-US" dirty="0" smtClean="0"/>
              <a:t> </a:t>
            </a:r>
            <a:r>
              <a:rPr lang="en-US" dirty="0" err="1" smtClean="0"/>
              <a:t>holda</a:t>
            </a:r>
            <a:r>
              <a:rPr lang="en-US" dirty="0" smtClean="0"/>
              <a:t> </a:t>
            </a:r>
            <a:r>
              <a:rPr lang="en-US" dirty="0" err="1" smtClean="0"/>
              <a:t>betakror</a:t>
            </a:r>
            <a:r>
              <a:rPr lang="en-US" dirty="0" smtClean="0"/>
              <a:t> </a:t>
            </a:r>
            <a:r>
              <a:rPr lang="en-US" dirty="0" err="1" smtClean="0"/>
              <a:t>obrazlar</a:t>
            </a:r>
            <a:r>
              <a:rPr lang="en-US" dirty="0" smtClean="0"/>
              <a:t> </a:t>
            </a:r>
            <a:r>
              <a:rPr lang="en-US" dirty="0" err="1" smtClean="0"/>
              <a:t>yaratgan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push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  </a:t>
            </a:r>
            <a:r>
              <a:rPr lang="en-US" b="1" dirty="0" err="1" smtClean="0"/>
              <a:t>Perifraz</a:t>
            </a:r>
            <a:r>
              <a:rPr lang="en-US" b="1" dirty="0" smtClean="0"/>
              <a:t> </a:t>
            </a:r>
            <a:r>
              <a:rPr lang="en-US" dirty="0" err="1" smtClean="0"/>
              <a:t>deb</a:t>
            </a:r>
            <a:r>
              <a:rPr lang="en-US" dirty="0" smtClean="0"/>
              <a:t> </a:t>
            </a:r>
            <a:r>
              <a:rPr lang="en-US" dirty="0" err="1" smtClean="0"/>
              <a:t>ataluvchi</a:t>
            </a:r>
            <a:r>
              <a:rPr lang="en-US" dirty="0" smtClean="0"/>
              <a:t> </a:t>
            </a:r>
            <a:r>
              <a:rPr lang="en-US" dirty="0" err="1" smtClean="0"/>
              <a:t>tasviriy</a:t>
            </a:r>
            <a:r>
              <a:rPr lang="en-US" dirty="0" smtClean="0"/>
              <a:t> </a:t>
            </a:r>
            <a:r>
              <a:rPr lang="en-US" dirty="0" err="1" smtClean="0"/>
              <a:t>ifodalar</a:t>
            </a:r>
            <a:r>
              <a:rPr lang="en-US" dirty="0" smtClean="0"/>
              <a:t> ham </a:t>
            </a:r>
            <a:r>
              <a:rPr lang="en-US" dirty="0" err="1" smtClean="0"/>
              <a:t>badiiy</a:t>
            </a:r>
            <a:r>
              <a:rPr lang="en-US" dirty="0" smtClean="0"/>
              <a:t> </a:t>
            </a:r>
            <a:r>
              <a:rPr lang="en-US" dirty="0" err="1" smtClean="0"/>
              <a:t>nutqning</a:t>
            </a:r>
            <a:r>
              <a:rPr lang="en-US" dirty="0" smtClean="0"/>
              <a:t> </a:t>
            </a:r>
            <a:r>
              <a:rPr lang="en-US" dirty="0" err="1" smtClean="0"/>
              <a:t>emotsionalekspressivligini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ta'minlovchi</a:t>
            </a:r>
            <a:r>
              <a:rPr lang="en-US" dirty="0" smtClean="0"/>
              <a:t> </a:t>
            </a:r>
            <a:r>
              <a:rPr lang="en-US" dirty="0" err="1" smtClean="0"/>
              <a:t>uslubiy</a:t>
            </a:r>
            <a:r>
              <a:rPr lang="en-US" dirty="0" smtClean="0"/>
              <a:t> </a:t>
            </a:r>
            <a:r>
              <a:rPr lang="en-US" dirty="0" err="1" smtClean="0"/>
              <a:t>vositalardan</a:t>
            </a:r>
            <a:r>
              <a:rPr lang="en-US" dirty="0" smtClean="0"/>
              <a:t> </a:t>
            </a:r>
            <a:r>
              <a:rPr lang="en-US" dirty="0" err="1" smtClean="0"/>
              <a:t>hisoblanadi</a:t>
            </a:r>
            <a:r>
              <a:rPr lang="en-US" dirty="0" smtClean="0"/>
              <a:t>. </a:t>
            </a:r>
            <a:r>
              <a:rPr lang="en-US" dirty="0" err="1" smtClean="0"/>
              <a:t>Perifraz</a:t>
            </a:r>
            <a:r>
              <a:rPr lang="en-US" dirty="0" smtClean="0"/>
              <a:t> </a:t>
            </a:r>
            <a:r>
              <a:rPr lang="en-US" dirty="0" err="1" smtClean="0"/>
              <a:t>deb</a:t>
            </a:r>
            <a:r>
              <a:rPr lang="en-US" dirty="0" smtClean="0"/>
              <a:t> “</a:t>
            </a:r>
            <a:r>
              <a:rPr lang="en-US" dirty="0" err="1" smtClean="0"/>
              <a:t>narsa</a:t>
            </a:r>
            <a:r>
              <a:rPr lang="en-US" dirty="0" smtClean="0"/>
              <a:t>,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hodisani</a:t>
            </a:r>
            <a:r>
              <a:rPr lang="en-US" dirty="0" smtClean="0"/>
              <a:t> </a:t>
            </a:r>
            <a:r>
              <a:rPr lang="en-US" dirty="0" err="1" smtClean="0"/>
              <a:t>o’z</a:t>
            </a:r>
            <a:r>
              <a:rPr lang="en-US" dirty="0" smtClean="0"/>
              <a:t> </a:t>
            </a:r>
            <a:r>
              <a:rPr lang="en-US" dirty="0" err="1" smtClean="0"/>
              <a:t>nomi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emas</a:t>
            </a:r>
            <a:r>
              <a:rPr lang="en-US" dirty="0" smtClean="0"/>
              <a:t>, </a:t>
            </a:r>
            <a:r>
              <a:rPr lang="en-US" dirty="0" err="1" smtClean="0"/>
              <a:t>ularni</a:t>
            </a:r>
            <a:r>
              <a:rPr lang="en-US" dirty="0" smtClean="0"/>
              <a:t> </a:t>
            </a:r>
            <a:r>
              <a:rPr lang="en-US" dirty="0" err="1" smtClean="0"/>
              <a:t>xarakterli</a:t>
            </a:r>
            <a:r>
              <a:rPr lang="en-US" dirty="0" smtClean="0"/>
              <a:t> </a:t>
            </a:r>
            <a:r>
              <a:rPr lang="en-US" dirty="0" err="1" smtClean="0"/>
              <a:t>belgi</a:t>
            </a:r>
            <a:r>
              <a:rPr lang="en-US" dirty="0" smtClean="0"/>
              <a:t> – </a:t>
            </a:r>
            <a:r>
              <a:rPr lang="en-US" dirty="0" err="1" smtClean="0"/>
              <a:t>xususiyatlari</a:t>
            </a:r>
            <a:r>
              <a:rPr lang="en-US" dirty="0" smtClean="0"/>
              <a:t> </a:t>
            </a:r>
            <a:r>
              <a:rPr lang="en-US" dirty="0" err="1" smtClean="0"/>
              <a:t>asosida</a:t>
            </a:r>
            <a:r>
              <a:rPr lang="en-US" dirty="0" smtClean="0"/>
              <a:t> </a:t>
            </a:r>
            <a:r>
              <a:rPr lang="en-US" dirty="0" err="1" smtClean="0"/>
              <a:t>tasviriy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ifodalash”ga</a:t>
            </a:r>
            <a:r>
              <a:rPr lang="en-US" dirty="0" smtClean="0"/>
              <a:t> </a:t>
            </a:r>
            <a:r>
              <a:rPr lang="en-US" dirty="0" err="1" smtClean="0"/>
              <a:t>aytiladi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comb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847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Masalan</a:t>
            </a:r>
            <a:r>
              <a:rPr lang="en-US" dirty="0" smtClean="0"/>
              <a:t>:</a:t>
            </a:r>
            <a:endParaRPr lang="ru-RU" dirty="0" smtClean="0"/>
          </a:p>
          <a:p>
            <a:r>
              <a:rPr lang="en-US" b="1" i="1" dirty="0" err="1" smtClean="0"/>
              <a:t>uchuvchilar</a:t>
            </a:r>
            <a:r>
              <a:rPr lang="en-US" b="1" i="1" dirty="0" smtClean="0"/>
              <a:t> </a:t>
            </a:r>
            <a:r>
              <a:rPr lang="en-US" i="1" dirty="0" smtClean="0"/>
              <a:t>– </a:t>
            </a:r>
            <a:r>
              <a:rPr lang="en-US" i="1" dirty="0" err="1" smtClean="0"/>
              <a:t>samo</a:t>
            </a:r>
            <a:r>
              <a:rPr lang="en-US" i="1" dirty="0" smtClean="0"/>
              <a:t> </a:t>
            </a:r>
            <a:r>
              <a:rPr lang="en-US" i="1" dirty="0" err="1" smtClean="0"/>
              <a:t>lochinlari</a:t>
            </a:r>
            <a:r>
              <a:rPr lang="en-US" i="1" dirty="0" smtClean="0"/>
              <a:t>, </a:t>
            </a:r>
            <a:r>
              <a:rPr lang="en-US" b="1" i="1" dirty="0" err="1" smtClean="0"/>
              <a:t>akula</a:t>
            </a:r>
            <a:r>
              <a:rPr lang="en-US" b="1" i="1" dirty="0" smtClean="0"/>
              <a:t> </a:t>
            </a:r>
            <a:r>
              <a:rPr lang="en-US" i="1" dirty="0" smtClean="0"/>
              <a:t>– </a:t>
            </a:r>
            <a:r>
              <a:rPr lang="en-US" i="1" dirty="0" err="1" smtClean="0"/>
              <a:t>suv</a:t>
            </a:r>
            <a:r>
              <a:rPr lang="en-US" i="1" dirty="0" smtClean="0"/>
              <a:t> </a:t>
            </a:r>
            <a:r>
              <a:rPr lang="en-US" i="1" dirty="0" err="1" smtClean="0"/>
              <a:t>osti</a:t>
            </a:r>
            <a:r>
              <a:rPr lang="en-US" i="1" dirty="0" smtClean="0"/>
              <a:t> </a:t>
            </a:r>
            <a:r>
              <a:rPr lang="en-US" i="1" dirty="0" err="1" smtClean="0"/>
              <a:t>hukmdori</a:t>
            </a:r>
            <a:r>
              <a:rPr lang="en-US" i="1" dirty="0" smtClean="0"/>
              <a:t>, </a:t>
            </a:r>
            <a:r>
              <a:rPr lang="en-US" b="1" i="1" dirty="0" err="1" smtClean="0"/>
              <a:t>sher</a:t>
            </a:r>
            <a:r>
              <a:rPr lang="en-US" b="1" i="1" dirty="0" smtClean="0"/>
              <a:t> </a:t>
            </a:r>
            <a:r>
              <a:rPr lang="en-US" i="1" dirty="0" smtClean="0"/>
              <a:t>– </a:t>
            </a:r>
            <a:r>
              <a:rPr lang="en-US" i="1" dirty="0" err="1" smtClean="0"/>
              <a:t>hayvonlar</a:t>
            </a:r>
            <a:r>
              <a:rPr lang="en-US" i="1" dirty="0" smtClean="0"/>
              <a:t> </a:t>
            </a:r>
            <a:r>
              <a:rPr lang="en-US" i="1" dirty="0" err="1" smtClean="0"/>
              <a:t>sultoni</a:t>
            </a:r>
            <a:r>
              <a:rPr lang="en-US" i="1" dirty="0" smtClean="0"/>
              <a:t>,</a:t>
            </a:r>
            <a:endParaRPr lang="ru-RU" dirty="0" smtClean="0"/>
          </a:p>
          <a:p>
            <a:r>
              <a:rPr lang="en-US" b="1" i="1" dirty="0" smtClean="0"/>
              <a:t>Samarqand </a:t>
            </a:r>
            <a:r>
              <a:rPr lang="en-US" i="1" dirty="0" smtClean="0"/>
              <a:t>– </a:t>
            </a:r>
            <a:r>
              <a:rPr lang="en-US" i="1" dirty="0" err="1" smtClean="0"/>
              <a:t>Sharq</a:t>
            </a:r>
            <a:r>
              <a:rPr lang="en-US" i="1" dirty="0" smtClean="0"/>
              <a:t> </a:t>
            </a:r>
            <a:r>
              <a:rPr lang="en-US" i="1" dirty="0" err="1" smtClean="0"/>
              <a:t>darvozasi</a:t>
            </a:r>
            <a:r>
              <a:rPr lang="en-US" i="1" dirty="0" smtClean="0"/>
              <a:t>, </a:t>
            </a:r>
            <a:r>
              <a:rPr lang="en-US" b="1" i="1" dirty="0" err="1" smtClean="0"/>
              <a:t>teatr</a:t>
            </a:r>
            <a:r>
              <a:rPr lang="en-US" b="1" i="1" dirty="0" smtClean="0"/>
              <a:t> </a:t>
            </a:r>
            <a:r>
              <a:rPr lang="en-US" i="1" dirty="0" smtClean="0"/>
              <a:t>– </a:t>
            </a:r>
            <a:r>
              <a:rPr lang="en-US" i="1" dirty="0" err="1" smtClean="0"/>
              <a:t>ma'naviyat</a:t>
            </a:r>
            <a:r>
              <a:rPr lang="en-US" i="1" dirty="0" smtClean="0"/>
              <a:t> </a:t>
            </a:r>
            <a:r>
              <a:rPr lang="en-US" i="1" dirty="0" err="1" smtClean="0"/>
              <a:t>o’chog'i</a:t>
            </a:r>
            <a:r>
              <a:rPr lang="en-US" i="1" dirty="0" smtClean="0"/>
              <a:t>, </a:t>
            </a:r>
            <a:r>
              <a:rPr lang="en-US" b="1" i="1" dirty="0" err="1" smtClean="0"/>
              <a:t>yoshlik</a:t>
            </a:r>
            <a:r>
              <a:rPr lang="en-US" b="1" i="1" dirty="0" smtClean="0"/>
              <a:t> </a:t>
            </a:r>
            <a:r>
              <a:rPr lang="en-US" dirty="0" smtClean="0"/>
              <a:t>– </a:t>
            </a:r>
            <a:r>
              <a:rPr lang="en-US" i="1" dirty="0" err="1" smtClean="0"/>
              <a:t>sevgi</a:t>
            </a:r>
            <a:r>
              <a:rPr lang="en-US" i="1" dirty="0" smtClean="0"/>
              <a:t> </a:t>
            </a:r>
            <a:r>
              <a:rPr lang="en-US" i="1" dirty="0" err="1" smtClean="0"/>
              <a:t>fasli</a:t>
            </a:r>
            <a:r>
              <a:rPr lang="en-US" i="1" dirty="0" smtClean="0"/>
              <a:t> </a:t>
            </a:r>
            <a:r>
              <a:rPr lang="en-US" dirty="0" err="1" smtClean="0"/>
              <a:t>kabi</a:t>
            </a:r>
            <a:r>
              <a:rPr lang="en-US" dirty="0" smtClean="0"/>
              <a:t>.</a:t>
            </a:r>
            <a:endParaRPr lang="ru-RU" dirty="0" smtClean="0"/>
          </a:p>
          <a:p>
            <a:r>
              <a:rPr lang="en-US" b="1" dirty="0" err="1" smtClean="0"/>
              <a:t>Mubolag'a</a:t>
            </a:r>
            <a:r>
              <a:rPr lang="en-US" b="1" dirty="0" smtClean="0"/>
              <a:t>, </a:t>
            </a:r>
            <a:r>
              <a:rPr lang="en-US" b="1" dirty="0" err="1" smtClean="0"/>
              <a:t>grotesk</a:t>
            </a:r>
            <a:r>
              <a:rPr lang="en-US" b="1" dirty="0" smtClean="0"/>
              <a:t> </a:t>
            </a:r>
            <a:r>
              <a:rPr lang="en-US" b="1" dirty="0" err="1" smtClean="0"/>
              <a:t>va</a:t>
            </a:r>
            <a:r>
              <a:rPr lang="en-US" b="1" dirty="0" smtClean="0"/>
              <a:t> </a:t>
            </a:r>
            <a:r>
              <a:rPr lang="en-US" b="1" dirty="0" err="1" smtClean="0"/>
              <a:t>kichraytirish</a:t>
            </a:r>
            <a:r>
              <a:rPr lang="en-US" b="1" dirty="0" smtClean="0"/>
              <a:t>. </a:t>
            </a:r>
            <a:r>
              <a:rPr lang="en-US" dirty="0" err="1" smtClean="0"/>
              <a:t>Narsalarni</a:t>
            </a:r>
            <a:r>
              <a:rPr lang="en-US" dirty="0" smtClean="0"/>
              <a:t>, </a:t>
            </a:r>
            <a:r>
              <a:rPr lang="en-US" dirty="0" err="1" smtClean="0"/>
              <a:t>voqea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hodisalarni</a:t>
            </a:r>
            <a:r>
              <a:rPr lang="en-US" dirty="0" smtClean="0"/>
              <a:t>, </a:t>
            </a:r>
            <a:r>
              <a:rPr lang="en-US" dirty="0" err="1" smtClean="0"/>
              <a:t>histuyg'ularni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dirty="0" err="1" smtClean="0"/>
              <a:t>belgi-xususiyatlarni</a:t>
            </a:r>
            <a:r>
              <a:rPr lang="en-US" dirty="0" smtClean="0"/>
              <a:t> </a:t>
            </a:r>
            <a:r>
              <a:rPr lang="en-US" dirty="0" err="1" smtClean="0"/>
              <a:t>o’ta</a:t>
            </a:r>
            <a:r>
              <a:rPr lang="en-US" dirty="0" smtClean="0"/>
              <a:t> </a:t>
            </a:r>
            <a:r>
              <a:rPr lang="en-US" dirty="0" err="1" smtClean="0"/>
              <a:t>bo’rttirib</a:t>
            </a:r>
            <a:r>
              <a:rPr lang="en-US" dirty="0" smtClean="0"/>
              <a:t> </a:t>
            </a:r>
            <a:r>
              <a:rPr lang="en-US" dirty="0" err="1" smtClean="0"/>
              <a:t>tasvirlashga</a:t>
            </a:r>
            <a:r>
              <a:rPr lang="en-US" dirty="0" smtClean="0"/>
              <a:t> </a:t>
            </a:r>
            <a:r>
              <a:rPr lang="en-US" dirty="0" err="1" smtClean="0"/>
              <a:t>mubolag'a</a:t>
            </a:r>
            <a:r>
              <a:rPr lang="en-US" dirty="0" smtClean="0"/>
              <a:t> (</a:t>
            </a:r>
            <a:r>
              <a:rPr lang="en-US" dirty="0" err="1" smtClean="0"/>
              <a:t>yoki</a:t>
            </a:r>
            <a:endParaRPr lang="ru-RU" dirty="0" smtClean="0"/>
          </a:p>
          <a:p>
            <a:r>
              <a:rPr lang="en-US" b="1" dirty="0" err="1" smtClean="0"/>
              <a:t>giperbola</a:t>
            </a:r>
            <a:r>
              <a:rPr lang="en-US" b="1" dirty="0" smtClean="0"/>
              <a:t>) </a:t>
            </a:r>
            <a:r>
              <a:rPr lang="en-US" dirty="0" err="1" smtClean="0"/>
              <a:t>deyiladi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cover dir="l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472518" cy="5715040"/>
          </a:xfrm>
        </p:spPr>
        <p:txBody>
          <a:bodyPr/>
          <a:lstStyle/>
          <a:p>
            <a:r>
              <a:rPr lang="en-US" b="1" dirty="0" err="1" smtClean="0"/>
              <a:t>Foydalanilgan</a:t>
            </a:r>
            <a:r>
              <a:rPr lang="en-US" b="1" dirty="0" smtClean="0"/>
              <a:t> </a:t>
            </a:r>
            <a:r>
              <a:rPr lang="en-US" b="1" dirty="0" err="1" smtClean="0"/>
              <a:t>adabiyotlar</a:t>
            </a:r>
            <a:r>
              <a:rPr lang="en-US" b="1" dirty="0" smtClean="0"/>
              <a:t>:</a:t>
            </a:r>
            <a:endParaRPr lang="ru-RU" dirty="0" smtClean="0"/>
          </a:p>
          <a:p>
            <a:r>
              <a:rPr lang="en-US" dirty="0" smtClean="0"/>
              <a:t>1. </a:t>
            </a:r>
            <a:r>
              <a:rPr lang="en-US" dirty="0" err="1" smtClean="0"/>
              <a:t>I.Sulton</a:t>
            </a:r>
            <a:r>
              <a:rPr lang="en-US" dirty="0" smtClean="0"/>
              <a:t> “</a:t>
            </a:r>
            <a:r>
              <a:rPr lang="en-US" dirty="0" err="1" smtClean="0"/>
              <a:t>Adabiyot</a:t>
            </a:r>
            <a:r>
              <a:rPr lang="en-US" dirty="0" smtClean="0"/>
              <a:t> </a:t>
            </a:r>
            <a:r>
              <a:rPr lang="en-US" dirty="0" err="1" smtClean="0"/>
              <a:t>nazariyasi</a:t>
            </a:r>
            <a:r>
              <a:rPr lang="en-US" dirty="0" smtClean="0"/>
              <a:t>”.</a:t>
            </a:r>
            <a:endParaRPr lang="ru-RU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U.H.Umirov</a:t>
            </a:r>
            <a:r>
              <a:rPr lang="en-US" dirty="0" smtClean="0"/>
              <a:t> “</a:t>
            </a:r>
            <a:r>
              <a:rPr lang="en-US" dirty="0" err="1" smtClean="0"/>
              <a:t>Adabiyotshunoslik</a:t>
            </a:r>
            <a:r>
              <a:rPr lang="en-US" dirty="0" smtClean="0"/>
              <a:t> </a:t>
            </a:r>
            <a:r>
              <a:rPr lang="en-US" dirty="0" err="1" smtClean="0"/>
              <a:t>nazariyasi</a:t>
            </a:r>
            <a:r>
              <a:rPr lang="en-US" dirty="0" smtClean="0"/>
              <a:t>” Toshkent</a:t>
            </a:r>
            <a:r>
              <a:rPr lang="uz-Cyrl-UZ" dirty="0" smtClean="0"/>
              <a:t>–2002. </a:t>
            </a:r>
            <a:endParaRPr lang="ru-RU" dirty="0" smtClean="0"/>
          </a:p>
          <a:p>
            <a:r>
              <a:rPr lang="en-US" dirty="0" smtClean="0"/>
              <a:t>3. Ziyonet.uz</a:t>
            </a:r>
            <a:endParaRPr lang="ru-RU" dirty="0" smtClean="0"/>
          </a:p>
          <a:p>
            <a:r>
              <a:rPr lang="en-US" dirty="0" smtClean="0"/>
              <a:t>4. </a:t>
            </a:r>
            <a:r>
              <a:rPr lang="en-US" dirty="0" err="1" smtClean="0"/>
              <a:t>Boboyev</a:t>
            </a:r>
            <a:r>
              <a:rPr lang="en-US" dirty="0" smtClean="0"/>
              <a:t> </a:t>
            </a:r>
            <a:r>
              <a:rPr lang="en-US" dirty="0" err="1" smtClean="0"/>
              <a:t>T.Adabiyotshunoslik</a:t>
            </a:r>
            <a:r>
              <a:rPr lang="en-US" dirty="0" smtClean="0"/>
              <a:t> </a:t>
            </a:r>
            <a:r>
              <a:rPr lang="en-US" dirty="0" err="1" smtClean="0"/>
              <a:t>nazariyasi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000108"/>
            <a:ext cx="8183880" cy="3071834"/>
          </a:xfrm>
        </p:spPr>
        <p:txBody>
          <a:bodyPr/>
          <a:lstStyle/>
          <a:p>
            <a:r>
              <a:rPr lang="en-US" dirty="0" err="1" smtClean="0"/>
              <a:t>E’tiboringiz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rahmat</a:t>
            </a:r>
            <a:r>
              <a:rPr lang="en-US" dirty="0" smtClean="0"/>
              <a:t>!</a:t>
            </a:r>
            <a:endParaRPr lang="ru-RU" dirty="0"/>
          </a:p>
        </p:txBody>
      </p:sp>
      <p:pic>
        <p:nvPicPr>
          <p:cNvPr id="3" name="Рисунок 2" descr="Tulip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714356"/>
            <a:ext cx="7643866" cy="2428892"/>
          </a:xfrm>
          <a:prstGeom prst="rect">
            <a:avLst/>
          </a:prstGeo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Bunday</a:t>
            </a:r>
            <a:r>
              <a:rPr lang="en-US" dirty="0" smtClean="0"/>
              <a:t> </a:t>
            </a:r>
            <a:r>
              <a:rPr lang="en-US" dirty="0" err="1" smtClean="0"/>
              <a:t>birikmalar</a:t>
            </a:r>
            <a:r>
              <a:rPr lang="en-US" dirty="0" smtClean="0"/>
              <a:t> </a:t>
            </a:r>
            <a:r>
              <a:rPr lang="en-US" dirty="0" err="1" smtClean="0"/>
              <a:t>individualligi</a:t>
            </a:r>
            <a:r>
              <a:rPr lang="en-US" dirty="0" smtClean="0"/>
              <a:t>, </a:t>
            </a:r>
            <a:r>
              <a:rPr lang="en-US" dirty="0" err="1" smtClean="0"/>
              <a:t>yangiligi</a:t>
            </a:r>
            <a:r>
              <a:rPr lang="en-US" dirty="0" smtClean="0"/>
              <a:t>, </a:t>
            </a:r>
            <a:r>
              <a:rPr lang="en-US" dirty="0" err="1" smtClean="0"/>
              <a:t>ko’nikilmaganligi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ohorliligi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endParaRPr lang="ru-RU" dirty="0" smtClean="0"/>
          </a:p>
          <a:p>
            <a:r>
              <a:rPr lang="en-US" dirty="0" err="1" smtClean="0"/>
              <a:t>tasvir</a:t>
            </a:r>
            <a:r>
              <a:rPr lang="en-US" dirty="0" smtClean="0"/>
              <a:t> </a:t>
            </a:r>
            <a:r>
              <a:rPr lang="en-US" dirty="0" err="1" smtClean="0"/>
              <a:t>ifodaliligini</a:t>
            </a:r>
            <a:r>
              <a:rPr lang="en-US" dirty="0" smtClean="0"/>
              <a:t> </a:t>
            </a:r>
            <a:r>
              <a:rPr lang="en-US" dirty="0" err="1" smtClean="0"/>
              <a:t>ta'minlaydi</a:t>
            </a:r>
            <a:r>
              <a:rPr lang="en-US" dirty="0" smtClean="0"/>
              <a:t>: </a:t>
            </a:r>
            <a:r>
              <a:rPr lang="en-US" i="1" dirty="0" err="1" smtClean="0"/>
              <a:t>Sokin</a:t>
            </a:r>
            <a:r>
              <a:rPr lang="en-US" i="1" dirty="0" smtClean="0"/>
              <a:t> </a:t>
            </a:r>
            <a:r>
              <a:rPr lang="en-US" i="1" dirty="0" err="1" smtClean="0"/>
              <a:t>hayqiriq</a:t>
            </a:r>
            <a:r>
              <a:rPr lang="en-US" i="1" dirty="0" smtClean="0"/>
              <a:t> (</a:t>
            </a:r>
            <a:r>
              <a:rPr lang="en-US" i="1" dirty="0" err="1" smtClean="0"/>
              <a:t>M.Ali</a:t>
            </a:r>
            <a:r>
              <a:rPr lang="en-US" i="1" dirty="0" smtClean="0"/>
              <a:t>). </a:t>
            </a:r>
            <a:r>
              <a:rPr lang="en-US" i="1" dirty="0" err="1" smtClean="0"/>
              <a:t>Otashin</a:t>
            </a:r>
            <a:r>
              <a:rPr lang="en-US" i="1" dirty="0" smtClean="0"/>
              <a:t> </a:t>
            </a:r>
            <a:r>
              <a:rPr lang="en-US" i="1" dirty="0" err="1" smtClean="0"/>
              <a:t>muz</a:t>
            </a:r>
            <a:r>
              <a:rPr lang="en-US" i="1" dirty="0" smtClean="0"/>
              <a:t>, </a:t>
            </a:r>
            <a:r>
              <a:rPr lang="en-US" i="1" dirty="0" err="1" smtClean="0"/>
              <a:t>yong’inli</a:t>
            </a:r>
            <a:r>
              <a:rPr lang="en-US" i="1" dirty="0" smtClean="0"/>
              <a:t> </a:t>
            </a:r>
            <a:r>
              <a:rPr lang="en-US" i="1" dirty="0" err="1" smtClean="0"/>
              <a:t>daryo</a:t>
            </a:r>
            <a:r>
              <a:rPr lang="en-US" i="1" dirty="0" smtClean="0"/>
              <a:t>,</a:t>
            </a:r>
            <a:endParaRPr lang="ru-RU" dirty="0" smtClean="0"/>
          </a:p>
          <a:p>
            <a:r>
              <a:rPr lang="en-US" i="1" dirty="0" err="1" smtClean="0"/>
              <a:t>so’qir</a:t>
            </a:r>
            <a:r>
              <a:rPr lang="en-US" i="1" dirty="0" smtClean="0"/>
              <a:t> </a:t>
            </a:r>
            <a:r>
              <a:rPr lang="en-US" i="1" dirty="0" err="1" smtClean="0"/>
              <a:t>lomakon</a:t>
            </a:r>
            <a:r>
              <a:rPr lang="en-US" i="1" dirty="0" smtClean="0"/>
              <a:t>, </a:t>
            </a:r>
            <a:r>
              <a:rPr lang="en-US" i="1" dirty="0" err="1" smtClean="0"/>
              <a:t>qora</a:t>
            </a:r>
            <a:r>
              <a:rPr lang="en-US" i="1" dirty="0" smtClean="0"/>
              <a:t> </a:t>
            </a:r>
            <a:r>
              <a:rPr lang="en-US" i="1" dirty="0" err="1" smtClean="0"/>
              <a:t>nur</a:t>
            </a:r>
            <a:r>
              <a:rPr lang="en-US" i="1" dirty="0" smtClean="0"/>
              <a:t>, </a:t>
            </a:r>
            <a:r>
              <a:rPr lang="en-US" i="1" dirty="0" err="1" smtClean="0"/>
              <a:t>yalang'och</a:t>
            </a:r>
            <a:r>
              <a:rPr lang="en-US" i="1" dirty="0" smtClean="0"/>
              <a:t> </a:t>
            </a:r>
            <a:r>
              <a:rPr lang="en-US" i="1" dirty="0" err="1" smtClean="0"/>
              <a:t>shuur</a:t>
            </a:r>
            <a:r>
              <a:rPr lang="en-US" i="1" dirty="0" smtClean="0"/>
              <a:t>, </a:t>
            </a:r>
            <a:r>
              <a:rPr lang="en-US" i="1" dirty="0" err="1" smtClean="0"/>
              <a:t>yaxlagan</a:t>
            </a:r>
            <a:r>
              <a:rPr lang="en-US" i="1" dirty="0" smtClean="0"/>
              <a:t> </a:t>
            </a:r>
            <a:r>
              <a:rPr lang="en-US" i="1" dirty="0" err="1" smtClean="0"/>
              <a:t>sarob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R.Parfi</a:t>
            </a:r>
            <a:r>
              <a:rPr lang="en-US" dirty="0" smtClean="0"/>
              <a:t>), </a:t>
            </a:r>
            <a:r>
              <a:rPr lang="en-US" i="1" dirty="0" err="1" smtClean="0"/>
              <a:t>oppoq</a:t>
            </a:r>
            <a:r>
              <a:rPr lang="en-US" i="1" dirty="0" smtClean="0"/>
              <a:t> </a:t>
            </a:r>
            <a:r>
              <a:rPr lang="en-US" i="1" dirty="0" err="1" smtClean="0"/>
              <a:t>tun</a:t>
            </a:r>
            <a:r>
              <a:rPr lang="en-US" i="1" dirty="0" smtClean="0"/>
              <a:t>,</a:t>
            </a:r>
            <a:endParaRPr lang="ru-RU" dirty="0" smtClean="0"/>
          </a:p>
          <a:p>
            <a:r>
              <a:rPr lang="en-US" i="1" dirty="0" err="1" smtClean="0"/>
              <a:t>so’zsiz</a:t>
            </a:r>
            <a:r>
              <a:rPr lang="en-US" i="1" dirty="0" smtClean="0"/>
              <a:t> </a:t>
            </a:r>
            <a:r>
              <a:rPr lang="en-US" i="1" dirty="0" err="1" smtClean="0"/>
              <a:t>suhbat</a:t>
            </a:r>
            <a:r>
              <a:rPr lang="en-US" i="1" dirty="0" smtClean="0"/>
              <a:t> </a:t>
            </a:r>
            <a:r>
              <a:rPr lang="en-US" dirty="0" err="1" smtClean="0"/>
              <a:t>kabi</a:t>
            </a:r>
            <a:r>
              <a:rPr lang="en-US" dirty="0" smtClean="0"/>
              <a:t> </a:t>
            </a:r>
            <a:r>
              <a:rPr lang="en-US" dirty="0" err="1" smtClean="0"/>
              <a:t>birikmalar</a:t>
            </a:r>
            <a:r>
              <a:rPr lang="en-US" dirty="0" smtClean="0"/>
              <a:t> </a:t>
            </a:r>
            <a:r>
              <a:rPr lang="en-US" dirty="0" err="1" smtClean="0"/>
              <a:t>oksyumoronga</a:t>
            </a:r>
            <a:r>
              <a:rPr lang="en-US" dirty="0" smtClean="0"/>
              <a:t> </a:t>
            </a:r>
            <a:r>
              <a:rPr lang="en-US" dirty="0" err="1" smtClean="0"/>
              <a:t>misol</a:t>
            </a:r>
            <a:r>
              <a:rPr lang="en-US" dirty="0" smtClean="0"/>
              <a:t> </a:t>
            </a:r>
            <a:r>
              <a:rPr lang="en-US" dirty="0" err="1" smtClean="0"/>
              <a:t>bo’ladi</a:t>
            </a:r>
            <a:r>
              <a:rPr lang="en-US" dirty="0" smtClean="0"/>
              <a:t>. </a:t>
            </a:r>
            <a:r>
              <a:rPr lang="en-US" dirty="0" err="1" smtClean="0"/>
              <a:t>Bunday</a:t>
            </a:r>
            <a:r>
              <a:rPr lang="en-US" dirty="0" smtClean="0"/>
              <a:t> </a:t>
            </a:r>
            <a:r>
              <a:rPr lang="en-US" dirty="0" err="1" smtClean="0"/>
              <a:t>g'ayriodatiy</a:t>
            </a:r>
            <a:endParaRPr lang="ru-RU" dirty="0" smtClean="0"/>
          </a:p>
          <a:p>
            <a:r>
              <a:rPr lang="en-US" dirty="0" err="1" smtClean="0"/>
              <a:t>birikmalar</a:t>
            </a:r>
            <a:r>
              <a:rPr lang="en-US" dirty="0" smtClean="0"/>
              <a:t> </a:t>
            </a:r>
            <a:r>
              <a:rPr lang="en-US" dirty="0" err="1" smtClean="0"/>
              <a:t>antitezaning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ko’rinishi</a:t>
            </a:r>
            <a:r>
              <a:rPr lang="en-US" dirty="0" smtClean="0"/>
              <a:t> </a:t>
            </a:r>
            <a:r>
              <a:rPr lang="en-US" dirty="0" err="1" smtClean="0"/>
              <a:t>sifatida</a:t>
            </a:r>
            <a:r>
              <a:rPr lang="en-US" dirty="0" smtClean="0"/>
              <a:t> </a:t>
            </a:r>
            <a:r>
              <a:rPr lang="en-US" dirty="0" err="1" smtClean="0"/>
              <a:t>talqin</a:t>
            </a:r>
            <a:r>
              <a:rPr lang="en-US" dirty="0" smtClean="0"/>
              <a:t> </a:t>
            </a:r>
            <a:r>
              <a:rPr lang="en-US" dirty="0" err="1" smtClean="0"/>
              <a:t>qilinadi</a:t>
            </a:r>
            <a:r>
              <a:rPr lang="en-US" dirty="0" smtClean="0"/>
              <a:t>. </a:t>
            </a:r>
            <a:r>
              <a:rPr lang="en-US" dirty="0" err="1" smtClean="0"/>
              <a:t>Ma'lumki</a:t>
            </a:r>
            <a:r>
              <a:rPr lang="en-US" dirty="0" smtClean="0"/>
              <a:t>, </a:t>
            </a:r>
            <a:r>
              <a:rPr lang="en-US" dirty="0" err="1" smtClean="0"/>
              <a:t>istalgan</a:t>
            </a:r>
            <a:r>
              <a:rPr lang="en-US" dirty="0" smtClean="0"/>
              <a:t> </a:t>
            </a:r>
            <a:r>
              <a:rPr lang="en-US" dirty="0" err="1" smtClean="0"/>
              <a:t>ikki</a:t>
            </a:r>
            <a:endParaRPr lang="ru-RU" dirty="0" smtClean="0"/>
          </a:p>
          <a:p>
            <a:r>
              <a:rPr lang="en-US" dirty="0" err="1" smtClean="0"/>
              <a:t>so’zni</a:t>
            </a:r>
            <a:r>
              <a:rPr lang="en-US" dirty="0" smtClean="0"/>
              <a:t> </a:t>
            </a:r>
            <a:r>
              <a:rPr lang="en-US" dirty="0" err="1" smtClean="0"/>
              <a:t>biriktirish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oksyumoron</a:t>
            </a:r>
            <a:r>
              <a:rPr lang="en-US" dirty="0" smtClean="0"/>
              <a:t> </a:t>
            </a:r>
            <a:r>
              <a:rPr lang="en-US" dirty="0" err="1" smtClean="0"/>
              <a:t>yuzaga</a:t>
            </a:r>
            <a:r>
              <a:rPr lang="en-US" dirty="0" smtClean="0"/>
              <a:t> </a:t>
            </a:r>
            <a:r>
              <a:rPr lang="en-US" dirty="0" err="1" smtClean="0"/>
              <a:t>kelavermaydi</a:t>
            </a:r>
            <a:r>
              <a:rPr lang="en-US" dirty="0" smtClean="0"/>
              <a:t>. </a:t>
            </a:r>
            <a:r>
              <a:rPr lang="en-US" dirty="0" err="1" smtClean="0"/>
              <a:t>Bunday</a:t>
            </a:r>
            <a:r>
              <a:rPr lang="en-US" dirty="0" smtClean="0"/>
              <a:t> </a:t>
            </a:r>
            <a:r>
              <a:rPr lang="en-US" dirty="0" err="1" smtClean="0"/>
              <a:t>birikmalar</a:t>
            </a:r>
            <a:endParaRPr lang="ru-RU" dirty="0" smtClean="0"/>
          </a:p>
          <a:p>
            <a:r>
              <a:rPr lang="en-US" dirty="0" err="1" smtClean="0"/>
              <a:t>yozuvchining</a:t>
            </a:r>
            <a:r>
              <a:rPr lang="en-US" dirty="0" smtClean="0"/>
              <a:t> </a:t>
            </a:r>
            <a:r>
              <a:rPr lang="en-US" dirty="0" err="1" smtClean="0"/>
              <a:t>badiiy</a:t>
            </a:r>
            <a:r>
              <a:rPr lang="en-US" dirty="0" smtClean="0"/>
              <a:t> </a:t>
            </a:r>
            <a:r>
              <a:rPr lang="en-US" dirty="0" err="1" smtClean="0"/>
              <a:t>tafakkur</a:t>
            </a:r>
            <a:r>
              <a:rPr lang="en-US" dirty="0" smtClean="0"/>
              <a:t> </a:t>
            </a:r>
            <a:r>
              <a:rPr lang="en-US" dirty="0" err="1" smtClean="0"/>
              <a:t>mahsuli</a:t>
            </a:r>
            <a:r>
              <a:rPr lang="en-US" dirty="0" smtClean="0"/>
              <a:t> </a:t>
            </a:r>
            <a:r>
              <a:rPr lang="en-US" dirty="0" err="1" smtClean="0"/>
              <a:t>hisoblanadi</a:t>
            </a:r>
            <a:r>
              <a:rPr lang="en-US" dirty="0" smtClean="0"/>
              <a:t>. </a:t>
            </a:r>
            <a:r>
              <a:rPr lang="en-US" dirty="0" err="1" smtClean="0"/>
              <a:t>Shuning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g'ayriodatiy</a:t>
            </a:r>
            <a:endParaRPr lang="ru-RU" dirty="0" smtClean="0"/>
          </a:p>
          <a:p>
            <a:r>
              <a:rPr lang="en-US" dirty="0" err="1" smtClean="0"/>
              <a:t>birikmalarni</a:t>
            </a:r>
            <a:r>
              <a:rPr lang="en-US" dirty="0" smtClean="0"/>
              <a:t> </a:t>
            </a:r>
            <a:r>
              <a:rPr lang="en-US" dirty="0" err="1" smtClean="0"/>
              <a:t>mantiqsizlik</a:t>
            </a:r>
            <a:r>
              <a:rPr lang="en-US" dirty="0" smtClean="0"/>
              <a:t> </a:t>
            </a:r>
            <a:r>
              <a:rPr lang="en-US" dirty="0" err="1" smtClean="0"/>
              <a:t>bilan</a:t>
            </a:r>
            <a:r>
              <a:rPr lang="en-US" dirty="0" smtClean="0"/>
              <a:t> </a:t>
            </a:r>
            <a:r>
              <a:rPr lang="en-US" dirty="0" err="1" smtClean="0"/>
              <a:t>bog’lash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 </a:t>
            </a:r>
            <a:r>
              <a:rPr lang="en-US" dirty="0" err="1" smtClean="0"/>
              <a:t>emas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  <p:transition advTm="15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571480"/>
            <a:ext cx="8183880" cy="5572164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b="1" dirty="0" err="1" smtClean="0"/>
              <a:t>Farqlash</a:t>
            </a:r>
            <a:r>
              <a:rPr lang="en-US" b="1" dirty="0" smtClean="0"/>
              <a:t> </a:t>
            </a:r>
          </a:p>
          <a:p>
            <a:r>
              <a:rPr lang="en-US" dirty="0" err="1" smtClean="0"/>
              <a:t>Ikki</a:t>
            </a:r>
            <a:r>
              <a:rPr lang="en-US" dirty="0" smtClean="0"/>
              <a:t> </a:t>
            </a:r>
            <a:r>
              <a:rPr lang="en-US" dirty="0" err="1" smtClean="0"/>
              <a:t>narsa-buyum</a:t>
            </a:r>
            <a:r>
              <a:rPr lang="en-US" dirty="0" smtClean="0"/>
              <a:t>, </a:t>
            </a:r>
            <a:r>
              <a:rPr lang="en-US" dirty="0" err="1" smtClean="0"/>
              <a:t>voqea-hodisa</a:t>
            </a:r>
            <a:r>
              <a:rPr lang="en-US" dirty="0" smtClean="0"/>
              <a:t> </a:t>
            </a:r>
            <a:r>
              <a:rPr lang="en-US" dirty="0" err="1" smtClean="0"/>
              <a:t>yoki</a:t>
            </a:r>
            <a:r>
              <a:rPr lang="en-US" dirty="0" smtClean="0"/>
              <a:t> </a:t>
            </a:r>
            <a:r>
              <a:rPr lang="en-US" dirty="0" err="1" smtClean="0"/>
              <a:t>holatlardagi</a:t>
            </a:r>
            <a:r>
              <a:rPr lang="en-US" dirty="0" smtClean="0"/>
              <a:t> </a:t>
            </a:r>
            <a:r>
              <a:rPr lang="en-US" dirty="0" err="1" smtClean="0"/>
              <a:t>differensiyal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belgini</a:t>
            </a:r>
            <a:r>
              <a:rPr lang="en-US" dirty="0" smtClean="0"/>
              <a:t> </a:t>
            </a:r>
            <a:r>
              <a:rPr lang="en-US" dirty="0" err="1" smtClean="0"/>
              <a:t>aniqlashga</a:t>
            </a:r>
            <a:r>
              <a:rPr lang="en-US" dirty="0" smtClean="0"/>
              <a:t> </a:t>
            </a:r>
            <a:r>
              <a:rPr lang="en-US" dirty="0" err="1" smtClean="0"/>
              <a:t>aytiladi</a:t>
            </a:r>
            <a:r>
              <a:rPr lang="en-US" dirty="0" smtClean="0"/>
              <a:t>. </a:t>
            </a:r>
            <a:r>
              <a:rPr lang="en-US" dirty="0" err="1" smtClean="0"/>
              <a:t>Farqlash</a:t>
            </a:r>
            <a:r>
              <a:rPr lang="en-US" dirty="0" smtClean="0"/>
              <a:t> ham </a:t>
            </a:r>
            <a:r>
              <a:rPr lang="en-US" dirty="0" err="1" smtClean="0"/>
              <a:t>qiyos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chog’ishtirishga</a:t>
            </a:r>
            <a:r>
              <a:rPr lang="en-US" dirty="0" smtClean="0"/>
              <a:t> </a:t>
            </a:r>
            <a:r>
              <a:rPr lang="en-US" dirty="0" err="1" smtClean="0"/>
              <a:t>asoslanadi</a:t>
            </a:r>
            <a:r>
              <a:rPr lang="en-US" dirty="0" smtClean="0"/>
              <a:t>. </a:t>
            </a:r>
            <a:r>
              <a:rPr lang="en-US" dirty="0" err="1" smtClean="0"/>
              <a:t>Ifoda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usuliga</a:t>
            </a:r>
            <a:r>
              <a:rPr lang="en-US" dirty="0" smtClean="0"/>
              <a:t> </a:t>
            </a:r>
            <a:r>
              <a:rPr lang="en-US" dirty="0" err="1" smtClean="0"/>
              <a:t>ko’ra</a:t>
            </a:r>
            <a:r>
              <a:rPr lang="en-US" dirty="0" smtClean="0"/>
              <a:t> </a:t>
            </a:r>
            <a:r>
              <a:rPr lang="en-US" dirty="0" err="1" smtClean="0"/>
              <a:t>antitezaga</a:t>
            </a:r>
            <a:r>
              <a:rPr lang="en-US" dirty="0" smtClean="0"/>
              <a:t> </a:t>
            </a:r>
            <a:r>
              <a:rPr lang="en-US" dirty="0" err="1" smtClean="0"/>
              <a:t>yaqin</a:t>
            </a:r>
            <a:r>
              <a:rPr lang="en-US" dirty="0" smtClean="0"/>
              <a:t>, </a:t>
            </a:r>
            <a:r>
              <a:rPr lang="en-US" dirty="0" err="1" smtClean="0"/>
              <a:t>lekin</a:t>
            </a:r>
            <a:r>
              <a:rPr lang="en-US" dirty="0" smtClean="0"/>
              <a:t> “</a:t>
            </a:r>
            <a:r>
              <a:rPr lang="en-US" dirty="0" err="1" smtClean="0"/>
              <a:t>antitezaga</a:t>
            </a:r>
            <a:r>
              <a:rPr lang="en-US" dirty="0" smtClean="0"/>
              <a:t> </a:t>
            </a:r>
            <a:r>
              <a:rPr lang="en-US" dirty="0" err="1" smtClean="0"/>
              <a:t>mantiqiy</a:t>
            </a:r>
            <a:r>
              <a:rPr lang="en-US" dirty="0" smtClean="0"/>
              <a:t> </a:t>
            </a:r>
            <a:r>
              <a:rPr lang="en-US" dirty="0" err="1" smtClean="0"/>
              <a:t>jihatdan</a:t>
            </a:r>
            <a:r>
              <a:rPr lang="en-US" dirty="0" smtClean="0"/>
              <a:t> </a:t>
            </a:r>
            <a:r>
              <a:rPr lang="en-US" dirty="0" err="1" smtClean="0"/>
              <a:t>qarama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qarshi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bo’lgan</a:t>
            </a:r>
            <a:r>
              <a:rPr lang="en-US" dirty="0" smtClean="0"/>
              <a:t> </a:t>
            </a:r>
            <a:r>
              <a:rPr lang="en-US" dirty="0" err="1" smtClean="0"/>
              <a:t>ikki</a:t>
            </a:r>
            <a:r>
              <a:rPr lang="en-US" dirty="0" smtClean="0"/>
              <a:t> </a:t>
            </a:r>
            <a:r>
              <a:rPr lang="en-US" dirty="0" err="1" smtClean="0"/>
              <a:t>qutb</a:t>
            </a:r>
            <a:r>
              <a:rPr lang="en-US" dirty="0" smtClean="0"/>
              <a:t> </a:t>
            </a:r>
            <a:r>
              <a:rPr lang="en-US" dirty="0" err="1" smtClean="0"/>
              <a:t>qiyoslanadi</a:t>
            </a:r>
            <a:r>
              <a:rPr lang="en-US" dirty="0" smtClean="0"/>
              <a:t>. </a:t>
            </a:r>
            <a:r>
              <a:rPr lang="en-US" dirty="0" err="1" smtClean="0"/>
              <a:t>Bunda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 </a:t>
            </a:r>
            <a:r>
              <a:rPr lang="en-US" dirty="0" err="1" smtClean="0"/>
              <a:t>ikkinchisini</a:t>
            </a:r>
            <a:r>
              <a:rPr lang="en-US" dirty="0" smtClean="0"/>
              <a:t> </a:t>
            </a:r>
            <a:r>
              <a:rPr lang="en-US" dirty="0" err="1" smtClean="0"/>
              <a:t>rad</a:t>
            </a:r>
            <a:r>
              <a:rPr lang="en-US" dirty="0" smtClean="0"/>
              <a:t> </a:t>
            </a:r>
            <a:r>
              <a:rPr lang="en-US" dirty="0" err="1" smtClean="0"/>
              <a:t>etadi</a:t>
            </a:r>
            <a:r>
              <a:rPr lang="en-US" dirty="0" smtClean="0"/>
              <a:t> </a:t>
            </a:r>
            <a:r>
              <a:rPr lang="en-US" dirty="0" err="1" smtClean="0"/>
              <a:t>yoki</a:t>
            </a:r>
            <a:r>
              <a:rPr lang="en-US" dirty="0" smtClean="0"/>
              <a:t> </a:t>
            </a:r>
            <a:r>
              <a:rPr lang="en-US" dirty="0" err="1" smtClean="0"/>
              <a:t>inkor</a:t>
            </a:r>
            <a:r>
              <a:rPr lang="en-US" dirty="0" smtClean="0"/>
              <a:t> </a:t>
            </a:r>
            <a:r>
              <a:rPr lang="en-US" dirty="0" err="1" smtClean="0"/>
              <a:t>qiladi</a:t>
            </a:r>
            <a:r>
              <a:rPr lang="en-US" dirty="0" smtClean="0"/>
              <a:t>”.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Tasviriy</a:t>
            </a:r>
            <a:r>
              <a:rPr lang="en-US" dirty="0" smtClean="0"/>
              <a:t> </a:t>
            </a:r>
            <a:r>
              <a:rPr lang="en-US" dirty="0" err="1" smtClean="0"/>
              <a:t>vosita</a:t>
            </a:r>
            <a:r>
              <a:rPr lang="en-US" dirty="0" smtClean="0"/>
              <a:t> </a:t>
            </a:r>
            <a:r>
              <a:rPr lang="en-US" dirty="0" err="1" smtClean="0"/>
              <a:t>sifatidagi</a:t>
            </a:r>
            <a:r>
              <a:rPr lang="en-US" dirty="0" smtClean="0"/>
              <a:t> </a:t>
            </a:r>
            <a:r>
              <a:rPr lang="en-US" dirty="0" err="1" smtClean="0"/>
              <a:t>farqlashda</a:t>
            </a:r>
            <a:r>
              <a:rPr lang="en-US" dirty="0" smtClean="0"/>
              <a:t> </a:t>
            </a:r>
            <a:r>
              <a:rPr lang="en-US" dirty="0" err="1" smtClean="0"/>
              <a:t>belgilar</a:t>
            </a:r>
            <a:r>
              <a:rPr lang="en-US" dirty="0" smtClean="0"/>
              <a:t> </a:t>
            </a:r>
            <a:r>
              <a:rPr lang="en-US" dirty="0" err="1" smtClean="0"/>
              <a:t>qaysi</a:t>
            </a:r>
            <a:r>
              <a:rPr lang="en-US" dirty="0" smtClean="0"/>
              <a:t> </a:t>
            </a:r>
            <a:r>
              <a:rPr lang="en-US" dirty="0" err="1" smtClean="0"/>
              <a:t>xususiyatiga</a:t>
            </a:r>
            <a:r>
              <a:rPr lang="en-US" dirty="0" smtClean="0"/>
              <a:t> </a:t>
            </a:r>
            <a:r>
              <a:rPr lang="en-US" dirty="0" err="1" smtClean="0"/>
              <a:t>ko’ra</a:t>
            </a:r>
            <a:r>
              <a:rPr lang="en-US" dirty="0" smtClean="0"/>
              <a:t> </a:t>
            </a:r>
            <a:r>
              <a:rPr lang="en-US" dirty="0" err="1" smtClean="0"/>
              <a:t>farq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qilayotganligi</a:t>
            </a:r>
            <a:r>
              <a:rPr lang="en-US" dirty="0" smtClean="0"/>
              <a:t> </a:t>
            </a:r>
            <a:r>
              <a:rPr lang="en-US" dirty="0" err="1" smtClean="0"/>
              <a:t>aniqlanadi</a:t>
            </a:r>
            <a:r>
              <a:rPr lang="en-US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Tm="3838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27606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en-US" b="1" dirty="0" err="1" smtClean="0"/>
              <a:t>O’xshatish</a:t>
            </a:r>
            <a:r>
              <a:rPr lang="en-US" dirty="0" smtClean="0"/>
              <a:t>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O’xshatish</a:t>
            </a:r>
            <a:r>
              <a:rPr lang="en-US" dirty="0" smtClean="0"/>
              <a:t> ham </a:t>
            </a:r>
            <a:r>
              <a:rPr lang="en-US" dirty="0" err="1" smtClean="0"/>
              <a:t>qiyosga</a:t>
            </a:r>
            <a:r>
              <a:rPr lang="en-US" dirty="0" smtClean="0"/>
              <a:t> </a:t>
            </a:r>
            <a:r>
              <a:rPr lang="en-US" dirty="0" err="1" smtClean="0"/>
              <a:t>asoslanadi</a:t>
            </a:r>
            <a:r>
              <a:rPr lang="en-US" dirty="0" smtClean="0"/>
              <a:t>, </a:t>
            </a:r>
            <a:r>
              <a:rPr lang="en-US" dirty="0" err="1" smtClean="0"/>
              <a:t>biroq</a:t>
            </a:r>
            <a:r>
              <a:rPr lang="en-US" dirty="0" smtClean="0"/>
              <a:t> </a:t>
            </a:r>
            <a:r>
              <a:rPr lang="en-US" dirty="0" err="1" smtClean="0"/>
              <a:t>o’xshatishda</a:t>
            </a:r>
            <a:endParaRPr lang="ru-RU" dirty="0" smtClean="0"/>
          </a:p>
          <a:p>
            <a:r>
              <a:rPr lang="en-US" dirty="0" smtClean="0"/>
              <a:t>integral </a:t>
            </a:r>
            <a:r>
              <a:rPr lang="en-US" dirty="0" err="1" smtClean="0"/>
              <a:t>belgilar</a:t>
            </a:r>
            <a:r>
              <a:rPr lang="en-US" dirty="0" smtClean="0"/>
              <a:t> </a:t>
            </a:r>
            <a:r>
              <a:rPr lang="en-US" dirty="0" err="1" smtClean="0"/>
              <a:t>idrok</a:t>
            </a:r>
            <a:r>
              <a:rPr lang="en-US" dirty="0" smtClean="0"/>
              <a:t> </a:t>
            </a:r>
            <a:r>
              <a:rPr lang="en-US" dirty="0" err="1" smtClean="0"/>
              <a:t>qilinadi</a:t>
            </a:r>
            <a:r>
              <a:rPr lang="en-US" dirty="0" smtClean="0"/>
              <a:t>. </a:t>
            </a:r>
            <a:r>
              <a:rPr lang="en-US" dirty="0" err="1" smtClean="0"/>
              <a:t>Farqlashda</a:t>
            </a:r>
            <a:r>
              <a:rPr lang="en-US" dirty="0" smtClean="0"/>
              <a:t> </a:t>
            </a:r>
            <a:r>
              <a:rPr lang="en-US" dirty="0" err="1" smtClean="0"/>
              <a:t>qiyos</a:t>
            </a:r>
            <a:r>
              <a:rPr lang="en-US" dirty="0" smtClean="0"/>
              <a:t> </a:t>
            </a:r>
            <a:r>
              <a:rPr lang="en-US" dirty="0" err="1" smtClean="0"/>
              <a:t>asnosida</a:t>
            </a:r>
            <a:r>
              <a:rPr lang="en-US" dirty="0" smtClean="0"/>
              <a:t> </a:t>
            </a:r>
            <a:r>
              <a:rPr lang="en-US" dirty="0" err="1" smtClean="0"/>
              <a:t>o’rtaga</a:t>
            </a:r>
            <a:r>
              <a:rPr lang="en-US" dirty="0" smtClean="0"/>
              <a:t> </a:t>
            </a:r>
            <a:r>
              <a:rPr lang="en-US" dirty="0" err="1" smtClean="0"/>
              <a:t>chiqadigan</a:t>
            </a:r>
            <a:endParaRPr lang="ru-RU" dirty="0" smtClean="0"/>
          </a:p>
          <a:p>
            <a:r>
              <a:rPr lang="en-US" dirty="0" smtClean="0"/>
              <a:t>fundamental </a:t>
            </a:r>
            <a:r>
              <a:rPr lang="en-US" dirty="0" err="1" smtClean="0"/>
              <a:t>tafovutni</a:t>
            </a:r>
            <a:r>
              <a:rPr lang="en-US" dirty="0" smtClean="0"/>
              <a:t> </a:t>
            </a:r>
            <a:r>
              <a:rPr lang="en-US" dirty="0" err="1" smtClean="0"/>
              <a:t>aniqlash</a:t>
            </a:r>
            <a:r>
              <a:rPr lang="en-US" dirty="0" smtClean="0"/>
              <a:t> </a:t>
            </a:r>
            <a:r>
              <a:rPr lang="en-US" dirty="0" err="1" smtClean="0"/>
              <a:t>nazarda</a:t>
            </a:r>
            <a:r>
              <a:rPr lang="en-US" dirty="0" smtClean="0"/>
              <a:t> </a:t>
            </a:r>
            <a:r>
              <a:rPr lang="en-US" dirty="0" err="1" smtClean="0"/>
              <a:t>tutiladi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  <p:transition advTm="624"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899044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O'xshatishda</a:t>
            </a:r>
            <a:r>
              <a:rPr lang="en-US" dirty="0" smtClean="0"/>
              <a:t> </a:t>
            </a:r>
            <a:r>
              <a:rPr lang="en-US" dirty="0" err="1" smtClean="0"/>
              <a:t>bo’lgani</a:t>
            </a:r>
            <a:r>
              <a:rPr lang="en-US" dirty="0" smtClean="0"/>
              <a:t> </a:t>
            </a:r>
            <a:r>
              <a:rPr lang="en-US" dirty="0" err="1" smtClean="0"/>
              <a:t>kabi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farqlashning</a:t>
            </a:r>
            <a:r>
              <a:rPr lang="en-US" dirty="0" smtClean="0"/>
              <a:t> ham </a:t>
            </a:r>
            <a:r>
              <a:rPr lang="en-US" dirty="0" err="1" smtClean="0"/>
              <a:t>ifoda</a:t>
            </a:r>
            <a:r>
              <a:rPr lang="en-US" dirty="0" smtClean="0"/>
              <a:t> </a:t>
            </a:r>
            <a:r>
              <a:rPr lang="en-US" dirty="0" err="1" smtClean="0"/>
              <a:t>unsurlarini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quyidagicha</a:t>
            </a:r>
            <a:r>
              <a:rPr lang="en-US" dirty="0" smtClean="0"/>
              <a:t> </a:t>
            </a:r>
            <a:r>
              <a:rPr lang="en-US" dirty="0" err="1" smtClean="0"/>
              <a:t>tartiblash</a:t>
            </a:r>
            <a:r>
              <a:rPr lang="en-US" dirty="0" smtClean="0"/>
              <a:t> </a:t>
            </a:r>
            <a:r>
              <a:rPr lang="en-US" dirty="0" err="1" smtClean="0"/>
              <a:t>mumkin</a:t>
            </a:r>
            <a:r>
              <a:rPr lang="en-US" dirty="0" smtClean="0"/>
              <a:t>:</a:t>
            </a:r>
          </a:p>
          <a:p>
            <a:r>
              <a:rPr lang="en-US" dirty="0" smtClean="0"/>
              <a:t>1. </a:t>
            </a:r>
            <a:r>
              <a:rPr lang="ru-RU" dirty="0" err="1" smtClean="0"/>
              <a:t>Farqlash</a:t>
            </a:r>
            <a:r>
              <a:rPr lang="en-US" dirty="0" smtClean="0"/>
              <a:t> </a:t>
            </a:r>
            <a:r>
              <a:rPr lang="en-US" dirty="0" err="1" smtClean="0"/>
              <a:t>subyekti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Farqlash</a:t>
            </a:r>
            <a:r>
              <a:rPr lang="en-US" dirty="0" smtClean="0"/>
              <a:t> </a:t>
            </a:r>
            <a:r>
              <a:rPr lang="en-US" dirty="0" err="1" smtClean="0"/>
              <a:t>nisbati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Farqlash</a:t>
            </a:r>
            <a:r>
              <a:rPr lang="en-US" dirty="0" smtClean="0"/>
              <a:t> </a:t>
            </a:r>
            <a:r>
              <a:rPr lang="en-US" dirty="0" err="1" smtClean="0"/>
              <a:t>asosi</a:t>
            </a:r>
            <a:r>
              <a:rPr lang="en-US" dirty="0" smtClean="0"/>
              <a:t>. 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Farqlashni</a:t>
            </a:r>
            <a:r>
              <a:rPr lang="en-US" dirty="0" smtClean="0"/>
              <a:t> </a:t>
            </a:r>
            <a:r>
              <a:rPr lang="en-US" dirty="0" err="1" smtClean="0"/>
              <a:t>yuzaga</a:t>
            </a:r>
            <a:r>
              <a:rPr lang="en-US" dirty="0" smtClean="0"/>
              <a:t> </a:t>
            </a:r>
            <a:r>
              <a:rPr lang="en-US" dirty="0" err="1" smtClean="0"/>
              <a:t>keltiruvchi</a:t>
            </a:r>
            <a:r>
              <a:rPr lang="en-US" dirty="0" smtClean="0"/>
              <a:t> </a:t>
            </a:r>
            <a:r>
              <a:rPr lang="en-US" dirty="0" err="1" smtClean="0"/>
              <a:t>shakliy</a:t>
            </a:r>
            <a:r>
              <a:rPr lang="en-US" dirty="0" smtClean="0"/>
              <a:t> </a:t>
            </a:r>
            <a:r>
              <a:rPr lang="en-US" dirty="0" err="1" smtClean="0"/>
              <a:t>belgilar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Farqlash</a:t>
            </a:r>
            <a:r>
              <a:rPr lang="en-US" dirty="0" smtClean="0"/>
              <a:t> </a:t>
            </a:r>
            <a:r>
              <a:rPr lang="en-US" dirty="0" err="1" smtClean="0"/>
              <a:t>natijasi</a:t>
            </a:r>
            <a:endParaRPr lang="ru-RU" dirty="0"/>
          </a:p>
        </p:txBody>
      </p:sp>
    </p:spTree>
  </p:cSld>
  <p:clrMapOvr>
    <a:masterClrMapping/>
  </p:clrMapOvr>
  <p:transition advTm="327">
    <p:pull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183880" cy="6072230"/>
          </a:xfrm>
        </p:spPr>
        <p:txBody>
          <a:bodyPr/>
          <a:lstStyle/>
          <a:p>
            <a:r>
              <a:rPr lang="en-US" dirty="0" err="1" smtClean="0"/>
              <a:t>O'xshatish</a:t>
            </a:r>
            <a:r>
              <a:rPr lang="en-US" dirty="0" smtClean="0"/>
              <a:t> </a:t>
            </a:r>
            <a:r>
              <a:rPr lang="en-US" dirty="0" err="1" smtClean="0"/>
              <a:t>deb</a:t>
            </a:r>
            <a:r>
              <a:rPr lang="en-US" dirty="0" smtClean="0"/>
              <a:t> «</a:t>
            </a:r>
            <a:r>
              <a:rPr lang="en-US" dirty="0" err="1" smtClean="0"/>
              <a:t>ikki</a:t>
            </a:r>
            <a:r>
              <a:rPr lang="en-US" dirty="0" smtClean="0"/>
              <a:t> </a:t>
            </a:r>
            <a:r>
              <a:rPr lang="en-US" dirty="0" err="1" smtClean="0"/>
              <a:t>narsa</a:t>
            </a:r>
            <a:r>
              <a:rPr lang="en-US" dirty="0" smtClean="0"/>
              <a:t> </a:t>
            </a:r>
            <a:r>
              <a:rPr lang="en-US" dirty="0" err="1" smtClean="0"/>
              <a:t>yoki</a:t>
            </a:r>
            <a:r>
              <a:rPr lang="en-US" dirty="0" smtClean="0"/>
              <a:t> </a:t>
            </a:r>
            <a:r>
              <a:rPr lang="en-US" dirty="0" err="1" smtClean="0"/>
              <a:t>voqea-hodisa</a:t>
            </a:r>
            <a:r>
              <a:rPr lang="en-US" dirty="0" smtClean="0"/>
              <a:t> </a:t>
            </a:r>
            <a:r>
              <a:rPr lang="en-US" dirty="0" err="1" smtClean="0"/>
              <a:t>o’rtasidagi</a:t>
            </a:r>
            <a:r>
              <a:rPr lang="en-US" dirty="0" smtClean="0"/>
              <a:t> </a:t>
            </a:r>
            <a:r>
              <a:rPr lang="en-US" dirty="0" err="1" smtClean="0"/>
              <a:t>o'xshashlikka</a:t>
            </a:r>
            <a:endParaRPr lang="ru-RU" dirty="0" smtClean="0"/>
          </a:p>
          <a:p>
            <a:r>
              <a:rPr lang="en-US" dirty="0" err="1" smtClean="0"/>
              <a:t>asoslanib</a:t>
            </a:r>
            <a:r>
              <a:rPr lang="en-US" dirty="0" smtClean="0"/>
              <a:t>, </a:t>
            </a:r>
            <a:r>
              <a:rPr lang="en-US" dirty="0" err="1" smtClean="0"/>
              <a:t>ularning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 </a:t>
            </a:r>
            <a:r>
              <a:rPr lang="en-US" dirty="0" err="1" smtClean="0"/>
              <a:t>orqali</a:t>
            </a:r>
            <a:r>
              <a:rPr lang="en-US" dirty="0" smtClean="0"/>
              <a:t> </a:t>
            </a:r>
            <a:r>
              <a:rPr lang="en-US" dirty="0" err="1" smtClean="0"/>
              <a:t>ikkinchisining</a:t>
            </a:r>
            <a:r>
              <a:rPr lang="en-US" dirty="0" smtClean="0"/>
              <a:t> </a:t>
            </a:r>
            <a:r>
              <a:rPr lang="en-US" dirty="0" err="1" smtClean="0"/>
              <a:t>belgisini</a:t>
            </a:r>
            <a:r>
              <a:rPr lang="en-US" dirty="0" smtClean="0"/>
              <a:t>, </a:t>
            </a:r>
            <a:r>
              <a:rPr lang="en-US" dirty="0" err="1" smtClean="0"/>
              <a:t>mohiyatini</a:t>
            </a:r>
            <a:r>
              <a:rPr lang="en-US" dirty="0" smtClean="0"/>
              <a:t> </a:t>
            </a:r>
            <a:r>
              <a:rPr lang="en-US" dirty="0" err="1" smtClean="0"/>
              <a:t>to’laroq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dirty="0" err="1" smtClean="0"/>
              <a:t>konkretroq</a:t>
            </a:r>
            <a:r>
              <a:rPr lang="en-US" dirty="0" smtClean="0"/>
              <a:t>, </a:t>
            </a:r>
            <a:r>
              <a:rPr lang="en-US" dirty="0" err="1" smtClean="0"/>
              <a:t>bo’rttiribroq</a:t>
            </a:r>
            <a:r>
              <a:rPr lang="en-US" dirty="0" smtClean="0"/>
              <a:t> </a:t>
            </a:r>
            <a:r>
              <a:rPr lang="en-US" dirty="0" err="1" smtClean="0"/>
              <a:t>ifodalash»ga</a:t>
            </a:r>
            <a:r>
              <a:rPr lang="en-US" dirty="0" smtClean="0"/>
              <a:t> </a:t>
            </a:r>
            <a:r>
              <a:rPr lang="en-US" dirty="0" err="1" smtClean="0"/>
              <a:t>aytiladi</a:t>
            </a:r>
            <a:r>
              <a:rPr lang="en-US" dirty="0" smtClean="0"/>
              <a:t>. </a:t>
            </a:r>
            <a:r>
              <a:rPr lang="en-US" dirty="0" err="1" smtClean="0"/>
              <a:t>O’xshatishlar</a:t>
            </a:r>
            <a:r>
              <a:rPr lang="en-US" dirty="0" smtClean="0"/>
              <a:t> eng </a:t>
            </a:r>
            <a:r>
              <a:rPr lang="en-US" dirty="0" err="1" smtClean="0"/>
              <a:t>qadimiy</a:t>
            </a:r>
            <a:r>
              <a:rPr lang="en-US" dirty="0" smtClean="0"/>
              <a:t> </a:t>
            </a:r>
            <a:r>
              <a:rPr lang="en-US" dirty="0" err="1" smtClean="0"/>
              <a:t>tasviriy</a:t>
            </a:r>
            <a:endParaRPr lang="ru-RU" dirty="0" smtClean="0"/>
          </a:p>
          <a:p>
            <a:r>
              <a:rPr lang="en-US" dirty="0" err="1" smtClean="0"/>
              <a:t>vositalardan</a:t>
            </a:r>
            <a:r>
              <a:rPr lang="en-US" dirty="0" smtClean="0"/>
              <a:t> </a:t>
            </a:r>
            <a:r>
              <a:rPr lang="en-US" dirty="0" err="1" smtClean="0"/>
              <a:t>biri</a:t>
            </a:r>
            <a:r>
              <a:rPr lang="en-US" dirty="0" smtClean="0"/>
              <a:t> </a:t>
            </a:r>
            <a:r>
              <a:rPr lang="en-US" dirty="0" err="1" smtClean="0"/>
              <a:t>sifatida</a:t>
            </a:r>
            <a:r>
              <a:rPr lang="en-US" dirty="0" smtClean="0"/>
              <a:t> </a:t>
            </a:r>
            <a:r>
              <a:rPr lang="en-US" dirty="0" err="1" smtClean="0"/>
              <a:t>nutqimizni</a:t>
            </a:r>
            <a:r>
              <a:rPr lang="en-US" dirty="0" smtClean="0"/>
              <a:t>, </a:t>
            </a:r>
            <a:r>
              <a:rPr lang="en-US" dirty="0" err="1" smtClean="0"/>
              <a:t>ayniqsa</a:t>
            </a:r>
            <a:r>
              <a:rPr lang="en-US" dirty="0" smtClean="0"/>
              <a:t>, </a:t>
            </a:r>
            <a:r>
              <a:rPr lang="en-US" dirty="0" err="1" smtClean="0"/>
              <a:t>badiiy</a:t>
            </a:r>
            <a:r>
              <a:rPr lang="en-US" dirty="0" smtClean="0"/>
              <a:t> </a:t>
            </a:r>
            <a:r>
              <a:rPr lang="en-US" dirty="0" err="1" smtClean="0"/>
              <a:t>adabiyot</a:t>
            </a:r>
            <a:r>
              <a:rPr lang="en-US" dirty="0" smtClean="0"/>
              <a:t> </a:t>
            </a:r>
            <a:r>
              <a:rPr lang="en-US" dirty="0" err="1" smtClean="0"/>
              <a:t>tilini</a:t>
            </a:r>
            <a:r>
              <a:rPr lang="en-US" dirty="0" smtClean="0"/>
              <a:t> </a:t>
            </a:r>
            <a:r>
              <a:rPr lang="en-US" dirty="0" err="1" smtClean="0"/>
              <a:t>bezashda</a:t>
            </a:r>
            <a:r>
              <a:rPr lang="en-US" dirty="0" smtClean="0"/>
              <a:t>,</a:t>
            </a:r>
            <a:endParaRPr lang="ru-RU" dirty="0" smtClean="0"/>
          </a:p>
          <a:p>
            <a:r>
              <a:rPr lang="en-US" dirty="0" err="1" smtClean="0"/>
              <a:t>tasvirning</a:t>
            </a:r>
            <a:r>
              <a:rPr lang="en-US" dirty="0" smtClean="0"/>
              <a:t> </a:t>
            </a:r>
            <a:r>
              <a:rPr lang="en-US" dirty="0" err="1" smtClean="0"/>
              <a:t>aniqligi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obrazliligini</a:t>
            </a:r>
            <a:r>
              <a:rPr lang="en-US" dirty="0" smtClean="0"/>
              <a:t> </a:t>
            </a:r>
            <a:r>
              <a:rPr lang="en-US" dirty="0" err="1" smtClean="0"/>
              <a:t>ta'minlashda</a:t>
            </a:r>
            <a:r>
              <a:rPr lang="en-US" dirty="0" smtClean="0"/>
              <a:t> </a:t>
            </a:r>
            <a:r>
              <a:rPr lang="en-US" dirty="0" err="1" smtClean="0"/>
              <a:t>foydalanib</a:t>
            </a:r>
            <a:r>
              <a:rPr lang="en-US" dirty="0" smtClean="0"/>
              <a:t> </a:t>
            </a:r>
            <a:r>
              <a:rPr lang="en-US" dirty="0" err="1" smtClean="0"/>
              <a:t>kelinadi</a:t>
            </a:r>
            <a:r>
              <a:rPr lang="en-US" dirty="0" smtClean="0"/>
              <a:t>. </a:t>
            </a:r>
            <a:endParaRPr lang="ru-RU" dirty="0"/>
          </a:p>
        </p:txBody>
      </p:sp>
    </p:spTree>
  </p:cSld>
  <p:clrMapOvr>
    <a:masterClrMapping/>
  </p:clrMapOvr>
  <p:transition advTm="655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970482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Adabiyotlarda</a:t>
            </a:r>
            <a:endParaRPr lang="ru-RU" dirty="0" smtClean="0"/>
          </a:p>
          <a:p>
            <a:pPr>
              <a:buNone/>
            </a:pPr>
            <a:r>
              <a:rPr lang="en-US" dirty="0" err="1" smtClean="0"/>
              <a:t>har</a:t>
            </a:r>
            <a:r>
              <a:rPr lang="en-US" dirty="0" smtClean="0"/>
              <a:t> </a:t>
            </a:r>
            <a:r>
              <a:rPr lang="en-US" dirty="0" err="1" smtClean="0"/>
              <a:t>qanday</a:t>
            </a:r>
            <a:r>
              <a:rPr lang="en-US" dirty="0" smtClean="0"/>
              <a:t> 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munosabati</a:t>
            </a:r>
            <a:r>
              <a:rPr lang="en-US" dirty="0" smtClean="0"/>
              <a:t> </a:t>
            </a:r>
            <a:r>
              <a:rPr lang="en-US" dirty="0" err="1" smtClean="0"/>
              <a:t>tilda</a:t>
            </a:r>
            <a:r>
              <a:rPr lang="en-US" dirty="0" smtClean="0"/>
              <a:t> </a:t>
            </a:r>
            <a:r>
              <a:rPr lang="en-US" dirty="0" err="1" smtClean="0"/>
              <a:t>ifodalanar</a:t>
            </a:r>
            <a:r>
              <a:rPr lang="en-US" dirty="0" smtClean="0"/>
              <a:t> </a:t>
            </a:r>
            <a:r>
              <a:rPr lang="en-US" dirty="0" err="1" smtClean="0"/>
              <a:t>ekan</a:t>
            </a:r>
            <a:r>
              <a:rPr lang="en-US" dirty="0" smtClean="0"/>
              <a:t>, </a:t>
            </a:r>
            <a:r>
              <a:rPr lang="en-US" dirty="0" err="1" smtClean="0"/>
              <a:t>albatta</a:t>
            </a:r>
            <a:r>
              <a:rPr lang="en-US" dirty="0" smtClean="0"/>
              <a:t>, </a:t>
            </a:r>
            <a:r>
              <a:rPr lang="en-US" dirty="0" err="1" smtClean="0"/>
              <a:t>to’rt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nazarda</a:t>
            </a:r>
            <a:r>
              <a:rPr lang="en-US" dirty="0" smtClean="0"/>
              <a:t> </a:t>
            </a:r>
            <a:r>
              <a:rPr lang="en-US" dirty="0" err="1" smtClean="0"/>
              <a:t>tutiladi</a:t>
            </a:r>
            <a:r>
              <a:rPr lang="en-US" dirty="0" smtClean="0"/>
              <a:t>, </a:t>
            </a:r>
            <a:r>
              <a:rPr lang="en-US" dirty="0" err="1" smtClean="0"/>
              <a:t>ya'ni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 1) 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subyekti</a:t>
            </a:r>
            <a:r>
              <a:rPr lang="en-US" dirty="0" smtClean="0"/>
              <a:t>: </a:t>
            </a:r>
          </a:p>
          <a:p>
            <a:pPr>
              <a:buNone/>
            </a:pPr>
            <a:r>
              <a:rPr lang="en-US" dirty="0" smtClean="0"/>
              <a:t>2) 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etaloni</a:t>
            </a:r>
            <a:r>
              <a:rPr lang="en-US" dirty="0" smtClean="0"/>
              <a:t>; </a:t>
            </a:r>
          </a:p>
          <a:p>
            <a:pPr>
              <a:buNone/>
            </a:pPr>
            <a:r>
              <a:rPr lang="en-US" dirty="0" smtClean="0"/>
              <a:t>3) </a:t>
            </a:r>
            <a:r>
              <a:rPr lang="en-US" dirty="0" err="1" smtClean="0"/>
              <a:t>o’xshatish</a:t>
            </a:r>
            <a:r>
              <a:rPr lang="en-US" dirty="0" smtClean="0"/>
              <a:t> </a:t>
            </a:r>
            <a:r>
              <a:rPr lang="en-US" dirty="0" err="1" smtClean="0"/>
              <a:t>asosi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4)</a:t>
            </a:r>
            <a:r>
              <a:rPr lang="en-US" dirty="0" err="1" smtClean="0"/>
              <a:t>o’xshatishning</a:t>
            </a:r>
            <a:r>
              <a:rPr lang="en-US" dirty="0" smtClean="0"/>
              <a:t> </a:t>
            </a:r>
            <a:r>
              <a:rPr lang="en-US" dirty="0" err="1" smtClean="0"/>
              <a:t>shakliy</a:t>
            </a:r>
            <a:r>
              <a:rPr lang="en-US" dirty="0" smtClean="0"/>
              <a:t> </a:t>
            </a:r>
            <a:r>
              <a:rPr lang="en-US" dirty="0" err="1" smtClean="0"/>
              <a:t>ko’rsatkichlari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err="1" smtClean="0"/>
              <a:t>Masalan</a:t>
            </a:r>
            <a:r>
              <a:rPr lang="en-US" dirty="0" smtClean="0"/>
              <a:t>: </a:t>
            </a:r>
            <a:r>
              <a:rPr lang="en-US" b="1" i="1" dirty="0" err="1" smtClean="0"/>
              <a:t>Alisher</a:t>
            </a:r>
            <a:r>
              <a:rPr lang="en-US" b="1" i="1" dirty="0" smtClean="0"/>
              <a:t> </a:t>
            </a:r>
            <a:r>
              <a:rPr lang="en-US" b="1" i="1" dirty="0" err="1" smtClean="0"/>
              <a:t>tulkiday</a:t>
            </a:r>
            <a:r>
              <a:rPr lang="en-US" b="1" i="1" dirty="0" smtClean="0"/>
              <a:t> </a:t>
            </a:r>
            <a:r>
              <a:rPr lang="en-US" b="1" i="1" dirty="0" err="1" smtClean="0"/>
              <a:t>ayyor</a:t>
            </a:r>
            <a:r>
              <a:rPr lang="en-US" b="1" i="1" dirty="0" smtClean="0"/>
              <a:t> bola. </a:t>
            </a:r>
            <a:endParaRPr lang="ru-RU" b="1" dirty="0"/>
          </a:p>
        </p:txBody>
      </p:sp>
    </p:spTree>
  </p:cSld>
  <p:clrMapOvr>
    <a:masterClrMapping/>
  </p:clrMapOvr>
  <p:transition advTm="359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159</TotalTime>
  <Words>1728</Words>
  <Application>Microsoft Office PowerPoint</Application>
  <PresentationFormat>Экран (4:3)</PresentationFormat>
  <Paragraphs>200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Аспект</vt:lpstr>
      <vt:lpstr>O’zbekiston Davlat Jahon tillari Universiteti ingliz tili 2-fakulteti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KO’CHIMLAR </vt:lpstr>
      <vt:lpstr>Ko’chimlar</vt:lpstr>
      <vt:lpstr>Презентация PowerPoint</vt:lpstr>
      <vt:lpstr>Metafora</vt:lpstr>
      <vt:lpstr>Metaforaning ikki turini farqlash lozim: </vt:lpstr>
      <vt:lpstr>Презентация PowerPoint</vt:lpstr>
      <vt:lpstr>«Metafora orqali ma'no ko’chishida konnotativ ma'no yorqinroq aks etadi. </vt:lpstr>
      <vt:lpstr>Презентация PowerPoint</vt:lpstr>
      <vt:lpstr>Metafora bilan o’xshatish konstruktsiyaning o’zaro farqi: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E’tiboringiz uchun rahmat!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Boss</cp:lastModifiedBy>
  <cp:revision>20</cp:revision>
  <dcterms:created xsi:type="dcterms:W3CDTF">2015-03-02T12:32:37Z</dcterms:created>
  <dcterms:modified xsi:type="dcterms:W3CDTF">2015-04-29T14:37:51Z</dcterms:modified>
</cp:coreProperties>
</file>