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7" d="100"/>
          <a:sy n="67" d="100"/>
        </p:scale>
        <p:origin x="-52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ru-RU" smtClean="0"/>
              <a:t>Образец заголовка</a:t>
            </a:r>
            <a:endParaRPr lang="en-US"/>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4" name="Дата 27"/>
          <p:cNvSpPr>
            <a:spLocks noGrp="1"/>
          </p:cNvSpPr>
          <p:nvPr>
            <p:ph type="dt" sz="half" idx="10"/>
          </p:nvPr>
        </p:nvSpPr>
        <p:spPr/>
        <p:txBody>
          <a:bodyPr/>
          <a:lstStyle>
            <a:lvl1pPr>
              <a:defRPr/>
            </a:lvl1pPr>
          </a:lstStyle>
          <a:p>
            <a:pPr>
              <a:defRPr/>
            </a:pPr>
            <a:fld id="{55214624-8806-4239-950D-C897149BA0D4}" type="datetimeFigureOut">
              <a:rPr lang="en-US"/>
              <a:pPr>
                <a:defRPr/>
              </a:pPr>
              <a:t>2/26/2015</a:t>
            </a:fld>
            <a:endParaRPr lang="en-US"/>
          </a:p>
        </p:txBody>
      </p:sp>
      <p:sp>
        <p:nvSpPr>
          <p:cNvPr id="5" name="Нижний колонтитул 16"/>
          <p:cNvSpPr>
            <a:spLocks noGrp="1"/>
          </p:cNvSpPr>
          <p:nvPr>
            <p:ph type="ftr" sz="quarter" idx="11"/>
          </p:nvPr>
        </p:nvSpPr>
        <p:spPr/>
        <p:txBody>
          <a:bodyPr/>
          <a:lstStyle>
            <a:lvl1pPr algn="ctr">
              <a:defRPr>
                <a:solidFill>
                  <a:schemeClr val="tx1">
                    <a:shade val="50000"/>
                  </a:schemeClr>
                </a:solidFill>
              </a:defRPr>
            </a:lvl1pPr>
          </a:lstStyle>
          <a:p>
            <a:pPr>
              <a:defRPr/>
            </a:pPr>
            <a:endParaRPr lang="en-US"/>
          </a:p>
        </p:txBody>
      </p:sp>
      <p:sp>
        <p:nvSpPr>
          <p:cNvPr id="6" name="Номер слайда 28"/>
          <p:cNvSpPr>
            <a:spLocks noGrp="1"/>
          </p:cNvSpPr>
          <p:nvPr>
            <p:ph type="sldNum" sz="quarter" idx="12"/>
          </p:nvPr>
        </p:nvSpPr>
        <p:spPr/>
        <p:txBody>
          <a:bodyPr/>
          <a:lstStyle>
            <a:lvl1pPr>
              <a:defRPr/>
            </a:lvl1pPr>
          </a:lstStyle>
          <a:p>
            <a:pPr>
              <a:defRPr/>
            </a:pPr>
            <a:fld id="{8E9FC5FC-7D71-45F9-A9E8-5A83C6A4E12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2BE60BAD-B29E-42BD-B262-126B4E18866E}" type="datetimeFigureOut">
              <a:rPr lang="en-US"/>
              <a:pPr>
                <a:defRPr/>
              </a:pPr>
              <a:t>2/26/2015</a:t>
            </a:fld>
            <a:endParaRPr lang="en-US"/>
          </a:p>
        </p:txBody>
      </p:sp>
      <p:sp>
        <p:nvSpPr>
          <p:cNvPr id="5" name="Нижний колонтитул 4"/>
          <p:cNvSpPr>
            <a:spLocks noGrp="1"/>
          </p:cNvSpPr>
          <p:nvPr>
            <p:ph type="ftr" sz="quarter" idx="11"/>
          </p:nvPr>
        </p:nvSpPr>
        <p:spPr/>
        <p:txBody>
          <a:bodyPr/>
          <a:lstStyle>
            <a:lvl1pPr algn="ctr">
              <a:defRPr>
                <a:solidFill>
                  <a:schemeClr val="tx1">
                    <a:shade val="50000"/>
                  </a:schemeClr>
                </a:solidFill>
              </a:defRPr>
            </a:lvl1pPr>
          </a:lstStyle>
          <a:p>
            <a:pPr>
              <a:defRPr/>
            </a:pPr>
            <a:endParaRPr lang="en-US"/>
          </a:p>
        </p:txBody>
      </p:sp>
      <p:sp>
        <p:nvSpPr>
          <p:cNvPr id="6" name="Номер слайда 5"/>
          <p:cNvSpPr>
            <a:spLocks noGrp="1"/>
          </p:cNvSpPr>
          <p:nvPr>
            <p:ph type="sldNum" sz="quarter" idx="12"/>
          </p:nvPr>
        </p:nvSpPr>
        <p:spPr/>
        <p:txBody>
          <a:bodyPr/>
          <a:lstStyle>
            <a:lvl1pPr>
              <a:defRPr/>
            </a:lvl1pPr>
          </a:lstStyle>
          <a:p>
            <a:pPr>
              <a:defRPr/>
            </a:pPr>
            <a:fld id="{D2F97C87-9A10-4AD0-ABD7-261EF3C5417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F0695C3B-663C-449B-9FA9-EB2866825CA8}" type="datetimeFigureOut">
              <a:rPr lang="en-US"/>
              <a:pPr>
                <a:defRPr/>
              </a:pPr>
              <a:t>2/26/2015</a:t>
            </a:fld>
            <a:endParaRPr lang="en-US"/>
          </a:p>
        </p:txBody>
      </p:sp>
      <p:sp>
        <p:nvSpPr>
          <p:cNvPr id="5" name="Нижний колонтитул 4"/>
          <p:cNvSpPr>
            <a:spLocks noGrp="1"/>
          </p:cNvSpPr>
          <p:nvPr>
            <p:ph type="ftr" sz="quarter" idx="11"/>
          </p:nvPr>
        </p:nvSpPr>
        <p:spPr/>
        <p:txBody>
          <a:bodyPr/>
          <a:lstStyle>
            <a:lvl1pPr algn="ctr">
              <a:defRPr>
                <a:solidFill>
                  <a:schemeClr val="tx1">
                    <a:shade val="50000"/>
                  </a:schemeClr>
                </a:solidFill>
              </a:defRPr>
            </a:lvl1pPr>
          </a:lstStyle>
          <a:p>
            <a:pPr>
              <a:defRPr/>
            </a:pPr>
            <a:endParaRPr lang="en-US"/>
          </a:p>
        </p:txBody>
      </p:sp>
      <p:sp>
        <p:nvSpPr>
          <p:cNvPr id="6" name="Номер слайда 5"/>
          <p:cNvSpPr>
            <a:spLocks noGrp="1"/>
          </p:cNvSpPr>
          <p:nvPr>
            <p:ph type="sldNum" sz="quarter" idx="12"/>
          </p:nvPr>
        </p:nvSpPr>
        <p:spPr/>
        <p:txBody>
          <a:bodyPr/>
          <a:lstStyle>
            <a:lvl1pPr>
              <a:defRPr/>
            </a:lvl1pPr>
          </a:lstStyle>
          <a:p>
            <a:pPr>
              <a:defRPr/>
            </a:pPr>
            <a:fld id="{9859EA24-F31E-474C-8969-A549C3C0992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218DC766-BEF0-46D3-80B7-BF1240C87785}" type="datetimeFigureOut">
              <a:rPr lang="en-US"/>
              <a:pPr>
                <a:defRPr/>
              </a:pPr>
              <a:t>2/26/2015</a:t>
            </a:fld>
            <a:endParaRPr lang="en-US"/>
          </a:p>
        </p:txBody>
      </p:sp>
      <p:sp>
        <p:nvSpPr>
          <p:cNvPr id="5" name="Нижний колонтитул 4"/>
          <p:cNvSpPr>
            <a:spLocks noGrp="1"/>
          </p:cNvSpPr>
          <p:nvPr>
            <p:ph type="ftr" sz="quarter" idx="11"/>
          </p:nvPr>
        </p:nvSpPr>
        <p:spPr/>
        <p:txBody>
          <a:bodyPr/>
          <a:lstStyle>
            <a:lvl1pPr algn="ctr">
              <a:defRPr>
                <a:solidFill>
                  <a:schemeClr val="tx1">
                    <a:shade val="50000"/>
                  </a:schemeClr>
                </a:solidFill>
              </a:defRPr>
            </a:lvl1pPr>
          </a:lstStyle>
          <a:p>
            <a:pPr>
              <a:defRPr/>
            </a:pPr>
            <a:endParaRPr lang="en-US"/>
          </a:p>
        </p:txBody>
      </p:sp>
      <p:sp>
        <p:nvSpPr>
          <p:cNvPr id="6" name="Номер слайда 5"/>
          <p:cNvSpPr>
            <a:spLocks noGrp="1"/>
          </p:cNvSpPr>
          <p:nvPr>
            <p:ph type="sldNum" sz="quarter" idx="12"/>
          </p:nvPr>
        </p:nvSpPr>
        <p:spPr/>
        <p:txBody>
          <a:bodyPr/>
          <a:lstStyle>
            <a:lvl1pPr>
              <a:defRPr/>
            </a:lvl1pPr>
          </a:lstStyle>
          <a:p>
            <a:pPr>
              <a:defRPr/>
            </a:pPr>
            <a:fld id="{23FEE4E9-7FA5-4D0C-934B-E22D0828B3B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ru-RU" smtClean="0"/>
              <a:t>Образец заголовка</a:t>
            </a:r>
            <a:endParaRPr lang="en-US"/>
          </a:p>
        </p:txBody>
      </p:sp>
      <p:sp>
        <p:nvSpPr>
          <p:cNvPr id="3" name="Текст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55C4EE9B-9DB5-4014-90C3-0CA910E97633}" type="datetimeFigureOut">
              <a:rPr lang="en-US"/>
              <a:pPr>
                <a:defRPr/>
              </a:pPr>
              <a:t>2/26/2015</a:t>
            </a:fld>
            <a:endParaRPr lang="en-US"/>
          </a:p>
        </p:txBody>
      </p:sp>
      <p:sp>
        <p:nvSpPr>
          <p:cNvPr id="5" name="Нижний колонтитул 4"/>
          <p:cNvSpPr>
            <a:spLocks noGrp="1"/>
          </p:cNvSpPr>
          <p:nvPr>
            <p:ph type="ftr" sz="quarter" idx="11"/>
          </p:nvPr>
        </p:nvSpPr>
        <p:spPr/>
        <p:txBody>
          <a:bodyPr/>
          <a:lstStyle>
            <a:lvl1pPr algn="ctr">
              <a:defRPr>
                <a:solidFill>
                  <a:schemeClr val="tx1">
                    <a:shade val="50000"/>
                  </a:schemeClr>
                </a:solidFill>
              </a:defRPr>
            </a:lvl1pPr>
          </a:lstStyle>
          <a:p>
            <a:pPr>
              <a:defRPr/>
            </a:pPr>
            <a:endParaRPr lang="en-US"/>
          </a:p>
        </p:txBody>
      </p:sp>
      <p:sp>
        <p:nvSpPr>
          <p:cNvPr id="6" name="Номер слайда 5"/>
          <p:cNvSpPr>
            <a:spLocks noGrp="1"/>
          </p:cNvSpPr>
          <p:nvPr>
            <p:ph type="sldNum" sz="quarter" idx="12"/>
          </p:nvPr>
        </p:nvSpPr>
        <p:spPr/>
        <p:txBody>
          <a:bodyPr/>
          <a:lstStyle>
            <a:lvl1pPr>
              <a:defRPr/>
            </a:lvl1pPr>
          </a:lstStyle>
          <a:p>
            <a:pPr>
              <a:defRPr/>
            </a:pPr>
            <a:fld id="{F20CBDF0-AF0F-4D32-868F-DDA93BA86AE8}"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lvl1pPr>
              <a:defRPr/>
            </a:lvl1pPr>
          </a:lstStyle>
          <a:p>
            <a:pPr>
              <a:defRPr/>
            </a:pPr>
            <a:fld id="{4F82AC99-493D-48F7-B7C5-86C8914F074D}" type="datetimeFigureOut">
              <a:rPr lang="en-US"/>
              <a:pPr>
                <a:defRPr/>
              </a:pPr>
              <a:t>2/26/2015</a:t>
            </a:fld>
            <a:endParaRPr lang="en-US"/>
          </a:p>
        </p:txBody>
      </p:sp>
      <p:sp>
        <p:nvSpPr>
          <p:cNvPr id="6" name="Нижний колонтитул 5"/>
          <p:cNvSpPr>
            <a:spLocks noGrp="1"/>
          </p:cNvSpPr>
          <p:nvPr>
            <p:ph type="ftr" sz="quarter" idx="11"/>
          </p:nvPr>
        </p:nvSpPr>
        <p:spPr/>
        <p:txBody>
          <a:bodyPr/>
          <a:lstStyle>
            <a:lvl1pPr algn="ctr">
              <a:defRPr>
                <a:solidFill>
                  <a:schemeClr val="tx1">
                    <a:shade val="50000"/>
                  </a:schemeClr>
                </a:solidFill>
              </a:defRPr>
            </a:lvl1pPr>
          </a:lstStyle>
          <a:p>
            <a:pPr>
              <a:defRPr/>
            </a:pPr>
            <a:endParaRPr lang="en-US"/>
          </a:p>
        </p:txBody>
      </p:sp>
      <p:sp>
        <p:nvSpPr>
          <p:cNvPr id="7" name="Номер слайда 6"/>
          <p:cNvSpPr>
            <a:spLocks noGrp="1"/>
          </p:cNvSpPr>
          <p:nvPr>
            <p:ph type="sldNum" sz="quarter" idx="12"/>
          </p:nvPr>
        </p:nvSpPr>
        <p:spPr/>
        <p:txBody>
          <a:bodyPr/>
          <a:lstStyle>
            <a:lvl1pPr>
              <a:defRPr/>
            </a:lvl1pPr>
          </a:lstStyle>
          <a:p>
            <a:pPr>
              <a:defRPr/>
            </a:pPr>
            <a:fld id="{45170F48-1983-4CC0-A453-324B2DDAB5F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lvl1pPr>
              <a:defRPr/>
            </a:lvl1pPr>
          </a:lstStyle>
          <a:p>
            <a:pPr>
              <a:defRPr/>
            </a:pPr>
            <a:fld id="{3E2BD40E-7B79-4985-94A3-1E07FAA91172}" type="datetimeFigureOut">
              <a:rPr lang="en-US"/>
              <a:pPr>
                <a:defRPr/>
              </a:pPr>
              <a:t>2/26/2015</a:t>
            </a:fld>
            <a:endParaRPr lang="en-US"/>
          </a:p>
        </p:txBody>
      </p:sp>
      <p:sp>
        <p:nvSpPr>
          <p:cNvPr id="8" name="Нижний колонтитул 7"/>
          <p:cNvSpPr>
            <a:spLocks noGrp="1"/>
          </p:cNvSpPr>
          <p:nvPr>
            <p:ph type="ftr" sz="quarter" idx="11"/>
          </p:nvPr>
        </p:nvSpPr>
        <p:spPr/>
        <p:txBody>
          <a:bodyPr/>
          <a:lstStyle>
            <a:lvl1pPr algn="ctr">
              <a:defRPr>
                <a:solidFill>
                  <a:schemeClr val="tx1">
                    <a:shade val="50000"/>
                  </a:schemeClr>
                </a:solidFill>
              </a:defRPr>
            </a:lvl1pPr>
          </a:lstStyle>
          <a:p>
            <a:pPr>
              <a:defRPr/>
            </a:pPr>
            <a:endParaRPr lang="en-US"/>
          </a:p>
        </p:txBody>
      </p:sp>
      <p:sp>
        <p:nvSpPr>
          <p:cNvPr id="9" name="Номер слайда 8"/>
          <p:cNvSpPr>
            <a:spLocks noGrp="1"/>
          </p:cNvSpPr>
          <p:nvPr>
            <p:ph type="sldNum" sz="quarter" idx="12"/>
          </p:nvPr>
        </p:nvSpPr>
        <p:spPr/>
        <p:txBody>
          <a:bodyPr/>
          <a:lstStyle>
            <a:lvl1pPr>
              <a:defRPr/>
            </a:lvl1pPr>
          </a:lstStyle>
          <a:p>
            <a:pPr>
              <a:defRPr/>
            </a:pPr>
            <a:fld id="{FB586AA8-0094-4E31-9A02-F5B04B35C2F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lvl1pPr>
              <a:defRPr/>
            </a:lvl1pPr>
          </a:lstStyle>
          <a:p>
            <a:pPr>
              <a:defRPr/>
            </a:pPr>
            <a:fld id="{5A367E52-182B-4E26-9914-673E9651BD63}" type="datetimeFigureOut">
              <a:rPr lang="en-US"/>
              <a:pPr>
                <a:defRPr/>
              </a:pPr>
              <a:t>2/26/2015</a:t>
            </a:fld>
            <a:endParaRPr lang="en-US"/>
          </a:p>
        </p:txBody>
      </p:sp>
      <p:sp>
        <p:nvSpPr>
          <p:cNvPr id="4" name="Нижний колонтитул 3"/>
          <p:cNvSpPr>
            <a:spLocks noGrp="1"/>
          </p:cNvSpPr>
          <p:nvPr>
            <p:ph type="ftr" sz="quarter" idx="11"/>
          </p:nvPr>
        </p:nvSpPr>
        <p:spPr/>
        <p:txBody>
          <a:bodyPr/>
          <a:lstStyle>
            <a:lvl1pPr algn="ctr">
              <a:defRPr>
                <a:solidFill>
                  <a:schemeClr val="tx1">
                    <a:shade val="50000"/>
                  </a:schemeClr>
                </a:solidFill>
              </a:defRPr>
            </a:lvl1pPr>
          </a:lstStyle>
          <a:p>
            <a:pPr>
              <a:defRPr/>
            </a:pPr>
            <a:endParaRPr lang="en-US"/>
          </a:p>
        </p:txBody>
      </p:sp>
      <p:sp>
        <p:nvSpPr>
          <p:cNvPr id="5" name="Номер слайда 4"/>
          <p:cNvSpPr>
            <a:spLocks noGrp="1"/>
          </p:cNvSpPr>
          <p:nvPr>
            <p:ph type="sldNum" sz="quarter" idx="12"/>
          </p:nvPr>
        </p:nvSpPr>
        <p:spPr/>
        <p:txBody>
          <a:bodyPr/>
          <a:lstStyle>
            <a:lvl1pPr>
              <a:defRPr/>
            </a:lvl1pPr>
          </a:lstStyle>
          <a:p>
            <a:pPr>
              <a:defRPr/>
            </a:pPr>
            <a:fld id="{665351FD-D55D-417B-A2BF-C09EBAD8F6F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pPr>
              <a:defRPr/>
            </a:pPr>
            <a:fld id="{2A89AEF8-07E7-4F89-8545-66A1B56F476B}" type="datetimeFigureOut">
              <a:rPr lang="en-US"/>
              <a:pPr>
                <a:defRPr/>
              </a:pPr>
              <a:t>2/26/2015</a:t>
            </a:fld>
            <a:endParaRPr lang="en-US"/>
          </a:p>
        </p:txBody>
      </p:sp>
      <p:sp>
        <p:nvSpPr>
          <p:cNvPr id="3" name="Нижний колонтитул 2"/>
          <p:cNvSpPr>
            <a:spLocks noGrp="1"/>
          </p:cNvSpPr>
          <p:nvPr>
            <p:ph type="ftr" sz="quarter" idx="11"/>
          </p:nvPr>
        </p:nvSpPr>
        <p:spPr/>
        <p:txBody>
          <a:bodyPr/>
          <a:lstStyle>
            <a:lvl1pPr algn="ctr">
              <a:defRPr>
                <a:solidFill>
                  <a:schemeClr val="tx1">
                    <a:shade val="50000"/>
                  </a:schemeClr>
                </a:solidFill>
              </a:defRPr>
            </a:lvl1pPr>
          </a:lstStyle>
          <a:p>
            <a:pPr>
              <a:defRPr/>
            </a:pPr>
            <a:endParaRPr lang="en-US"/>
          </a:p>
        </p:txBody>
      </p:sp>
      <p:sp>
        <p:nvSpPr>
          <p:cNvPr id="4" name="Номер слайда 3"/>
          <p:cNvSpPr>
            <a:spLocks noGrp="1"/>
          </p:cNvSpPr>
          <p:nvPr>
            <p:ph type="sldNum" sz="quarter" idx="12"/>
          </p:nvPr>
        </p:nvSpPr>
        <p:spPr/>
        <p:txBody>
          <a:bodyPr/>
          <a:lstStyle>
            <a:lvl1pPr>
              <a:defRPr/>
            </a:lvl1pPr>
          </a:lstStyle>
          <a:p>
            <a:pPr>
              <a:defRPr/>
            </a:pPr>
            <a:fld id="{BF66363A-EEE4-49E3-9A54-9738FD30F62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ru-RU" smtClean="0"/>
              <a:t>Образец заголовка</a:t>
            </a:r>
            <a:endParaRPr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lvl1pPr>
              <a:defRPr/>
            </a:lvl1pPr>
          </a:lstStyle>
          <a:p>
            <a:pPr>
              <a:defRPr/>
            </a:pPr>
            <a:fld id="{DFF60A2A-458B-44F4-B4CC-F0C0A7D768C6}" type="datetimeFigureOut">
              <a:rPr lang="en-US"/>
              <a:pPr>
                <a:defRPr/>
              </a:pPr>
              <a:t>2/26/2015</a:t>
            </a:fld>
            <a:endParaRPr lang="en-US"/>
          </a:p>
        </p:txBody>
      </p:sp>
      <p:sp>
        <p:nvSpPr>
          <p:cNvPr id="6" name="Нижний колонтитул 5"/>
          <p:cNvSpPr>
            <a:spLocks noGrp="1"/>
          </p:cNvSpPr>
          <p:nvPr>
            <p:ph type="ftr" sz="quarter" idx="11"/>
          </p:nvPr>
        </p:nvSpPr>
        <p:spPr/>
        <p:txBody>
          <a:bodyPr/>
          <a:lstStyle>
            <a:lvl1pPr algn="ctr">
              <a:defRPr>
                <a:solidFill>
                  <a:schemeClr val="tx1">
                    <a:shade val="50000"/>
                  </a:schemeClr>
                </a:solidFill>
              </a:defRPr>
            </a:lvl1pPr>
          </a:lstStyle>
          <a:p>
            <a:pPr>
              <a:defRPr/>
            </a:pPr>
            <a:endParaRPr lang="en-US"/>
          </a:p>
        </p:txBody>
      </p:sp>
      <p:sp>
        <p:nvSpPr>
          <p:cNvPr id="7" name="Номер слайда 6"/>
          <p:cNvSpPr>
            <a:spLocks noGrp="1"/>
          </p:cNvSpPr>
          <p:nvPr>
            <p:ph type="sldNum" sz="quarter" idx="12"/>
          </p:nvPr>
        </p:nvSpPr>
        <p:spPr/>
        <p:txBody>
          <a:bodyPr/>
          <a:lstStyle>
            <a:lvl1pPr>
              <a:defRPr/>
            </a:lvl1pPr>
          </a:lstStyle>
          <a:p>
            <a:pPr>
              <a:defRPr/>
            </a:pPr>
            <a:fld id="{F534342A-CD9C-4480-8444-3012837EB2D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ru-RU" smtClean="0"/>
              <a:t>Образец заголовка</a:t>
            </a:r>
            <a:endParaRPr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pPr>
              <a:defRPr/>
            </a:pPr>
            <a:fld id="{2A383014-85ED-49AE-A220-BA6864B54AE3}" type="datetimeFigureOut">
              <a:rPr lang="en-US"/>
              <a:pPr>
                <a:defRPr/>
              </a:pPr>
              <a:t>2/26/2015</a:t>
            </a:fld>
            <a:endParaRPr lang="en-US"/>
          </a:p>
        </p:txBody>
      </p:sp>
      <p:sp>
        <p:nvSpPr>
          <p:cNvPr id="6" name="Нижний колонтитул 5"/>
          <p:cNvSpPr>
            <a:spLocks noGrp="1"/>
          </p:cNvSpPr>
          <p:nvPr>
            <p:ph type="ftr" sz="quarter" idx="11"/>
          </p:nvPr>
        </p:nvSpPr>
        <p:spPr/>
        <p:txBody>
          <a:bodyPr/>
          <a:lstStyle>
            <a:lvl1pPr algn="ctr">
              <a:defRPr>
                <a:solidFill>
                  <a:schemeClr val="tx1">
                    <a:shade val="50000"/>
                  </a:schemeClr>
                </a:solidFill>
              </a:defRPr>
            </a:lvl1pPr>
          </a:lstStyle>
          <a:p>
            <a:pPr>
              <a:defRPr/>
            </a:pPr>
            <a:endParaRPr lang="en-US"/>
          </a:p>
        </p:txBody>
      </p:sp>
      <p:sp>
        <p:nvSpPr>
          <p:cNvPr id="7" name="Номер слайда 6"/>
          <p:cNvSpPr>
            <a:spLocks noGrp="1"/>
          </p:cNvSpPr>
          <p:nvPr>
            <p:ph type="sldNum" sz="quarter" idx="12"/>
          </p:nvPr>
        </p:nvSpPr>
        <p:spPr/>
        <p:txBody>
          <a:bodyPr/>
          <a:lstStyle>
            <a:lvl1pPr>
              <a:defRPr/>
            </a:lvl1pPr>
          </a:lstStyle>
          <a:p>
            <a:pPr>
              <a:defRPr/>
            </a:pPr>
            <a:fld id="{5A4C7125-27B8-4E8B-8C9B-CF4F4DDC2FD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ru-RU" smtClean="0"/>
              <a:t>Образец заголовка</a:t>
            </a:r>
            <a:endParaRPr lang="en-US"/>
          </a:p>
        </p:txBody>
      </p:sp>
      <p:sp>
        <p:nvSpPr>
          <p:cNvPr id="1027" name="Текст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smtClean="0">
                <a:solidFill>
                  <a:schemeClr val="tx1">
                    <a:shade val="50000"/>
                  </a:schemeClr>
                </a:solidFill>
                <a:latin typeface="+mn-lt"/>
              </a:defRPr>
            </a:lvl1pPr>
          </a:lstStyle>
          <a:p>
            <a:pPr>
              <a:defRPr/>
            </a:pPr>
            <a:fld id="{A41692B3-68E8-46FE-AC0B-ABB92055C397}" type="datetimeFigureOut">
              <a:rPr lang="en-US"/>
              <a:pPr>
                <a:defRPr/>
              </a:pPr>
              <a:t>2/26/2015</a:t>
            </a:fld>
            <a:endParaRPr lang="en-US" dirty="0">
              <a:solidFill>
                <a:schemeClr val="tx2">
                  <a:shade val="90000"/>
                </a:schemeClr>
              </a:solidFill>
            </a:endParaRPr>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l" eaLnBrk="1" fontAlgn="auto" latinLnBrk="0" hangingPunct="1">
              <a:spcBef>
                <a:spcPts val="0"/>
              </a:spcBef>
              <a:spcAft>
                <a:spcPts val="0"/>
              </a:spcAft>
              <a:defRPr kumimoji="0" sz="1200" dirty="0">
                <a:solidFill>
                  <a:schemeClr val="tx2">
                    <a:shade val="90000"/>
                  </a:schemeClr>
                </a:solidFill>
                <a:latin typeface="+mn-lt"/>
              </a:defRPr>
            </a:lvl1pPr>
          </a:lstStyle>
          <a:p>
            <a:pPr>
              <a:defRPr/>
            </a:pPr>
            <a:endParaRPr lang="en-US"/>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fontAlgn="auto" latinLnBrk="0" hangingPunct="1">
              <a:spcBef>
                <a:spcPts val="0"/>
              </a:spcBef>
              <a:spcAft>
                <a:spcPts val="0"/>
              </a:spcAft>
              <a:defRPr kumimoji="0" sz="1200" smtClean="0">
                <a:solidFill>
                  <a:schemeClr val="tx1">
                    <a:shade val="50000"/>
                  </a:schemeClr>
                </a:solidFill>
                <a:latin typeface="+mn-lt"/>
              </a:defRPr>
            </a:lvl1pPr>
          </a:lstStyle>
          <a:p>
            <a:pPr>
              <a:defRPr/>
            </a:pPr>
            <a:fld id="{CC039F49-F855-4511-8C10-7BA573109084}" type="slidenum">
              <a:rPr lang="en-US"/>
              <a:pPr>
                <a:defRPr/>
              </a:pPr>
              <a:t>‹#›</a:t>
            </a:fld>
            <a:endParaRPr lang="en-US" dirty="0">
              <a:solidFill>
                <a:schemeClr val="tx2">
                  <a:shade val="90000"/>
                </a:schemeClr>
              </a:solidFill>
            </a:endParaRPr>
          </a:p>
        </p:txBody>
      </p:sp>
    </p:spTree>
  </p:cSld>
  <p:clrMap bg1="dk1" tx1="lt1" bg2="dk2" tx2="lt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xStyles>
    <p:titleStyle>
      <a:lvl1pPr algn="ctr" rtl="0" fontAlgn="base">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fontAlgn="base">
        <a:spcBef>
          <a:spcPct val="0"/>
        </a:spcBef>
        <a:spcAft>
          <a:spcPct val="0"/>
        </a:spcAft>
        <a:defRPr sz="4100" b="1">
          <a:solidFill>
            <a:schemeClr val="tx1"/>
          </a:solidFill>
          <a:latin typeface="Lucida Sans" pitchFamily="34" charset="0"/>
        </a:defRPr>
      </a:lvl2pPr>
      <a:lvl3pPr algn="ctr" rtl="0" fontAlgn="base">
        <a:spcBef>
          <a:spcPct val="0"/>
        </a:spcBef>
        <a:spcAft>
          <a:spcPct val="0"/>
        </a:spcAft>
        <a:defRPr sz="4100" b="1">
          <a:solidFill>
            <a:schemeClr val="tx1"/>
          </a:solidFill>
          <a:latin typeface="Lucida Sans" pitchFamily="34" charset="0"/>
        </a:defRPr>
      </a:lvl3pPr>
      <a:lvl4pPr algn="ctr" rtl="0" fontAlgn="base">
        <a:spcBef>
          <a:spcPct val="0"/>
        </a:spcBef>
        <a:spcAft>
          <a:spcPct val="0"/>
        </a:spcAft>
        <a:defRPr sz="4100" b="1">
          <a:solidFill>
            <a:schemeClr val="tx1"/>
          </a:solidFill>
          <a:latin typeface="Lucida Sans" pitchFamily="34" charset="0"/>
        </a:defRPr>
      </a:lvl4pPr>
      <a:lvl5pPr algn="ctr" rtl="0" fontAlgn="base">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fontAlgn="base">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fontAlgn="base">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fontAlgn="base">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fontAlgn="base">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fontAlgn="base">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Прямоугольник 4"/>
          <p:cNvSpPr/>
          <p:nvPr/>
        </p:nvSpPr>
        <p:spPr>
          <a:xfrm>
            <a:off x="1071538" y="0"/>
            <a:ext cx="7143800" cy="923330"/>
          </a:xfrm>
          <a:prstGeom prst="rect">
            <a:avLst/>
          </a:prstGeom>
          <a:noFill/>
        </p:spPr>
        <p:txBody>
          <a:bodyPr>
            <a:spAutoFit/>
          </a:bodyPr>
          <a:lstStyle/>
          <a:p>
            <a:pPr algn="ctr" fontAlgn="auto">
              <a:spcBef>
                <a:spcPts val="0"/>
              </a:spcBef>
              <a:spcAft>
                <a:spcPts val="0"/>
              </a:spcAft>
              <a:defRPr/>
            </a:pPr>
            <a:r>
              <a:rPr lang="en-US" sz="5400" b="1" dirty="0" err="1">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mn-lt"/>
              </a:rPr>
              <a:t>NamMTI</a:t>
            </a:r>
            <a:endParaRPr lang="ru-RU" sz="54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mn-lt"/>
            </a:endParaRPr>
          </a:p>
        </p:txBody>
      </p:sp>
      <p:sp>
        <p:nvSpPr>
          <p:cNvPr id="6" name="Прямоугольник 5"/>
          <p:cNvSpPr/>
          <p:nvPr/>
        </p:nvSpPr>
        <p:spPr>
          <a:xfrm>
            <a:off x="1" y="785794"/>
            <a:ext cx="9143999" cy="1754326"/>
          </a:xfrm>
          <a:prstGeom prst="rect">
            <a:avLst/>
          </a:prstGeom>
          <a:noFill/>
        </p:spPr>
        <p:txBody>
          <a:bodyPr>
            <a:spAutoFit/>
          </a:bodyPr>
          <a:lstStyle/>
          <a:p>
            <a:pPr algn="ctr" fontAlgn="auto">
              <a:spcBef>
                <a:spcPts val="0"/>
              </a:spcBef>
              <a:spcAft>
                <a:spcPts val="0"/>
              </a:spcAft>
              <a:defRPr/>
            </a:pPr>
            <a:r>
              <a:rPr lang="en-US" sz="5400" b="1" dirty="0" err="1">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mn-lt"/>
              </a:rPr>
              <a:t>Kimyo</a:t>
            </a:r>
            <a:r>
              <a:rPr lang="en-US" sz="54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mn-lt"/>
              </a:rPr>
              <a:t> </a:t>
            </a:r>
            <a:r>
              <a:rPr lang="en-US" sz="5400" b="1" dirty="0" err="1">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mn-lt"/>
              </a:rPr>
              <a:t>Texnologiya</a:t>
            </a:r>
            <a:r>
              <a:rPr lang="en-US" sz="54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mn-lt"/>
              </a:rPr>
              <a:t> </a:t>
            </a:r>
            <a:r>
              <a:rPr lang="en-US" sz="5400" b="1" dirty="0" err="1">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mn-lt"/>
              </a:rPr>
              <a:t>Fakulteti</a:t>
            </a:r>
            <a:endParaRPr lang="ru-RU" sz="54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mn-lt"/>
            </a:endParaRPr>
          </a:p>
        </p:txBody>
      </p:sp>
      <p:sp>
        <p:nvSpPr>
          <p:cNvPr id="7" name="Прямоугольник 6"/>
          <p:cNvSpPr/>
          <p:nvPr/>
        </p:nvSpPr>
        <p:spPr>
          <a:xfrm>
            <a:off x="1" y="2428868"/>
            <a:ext cx="9144000" cy="584775"/>
          </a:xfrm>
          <a:prstGeom prst="rect">
            <a:avLst/>
          </a:prstGeom>
          <a:noFill/>
        </p:spPr>
        <p:txBody>
          <a:bodyPr>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defRPr/>
            </a:pPr>
            <a:r>
              <a:rPr lang="en-US" sz="3200" b="1" dirty="0" err="1">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n-lt"/>
              </a:rPr>
              <a:t>Jismoniy</a:t>
            </a:r>
            <a:r>
              <a:rPr lang="en-US" sz="32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n-lt"/>
              </a:rPr>
              <a:t> </a:t>
            </a:r>
            <a:r>
              <a:rPr lang="en-US" sz="3200" b="1" dirty="0" err="1">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n-lt"/>
              </a:rPr>
              <a:t>Tarbiya</a:t>
            </a:r>
            <a:r>
              <a:rPr lang="en-US" sz="32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n-lt"/>
              </a:rPr>
              <a:t> </a:t>
            </a:r>
            <a:r>
              <a:rPr lang="en-US" sz="3200" b="1" dirty="0" err="1">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n-lt"/>
              </a:rPr>
              <a:t>Kafedrasi</a:t>
            </a:r>
            <a:endParaRPr lang="ru-RU" sz="32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n-lt"/>
            </a:endParaRPr>
          </a:p>
        </p:txBody>
      </p:sp>
      <p:sp>
        <p:nvSpPr>
          <p:cNvPr id="9" name="Прямоугольник 8"/>
          <p:cNvSpPr/>
          <p:nvPr/>
        </p:nvSpPr>
        <p:spPr>
          <a:xfrm>
            <a:off x="0" y="2967335"/>
            <a:ext cx="9143999" cy="584775"/>
          </a:xfrm>
          <a:prstGeom prst="rect">
            <a:avLst/>
          </a:prstGeom>
          <a:noFill/>
        </p:spPr>
        <p:txBody>
          <a:bodyPr>
            <a:spAutoFit/>
          </a:bodyPr>
          <a:lstStyle/>
          <a:p>
            <a:pPr algn="ctr" fontAlgn="auto">
              <a:spcBef>
                <a:spcPts val="0"/>
              </a:spcBef>
              <a:spcAft>
                <a:spcPts val="0"/>
              </a:spcAft>
              <a:defRPr/>
            </a:pPr>
            <a:r>
              <a:rPr lang="en-US" sz="3200" b="1" dirty="0" err="1">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mn-lt"/>
              </a:rPr>
              <a:t>Pedagogika-psixologiya</a:t>
            </a:r>
            <a:r>
              <a:rPr lang="en-US" sz="32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mn-lt"/>
              </a:rPr>
              <a:t> </a:t>
            </a:r>
            <a:r>
              <a:rPr lang="en-US" sz="3200" b="1" dirty="0" err="1">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mn-lt"/>
              </a:rPr>
              <a:t>Fanidan</a:t>
            </a:r>
            <a:endParaRPr lang="ru-RU" sz="32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mn-lt"/>
            </a:endParaRPr>
          </a:p>
        </p:txBody>
      </p:sp>
      <p:sp>
        <p:nvSpPr>
          <p:cNvPr id="11" name="Прямоугольник 10"/>
          <p:cNvSpPr/>
          <p:nvPr/>
        </p:nvSpPr>
        <p:spPr>
          <a:xfrm>
            <a:off x="1" y="4286255"/>
            <a:ext cx="2928925" cy="646331"/>
          </a:xfrm>
          <a:prstGeom prst="rect">
            <a:avLst/>
          </a:prstGeom>
          <a:noFill/>
        </p:spPr>
        <p:txBody>
          <a:bodyPr>
            <a:spAutoFit/>
            <a:scene3d>
              <a:camera prst="orthographicFront"/>
              <a:lightRig rig="balanced" dir="t">
                <a:rot lat="0" lon="0" rev="2100000"/>
              </a:lightRig>
            </a:scene3d>
            <a:sp3d extrusionH="57150" prstMaterial="metal">
              <a:bevelT w="38100" h="25400"/>
              <a:contourClr>
                <a:schemeClr val="bg2"/>
              </a:contourClr>
            </a:sp3d>
          </a:bodyPr>
          <a:lstStyle/>
          <a:p>
            <a:pPr algn="ctr" fontAlgn="auto">
              <a:spcBef>
                <a:spcPts val="0"/>
              </a:spcBef>
              <a:spcAft>
                <a:spcPts val="0"/>
              </a:spcAft>
              <a:defRPr/>
            </a:pPr>
            <a:r>
              <a:rPr lang="en-US" sz="3600" b="1" dirty="0" err="1">
                <a:ln w="50800"/>
                <a:solidFill>
                  <a:schemeClr val="bg1">
                    <a:shade val="50000"/>
                  </a:schemeClr>
                </a:solidFill>
                <a:latin typeface="+mn-lt"/>
              </a:rPr>
              <a:t>Bajardi</a:t>
            </a:r>
            <a:r>
              <a:rPr lang="en-US" sz="3600" b="1" dirty="0">
                <a:ln w="50800"/>
                <a:solidFill>
                  <a:schemeClr val="bg1">
                    <a:shade val="50000"/>
                  </a:schemeClr>
                </a:solidFill>
                <a:latin typeface="+mn-lt"/>
              </a:rPr>
              <a:t>:</a:t>
            </a:r>
            <a:endParaRPr lang="ru-RU" sz="3600" b="1" dirty="0">
              <a:ln w="50800"/>
              <a:solidFill>
                <a:schemeClr val="bg1">
                  <a:shade val="50000"/>
                </a:schemeClr>
              </a:solidFill>
              <a:latin typeface="+mn-lt"/>
            </a:endParaRPr>
          </a:p>
        </p:txBody>
      </p:sp>
      <p:sp>
        <p:nvSpPr>
          <p:cNvPr id="12" name="Прямоугольник 11"/>
          <p:cNvSpPr/>
          <p:nvPr/>
        </p:nvSpPr>
        <p:spPr>
          <a:xfrm>
            <a:off x="1" y="5214950"/>
            <a:ext cx="3500429" cy="646331"/>
          </a:xfrm>
          <a:prstGeom prst="rect">
            <a:avLst/>
          </a:prstGeom>
          <a:noFill/>
        </p:spPr>
        <p:txBody>
          <a:bodyPr>
            <a:spAutoFit/>
            <a:scene3d>
              <a:camera prst="orthographicFront"/>
              <a:lightRig rig="balanced" dir="t">
                <a:rot lat="0" lon="0" rev="2100000"/>
              </a:lightRig>
            </a:scene3d>
            <a:sp3d extrusionH="57150" prstMaterial="metal">
              <a:bevelT w="38100" h="25400"/>
              <a:contourClr>
                <a:schemeClr val="bg2"/>
              </a:contourClr>
            </a:sp3d>
          </a:bodyPr>
          <a:lstStyle/>
          <a:p>
            <a:pPr algn="ctr" fontAlgn="auto">
              <a:spcBef>
                <a:spcPts val="0"/>
              </a:spcBef>
              <a:spcAft>
                <a:spcPts val="0"/>
              </a:spcAft>
              <a:defRPr/>
            </a:pPr>
            <a:r>
              <a:rPr lang="en-US" sz="3600" b="1" dirty="0" err="1">
                <a:ln w="50800"/>
                <a:solidFill>
                  <a:schemeClr val="bg1">
                    <a:shade val="50000"/>
                  </a:schemeClr>
                </a:solidFill>
                <a:latin typeface="+mn-lt"/>
              </a:rPr>
              <a:t>Qabul</a:t>
            </a:r>
            <a:r>
              <a:rPr lang="en-US" sz="3600" b="1" dirty="0">
                <a:ln w="50800"/>
                <a:solidFill>
                  <a:schemeClr val="bg1">
                    <a:shade val="50000"/>
                  </a:schemeClr>
                </a:solidFill>
                <a:latin typeface="+mn-lt"/>
              </a:rPr>
              <a:t> </a:t>
            </a:r>
            <a:r>
              <a:rPr lang="en-US" sz="3600" b="1" dirty="0" err="1">
                <a:ln w="50800"/>
                <a:solidFill>
                  <a:schemeClr val="bg1">
                    <a:shade val="50000"/>
                  </a:schemeClr>
                </a:solidFill>
                <a:latin typeface="+mn-lt"/>
              </a:rPr>
              <a:t>qildi</a:t>
            </a:r>
            <a:r>
              <a:rPr lang="en-US" sz="3600" b="1" dirty="0">
                <a:ln w="50800"/>
                <a:solidFill>
                  <a:schemeClr val="bg1">
                    <a:shade val="50000"/>
                  </a:schemeClr>
                </a:solidFill>
                <a:latin typeface="+mn-lt"/>
              </a:rPr>
              <a:t>:</a:t>
            </a:r>
            <a:endParaRPr lang="ru-RU" sz="3600" b="1" dirty="0">
              <a:ln w="50800"/>
              <a:solidFill>
                <a:schemeClr val="bg1">
                  <a:shade val="50000"/>
                </a:schemeClr>
              </a:solidFill>
              <a:latin typeface="+mn-lt"/>
            </a:endParaRPr>
          </a:p>
        </p:txBody>
      </p:sp>
      <p:sp>
        <p:nvSpPr>
          <p:cNvPr id="13" name="Прямоугольник 12"/>
          <p:cNvSpPr/>
          <p:nvPr/>
        </p:nvSpPr>
        <p:spPr>
          <a:xfrm>
            <a:off x="2857488" y="4214817"/>
            <a:ext cx="6286512" cy="584775"/>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32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mn-lt"/>
              </a:rPr>
              <a:t>Abdullayeva</a:t>
            </a:r>
            <a:r>
              <a:rPr lang="en-US" sz="32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mn-lt"/>
              </a:rPr>
              <a:t>   d</a:t>
            </a:r>
            <a:endParaRPr lang="ru-RU" sz="32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mn-lt"/>
            </a:endParaRPr>
          </a:p>
        </p:txBody>
      </p:sp>
      <p:sp>
        <p:nvSpPr>
          <p:cNvPr id="14" name="Прямоугольник 13"/>
          <p:cNvSpPr/>
          <p:nvPr/>
        </p:nvSpPr>
        <p:spPr>
          <a:xfrm>
            <a:off x="2928926" y="5214950"/>
            <a:ext cx="6215074" cy="584775"/>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32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mn-lt"/>
              </a:rPr>
              <a:t>MullabOyeva</a:t>
            </a:r>
            <a:r>
              <a:rPr lang="en-US" sz="32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mn-lt"/>
              </a:rPr>
              <a:t>   n</a:t>
            </a:r>
            <a:endParaRPr lang="ru-RU" sz="32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mn-lt"/>
            </a:endParaRPr>
          </a:p>
        </p:txBody>
      </p:sp>
      <p:sp>
        <p:nvSpPr>
          <p:cNvPr id="15" name="Прямоугольник 14"/>
          <p:cNvSpPr/>
          <p:nvPr/>
        </p:nvSpPr>
        <p:spPr>
          <a:xfrm>
            <a:off x="2164289" y="6215081"/>
            <a:ext cx="4815421" cy="707886"/>
          </a:xfrm>
          <a:prstGeom prst="rect">
            <a:avLst/>
          </a:prstGeom>
          <a:noFill/>
        </p:spPr>
        <p:txBody>
          <a:bodyPr>
            <a:spAutoFit/>
          </a:bodyPr>
          <a:lstStyle/>
          <a:p>
            <a:pPr algn="ctr" fontAlgn="auto">
              <a:spcBef>
                <a:spcPts val="0"/>
              </a:spcBef>
              <a:spcAft>
                <a:spcPts val="0"/>
              </a:spcAft>
              <a:defRPr/>
            </a:pPr>
            <a:r>
              <a:rPr lang="en-US" sz="40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n-lt"/>
              </a:rPr>
              <a:t>NAMANGAN 2015</a:t>
            </a:r>
            <a:endParaRPr lang="ru-RU" sz="40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n-lt"/>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785794"/>
          </a:xfrm>
        </p:spPr>
        <p:txBody>
          <a:bodyPr>
            <a:normAutofit fontScale="90000"/>
          </a:bodyPr>
          <a:lstStyle/>
          <a:p>
            <a:pPr fontAlgn="auto">
              <a:spcAft>
                <a:spcPts val="0"/>
              </a:spcAft>
              <a:defRPr/>
            </a:pPr>
            <a:r>
              <a:rPr lang="en-US" sz="3200" dirty="0" err="1" smtClean="0"/>
              <a:t>Qo`shiq</a:t>
            </a:r>
            <a:r>
              <a:rPr lang="en-US" sz="3200" dirty="0" smtClean="0"/>
              <a:t> </a:t>
            </a:r>
            <a:r>
              <a:rPr lang="en-US" sz="3200" dirty="0" err="1" smtClean="0"/>
              <a:t>yoki</a:t>
            </a:r>
            <a:r>
              <a:rPr lang="en-US" sz="3200" dirty="0" smtClean="0"/>
              <a:t> </a:t>
            </a:r>
            <a:r>
              <a:rPr lang="en-US" sz="3200" dirty="0" err="1" smtClean="0"/>
              <a:t>kinoga</a:t>
            </a:r>
            <a:r>
              <a:rPr lang="en-US" sz="3200" dirty="0" smtClean="0"/>
              <a:t> </a:t>
            </a:r>
            <a:r>
              <a:rPr lang="en-US" sz="3200" dirty="0" err="1" smtClean="0"/>
              <a:t>bo`lgan</a:t>
            </a:r>
            <a:r>
              <a:rPr lang="en-US" sz="3200" dirty="0" smtClean="0"/>
              <a:t> </a:t>
            </a:r>
            <a:r>
              <a:rPr lang="en-US" sz="3200" dirty="0" err="1" smtClean="0"/>
              <a:t>munosabat</a:t>
            </a:r>
            <a:endParaRPr lang="ru-RU" sz="3200" dirty="0"/>
          </a:p>
        </p:txBody>
      </p:sp>
      <p:pic>
        <p:nvPicPr>
          <p:cNvPr id="22530" name="Picture 2" descr="D:\rasmlar\Принятые файлы\getImage-51.jpeg"/>
          <p:cNvPicPr>
            <a:picLocks noGrp="1" noChangeAspect="1" noChangeArrowheads="1"/>
          </p:cNvPicPr>
          <p:nvPr>
            <p:ph idx="1"/>
          </p:nvPr>
        </p:nvPicPr>
        <p:blipFill>
          <a:blip r:embed="rId2"/>
          <a:srcRect/>
          <a:stretch>
            <a:fillRect/>
          </a:stretch>
        </p:blipFill>
        <p:spPr>
          <a:xfrm>
            <a:off x="0" y="857250"/>
            <a:ext cx="9144000" cy="6000750"/>
          </a:xfrm>
        </p:spPr>
      </p:pic>
    </p:spTree>
  </p:cSld>
  <p:clrMapOvr>
    <a:masterClrMapping/>
  </p:clrMapOvr>
  <p:transition>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Содержимое 2"/>
          <p:cNvSpPr>
            <a:spLocks noGrp="1"/>
          </p:cNvSpPr>
          <p:nvPr>
            <p:ph idx="1"/>
          </p:nvPr>
        </p:nvSpPr>
        <p:spPr>
          <a:xfrm>
            <a:off x="0" y="0"/>
            <a:ext cx="9144000" cy="6858000"/>
          </a:xfrm>
        </p:spPr>
        <p:txBody>
          <a:bodyPr/>
          <a:lstStyle/>
          <a:p>
            <a:r>
              <a:rPr lang="en-US" smtClean="0"/>
              <a:t>Qo‘rqinch, dahshat hissiy kechinma sifatida obyektlarga shaxsning munosabatini aks ettirib, turlicha shaklda namoyon bo‘lishi mumkin: odam dahshatdan qochadi, qo‘rquvdan serrayib qoladi, o‘zini idora qila olmay har tomonga uradi, hatto, xavf-xatarga ham o‘zini tashlashi mumkin. Ba’zi holatlarda emotsiya ta’sirchanligi bilan ajralib turadi. U xattiharakatga, fikr-mulohaza bildirishga turtki beradigan kuch bo‘lib, shijoatni oshirib yuboradi va bu holat stenik hislar deb ataladi. Boshqa bir holatda emotsiya (astenik deb atalmish emotsiyalar) faollikning sustligi yoki loqaydligi bilan ajralib turadi, his-tuyg‘ularning boshdan kechirilishi kishini bo‘shashtirib yuboradi. </a:t>
            </a:r>
            <a:endParaRPr lang="ru-RU" smtClean="0"/>
          </a:p>
        </p:txBody>
      </p:sp>
    </p:spTree>
  </p:cSld>
  <p:clrMapOvr>
    <a:masterClrMapping/>
  </p:clrMapOvr>
  <p:transition>
    <p:strips dir="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fontAlgn="auto">
              <a:spcAft>
                <a:spcPts val="0"/>
              </a:spcAft>
              <a:defRPr/>
            </a:pPr>
            <a:r>
              <a:rPr lang="en-US" dirty="0" err="1" smtClean="0"/>
              <a:t>Insonni</a:t>
            </a:r>
            <a:r>
              <a:rPr lang="en-US" dirty="0" smtClean="0"/>
              <a:t> </a:t>
            </a:r>
            <a:r>
              <a:rPr lang="en-US" dirty="0" err="1" smtClean="0"/>
              <a:t>tushkinlikka</a:t>
            </a:r>
            <a:r>
              <a:rPr lang="en-US" dirty="0" smtClean="0"/>
              <a:t> </a:t>
            </a:r>
            <a:r>
              <a:rPr lang="en-US" dirty="0" err="1" smtClean="0"/>
              <a:t>tushib</a:t>
            </a:r>
            <a:r>
              <a:rPr lang="en-US" dirty="0" smtClean="0"/>
              <a:t> </a:t>
            </a:r>
            <a:r>
              <a:rPr lang="en-US" dirty="0" err="1" smtClean="0"/>
              <a:t>qolishi</a:t>
            </a:r>
            <a:endParaRPr lang="ru-RU" dirty="0"/>
          </a:p>
        </p:txBody>
      </p:sp>
      <p:pic>
        <p:nvPicPr>
          <p:cNvPr id="24578" name="Picture 2" descr="D:\rasmlar\Принятые файлы\20140907093022.jpg"/>
          <p:cNvPicPr>
            <a:picLocks noGrp="1" noChangeAspect="1" noChangeArrowheads="1"/>
          </p:cNvPicPr>
          <p:nvPr>
            <p:ph idx="1"/>
          </p:nvPr>
        </p:nvPicPr>
        <p:blipFill>
          <a:blip r:embed="rId2"/>
          <a:srcRect/>
          <a:stretch>
            <a:fillRect/>
          </a:stretch>
        </p:blipFill>
        <p:spPr>
          <a:xfrm>
            <a:off x="214313" y="1357313"/>
            <a:ext cx="8929687" cy="5500687"/>
          </a:xfrm>
        </p:spPr>
      </p:pic>
    </p:spTree>
  </p:cSld>
  <p:clrMapOvr>
    <a:masterClrMapping/>
  </p:clrMapOvr>
  <p:transition>
    <p:checke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75"/>
            <a:ext cx="8229600" cy="5594350"/>
          </a:xfrm>
        </p:spPr>
        <p:txBody>
          <a:bodyPr>
            <a:normAutofit lnSpcReduction="10000"/>
          </a:bodyPr>
          <a:lstStyle/>
          <a:p>
            <a:pPr marL="548640" indent="-411480" fontAlgn="auto">
              <a:spcAft>
                <a:spcPts val="0"/>
              </a:spcAft>
              <a:buClr>
                <a:schemeClr val="tx1">
                  <a:shade val="95000"/>
                </a:schemeClr>
              </a:buClr>
              <a:buFont typeface="Wingdings 2"/>
              <a:buChar char=""/>
              <a:defRPr/>
            </a:pPr>
            <a:r>
              <a:rPr lang="en-US" dirty="0" smtClean="0"/>
              <a:t>. His-</a:t>
            </a:r>
            <a:r>
              <a:rPr lang="en-US" dirty="0" err="1" smtClean="0"/>
              <a:t>tuyg‘ular</a:t>
            </a:r>
            <a:r>
              <a:rPr lang="en-US" dirty="0" smtClean="0"/>
              <a:t> </a:t>
            </a:r>
            <a:r>
              <a:rPr lang="en-US" dirty="0" err="1" smtClean="0"/>
              <a:t>hissiyot</a:t>
            </a:r>
            <a:r>
              <a:rPr lang="en-US" dirty="0" smtClean="0"/>
              <a:t> (</a:t>
            </a:r>
            <a:r>
              <a:rPr lang="en-US" dirty="0" err="1" smtClean="0"/>
              <a:t>emotsiya</a:t>
            </a:r>
            <a:r>
              <a:rPr lang="en-US" dirty="0" smtClean="0"/>
              <a:t>), </a:t>
            </a:r>
            <a:r>
              <a:rPr lang="en-US" dirty="0" err="1" smtClean="0"/>
              <a:t>kayfiyat</a:t>
            </a:r>
            <a:r>
              <a:rPr lang="en-US" dirty="0" smtClean="0"/>
              <a:t>, </a:t>
            </a:r>
            <a:r>
              <a:rPr lang="en-US" dirty="0" err="1" smtClean="0"/>
              <a:t>kuchli</a:t>
            </a:r>
            <a:r>
              <a:rPr lang="en-US" dirty="0" smtClean="0"/>
              <a:t> </a:t>
            </a:r>
            <a:r>
              <a:rPr lang="en-US" dirty="0" err="1" smtClean="0"/>
              <a:t>hayajonlanish</a:t>
            </a:r>
            <a:r>
              <a:rPr lang="en-US" dirty="0" smtClean="0"/>
              <a:t> </a:t>
            </a:r>
            <a:r>
              <a:rPr lang="en-US" dirty="0" err="1" smtClean="0"/>
              <a:t>tarzida</a:t>
            </a:r>
            <a:r>
              <a:rPr lang="en-US" dirty="0" smtClean="0"/>
              <a:t> </a:t>
            </a:r>
            <a:r>
              <a:rPr lang="en-US" dirty="0" err="1" smtClean="0"/>
              <a:t>boshdan</a:t>
            </a:r>
            <a:r>
              <a:rPr lang="en-US" dirty="0" smtClean="0"/>
              <a:t> </a:t>
            </a:r>
            <a:r>
              <a:rPr lang="en-US" dirty="0" err="1" smtClean="0"/>
              <a:t>kechirilishi</a:t>
            </a:r>
            <a:r>
              <a:rPr lang="en-US" dirty="0" smtClean="0"/>
              <a:t> </a:t>
            </a:r>
            <a:r>
              <a:rPr lang="en-US" dirty="0" err="1" smtClean="0"/>
              <a:t>chog‘ida</a:t>
            </a:r>
            <a:r>
              <a:rPr lang="en-US" dirty="0" smtClean="0"/>
              <a:t> </a:t>
            </a:r>
            <a:r>
              <a:rPr lang="en-US" dirty="0" err="1" smtClean="0"/>
              <a:t>ma’lum</a:t>
            </a:r>
            <a:r>
              <a:rPr lang="en-US" dirty="0" smtClean="0"/>
              <a:t> </a:t>
            </a:r>
            <a:r>
              <a:rPr lang="en-US" dirty="0" err="1" smtClean="0"/>
              <a:t>darajada</a:t>
            </a:r>
            <a:r>
              <a:rPr lang="en-US" dirty="0" smtClean="0"/>
              <a:t> </a:t>
            </a:r>
            <a:r>
              <a:rPr lang="en-US" dirty="0" err="1" smtClean="0"/>
              <a:t>seziladigan</a:t>
            </a:r>
            <a:r>
              <a:rPr lang="en-US" dirty="0" smtClean="0"/>
              <a:t> </a:t>
            </a:r>
            <a:r>
              <a:rPr lang="en-US" dirty="0" err="1" smtClean="0"/>
              <a:t>tashqi</a:t>
            </a:r>
            <a:r>
              <a:rPr lang="en-US" dirty="0" smtClean="0"/>
              <a:t> </a:t>
            </a:r>
            <a:r>
              <a:rPr lang="en-US" dirty="0" err="1" smtClean="0"/>
              <a:t>belgilarga</a:t>
            </a:r>
            <a:r>
              <a:rPr lang="en-US" dirty="0" smtClean="0"/>
              <a:t> ham </a:t>
            </a:r>
            <a:r>
              <a:rPr lang="en-US" dirty="0" err="1" smtClean="0"/>
              <a:t>ega</a:t>
            </a:r>
            <a:r>
              <a:rPr lang="en-US" dirty="0" smtClean="0"/>
              <a:t> </a:t>
            </a:r>
            <a:r>
              <a:rPr lang="en-US" dirty="0" err="1" smtClean="0"/>
              <a:t>bo‘ladi</a:t>
            </a:r>
            <a:r>
              <a:rPr lang="en-US" dirty="0" smtClean="0"/>
              <a:t>. </a:t>
            </a:r>
            <a:r>
              <a:rPr lang="en-US" dirty="0" err="1" smtClean="0"/>
              <a:t>Masalan</a:t>
            </a:r>
            <a:r>
              <a:rPr lang="en-US" dirty="0" smtClean="0"/>
              <a:t>, </a:t>
            </a:r>
            <a:r>
              <a:rPr lang="en-US" dirty="0" err="1" smtClean="0"/>
              <a:t>yuzlarning</a:t>
            </a:r>
            <a:r>
              <a:rPr lang="en-US" dirty="0" smtClean="0"/>
              <a:t> </a:t>
            </a:r>
            <a:r>
              <a:rPr lang="en-US" dirty="0" err="1" smtClean="0"/>
              <a:t>ifodali</a:t>
            </a:r>
            <a:r>
              <a:rPr lang="en-US" dirty="0" smtClean="0"/>
              <a:t> (</a:t>
            </a:r>
            <a:r>
              <a:rPr lang="en-US" dirty="0" err="1" smtClean="0"/>
              <a:t>mimika</a:t>
            </a:r>
            <a:r>
              <a:rPr lang="en-US" dirty="0" smtClean="0"/>
              <a:t>), </a:t>
            </a:r>
            <a:r>
              <a:rPr lang="en-US" dirty="0" err="1" smtClean="0"/>
              <a:t>ho‘l</a:t>
            </a:r>
            <a:r>
              <a:rPr lang="en-US" dirty="0" smtClean="0"/>
              <a:t> </a:t>
            </a:r>
            <a:r>
              <a:rPr lang="en-US" dirty="0" err="1" smtClean="0"/>
              <a:t>va</a:t>
            </a:r>
            <a:r>
              <a:rPr lang="en-US" dirty="0" smtClean="0"/>
              <a:t> </a:t>
            </a:r>
            <a:r>
              <a:rPr lang="en-US" dirty="0" err="1" smtClean="0"/>
              <a:t>gavdaning</a:t>
            </a:r>
            <a:r>
              <a:rPr lang="en-US" dirty="0" smtClean="0"/>
              <a:t> </a:t>
            </a:r>
            <a:r>
              <a:rPr lang="en-US" dirty="0" err="1" smtClean="0"/>
              <a:t>ma’noli</a:t>
            </a:r>
            <a:r>
              <a:rPr lang="en-US" dirty="0" smtClean="0"/>
              <a:t> </a:t>
            </a:r>
            <a:r>
              <a:rPr lang="en-US" dirty="0" err="1" smtClean="0"/>
              <a:t>harakatlari</a:t>
            </a:r>
            <a:r>
              <a:rPr lang="en-US" dirty="0" smtClean="0"/>
              <a:t>, </a:t>
            </a:r>
            <a:r>
              <a:rPr lang="en-US" dirty="0" err="1" smtClean="0"/>
              <a:t>turq-tarovat</a:t>
            </a:r>
            <a:r>
              <a:rPr lang="en-US" dirty="0" smtClean="0"/>
              <a:t>, </a:t>
            </a:r>
            <a:r>
              <a:rPr lang="en-US" dirty="0" err="1" smtClean="0"/>
              <a:t>ohang</a:t>
            </a:r>
            <a:r>
              <a:rPr lang="en-US" dirty="0" smtClean="0"/>
              <a:t>, </a:t>
            </a:r>
            <a:r>
              <a:rPr lang="en-US" dirty="0" err="1" smtClean="0"/>
              <a:t>ko‘z</a:t>
            </a:r>
            <a:r>
              <a:rPr lang="en-US" dirty="0" smtClean="0"/>
              <a:t> </a:t>
            </a:r>
            <a:r>
              <a:rPr lang="en-US" dirty="0" err="1" smtClean="0"/>
              <a:t>qorachiqlarining</a:t>
            </a:r>
            <a:r>
              <a:rPr lang="en-US" dirty="0" smtClean="0"/>
              <a:t> </a:t>
            </a:r>
            <a:r>
              <a:rPr lang="en-US" dirty="0" err="1" smtClean="0"/>
              <a:t>kengayishi</a:t>
            </a:r>
            <a:r>
              <a:rPr lang="en-US" dirty="0" smtClean="0"/>
              <a:t> </a:t>
            </a:r>
            <a:r>
              <a:rPr lang="en-US" dirty="0" err="1" smtClean="0"/>
              <a:t>yoki</a:t>
            </a:r>
            <a:r>
              <a:rPr lang="en-US" dirty="0" smtClean="0"/>
              <a:t> </a:t>
            </a:r>
            <a:r>
              <a:rPr lang="en-US" dirty="0" err="1" smtClean="0"/>
              <a:t>torayishi</a:t>
            </a:r>
            <a:r>
              <a:rPr lang="en-US" dirty="0" smtClean="0"/>
              <a:t> </a:t>
            </a:r>
            <a:r>
              <a:rPr lang="en-US" dirty="0" err="1" smtClean="0"/>
              <a:t>kabilar</a:t>
            </a:r>
            <a:r>
              <a:rPr lang="en-US" dirty="0" smtClean="0"/>
              <a:t> </a:t>
            </a:r>
            <a:r>
              <a:rPr lang="en-US" dirty="0" err="1" smtClean="0"/>
              <a:t>shular</a:t>
            </a:r>
            <a:r>
              <a:rPr lang="en-US" dirty="0" smtClean="0"/>
              <a:t> </a:t>
            </a:r>
            <a:r>
              <a:rPr lang="en-US" dirty="0" err="1" smtClean="0"/>
              <a:t>jumlasiga</a:t>
            </a:r>
            <a:r>
              <a:rPr lang="en-US" dirty="0" smtClean="0"/>
              <a:t> </a:t>
            </a:r>
            <a:r>
              <a:rPr lang="en-US" dirty="0" err="1" smtClean="0"/>
              <a:t>kiradi</a:t>
            </a:r>
            <a:r>
              <a:rPr lang="en-US" dirty="0" smtClean="0"/>
              <a:t>. Bu </a:t>
            </a:r>
            <a:r>
              <a:rPr lang="en-US" dirty="0" err="1" smtClean="0"/>
              <a:t>ifodali</a:t>
            </a:r>
            <a:r>
              <a:rPr lang="en-US" dirty="0" smtClean="0"/>
              <a:t> </a:t>
            </a:r>
            <a:r>
              <a:rPr lang="en-US" dirty="0" err="1" smtClean="0"/>
              <a:t>harakatlar</a:t>
            </a:r>
            <a:r>
              <a:rPr lang="en-US" dirty="0" smtClean="0"/>
              <a:t> </a:t>
            </a:r>
            <a:r>
              <a:rPr lang="en-US" dirty="0" err="1" smtClean="0"/>
              <a:t>ba’zan</a:t>
            </a:r>
            <a:r>
              <a:rPr lang="en-US" dirty="0" smtClean="0"/>
              <a:t> </a:t>
            </a:r>
            <a:r>
              <a:rPr lang="en-US" dirty="0" err="1" smtClean="0"/>
              <a:t>shaxsga</a:t>
            </a:r>
            <a:r>
              <a:rPr lang="en-US" dirty="0" smtClean="0"/>
              <a:t> </a:t>
            </a:r>
            <a:r>
              <a:rPr lang="en-US" dirty="0" err="1" smtClean="0"/>
              <a:t>o‘ziga</a:t>
            </a:r>
            <a:r>
              <a:rPr lang="en-US" dirty="0" smtClean="0"/>
              <a:t> </a:t>
            </a:r>
            <a:r>
              <a:rPr lang="en-US" dirty="0" err="1" smtClean="0"/>
              <a:t>o‘zi</a:t>
            </a:r>
            <a:r>
              <a:rPr lang="en-US" dirty="0" smtClean="0"/>
              <a:t> </a:t>
            </a:r>
            <a:r>
              <a:rPr lang="en-US" dirty="0" err="1" smtClean="0"/>
              <a:t>hisob</a:t>
            </a:r>
            <a:r>
              <a:rPr lang="en-US" dirty="0" smtClean="0"/>
              <a:t> </a:t>
            </a:r>
            <a:r>
              <a:rPr lang="en-US" dirty="0" err="1" smtClean="0"/>
              <a:t>bermagan</a:t>
            </a:r>
            <a:r>
              <a:rPr lang="en-US" dirty="0" smtClean="0"/>
              <a:t> </a:t>
            </a:r>
            <a:r>
              <a:rPr lang="en-US" dirty="0" err="1" smtClean="0"/>
              <a:t>tarzda</a:t>
            </a:r>
            <a:r>
              <a:rPr lang="en-US" dirty="0" smtClean="0"/>
              <a:t> </a:t>
            </a:r>
            <a:r>
              <a:rPr lang="en-US" dirty="0" err="1" smtClean="0"/>
              <a:t>yuz</a:t>
            </a:r>
            <a:r>
              <a:rPr lang="en-US" dirty="0" smtClean="0"/>
              <a:t> </a:t>
            </a:r>
            <a:r>
              <a:rPr lang="en-US" dirty="0" err="1" smtClean="0"/>
              <a:t>bersa</a:t>
            </a:r>
            <a:r>
              <a:rPr lang="en-US" dirty="0" smtClean="0"/>
              <a:t>, </a:t>
            </a:r>
            <a:r>
              <a:rPr lang="en-US" dirty="0" err="1" smtClean="0"/>
              <a:t>boshqa</a:t>
            </a:r>
            <a:r>
              <a:rPr lang="en-US" dirty="0" smtClean="0"/>
              <a:t> </a:t>
            </a:r>
            <a:r>
              <a:rPr lang="en-US" dirty="0" err="1" smtClean="0"/>
              <a:t>bir</a:t>
            </a:r>
            <a:r>
              <a:rPr lang="en-US" dirty="0" smtClean="0"/>
              <a:t> </a:t>
            </a:r>
            <a:r>
              <a:rPr lang="en-US" dirty="0" err="1" smtClean="0"/>
              <a:t>holatda</a:t>
            </a:r>
            <a:r>
              <a:rPr lang="en-US" dirty="0" smtClean="0"/>
              <a:t> </a:t>
            </a:r>
            <a:r>
              <a:rPr lang="en-US" dirty="0" err="1" smtClean="0"/>
              <a:t>ongning</a:t>
            </a:r>
            <a:r>
              <a:rPr lang="en-US" dirty="0" smtClean="0"/>
              <a:t> </a:t>
            </a:r>
            <a:r>
              <a:rPr lang="en-US" dirty="0" err="1" smtClean="0"/>
              <a:t>nazorati</a:t>
            </a:r>
            <a:r>
              <a:rPr lang="en-US" dirty="0" smtClean="0"/>
              <a:t> </a:t>
            </a:r>
            <a:r>
              <a:rPr lang="en-US" dirty="0" err="1" smtClean="0"/>
              <a:t>ostida</a:t>
            </a:r>
            <a:r>
              <a:rPr lang="en-US" dirty="0" smtClean="0"/>
              <a:t> </a:t>
            </a:r>
            <a:r>
              <a:rPr lang="en-US" dirty="0" err="1" smtClean="0"/>
              <a:t>sodir</a:t>
            </a:r>
            <a:r>
              <a:rPr lang="en-US" dirty="0" smtClean="0"/>
              <a:t> bo‘ladi1 . </a:t>
            </a:r>
            <a:r>
              <a:rPr lang="en-US" dirty="0" err="1" smtClean="0"/>
              <a:t>Affekt</a:t>
            </a:r>
            <a:r>
              <a:rPr lang="en-US" dirty="0" smtClean="0"/>
              <a:t> (</a:t>
            </a:r>
            <a:r>
              <a:rPr lang="en-US" dirty="0" err="1" smtClean="0"/>
              <a:t>hissiy</a:t>
            </a:r>
            <a:r>
              <a:rPr lang="en-US" dirty="0" smtClean="0"/>
              <a:t> </a:t>
            </a:r>
            <a:r>
              <a:rPr lang="en-US" dirty="0" err="1" smtClean="0"/>
              <a:t>portlash</a:t>
            </a:r>
            <a:r>
              <a:rPr lang="en-US" dirty="0" smtClean="0"/>
              <a:t>) – </a:t>
            </a:r>
            <a:r>
              <a:rPr lang="en-US" dirty="0" err="1" smtClean="0"/>
              <a:t>kishini</a:t>
            </a:r>
            <a:r>
              <a:rPr lang="en-US" dirty="0" smtClean="0"/>
              <a:t> </a:t>
            </a:r>
            <a:r>
              <a:rPr lang="en-US" dirty="0" err="1" smtClean="0"/>
              <a:t>tez</a:t>
            </a:r>
            <a:r>
              <a:rPr lang="en-US" dirty="0" smtClean="0"/>
              <a:t> </a:t>
            </a:r>
            <a:r>
              <a:rPr lang="en-US" dirty="0" err="1" smtClean="0"/>
              <a:t>chulg‘ab</a:t>
            </a:r>
            <a:r>
              <a:rPr lang="en-US" dirty="0" smtClean="0"/>
              <a:t> </a:t>
            </a:r>
            <a:r>
              <a:rPr lang="en-US" dirty="0" err="1" smtClean="0"/>
              <a:t>oladigan</a:t>
            </a:r>
            <a:r>
              <a:rPr lang="en-US" dirty="0" smtClean="0"/>
              <a:t> </a:t>
            </a:r>
            <a:r>
              <a:rPr lang="en-US" dirty="0" err="1" smtClean="0"/>
              <a:t>va</a:t>
            </a:r>
            <a:r>
              <a:rPr lang="en-US" dirty="0" smtClean="0"/>
              <a:t> </a:t>
            </a:r>
            <a:r>
              <a:rPr lang="en-US" dirty="0" err="1" smtClean="0"/>
              <a:t>shiddat</a:t>
            </a:r>
            <a:r>
              <a:rPr lang="en-US" dirty="0" smtClean="0"/>
              <a:t> </a:t>
            </a:r>
            <a:r>
              <a:rPr lang="en-US" dirty="0" err="1" smtClean="0"/>
              <a:t>bilan</a:t>
            </a:r>
            <a:r>
              <a:rPr lang="en-US" dirty="0" smtClean="0"/>
              <a:t> </a:t>
            </a:r>
            <a:r>
              <a:rPr lang="en-US" dirty="0" err="1" smtClean="0"/>
              <a:t>o‘tadigan</a:t>
            </a:r>
            <a:r>
              <a:rPr lang="en-US" dirty="0" smtClean="0"/>
              <a:t> </a:t>
            </a:r>
            <a:r>
              <a:rPr lang="en-US" dirty="0" err="1" smtClean="0"/>
              <a:t>jarayon</a:t>
            </a:r>
            <a:endParaRPr lang="ru-RU" dirty="0"/>
          </a:p>
        </p:txBody>
      </p:sp>
    </p:spTree>
  </p:cSld>
  <p:clrMapOvr>
    <a:masterClrMapping/>
  </p:clrMapOvr>
  <p:transition>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normAutofit fontScale="90000"/>
          </a:bodyPr>
          <a:lstStyle/>
          <a:p>
            <a:pPr fontAlgn="auto">
              <a:spcAft>
                <a:spcPts val="0"/>
              </a:spcAft>
              <a:defRPr/>
            </a:pPr>
            <a:r>
              <a:rPr lang="en-US" dirty="0" err="1" smtClean="0"/>
              <a:t>Xissiyotning</a:t>
            </a:r>
            <a:r>
              <a:rPr lang="en-US" dirty="0" smtClean="0"/>
              <a:t> </a:t>
            </a:r>
            <a:r>
              <a:rPr lang="en-US" dirty="0" err="1" smtClean="0"/>
              <a:t>mimikada</a:t>
            </a:r>
            <a:r>
              <a:rPr lang="en-US" dirty="0" smtClean="0"/>
              <a:t> </a:t>
            </a:r>
            <a:r>
              <a:rPr lang="en-US" dirty="0" err="1" smtClean="0"/>
              <a:t>namoyon</a:t>
            </a:r>
            <a:r>
              <a:rPr lang="en-US" dirty="0" smtClean="0"/>
              <a:t> </a:t>
            </a:r>
            <a:r>
              <a:rPr lang="en-US" dirty="0" err="1" smtClean="0"/>
              <a:t>bo`lishi</a:t>
            </a:r>
            <a:endParaRPr lang="ru-RU" dirty="0"/>
          </a:p>
        </p:txBody>
      </p:sp>
      <p:pic>
        <p:nvPicPr>
          <p:cNvPr id="26626" name="Содержимое 5" descr="http://www.likar.info/pictures_ckfinder/images/f1a15789d74822.jpg"/>
          <p:cNvPicPr>
            <a:picLocks noGrp="1"/>
          </p:cNvPicPr>
          <p:nvPr>
            <p:ph idx="1"/>
          </p:nvPr>
        </p:nvPicPr>
        <p:blipFill>
          <a:blip r:embed="rId2"/>
          <a:srcRect/>
          <a:stretch>
            <a:fillRect/>
          </a:stretch>
        </p:blipFill>
        <p:spPr>
          <a:xfrm>
            <a:off x="0" y="1214438"/>
            <a:ext cx="9144000" cy="5357812"/>
          </a:xfrm>
        </p:spPr>
      </p:pic>
    </p:spTree>
  </p:cSld>
  <p:clrMapOvr>
    <a:masterClrMapping/>
  </p:clrMapOvr>
  <p:transition>
    <p:newsflash/>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rmAutofit lnSpcReduction="10000"/>
          </a:bodyPr>
          <a:lstStyle/>
          <a:p>
            <a:pPr marL="548640" indent="-411480" fontAlgn="auto">
              <a:spcAft>
                <a:spcPts val="0"/>
              </a:spcAft>
              <a:buClr>
                <a:schemeClr val="tx1">
                  <a:shade val="95000"/>
                </a:schemeClr>
              </a:buClr>
              <a:buFont typeface="Wingdings 2"/>
              <a:buChar char=""/>
              <a:defRPr/>
            </a:pPr>
            <a:r>
              <a:rPr lang="en-US" dirty="0" smtClean="0"/>
              <a:t>U </a:t>
            </a:r>
            <a:r>
              <a:rPr lang="en-US" dirty="0" err="1" smtClean="0"/>
              <a:t>ongning</a:t>
            </a:r>
            <a:r>
              <a:rPr lang="en-US" dirty="0" smtClean="0"/>
              <a:t> </a:t>
            </a:r>
            <a:r>
              <a:rPr lang="en-US" dirty="0" err="1" smtClean="0"/>
              <a:t>anchagina</a:t>
            </a:r>
            <a:r>
              <a:rPr lang="en-US" dirty="0" smtClean="0"/>
              <a:t> </a:t>
            </a:r>
            <a:r>
              <a:rPr lang="en-US" dirty="0" err="1" smtClean="0"/>
              <a:t>o‘zgarganligi</a:t>
            </a:r>
            <a:r>
              <a:rPr lang="en-US" dirty="0" smtClean="0"/>
              <a:t>, </a:t>
            </a:r>
            <a:r>
              <a:rPr lang="en-US" dirty="0" err="1" smtClean="0"/>
              <a:t>xatti</a:t>
            </a:r>
            <a:r>
              <a:rPr lang="en-US" dirty="0" smtClean="0"/>
              <a:t> </a:t>
            </a:r>
            <a:r>
              <a:rPr lang="en-US" dirty="0" err="1" smtClean="0"/>
              <a:t>harakatlarni</a:t>
            </a:r>
            <a:r>
              <a:rPr lang="en-US" dirty="0" smtClean="0"/>
              <a:t> </a:t>
            </a:r>
            <a:r>
              <a:rPr lang="en-US" dirty="0" err="1" smtClean="0"/>
              <a:t>nazorat</a:t>
            </a:r>
            <a:r>
              <a:rPr lang="en-US" dirty="0" smtClean="0"/>
              <a:t> </a:t>
            </a:r>
            <a:r>
              <a:rPr lang="en-US" dirty="0" err="1" smtClean="0"/>
              <a:t>qilishning</a:t>
            </a:r>
            <a:r>
              <a:rPr lang="en-US" dirty="0" smtClean="0"/>
              <a:t> </a:t>
            </a:r>
            <a:r>
              <a:rPr lang="en-US" dirty="0" err="1" smtClean="0"/>
              <a:t>buzilganligi</a:t>
            </a:r>
            <a:r>
              <a:rPr lang="en-US" dirty="0" smtClean="0"/>
              <a:t>, </a:t>
            </a:r>
            <a:r>
              <a:rPr lang="en-US" dirty="0" err="1" smtClean="0"/>
              <a:t>odamning</a:t>
            </a:r>
            <a:r>
              <a:rPr lang="en-US" dirty="0" smtClean="0"/>
              <a:t> </a:t>
            </a:r>
            <a:r>
              <a:rPr lang="en-US" dirty="0" err="1" smtClean="0"/>
              <a:t>o‘zini</a:t>
            </a:r>
            <a:r>
              <a:rPr lang="en-US" dirty="0" smtClean="0"/>
              <a:t> </a:t>
            </a:r>
            <a:r>
              <a:rPr lang="en-US" dirty="0" err="1" smtClean="0"/>
              <a:t>o‘zi</a:t>
            </a:r>
            <a:r>
              <a:rPr lang="en-US" dirty="0" smtClean="0"/>
              <a:t> </a:t>
            </a:r>
            <a:r>
              <a:rPr lang="en-US" dirty="0" err="1" smtClean="0"/>
              <a:t>idrok</a:t>
            </a:r>
            <a:r>
              <a:rPr lang="en-US" dirty="0" smtClean="0"/>
              <a:t> </a:t>
            </a:r>
            <a:r>
              <a:rPr lang="en-US" dirty="0" err="1" smtClean="0"/>
              <a:t>qila</a:t>
            </a:r>
            <a:r>
              <a:rPr lang="en-US" dirty="0" smtClean="0"/>
              <a:t> </a:t>
            </a:r>
            <a:r>
              <a:rPr lang="en-US" dirty="0" err="1" smtClean="0"/>
              <a:t>olmaslik</a:t>
            </a:r>
            <a:r>
              <a:rPr lang="en-US" dirty="0" smtClean="0"/>
              <a:t>, </a:t>
            </a:r>
            <a:r>
              <a:rPr lang="en-US" dirty="0" err="1" smtClean="0"/>
              <a:t>shuningdek</a:t>
            </a:r>
            <a:r>
              <a:rPr lang="en-US" dirty="0" smtClean="0"/>
              <a:t>, </a:t>
            </a:r>
            <a:r>
              <a:rPr lang="en-US" dirty="0" err="1" smtClean="0"/>
              <a:t>shaxsning</a:t>
            </a:r>
            <a:r>
              <a:rPr lang="en-US" dirty="0" smtClean="0"/>
              <a:t> </a:t>
            </a:r>
            <a:r>
              <a:rPr lang="en-US" dirty="0" err="1" smtClean="0"/>
              <a:t>hayoti</a:t>
            </a:r>
            <a:r>
              <a:rPr lang="en-US" dirty="0" smtClean="0"/>
              <a:t> </a:t>
            </a:r>
            <a:r>
              <a:rPr lang="en-US" dirty="0" err="1" smtClean="0"/>
              <a:t>va</a:t>
            </a:r>
            <a:r>
              <a:rPr lang="en-US" dirty="0" smtClean="0"/>
              <a:t> </a:t>
            </a:r>
            <a:r>
              <a:rPr lang="en-US" dirty="0" err="1" smtClean="0"/>
              <a:t>faoliyati</a:t>
            </a:r>
            <a:r>
              <a:rPr lang="en-US" dirty="0" smtClean="0"/>
              <a:t> </a:t>
            </a:r>
            <a:r>
              <a:rPr lang="en-US" dirty="0" err="1" smtClean="0"/>
              <a:t>o‘zgarib</a:t>
            </a:r>
            <a:r>
              <a:rPr lang="en-US" dirty="0" smtClean="0"/>
              <a:t> </a:t>
            </a:r>
            <a:r>
              <a:rPr lang="en-US" dirty="0" err="1" smtClean="0"/>
              <a:t>qolganligi</a:t>
            </a:r>
            <a:r>
              <a:rPr lang="en-US" dirty="0" smtClean="0"/>
              <a:t> </a:t>
            </a:r>
            <a:r>
              <a:rPr lang="en-US" dirty="0" err="1" smtClean="0"/>
              <a:t>bilan</a:t>
            </a:r>
            <a:r>
              <a:rPr lang="en-US" dirty="0" smtClean="0"/>
              <a:t> </a:t>
            </a:r>
            <a:r>
              <a:rPr lang="en-US" dirty="0" err="1" smtClean="0"/>
              <a:t>ajralib</a:t>
            </a:r>
            <a:r>
              <a:rPr lang="en-US" dirty="0" smtClean="0"/>
              <a:t> </a:t>
            </a:r>
            <a:r>
              <a:rPr lang="en-US" dirty="0" err="1" smtClean="0"/>
              <a:t>turadi</a:t>
            </a:r>
            <a:r>
              <a:rPr lang="en-US" dirty="0" smtClean="0"/>
              <a:t>. </a:t>
            </a:r>
            <a:r>
              <a:rPr lang="en-US" dirty="0" err="1" smtClean="0"/>
              <a:t>Affekt</a:t>
            </a:r>
            <a:r>
              <a:rPr lang="en-US" dirty="0" smtClean="0"/>
              <a:t> </a:t>
            </a:r>
            <a:r>
              <a:rPr lang="en-US" dirty="0" err="1" smtClean="0"/>
              <a:t>holatida</a:t>
            </a:r>
            <a:r>
              <a:rPr lang="en-US" dirty="0" smtClean="0"/>
              <a:t> </a:t>
            </a:r>
            <a:r>
              <a:rPr lang="en-US" dirty="0" err="1" smtClean="0"/>
              <a:t>birdaniga</a:t>
            </a:r>
            <a:r>
              <a:rPr lang="en-US" dirty="0" smtClean="0"/>
              <a:t> </a:t>
            </a:r>
            <a:r>
              <a:rPr lang="en-US" dirty="0" err="1" smtClean="0"/>
              <a:t>katta</a:t>
            </a:r>
            <a:r>
              <a:rPr lang="en-US" dirty="0" smtClean="0"/>
              <a:t> </a:t>
            </a:r>
            <a:r>
              <a:rPr lang="en-US" dirty="0" err="1" smtClean="0"/>
              <a:t>kuch</a:t>
            </a:r>
            <a:r>
              <a:rPr lang="en-US" dirty="0" smtClean="0"/>
              <a:t> </a:t>
            </a:r>
            <a:r>
              <a:rPr lang="en-US" dirty="0" err="1" smtClean="0"/>
              <a:t>sarf</a:t>
            </a:r>
            <a:r>
              <a:rPr lang="en-US" dirty="0" smtClean="0"/>
              <a:t> </a:t>
            </a:r>
            <a:r>
              <a:rPr lang="en-US" dirty="0" err="1" smtClean="0"/>
              <a:t>qilinishi</a:t>
            </a:r>
            <a:r>
              <a:rPr lang="en-US" dirty="0" smtClean="0"/>
              <a:t> </a:t>
            </a:r>
            <a:r>
              <a:rPr lang="en-US" dirty="0" err="1" smtClean="0"/>
              <a:t>sababli</a:t>
            </a:r>
            <a:r>
              <a:rPr lang="en-US" dirty="0" smtClean="0"/>
              <a:t> ham u </a:t>
            </a:r>
            <a:r>
              <a:rPr lang="en-US" dirty="0" err="1" smtClean="0"/>
              <a:t>qisqa</a:t>
            </a:r>
            <a:r>
              <a:rPr lang="en-US" dirty="0" smtClean="0"/>
              <a:t> </a:t>
            </a:r>
            <a:r>
              <a:rPr lang="en-US" dirty="0" err="1" smtClean="0"/>
              <a:t>muddatli</a:t>
            </a:r>
            <a:r>
              <a:rPr lang="en-US" dirty="0" smtClean="0"/>
              <a:t> </a:t>
            </a:r>
            <a:r>
              <a:rPr lang="en-US" dirty="0" err="1" smtClean="0"/>
              <a:t>bo‘ladi</a:t>
            </a:r>
            <a:r>
              <a:rPr lang="en-US" dirty="0" smtClean="0"/>
              <a:t>. Agar </a:t>
            </a:r>
            <a:r>
              <a:rPr lang="en-US" dirty="0" err="1" smtClean="0"/>
              <a:t>oddiy</a:t>
            </a:r>
            <a:r>
              <a:rPr lang="en-US" dirty="0" smtClean="0"/>
              <a:t> </a:t>
            </a:r>
            <a:r>
              <a:rPr lang="en-US" dirty="0" err="1" smtClean="0"/>
              <a:t>hissiyot</a:t>
            </a:r>
            <a:r>
              <a:rPr lang="en-US" dirty="0" smtClean="0"/>
              <a:t> </a:t>
            </a:r>
            <a:r>
              <a:rPr lang="en-US" dirty="0" err="1" smtClean="0"/>
              <a:t>faqat</a:t>
            </a:r>
            <a:r>
              <a:rPr lang="en-US" dirty="0" smtClean="0"/>
              <a:t> </a:t>
            </a:r>
            <a:r>
              <a:rPr lang="en-US" dirty="0" err="1" smtClean="0"/>
              <a:t>ruhiy</a:t>
            </a:r>
            <a:r>
              <a:rPr lang="en-US" dirty="0" smtClean="0"/>
              <a:t> </a:t>
            </a:r>
            <a:r>
              <a:rPr lang="en-US" dirty="0" err="1" smtClean="0"/>
              <a:t>hayajonlanishni</a:t>
            </a:r>
            <a:r>
              <a:rPr lang="en-US" dirty="0" smtClean="0"/>
              <a:t> </a:t>
            </a:r>
            <a:r>
              <a:rPr lang="en-US" dirty="0" err="1" smtClean="0"/>
              <a:t>ifoda</a:t>
            </a:r>
            <a:r>
              <a:rPr lang="en-US" dirty="0" smtClean="0"/>
              <a:t> </a:t>
            </a:r>
            <a:r>
              <a:rPr lang="en-US" dirty="0" err="1" smtClean="0"/>
              <a:t>etsa</a:t>
            </a:r>
            <a:r>
              <a:rPr lang="en-US" dirty="0" smtClean="0"/>
              <a:t>, </a:t>
            </a:r>
            <a:r>
              <a:rPr lang="en-US" dirty="0" err="1" smtClean="0"/>
              <a:t>affekt</a:t>
            </a:r>
            <a:r>
              <a:rPr lang="en-US" dirty="0" smtClean="0"/>
              <a:t> </a:t>
            </a:r>
            <a:r>
              <a:rPr lang="en-US" dirty="0" err="1" smtClean="0"/>
              <a:t>bo‘rondir</a:t>
            </a:r>
            <a:r>
              <a:rPr lang="en-US" dirty="0" smtClean="0"/>
              <a:t>. 1 </a:t>
            </a:r>
            <a:r>
              <a:rPr lang="en-US" dirty="0" err="1" smtClean="0"/>
              <a:t>Qarang</a:t>
            </a:r>
            <a:r>
              <a:rPr lang="en-US" dirty="0" smtClean="0"/>
              <a:t>: </a:t>
            </a:r>
            <a:r>
              <a:rPr lang="ru-RU" dirty="0" err="1" smtClean="0"/>
              <a:t>ҒозиевЭ</a:t>
            </a:r>
            <a:r>
              <a:rPr lang="en-US" dirty="0" smtClean="0"/>
              <a:t>. </a:t>
            </a:r>
            <a:r>
              <a:rPr lang="ru-RU" dirty="0" err="1" smtClean="0"/>
              <a:t>Умумийпсихология</a:t>
            </a:r>
            <a:r>
              <a:rPr lang="en-US" dirty="0" smtClean="0"/>
              <a:t>. –</a:t>
            </a:r>
            <a:r>
              <a:rPr lang="ru-RU" dirty="0" smtClean="0"/>
              <a:t>Т</a:t>
            </a:r>
            <a:r>
              <a:rPr lang="en-US" dirty="0" smtClean="0"/>
              <a:t>., 2002. – 188–190-</a:t>
            </a:r>
            <a:r>
              <a:rPr lang="ru-RU" dirty="0" smtClean="0"/>
              <a:t>б</a:t>
            </a:r>
            <a:r>
              <a:rPr lang="en-US" dirty="0" smtClean="0"/>
              <a:t>.55 </a:t>
            </a:r>
            <a:r>
              <a:rPr lang="en-US" dirty="0" err="1" smtClean="0"/>
              <a:t>Hissiy</a:t>
            </a:r>
            <a:r>
              <a:rPr lang="en-US" dirty="0" smtClean="0"/>
              <a:t> </a:t>
            </a:r>
            <a:r>
              <a:rPr lang="en-US" dirty="0" err="1" smtClean="0"/>
              <a:t>portlash</a:t>
            </a:r>
            <a:r>
              <a:rPr lang="en-US" dirty="0" smtClean="0"/>
              <a:t> </a:t>
            </a:r>
            <a:r>
              <a:rPr lang="en-US" dirty="0" err="1" smtClean="0"/>
              <a:t>ro‘y</a:t>
            </a:r>
            <a:r>
              <a:rPr lang="en-US" dirty="0" smtClean="0"/>
              <a:t> </a:t>
            </a:r>
            <a:r>
              <a:rPr lang="en-US" dirty="0" err="1" smtClean="0"/>
              <a:t>berganda</a:t>
            </a:r>
            <a:r>
              <a:rPr lang="en-US" dirty="0" smtClean="0"/>
              <a:t> </a:t>
            </a:r>
            <a:r>
              <a:rPr lang="en-US" dirty="0" err="1" smtClean="0"/>
              <a:t>kishi</a:t>
            </a:r>
            <a:r>
              <a:rPr lang="en-US" dirty="0" smtClean="0"/>
              <a:t> </a:t>
            </a:r>
            <a:r>
              <a:rPr lang="en-US" dirty="0" err="1" smtClean="0"/>
              <a:t>o‘zini</a:t>
            </a:r>
            <a:r>
              <a:rPr lang="en-US" dirty="0" smtClean="0"/>
              <a:t> </a:t>
            </a:r>
            <a:r>
              <a:rPr lang="en-US" dirty="0" err="1" smtClean="0"/>
              <a:t>nazorat</a:t>
            </a:r>
            <a:r>
              <a:rPr lang="en-US" dirty="0" smtClean="0"/>
              <a:t> </a:t>
            </a:r>
            <a:r>
              <a:rPr lang="en-US" dirty="0" err="1" smtClean="0"/>
              <a:t>qila</a:t>
            </a:r>
            <a:r>
              <a:rPr lang="en-US" dirty="0" smtClean="0"/>
              <a:t> </a:t>
            </a:r>
            <a:r>
              <a:rPr lang="en-US" dirty="0" err="1" smtClean="0"/>
              <a:t>olmay</a:t>
            </a:r>
            <a:r>
              <a:rPr lang="en-US" dirty="0" smtClean="0"/>
              <a:t> </a:t>
            </a:r>
            <a:r>
              <a:rPr lang="en-US" dirty="0" err="1" smtClean="0"/>
              <a:t>qoladi</a:t>
            </a:r>
            <a:r>
              <a:rPr lang="en-US" dirty="0" smtClean="0"/>
              <a:t>, </a:t>
            </a:r>
            <a:r>
              <a:rPr lang="en-US" dirty="0" err="1" smtClean="0"/>
              <a:t>qilayotgan</a:t>
            </a:r>
            <a:r>
              <a:rPr lang="en-US" dirty="0" smtClean="0"/>
              <a:t> </a:t>
            </a:r>
            <a:r>
              <a:rPr lang="en-US" dirty="0" err="1" smtClean="0"/>
              <a:t>ishining</a:t>
            </a:r>
            <a:r>
              <a:rPr lang="en-US" dirty="0" smtClean="0"/>
              <a:t> </a:t>
            </a:r>
            <a:r>
              <a:rPr lang="en-US" dirty="0" err="1" smtClean="0"/>
              <a:t>oqibatini</a:t>
            </a:r>
            <a:r>
              <a:rPr lang="en-US" dirty="0" smtClean="0"/>
              <a:t> </a:t>
            </a:r>
            <a:r>
              <a:rPr lang="en-US" dirty="0" err="1" smtClean="0"/>
              <a:t>o‘ylamaydi</a:t>
            </a:r>
            <a:r>
              <a:rPr lang="en-US" dirty="0" smtClean="0"/>
              <a:t> </a:t>
            </a:r>
            <a:r>
              <a:rPr lang="en-US" dirty="0" err="1" smtClean="0"/>
              <a:t>va</a:t>
            </a:r>
            <a:r>
              <a:rPr lang="en-US" dirty="0" smtClean="0"/>
              <a:t> </a:t>
            </a:r>
            <a:r>
              <a:rPr lang="en-US" dirty="0" err="1" smtClean="0"/>
              <a:t>ahl-hushini</a:t>
            </a:r>
            <a:r>
              <a:rPr lang="en-US" dirty="0" smtClean="0"/>
              <a:t> </a:t>
            </a:r>
            <a:r>
              <a:rPr lang="en-US" dirty="0" err="1" smtClean="0"/>
              <a:t>yo‘qotib</a:t>
            </a:r>
            <a:r>
              <a:rPr lang="en-US" dirty="0" smtClean="0"/>
              <a:t> </a:t>
            </a:r>
            <a:r>
              <a:rPr lang="en-US" dirty="0" err="1" smtClean="0"/>
              <a:t>qo‘yadi</a:t>
            </a:r>
            <a:r>
              <a:rPr lang="en-US" dirty="0" smtClean="0"/>
              <a:t>. </a:t>
            </a:r>
            <a:r>
              <a:rPr lang="en-US" dirty="0" err="1" smtClean="0"/>
              <a:t>Tormozlanish</a:t>
            </a:r>
            <a:r>
              <a:rPr lang="en-US" dirty="0" smtClean="0"/>
              <a:t> </a:t>
            </a:r>
            <a:r>
              <a:rPr lang="en-US" dirty="0" err="1" smtClean="0"/>
              <a:t>miya</a:t>
            </a:r>
            <a:r>
              <a:rPr lang="en-US" dirty="0" smtClean="0"/>
              <a:t> </a:t>
            </a:r>
            <a:r>
              <a:rPr lang="en-US" dirty="0" err="1" smtClean="0"/>
              <a:t>qobig‘ini</a:t>
            </a:r>
            <a:r>
              <a:rPr lang="en-US" dirty="0" smtClean="0"/>
              <a:t> </a:t>
            </a:r>
            <a:r>
              <a:rPr lang="en-US" dirty="0" err="1" smtClean="0"/>
              <a:t>egallab</a:t>
            </a:r>
            <a:r>
              <a:rPr lang="en-US" dirty="0" smtClean="0"/>
              <a:t>, </a:t>
            </a:r>
            <a:r>
              <a:rPr lang="en-US" dirty="0" err="1" smtClean="0"/>
              <a:t>kishining</a:t>
            </a:r>
            <a:r>
              <a:rPr lang="en-US" dirty="0" smtClean="0"/>
              <a:t> </a:t>
            </a:r>
            <a:r>
              <a:rPr lang="en-US" dirty="0" err="1" smtClean="0"/>
              <a:t>tajribasi</a:t>
            </a:r>
            <a:r>
              <a:rPr lang="en-US" dirty="0" smtClean="0"/>
              <a:t>, </a:t>
            </a:r>
            <a:r>
              <a:rPr lang="en-US" dirty="0" err="1" smtClean="0"/>
              <a:t>uning</a:t>
            </a:r>
            <a:r>
              <a:rPr lang="en-US" dirty="0" smtClean="0"/>
              <a:t> </a:t>
            </a:r>
            <a:r>
              <a:rPr lang="en-US" dirty="0" err="1" smtClean="0"/>
              <a:t>madaniy</a:t>
            </a:r>
            <a:r>
              <a:rPr lang="en-US" dirty="0" smtClean="0"/>
              <a:t> </a:t>
            </a:r>
            <a:r>
              <a:rPr lang="en-US" dirty="0" err="1" smtClean="0"/>
              <a:t>va</a:t>
            </a:r>
            <a:r>
              <a:rPr lang="en-US" dirty="0" smtClean="0"/>
              <a:t> </a:t>
            </a:r>
            <a:r>
              <a:rPr lang="en-US" dirty="0" err="1" smtClean="0"/>
              <a:t>ma’naviy</a:t>
            </a:r>
            <a:r>
              <a:rPr lang="en-US" dirty="0" smtClean="0"/>
              <a:t> </a:t>
            </a:r>
            <a:r>
              <a:rPr lang="en-US" dirty="0" err="1" smtClean="0"/>
              <a:t>asoslarda</a:t>
            </a:r>
            <a:r>
              <a:rPr lang="en-US" dirty="0" smtClean="0"/>
              <a:t> </a:t>
            </a:r>
            <a:r>
              <a:rPr lang="en-US" dirty="0" err="1" smtClean="0"/>
              <a:t>mustahkamlangan</a:t>
            </a:r>
            <a:r>
              <a:rPr lang="en-US" dirty="0" smtClean="0"/>
              <a:t> </a:t>
            </a:r>
            <a:r>
              <a:rPr lang="en-US" dirty="0" err="1" smtClean="0"/>
              <a:t>muvaqqat</a:t>
            </a:r>
            <a:r>
              <a:rPr lang="en-US" dirty="0" smtClean="0"/>
              <a:t> </a:t>
            </a:r>
            <a:r>
              <a:rPr lang="en-US" dirty="0" err="1" smtClean="0"/>
              <a:t>bog‘lanishlarning</a:t>
            </a:r>
            <a:r>
              <a:rPr lang="en-US" dirty="0" smtClean="0"/>
              <a:t> </a:t>
            </a:r>
            <a:r>
              <a:rPr lang="en-US" dirty="0" err="1" smtClean="0"/>
              <a:t>tarkib</a:t>
            </a:r>
            <a:r>
              <a:rPr lang="en-US" dirty="0" smtClean="0"/>
              <a:t> </a:t>
            </a:r>
            <a:r>
              <a:rPr lang="en-US" dirty="0" err="1" smtClean="0"/>
              <a:t>topgan</a:t>
            </a:r>
            <a:r>
              <a:rPr lang="en-US" dirty="0" smtClean="0"/>
              <a:t> </a:t>
            </a:r>
            <a:r>
              <a:rPr lang="en-US" dirty="0" err="1" smtClean="0"/>
              <a:t>tizimini</a:t>
            </a:r>
            <a:r>
              <a:rPr lang="en-US" dirty="0" smtClean="0"/>
              <a:t> </a:t>
            </a:r>
            <a:r>
              <a:rPr lang="en-US" dirty="0" err="1" smtClean="0"/>
              <a:t>ishlatmay</a:t>
            </a:r>
            <a:r>
              <a:rPr lang="en-US" dirty="0" smtClean="0"/>
              <a:t> </a:t>
            </a:r>
            <a:r>
              <a:rPr lang="en-US" dirty="0" err="1" smtClean="0"/>
              <a:t>qo‘yadi</a:t>
            </a:r>
            <a:r>
              <a:rPr lang="en-US" dirty="0" smtClean="0"/>
              <a:t>.</a:t>
            </a:r>
            <a:endParaRPr lang="ru-RU" dirty="0"/>
          </a:p>
        </p:txBody>
      </p:sp>
    </p:spTree>
  </p:cSld>
  <p:clrMapOvr>
    <a:masterClrMapping/>
  </p:clrMapOvr>
  <p:transition>
    <p:blinds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rmAutofit fontScale="92500"/>
          </a:bodyPr>
          <a:lstStyle/>
          <a:p>
            <a:pPr marL="548640" indent="-411480" fontAlgn="auto">
              <a:spcAft>
                <a:spcPts val="0"/>
              </a:spcAft>
              <a:buClr>
                <a:schemeClr val="tx1">
                  <a:shade val="95000"/>
                </a:schemeClr>
              </a:buClr>
              <a:buFont typeface="Wingdings 2"/>
              <a:buChar char=""/>
              <a:defRPr/>
            </a:pPr>
            <a:r>
              <a:rPr lang="en-US" dirty="0" err="1" smtClean="0"/>
              <a:t>Masalan</a:t>
            </a:r>
            <a:r>
              <a:rPr lang="en-US" dirty="0" smtClean="0"/>
              <a:t>, </a:t>
            </a:r>
            <a:r>
              <a:rPr lang="en-US" dirty="0" err="1" smtClean="0"/>
              <a:t>jinoyatchilik</a:t>
            </a:r>
            <a:r>
              <a:rPr lang="en-US" dirty="0" smtClean="0"/>
              <a:t> </a:t>
            </a:r>
            <a:r>
              <a:rPr lang="en-US" dirty="0" err="1" smtClean="0"/>
              <a:t>olamida</a:t>
            </a:r>
            <a:r>
              <a:rPr lang="en-US" dirty="0" smtClean="0"/>
              <a:t> </a:t>
            </a:r>
            <a:r>
              <a:rPr lang="en-US" dirty="0" err="1" smtClean="0"/>
              <a:t>kuchli</a:t>
            </a:r>
            <a:r>
              <a:rPr lang="en-US" dirty="0" smtClean="0"/>
              <a:t> </a:t>
            </a:r>
            <a:r>
              <a:rPr lang="en-US" dirty="0" err="1" smtClean="0"/>
              <a:t>ruhiy</a:t>
            </a:r>
            <a:r>
              <a:rPr lang="en-US" dirty="0" smtClean="0"/>
              <a:t> </a:t>
            </a:r>
            <a:r>
              <a:rPr lang="en-US" dirty="0" err="1" smtClean="0"/>
              <a:t>hayajonlanish</a:t>
            </a:r>
            <a:r>
              <a:rPr lang="en-US" dirty="0" smtClean="0"/>
              <a:t> </a:t>
            </a:r>
            <a:r>
              <a:rPr lang="en-US" dirty="0" err="1" smtClean="0"/>
              <a:t>holatida</a:t>
            </a:r>
            <a:r>
              <a:rPr lang="en-US" dirty="0" smtClean="0"/>
              <a:t> </a:t>
            </a:r>
            <a:r>
              <a:rPr lang="en-US" dirty="0" err="1" smtClean="0"/>
              <a:t>qasddan</a:t>
            </a:r>
            <a:r>
              <a:rPr lang="en-US" dirty="0" smtClean="0"/>
              <a:t> </a:t>
            </a:r>
            <a:r>
              <a:rPr lang="en-US" dirty="0" err="1" smtClean="0"/>
              <a:t>odam</a:t>
            </a:r>
            <a:r>
              <a:rPr lang="en-US" dirty="0" smtClean="0"/>
              <a:t> </a:t>
            </a:r>
            <a:r>
              <a:rPr lang="en-US" dirty="0" err="1" smtClean="0"/>
              <a:t>o‘ldirish</a:t>
            </a:r>
            <a:r>
              <a:rPr lang="en-US" dirty="0" smtClean="0"/>
              <a:t>  </a:t>
            </a:r>
            <a:r>
              <a:rPr lang="en-US" dirty="0" err="1" smtClean="0"/>
              <a:t>yoki</a:t>
            </a:r>
            <a:r>
              <a:rPr lang="en-US" dirty="0" smtClean="0"/>
              <a:t> </a:t>
            </a:r>
            <a:r>
              <a:rPr lang="en-US" dirty="0" err="1" smtClean="0"/>
              <a:t>kuchli</a:t>
            </a:r>
            <a:r>
              <a:rPr lang="en-US" dirty="0" smtClean="0"/>
              <a:t> </a:t>
            </a:r>
            <a:r>
              <a:rPr lang="en-US" dirty="0" err="1" smtClean="0"/>
              <a:t>ruhiy</a:t>
            </a:r>
            <a:r>
              <a:rPr lang="en-US" dirty="0" smtClean="0"/>
              <a:t> </a:t>
            </a:r>
            <a:r>
              <a:rPr lang="en-US" dirty="0" err="1" smtClean="0"/>
              <a:t>hayajonlanish</a:t>
            </a:r>
            <a:r>
              <a:rPr lang="en-US" dirty="0" smtClean="0"/>
              <a:t> </a:t>
            </a:r>
            <a:r>
              <a:rPr lang="en-US" dirty="0" err="1" smtClean="0"/>
              <a:t>holatida</a:t>
            </a:r>
            <a:r>
              <a:rPr lang="en-US" dirty="0" smtClean="0"/>
              <a:t> </a:t>
            </a:r>
            <a:r>
              <a:rPr lang="en-US" dirty="0" err="1" smtClean="0"/>
              <a:t>qasddan</a:t>
            </a:r>
            <a:r>
              <a:rPr lang="en-US" dirty="0" smtClean="0"/>
              <a:t> </a:t>
            </a:r>
            <a:r>
              <a:rPr lang="en-US" dirty="0" err="1" smtClean="0"/>
              <a:t>badanga</a:t>
            </a:r>
            <a:r>
              <a:rPr lang="en-US" dirty="0" smtClean="0"/>
              <a:t> </a:t>
            </a:r>
            <a:r>
              <a:rPr lang="en-US" dirty="0" err="1" smtClean="0"/>
              <a:t>og‘ir</a:t>
            </a:r>
            <a:r>
              <a:rPr lang="en-US" dirty="0" smtClean="0"/>
              <a:t> </a:t>
            </a:r>
            <a:r>
              <a:rPr lang="en-US" dirty="0" err="1" smtClean="0"/>
              <a:t>yoki</a:t>
            </a:r>
            <a:r>
              <a:rPr lang="en-US" dirty="0" smtClean="0"/>
              <a:t> </a:t>
            </a:r>
            <a:r>
              <a:rPr lang="en-US" dirty="0" err="1" smtClean="0"/>
              <a:t>o‘rtacha</a:t>
            </a:r>
            <a:r>
              <a:rPr lang="en-US" dirty="0" smtClean="0"/>
              <a:t> </a:t>
            </a:r>
            <a:r>
              <a:rPr lang="en-US" dirty="0" err="1" smtClean="0"/>
              <a:t>og‘ir</a:t>
            </a:r>
            <a:r>
              <a:rPr lang="en-US" dirty="0" smtClean="0"/>
              <a:t> </a:t>
            </a:r>
            <a:r>
              <a:rPr lang="en-US" dirty="0" err="1" smtClean="0"/>
              <a:t>shikast</a:t>
            </a:r>
            <a:r>
              <a:rPr lang="en-US" dirty="0" smtClean="0"/>
              <a:t> </a:t>
            </a:r>
            <a:r>
              <a:rPr lang="en-US" dirty="0" err="1" smtClean="0"/>
              <a:t>yetkazishda</a:t>
            </a:r>
            <a:r>
              <a:rPr lang="en-US" dirty="0" smtClean="0"/>
              <a:t>  </a:t>
            </a:r>
            <a:r>
              <a:rPr lang="en-US" dirty="0" err="1" smtClean="0"/>
              <a:t>affektiv</a:t>
            </a:r>
            <a:r>
              <a:rPr lang="en-US" dirty="0" smtClean="0"/>
              <a:t> </a:t>
            </a:r>
            <a:r>
              <a:rPr lang="en-US" dirty="0" err="1" smtClean="0"/>
              <a:t>holatlarni</a:t>
            </a:r>
            <a:r>
              <a:rPr lang="en-US" dirty="0" smtClean="0"/>
              <a:t> </a:t>
            </a:r>
            <a:r>
              <a:rPr lang="en-US" dirty="0" err="1" smtClean="0"/>
              <a:t>kuzatish</a:t>
            </a:r>
            <a:r>
              <a:rPr lang="en-US" dirty="0" smtClean="0"/>
              <a:t> </a:t>
            </a:r>
            <a:r>
              <a:rPr lang="en-US" dirty="0" err="1" smtClean="0"/>
              <a:t>mumkin</a:t>
            </a:r>
            <a:r>
              <a:rPr lang="en-US" dirty="0" smtClean="0"/>
              <a:t>. </a:t>
            </a:r>
            <a:r>
              <a:rPr lang="en-US" dirty="0" err="1" smtClean="0"/>
              <a:t>Hissiy</a:t>
            </a:r>
            <a:r>
              <a:rPr lang="en-US" dirty="0" smtClean="0"/>
              <a:t> </a:t>
            </a:r>
            <a:r>
              <a:rPr lang="en-US" dirty="0" err="1" smtClean="0"/>
              <a:t>portlashdan</a:t>
            </a:r>
            <a:r>
              <a:rPr lang="en-US" dirty="0" smtClean="0"/>
              <a:t> </a:t>
            </a:r>
            <a:r>
              <a:rPr lang="en-US" dirty="0" err="1" smtClean="0"/>
              <a:t>keyin</a:t>
            </a:r>
            <a:r>
              <a:rPr lang="en-US" dirty="0" smtClean="0"/>
              <a:t> </a:t>
            </a:r>
            <a:r>
              <a:rPr lang="en-US" dirty="0" err="1" smtClean="0"/>
              <a:t>holdan</a:t>
            </a:r>
            <a:r>
              <a:rPr lang="en-US" dirty="0" smtClean="0"/>
              <a:t> </a:t>
            </a:r>
            <a:r>
              <a:rPr lang="en-US" dirty="0" err="1" smtClean="0"/>
              <a:t>toyish</a:t>
            </a:r>
            <a:r>
              <a:rPr lang="en-US" dirty="0" smtClean="0"/>
              <a:t>, </a:t>
            </a:r>
            <a:r>
              <a:rPr lang="en-US" dirty="0" err="1" smtClean="0"/>
              <a:t>majolsizlik</a:t>
            </a:r>
            <a:r>
              <a:rPr lang="en-US" dirty="0" smtClean="0"/>
              <a:t>, </a:t>
            </a:r>
            <a:r>
              <a:rPr lang="en-US" dirty="0" err="1" smtClean="0"/>
              <a:t>barcha</a:t>
            </a:r>
            <a:r>
              <a:rPr lang="en-US" dirty="0" smtClean="0"/>
              <a:t> </a:t>
            </a:r>
            <a:r>
              <a:rPr lang="en-US" dirty="0" err="1" smtClean="0"/>
              <a:t>narsalarga</a:t>
            </a:r>
            <a:r>
              <a:rPr lang="en-US" dirty="0" smtClean="0"/>
              <a:t> </a:t>
            </a:r>
            <a:r>
              <a:rPr lang="en-US" dirty="0" err="1" smtClean="0"/>
              <a:t>befarq</a:t>
            </a:r>
            <a:r>
              <a:rPr lang="en-US" dirty="0" smtClean="0"/>
              <a:t> </a:t>
            </a:r>
            <a:r>
              <a:rPr lang="en-US" dirty="0" err="1" smtClean="0"/>
              <a:t>munosabatda</a:t>
            </a:r>
            <a:r>
              <a:rPr lang="en-US" dirty="0" smtClean="0"/>
              <a:t> </a:t>
            </a:r>
            <a:r>
              <a:rPr lang="en-US" dirty="0" err="1" smtClean="0"/>
              <a:t>bo‘lish</a:t>
            </a:r>
            <a:r>
              <a:rPr lang="en-US" dirty="0" smtClean="0"/>
              <a:t>, </a:t>
            </a:r>
            <a:r>
              <a:rPr lang="en-US" dirty="0" err="1" smtClean="0"/>
              <a:t>harakatsizlik</a:t>
            </a:r>
            <a:r>
              <a:rPr lang="en-US" dirty="0" smtClean="0"/>
              <a:t>, </a:t>
            </a:r>
            <a:r>
              <a:rPr lang="en-US" dirty="0" err="1" smtClean="0"/>
              <a:t>ba’zan</a:t>
            </a:r>
            <a:r>
              <a:rPr lang="en-US" dirty="0" smtClean="0"/>
              <a:t> </a:t>
            </a:r>
            <a:r>
              <a:rPr lang="en-US" dirty="0" err="1" smtClean="0"/>
              <a:t>esa</a:t>
            </a:r>
            <a:r>
              <a:rPr lang="en-US" dirty="0" smtClean="0"/>
              <a:t> </a:t>
            </a:r>
            <a:r>
              <a:rPr lang="en-US" dirty="0" err="1" smtClean="0"/>
              <a:t>mudroq</a:t>
            </a:r>
            <a:r>
              <a:rPr lang="en-US" dirty="0" smtClean="0"/>
              <a:t> </a:t>
            </a:r>
            <a:r>
              <a:rPr lang="en-US" dirty="0" err="1" smtClean="0"/>
              <a:t>bosish</a:t>
            </a:r>
            <a:r>
              <a:rPr lang="en-US" dirty="0" smtClean="0"/>
              <a:t> </a:t>
            </a:r>
            <a:r>
              <a:rPr lang="en-US" dirty="0" err="1" smtClean="0"/>
              <a:t>boshlanadi</a:t>
            </a:r>
            <a:r>
              <a:rPr lang="en-US" dirty="0" smtClean="0"/>
              <a:t>. </a:t>
            </a:r>
            <a:r>
              <a:rPr lang="en-US" dirty="0" err="1" smtClean="0"/>
              <a:t>Kayfiyat</a:t>
            </a:r>
            <a:r>
              <a:rPr lang="en-US" dirty="0" smtClean="0"/>
              <a:t>. </a:t>
            </a:r>
            <a:r>
              <a:rPr lang="en-US" dirty="0" err="1" smtClean="0"/>
              <a:t>Shaxsning</a:t>
            </a:r>
            <a:r>
              <a:rPr lang="en-US" dirty="0" smtClean="0"/>
              <a:t> </a:t>
            </a:r>
            <a:r>
              <a:rPr lang="en-US" dirty="0" err="1" smtClean="0"/>
              <a:t>xatti-harakatlariga</a:t>
            </a:r>
            <a:r>
              <a:rPr lang="en-US" dirty="0" smtClean="0"/>
              <a:t> </a:t>
            </a:r>
            <a:r>
              <a:rPr lang="en-US" dirty="0" err="1" smtClean="0"/>
              <a:t>va</a:t>
            </a:r>
            <a:r>
              <a:rPr lang="en-US" dirty="0" smtClean="0"/>
              <a:t> </a:t>
            </a:r>
            <a:r>
              <a:rPr lang="en-US" dirty="0" err="1" smtClean="0"/>
              <a:t>ayrim</a:t>
            </a:r>
            <a:r>
              <a:rPr lang="en-US" dirty="0" smtClean="0"/>
              <a:t> </a:t>
            </a:r>
            <a:r>
              <a:rPr lang="en-US" dirty="0" err="1" smtClean="0"/>
              <a:t>ruhiy</a:t>
            </a:r>
            <a:r>
              <a:rPr lang="en-US" dirty="0" smtClean="0"/>
              <a:t> </a:t>
            </a:r>
            <a:r>
              <a:rPr lang="en-US" dirty="0" err="1" smtClean="0"/>
              <a:t>jarayonlariga</a:t>
            </a:r>
            <a:r>
              <a:rPr lang="en-US" dirty="0" smtClean="0"/>
              <a:t> </a:t>
            </a:r>
            <a:r>
              <a:rPr lang="en-US" dirty="0" err="1" smtClean="0"/>
              <a:t>muayyan</a:t>
            </a:r>
            <a:r>
              <a:rPr lang="en-US" dirty="0" smtClean="0"/>
              <a:t> </a:t>
            </a:r>
            <a:r>
              <a:rPr lang="en-US" dirty="0" err="1" smtClean="0"/>
              <a:t>vaqt</a:t>
            </a:r>
            <a:r>
              <a:rPr lang="en-US" dirty="0" smtClean="0"/>
              <a:t> </a:t>
            </a:r>
            <a:r>
              <a:rPr lang="en-US" dirty="0" err="1" smtClean="0"/>
              <a:t>davomida</a:t>
            </a:r>
            <a:r>
              <a:rPr lang="en-US" dirty="0" smtClean="0"/>
              <a:t> </a:t>
            </a:r>
            <a:r>
              <a:rPr lang="en-US" dirty="0" err="1" smtClean="0"/>
              <a:t>tus</a:t>
            </a:r>
            <a:r>
              <a:rPr lang="en-US" dirty="0" smtClean="0"/>
              <a:t> </a:t>
            </a:r>
            <a:r>
              <a:rPr lang="en-US" dirty="0" err="1" smtClean="0"/>
              <a:t>berib</a:t>
            </a:r>
            <a:r>
              <a:rPr lang="en-US" dirty="0" smtClean="0"/>
              <a:t> </a:t>
            </a:r>
            <a:r>
              <a:rPr lang="en-US" dirty="0" err="1" smtClean="0"/>
              <a:t>turuvchi</a:t>
            </a:r>
            <a:r>
              <a:rPr lang="en-US" dirty="0" smtClean="0"/>
              <a:t> </a:t>
            </a:r>
            <a:r>
              <a:rPr lang="en-US" dirty="0" err="1" smtClean="0"/>
              <a:t>emotsional</a:t>
            </a:r>
            <a:r>
              <a:rPr lang="en-US" dirty="0" smtClean="0"/>
              <a:t> </a:t>
            </a:r>
            <a:r>
              <a:rPr lang="en-US" dirty="0" err="1" smtClean="0"/>
              <a:t>holat</a:t>
            </a:r>
            <a:r>
              <a:rPr lang="en-US" dirty="0" smtClean="0"/>
              <a:t> </a:t>
            </a:r>
            <a:r>
              <a:rPr lang="en-US" dirty="0" err="1" smtClean="0"/>
              <a:t>kayfiyat</a:t>
            </a:r>
            <a:r>
              <a:rPr lang="en-US" dirty="0" smtClean="0"/>
              <a:t> </a:t>
            </a:r>
            <a:r>
              <a:rPr lang="en-US" dirty="0" err="1" smtClean="0"/>
              <a:t>deb</a:t>
            </a:r>
            <a:r>
              <a:rPr lang="en-US" dirty="0" smtClean="0"/>
              <a:t> </a:t>
            </a:r>
            <a:r>
              <a:rPr lang="en-US" dirty="0" err="1" smtClean="0"/>
              <a:t>ataladi</a:t>
            </a:r>
            <a:r>
              <a:rPr lang="en-US" dirty="0" smtClean="0"/>
              <a:t>. </a:t>
            </a:r>
            <a:r>
              <a:rPr lang="en-US" dirty="0" err="1" smtClean="0"/>
              <a:t>Shaxsning</a:t>
            </a:r>
            <a:r>
              <a:rPr lang="en-US" dirty="0" smtClean="0"/>
              <a:t> </a:t>
            </a:r>
            <a:r>
              <a:rPr lang="en-US" dirty="0" err="1" smtClean="0"/>
              <a:t>hayoti</a:t>
            </a:r>
            <a:r>
              <a:rPr lang="en-US" dirty="0" smtClean="0"/>
              <a:t> </a:t>
            </a:r>
            <a:r>
              <a:rPr lang="en-US" dirty="0" err="1" smtClean="0"/>
              <a:t>va</a:t>
            </a:r>
            <a:r>
              <a:rPr lang="en-US" dirty="0" smtClean="0"/>
              <a:t> </a:t>
            </a:r>
            <a:r>
              <a:rPr lang="en-US" dirty="0" err="1" smtClean="0"/>
              <a:t>faoliyati</a:t>
            </a:r>
            <a:r>
              <a:rPr lang="en-US" dirty="0" smtClean="0"/>
              <a:t> </a:t>
            </a:r>
            <a:r>
              <a:rPr lang="en-US" dirty="0" err="1" smtClean="0"/>
              <a:t>davomida</a:t>
            </a:r>
            <a:r>
              <a:rPr lang="en-US" dirty="0" smtClean="0"/>
              <a:t> </a:t>
            </a:r>
            <a:r>
              <a:rPr lang="en-US" dirty="0" err="1" smtClean="0"/>
              <a:t>shodlik</a:t>
            </a:r>
            <a:r>
              <a:rPr lang="en-US" dirty="0" smtClean="0"/>
              <a:t>, </a:t>
            </a:r>
            <a:r>
              <a:rPr lang="en-US" dirty="0" err="1" smtClean="0"/>
              <a:t>hazilkashlik</a:t>
            </a:r>
            <a:r>
              <a:rPr lang="en-US" dirty="0" smtClean="0"/>
              <a:t>, </a:t>
            </a:r>
            <a:r>
              <a:rPr lang="en-US" dirty="0" err="1" smtClean="0"/>
              <a:t>umidsizlik</a:t>
            </a:r>
            <a:r>
              <a:rPr lang="en-US" dirty="0" smtClean="0"/>
              <a:t>, </a:t>
            </a:r>
            <a:r>
              <a:rPr lang="en-US" dirty="0" err="1" smtClean="0"/>
              <a:t>jur’atsizlik</a:t>
            </a:r>
            <a:r>
              <a:rPr lang="en-US" dirty="0" smtClean="0"/>
              <a:t>, </a:t>
            </a:r>
            <a:r>
              <a:rPr lang="en-US" dirty="0" err="1" smtClean="0"/>
              <a:t>zerikish</a:t>
            </a:r>
            <a:r>
              <a:rPr lang="en-US" dirty="0" smtClean="0"/>
              <a:t>, </a:t>
            </a:r>
            <a:r>
              <a:rPr lang="en-US" dirty="0" err="1" smtClean="0"/>
              <a:t>qayg‘urish</a:t>
            </a:r>
            <a:r>
              <a:rPr lang="en-US" dirty="0" smtClean="0"/>
              <a:t> </a:t>
            </a:r>
            <a:r>
              <a:rPr lang="en-US" dirty="0" err="1" smtClean="0"/>
              <a:t>singari</a:t>
            </a:r>
            <a:r>
              <a:rPr lang="en-US" dirty="0" smtClean="0"/>
              <a:t> his-</a:t>
            </a:r>
            <a:r>
              <a:rPr lang="en-US" dirty="0" err="1" smtClean="0"/>
              <a:t>tuyg‘ular</a:t>
            </a:r>
            <a:r>
              <a:rPr lang="en-US" dirty="0" smtClean="0"/>
              <a:t> </a:t>
            </a:r>
            <a:r>
              <a:rPr lang="en-US" dirty="0" err="1" smtClean="0"/>
              <a:t>ruhiy</a:t>
            </a:r>
            <a:r>
              <a:rPr lang="en-US" dirty="0" smtClean="0"/>
              <a:t> </a:t>
            </a:r>
            <a:r>
              <a:rPr lang="en-US" dirty="0" err="1" smtClean="0"/>
              <a:t>holatining</a:t>
            </a:r>
            <a:r>
              <a:rPr lang="en-US" dirty="0" smtClean="0"/>
              <a:t> </a:t>
            </a:r>
            <a:r>
              <a:rPr lang="en-US" dirty="0" err="1" smtClean="0"/>
              <a:t>umumiy</a:t>
            </a:r>
            <a:r>
              <a:rPr lang="en-US" dirty="0" smtClean="0"/>
              <a:t> </a:t>
            </a:r>
            <a:r>
              <a:rPr lang="en-US" dirty="0" err="1" smtClean="0"/>
              <a:t>tizimiga</a:t>
            </a:r>
            <a:r>
              <a:rPr lang="en-US" dirty="0" smtClean="0"/>
              <a:t> </a:t>
            </a:r>
            <a:r>
              <a:rPr lang="en-US" dirty="0" err="1" smtClean="0"/>
              <a:t>aylanadi</a:t>
            </a:r>
            <a:r>
              <a:rPr lang="en-US" dirty="0" smtClean="0"/>
              <a:t>. </a:t>
            </a:r>
            <a:r>
              <a:rPr lang="en-US" dirty="0" err="1" smtClean="0"/>
              <a:t>Ushbu</a:t>
            </a:r>
            <a:r>
              <a:rPr lang="en-US" dirty="0" smtClean="0"/>
              <a:t> </a:t>
            </a:r>
            <a:r>
              <a:rPr lang="en-US" dirty="0" err="1" smtClean="0"/>
              <a:t>vaziyat</a:t>
            </a:r>
            <a:r>
              <a:rPr lang="en-US" dirty="0" smtClean="0"/>
              <a:t> </a:t>
            </a:r>
            <a:r>
              <a:rPr lang="en-US" dirty="0" err="1" smtClean="0"/>
              <a:t>ba’zi</a:t>
            </a:r>
            <a:r>
              <a:rPr lang="en-US" dirty="0" smtClean="0"/>
              <a:t> </a:t>
            </a:r>
            <a:r>
              <a:rPr lang="en-US" dirty="0" err="1" smtClean="0"/>
              <a:t>emotsional</a:t>
            </a:r>
            <a:r>
              <a:rPr lang="en-US" dirty="0" smtClean="0"/>
              <a:t> </a:t>
            </a:r>
            <a:r>
              <a:rPr lang="en-US" dirty="0" err="1" smtClean="0"/>
              <a:t>taassurotlarning</a:t>
            </a:r>
            <a:r>
              <a:rPr lang="en-US" dirty="0" smtClean="0"/>
              <a:t> </a:t>
            </a:r>
            <a:r>
              <a:rPr lang="en-US" dirty="0" err="1" smtClean="0"/>
              <a:t>vujudga</a:t>
            </a:r>
            <a:r>
              <a:rPr lang="en-US" dirty="0" smtClean="0"/>
              <a:t> </a:t>
            </a:r>
            <a:r>
              <a:rPr lang="en-US" dirty="0" err="1" smtClean="0"/>
              <a:t>kelishiga</a:t>
            </a:r>
            <a:r>
              <a:rPr lang="en-US" dirty="0" smtClean="0"/>
              <a:t> </a:t>
            </a:r>
            <a:r>
              <a:rPr lang="en-US" dirty="0" err="1" smtClean="0"/>
              <a:t>qulay</a:t>
            </a:r>
            <a:r>
              <a:rPr lang="en-US" dirty="0" smtClean="0"/>
              <a:t> </a:t>
            </a:r>
            <a:r>
              <a:rPr lang="en-US" dirty="0" err="1" smtClean="0"/>
              <a:t>zamin</a:t>
            </a:r>
            <a:r>
              <a:rPr lang="en-US" dirty="0" smtClean="0"/>
              <a:t> </a:t>
            </a:r>
            <a:r>
              <a:rPr lang="en-US" dirty="0" err="1" smtClean="0"/>
              <a:t>hozirlaydi</a:t>
            </a:r>
            <a:r>
              <a:rPr lang="en-US" dirty="0" smtClean="0"/>
              <a:t>, </a:t>
            </a:r>
            <a:r>
              <a:rPr lang="en-US" dirty="0" err="1" smtClean="0"/>
              <a:t>boshqasi</a:t>
            </a:r>
            <a:r>
              <a:rPr lang="en-US" dirty="0" smtClean="0"/>
              <a:t> </a:t>
            </a:r>
            <a:r>
              <a:rPr lang="en-US" dirty="0" err="1" smtClean="0"/>
              <a:t>uchun</a:t>
            </a:r>
            <a:r>
              <a:rPr lang="en-US" dirty="0" smtClean="0"/>
              <a:t> </a:t>
            </a:r>
            <a:r>
              <a:rPr lang="en-US" dirty="0" err="1" smtClean="0"/>
              <a:t>esa</a:t>
            </a:r>
            <a:r>
              <a:rPr lang="en-US" dirty="0" smtClean="0"/>
              <a:t> </a:t>
            </a:r>
            <a:r>
              <a:rPr lang="en-US" dirty="0" err="1" smtClean="0"/>
              <a:t>qiyinchilik</a:t>
            </a:r>
            <a:r>
              <a:rPr lang="en-US" dirty="0" smtClean="0"/>
              <a:t> </a:t>
            </a:r>
            <a:r>
              <a:rPr lang="en-US" dirty="0" err="1" smtClean="0"/>
              <a:t>tug‘dirad</a:t>
            </a:r>
            <a:endParaRPr lang="ru-RU" dirty="0"/>
          </a:p>
        </p:txBody>
      </p:sp>
    </p:spTree>
  </p:cSld>
  <p:clrMapOvr>
    <a:masterClrMapping/>
  </p:clrMapOvr>
  <p:transition>
    <p:pull dir="l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fontScale="90000"/>
          </a:bodyPr>
          <a:lstStyle/>
          <a:p>
            <a:pPr fontAlgn="auto">
              <a:spcAft>
                <a:spcPts val="0"/>
              </a:spcAft>
              <a:defRPr/>
            </a:pPr>
            <a:r>
              <a:rPr lang="en-US" dirty="0" err="1" smtClean="0"/>
              <a:t>Ruxiy</a:t>
            </a:r>
            <a:r>
              <a:rPr lang="en-US" dirty="0" smtClean="0"/>
              <a:t> </a:t>
            </a:r>
            <a:r>
              <a:rPr lang="en-US" dirty="0" err="1" smtClean="0"/>
              <a:t>tushkinlik</a:t>
            </a:r>
            <a:endParaRPr lang="ru-RU" dirty="0"/>
          </a:p>
        </p:txBody>
      </p:sp>
      <p:pic>
        <p:nvPicPr>
          <p:cNvPr id="29698" name="Содержимое 3" descr="http://www.wearethebestfamily.com/wp-content/uploads/2013/04/depressed_man.jpg"/>
          <p:cNvPicPr>
            <a:picLocks noGrp="1"/>
          </p:cNvPicPr>
          <p:nvPr>
            <p:ph idx="1"/>
          </p:nvPr>
        </p:nvPicPr>
        <p:blipFill>
          <a:blip r:embed="rId2"/>
          <a:srcRect/>
          <a:stretch>
            <a:fillRect/>
          </a:stretch>
        </p:blipFill>
        <p:spPr>
          <a:xfrm>
            <a:off x="0" y="1000125"/>
            <a:ext cx="9144000" cy="5857875"/>
          </a:xfrm>
        </p:spPr>
      </p:pic>
    </p:spTree>
  </p:cSld>
  <p:clrMapOvr>
    <a:masterClrMapping/>
  </p:clrMapOvr>
  <p:transition>
    <p:newsflash/>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rmAutofit fontScale="92500" lnSpcReduction="10000"/>
          </a:bodyPr>
          <a:lstStyle/>
          <a:p>
            <a:pPr marL="548640" indent="-411480" fontAlgn="auto">
              <a:spcAft>
                <a:spcPts val="0"/>
              </a:spcAft>
              <a:buClr>
                <a:schemeClr val="tx1">
                  <a:shade val="95000"/>
                </a:schemeClr>
              </a:buClr>
              <a:buFont typeface="Wingdings 2"/>
              <a:buChar char=""/>
              <a:defRPr/>
            </a:pPr>
            <a:r>
              <a:rPr lang="en-US" dirty="0" err="1" smtClean="0"/>
              <a:t>Inson</a:t>
            </a:r>
            <a:r>
              <a:rPr lang="en-US" dirty="0" smtClean="0"/>
              <a:t> </a:t>
            </a:r>
            <a:r>
              <a:rPr lang="en-US" dirty="0" err="1" smtClean="0"/>
              <a:t>xafa</a:t>
            </a:r>
            <a:r>
              <a:rPr lang="en-US" dirty="0" smtClean="0"/>
              <a:t>, </a:t>
            </a:r>
            <a:r>
              <a:rPr lang="en-US" dirty="0" err="1" smtClean="0"/>
              <a:t>ma’yus</a:t>
            </a:r>
            <a:r>
              <a:rPr lang="en-US" dirty="0" smtClean="0"/>
              <a:t> </a:t>
            </a:r>
            <a:r>
              <a:rPr lang="en-US" dirty="0" err="1" smtClean="0"/>
              <a:t>hissiy</a:t>
            </a:r>
            <a:r>
              <a:rPr lang="en-US" dirty="0" smtClean="0"/>
              <a:t> </a:t>
            </a:r>
            <a:r>
              <a:rPr lang="en-US" dirty="0" err="1" smtClean="0"/>
              <a:t>holat</a:t>
            </a:r>
            <a:r>
              <a:rPr lang="en-US" dirty="0" smtClean="0"/>
              <a:t> </a:t>
            </a:r>
            <a:r>
              <a:rPr lang="en-US" dirty="0" err="1" smtClean="0"/>
              <a:t>hukmronligida</a:t>
            </a:r>
            <a:r>
              <a:rPr lang="en-US" dirty="0" smtClean="0"/>
              <a:t> </a:t>
            </a:r>
            <a:r>
              <a:rPr lang="en-US" dirty="0" err="1" smtClean="0"/>
              <a:t>bo‘lsa</a:t>
            </a:r>
            <a:r>
              <a:rPr lang="en-US" dirty="0" smtClean="0"/>
              <a:t>, </a:t>
            </a:r>
            <a:r>
              <a:rPr lang="en-US" dirty="0" err="1" smtClean="0"/>
              <a:t>tengdoshlarining</a:t>
            </a:r>
            <a:r>
              <a:rPr lang="en-US" dirty="0" smtClean="0"/>
              <a:t> </a:t>
            </a:r>
            <a:r>
              <a:rPr lang="en-US" dirty="0" err="1" smtClean="0"/>
              <a:t>hazili</a:t>
            </a:r>
            <a:r>
              <a:rPr lang="en-US" dirty="0" smtClean="0"/>
              <a:t>, </a:t>
            </a:r>
            <a:r>
              <a:rPr lang="en-US" dirty="0" err="1" smtClean="0"/>
              <a:t>keksalarning</a:t>
            </a:r>
            <a:r>
              <a:rPr lang="en-US" dirty="0" smtClean="0"/>
              <a:t> </a:t>
            </a:r>
            <a:r>
              <a:rPr lang="en-US" dirty="0" err="1" smtClean="0"/>
              <a:t>pand-nasihatlari</a:t>
            </a:r>
            <a:r>
              <a:rPr lang="en-US" dirty="0" smtClean="0"/>
              <a:t>, </a:t>
            </a:r>
            <a:r>
              <a:rPr lang="en-US" dirty="0" err="1" smtClean="0"/>
              <a:t>maslahatlariga</a:t>
            </a:r>
            <a:r>
              <a:rPr lang="en-US" dirty="0" smtClean="0"/>
              <a:t>, </a:t>
            </a:r>
            <a:r>
              <a:rPr lang="en-US" dirty="0" err="1" smtClean="0"/>
              <a:t>quvnoq</a:t>
            </a:r>
            <a:r>
              <a:rPr lang="en-US" dirty="0" smtClean="0"/>
              <a:t> </a:t>
            </a:r>
            <a:r>
              <a:rPr lang="en-US" dirty="0" err="1" smtClean="0"/>
              <a:t>kayfiyat</a:t>
            </a:r>
            <a:r>
              <a:rPr lang="en-US" dirty="0" smtClean="0"/>
              <a:t> </a:t>
            </a:r>
            <a:r>
              <a:rPr lang="en-US" dirty="0" err="1" smtClean="0"/>
              <a:t>chog‘dagiga</a:t>
            </a:r>
            <a:r>
              <a:rPr lang="en-US" dirty="0" smtClean="0"/>
              <a:t> </a:t>
            </a:r>
            <a:r>
              <a:rPr lang="en-US" dirty="0" err="1" smtClean="0"/>
              <a:t>nisbatan</a:t>
            </a:r>
            <a:r>
              <a:rPr lang="en-US" dirty="0" smtClean="0"/>
              <a:t>, </a:t>
            </a:r>
            <a:r>
              <a:rPr lang="en-US" dirty="0" err="1" smtClean="0"/>
              <a:t>boshqacharoq</a:t>
            </a:r>
            <a:r>
              <a:rPr lang="en-US" dirty="0" smtClean="0"/>
              <a:t> </a:t>
            </a:r>
            <a:r>
              <a:rPr lang="en-US" dirty="0" err="1" smtClean="0"/>
              <a:t>munosabat</a:t>
            </a:r>
            <a:r>
              <a:rPr lang="en-US" dirty="0" smtClean="0"/>
              <a:t> </a:t>
            </a:r>
            <a:r>
              <a:rPr lang="en-US" dirty="0" err="1" smtClean="0"/>
              <a:t>bildiradi</a:t>
            </a:r>
            <a:r>
              <a:rPr lang="en-US" dirty="0" smtClean="0"/>
              <a:t>. </a:t>
            </a:r>
            <a:r>
              <a:rPr lang="en-US" dirty="0" err="1" smtClean="0"/>
              <a:t>Shuning</a:t>
            </a:r>
            <a:r>
              <a:rPr lang="en-US" dirty="0" smtClean="0"/>
              <a:t> </a:t>
            </a:r>
            <a:r>
              <a:rPr lang="en-US" dirty="0" err="1" smtClean="0"/>
              <a:t>uchun</a:t>
            </a:r>
            <a:r>
              <a:rPr lang="en-US" dirty="0" smtClean="0"/>
              <a:t> </a:t>
            </a:r>
            <a:r>
              <a:rPr lang="en-US" dirty="0" err="1" smtClean="0"/>
              <a:t>ishlab</a:t>
            </a:r>
            <a:r>
              <a:rPr lang="en-US" dirty="0" smtClean="0"/>
              <a:t> </a:t>
            </a:r>
            <a:r>
              <a:rPr lang="en-US" dirty="0" err="1" smtClean="0"/>
              <a:t>chiqarish</a:t>
            </a:r>
            <a:r>
              <a:rPr lang="en-US" dirty="0" smtClean="0"/>
              <a:t> </a:t>
            </a:r>
            <a:r>
              <a:rPr lang="en-US" dirty="0" err="1" smtClean="0"/>
              <a:t>va</a:t>
            </a:r>
            <a:r>
              <a:rPr lang="en-US" dirty="0" smtClean="0"/>
              <a:t> </a:t>
            </a:r>
            <a:r>
              <a:rPr lang="en-US" dirty="0" err="1" smtClean="0"/>
              <a:t>xalq</a:t>
            </a:r>
            <a:r>
              <a:rPr lang="en-US" dirty="0" smtClean="0"/>
              <a:t> </a:t>
            </a:r>
            <a:r>
              <a:rPr lang="en-US" dirty="0" err="1" smtClean="0"/>
              <a:t>ta’limi</a:t>
            </a:r>
            <a:r>
              <a:rPr lang="en-US" dirty="0" smtClean="0"/>
              <a:t> </a:t>
            </a:r>
            <a:r>
              <a:rPr lang="en-US" dirty="0" err="1" smtClean="0"/>
              <a:t>tizimi</a:t>
            </a:r>
            <a:r>
              <a:rPr lang="en-US" dirty="0" smtClean="0"/>
              <a:t> </a:t>
            </a:r>
            <a:r>
              <a:rPr lang="en-US" dirty="0" err="1" smtClean="0"/>
              <a:t>jamoalarida</a:t>
            </a:r>
            <a:r>
              <a:rPr lang="en-US" dirty="0" smtClean="0"/>
              <a:t>, </a:t>
            </a:r>
            <a:r>
              <a:rPr lang="en-US" dirty="0" err="1" smtClean="0"/>
              <a:t>rasmiy</a:t>
            </a:r>
            <a:r>
              <a:rPr lang="en-US" dirty="0" smtClean="0"/>
              <a:t> </a:t>
            </a:r>
            <a:r>
              <a:rPr lang="en-US" dirty="0" err="1" smtClean="0"/>
              <a:t>doiralardan</a:t>
            </a:r>
            <a:r>
              <a:rPr lang="en-US" dirty="0" smtClean="0"/>
              <a:t> </a:t>
            </a:r>
            <a:r>
              <a:rPr lang="en-US" dirty="0" err="1" smtClean="0"/>
              <a:t>ishchanlik</a:t>
            </a:r>
            <a:r>
              <a:rPr lang="en-US" dirty="0" smtClean="0"/>
              <a:t>, </a:t>
            </a:r>
            <a:r>
              <a:rPr lang="en-US" dirty="0" err="1" smtClean="0"/>
              <a:t>o‘zaro</a:t>
            </a:r>
            <a:r>
              <a:rPr lang="en-US" dirty="0" smtClean="0"/>
              <a:t> </a:t>
            </a:r>
            <a:r>
              <a:rPr lang="en-US" dirty="0" err="1" smtClean="0"/>
              <a:t>yordam</a:t>
            </a:r>
            <a:r>
              <a:rPr lang="en-US" dirty="0" smtClean="0"/>
              <a:t>, </a:t>
            </a:r>
            <a:r>
              <a:rPr lang="en-US" dirty="0" err="1" smtClean="0"/>
              <a:t>hamkorlik</a:t>
            </a:r>
            <a:r>
              <a:rPr lang="en-US" dirty="0" smtClean="0"/>
              <a:t>, </a:t>
            </a:r>
            <a:r>
              <a:rPr lang="en-US" dirty="0" err="1" smtClean="0"/>
              <a:t>hamdardlik</a:t>
            </a:r>
            <a:r>
              <a:rPr lang="en-US" dirty="0" smtClean="0"/>
              <a:t>, </a:t>
            </a:r>
            <a:r>
              <a:rPr lang="en-US" dirty="0" err="1" smtClean="0"/>
              <a:t>iliq</a:t>
            </a:r>
            <a:r>
              <a:rPr lang="en-US" dirty="0" smtClean="0"/>
              <a:t> </a:t>
            </a:r>
            <a:r>
              <a:rPr lang="en-US" dirty="0" err="1" smtClean="0"/>
              <a:t>ruhiy</a:t>
            </a:r>
            <a:r>
              <a:rPr lang="en-US" dirty="0" smtClean="0"/>
              <a:t> </a:t>
            </a:r>
            <a:r>
              <a:rPr lang="en-US" dirty="0" err="1" smtClean="0"/>
              <a:t>muhit</a:t>
            </a:r>
            <a:r>
              <a:rPr lang="en-US" dirty="0" smtClean="0"/>
              <a:t> </a:t>
            </a:r>
            <a:r>
              <a:rPr lang="en-US" dirty="0" err="1" smtClean="0"/>
              <a:t>yaratish</a:t>
            </a:r>
            <a:r>
              <a:rPr lang="en-US" dirty="0" smtClean="0"/>
              <a:t>, </a:t>
            </a:r>
            <a:r>
              <a:rPr lang="en-US" dirty="0" err="1" smtClean="0"/>
              <a:t>samimiy</a:t>
            </a:r>
            <a:r>
              <a:rPr lang="en-US" dirty="0" smtClean="0"/>
              <a:t> </a:t>
            </a:r>
            <a:r>
              <a:rPr lang="en-US" dirty="0" err="1" smtClean="0"/>
              <a:t>muomalani</a:t>
            </a:r>
            <a:r>
              <a:rPr lang="en-US" dirty="0" smtClean="0"/>
              <a:t> </a:t>
            </a:r>
            <a:r>
              <a:rPr lang="en-US" dirty="0" err="1" smtClean="0"/>
              <a:t>shakllantirish</a:t>
            </a:r>
            <a:r>
              <a:rPr lang="en-US" dirty="0" smtClean="0"/>
              <a:t> ham </a:t>
            </a:r>
            <a:r>
              <a:rPr lang="en-US" dirty="0" err="1" smtClean="0"/>
              <a:t>jismoniy</a:t>
            </a:r>
            <a:r>
              <a:rPr lang="en-US" dirty="0" smtClean="0"/>
              <a:t>, ham </a:t>
            </a:r>
            <a:r>
              <a:rPr lang="en-US" dirty="0" err="1" smtClean="0"/>
              <a:t>aqliy</a:t>
            </a:r>
            <a:r>
              <a:rPr lang="en-US" dirty="0" smtClean="0"/>
              <a:t> </a:t>
            </a:r>
            <a:r>
              <a:rPr lang="en-US" dirty="0" err="1" smtClean="0"/>
              <a:t>mehnat</a:t>
            </a:r>
            <a:r>
              <a:rPr lang="en-US" dirty="0" smtClean="0"/>
              <a:t> </a:t>
            </a:r>
            <a:r>
              <a:rPr lang="en-US" dirty="0" err="1" smtClean="0"/>
              <a:t>samaradorligini</a:t>
            </a:r>
            <a:r>
              <a:rPr lang="en-US" dirty="0" smtClean="0"/>
              <a:t> </a:t>
            </a:r>
            <a:r>
              <a:rPr lang="en-US" dirty="0" err="1" smtClean="0"/>
              <a:t>oshirishning</a:t>
            </a:r>
            <a:r>
              <a:rPr lang="en-US" dirty="0" smtClean="0"/>
              <a:t> </a:t>
            </a:r>
            <a:r>
              <a:rPr lang="en-US" dirty="0" err="1" smtClean="0"/>
              <a:t>kafolatidir</a:t>
            </a:r>
            <a:r>
              <a:rPr lang="en-US" dirty="0" smtClean="0"/>
              <a:t>. Stress, </a:t>
            </a:r>
            <a:r>
              <a:rPr lang="en-US" dirty="0" err="1" smtClean="0"/>
              <a:t>psixologik</a:t>
            </a:r>
            <a:r>
              <a:rPr lang="en-US" dirty="0" smtClean="0"/>
              <a:t> </a:t>
            </a:r>
            <a:r>
              <a:rPr lang="en-US" dirty="0" err="1" smtClean="0"/>
              <a:t>ta’rifiga</a:t>
            </a:r>
            <a:r>
              <a:rPr lang="en-US" dirty="0" smtClean="0"/>
              <a:t> </a:t>
            </a:r>
            <a:r>
              <a:rPr lang="en-US" dirty="0" err="1" smtClean="0"/>
              <a:t>ko‘ra</a:t>
            </a:r>
            <a:r>
              <a:rPr lang="en-US" dirty="0" smtClean="0"/>
              <a:t>, </a:t>
            </a:r>
            <a:r>
              <a:rPr lang="en-US" dirty="0" err="1" smtClean="0"/>
              <a:t>affektiv</a:t>
            </a:r>
            <a:r>
              <a:rPr lang="en-US" dirty="0" smtClean="0"/>
              <a:t> </a:t>
            </a:r>
            <a:r>
              <a:rPr lang="en-US" dirty="0" err="1" smtClean="0"/>
              <a:t>holatga</a:t>
            </a:r>
            <a:r>
              <a:rPr lang="en-US" dirty="0" smtClean="0"/>
              <a:t> </a:t>
            </a:r>
            <a:r>
              <a:rPr lang="en-US" dirty="0" err="1" smtClean="0"/>
              <a:t>yaqin</a:t>
            </a:r>
            <a:r>
              <a:rPr lang="en-US" dirty="0" smtClean="0"/>
              <a:t> </a:t>
            </a:r>
            <a:r>
              <a:rPr lang="en-US" dirty="0" err="1" smtClean="0"/>
              <a:t>turadigan</a:t>
            </a:r>
            <a:r>
              <a:rPr lang="en-US" dirty="0" smtClean="0"/>
              <a:t>, </a:t>
            </a:r>
            <a:r>
              <a:rPr lang="en-US" dirty="0" err="1" smtClean="0"/>
              <a:t>lekin</a:t>
            </a:r>
            <a:r>
              <a:rPr lang="en-US" dirty="0" smtClean="0"/>
              <a:t> </a:t>
            </a:r>
            <a:r>
              <a:rPr lang="en-US" dirty="0" err="1" smtClean="0"/>
              <a:t>davomiyligiga</a:t>
            </a:r>
            <a:r>
              <a:rPr lang="en-US" dirty="0" smtClean="0"/>
              <a:t> </a:t>
            </a:r>
            <a:r>
              <a:rPr lang="en-US" dirty="0" err="1" smtClean="0"/>
              <a:t>ko‘ra</a:t>
            </a:r>
            <a:r>
              <a:rPr lang="en-US" dirty="0" smtClean="0"/>
              <a:t> </a:t>
            </a:r>
            <a:r>
              <a:rPr lang="en-US" dirty="0" err="1" smtClean="0"/>
              <a:t>kayfiyatga</a:t>
            </a:r>
            <a:r>
              <a:rPr lang="en-US" dirty="0" smtClean="0"/>
              <a:t> </a:t>
            </a:r>
            <a:r>
              <a:rPr lang="en-US" dirty="0" err="1" smtClean="0"/>
              <a:t>yaqin</a:t>
            </a:r>
            <a:r>
              <a:rPr lang="en-US" dirty="0" smtClean="0"/>
              <a:t> </a:t>
            </a:r>
            <a:r>
              <a:rPr lang="en-US" dirty="0" err="1" smtClean="0"/>
              <a:t>bo‘lgan</a:t>
            </a:r>
            <a:r>
              <a:rPr lang="en-US" dirty="0" smtClean="0"/>
              <a:t> his-</a:t>
            </a:r>
            <a:r>
              <a:rPr lang="en-US" dirty="0" err="1" smtClean="0"/>
              <a:t>tuyg‘ular</a:t>
            </a:r>
            <a:r>
              <a:rPr lang="en-US" dirty="0" smtClean="0"/>
              <a:t> </a:t>
            </a:r>
            <a:r>
              <a:rPr lang="en-US" dirty="0" err="1" smtClean="0"/>
              <a:t>boshdan</a:t>
            </a:r>
            <a:r>
              <a:rPr lang="en-US" dirty="0" smtClean="0"/>
              <a:t> </a:t>
            </a:r>
            <a:r>
              <a:rPr lang="en-US" dirty="0" err="1" smtClean="0"/>
              <a:t>kechirilishining</a:t>
            </a:r>
            <a:r>
              <a:rPr lang="en-US" dirty="0" smtClean="0"/>
              <a:t> </a:t>
            </a:r>
            <a:r>
              <a:rPr lang="en-US" dirty="0" err="1" smtClean="0"/>
              <a:t>alohida</a:t>
            </a:r>
            <a:r>
              <a:rPr lang="en-US" dirty="0" smtClean="0"/>
              <a:t> </a:t>
            </a:r>
            <a:r>
              <a:rPr lang="en-US" dirty="0" err="1" smtClean="0"/>
              <a:t>shakli</a:t>
            </a:r>
            <a:r>
              <a:rPr lang="en-US" dirty="0" smtClean="0"/>
              <a:t> </a:t>
            </a:r>
            <a:r>
              <a:rPr lang="en-US" dirty="0" err="1" smtClean="0"/>
              <a:t>bo‘lib</a:t>
            </a:r>
            <a:r>
              <a:rPr lang="en-US" dirty="0" smtClean="0"/>
              <a:t>, </a:t>
            </a:r>
            <a:r>
              <a:rPr lang="en-US" dirty="0" err="1" smtClean="0"/>
              <a:t>kuchli</a:t>
            </a:r>
            <a:r>
              <a:rPr lang="en-US" dirty="0" smtClean="0"/>
              <a:t> </a:t>
            </a:r>
            <a:r>
              <a:rPr lang="en-US" dirty="0" err="1" smtClean="0"/>
              <a:t>hayajonlanish</a:t>
            </a:r>
            <a:r>
              <a:rPr lang="en-US" dirty="0" smtClean="0"/>
              <a:t> (stress) </a:t>
            </a:r>
            <a:r>
              <a:rPr lang="en-US" dirty="0" err="1" smtClean="0"/>
              <a:t>holati</a:t>
            </a:r>
            <a:r>
              <a:rPr lang="en-US" dirty="0" smtClean="0"/>
              <a:t> (</a:t>
            </a:r>
            <a:r>
              <a:rPr lang="en-US" dirty="0" err="1" smtClean="0"/>
              <a:t>inglizcha</a:t>
            </a:r>
            <a:r>
              <a:rPr lang="en-US" dirty="0" smtClean="0"/>
              <a:t> «</a:t>
            </a:r>
            <a:r>
              <a:rPr lang="en-US" dirty="0" err="1" smtClean="0"/>
              <a:t>qtreqq</a:t>
            </a:r>
            <a:r>
              <a:rPr lang="en-US" dirty="0" smtClean="0"/>
              <a:t>»– </a:t>
            </a:r>
            <a:r>
              <a:rPr lang="en-US" dirty="0" err="1" smtClean="0"/>
              <a:t>tazyiq</a:t>
            </a:r>
            <a:r>
              <a:rPr lang="en-US" dirty="0" smtClean="0"/>
              <a:t> </a:t>
            </a:r>
            <a:r>
              <a:rPr lang="en-US" dirty="0" err="1" smtClean="0"/>
              <a:t>ko‘rsatish</a:t>
            </a:r>
            <a:r>
              <a:rPr lang="en-US" dirty="0" smtClean="0"/>
              <a:t>, </a:t>
            </a:r>
            <a:r>
              <a:rPr lang="en-US" dirty="0" err="1" smtClean="0"/>
              <a:t>zo‘riqish</a:t>
            </a:r>
            <a:r>
              <a:rPr lang="en-US" dirty="0" smtClean="0"/>
              <a:t> </a:t>
            </a:r>
            <a:r>
              <a:rPr lang="en-US" dirty="0" err="1" smtClean="0"/>
              <a:t>degan</a:t>
            </a:r>
            <a:r>
              <a:rPr lang="en-US" dirty="0" smtClean="0"/>
              <a:t> </a:t>
            </a:r>
            <a:r>
              <a:rPr lang="en-US" dirty="0" err="1" smtClean="0"/>
              <a:t>so‘zdan</a:t>
            </a:r>
            <a:r>
              <a:rPr lang="en-US" dirty="0" smtClean="0"/>
              <a:t> </a:t>
            </a:r>
            <a:r>
              <a:rPr lang="en-US" dirty="0" err="1" smtClean="0"/>
              <a:t>olingan</a:t>
            </a:r>
            <a:r>
              <a:rPr lang="en-US" dirty="0" smtClean="0"/>
              <a:t>)</a:t>
            </a:r>
            <a:r>
              <a:rPr lang="en-US" dirty="0" err="1" smtClean="0"/>
              <a:t>dan</a:t>
            </a:r>
            <a:r>
              <a:rPr lang="en-US" dirty="0" smtClean="0"/>
              <a:t> </a:t>
            </a:r>
            <a:r>
              <a:rPr lang="en-US" dirty="0" err="1" smtClean="0"/>
              <a:t>yoxud</a:t>
            </a:r>
            <a:r>
              <a:rPr lang="en-US" dirty="0" smtClean="0"/>
              <a:t> </a:t>
            </a:r>
            <a:r>
              <a:rPr lang="en-US" dirty="0" err="1" smtClean="0"/>
              <a:t>hissiy</a:t>
            </a:r>
            <a:r>
              <a:rPr lang="en-US" dirty="0" smtClean="0"/>
              <a:t> </a:t>
            </a:r>
            <a:r>
              <a:rPr lang="en-US" dirty="0" err="1" smtClean="0"/>
              <a:t>zo‘riqishdan</a:t>
            </a:r>
            <a:r>
              <a:rPr lang="en-US" dirty="0" smtClean="0"/>
              <a:t> </a:t>
            </a:r>
            <a:r>
              <a:rPr lang="en-US" dirty="0" err="1" smtClean="0"/>
              <a:t>iboratdir</a:t>
            </a:r>
            <a:r>
              <a:rPr lang="en-US" dirty="0" smtClean="0"/>
              <a:t>. </a:t>
            </a:r>
            <a:r>
              <a:rPr lang="en-US" dirty="0" err="1" smtClean="0"/>
              <a:t>Hissiy</a:t>
            </a:r>
            <a:r>
              <a:rPr lang="en-US" dirty="0" smtClean="0"/>
              <a:t> </a:t>
            </a:r>
            <a:r>
              <a:rPr lang="en-US" dirty="0" err="1" smtClean="0"/>
              <a:t>zo‘riqish</a:t>
            </a:r>
            <a:r>
              <a:rPr lang="en-US" dirty="0" smtClean="0"/>
              <a:t> </a:t>
            </a:r>
            <a:r>
              <a:rPr lang="en-US" dirty="0" err="1" smtClean="0"/>
              <a:t>xavfxatar</a:t>
            </a:r>
            <a:r>
              <a:rPr lang="en-US" dirty="0" smtClean="0"/>
              <a:t> </a:t>
            </a:r>
            <a:r>
              <a:rPr lang="en-US" dirty="0" err="1" smtClean="0"/>
              <a:t>tug‘ilgan</a:t>
            </a:r>
            <a:r>
              <a:rPr lang="en-US" dirty="0" smtClean="0"/>
              <a:t>, </a:t>
            </a:r>
            <a:r>
              <a:rPr lang="en-US" dirty="0" err="1" smtClean="0"/>
              <a:t>kishi</a:t>
            </a:r>
            <a:r>
              <a:rPr lang="en-US" dirty="0" smtClean="0"/>
              <a:t> </a:t>
            </a:r>
            <a:r>
              <a:rPr lang="en-US" dirty="0" err="1" smtClean="0"/>
              <a:t>xafa</a:t>
            </a:r>
            <a:r>
              <a:rPr lang="en-US" dirty="0" smtClean="0"/>
              <a:t> </a:t>
            </a:r>
            <a:r>
              <a:rPr lang="en-US" dirty="0" err="1" smtClean="0"/>
              <a:t>bo‘lgan</a:t>
            </a:r>
            <a:r>
              <a:rPr lang="en-US" dirty="0" smtClean="0"/>
              <a:t>, </a:t>
            </a:r>
            <a:r>
              <a:rPr lang="en-US" dirty="0" err="1" smtClean="0"/>
              <a:t>uyalgan</a:t>
            </a:r>
            <a:r>
              <a:rPr lang="en-US" dirty="0" smtClean="0"/>
              <a:t>, </a:t>
            </a:r>
            <a:r>
              <a:rPr lang="en-US" dirty="0" err="1" smtClean="0"/>
              <a:t>tahlika</a:t>
            </a:r>
            <a:r>
              <a:rPr lang="en-US" dirty="0" smtClean="0"/>
              <a:t> </a:t>
            </a:r>
            <a:r>
              <a:rPr lang="en-US" dirty="0" err="1" smtClean="0"/>
              <a:t>ostida</a:t>
            </a:r>
            <a:r>
              <a:rPr lang="en-US" dirty="0" smtClean="0"/>
              <a:t> </a:t>
            </a:r>
            <a:r>
              <a:rPr lang="en-US" dirty="0" err="1" smtClean="0"/>
              <a:t>qolgan</a:t>
            </a:r>
            <a:r>
              <a:rPr lang="en-US" dirty="0" smtClean="0"/>
              <a:t> </a:t>
            </a:r>
            <a:r>
              <a:rPr lang="en-US" dirty="0" err="1" smtClean="0"/>
              <a:t>va</a:t>
            </a:r>
            <a:r>
              <a:rPr lang="en-US" dirty="0" smtClean="0"/>
              <a:t> </a:t>
            </a:r>
            <a:r>
              <a:rPr lang="en-US" dirty="0" err="1" smtClean="0"/>
              <a:t>shunga</a:t>
            </a:r>
            <a:r>
              <a:rPr lang="en-US" dirty="0" smtClean="0"/>
              <a:t> </a:t>
            </a:r>
            <a:r>
              <a:rPr lang="en-US" dirty="0" err="1" smtClean="0"/>
              <a:t>o‘xshash</a:t>
            </a:r>
            <a:r>
              <a:rPr lang="en-US" dirty="0" smtClean="0"/>
              <a:t> </a:t>
            </a:r>
            <a:r>
              <a:rPr lang="en-US" dirty="0" err="1" smtClean="0"/>
              <a:t>vaziyatlarda</a:t>
            </a:r>
            <a:r>
              <a:rPr lang="en-US" dirty="0" smtClean="0"/>
              <a:t> </a:t>
            </a:r>
            <a:r>
              <a:rPr lang="en-US" dirty="0" err="1" smtClean="0"/>
              <a:t>ro‘y</a:t>
            </a:r>
            <a:r>
              <a:rPr lang="en-US" dirty="0" smtClean="0"/>
              <a:t> </a:t>
            </a:r>
            <a:r>
              <a:rPr lang="en-US" dirty="0" err="1" smtClean="0"/>
              <a:t>beradi</a:t>
            </a:r>
            <a:r>
              <a:rPr lang="en-US" dirty="0" smtClean="0"/>
              <a:t>.</a:t>
            </a:r>
            <a:endParaRPr lang="ru-RU" dirty="0"/>
          </a:p>
        </p:txBody>
      </p:sp>
    </p:spTree>
  </p:cSld>
  <p:clrMapOvr>
    <a:masterClrMapping/>
  </p:clrMapOvr>
  <p:transition>
    <p:circl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p:spPr>
        <p:txBody>
          <a:bodyPr/>
          <a:lstStyle/>
          <a:p>
            <a:pPr fontAlgn="auto">
              <a:spcAft>
                <a:spcPts val="0"/>
              </a:spcAft>
              <a:defRPr/>
            </a:pPr>
            <a:r>
              <a:rPr lang="en-US" dirty="0" err="1" smtClean="0"/>
              <a:t>Depressiyaning</a:t>
            </a:r>
            <a:r>
              <a:rPr lang="en-US" dirty="0" smtClean="0"/>
              <a:t> </a:t>
            </a:r>
            <a:r>
              <a:rPr lang="en-US" dirty="0" err="1" smtClean="0"/>
              <a:t>yengil</a:t>
            </a:r>
            <a:r>
              <a:rPr lang="en-US" dirty="0" smtClean="0"/>
              <a:t> </a:t>
            </a:r>
            <a:r>
              <a:rPr lang="en-US" dirty="0" err="1" smtClean="0"/>
              <a:t>ko`rinishi</a:t>
            </a:r>
            <a:endParaRPr lang="ru-RU" dirty="0"/>
          </a:p>
        </p:txBody>
      </p:sp>
      <p:pic>
        <p:nvPicPr>
          <p:cNvPr id="31746" name="Содержимое 3" descr="http://static.medportal.ru/pic/common/hash/5/f/5f7585e4-bd21-4bbf-90bc-b4b1911b6b33.jpg"/>
          <p:cNvPicPr>
            <a:picLocks noGrp="1"/>
          </p:cNvPicPr>
          <p:nvPr>
            <p:ph idx="1"/>
          </p:nvPr>
        </p:nvPicPr>
        <p:blipFill>
          <a:blip r:embed="rId2"/>
          <a:srcRect/>
          <a:stretch>
            <a:fillRect/>
          </a:stretch>
        </p:blipFill>
        <p:spPr>
          <a:xfrm>
            <a:off x="0" y="1000125"/>
            <a:ext cx="9144000" cy="5857875"/>
          </a:xfrm>
        </p:spPr>
      </p:pic>
    </p:spTree>
  </p:cSld>
  <p:clrMapOvr>
    <a:masterClrMapping/>
  </p:clrMapOvr>
  <p:transition>
    <p:plus/>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Содержимое 2"/>
          <p:cNvSpPr>
            <a:spLocks noGrp="1"/>
          </p:cNvSpPr>
          <p:nvPr>
            <p:ph idx="1"/>
          </p:nvPr>
        </p:nvSpPr>
        <p:spPr>
          <a:xfrm>
            <a:off x="0" y="0"/>
            <a:ext cx="9144000" cy="6858000"/>
          </a:xfrm>
        </p:spPr>
        <p:txBody>
          <a:bodyPr/>
          <a:lstStyle/>
          <a:p>
            <a:endParaRPr lang="ru-RU" smtClean="0"/>
          </a:p>
        </p:txBody>
      </p:sp>
      <p:sp>
        <p:nvSpPr>
          <p:cNvPr id="4" name="Прямоугольник 3"/>
          <p:cNvSpPr/>
          <p:nvPr/>
        </p:nvSpPr>
        <p:spPr>
          <a:xfrm>
            <a:off x="0" y="1142984"/>
            <a:ext cx="9144000" cy="923330"/>
          </a:xfrm>
          <a:prstGeom prst="rect">
            <a:avLst/>
          </a:prstGeom>
          <a:noFill/>
        </p:spPr>
        <p:txBody>
          <a:bodyPr>
            <a:spAutoFit/>
          </a:bodyPr>
          <a:lstStyle/>
          <a:p>
            <a:pPr algn="ctr" fontAlgn="auto">
              <a:spcBef>
                <a:spcPts val="0"/>
              </a:spcBef>
              <a:spcAft>
                <a:spcPts val="0"/>
              </a:spcAft>
              <a:defRPr/>
            </a:pPr>
            <a:r>
              <a:rPr lang="en-US" sz="54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reja</a:t>
            </a:r>
            <a:endParaRPr lang="ru-RU"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endParaRPr>
          </a:p>
        </p:txBody>
      </p:sp>
      <p:sp>
        <p:nvSpPr>
          <p:cNvPr id="5" name="Прямоугольник 4"/>
          <p:cNvSpPr/>
          <p:nvPr/>
        </p:nvSpPr>
        <p:spPr>
          <a:xfrm>
            <a:off x="0" y="285728"/>
            <a:ext cx="9144000" cy="923330"/>
          </a:xfrm>
          <a:prstGeom prst="rect">
            <a:avLst/>
          </a:prstGeom>
          <a:noFill/>
        </p:spPr>
        <p:txBody>
          <a:bodyPr>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fontAlgn="auto">
              <a:spcBef>
                <a:spcPts val="0"/>
              </a:spcBef>
              <a:spcAft>
                <a:spcPts val="0"/>
              </a:spcAft>
              <a:defRPr/>
            </a:pPr>
            <a:r>
              <a:rPr lang="en-US" sz="5400" b="1" dirty="0" err="1">
                <a:ln/>
                <a:solidFill>
                  <a:srgbClr val="FF0000"/>
                </a:solidFill>
                <a:latin typeface="+mn-lt"/>
              </a:rPr>
              <a:t>Psixologik</a:t>
            </a:r>
            <a:r>
              <a:rPr lang="en-US" sz="5400" b="1" dirty="0">
                <a:ln/>
                <a:solidFill>
                  <a:srgbClr val="FF0000"/>
                </a:solidFill>
                <a:latin typeface="+mn-lt"/>
              </a:rPr>
              <a:t> </a:t>
            </a:r>
            <a:r>
              <a:rPr lang="en-US" sz="5400" b="1" dirty="0" err="1">
                <a:ln/>
                <a:solidFill>
                  <a:srgbClr val="FF0000"/>
                </a:solidFill>
                <a:latin typeface="+mn-lt"/>
              </a:rPr>
              <a:t>hissiyot</a:t>
            </a:r>
            <a:endParaRPr lang="ru-RU" sz="5400" b="1" dirty="0">
              <a:ln/>
              <a:solidFill>
                <a:srgbClr val="FF0000"/>
              </a:solidFill>
              <a:latin typeface="+mn-lt"/>
            </a:endParaRPr>
          </a:p>
        </p:txBody>
      </p:sp>
      <p:sp>
        <p:nvSpPr>
          <p:cNvPr id="6" name="Прямоугольник 5"/>
          <p:cNvSpPr/>
          <p:nvPr/>
        </p:nvSpPr>
        <p:spPr>
          <a:xfrm>
            <a:off x="0" y="2143117"/>
            <a:ext cx="8715403" cy="830997"/>
          </a:xfrm>
          <a:prstGeom prst="rect">
            <a:avLst/>
          </a:prstGeom>
          <a:noFill/>
        </p:spPr>
        <p:txBody>
          <a:bodyPr>
            <a:spAutoFit/>
            <a:scene3d>
              <a:camera prst="orthographicFront"/>
              <a:lightRig rig="balanced" dir="t">
                <a:rot lat="0" lon="0" rev="2100000"/>
              </a:lightRig>
            </a:scene3d>
            <a:sp3d extrusionH="57150" prstMaterial="metal">
              <a:bevelT w="38100" h="25400"/>
              <a:contourClr>
                <a:schemeClr val="bg2"/>
              </a:contourClr>
            </a:sp3d>
          </a:bodyPr>
          <a:lstStyle/>
          <a:p>
            <a:pPr algn="ctr" fontAlgn="auto">
              <a:spcBef>
                <a:spcPts val="0"/>
              </a:spcBef>
              <a:spcAft>
                <a:spcPts val="0"/>
              </a:spcAft>
              <a:defRPr/>
            </a:pPr>
            <a:r>
              <a:rPr lang="en-US" sz="4800" b="1" dirty="0">
                <a:ln w="50800"/>
                <a:solidFill>
                  <a:schemeClr val="bg1">
                    <a:shade val="50000"/>
                  </a:schemeClr>
                </a:solidFill>
                <a:latin typeface="+mn-lt"/>
              </a:rPr>
              <a:t>1.    </a:t>
            </a:r>
            <a:r>
              <a:rPr lang="en-US" sz="4800" b="1" dirty="0" err="1">
                <a:ln w="50800"/>
                <a:solidFill>
                  <a:schemeClr val="bg1">
                    <a:shade val="50000"/>
                  </a:schemeClr>
                </a:solidFill>
                <a:latin typeface="+mn-lt"/>
              </a:rPr>
              <a:t>Hissiyot</a:t>
            </a:r>
            <a:r>
              <a:rPr lang="en-US" sz="4800" b="1" dirty="0">
                <a:ln w="50800"/>
                <a:solidFill>
                  <a:schemeClr val="bg1">
                    <a:shade val="50000"/>
                  </a:schemeClr>
                </a:solidFill>
                <a:latin typeface="+mn-lt"/>
              </a:rPr>
              <a:t> </a:t>
            </a:r>
            <a:r>
              <a:rPr lang="en-US" sz="4800" b="1" dirty="0" err="1">
                <a:ln w="50800"/>
                <a:solidFill>
                  <a:schemeClr val="bg1">
                    <a:shade val="50000"/>
                  </a:schemeClr>
                </a:solidFill>
                <a:latin typeface="+mn-lt"/>
              </a:rPr>
              <a:t>tushunchasi</a:t>
            </a:r>
            <a:endParaRPr lang="ru-RU" sz="4800" b="1" dirty="0">
              <a:ln w="50800"/>
              <a:solidFill>
                <a:schemeClr val="bg1">
                  <a:shade val="50000"/>
                </a:schemeClr>
              </a:solidFill>
              <a:latin typeface="+mn-lt"/>
            </a:endParaRPr>
          </a:p>
        </p:txBody>
      </p:sp>
      <p:sp>
        <p:nvSpPr>
          <p:cNvPr id="7" name="Прямоугольник 6"/>
          <p:cNvSpPr/>
          <p:nvPr/>
        </p:nvSpPr>
        <p:spPr>
          <a:xfrm>
            <a:off x="1" y="2967335"/>
            <a:ext cx="9143999" cy="830997"/>
          </a:xfrm>
          <a:prstGeom prst="rect">
            <a:avLst/>
          </a:prstGeom>
          <a:noFill/>
        </p:spPr>
        <p:txBody>
          <a:bodyPr>
            <a:spAutoFit/>
            <a:scene3d>
              <a:camera prst="orthographicFront"/>
              <a:lightRig rig="balanced" dir="t">
                <a:rot lat="0" lon="0" rev="2100000"/>
              </a:lightRig>
            </a:scene3d>
            <a:sp3d extrusionH="57150" prstMaterial="metal">
              <a:bevelT w="38100" h="25400"/>
              <a:contourClr>
                <a:schemeClr val="bg2"/>
              </a:contourClr>
            </a:sp3d>
          </a:bodyPr>
          <a:lstStyle/>
          <a:p>
            <a:pPr algn="ctr" fontAlgn="auto">
              <a:spcBef>
                <a:spcPts val="0"/>
              </a:spcBef>
              <a:spcAft>
                <a:spcPts val="0"/>
              </a:spcAft>
              <a:defRPr/>
            </a:pPr>
            <a:r>
              <a:rPr lang="en-US" sz="4800" b="1" dirty="0">
                <a:ln w="50800"/>
                <a:solidFill>
                  <a:schemeClr val="bg1">
                    <a:shade val="50000"/>
                  </a:schemeClr>
                </a:solidFill>
                <a:latin typeface="+mn-lt"/>
              </a:rPr>
              <a:t>2.     </a:t>
            </a:r>
            <a:r>
              <a:rPr lang="en-US" sz="4800" b="1" dirty="0" err="1">
                <a:ln w="50800"/>
                <a:solidFill>
                  <a:schemeClr val="bg1">
                    <a:shade val="50000"/>
                  </a:schemeClr>
                </a:solidFill>
                <a:latin typeface="+mn-lt"/>
              </a:rPr>
              <a:t>Emotsiya</a:t>
            </a:r>
            <a:r>
              <a:rPr lang="en-US" sz="4800" b="1" dirty="0">
                <a:ln w="50800"/>
                <a:solidFill>
                  <a:schemeClr val="bg1">
                    <a:shade val="50000"/>
                  </a:schemeClr>
                </a:solidFill>
                <a:latin typeface="+mn-lt"/>
              </a:rPr>
              <a:t> </a:t>
            </a:r>
            <a:r>
              <a:rPr lang="en-US" sz="4800" b="1" dirty="0" err="1">
                <a:ln w="50800"/>
                <a:solidFill>
                  <a:schemeClr val="bg1">
                    <a:shade val="50000"/>
                  </a:schemeClr>
                </a:solidFill>
                <a:latin typeface="+mn-lt"/>
              </a:rPr>
              <a:t>tushunchasi</a:t>
            </a:r>
            <a:endParaRPr lang="ru-RU" sz="4800" b="1" dirty="0">
              <a:ln w="50800"/>
              <a:solidFill>
                <a:schemeClr val="bg1">
                  <a:shade val="50000"/>
                </a:schemeClr>
              </a:solidFill>
              <a:latin typeface="+mn-lt"/>
            </a:endParaRPr>
          </a:p>
        </p:txBody>
      </p:sp>
      <p:sp>
        <p:nvSpPr>
          <p:cNvPr id="8" name="Прямоугольник 7"/>
          <p:cNvSpPr/>
          <p:nvPr/>
        </p:nvSpPr>
        <p:spPr>
          <a:xfrm>
            <a:off x="0" y="3857627"/>
            <a:ext cx="6072198" cy="830997"/>
          </a:xfrm>
          <a:prstGeom prst="rect">
            <a:avLst/>
          </a:prstGeom>
          <a:noFill/>
        </p:spPr>
        <p:txBody>
          <a:bodyPr>
            <a:spAutoFit/>
            <a:scene3d>
              <a:camera prst="orthographicFront"/>
              <a:lightRig rig="balanced" dir="t">
                <a:rot lat="0" lon="0" rev="2100000"/>
              </a:lightRig>
            </a:scene3d>
            <a:sp3d extrusionH="57150" prstMaterial="metal">
              <a:bevelT w="38100" h="25400"/>
              <a:contourClr>
                <a:schemeClr val="bg2"/>
              </a:contourClr>
            </a:sp3d>
          </a:bodyPr>
          <a:lstStyle/>
          <a:p>
            <a:pPr algn="ctr" fontAlgn="auto">
              <a:spcBef>
                <a:spcPts val="0"/>
              </a:spcBef>
              <a:spcAft>
                <a:spcPts val="0"/>
              </a:spcAft>
              <a:defRPr/>
            </a:pPr>
            <a:r>
              <a:rPr lang="en-US" sz="4800" b="1" dirty="0">
                <a:ln w="50800"/>
                <a:solidFill>
                  <a:schemeClr val="bg1">
                    <a:shade val="50000"/>
                  </a:schemeClr>
                </a:solidFill>
                <a:latin typeface="+mn-lt"/>
              </a:rPr>
              <a:t>  3.      Stress </a:t>
            </a:r>
            <a:r>
              <a:rPr lang="en-US" sz="4800" b="1" dirty="0" err="1">
                <a:ln w="50800"/>
                <a:solidFill>
                  <a:schemeClr val="bg1">
                    <a:shade val="50000"/>
                  </a:schemeClr>
                </a:solidFill>
                <a:latin typeface="+mn-lt"/>
              </a:rPr>
              <a:t>xolat</a:t>
            </a:r>
            <a:endParaRPr lang="ru-RU" sz="4800" b="1" dirty="0">
              <a:ln w="50800"/>
              <a:solidFill>
                <a:schemeClr val="bg1">
                  <a:shade val="50000"/>
                </a:schemeClr>
              </a:solidFill>
              <a:latin typeface="+mn-lt"/>
            </a:endParaRPr>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rmAutofit fontScale="92500" lnSpcReduction="20000"/>
          </a:bodyPr>
          <a:lstStyle/>
          <a:p>
            <a:pPr marL="548640" indent="-411480" fontAlgn="auto">
              <a:spcAft>
                <a:spcPts val="0"/>
              </a:spcAft>
              <a:buClr>
                <a:schemeClr val="tx1">
                  <a:shade val="95000"/>
                </a:schemeClr>
              </a:buClr>
              <a:buFont typeface="Wingdings 2"/>
              <a:buChar char=""/>
              <a:defRPr/>
            </a:pPr>
            <a:r>
              <a:rPr lang="en-US" dirty="0" smtClean="0"/>
              <a:t>.</a:t>
            </a:r>
            <a:r>
              <a:rPr lang="en-US" dirty="0" err="1" smtClean="0"/>
              <a:t>Inson</a:t>
            </a:r>
            <a:r>
              <a:rPr lang="en-US" dirty="0" smtClean="0"/>
              <a:t> </a:t>
            </a:r>
            <a:r>
              <a:rPr lang="en-US" dirty="0" err="1" smtClean="0"/>
              <a:t>o‘zining</a:t>
            </a:r>
            <a:r>
              <a:rPr lang="en-US" dirty="0" smtClean="0"/>
              <a:t> </a:t>
            </a:r>
            <a:r>
              <a:rPr lang="en-US" dirty="0" err="1" smtClean="0"/>
              <a:t>psixologik</a:t>
            </a:r>
            <a:r>
              <a:rPr lang="en-US" dirty="0" smtClean="0"/>
              <a:t> </a:t>
            </a:r>
            <a:r>
              <a:rPr lang="en-US" dirty="0" err="1" smtClean="0"/>
              <a:t>holati</a:t>
            </a:r>
            <a:r>
              <a:rPr lang="en-US" dirty="0" smtClean="0"/>
              <a:t> </a:t>
            </a:r>
            <a:r>
              <a:rPr lang="en-US" dirty="0" err="1" smtClean="0"/>
              <a:t>va</a:t>
            </a:r>
            <a:r>
              <a:rPr lang="en-US" dirty="0" smtClean="0"/>
              <a:t> </a:t>
            </a:r>
            <a:r>
              <a:rPr lang="en-US" dirty="0" err="1" smtClean="0"/>
              <a:t>xatti-harakatlarini</a:t>
            </a:r>
            <a:r>
              <a:rPr lang="en-US" dirty="0" smtClean="0"/>
              <a:t> </a:t>
            </a:r>
            <a:r>
              <a:rPr lang="en-US" dirty="0" err="1" smtClean="0"/>
              <a:t>boshqara</a:t>
            </a:r>
            <a:r>
              <a:rPr lang="en-US" dirty="0" smtClean="0"/>
              <a:t> </a:t>
            </a:r>
            <a:r>
              <a:rPr lang="en-US" dirty="0" err="1" smtClean="0"/>
              <a:t>olmasligi</a:t>
            </a:r>
            <a:r>
              <a:rPr lang="en-US" dirty="0" smtClean="0"/>
              <a:t> </a:t>
            </a:r>
            <a:r>
              <a:rPr lang="en-US" dirty="0" err="1" smtClean="0"/>
              <a:t>uning</a:t>
            </a:r>
            <a:r>
              <a:rPr lang="en-US" dirty="0" smtClean="0"/>
              <a:t> </a:t>
            </a:r>
            <a:r>
              <a:rPr lang="en-US" dirty="0" err="1" smtClean="0"/>
              <a:t>irodasi</a:t>
            </a:r>
            <a:r>
              <a:rPr lang="en-US" dirty="0" smtClean="0"/>
              <a:t> </a:t>
            </a:r>
            <a:r>
              <a:rPr lang="en-US" dirty="0" err="1" smtClean="0"/>
              <a:t>sustligi</a:t>
            </a:r>
            <a:r>
              <a:rPr lang="en-US" dirty="0" smtClean="0"/>
              <a:t>, </a:t>
            </a:r>
            <a:r>
              <a:rPr lang="en-US" dirty="0" err="1" smtClean="0"/>
              <a:t>ijtimoiy-psixologik</a:t>
            </a:r>
            <a:r>
              <a:rPr lang="en-US" dirty="0" smtClean="0"/>
              <a:t> </a:t>
            </a:r>
            <a:r>
              <a:rPr lang="en-US" dirty="0" err="1" smtClean="0"/>
              <a:t>sharoitlarga</a:t>
            </a:r>
            <a:r>
              <a:rPr lang="en-US" dirty="0" smtClean="0"/>
              <a:t> </a:t>
            </a:r>
            <a:r>
              <a:rPr lang="en-US" dirty="0" err="1" smtClean="0"/>
              <a:t>moslashish</a:t>
            </a:r>
            <a:r>
              <a:rPr lang="en-US" dirty="0" smtClean="0"/>
              <a:t> </a:t>
            </a:r>
            <a:r>
              <a:rPr lang="en-US" dirty="0" err="1" smtClean="0"/>
              <a:t>qobiliyatining</a:t>
            </a:r>
            <a:r>
              <a:rPr lang="en-US" dirty="0" smtClean="0"/>
              <a:t> </a:t>
            </a:r>
            <a:r>
              <a:rPr lang="en-US" dirty="0" err="1" smtClean="0"/>
              <a:t>pastligidan</a:t>
            </a:r>
            <a:r>
              <a:rPr lang="en-US" dirty="0" smtClean="0"/>
              <a:t> </a:t>
            </a:r>
            <a:r>
              <a:rPr lang="en-US" dirty="0" err="1" smtClean="0"/>
              <a:t>dalolat</a:t>
            </a:r>
            <a:r>
              <a:rPr lang="en-US" dirty="0" smtClean="0"/>
              <a:t> </a:t>
            </a:r>
            <a:r>
              <a:rPr lang="en-US" dirty="0" err="1" smtClean="0"/>
              <a:t>beradi</a:t>
            </a:r>
            <a:r>
              <a:rPr lang="en-US" dirty="0" smtClean="0"/>
              <a:t> </a:t>
            </a:r>
            <a:r>
              <a:rPr lang="en-US" dirty="0" err="1" smtClean="0"/>
              <a:t>va</a:t>
            </a:r>
            <a:r>
              <a:rPr lang="en-US" dirty="0" smtClean="0"/>
              <a:t> </a:t>
            </a:r>
            <a:r>
              <a:rPr lang="en-US" dirty="0" err="1" smtClean="0"/>
              <a:t>bu</a:t>
            </a:r>
            <a:r>
              <a:rPr lang="en-US" dirty="0" smtClean="0"/>
              <a:t> </a:t>
            </a:r>
            <a:r>
              <a:rPr lang="en-US" dirty="0" err="1" smtClean="0"/>
              <a:t>aksariyat</a:t>
            </a:r>
            <a:r>
              <a:rPr lang="en-US" dirty="0" smtClean="0"/>
              <a:t> </a:t>
            </a:r>
            <a:r>
              <a:rPr lang="en-US" dirty="0" err="1" smtClean="0"/>
              <a:t>hollarda</a:t>
            </a:r>
            <a:r>
              <a:rPr lang="en-US" dirty="0" smtClean="0"/>
              <a:t> </a:t>
            </a:r>
            <a:r>
              <a:rPr lang="en-US" dirty="0" err="1" smtClean="0"/>
              <a:t>salbiy</a:t>
            </a:r>
            <a:r>
              <a:rPr lang="en-US" dirty="0" smtClean="0"/>
              <a:t> </a:t>
            </a:r>
            <a:r>
              <a:rPr lang="en-US" dirty="0" err="1" smtClean="0"/>
              <a:t>oqibatlarga</a:t>
            </a:r>
            <a:r>
              <a:rPr lang="en-US" dirty="0" smtClean="0"/>
              <a:t> </a:t>
            </a:r>
            <a:r>
              <a:rPr lang="en-US" dirty="0" err="1" smtClean="0"/>
              <a:t>olib</a:t>
            </a:r>
            <a:r>
              <a:rPr lang="en-US" dirty="0" smtClean="0"/>
              <a:t> </a:t>
            </a:r>
            <a:r>
              <a:rPr lang="en-US" dirty="0" err="1" smtClean="0"/>
              <a:t>kelishi</a:t>
            </a:r>
            <a:r>
              <a:rPr lang="en-US" dirty="0" smtClean="0"/>
              <a:t> </a:t>
            </a:r>
            <a:r>
              <a:rPr lang="en-US" dirty="0" err="1" smtClean="0"/>
              <a:t>barchaga</a:t>
            </a:r>
            <a:r>
              <a:rPr lang="en-US" dirty="0" smtClean="0"/>
              <a:t> </a:t>
            </a:r>
            <a:r>
              <a:rPr lang="en-US" dirty="0" err="1" smtClean="0"/>
              <a:t>ma’lum</a:t>
            </a:r>
            <a:r>
              <a:rPr lang="en-US" dirty="0" smtClean="0"/>
              <a:t>. </a:t>
            </a:r>
            <a:r>
              <a:rPr lang="en-US" dirty="0" err="1" smtClean="0"/>
              <a:t>Shu</a:t>
            </a:r>
            <a:r>
              <a:rPr lang="en-US" dirty="0" smtClean="0"/>
              <a:t> bois </a:t>
            </a:r>
            <a:r>
              <a:rPr lang="en-US" dirty="0" err="1" smtClean="0"/>
              <a:t>Insonlarning</a:t>
            </a:r>
            <a:r>
              <a:rPr lang="en-US" dirty="0" smtClean="0"/>
              <a:t> </a:t>
            </a:r>
            <a:r>
              <a:rPr lang="en-US" dirty="0" err="1" smtClean="0"/>
              <a:t>hissiy-irodaviy</a:t>
            </a:r>
            <a:r>
              <a:rPr lang="en-US" dirty="0" smtClean="0"/>
              <a:t> </a:t>
            </a:r>
            <a:r>
              <a:rPr lang="en-US" dirty="0" err="1" smtClean="0"/>
              <a:t>o‘zini</a:t>
            </a:r>
            <a:r>
              <a:rPr lang="en-US" dirty="0" smtClean="0"/>
              <a:t> </a:t>
            </a:r>
            <a:r>
              <a:rPr lang="en-US" dirty="0" err="1" smtClean="0"/>
              <a:t>o‘zi</a:t>
            </a:r>
            <a:r>
              <a:rPr lang="en-US" dirty="0" smtClean="0"/>
              <a:t> </a:t>
            </a:r>
            <a:r>
              <a:rPr lang="en-US" dirty="0" err="1" smtClean="0"/>
              <a:t>boshqarish</a:t>
            </a:r>
            <a:r>
              <a:rPr lang="en-US" dirty="0" smtClean="0"/>
              <a:t> </a:t>
            </a:r>
            <a:r>
              <a:rPr lang="en-US" dirty="0" err="1" smtClean="0"/>
              <a:t>yo‘llari</a:t>
            </a:r>
            <a:r>
              <a:rPr lang="en-US" dirty="0" smtClean="0"/>
              <a:t> </a:t>
            </a:r>
            <a:r>
              <a:rPr lang="en-US" dirty="0" err="1" smtClean="0"/>
              <a:t>va</a:t>
            </a:r>
            <a:r>
              <a:rPr lang="en-US" dirty="0" smtClean="0"/>
              <a:t> </a:t>
            </a:r>
            <a:r>
              <a:rPr lang="en-US" dirty="0" err="1" smtClean="0"/>
              <a:t>usullarini</a:t>
            </a:r>
            <a:r>
              <a:rPr lang="en-US" dirty="0" smtClean="0"/>
              <a:t> </a:t>
            </a:r>
            <a:r>
              <a:rPr lang="en-US" dirty="0" err="1" smtClean="0"/>
              <a:t>egallashlari</a:t>
            </a:r>
            <a:r>
              <a:rPr lang="en-US" dirty="0" smtClean="0"/>
              <a:t> </a:t>
            </a:r>
            <a:r>
              <a:rPr lang="en-US" dirty="0" err="1" smtClean="0"/>
              <a:t>bugungi</a:t>
            </a:r>
            <a:r>
              <a:rPr lang="en-US" dirty="0" smtClean="0"/>
              <a:t> </a:t>
            </a:r>
            <a:r>
              <a:rPr lang="en-US" dirty="0" err="1" smtClean="0"/>
              <a:t>kundagi</a:t>
            </a:r>
            <a:r>
              <a:rPr lang="en-US" dirty="0" smtClean="0"/>
              <a:t> </a:t>
            </a:r>
            <a:r>
              <a:rPr lang="en-US" dirty="0" err="1" smtClean="0"/>
              <a:t>dolzarb</a:t>
            </a:r>
            <a:r>
              <a:rPr lang="en-US" dirty="0" smtClean="0"/>
              <a:t> </a:t>
            </a:r>
            <a:r>
              <a:rPr lang="en-US" dirty="0" err="1" smtClean="0"/>
              <a:t>vazifalardan</a:t>
            </a:r>
            <a:r>
              <a:rPr lang="en-US" dirty="0" smtClean="0"/>
              <a:t> </a:t>
            </a:r>
            <a:r>
              <a:rPr lang="en-US" dirty="0" err="1" smtClean="0"/>
              <a:t>biridir</a:t>
            </a:r>
            <a:r>
              <a:rPr lang="en-US" dirty="0" smtClean="0"/>
              <a:t>. </a:t>
            </a:r>
            <a:r>
              <a:rPr lang="en-US" dirty="0" err="1" smtClean="0"/>
              <a:t>Xizmat</a:t>
            </a:r>
            <a:r>
              <a:rPr lang="en-US" dirty="0" smtClean="0"/>
              <a:t> </a:t>
            </a:r>
            <a:r>
              <a:rPr lang="en-US" dirty="0" err="1" smtClean="0"/>
              <a:t>faoliyatida</a:t>
            </a:r>
            <a:r>
              <a:rPr lang="en-US" dirty="0" smtClean="0"/>
              <a:t> </a:t>
            </a:r>
            <a:r>
              <a:rPr lang="en-US" dirty="0" err="1" smtClean="0"/>
              <a:t>kuchli</a:t>
            </a:r>
            <a:r>
              <a:rPr lang="en-US" dirty="0" smtClean="0"/>
              <a:t> </a:t>
            </a:r>
            <a:r>
              <a:rPr lang="en-US" dirty="0" err="1" smtClean="0"/>
              <a:t>irodaga</a:t>
            </a:r>
            <a:r>
              <a:rPr lang="en-US" dirty="0" smtClean="0"/>
              <a:t> </a:t>
            </a:r>
            <a:r>
              <a:rPr lang="en-US" dirty="0" err="1" smtClean="0"/>
              <a:t>ega</a:t>
            </a:r>
            <a:r>
              <a:rPr lang="en-US" dirty="0" smtClean="0"/>
              <a:t> </a:t>
            </a:r>
            <a:r>
              <a:rPr lang="en-US" dirty="0" err="1" smtClean="0"/>
              <a:t>bo‘lgan</a:t>
            </a:r>
            <a:r>
              <a:rPr lang="en-US" dirty="0" smtClean="0"/>
              <a:t>, </a:t>
            </a:r>
            <a:r>
              <a:rPr lang="en-US" dirty="0" err="1" smtClean="0"/>
              <a:t>o‘z</a:t>
            </a:r>
            <a:r>
              <a:rPr lang="en-US" dirty="0" smtClean="0"/>
              <a:t> </a:t>
            </a:r>
            <a:r>
              <a:rPr lang="en-US" dirty="0" err="1" smtClean="0"/>
              <a:t>hissiyotlarini</a:t>
            </a:r>
            <a:r>
              <a:rPr lang="en-US" dirty="0" smtClean="0"/>
              <a:t> </a:t>
            </a:r>
            <a:r>
              <a:rPr lang="en-US" dirty="0" err="1" smtClean="0"/>
              <a:t>boshqara</a:t>
            </a:r>
            <a:r>
              <a:rPr lang="en-US" dirty="0" smtClean="0"/>
              <a:t> </a:t>
            </a:r>
            <a:r>
              <a:rPr lang="en-US" dirty="0" err="1" smtClean="0"/>
              <a:t>oladigan</a:t>
            </a:r>
            <a:r>
              <a:rPr lang="en-US" dirty="0" smtClean="0"/>
              <a:t>, </a:t>
            </a:r>
            <a:r>
              <a:rPr lang="en-US" dirty="0" err="1" smtClean="0"/>
              <a:t>jinoyatchilikning</a:t>
            </a:r>
            <a:r>
              <a:rPr lang="en-US" dirty="0" smtClean="0"/>
              <a:t> </a:t>
            </a:r>
            <a:r>
              <a:rPr lang="en-US" dirty="0" err="1" smtClean="0"/>
              <a:t>oldini</a:t>
            </a:r>
            <a:r>
              <a:rPr lang="en-US" dirty="0" smtClean="0"/>
              <a:t> </a:t>
            </a:r>
            <a:r>
              <a:rPr lang="en-US" dirty="0" err="1" smtClean="0"/>
              <a:t>olish</a:t>
            </a:r>
            <a:r>
              <a:rPr lang="en-US" dirty="0" smtClean="0"/>
              <a:t> </a:t>
            </a:r>
            <a:r>
              <a:rPr lang="en-US" dirty="0" err="1" smtClean="0"/>
              <a:t>va</a:t>
            </a:r>
            <a:r>
              <a:rPr lang="en-US" dirty="0" smtClean="0"/>
              <a:t> </a:t>
            </a:r>
            <a:r>
              <a:rPr lang="en-US" dirty="0" err="1" smtClean="0"/>
              <a:t>unga</a:t>
            </a:r>
            <a:r>
              <a:rPr lang="en-US" dirty="0" smtClean="0"/>
              <a:t> </a:t>
            </a:r>
            <a:r>
              <a:rPr lang="en-US" dirty="0" err="1" smtClean="0"/>
              <a:t>qarshi</a:t>
            </a:r>
            <a:r>
              <a:rPr lang="en-US" dirty="0" smtClean="0"/>
              <a:t> </a:t>
            </a:r>
            <a:r>
              <a:rPr lang="en-US" dirty="0" err="1" smtClean="0"/>
              <a:t>kurashishda</a:t>
            </a:r>
            <a:r>
              <a:rPr lang="en-US" dirty="0" smtClean="0"/>
              <a:t> </a:t>
            </a:r>
            <a:r>
              <a:rPr lang="en-US" dirty="0" err="1" smtClean="0"/>
              <a:t>o‘zining</a:t>
            </a:r>
            <a:r>
              <a:rPr lang="en-US" dirty="0" smtClean="0"/>
              <a:t> </a:t>
            </a:r>
            <a:r>
              <a:rPr lang="en-US" dirty="0" err="1" smtClean="0"/>
              <a:t>jismoniy</a:t>
            </a:r>
            <a:r>
              <a:rPr lang="en-US" dirty="0" smtClean="0"/>
              <a:t> </a:t>
            </a:r>
            <a:r>
              <a:rPr lang="en-US" dirty="0" err="1" smtClean="0"/>
              <a:t>va</a:t>
            </a:r>
            <a:r>
              <a:rPr lang="en-US" dirty="0" smtClean="0"/>
              <a:t> </a:t>
            </a:r>
            <a:r>
              <a:rPr lang="en-US" dirty="0" err="1" smtClean="0"/>
              <a:t>aqliy</a:t>
            </a:r>
            <a:r>
              <a:rPr lang="en-US" dirty="0" smtClean="0"/>
              <a:t> </a:t>
            </a:r>
            <a:r>
              <a:rPr lang="en-US" dirty="0" err="1" smtClean="0"/>
              <a:t>imkoniyatlaridan</a:t>
            </a:r>
            <a:r>
              <a:rPr lang="en-US" dirty="0" smtClean="0"/>
              <a:t> </a:t>
            </a:r>
            <a:r>
              <a:rPr lang="en-US" dirty="0" err="1" smtClean="0"/>
              <a:t>oqilona</a:t>
            </a:r>
            <a:r>
              <a:rPr lang="en-US" dirty="0" smtClean="0"/>
              <a:t> </a:t>
            </a:r>
            <a:r>
              <a:rPr lang="en-US" dirty="0" err="1" smtClean="0"/>
              <a:t>foydalana</a:t>
            </a:r>
            <a:r>
              <a:rPr lang="en-US" dirty="0" smtClean="0"/>
              <a:t> </a:t>
            </a:r>
            <a:r>
              <a:rPr lang="en-US" dirty="0" err="1" smtClean="0"/>
              <a:t>oladigan</a:t>
            </a:r>
            <a:r>
              <a:rPr lang="en-US" dirty="0" smtClean="0"/>
              <a:t> </a:t>
            </a:r>
            <a:r>
              <a:rPr lang="en-US" dirty="0" err="1" smtClean="0"/>
              <a:t>xodim</a:t>
            </a:r>
            <a:r>
              <a:rPr lang="en-US" dirty="0" smtClean="0"/>
              <a:t> </a:t>
            </a:r>
            <a:r>
              <a:rPr lang="en-US" dirty="0" err="1" smtClean="0"/>
              <a:t>ko‘proq</a:t>
            </a:r>
            <a:r>
              <a:rPr lang="en-US" dirty="0" smtClean="0"/>
              <a:t> </a:t>
            </a:r>
            <a:r>
              <a:rPr lang="en-US" dirty="0" err="1" smtClean="0"/>
              <a:t>muvaffaqiyatga</a:t>
            </a:r>
            <a:r>
              <a:rPr lang="en-US" dirty="0" smtClean="0"/>
              <a:t> </a:t>
            </a:r>
            <a:r>
              <a:rPr lang="en-US" dirty="0" err="1" smtClean="0"/>
              <a:t>erishadi</a:t>
            </a:r>
            <a:r>
              <a:rPr lang="en-US" dirty="0" smtClean="0"/>
              <a:t>. </a:t>
            </a:r>
            <a:r>
              <a:rPr lang="en-US" dirty="0" err="1" smtClean="0"/>
              <a:t>Shu</a:t>
            </a:r>
            <a:r>
              <a:rPr lang="en-US" dirty="0" smtClean="0"/>
              <a:t> </a:t>
            </a:r>
            <a:r>
              <a:rPr lang="en-US" dirty="0" err="1" smtClean="0"/>
              <a:t>ma’noda</a:t>
            </a:r>
            <a:r>
              <a:rPr lang="en-US" dirty="0" smtClean="0"/>
              <a:t> </a:t>
            </a:r>
            <a:r>
              <a:rPr lang="en-US" dirty="0" err="1" smtClean="0"/>
              <a:t>hissiy-irodaviy</a:t>
            </a:r>
            <a:r>
              <a:rPr lang="en-US" dirty="0" smtClean="0"/>
              <a:t> </a:t>
            </a:r>
            <a:r>
              <a:rPr lang="en-US" dirty="0" err="1" smtClean="0"/>
              <a:t>boshqarishning</a:t>
            </a:r>
            <a:r>
              <a:rPr lang="en-US" dirty="0" smtClean="0"/>
              <a:t> </a:t>
            </a:r>
            <a:r>
              <a:rPr lang="en-US" dirty="0" err="1" smtClean="0"/>
              <a:t>asosiy</a:t>
            </a:r>
            <a:r>
              <a:rPr lang="en-US" dirty="0" smtClean="0"/>
              <a:t> </a:t>
            </a:r>
            <a:r>
              <a:rPr lang="en-US" dirty="0" err="1" smtClean="0"/>
              <a:t>maqsadi</a:t>
            </a:r>
            <a:r>
              <a:rPr lang="en-US" dirty="0" smtClean="0"/>
              <a:t> ham </a:t>
            </a:r>
            <a:r>
              <a:rPr lang="en-US" dirty="0" err="1" smtClean="0"/>
              <a:t>xodimning</a:t>
            </a:r>
            <a:r>
              <a:rPr lang="en-US" dirty="0" smtClean="0"/>
              <a:t> </a:t>
            </a:r>
            <a:r>
              <a:rPr lang="en-US" dirty="0" err="1" smtClean="0"/>
              <a:t>o‘z</a:t>
            </a:r>
            <a:r>
              <a:rPr lang="en-US" dirty="0" smtClean="0"/>
              <a:t> </a:t>
            </a:r>
            <a:r>
              <a:rPr lang="en-US" dirty="0" err="1" smtClean="0"/>
              <a:t>ichki</a:t>
            </a:r>
            <a:r>
              <a:rPr lang="en-US" dirty="0" smtClean="0"/>
              <a:t> </a:t>
            </a:r>
            <a:r>
              <a:rPr lang="en-US" dirty="0" err="1" smtClean="0"/>
              <a:t>imkoniyatlaridan</a:t>
            </a:r>
            <a:r>
              <a:rPr lang="en-US" dirty="0" smtClean="0"/>
              <a:t> </a:t>
            </a:r>
            <a:r>
              <a:rPr lang="en-US" dirty="0" err="1" smtClean="0"/>
              <a:t>yuqori</a:t>
            </a:r>
            <a:r>
              <a:rPr lang="en-US" dirty="0" smtClean="0"/>
              <a:t> </a:t>
            </a:r>
            <a:r>
              <a:rPr lang="en-US" dirty="0" err="1" smtClean="0"/>
              <a:t>darajada</a:t>
            </a:r>
            <a:r>
              <a:rPr lang="en-US" dirty="0" smtClean="0"/>
              <a:t> </a:t>
            </a:r>
            <a:r>
              <a:rPr lang="en-US" dirty="0" err="1" smtClean="0"/>
              <a:t>foydalanishiga</a:t>
            </a:r>
            <a:r>
              <a:rPr lang="en-US" dirty="0" smtClean="0"/>
              <a:t>, </a:t>
            </a:r>
            <a:r>
              <a:rPr lang="en-US" dirty="0" err="1" smtClean="0"/>
              <a:t>ijodiy</a:t>
            </a:r>
            <a:r>
              <a:rPr lang="en-US" dirty="0" smtClean="0"/>
              <a:t> </a:t>
            </a:r>
            <a:r>
              <a:rPr lang="en-US" dirty="0" err="1" smtClean="0"/>
              <a:t>salohiyatining</a:t>
            </a:r>
            <a:r>
              <a:rPr lang="en-US" dirty="0" smtClean="0"/>
              <a:t> </a:t>
            </a:r>
            <a:r>
              <a:rPr lang="en-US" dirty="0" err="1" smtClean="0"/>
              <a:t>ochilishiga</a:t>
            </a:r>
            <a:r>
              <a:rPr lang="en-US" dirty="0" smtClean="0"/>
              <a:t>, </a:t>
            </a:r>
            <a:r>
              <a:rPr lang="en-US" dirty="0" err="1" smtClean="0"/>
              <a:t>kasbiy</a:t>
            </a:r>
            <a:r>
              <a:rPr lang="en-US" dirty="0" smtClean="0"/>
              <a:t> </a:t>
            </a:r>
            <a:r>
              <a:rPr lang="en-US" dirty="0" err="1" smtClean="0"/>
              <a:t>xislatlari</a:t>
            </a:r>
            <a:r>
              <a:rPr lang="en-US" dirty="0" smtClean="0"/>
              <a:t> </a:t>
            </a:r>
            <a:r>
              <a:rPr lang="en-US" dirty="0" err="1" smtClean="0"/>
              <a:t>va</a:t>
            </a:r>
            <a:r>
              <a:rPr lang="en-US" dirty="0" smtClean="0"/>
              <a:t> </a:t>
            </a:r>
            <a:r>
              <a:rPr lang="en-US" dirty="0" err="1" smtClean="0"/>
              <a:t>qobiliyatlari</a:t>
            </a:r>
            <a:r>
              <a:rPr lang="en-US" dirty="0" smtClean="0"/>
              <a:t> </a:t>
            </a:r>
            <a:r>
              <a:rPr lang="en-US" dirty="0" err="1" smtClean="0"/>
              <a:t>namoyon</a:t>
            </a:r>
            <a:r>
              <a:rPr lang="en-US" dirty="0" smtClean="0"/>
              <a:t> </a:t>
            </a:r>
            <a:r>
              <a:rPr lang="en-US" dirty="0" err="1" smtClean="0"/>
              <a:t>bo‘lishiga</a:t>
            </a:r>
            <a:r>
              <a:rPr lang="en-US" dirty="0" smtClean="0"/>
              <a:t> </a:t>
            </a:r>
            <a:r>
              <a:rPr lang="en-US" dirty="0" err="1" smtClean="0"/>
              <a:t>yordam</a:t>
            </a:r>
            <a:r>
              <a:rPr lang="en-US" dirty="0" smtClean="0"/>
              <a:t> </a:t>
            </a:r>
            <a:r>
              <a:rPr lang="en-US" dirty="0" err="1" smtClean="0"/>
              <a:t>beradigan</a:t>
            </a:r>
            <a:r>
              <a:rPr lang="en-US" dirty="0" smtClean="0"/>
              <a:t> </a:t>
            </a:r>
            <a:r>
              <a:rPr lang="en-US" dirty="0" err="1" smtClean="0"/>
              <a:t>alohida</a:t>
            </a:r>
            <a:r>
              <a:rPr lang="en-US" dirty="0" smtClean="0"/>
              <a:t> </a:t>
            </a:r>
            <a:r>
              <a:rPr lang="en-US" dirty="0" err="1" smtClean="0"/>
              <a:t>psixologik</a:t>
            </a:r>
            <a:r>
              <a:rPr lang="en-US" dirty="0" smtClean="0"/>
              <a:t> </a:t>
            </a:r>
            <a:r>
              <a:rPr lang="en-US" dirty="0" err="1" smtClean="0"/>
              <a:t>xususiyatlarni</a:t>
            </a:r>
            <a:r>
              <a:rPr lang="en-US" dirty="0" smtClean="0"/>
              <a:t> </a:t>
            </a:r>
            <a:r>
              <a:rPr lang="en-US" dirty="0" err="1" smtClean="0"/>
              <a:t>shakllantirishdan</a:t>
            </a:r>
            <a:r>
              <a:rPr lang="en-US" dirty="0" smtClean="0"/>
              <a:t> </a:t>
            </a:r>
            <a:r>
              <a:rPr lang="en-US" dirty="0" err="1" smtClean="0"/>
              <a:t>iborat</a:t>
            </a:r>
            <a:endParaRPr lang="ru-RU"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Содержимое 2"/>
          <p:cNvSpPr>
            <a:spLocks noGrp="1"/>
          </p:cNvSpPr>
          <p:nvPr>
            <p:ph idx="1"/>
          </p:nvPr>
        </p:nvSpPr>
        <p:spPr>
          <a:xfrm>
            <a:off x="0" y="0"/>
            <a:ext cx="9144000" cy="6858000"/>
          </a:xfrm>
        </p:spPr>
        <p:txBody>
          <a:bodyPr/>
          <a:lstStyle/>
          <a:p>
            <a:endParaRPr lang="ru-RU" smtClean="0"/>
          </a:p>
        </p:txBody>
      </p:sp>
      <p:sp>
        <p:nvSpPr>
          <p:cNvPr id="4" name="Прямоугольник 3"/>
          <p:cNvSpPr/>
          <p:nvPr/>
        </p:nvSpPr>
        <p:spPr>
          <a:xfrm>
            <a:off x="1" y="1285860"/>
            <a:ext cx="8643966" cy="4247317"/>
          </a:xfrm>
          <a:prstGeom prst="rect">
            <a:avLst/>
          </a:prstGeom>
          <a:noFill/>
        </p:spPr>
        <p:txBody>
          <a:bodyPr>
            <a:spAutoFit/>
          </a:bodyPr>
          <a:lstStyle/>
          <a:p>
            <a:pPr algn="ctr" fontAlgn="auto">
              <a:spcBef>
                <a:spcPts val="0"/>
              </a:spcBef>
              <a:spcAft>
                <a:spcPts val="0"/>
              </a:spcAft>
              <a:defRPr/>
            </a:pPr>
            <a:r>
              <a:rPr lang="en-US" sz="54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Inson</a:t>
            </a:r>
            <a:r>
              <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 </a:t>
            </a:r>
            <a:r>
              <a:rPr lang="en-US" sz="54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o`z</a:t>
            </a:r>
            <a:r>
              <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 </a:t>
            </a:r>
            <a:r>
              <a:rPr lang="en-US" sz="54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xayoti</a:t>
            </a:r>
            <a:r>
              <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 </a:t>
            </a:r>
            <a:r>
              <a:rPr lang="en-US" sz="54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davomida</a:t>
            </a:r>
            <a:r>
              <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 </a:t>
            </a:r>
            <a:r>
              <a:rPr lang="en-US" sz="54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xissiyotlarini</a:t>
            </a:r>
            <a:r>
              <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  </a:t>
            </a:r>
            <a:r>
              <a:rPr lang="en-US" sz="54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boshqara</a:t>
            </a:r>
            <a:r>
              <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 </a:t>
            </a:r>
            <a:r>
              <a:rPr lang="en-US" sz="54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bilishi</a:t>
            </a:r>
            <a:r>
              <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 </a:t>
            </a:r>
            <a:r>
              <a:rPr lang="en-US" sz="54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kerak</a:t>
            </a:r>
            <a:endParaRPr lang="ru-RU"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endParaRPr>
          </a:p>
        </p:txBody>
      </p:sp>
    </p:spTree>
  </p:cSld>
  <p:clrMapOvr>
    <a:masterClrMapping/>
  </p:clrMapOvr>
  <p:transition>
    <p:wheel spokes="2"/>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Содержимое 2"/>
          <p:cNvSpPr>
            <a:spLocks noGrp="1"/>
          </p:cNvSpPr>
          <p:nvPr>
            <p:ph idx="1"/>
          </p:nvPr>
        </p:nvSpPr>
        <p:spPr>
          <a:xfrm>
            <a:off x="0" y="0"/>
            <a:ext cx="9144000" cy="6858000"/>
          </a:xfrm>
        </p:spPr>
        <p:txBody>
          <a:bodyPr/>
          <a:lstStyle/>
          <a:p>
            <a:endParaRPr lang="ru-RU" smtClean="0"/>
          </a:p>
        </p:txBody>
      </p:sp>
      <p:sp>
        <p:nvSpPr>
          <p:cNvPr id="4" name="Прямоугольник 3"/>
          <p:cNvSpPr/>
          <p:nvPr/>
        </p:nvSpPr>
        <p:spPr>
          <a:xfrm>
            <a:off x="785787" y="2357430"/>
            <a:ext cx="8143932" cy="2123658"/>
          </a:xfrm>
          <a:prstGeom prst="rect">
            <a:avLst/>
          </a:prstGeom>
          <a:noFill/>
        </p:spPr>
        <p:txBody>
          <a:bodyPr>
            <a:spAutoFit/>
          </a:bodyPr>
          <a:lstStyle/>
          <a:p>
            <a:pPr algn="ctr" fontAlgn="auto">
              <a:spcBef>
                <a:spcPts val="0"/>
              </a:spcBef>
              <a:spcAft>
                <a:spcPts val="0"/>
              </a:spcAft>
              <a:defRPr/>
            </a:pPr>
            <a:r>
              <a:rPr lang="en-US" sz="6600" b="1" dirty="0" err="1">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mn-lt"/>
              </a:rPr>
              <a:t>Etiboringiz</a:t>
            </a:r>
            <a:r>
              <a:rPr lang="en-US" sz="66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mn-lt"/>
              </a:rPr>
              <a:t> </a:t>
            </a:r>
            <a:r>
              <a:rPr lang="en-US" sz="6600" b="1" dirty="0" err="1">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mn-lt"/>
              </a:rPr>
              <a:t>uchun</a:t>
            </a:r>
            <a:r>
              <a:rPr lang="en-US" sz="66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mn-lt"/>
              </a:rPr>
              <a:t> </a:t>
            </a:r>
            <a:r>
              <a:rPr lang="en-US" sz="6600" b="1" dirty="0" err="1">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mn-lt"/>
              </a:rPr>
              <a:t>raxmat</a:t>
            </a:r>
            <a:endParaRPr lang="ru-RU" sz="66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mn-lt"/>
            </a:endParaRPr>
          </a:p>
        </p:txBody>
      </p:sp>
    </p:spTree>
  </p:cSld>
  <p:clrMapOvr>
    <a:masterClrMapping/>
  </p:clrMapOvr>
  <p:transition>
    <p:newsfla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Содержимое 2"/>
          <p:cNvSpPr>
            <a:spLocks noGrp="1"/>
          </p:cNvSpPr>
          <p:nvPr>
            <p:ph idx="1"/>
          </p:nvPr>
        </p:nvSpPr>
        <p:spPr>
          <a:xfrm>
            <a:off x="457200" y="928688"/>
            <a:ext cx="8229600" cy="5380037"/>
          </a:xfrm>
        </p:spPr>
        <p:txBody>
          <a:bodyPr/>
          <a:lstStyle/>
          <a:p>
            <a:r>
              <a:rPr lang="en-US" smtClean="0"/>
              <a:t>K</a:t>
            </a:r>
            <a:r>
              <a:rPr lang="ru-RU" smtClean="0"/>
              <a:t>asbiy faoliyatlarida turli voqea</a:t>
            </a:r>
            <a:r>
              <a:rPr lang="en-US" smtClean="0"/>
              <a:t> </a:t>
            </a:r>
            <a:r>
              <a:rPr lang="ru-RU" smtClean="0"/>
              <a:t>hodisalarga nisbatan muayyan munosabatlarini bildirib, u yoki bu tarzda hissiyotlarini namoyon etadilar.  </a:t>
            </a:r>
            <a:r>
              <a:rPr lang="en-US" smtClean="0"/>
              <a:t>Psixologiyasida namoyon bo‘ladigan bunday ruhiy holatlar voqelikda sodir etilgan hodisalar ta’siri natijasidir. Bu esa, o‘z navbatida, xodimning o‘ziga xos individual 53 psixologik xususiyatlarini bildiradi va u haqidagi birlamchi tasavvurlarni bilishga yordam beradi. Jahon psixologiyasida «hissiyot» bilan «emotsiya» atamalari bir xil ma’noda ishlatiladi</a:t>
            </a:r>
            <a:endParaRPr lang="ru-RU" smtClean="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Содержимое 2"/>
          <p:cNvSpPr>
            <a:spLocks noGrp="1"/>
          </p:cNvSpPr>
          <p:nvPr>
            <p:ph idx="1"/>
          </p:nvPr>
        </p:nvSpPr>
        <p:spPr>
          <a:xfrm>
            <a:off x="0" y="0"/>
            <a:ext cx="9144000" cy="6858000"/>
          </a:xfrm>
        </p:spPr>
        <p:txBody>
          <a:bodyPr/>
          <a:lstStyle/>
          <a:p>
            <a:r>
              <a:rPr lang="en-US" smtClean="0"/>
              <a:t>. Lekin ularni aynan bir xil holat deb tushunish noto‘g‘ridir. Odatda, tashqi alomatlari yaqqol namoyon bo‘ladigan histuyg‘ularni ichki kechinmalarda ifodalanishdan iborat psixik jarayon yuzaga kelishining aniq shaklini emotsiya deb atash maqsadga muvofiqdir. Masalan, ranglarning o‘zgarishi, yuzlarning tabassumi, lablarning titrashi, ko‘zlarning yarqirashi, kulgi, yig‘i, g‘amginlik, ikkilanish, sarosima va boshqalar emotsiyaning ifodasidir. Lekin vatanparvarlik, javobgarlik, mas’uliyat, vijdon, mehr-oqibat, sevgi-muhabbat singari yuksak xislatlarni emotsiya tarkibiga kiritish g‘ayritabiiy hisoblanadi.</a:t>
            </a:r>
            <a:endParaRPr lang="ru-RU" smtClean="0"/>
          </a:p>
        </p:txBody>
      </p:sp>
    </p:spTree>
  </p:cSld>
  <p:clrMapOvr>
    <a:masterClrMapping/>
  </p:clrMapOvr>
  <p:transition>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714356"/>
          </a:xfrm>
        </p:spPr>
        <p:txBody>
          <a:bodyPr>
            <a:normAutofit fontScale="90000"/>
          </a:bodyPr>
          <a:lstStyle/>
          <a:p>
            <a:pPr fontAlgn="auto">
              <a:spcAft>
                <a:spcPts val="0"/>
              </a:spcAft>
              <a:defRPr/>
            </a:pPr>
            <a:r>
              <a:rPr lang="en-US" dirty="0" err="1" smtClean="0"/>
              <a:t>Inson</a:t>
            </a:r>
            <a:r>
              <a:rPr lang="en-US" dirty="0" smtClean="0"/>
              <a:t> </a:t>
            </a:r>
            <a:r>
              <a:rPr lang="en-US" dirty="0" err="1" smtClean="0"/>
              <a:t>yuzidagi</a:t>
            </a:r>
            <a:r>
              <a:rPr lang="en-US" dirty="0" smtClean="0"/>
              <a:t> </a:t>
            </a:r>
            <a:r>
              <a:rPr lang="en-US" dirty="0" err="1" smtClean="0"/>
              <a:t>tabassum</a:t>
            </a:r>
            <a:endParaRPr lang="ru-RU" dirty="0"/>
          </a:p>
        </p:txBody>
      </p:sp>
      <p:pic>
        <p:nvPicPr>
          <p:cNvPr id="17410" name="Picture 2" descr="D:\rasmlar\RASIM\BOLACHALAR\BOLA\x_09d50c7b.jpg"/>
          <p:cNvPicPr>
            <a:picLocks noGrp="1" noChangeAspect="1" noChangeArrowheads="1"/>
          </p:cNvPicPr>
          <p:nvPr>
            <p:ph idx="1"/>
          </p:nvPr>
        </p:nvPicPr>
        <p:blipFill>
          <a:blip r:embed="rId2"/>
          <a:srcRect/>
          <a:stretch>
            <a:fillRect/>
          </a:stretch>
        </p:blipFill>
        <p:spPr>
          <a:xfrm>
            <a:off x="0" y="642938"/>
            <a:ext cx="9144000" cy="6215062"/>
          </a:xfrm>
        </p:spPr>
      </p:pic>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Содержимое 2"/>
          <p:cNvSpPr>
            <a:spLocks noGrp="1"/>
          </p:cNvSpPr>
          <p:nvPr>
            <p:ph idx="1"/>
          </p:nvPr>
        </p:nvSpPr>
        <p:spPr>
          <a:xfrm>
            <a:off x="0" y="0"/>
            <a:ext cx="9144000" cy="6858000"/>
          </a:xfrm>
        </p:spPr>
        <p:txBody>
          <a:bodyPr/>
          <a:lstStyle/>
          <a:p>
            <a:r>
              <a:rPr lang="en-US" smtClean="0"/>
              <a:t>Ularning eng muhim farqi shundaki, biri (hissiyot) ijtimoiy, ikkinchisi (emotsiya) individual, xususiy ahamiyat kasb etadi. Shu ma’noda hissiyot shaxs hayotiy faoliyatining muhim jabhasi bo‘lib, inson emotsional holatining rang-barangligi, ko‘p qirraligini bildiradi. Hissiy ton (tus) (yunoncha «tonos» – zo‘riqish, urg‘u berish ma’nosini bildiradi), emotsiyalar (lotincha «emovere» – qo‘zg‘atish, hayajonlash demak), affektlar (lotincha «affectuq» – ruhiy hayajon, shijoat, ehtiros ma’nosini anglatadi), stress (inglizcha «stress» – zo‘riqish degani), frustratsiya (frustratsion – rejalarning barbod bo‘lishi, maqsadga erisha olmaslik) va kayfiyat kabi tushunchalar shular jumlasidandir.</a:t>
            </a:r>
            <a:endParaRPr lang="ru-RU" smtClean="0"/>
          </a:p>
        </p:txBody>
      </p:sp>
    </p:spTree>
  </p:cSld>
  <p:clrMapOvr>
    <a:masterClrMapping/>
  </p:clrMapOvr>
  <p:transition>
    <p:split dir="in"/>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Содержимое 2"/>
          <p:cNvSpPr>
            <a:spLocks noGrp="1"/>
          </p:cNvSpPr>
          <p:nvPr>
            <p:ph idx="1"/>
          </p:nvPr>
        </p:nvSpPr>
        <p:spPr>
          <a:xfrm>
            <a:off x="0" y="285750"/>
            <a:ext cx="9144000" cy="6572250"/>
          </a:xfrm>
        </p:spPr>
        <p:txBody>
          <a:bodyPr/>
          <a:lstStyle/>
          <a:p>
            <a:r>
              <a:rPr lang="en-US" smtClean="0"/>
              <a:t>Kishi idrok etishi, xotirlash, xayol surish va fikrlash jarayonlarida faqat voqelikni bilib qolmay, balki hayotdagi u yoki bu narsalarga qaysidir ma’noda munosabat bildiradi, ularga nisbatan u yoki bu tarzda hissiyotlar paydo bo‘ladi. Hissiyot – kishining hayotida yuz berayotgan voqealarga yoki nima bilan mashg‘ul bo‘layotganiga nisbatan o‘ziga turli shaklda bildiradigan ichki munosabati. Ehtiyojlarning qondirilishi yoki qondirilmasligi kishida turli xil o‘ziga xos kechinmalarni: emotsiya, affekt (hissiy bo‘hronlar), kayfiyat, kuchli hayajonlanish (stress) holatlarini va his-tuyg‘ularni hosil qiladi.</a:t>
            </a:r>
            <a:endParaRPr lang="ru-RU"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Содержимое 2"/>
          <p:cNvSpPr>
            <a:spLocks noGrp="1"/>
          </p:cNvSpPr>
          <p:nvPr>
            <p:ph idx="1"/>
          </p:nvPr>
        </p:nvSpPr>
        <p:spPr>
          <a:xfrm>
            <a:off x="0" y="0"/>
            <a:ext cx="9144000" cy="6858000"/>
          </a:xfrm>
        </p:spPr>
        <p:txBody>
          <a:bodyPr/>
          <a:lstStyle/>
          <a:p>
            <a:r>
              <a:rPr lang="en-US" smtClean="0"/>
              <a:t>Hissiyot aksariyat hollarda ruhiy jarayonning o‘ziga xos ko‘rinish sifatida faqat emotsional shaklda vujudga keladi. Shu o‘rinda hissiyot o‘zicha emas, balki bilishga intilayotgan, uni egallayotgan shaxsda ma’lum munosabatni namoyon qiluvchi narsalar, hodisalar va harakatlarning alohida alohida xossasi, xususiyati ma’nosida gavdalanadi. Shuni alohida ta’kidlash o‘rinliki, ko‘rish, eshitish, hidlash, kinestetik (harakat) sezgi hamda idrokka taalluqli hissiyot muhim ahamiyatga ega. Masalan, xonalar, 54 ish joyi, transport vositalarining rangi taassurotidan vujudga kelgan yoqimli yoki yoqimsiz hissiyot mehnat samaradorligiga, xizmatchilarning kayfiyatiga sezilarli ta’sir o‘tkazadi.</a:t>
            </a:r>
            <a:endParaRPr lang="ru-RU" smtClean="0"/>
          </a:p>
        </p:txBody>
      </p:sp>
    </p:spTree>
  </p:cSld>
  <p:clrMapOvr>
    <a:masterClrMapping/>
  </p:clrMapOvr>
  <p:transition>
    <p:wheel spokes="3"/>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Содержимое 2"/>
          <p:cNvSpPr>
            <a:spLocks noGrp="1"/>
          </p:cNvSpPr>
          <p:nvPr>
            <p:ph idx="1"/>
          </p:nvPr>
        </p:nvSpPr>
        <p:spPr>
          <a:xfrm>
            <a:off x="0" y="0"/>
            <a:ext cx="9144000" cy="6858000"/>
          </a:xfrm>
        </p:spPr>
        <p:txBody>
          <a:bodyPr/>
          <a:lstStyle/>
          <a:p>
            <a:r>
              <a:rPr lang="en-US" smtClean="0"/>
              <a:t>Xotirjamlik, yoqimli musiqa, shaxslararo iliq munosabatlar, muomala, ahillik muvaffaqiyat kafolati, ijtimoiy taraqqiyot omili hisoblanadi. Emotsiya. Emotsional jarayonlar, holatlar yoki, qisqacha aytganda, emotsiya hissiy kechinmalarning o‘ziga xos shakllaridan biri. Emotsiya u yoki bu hissiyotning inson tomonidan bevosita kechirilishi (kechishi) jarayonidan iborat. Masalan, shaxs tomonidan musiqani sevish emotsiyani vujudga keltirmaydi, balki buning uchun musiqani eshitish, ijrochi mahoratiga tasanno aytish, undan hayajonlanish yoki asar ijrosi yoqmasa, g‘azabli hissiy kechinma hosil bo‘lishi ijobiy yoxud salbiy emotsiya deyiladi. </a:t>
            </a:r>
            <a:endParaRPr lang="ru-RU" smtClean="0"/>
          </a:p>
        </p:txBody>
      </p:sp>
    </p:spTree>
  </p:cSld>
  <p:clrMapOvr>
    <a:masterClrMapping/>
  </p:clrMapOvr>
  <p:transition>
    <p:wheel spokes="8"/>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203</TotalTime>
  <Words>967</Words>
  <Application>Microsoft Office PowerPoint</Application>
  <PresentationFormat>Экран (4:3)</PresentationFormat>
  <Paragraphs>12</Paragraphs>
  <Slides>22</Slides>
  <Notes>0</Notes>
  <HiddenSlides>0</HiddenSlides>
  <MMClips>0</MMClips>
  <ScaleCrop>false</ScaleCrop>
  <HeadingPairs>
    <vt:vector size="6" baseType="variant">
      <vt:variant>
        <vt:lpstr>Использованные шрифты</vt:lpstr>
      </vt:variant>
      <vt:variant>
        <vt:i4>8</vt:i4>
      </vt:variant>
      <vt:variant>
        <vt:lpstr>Шаблон оформления</vt:lpstr>
      </vt:variant>
      <vt:variant>
        <vt:i4>12</vt:i4>
      </vt:variant>
      <vt:variant>
        <vt:lpstr>Заголовки слайдов</vt:lpstr>
      </vt:variant>
      <vt:variant>
        <vt:i4>22</vt:i4>
      </vt:variant>
    </vt:vector>
  </HeadingPairs>
  <TitlesOfParts>
    <vt:vector size="42" baseType="lpstr">
      <vt:lpstr>Book Antiqua</vt:lpstr>
      <vt:lpstr>Arial</vt:lpstr>
      <vt:lpstr>Lucida Sans</vt:lpstr>
      <vt:lpstr>Wingdings 2</vt:lpstr>
      <vt:lpstr>Wingdings</vt:lpstr>
      <vt:lpstr>Wingdings 3</vt:lpstr>
      <vt:lpstr>Calibri</vt:lpstr>
      <vt:lpstr>Times New Roman</vt:lpstr>
      <vt:lpstr>Апекс</vt:lpstr>
      <vt:lpstr>Апекс</vt:lpstr>
      <vt:lpstr>Апекс</vt:lpstr>
      <vt:lpstr>Апекс</vt:lpstr>
      <vt:lpstr>Апекс</vt:lpstr>
      <vt:lpstr>Апекс</vt:lpstr>
      <vt:lpstr>Апекс</vt:lpstr>
      <vt:lpstr>Апекс</vt:lpstr>
      <vt:lpstr>Апекс</vt:lpstr>
      <vt:lpstr>Апекс</vt:lpstr>
      <vt:lpstr>Апекс</vt:lpstr>
      <vt:lpstr>Апекс</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apple</dc:creator>
  <cp:lastModifiedBy>Umidjon</cp:lastModifiedBy>
  <cp:revision>25</cp:revision>
  <dcterms:created xsi:type="dcterms:W3CDTF">2015-02-05T06:56:20Z</dcterms:created>
  <dcterms:modified xsi:type="dcterms:W3CDTF">2015-02-26T07:11:55Z</dcterms:modified>
</cp:coreProperties>
</file>