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A1F0-6AEF-4A85-8D20-07504FE69C9D}" type="datetimeFigureOut">
              <a:rPr lang="ru-RU" smtClean="0"/>
              <a:t>06.07.2015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3452F-2736-49E5-8339-E2F9A89D596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A1F0-6AEF-4A85-8D20-07504FE69C9D}" type="datetimeFigureOut">
              <a:rPr lang="ru-RU" smtClean="0"/>
              <a:t>06.07.2015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3452F-2736-49E5-8339-E2F9A89D596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A1F0-6AEF-4A85-8D20-07504FE69C9D}" type="datetimeFigureOut">
              <a:rPr lang="ru-RU" smtClean="0"/>
              <a:t>06.07.2015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3452F-2736-49E5-8339-E2F9A89D596B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A1F0-6AEF-4A85-8D20-07504FE69C9D}" type="datetimeFigureOut">
              <a:rPr lang="ru-RU" smtClean="0"/>
              <a:t>06.07.2015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3452F-2736-49E5-8339-E2F9A89D596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A1F0-6AEF-4A85-8D20-07504FE69C9D}" type="datetimeFigureOut">
              <a:rPr lang="ru-RU" smtClean="0"/>
              <a:t>06.07.2015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3452F-2736-49E5-8339-E2F9A89D596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A1F0-6AEF-4A85-8D20-07504FE69C9D}" type="datetimeFigureOut">
              <a:rPr lang="ru-RU" smtClean="0"/>
              <a:t>06.07.2015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3452F-2736-49E5-8339-E2F9A89D596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A1F0-6AEF-4A85-8D20-07504FE69C9D}" type="datetimeFigureOut">
              <a:rPr lang="ru-RU" smtClean="0"/>
              <a:t>06.07.2015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3452F-2736-49E5-8339-E2F9A89D596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A1F0-6AEF-4A85-8D20-07504FE69C9D}" type="datetimeFigureOut">
              <a:rPr lang="ru-RU" smtClean="0"/>
              <a:t>06.07.2015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3452F-2736-49E5-8339-E2F9A89D596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A1F0-6AEF-4A85-8D20-07504FE69C9D}" type="datetimeFigureOut">
              <a:rPr lang="ru-RU" smtClean="0"/>
              <a:t>06.07.2015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3452F-2736-49E5-8339-E2F9A89D596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A1F0-6AEF-4A85-8D20-07504FE69C9D}" type="datetimeFigureOut">
              <a:rPr lang="ru-RU" smtClean="0"/>
              <a:t>06.07.2015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3452F-2736-49E5-8339-E2F9A89D596B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A1F0-6AEF-4A85-8D20-07504FE69C9D}" type="datetimeFigureOut">
              <a:rPr lang="ru-RU" smtClean="0"/>
              <a:t>06.07.2015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3452F-2736-49E5-8339-E2F9A89D596B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5FDA1F0-6AEF-4A85-8D20-07504FE69C9D}" type="datetimeFigureOut">
              <a:rPr lang="ru-RU" smtClean="0"/>
              <a:t>06.07.2015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4973452F-2736-49E5-8339-E2F9A89D596B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file:///C:\wiki\File:Flag_of_India.svg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file:///C:\wiki\Eurasian_Plate" TargetMode="External"/><Relationship Id="rId13" Type="http://schemas.openxmlformats.org/officeDocument/2006/relationships/hyperlink" Target="file:///C:\Users\John\Desktop\INDIA\India%20-%20Wikipedia,%20the%20free%20encyclopedia.docx#cite_note-FOOTNOTEDikshit_.26_Schwartzb#cite_note-FOOTNOTEDikshit_.26_Schwartzb" TargetMode="External"/><Relationship Id="rId18" Type="http://schemas.openxmlformats.org/officeDocument/2006/relationships/hyperlink" Target="file:///C:\wiki\Satpura_Range" TargetMode="External"/><Relationship Id="rId26" Type="http://schemas.openxmlformats.org/officeDocument/2006/relationships/image" Target="../media/image11.jpeg"/><Relationship Id="rId3" Type="http://schemas.openxmlformats.org/officeDocument/2006/relationships/hyperlink" Target="file:///C:\wiki\Indo-Australian_Plate" TargetMode="External"/><Relationship Id="rId21" Type="http://schemas.openxmlformats.org/officeDocument/2006/relationships/hyperlink" Target="file:///C:\wiki\Deccan_Plateau" TargetMode="External"/><Relationship Id="rId7" Type="http://schemas.openxmlformats.org/officeDocument/2006/relationships/hyperlink" Target="file:///C:\wiki\Subduction" TargetMode="External"/><Relationship Id="rId12" Type="http://schemas.openxmlformats.org/officeDocument/2006/relationships/hyperlink" Target="file:///C:\wiki\Trough_(geology)" TargetMode="External"/><Relationship Id="rId17" Type="http://schemas.openxmlformats.org/officeDocument/2006/relationships/hyperlink" Target="file:///C:\wiki\Aravalli_Range" TargetMode="External"/><Relationship Id="rId25" Type="http://schemas.openxmlformats.org/officeDocument/2006/relationships/hyperlink" Target="file:///C:\wiki\File:India_topo_big.jpg" TargetMode="External"/><Relationship Id="rId2" Type="http://schemas.openxmlformats.org/officeDocument/2006/relationships/hyperlink" Target="file:///C:\wiki\Indian_Plate" TargetMode="External"/><Relationship Id="rId16" Type="http://schemas.openxmlformats.org/officeDocument/2006/relationships/hyperlink" Target="file:///C:\wiki\Thar_Desert" TargetMode="External"/><Relationship Id="rId20" Type="http://schemas.openxmlformats.org/officeDocument/2006/relationships/hyperlink" Target="file:///C:\wiki\Chota_Nagpur_Plateau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C:\wiki\Plate_tectonics" TargetMode="External"/><Relationship Id="rId11" Type="http://schemas.openxmlformats.org/officeDocument/2006/relationships/hyperlink" Target="file:///C:\wiki\Northeast_India" TargetMode="External"/><Relationship Id="rId24" Type="http://schemas.openxmlformats.org/officeDocument/2006/relationships/hyperlink" Target="file:///C:\Users\John\Desktop\INDIA\India%20-%20Wikipedia,%20the%20free%20encyclopedia.docx#cite_note-111#cite_note-111" TargetMode="External"/><Relationship Id="rId5" Type="http://schemas.openxmlformats.org/officeDocument/2006/relationships/hyperlink" Target="file:///C:\wiki\Gondwana" TargetMode="External"/><Relationship Id="rId15" Type="http://schemas.openxmlformats.org/officeDocument/2006/relationships/hyperlink" Target="file:///C:\Users\John\Desktop\INDIA\India%20-%20Wikipedia,%20the%20free%20encyclopedia.docx#cite_note-FOOTNOTEPrakash_et_al.2000-10#cite_note-FOOTNOTEPrakash_et_al.2000-10" TargetMode="External"/><Relationship Id="rId23" Type="http://schemas.openxmlformats.org/officeDocument/2006/relationships/hyperlink" Target="file:///C:\wiki\Eastern_Ghats" TargetMode="External"/><Relationship Id="rId10" Type="http://schemas.openxmlformats.org/officeDocument/2006/relationships/hyperlink" Target="file:///C:\wiki\North_India" TargetMode="External"/><Relationship Id="rId19" Type="http://schemas.openxmlformats.org/officeDocument/2006/relationships/hyperlink" Target="file:///C:\wiki\Vindhya_Range" TargetMode="External"/><Relationship Id="rId4" Type="http://schemas.openxmlformats.org/officeDocument/2006/relationships/hyperlink" Target="file:///C:\Users\John\Desktop\INDIA\India%20-%20Wikipedia,%20the%20free%20encyclopedia.docx#cite_note-FOOTNOTEAliAitchison2005-105#cite_note-FOOTNOTEAliAitchison2005-105" TargetMode="External"/><Relationship Id="rId9" Type="http://schemas.openxmlformats.org/officeDocument/2006/relationships/hyperlink" Target="file:///C:\wiki\Himalayas" TargetMode="External"/><Relationship Id="rId14" Type="http://schemas.openxmlformats.org/officeDocument/2006/relationships/hyperlink" Target="file:///C:\wiki\Indo-Gangetic_Plain" TargetMode="External"/><Relationship Id="rId22" Type="http://schemas.openxmlformats.org/officeDocument/2006/relationships/hyperlink" Target="file:///C:\wiki\Western_Ghats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file:///C:\wiki\Goa" TargetMode="External"/><Relationship Id="rId13" Type="http://schemas.openxmlformats.org/officeDocument/2006/relationships/hyperlink" Target="file:///C:\wiki\Jharkhand" TargetMode="External"/><Relationship Id="rId18" Type="http://schemas.openxmlformats.org/officeDocument/2006/relationships/hyperlink" Target="file:///C:\wiki\Manipur" TargetMode="External"/><Relationship Id="rId26" Type="http://schemas.openxmlformats.org/officeDocument/2006/relationships/hyperlink" Target="file:///C:\wiki\Tamil_Nadu" TargetMode="External"/><Relationship Id="rId39" Type="http://schemas.openxmlformats.org/officeDocument/2006/relationships/hyperlink" Target="file:///C:\wiki\Andaman_and_Nicobar_Islands" TargetMode="External"/><Relationship Id="rId3" Type="http://schemas.openxmlformats.org/officeDocument/2006/relationships/hyperlink" Target="file:///C:\wiki\Andhra_Pradesh" TargetMode="External"/><Relationship Id="rId21" Type="http://schemas.openxmlformats.org/officeDocument/2006/relationships/hyperlink" Target="file:///C:\wiki\Nagaland" TargetMode="External"/><Relationship Id="rId34" Type="http://schemas.openxmlformats.org/officeDocument/2006/relationships/hyperlink" Target="file:///C:\wiki\National_Capital_Territory_of_Delhi" TargetMode="External"/><Relationship Id="rId42" Type="http://schemas.openxmlformats.org/officeDocument/2006/relationships/hyperlink" Target="file:///C:\wiki\Daman_and_Diu" TargetMode="External"/><Relationship Id="rId7" Type="http://schemas.openxmlformats.org/officeDocument/2006/relationships/hyperlink" Target="file:///C:\wiki\Chhattisgarh" TargetMode="External"/><Relationship Id="rId12" Type="http://schemas.openxmlformats.org/officeDocument/2006/relationships/hyperlink" Target="file:///C:\wiki\Jammu_and_Kashmir" TargetMode="External"/><Relationship Id="rId17" Type="http://schemas.openxmlformats.org/officeDocument/2006/relationships/hyperlink" Target="file:///C:\wiki\Maharashtra" TargetMode="External"/><Relationship Id="rId25" Type="http://schemas.openxmlformats.org/officeDocument/2006/relationships/hyperlink" Target="file:///C:\wiki\Sikkim" TargetMode="External"/><Relationship Id="rId33" Type="http://schemas.openxmlformats.org/officeDocument/2006/relationships/hyperlink" Target="file:///C:\wiki\Pondicherry" TargetMode="External"/><Relationship Id="rId38" Type="http://schemas.openxmlformats.org/officeDocument/2006/relationships/hyperlink" Target="file:///C:\wiki\Tehsil" TargetMode="External"/><Relationship Id="rId2" Type="http://schemas.openxmlformats.org/officeDocument/2006/relationships/image" Target="../media/image12.png"/><Relationship Id="rId16" Type="http://schemas.openxmlformats.org/officeDocument/2006/relationships/hyperlink" Target="file:///C:\wiki\Madhya_Pradesh" TargetMode="External"/><Relationship Id="rId20" Type="http://schemas.openxmlformats.org/officeDocument/2006/relationships/hyperlink" Target="file:///C:\wiki\Mizoram" TargetMode="External"/><Relationship Id="rId29" Type="http://schemas.openxmlformats.org/officeDocument/2006/relationships/hyperlink" Target="file:///C:\wiki\Uttarakhand" TargetMode="External"/><Relationship Id="rId41" Type="http://schemas.openxmlformats.org/officeDocument/2006/relationships/hyperlink" Target="file:///C:\wiki\Dadra_and_Nagar_Havel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C:\wiki\Bihar" TargetMode="External"/><Relationship Id="rId11" Type="http://schemas.openxmlformats.org/officeDocument/2006/relationships/hyperlink" Target="file:///C:\wiki\Himachal_Pradesh" TargetMode="External"/><Relationship Id="rId24" Type="http://schemas.openxmlformats.org/officeDocument/2006/relationships/hyperlink" Target="file:///C:\wiki\Rajasthan" TargetMode="External"/><Relationship Id="rId32" Type="http://schemas.openxmlformats.org/officeDocument/2006/relationships/hyperlink" Target="file:///C:\Users\John\Desktop\INDIA\India%20-%20Wikipedia,%20the%20free%20encyclopedia.docx#cite_note-FOOTNOTELibrary_of_Congress20#cite_note-FOOTNOTELibrary_of_Congress20" TargetMode="External"/><Relationship Id="rId37" Type="http://schemas.openxmlformats.org/officeDocument/2006/relationships/hyperlink" Target="file:///C:\wiki\Districts_of_India" TargetMode="External"/><Relationship Id="rId40" Type="http://schemas.openxmlformats.org/officeDocument/2006/relationships/hyperlink" Target="file:///C:\wiki\Chandigarh" TargetMode="External"/><Relationship Id="rId5" Type="http://schemas.openxmlformats.org/officeDocument/2006/relationships/hyperlink" Target="file:///C:\wiki\Assam" TargetMode="External"/><Relationship Id="rId15" Type="http://schemas.openxmlformats.org/officeDocument/2006/relationships/hyperlink" Target="file:///C:\wiki\Kerala" TargetMode="External"/><Relationship Id="rId23" Type="http://schemas.openxmlformats.org/officeDocument/2006/relationships/hyperlink" Target="file:///C:\wiki\Punjab_(Indian_state)" TargetMode="External"/><Relationship Id="rId28" Type="http://schemas.openxmlformats.org/officeDocument/2006/relationships/hyperlink" Target="file:///C:\wiki\Uttar_Pradesh" TargetMode="External"/><Relationship Id="rId36" Type="http://schemas.openxmlformats.org/officeDocument/2006/relationships/hyperlink" Target="file:///C:\Users\John\Desktop\INDIA\India%20-%20Wikipedia,%20the%20free%20encyclopedia.docx#cite_note-FOOTNOTESharma200749-165#cite_note-FOOTNOTESharma200749-165" TargetMode="External"/><Relationship Id="rId10" Type="http://schemas.openxmlformats.org/officeDocument/2006/relationships/hyperlink" Target="file:///C:\wiki\Haryana" TargetMode="External"/><Relationship Id="rId19" Type="http://schemas.openxmlformats.org/officeDocument/2006/relationships/hyperlink" Target="file:///C:\wiki\Meghalaya" TargetMode="External"/><Relationship Id="rId31" Type="http://schemas.openxmlformats.org/officeDocument/2006/relationships/hyperlink" Target="file:///C:\wiki\Union_Territory" TargetMode="External"/><Relationship Id="rId44" Type="http://schemas.openxmlformats.org/officeDocument/2006/relationships/hyperlink" Target="file:///C:\wiki\Delhi" TargetMode="External"/><Relationship Id="rId4" Type="http://schemas.openxmlformats.org/officeDocument/2006/relationships/hyperlink" Target="file:///C:\wiki\Arunachal_Pradesh" TargetMode="External"/><Relationship Id="rId9" Type="http://schemas.openxmlformats.org/officeDocument/2006/relationships/hyperlink" Target="file:///C:\wiki\Gujarat" TargetMode="External"/><Relationship Id="rId14" Type="http://schemas.openxmlformats.org/officeDocument/2006/relationships/hyperlink" Target="file:///C:\wiki\Karnataka" TargetMode="External"/><Relationship Id="rId22" Type="http://schemas.openxmlformats.org/officeDocument/2006/relationships/hyperlink" Target="file:///C:\wiki\Orissa" TargetMode="External"/><Relationship Id="rId27" Type="http://schemas.openxmlformats.org/officeDocument/2006/relationships/hyperlink" Target="file:///C:\wiki\Tripura" TargetMode="External"/><Relationship Id="rId30" Type="http://schemas.openxmlformats.org/officeDocument/2006/relationships/hyperlink" Target="file:///C:\wiki\West_Bengal" TargetMode="External"/><Relationship Id="rId35" Type="http://schemas.openxmlformats.org/officeDocument/2006/relationships/hyperlink" Target="file:///C:\wiki\States_Reorganisation_Act" TargetMode="External"/><Relationship Id="rId43" Type="http://schemas.openxmlformats.org/officeDocument/2006/relationships/hyperlink" Target="file:///C:\wiki\Lakshadweep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png"/><Relationship Id="rId5" Type="http://schemas.openxmlformats.org/officeDocument/2006/relationships/hyperlink" Target="file:///C:\wiki\File:India_(orthographic_projection).svg" TargetMode="External"/><Relationship Id="rId4" Type="http://schemas.openxmlformats.org/officeDocument/2006/relationships/image" Target="../media/image9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hyperlink" Target="file:///C:\wiki\Arabian_Sea" TargetMode="External"/><Relationship Id="rId18" Type="http://schemas.openxmlformats.org/officeDocument/2006/relationships/hyperlink" Target="file:///C:\wiki\Nepal" TargetMode="External"/><Relationship Id="rId26" Type="http://schemas.openxmlformats.org/officeDocument/2006/relationships/hyperlink" Target="file:///C:\wiki\Indonesia" TargetMode="External"/><Relationship Id="rId39" Type="http://schemas.openxmlformats.org/officeDocument/2006/relationships/hyperlink" Target="file:///C:\wiki\British_Raj" TargetMode="External"/><Relationship Id="rId21" Type="http://schemas.openxmlformats.org/officeDocument/2006/relationships/hyperlink" Target="file:///C:\wiki\Bangladesh" TargetMode="External"/><Relationship Id="rId34" Type="http://schemas.openxmlformats.org/officeDocument/2006/relationships/hyperlink" Target="file:///C:\wiki\Parsi" TargetMode="External"/><Relationship Id="rId42" Type="http://schemas.openxmlformats.org/officeDocument/2006/relationships/hyperlink" Target="file:///C:\wiki\Mahatma_Gandhi" TargetMode="External"/><Relationship Id="rId47" Type="http://schemas.openxmlformats.org/officeDocument/2006/relationships/hyperlink" Target="file:///C:\wiki\List_of_countries_by_GDP_(real)_growth_rate" TargetMode="External"/><Relationship Id="rId50" Type="http://schemas.openxmlformats.org/officeDocument/2006/relationships/hyperlink" Target="file:///C:\wiki\Literacy_in_India" TargetMode="External"/><Relationship Id="rId55" Type="http://schemas.openxmlformats.org/officeDocument/2006/relationships/hyperlink" Target="file:///C:\wiki\List_of_countries_by_number_of_troops" TargetMode="External"/><Relationship Id="rId63" Type="http://schemas.openxmlformats.org/officeDocument/2006/relationships/hyperlink" Target="file:///C:\wiki\Languages_of_India" TargetMode="External"/><Relationship Id="rId7" Type="http://schemas.openxmlformats.org/officeDocument/2006/relationships/hyperlink" Target="file:///C:\Users\John\Desktop\INDIA\India%20-%20Wikipedia,%20the%20free%20encyclopedia.docx#cite_note-10#cite_note-10" TargetMode="External"/><Relationship Id="rId2" Type="http://schemas.openxmlformats.org/officeDocument/2006/relationships/hyperlink" Target="file:///\\upload.wikimedia.org\wikipedia\commons\6\67\En-us-India.ogg" TargetMode="External"/><Relationship Id="rId16" Type="http://schemas.openxmlformats.org/officeDocument/2006/relationships/hyperlink" Target="file:///C:\Users\John\Desktop\INDIA\India%20-%20Wikipedia,%20the%20free%20encyclopedia.docx#cite_note-11#cite_note-11" TargetMode="External"/><Relationship Id="rId20" Type="http://schemas.openxmlformats.org/officeDocument/2006/relationships/hyperlink" Target="file:///C:\wiki\Burma" TargetMode="External"/><Relationship Id="rId29" Type="http://schemas.openxmlformats.org/officeDocument/2006/relationships/hyperlink" Target="file:///C:\Users\John\Desktop\INDIA\India%20-%20Wikipedia,%20the%20free%20encyclopedia.docx#cite_note-FOOTNOTEStein200816.E2.80.931#cite_note-FOOTNOTEStein200816.E2.80.931" TargetMode="External"/><Relationship Id="rId41" Type="http://schemas.openxmlformats.org/officeDocument/2006/relationships/hyperlink" Target="file:///C:\wiki\Non-violent_resistance" TargetMode="External"/><Relationship Id="rId54" Type="http://schemas.openxmlformats.org/officeDocument/2006/relationships/hyperlink" Target="file:///C:\wiki\Regional_power" TargetMode="External"/><Relationship Id="rId62" Type="http://schemas.openxmlformats.org/officeDocument/2006/relationships/hyperlink" Target="file:///C:\wiki\BRIC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C:\wiki\Hindi_language" TargetMode="External"/><Relationship Id="rId11" Type="http://schemas.openxmlformats.org/officeDocument/2006/relationships/hyperlink" Target="file:///C:\wiki\Demographics_of_India" TargetMode="External"/><Relationship Id="rId24" Type="http://schemas.openxmlformats.org/officeDocument/2006/relationships/hyperlink" Target="file:///C:\wiki\Andaman_and_Nicobar_Islands" TargetMode="External"/><Relationship Id="rId32" Type="http://schemas.openxmlformats.org/officeDocument/2006/relationships/hyperlink" Target="file:///C:\wiki\Statistics_of_Jainism" TargetMode="External"/><Relationship Id="rId37" Type="http://schemas.openxmlformats.org/officeDocument/2006/relationships/hyperlink" Target="file:///C:\wiki\Indian_culture" TargetMode="External"/><Relationship Id="rId40" Type="http://schemas.openxmlformats.org/officeDocument/2006/relationships/hyperlink" Target="file:///C:\wiki\Indian_independence_movement" TargetMode="External"/><Relationship Id="rId45" Type="http://schemas.openxmlformats.org/officeDocument/2006/relationships/hyperlink" Target="file:///C:\wiki\List_of_countries_by_GDP_(PPP)" TargetMode="External"/><Relationship Id="rId53" Type="http://schemas.openxmlformats.org/officeDocument/2006/relationships/hyperlink" Target="file:///C:\wiki\Nuclear_weapons_state" TargetMode="External"/><Relationship Id="rId58" Type="http://schemas.openxmlformats.org/officeDocument/2006/relationships/hyperlink" Target="file:///C:\wiki\Federalism" TargetMode="External"/><Relationship Id="rId66" Type="http://schemas.openxmlformats.org/officeDocument/2006/relationships/hyperlink" Target="file:///C:\wiki\Protected_areas_of_India" TargetMode="External"/><Relationship Id="rId5" Type="http://schemas.openxmlformats.org/officeDocument/2006/relationships/hyperlink" Target="file:///C:\wiki\Wikipedia:IPA_for_English#Key" TargetMode="External"/><Relationship Id="rId15" Type="http://schemas.openxmlformats.org/officeDocument/2006/relationships/hyperlink" Target="file:///C:\wiki\Pakistan" TargetMode="External"/><Relationship Id="rId23" Type="http://schemas.openxmlformats.org/officeDocument/2006/relationships/hyperlink" Target="file:///C:\wiki\Maldives" TargetMode="External"/><Relationship Id="rId28" Type="http://schemas.openxmlformats.org/officeDocument/2006/relationships/hyperlink" Target="file:///C:\wiki\Indian_subcontinent" TargetMode="External"/><Relationship Id="rId36" Type="http://schemas.openxmlformats.org/officeDocument/2006/relationships/hyperlink" Target="file:///C:\wiki\Islam_in_India" TargetMode="External"/><Relationship Id="rId49" Type="http://schemas.openxmlformats.org/officeDocument/2006/relationships/hyperlink" Target="file:///C:\wiki\Poverty_in_India" TargetMode="External"/><Relationship Id="rId57" Type="http://schemas.openxmlformats.org/officeDocument/2006/relationships/hyperlink" Target="file:///C:\Users\John\Desktop\INDIA\India%20-%20Wikipedia,%20the%20free%20encyclopedia.docx#cite_note-13#cite_note-13" TargetMode="External"/><Relationship Id="rId61" Type="http://schemas.openxmlformats.org/officeDocument/2006/relationships/hyperlink" Target="file:///C:\wiki\States_and_territories_of_India" TargetMode="External"/><Relationship Id="rId10" Type="http://schemas.openxmlformats.org/officeDocument/2006/relationships/hyperlink" Target="file:///C:\wiki\List_of_countries_by_population" TargetMode="External"/><Relationship Id="rId19" Type="http://schemas.openxmlformats.org/officeDocument/2006/relationships/hyperlink" Target="file:///C:\wiki\Bhutan" TargetMode="External"/><Relationship Id="rId31" Type="http://schemas.openxmlformats.org/officeDocument/2006/relationships/hyperlink" Target="file:///C:\wiki\History_of_Buddhism_in_India" TargetMode="External"/><Relationship Id="rId44" Type="http://schemas.openxmlformats.org/officeDocument/2006/relationships/hyperlink" Target="file:///C:\wiki\List_of_countries_by_GDP_(nominal)" TargetMode="External"/><Relationship Id="rId52" Type="http://schemas.openxmlformats.org/officeDocument/2006/relationships/hyperlink" Target="file:///C:\wiki\Healthcare_in_India" TargetMode="External"/><Relationship Id="rId60" Type="http://schemas.openxmlformats.org/officeDocument/2006/relationships/hyperlink" Target="file:///C:\wiki\Parliamentary_system" TargetMode="External"/><Relationship Id="rId65" Type="http://schemas.openxmlformats.org/officeDocument/2006/relationships/hyperlink" Target="file:///C:\wiki\Wildlife_of_India" TargetMode="External"/><Relationship Id="rId4" Type="http://schemas.openxmlformats.org/officeDocument/2006/relationships/hyperlink" Target="file:///C:\wiki\Wikipedia:IPA_for_English" TargetMode="External"/><Relationship Id="rId9" Type="http://schemas.openxmlformats.org/officeDocument/2006/relationships/hyperlink" Target="file:///C:\wiki\List_of_countries_and_outlying_territories_by_total_area" TargetMode="External"/><Relationship Id="rId14" Type="http://schemas.openxmlformats.org/officeDocument/2006/relationships/hyperlink" Target="file:///C:\wiki\Bay_of_Bengal" TargetMode="External"/><Relationship Id="rId22" Type="http://schemas.openxmlformats.org/officeDocument/2006/relationships/hyperlink" Target="file:///C:\wiki\Sri_Lanka" TargetMode="External"/><Relationship Id="rId27" Type="http://schemas.openxmlformats.org/officeDocument/2006/relationships/hyperlink" Target="file:///C:\wiki\Indus_Valley_Civilisation" TargetMode="External"/><Relationship Id="rId30" Type="http://schemas.openxmlformats.org/officeDocument/2006/relationships/hyperlink" Target="file:///C:\wiki\Hinduism_in_India" TargetMode="External"/><Relationship Id="rId35" Type="http://schemas.openxmlformats.org/officeDocument/2006/relationships/hyperlink" Target="file:///C:\wiki\Christianity_in_India" TargetMode="External"/><Relationship Id="rId43" Type="http://schemas.openxmlformats.org/officeDocument/2006/relationships/hyperlink" Target="file:///C:\wiki\Economy_of_India" TargetMode="External"/><Relationship Id="rId48" Type="http://schemas.openxmlformats.org/officeDocument/2006/relationships/hyperlink" Target="file:///C:\wiki\Newly_industrialized_country" TargetMode="External"/><Relationship Id="rId56" Type="http://schemas.openxmlformats.org/officeDocument/2006/relationships/hyperlink" Target="file:///C:\wiki\List_of_countries_by_military_expenditures" TargetMode="External"/><Relationship Id="rId64" Type="http://schemas.openxmlformats.org/officeDocument/2006/relationships/hyperlink" Target="file:///C:\wiki\Culture_of_India" TargetMode="External"/><Relationship Id="rId8" Type="http://schemas.openxmlformats.org/officeDocument/2006/relationships/hyperlink" Target="file:///C:\wiki\South_Asia" TargetMode="External"/><Relationship Id="rId51" Type="http://schemas.openxmlformats.org/officeDocument/2006/relationships/hyperlink" Target="file:///C:\wiki\Corruption_in_India" TargetMode="External"/><Relationship Id="rId3" Type="http://schemas.openxmlformats.org/officeDocument/2006/relationships/hyperlink" Target="file:///C:\wiki\File:En-us-India.ogg" TargetMode="External"/><Relationship Id="rId12" Type="http://schemas.openxmlformats.org/officeDocument/2006/relationships/hyperlink" Target="file:///C:\wiki\Indian_Ocean" TargetMode="External"/><Relationship Id="rId17" Type="http://schemas.openxmlformats.org/officeDocument/2006/relationships/hyperlink" Target="file:///C:\wiki\China" TargetMode="External"/><Relationship Id="rId25" Type="http://schemas.openxmlformats.org/officeDocument/2006/relationships/hyperlink" Target="file:///C:\wiki\Thailand" TargetMode="External"/><Relationship Id="rId33" Type="http://schemas.openxmlformats.org/officeDocument/2006/relationships/hyperlink" Target="file:///C:\wiki\Sikhism_in_India" TargetMode="External"/><Relationship Id="rId38" Type="http://schemas.openxmlformats.org/officeDocument/2006/relationships/hyperlink" Target="file:///C:\wiki\Company_rule_in_India" TargetMode="External"/><Relationship Id="rId46" Type="http://schemas.openxmlformats.org/officeDocument/2006/relationships/hyperlink" Target="file:///C:\wiki\Economic_liberalisation_in_India" TargetMode="External"/><Relationship Id="rId59" Type="http://schemas.openxmlformats.org/officeDocument/2006/relationships/hyperlink" Target="file:///C:\wiki\Constitutional_republic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file:///C:\Users\John\Desktop\INDIA\India%20-%20Wikipedia,%20the%20free%20encyclopedia.docx#cite_note-FOOTNOTEKuiper201086-15#cite_note-FOOTNOTEKuiper201086-15" TargetMode="External"/><Relationship Id="rId13" Type="http://schemas.openxmlformats.org/officeDocument/2006/relationships/hyperlink" Target="file:///\\upload.wikimedia.org\wikipedia\commons\7\79\Hi-Bharat.ogg" TargetMode="External"/><Relationship Id="rId18" Type="http://schemas.openxmlformats.org/officeDocument/2006/relationships/hyperlink" Target="file:///\\upload.wikimedia.org\wikipedia\commons\4\46\Hindustan.ogg" TargetMode="External"/><Relationship Id="rId3" Type="http://schemas.openxmlformats.org/officeDocument/2006/relationships/hyperlink" Target="file:///C:\wiki\Old_Persian_language" TargetMode="External"/><Relationship Id="rId7" Type="http://schemas.openxmlformats.org/officeDocument/2006/relationships/hyperlink" Target="file:///C:\wiki\Ancient_Greece" TargetMode="External"/><Relationship Id="rId12" Type="http://schemas.openxmlformats.org/officeDocument/2006/relationships/hyperlink" Target="file:///C:\wiki\File:Hi-Bharat.ogg" TargetMode="External"/><Relationship Id="rId17" Type="http://schemas.openxmlformats.org/officeDocument/2006/relationships/hyperlink" Target="file:///C:\wiki\File:Hindustan.ogg" TargetMode="External"/><Relationship Id="rId2" Type="http://schemas.openxmlformats.org/officeDocument/2006/relationships/hyperlink" Target="file:///C:\wiki\Indus_River" TargetMode="External"/><Relationship Id="rId16" Type="http://schemas.openxmlformats.org/officeDocument/2006/relationships/hyperlink" Target="file:///C:\wiki\Hindusta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C:\Users\John\Desktop\INDIA\India%20-%20Wikipedia,%20the%20free%20encyclopedia.docx#cite_note-FOOTNOTEOxford_English_Dictio#cite_note-FOOTNOTEOxford_English_Dictio" TargetMode="External"/><Relationship Id="rId11" Type="http://schemas.openxmlformats.org/officeDocument/2006/relationships/hyperlink" Target="file:///C:\wiki\Wikipedia:IPA_for_Hindi_and_Urdu" TargetMode="External"/><Relationship Id="rId5" Type="http://schemas.openxmlformats.org/officeDocument/2006/relationships/hyperlink" Target="file:///C:\wiki\Sanskrit" TargetMode="External"/><Relationship Id="rId15" Type="http://schemas.openxmlformats.org/officeDocument/2006/relationships/hyperlink" Target="file:///C:\wiki\Bharata_(emperor)" TargetMode="External"/><Relationship Id="rId10" Type="http://schemas.openxmlformats.org/officeDocument/2006/relationships/hyperlink" Target="file:///C:\wiki\Names_of_the_Republic_of_India_in_its_official_languages" TargetMode="External"/><Relationship Id="rId19" Type="http://schemas.openxmlformats.org/officeDocument/2006/relationships/hyperlink" Target="file:///C:\wiki\Persian_language" TargetMode="External"/><Relationship Id="rId4" Type="http://schemas.openxmlformats.org/officeDocument/2006/relationships/hyperlink" Target="file:///C:\wiki\Hindu" TargetMode="External"/><Relationship Id="rId9" Type="http://schemas.openxmlformats.org/officeDocument/2006/relationships/hyperlink" Target="file:///C:\wiki\Constitution_of_India" TargetMode="External"/><Relationship Id="rId14" Type="http://schemas.openxmlformats.org/officeDocument/2006/relationships/hyperlink" Target="file:///C:\Users\John\Desktop\INDIA\India%20-%20Wikipedia,%20the%20free%20encyclopedia.docx#cite_note-FOOTNOTEMinistry_of_Law_and_J#cite_note-FOOTNOTEMinistry_of_Law_and_J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file:///C:\wiki\Neolithic" TargetMode="External"/><Relationship Id="rId13" Type="http://schemas.openxmlformats.org/officeDocument/2006/relationships/hyperlink" Target="file:///C:\Users\John\Desktop\INDIA\India%20-%20Wikipedia,%20the%20free%20encyclopedia.docx#cite_note-FOOTNOTESingh2009181-22#cite_note-FOOTNOTESingh2009181-22" TargetMode="External"/><Relationship Id="rId18" Type="http://schemas.openxmlformats.org/officeDocument/2006/relationships/hyperlink" Target="file:///C:\wiki\Kalibangan" TargetMode="External"/><Relationship Id="rId3" Type="http://schemas.openxmlformats.org/officeDocument/2006/relationships/hyperlink" Target="file:///C:\Users\John\Desktop\INDIA\India%20-%20Wikipedia,%20the%20free%20encyclopedia.docx#cite_note-FOOTNOTESingh200964-18#cite_note-FOOTNOTESingh200964-18" TargetMode="External"/><Relationship Id="rId21" Type="http://schemas.openxmlformats.org/officeDocument/2006/relationships/hyperlink" Target="file:///C:\wiki\Maharashtra" TargetMode="External"/><Relationship Id="rId7" Type="http://schemas.openxmlformats.org/officeDocument/2006/relationships/hyperlink" Target="file:///C:\Users\John\Desktop\INDIA\India%20-%20Wikipedia,%20the%20free%20encyclopedia.docx#cite_note-FOOTNOTESingh200989.E2.80.939#cite_note-FOOTNOTESingh200989.E2.80.939" TargetMode="External"/><Relationship Id="rId12" Type="http://schemas.openxmlformats.org/officeDocument/2006/relationships/hyperlink" Target="file:///C:\Users\John\Desktop\INDIA\India%20-%20Wikipedia,%20the%20free%20encyclopedia.docx#cite_note-FOOTNOTEKulkeRothermund200421#cite_note-FOOTNOTEKulkeRothermund200421" TargetMode="External"/><Relationship Id="rId17" Type="http://schemas.openxmlformats.org/officeDocument/2006/relationships/hyperlink" Target="file:///C:\wiki\Dholavira" TargetMode="External"/><Relationship Id="rId2" Type="http://schemas.openxmlformats.org/officeDocument/2006/relationships/hyperlink" Target="file:///C:\wiki\Anatomically_modern_human" TargetMode="External"/><Relationship Id="rId16" Type="http://schemas.openxmlformats.org/officeDocument/2006/relationships/hyperlink" Target="file:///C:\wiki\Harappa" TargetMode="External"/><Relationship Id="rId20" Type="http://schemas.openxmlformats.org/officeDocument/2006/relationships/hyperlink" Target="file:///C:\wiki\Aurangabad,_Maharashtr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C:\wiki\Madhya_Pradesh" TargetMode="External"/><Relationship Id="rId11" Type="http://schemas.openxmlformats.org/officeDocument/2006/relationships/hyperlink" Target="file:///C:\wiki\Indus_Valley_Civilisation" TargetMode="External"/><Relationship Id="rId5" Type="http://schemas.openxmlformats.org/officeDocument/2006/relationships/hyperlink" Target="file:///C:\wiki\Bhimbetka_rock_shelters" TargetMode="External"/><Relationship Id="rId15" Type="http://schemas.openxmlformats.org/officeDocument/2006/relationships/hyperlink" Target="file:///C:\wiki\Mohenjo-daro" TargetMode="External"/><Relationship Id="rId23" Type="http://schemas.openxmlformats.org/officeDocument/2006/relationships/image" Target="../media/image3.jpeg"/><Relationship Id="rId10" Type="http://schemas.openxmlformats.org/officeDocument/2006/relationships/hyperlink" Target="file:///C:\Users\John\Desktop\INDIA\India%20-%20Wikipedia,%20the%20free%20encyclopedia.docx#cite_note-FOOTNOTEPossehl200324.E2.80.9#cite_note-FOOTNOTEPossehl200324.E2.80.9" TargetMode="External"/><Relationship Id="rId19" Type="http://schemas.openxmlformats.org/officeDocument/2006/relationships/hyperlink" Target="file:///C:\wiki\Ajanta_Caves" TargetMode="External"/><Relationship Id="rId4" Type="http://schemas.openxmlformats.org/officeDocument/2006/relationships/hyperlink" Target="file:///C:\wiki\Mesolithic" TargetMode="External"/><Relationship Id="rId9" Type="http://schemas.openxmlformats.org/officeDocument/2006/relationships/hyperlink" Target="file:///C:\wiki\Mehrgarh" TargetMode="External"/><Relationship Id="rId14" Type="http://schemas.openxmlformats.org/officeDocument/2006/relationships/hyperlink" Target="file:///C:\Users\John\Desktop\INDIA\India%20-%20Wikipedia,%20the%20free%20encyclopedia.docx#cite_note-FOOTNOTEPossehl20032-23#cite_note-FOOTNOTEPossehl20032-23" TargetMode="External"/><Relationship Id="rId22" Type="http://schemas.openxmlformats.org/officeDocument/2006/relationships/hyperlink" Target="file:///C:\wiki\File:Indischer_Maler_des_6._Jahrhunderts_001.jpg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file:///C:\wiki\Punjab_region" TargetMode="External"/><Relationship Id="rId13" Type="http://schemas.openxmlformats.org/officeDocument/2006/relationships/hyperlink" Target="file:///C:\wiki\Deccan" TargetMode="External"/><Relationship Id="rId18" Type="http://schemas.openxmlformats.org/officeDocument/2006/relationships/hyperlink" Target="file:///C:\wiki\Irrigation_tank" TargetMode="External"/><Relationship Id="rId26" Type="http://schemas.openxmlformats.org/officeDocument/2006/relationships/hyperlink" Target="file:///C:\wiki\Gautam_Buddha" TargetMode="External"/><Relationship Id="rId3" Type="http://schemas.openxmlformats.org/officeDocument/2006/relationships/hyperlink" Target="file:///C:\wiki\Iron_age" TargetMode="External"/><Relationship Id="rId21" Type="http://schemas.openxmlformats.org/officeDocument/2006/relationships/hyperlink" Target="file:///C:\Users\John\Desktop\INDIA\India%20-%20Wikipedia,%20the%20free%20encyclopedia.docx#cite_note-FOOTNOTESingh2009319-28#cite_note-FOOTNOTESingh2009319-28" TargetMode="External"/><Relationship Id="rId7" Type="http://schemas.openxmlformats.org/officeDocument/2006/relationships/hyperlink" Target="file:///C:\wiki\Vedic_culture" TargetMode="External"/><Relationship Id="rId12" Type="http://schemas.openxmlformats.org/officeDocument/2006/relationships/hyperlink" Target="file:///C:\Users\John\Desktop\INDIA\India%20-%20Wikipedia,%20the%20free%20encyclopedia.docx#cite_note-FOOTNOTEKulkeRothermund200441#cite_note-FOOTNOTEKulkeRothermund200441" TargetMode="External"/><Relationship Id="rId17" Type="http://schemas.openxmlformats.org/officeDocument/2006/relationships/hyperlink" Target="file:///C:\Users\John\Desktop\INDIA\India%20-%20Wikipedia,%20the%20free%20encyclopedia.docx#cite_note-FOOTNOTESingh2009250.E2.80.93#cite_note-FOOTNOTESingh2009250.E2.80.93" TargetMode="External"/><Relationship Id="rId25" Type="http://schemas.openxmlformats.org/officeDocument/2006/relationships/hyperlink" Target="file:///C:\Users\John\Desktop\INDIA\India%20-%20Wikipedia,%20the%20free%20encyclopedia.docx#cite_note-FOOTNOTEKulkeRothermund200454#cite_note-FOOTNOTEKulkeRothermund200454" TargetMode="External"/><Relationship Id="rId2" Type="http://schemas.openxmlformats.org/officeDocument/2006/relationships/hyperlink" Target="file:///C:\wiki\Copper_age" TargetMode="External"/><Relationship Id="rId16" Type="http://schemas.openxmlformats.org/officeDocument/2006/relationships/hyperlink" Target="file:///C:\wiki\Megalithic" TargetMode="External"/><Relationship Id="rId20" Type="http://schemas.openxmlformats.org/officeDocument/2006/relationships/hyperlink" Target="file:///C:\wiki\Mahajanapada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C:\Users\John\Desktop\INDIA\India%20-%20Wikipedia,%20the%20free%20encyclopedia.docx#cite_note-FOOTNOTESingh2009186.E2.80.93#cite_note-FOOTNOTESingh2009186.E2.80.93" TargetMode="External"/><Relationship Id="rId11" Type="http://schemas.openxmlformats.org/officeDocument/2006/relationships/hyperlink" Target="file:///C:\wiki\Caste_system" TargetMode="External"/><Relationship Id="rId24" Type="http://schemas.openxmlformats.org/officeDocument/2006/relationships/hyperlink" Target="file:///C:\wiki\Jainism" TargetMode="External"/><Relationship Id="rId5" Type="http://schemas.openxmlformats.org/officeDocument/2006/relationships/hyperlink" Target="file:///C:\wiki\Vedas" TargetMode="External"/><Relationship Id="rId15" Type="http://schemas.openxmlformats.org/officeDocument/2006/relationships/hyperlink" Target="file:///C:\wiki\South_India" TargetMode="External"/><Relationship Id="rId23" Type="http://schemas.openxmlformats.org/officeDocument/2006/relationships/hyperlink" Target="file:///C:\wiki\Buddhism" TargetMode="External"/><Relationship Id="rId10" Type="http://schemas.openxmlformats.org/officeDocument/2006/relationships/hyperlink" Target="file:///C:\wiki\Indo-Aryan_migration" TargetMode="External"/><Relationship Id="rId19" Type="http://schemas.openxmlformats.org/officeDocument/2006/relationships/hyperlink" Target="file:///C:\wiki\Oligarchies" TargetMode="External"/><Relationship Id="rId4" Type="http://schemas.openxmlformats.org/officeDocument/2006/relationships/hyperlink" Target="file:///C:\Users\John\Desktop\INDIA\India%20-%20Wikipedia,%20the%20free%20encyclopedia.docx#cite_note-FOOTNOTESingh2009255-24#cite_note-FOOTNOTESingh2009255-24" TargetMode="External"/><Relationship Id="rId9" Type="http://schemas.openxmlformats.org/officeDocument/2006/relationships/hyperlink" Target="file:///C:\wiki\Ganges_Plain" TargetMode="External"/><Relationship Id="rId14" Type="http://schemas.openxmlformats.org/officeDocument/2006/relationships/hyperlink" Target="file:///C:\wiki\Chiefdom" TargetMode="External"/><Relationship Id="rId22" Type="http://schemas.openxmlformats.org/officeDocument/2006/relationships/hyperlink" Target="file:///C:\Users\John\Desktop\INDIA\India%20-%20Wikipedia,%20the%20free%20encyclopedia.docx#cite_note-FOOTNOTEKulkeRothermund200453#cite_note-FOOTNOTEKulkeRothermund200453" TargetMode="External"/><Relationship Id="rId27" Type="http://schemas.openxmlformats.org/officeDocument/2006/relationships/hyperlink" Target="file:///C:\Users\John\Desktop\INDIA\India%20-%20Wikipedia,%20the%20free%20encyclopedia.docx#cite_note-FOOTNOTEStein200867.E2.80.936#cite_note-FOOTNOTEStein200867.E2.80.936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file:///C:\wiki\Mauryan_Empire" TargetMode="External"/><Relationship Id="rId13" Type="http://schemas.openxmlformats.org/officeDocument/2006/relationships/hyperlink" Target="file:///C:\Users\John\Desktop\INDIA\India%20-%20Wikipedia,%20the%20free%20encyclopedia.docx#cite_note-FOOTNOTESingh2009367-36#cite_note-FOOTNOTESingh2009367-36" TargetMode="External"/><Relationship Id="rId18" Type="http://schemas.openxmlformats.org/officeDocument/2006/relationships/hyperlink" Target="file:///C:\wiki\Cholas" TargetMode="External"/><Relationship Id="rId26" Type="http://schemas.openxmlformats.org/officeDocument/2006/relationships/hyperlink" Target="file:///C:\Users\John\Desktop\INDIA\India%20-%20Wikipedia,%20the%20free%20encyclopedia.docx#cite_note-FOOTNOTEStein200892.E2.80.939#cite_note-FOOTNOTEStein200892.E2.80.939" TargetMode="External"/><Relationship Id="rId3" Type="http://schemas.openxmlformats.org/officeDocument/2006/relationships/hyperlink" Target="file:///C:\Users\John\Desktop\INDIA\India%20-%20Wikipedia,%20the%20free%20encyclopedia.docx#cite_note-FOOTNOTESingh2009312.E2.80.93#cite_note-FOOTNOTESingh2009312.E2.80.93" TargetMode="External"/><Relationship Id="rId21" Type="http://schemas.openxmlformats.org/officeDocument/2006/relationships/hyperlink" Target="file:///C:\wiki\West_Asia" TargetMode="External"/><Relationship Id="rId34" Type="http://schemas.openxmlformats.org/officeDocument/2006/relationships/hyperlink" Target="file:///C:\wiki\History_of_Indian_science_and_technology" TargetMode="External"/><Relationship Id="rId7" Type="http://schemas.openxmlformats.org/officeDocument/2006/relationships/hyperlink" Target="file:///C:\wiki\Magadha" TargetMode="External"/><Relationship Id="rId12" Type="http://schemas.openxmlformats.org/officeDocument/2006/relationships/hyperlink" Target="file:///C:\wiki\Dhamma" TargetMode="External"/><Relationship Id="rId17" Type="http://schemas.openxmlformats.org/officeDocument/2006/relationships/hyperlink" Target="file:///C:\wiki\Chera_Dynasty" TargetMode="External"/><Relationship Id="rId25" Type="http://schemas.openxmlformats.org/officeDocument/2006/relationships/hyperlink" Target="file:///C:\wiki\Patriarchy" TargetMode="External"/><Relationship Id="rId33" Type="http://schemas.openxmlformats.org/officeDocument/2006/relationships/hyperlink" Target="file:///C:\wiki\Sanskrit_literature#Classical_Sanskrit_literature" TargetMode="External"/><Relationship Id="rId2" Type="http://schemas.openxmlformats.org/officeDocument/2006/relationships/hyperlink" Target="file:///C:\wiki\Mahavira" TargetMode="External"/><Relationship Id="rId16" Type="http://schemas.openxmlformats.org/officeDocument/2006/relationships/hyperlink" Target="file:///C:\wiki\Tamil_language" TargetMode="External"/><Relationship Id="rId20" Type="http://schemas.openxmlformats.org/officeDocument/2006/relationships/hyperlink" Target="file:///C:\wiki\Roman_Empire" TargetMode="External"/><Relationship Id="rId29" Type="http://schemas.openxmlformats.org/officeDocument/2006/relationships/hyperlink" Target="file:///C:\Users\John\Desktop\INDIA\India%20-%20Wikipedia,%20the%20free%20encyclopedia.docx#cite_note-FOOTNOTESingh2009545-42#cite_note-FOOTNOTESingh2009545-4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C:\Users\John\Desktop\INDIA\India%20-%20Wikipedia,%20the%20free%20encyclopedia.docx#cite_note-FOOTNOTESingh2009319-28#cite_note-FOOTNOTESingh2009319-28" TargetMode="External"/><Relationship Id="rId11" Type="http://schemas.openxmlformats.org/officeDocument/2006/relationships/hyperlink" Target="file:///C:\wiki\Ashoka_the_Great" TargetMode="External"/><Relationship Id="rId24" Type="http://schemas.openxmlformats.org/officeDocument/2006/relationships/hyperlink" Target="file:///C:\Users\John\Desktop\INDIA\India%20-%20Wikipedia,%20the%20free%20encyclopedia.docx#cite_note-FOOTNOTESingh2009408.E2.80.93#cite_note-FOOTNOTESingh2009408.E2.80.93" TargetMode="External"/><Relationship Id="rId32" Type="http://schemas.openxmlformats.org/officeDocument/2006/relationships/hyperlink" Target="file:///C:\wiki\Indian_architecture" TargetMode="External"/><Relationship Id="rId37" Type="http://schemas.openxmlformats.org/officeDocument/2006/relationships/hyperlink" Target="file:///C:\wiki\Indian_mathematics" TargetMode="External"/><Relationship Id="rId5" Type="http://schemas.openxmlformats.org/officeDocument/2006/relationships/hyperlink" Target="file:///C:\Users\John\Desktop\INDIA\India%20-%20Wikipedia,%20the%20free%20encyclopedia.docx#cite_note-FOOTNOTESingh2009300-33#cite_note-FOOTNOTESingh2009300-33" TargetMode="External"/><Relationship Id="rId15" Type="http://schemas.openxmlformats.org/officeDocument/2006/relationships/hyperlink" Target="file:///C:\wiki\Sangam_literature" TargetMode="External"/><Relationship Id="rId23" Type="http://schemas.openxmlformats.org/officeDocument/2006/relationships/hyperlink" Target="file:///C:\Users\John\Desktop\INDIA\India%20-%20Wikipedia,%20the%20free%20encyclopedia.docx#cite_note-FOOTNOTEStein200889.E2.80.939#cite_note-FOOTNOTEStein200889.E2.80.939" TargetMode="External"/><Relationship Id="rId28" Type="http://schemas.openxmlformats.org/officeDocument/2006/relationships/hyperlink" Target="file:///C:\Users\John\Desktop\INDIA\India%20-%20Wikipedia,%20the%20free%20encyclopedia.docx#cite_note-FOOTNOTEKulkeRothermund200489#cite_note-FOOTNOTEKulkeRothermund200489" TargetMode="External"/><Relationship Id="rId36" Type="http://schemas.openxmlformats.org/officeDocument/2006/relationships/hyperlink" Target="file:///C:\wiki\Ayurveda" TargetMode="External"/><Relationship Id="rId10" Type="http://schemas.openxmlformats.org/officeDocument/2006/relationships/hyperlink" Target="file:///C:\Users\John\Desktop\INDIA\India%20-%20Wikipedia,%20the%20free%20encyclopedia.docx#cite_note-FOOTNOTEKulkeRothermund200470#cite_note-FOOTNOTEKulkeRothermund200470" TargetMode="External"/><Relationship Id="rId19" Type="http://schemas.openxmlformats.org/officeDocument/2006/relationships/hyperlink" Target="file:///C:\wiki\Pandyas" TargetMode="External"/><Relationship Id="rId31" Type="http://schemas.openxmlformats.org/officeDocument/2006/relationships/hyperlink" Target="file:///C:\wiki\Indian_sculpture" TargetMode="External"/><Relationship Id="rId4" Type="http://schemas.openxmlformats.org/officeDocument/2006/relationships/hyperlink" Target="file:///C:\wiki\Nekkhamma" TargetMode="External"/><Relationship Id="rId9" Type="http://schemas.openxmlformats.org/officeDocument/2006/relationships/hyperlink" Target="file:///C:\Users\John\Desktop\INDIA\India%20-%20Wikipedia,%20the%20free%20encyclopedia.docx#cite_note-FOOTNOTEStein200878.E2.80.937#cite_note-FOOTNOTEStein200878.E2.80.937" TargetMode="External"/><Relationship Id="rId14" Type="http://schemas.openxmlformats.org/officeDocument/2006/relationships/hyperlink" Target="file:///C:\Users\John\Desktop\INDIA\India%20-%20Wikipedia,%20the%20free%20encyclopedia.docx#cite_note-FOOTNOTEKulkeRothermund200463#cite_note-FOOTNOTEKulkeRothermund200463" TargetMode="External"/><Relationship Id="rId22" Type="http://schemas.openxmlformats.org/officeDocument/2006/relationships/hyperlink" Target="file:///C:\wiki\South-East_Asia" TargetMode="External"/><Relationship Id="rId27" Type="http://schemas.openxmlformats.org/officeDocument/2006/relationships/hyperlink" Target="file:///C:\wiki\Gupta_Empire" TargetMode="External"/><Relationship Id="rId30" Type="http://schemas.openxmlformats.org/officeDocument/2006/relationships/hyperlink" Target="file:///C:\Users\John\Desktop\INDIA\India%20-%20Wikipedia,%20the%20free%20encyclopedia.docx#cite_note-FOOTNOTEStein200898.E2.80.939#cite_note-FOOTNOTEStein200898.E2.80.939" TargetMode="External"/><Relationship Id="rId35" Type="http://schemas.openxmlformats.org/officeDocument/2006/relationships/hyperlink" Target="file:///C:\wiki\Indian_astronom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3400" y="838200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en-US" dirty="0"/>
              <a:t>TASHKENT INFORMATION TECHNOLOGY UNIVERSITY </a:t>
            </a:r>
            <a:r>
              <a:rPr lang="en-US" dirty="0" err="1"/>
              <a:t>FERGHANA</a:t>
            </a:r>
            <a:r>
              <a:rPr lang="en-US" dirty="0"/>
              <a:t> BRANCH </a:t>
            </a:r>
            <a:r>
              <a:rPr lang="ru-RU" dirty="0"/>
              <a:t/>
            </a:r>
            <a:br>
              <a:rPr lang="ru-RU" dirty="0"/>
            </a:b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THEME: ABOUT INDIA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3073" name="Рисунок 2" descr="Описание: Horizontal tricolour flag bearing, from top to bottom, deep saffron, white, and green horizontal bands. In the centre of the white band is a navy-blue wheel with 24 spokes.">
            <a:hlinkClick r:id="rId2" action="ppaction://hlinkfile" tooltip="&quot;Flag of India&quot;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971800"/>
            <a:ext cx="3939862" cy="261606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72067" y="2675467"/>
            <a:ext cx="6671733" cy="3107598"/>
          </a:xfrm>
        </p:spPr>
        <p:txBody>
          <a:bodyPr/>
          <a:lstStyle/>
          <a:p>
            <a:endParaRPr lang="en-US" dirty="0" smtClean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990600" y="5867400"/>
            <a:ext cx="6934912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000" dirty="0" smtClean="0"/>
              <a:t>Work by: 				</a:t>
            </a:r>
            <a:r>
              <a:rPr lang="en-US" sz="2000" dirty="0" err="1" smtClean="0"/>
              <a:t>Do’smatov</a:t>
            </a:r>
            <a:r>
              <a:rPr lang="en-US" sz="2000" dirty="0" smtClean="0"/>
              <a:t> </a:t>
            </a:r>
            <a:r>
              <a:rPr lang="en-US" sz="2000" dirty="0" err="1" smtClean="0"/>
              <a:t>Murodil</a:t>
            </a:r>
            <a:r>
              <a:rPr lang="en-US" sz="2000" dirty="0" smtClean="0"/>
              <a:t> </a:t>
            </a:r>
          </a:p>
          <a:p>
            <a:r>
              <a:rPr lang="en-US" sz="2000" dirty="0" smtClean="0"/>
              <a:t>Checked by: 				</a:t>
            </a:r>
            <a:r>
              <a:rPr lang="en-US" sz="2000" dirty="0" err="1" smtClean="0"/>
              <a:t>Obidova</a:t>
            </a:r>
            <a:r>
              <a:rPr lang="en-US" sz="2000" dirty="0" smtClean="0"/>
              <a:t> G.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203960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err="1"/>
              <a:t>India</a:t>
            </a:r>
            <a:r>
              <a:rPr lang="ru-RU" dirty="0"/>
              <a:t> </a:t>
            </a:r>
            <a:r>
              <a:rPr lang="ru-RU" dirty="0" err="1"/>
              <a:t>comprises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bulk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Indian</a:t>
            </a:r>
            <a:r>
              <a:rPr lang="ru-RU" dirty="0"/>
              <a:t> </a:t>
            </a:r>
            <a:r>
              <a:rPr lang="ru-RU" dirty="0" err="1"/>
              <a:t>subcontinent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lies</a:t>
            </a:r>
            <a:r>
              <a:rPr lang="ru-RU" dirty="0"/>
              <a:t> </a:t>
            </a:r>
            <a:r>
              <a:rPr lang="ru-RU" dirty="0" err="1"/>
              <a:t>atop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minor</a:t>
            </a:r>
            <a:r>
              <a:rPr lang="ru-RU" dirty="0"/>
              <a:t> </a:t>
            </a:r>
            <a:r>
              <a:rPr lang="ru-RU" u="sng" dirty="0" err="1">
                <a:hlinkClick r:id="rId2" tooltip="Indian Plate"/>
              </a:rPr>
              <a:t>Indian</a:t>
            </a:r>
            <a:r>
              <a:rPr lang="ru-RU" u="sng" dirty="0">
                <a:hlinkClick r:id="rId2" tooltip="Indian Plate"/>
              </a:rPr>
              <a:t> </a:t>
            </a:r>
            <a:r>
              <a:rPr lang="ru-RU" u="sng" dirty="0" err="1">
                <a:hlinkClick r:id="rId2" tooltip="Indian Plate"/>
              </a:rPr>
              <a:t>tectonic</a:t>
            </a:r>
            <a:r>
              <a:rPr lang="ru-RU" u="sng" dirty="0">
                <a:hlinkClick r:id="rId2" tooltip="Indian Plate"/>
              </a:rPr>
              <a:t> </a:t>
            </a:r>
            <a:r>
              <a:rPr lang="ru-RU" u="sng" dirty="0" err="1">
                <a:hlinkClick r:id="rId2" tooltip="Indian Plate"/>
              </a:rPr>
              <a:t>plate</a:t>
            </a:r>
            <a:r>
              <a:rPr lang="ru-RU" dirty="0"/>
              <a:t>, </a:t>
            </a:r>
            <a:r>
              <a:rPr lang="ru-RU" dirty="0" err="1"/>
              <a:t>which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turn</a:t>
            </a:r>
            <a:r>
              <a:rPr lang="ru-RU" dirty="0"/>
              <a:t> </a:t>
            </a:r>
            <a:r>
              <a:rPr lang="ru-RU" dirty="0" err="1"/>
              <a:t>belongs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3" tooltip="Indo-Australian Plate"/>
              </a:rPr>
              <a:t>Indo-Australian</a:t>
            </a:r>
            <a:r>
              <a:rPr lang="ru-RU" u="sng" dirty="0">
                <a:hlinkClick r:id="rId3" tooltip="Indo-Australian Plate"/>
              </a:rPr>
              <a:t> </a:t>
            </a:r>
            <a:r>
              <a:rPr lang="ru-RU" u="sng" dirty="0" err="1">
                <a:hlinkClick r:id="rId3" tooltip="Indo-Australian Plate"/>
              </a:rPr>
              <a:t>Plate</a:t>
            </a:r>
            <a:r>
              <a:rPr lang="ru-RU" dirty="0"/>
              <a:t>.</a:t>
            </a:r>
            <a:r>
              <a:rPr lang="ru-RU" u="sng" baseline="30000" dirty="0">
                <a:hlinkClick r:id="rId4"/>
              </a:rPr>
              <a:t>[101]</a:t>
            </a:r>
            <a:r>
              <a:rPr lang="ru-RU" dirty="0"/>
              <a:t> </a:t>
            </a:r>
            <a:r>
              <a:rPr lang="ru-RU" dirty="0" err="1"/>
              <a:t>India's</a:t>
            </a:r>
            <a:r>
              <a:rPr lang="ru-RU" dirty="0"/>
              <a:t> </a:t>
            </a:r>
            <a:r>
              <a:rPr lang="ru-RU" dirty="0" err="1"/>
              <a:t>defining</a:t>
            </a:r>
            <a:r>
              <a:rPr lang="ru-RU" dirty="0"/>
              <a:t> </a:t>
            </a:r>
            <a:r>
              <a:rPr lang="ru-RU" dirty="0" err="1"/>
              <a:t>geological</a:t>
            </a:r>
            <a:r>
              <a:rPr lang="ru-RU" dirty="0"/>
              <a:t> </a:t>
            </a:r>
            <a:r>
              <a:rPr lang="ru-RU" dirty="0" err="1"/>
              <a:t>processes</a:t>
            </a:r>
            <a:r>
              <a:rPr lang="ru-RU" dirty="0"/>
              <a:t> </a:t>
            </a:r>
            <a:r>
              <a:rPr lang="ru-RU" dirty="0" err="1"/>
              <a:t>commenced</a:t>
            </a:r>
            <a:r>
              <a:rPr lang="ru-RU" dirty="0"/>
              <a:t> 75 </a:t>
            </a:r>
            <a:r>
              <a:rPr lang="ru-RU" dirty="0" err="1"/>
              <a:t>million</a:t>
            </a:r>
            <a:r>
              <a:rPr lang="ru-RU" dirty="0"/>
              <a:t> </a:t>
            </a:r>
            <a:r>
              <a:rPr lang="ru-RU" dirty="0" err="1"/>
              <a:t>years</a:t>
            </a:r>
            <a:r>
              <a:rPr lang="ru-RU" dirty="0"/>
              <a:t> </a:t>
            </a:r>
            <a:r>
              <a:rPr lang="ru-RU" dirty="0" err="1"/>
              <a:t>ago</a:t>
            </a:r>
            <a:r>
              <a:rPr lang="ru-RU" dirty="0"/>
              <a:t> </a:t>
            </a:r>
            <a:r>
              <a:rPr lang="ru-RU" dirty="0" err="1"/>
              <a:t>when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Indian</a:t>
            </a:r>
            <a:r>
              <a:rPr lang="ru-RU" dirty="0"/>
              <a:t> </a:t>
            </a:r>
            <a:r>
              <a:rPr lang="ru-RU" dirty="0" err="1"/>
              <a:t>subcontinent</a:t>
            </a:r>
            <a:r>
              <a:rPr lang="ru-RU" dirty="0"/>
              <a:t>, </a:t>
            </a:r>
            <a:r>
              <a:rPr lang="ru-RU" dirty="0" err="1"/>
              <a:t>then</a:t>
            </a:r>
            <a:r>
              <a:rPr lang="ru-RU" dirty="0"/>
              <a:t> </a:t>
            </a:r>
            <a:r>
              <a:rPr lang="ru-RU" dirty="0" err="1"/>
              <a:t>part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southern</a:t>
            </a:r>
            <a:r>
              <a:rPr lang="ru-RU" dirty="0"/>
              <a:t> </a:t>
            </a:r>
            <a:r>
              <a:rPr lang="ru-RU" dirty="0" err="1"/>
              <a:t>supercontinent</a:t>
            </a:r>
            <a:r>
              <a:rPr lang="ru-RU" dirty="0"/>
              <a:t> </a:t>
            </a:r>
            <a:r>
              <a:rPr lang="ru-RU" u="sng" dirty="0" err="1">
                <a:hlinkClick r:id="rId5" tooltip="Gondwana"/>
              </a:rPr>
              <a:t>Gondwana</a:t>
            </a:r>
            <a:r>
              <a:rPr lang="ru-RU" dirty="0"/>
              <a:t>, </a:t>
            </a:r>
            <a:r>
              <a:rPr lang="ru-RU" dirty="0" err="1"/>
              <a:t>began</a:t>
            </a:r>
            <a:r>
              <a:rPr lang="ru-RU" dirty="0"/>
              <a:t> a </a:t>
            </a:r>
            <a:r>
              <a:rPr lang="ru-RU" dirty="0" err="1"/>
              <a:t>north-eastward</a:t>
            </a:r>
            <a:r>
              <a:rPr lang="ru-RU" dirty="0"/>
              <a:t> </a:t>
            </a:r>
            <a:r>
              <a:rPr lang="ru-RU" u="sng" dirty="0" err="1">
                <a:hlinkClick r:id="rId6" tooltip="Plate tectonics"/>
              </a:rPr>
              <a:t>drift</a:t>
            </a:r>
            <a:r>
              <a:rPr lang="ru-RU" dirty="0"/>
              <a:t> </a:t>
            </a:r>
            <a:r>
              <a:rPr lang="ru-RU" dirty="0" err="1"/>
              <a:t>across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then-unformed</a:t>
            </a:r>
            <a:r>
              <a:rPr lang="ru-RU" dirty="0"/>
              <a:t> </a:t>
            </a:r>
            <a:r>
              <a:rPr lang="ru-RU" dirty="0" err="1"/>
              <a:t>Indian</a:t>
            </a:r>
            <a:r>
              <a:rPr lang="ru-RU" dirty="0"/>
              <a:t> </a:t>
            </a:r>
            <a:r>
              <a:rPr lang="ru-RU" dirty="0" err="1"/>
              <a:t>Ocean</a:t>
            </a:r>
            <a:r>
              <a:rPr lang="ru-RU" dirty="0"/>
              <a:t> </a:t>
            </a:r>
            <a:r>
              <a:rPr lang="ru-RU" dirty="0" err="1"/>
              <a:t>that</a:t>
            </a:r>
            <a:r>
              <a:rPr lang="ru-RU" dirty="0"/>
              <a:t> </a:t>
            </a:r>
            <a:r>
              <a:rPr lang="ru-RU" dirty="0" err="1"/>
              <a:t>lasted</a:t>
            </a:r>
            <a:r>
              <a:rPr lang="ru-RU" dirty="0"/>
              <a:t> </a:t>
            </a:r>
            <a:r>
              <a:rPr lang="ru-RU" dirty="0" err="1"/>
              <a:t>fifty</a:t>
            </a:r>
            <a:r>
              <a:rPr lang="ru-RU" dirty="0"/>
              <a:t> </a:t>
            </a:r>
            <a:r>
              <a:rPr lang="ru-RU" dirty="0" err="1"/>
              <a:t>million</a:t>
            </a:r>
            <a:r>
              <a:rPr lang="ru-RU" dirty="0"/>
              <a:t> </a:t>
            </a:r>
            <a:r>
              <a:rPr lang="ru-RU" dirty="0" err="1"/>
              <a:t>years</a:t>
            </a:r>
            <a:r>
              <a:rPr lang="ru-RU" dirty="0"/>
              <a:t>.</a:t>
            </a:r>
            <a:r>
              <a:rPr lang="ru-RU" u="sng" baseline="30000" dirty="0">
                <a:hlinkClick r:id="rId4"/>
              </a:rPr>
              <a:t>[101]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subcontinent's</a:t>
            </a:r>
            <a:r>
              <a:rPr lang="ru-RU" dirty="0"/>
              <a:t> </a:t>
            </a:r>
            <a:r>
              <a:rPr lang="ru-RU" dirty="0" err="1"/>
              <a:t>subsequent</a:t>
            </a:r>
            <a:r>
              <a:rPr lang="ru-RU" dirty="0"/>
              <a:t> </a:t>
            </a:r>
            <a:r>
              <a:rPr lang="ru-RU" dirty="0" err="1"/>
              <a:t>collision</a:t>
            </a:r>
            <a:r>
              <a:rPr lang="ru-RU" dirty="0"/>
              <a:t> </a:t>
            </a:r>
            <a:r>
              <a:rPr lang="ru-RU" dirty="0" err="1"/>
              <a:t>with</a:t>
            </a:r>
            <a:r>
              <a:rPr lang="ru-RU" dirty="0"/>
              <a:t>,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u="sng" dirty="0" err="1">
                <a:hlinkClick r:id="rId7" tooltip="Subduction"/>
              </a:rPr>
              <a:t>subduction</a:t>
            </a:r>
            <a:r>
              <a:rPr lang="ru-RU" dirty="0"/>
              <a:t> </a:t>
            </a:r>
            <a:r>
              <a:rPr lang="ru-RU" dirty="0" err="1"/>
              <a:t>under</a:t>
            </a:r>
            <a:r>
              <a:rPr lang="ru-RU" dirty="0"/>
              <a:t>,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8" tooltip="Eurasian Plate"/>
              </a:rPr>
              <a:t>Eurasian</a:t>
            </a:r>
            <a:r>
              <a:rPr lang="ru-RU" u="sng" dirty="0">
                <a:hlinkClick r:id="rId8" tooltip="Eurasian Plate"/>
              </a:rPr>
              <a:t> </a:t>
            </a:r>
            <a:r>
              <a:rPr lang="ru-RU" u="sng" dirty="0" err="1">
                <a:hlinkClick r:id="rId8" tooltip="Eurasian Plate"/>
              </a:rPr>
              <a:t>Plate</a:t>
            </a:r>
            <a:r>
              <a:rPr lang="ru-RU" dirty="0"/>
              <a:t> </a:t>
            </a:r>
            <a:r>
              <a:rPr lang="ru-RU" dirty="0" err="1"/>
              <a:t>bore</a:t>
            </a:r>
            <a:r>
              <a:rPr lang="ru-RU" dirty="0"/>
              <a:t> </a:t>
            </a:r>
            <a:r>
              <a:rPr lang="ru-RU" dirty="0" err="1"/>
              <a:t>aloft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planet's</a:t>
            </a:r>
            <a:r>
              <a:rPr lang="ru-RU" dirty="0"/>
              <a:t> </a:t>
            </a:r>
            <a:r>
              <a:rPr lang="ru-RU" dirty="0" err="1"/>
              <a:t>highest</a:t>
            </a:r>
            <a:r>
              <a:rPr lang="ru-RU" dirty="0"/>
              <a:t> </a:t>
            </a:r>
            <a:r>
              <a:rPr lang="ru-RU" dirty="0" err="1"/>
              <a:t>mountains</a:t>
            </a:r>
            <a:r>
              <a:rPr lang="ru-RU" dirty="0"/>
              <a:t>,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9" tooltip="Himalayas"/>
              </a:rPr>
              <a:t>Himalayas</a:t>
            </a:r>
            <a:r>
              <a:rPr lang="ru-RU" dirty="0"/>
              <a:t>. </a:t>
            </a:r>
            <a:r>
              <a:rPr lang="ru-RU" dirty="0" err="1"/>
              <a:t>They</a:t>
            </a:r>
            <a:r>
              <a:rPr lang="ru-RU" dirty="0"/>
              <a:t> </a:t>
            </a:r>
            <a:r>
              <a:rPr lang="ru-RU" dirty="0" err="1"/>
              <a:t>abut</a:t>
            </a:r>
            <a:r>
              <a:rPr lang="ru-RU" dirty="0"/>
              <a:t> </a:t>
            </a:r>
            <a:r>
              <a:rPr lang="ru-RU" dirty="0" err="1"/>
              <a:t>India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10" tooltip="North India"/>
              </a:rPr>
              <a:t>north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11" tooltip="Northeast India"/>
              </a:rPr>
              <a:t>north-east</a:t>
            </a:r>
            <a:r>
              <a:rPr lang="ru-RU" dirty="0"/>
              <a:t>.</a:t>
            </a:r>
            <a:r>
              <a:rPr lang="ru-RU" u="sng" baseline="30000" dirty="0">
                <a:hlinkClick r:id="rId4"/>
              </a:rPr>
              <a:t>[101]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former</a:t>
            </a:r>
            <a:r>
              <a:rPr lang="ru-RU" dirty="0"/>
              <a:t> </a:t>
            </a:r>
            <a:r>
              <a:rPr lang="ru-RU" dirty="0" err="1"/>
              <a:t>seabed</a:t>
            </a:r>
            <a:r>
              <a:rPr lang="ru-RU" dirty="0"/>
              <a:t> </a:t>
            </a:r>
            <a:r>
              <a:rPr lang="ru-RU" dirty="0" err="1"/>
              <a:t>immediately</a:t>
            </a:r>
            <a:r>
              <a:rPr lang="ru-RU" dirty="0"/>
              <a:t> </a:t>
            </a:r>
            <a:r>
              <a:rPr lang="ru-RU" dirty="0" err="1"/>
              <a:t>south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emerging</a:t>
            </a:r>
            <a:r>
              <a:rPr lang="ru-RU" dirty="0"/>
              <a:t> </a:t>
            </a:r>
            <a:r>
              <a:rPr lang="ru-RU" dirty="0" err="1"/>
              <a:t>Himalayas</a:t>
            </a:r>
            <a:r>
              <a:rPr lang="ru-RU" dirty="0"/>
              <a:t>, </a:t>
            </a:r>
            <a:r>
              <a:rPr lang="ru-RU" dirty="0" err="1"/>
              <a:t>plate</a:t>
            </a:r>
            <a:r>
              <a:rPr lang="ru-RU" dirty="0"/>
              <a:t> </a:t>
            </a:r>
            <a:r>
              <a:rPr lang="ru-RU" dirty="0" err="1"/>
              <a:t>movement</a:t>
            </a:r>
            <a:r>
              <a:rPr lang="ru-RU" dirty="0"/>
              <a:t> </a:t>
            </a:r>
            <a:r>
              <a:rPr lang="ru-RU" dirty="0" err="1"/>
              <a:t>created</a:t>
            </a:r>
            <a:r>
              <a:rPr lang="ru-RU" dirty="0"/>
              <a:t> a </a:t>
            </a:r>
            <a:r>
              <a:rPr lang="ru-RU" dirty="0" err="1"/>
              <a:t>vast</a:t>
            </a:r>
            <a:r>
              <a:rPr lang="ru-RU" dirty="0"/>
              <a:t> </a:t>
            </a:r>
            <a:r>
              <a:rPr lang="ru-RU" u="sng" dirty="0" err="1">
                <a:hlinkClick r:id="rId12" tooltip="Trough (geology)"/>
              </a:rPr>
              <a:t>trough</a:t>
            </a:r>
            <a:r>
              <a:rPr lang="ru-RU" dirty="0"/>
              <a:t> </a:t>
            </a:r>
            <a:r>
              <a:rPr lang="ru-RU" dirty="0" err="1"/>
              <a:t>that</a:t>
            </a:r>
            <a:r>
              <a:rPr lang="ru-RU" dirty="0"/>
              <a:t> </a:t>
            </a:r>
            <a:r>
              <a:rPr lang="ru-RU" dirty="0" err="1"/>
              <a:t>has</a:t>
            </a:r>
            <a:r>
              <a:rPr lang="ru-RU" dirty="0"/>
              <a:t> </a:t>
            </a:r>
            <a:r>
              <a:rPr lang="ru-RU" dirty="0" err="1"/>
              <a:t>gradually</a:t>
            </a:r>
            <a:r>
              <a:rPr lang="ru-RU" dirty="0"/>
              <a:t> </a:t>
            </a:r>
            <a:r>
              <a:rPr lang="ru-RU" dirty="0" err="1"/>
              <a:t>filled</a:t>
            </a:r>
            <a:r>
              <a:rPr lang="ru-RU" dirty="0"/>
              <a:t> </a:t>
            </a:r>
            <a:r>
              <a:rPr lang="ru-RU" dirty="0" err="1"/>
              <a:t>with</a:t>
            </a:r>
            <a:r>
              <a:rPr lang="ru-RU" dirty="0"/>
              <a:t> </a:t>
            </a:r>
            <a:r>
              <a:rPr lang="ru-RU" dirty="0" err="1"/>
              <a:t>river-borne</a:t>
            </a:r>
            <a:r>
              <a:rPr lang="ru-RU" dirty="0"/>
              <a:t> </a:t>
            </a:r>
            <a:r>
              <a:rPr lang="ru-RU" dirty="0" err="1"/>
              <a:t>sediment</a:t>
            </a:r>
            <a:r>
              <a:rPr lang="ru-RU" dirty="0"/>
              <a:t>;</a:t>
            </a:r>
            <a:r>
              <a:rPr lang="ru-RU" u="sng" baseline="30000" dirty="0">
                <a:hlinkClick r:id="rId13"/>
              </a:rPr>
              <a:t>[102]</a:t>
            </a:r>
            <a:r>
              <a:rPr lang="ru-RU" dirty="0"/>
              <a:t> </a:t>
            </a:r>
            <a:r>
              <a:rPr lang="ru-RU" dirty="0" err="1"/>
              <a:t>it</a:t>
            </a:r>
            <a:r>
              <a:rPr lang="ru-RU" dirty="0"/>
              <a:t> </a:t>
            </a:r>
            <a:r>
              <a:rPr lang="ru-RU" dirty="0" err="1"/>
              <a:t>now</a:t>
            </a:r>
            <a:r>
              <a:rPr lang="ru-RU" dirty="0"/>
              <a:t> </a:t>
            </a:r>
            <a:r>
              <a:rPr lang="ru-RU" dirty="0" err="1"/>
              <a:t>forms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14" tooltip="Indo-Gangetic Plain"/>
              </a:rPr>
              <a:t>Indo-Gangetic</a:t>
            </a:r>
            <a:r>
              <a:rPr lang="ru-RU" u="sng" dirty="0">
                <a:hlinkClick r:id="rId14" tooltip="Indo-Gangetic Plain"/>
              </a:rPr>
              <a:t> </a:t>
            </a:r>
            <a:r>
              <a:rPr lang="ru-RU" u="sng" dirty="0" err="1">
                <a:hlinkClick r:id="rId14" tooltip="Indo-Gangetic Plain"/>
              </a:rPr>
              <a:t>Plain</a:t>
            </a:r>
            <a:r>
              <a:rPr lang="ru-RU" dirty="0"/>
              <a:t>.</a:t>
            </a:r>
            <a:r>
              <a:rPr lang="ru-RU" u="sng" baseline="30000" dirty="0">
                <a:hlinkClick r:id="rId15"/>
              </a:rPr>
              <a:t>[103]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west</a:t>
            </a:r>
            <a:r>
              <a:rPr lang="ru-RU" dirty="0"/>
              <a:t> </a:t>
            </a:r>
            <a:r>
              <a:rPr lang="ru-RU" dirty="0" err="1"/>
              <a:t>lies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16" tooltip="Thar Desert"/>
              </a:rPr>
              <a:t>Thar</a:t>
            </a:r>
            <a:r>
              <a:rPr lang="ru-RU" u="sng" dirty="0">
                <a:hlinkClick r:id="rId16" tooltip="Thar Desert"/>
              </a:rPr>
              <a:t> </a:t>
            </a:r>
            <a:r>
              <a:rPr lang="ru-RU" u="sng" dirty="0" err="1">
                <a:hlinkClick r:id="rId16" tooltip="Thar Desert"/>
              </a:rPr>
              <a:t>Desert</a:t>
            </a:r>
            <a:r>
              <a:rPr lang="ru-RU" dirty="0"/>
              <a:t>, </a:t>
            </a:r>
            <a:r>
              <a:rPr lang="ru-RU" dirty="0" err="1"/>
              <a:t>which</a:t>
            </a:r>
            <a:r>
              <a:rPr lang="ru-RU" dirty="0"/>
              <a:t> </a:t>
            </a:r>
            <a:r>
              <a:rPr lang="ru-RU" dirty="0" err="1"/>
              <a:t>is</a:t>
            </a:r>
            <a:r>
              <a:rPr lang="ru-RU" dirty="0"/>
              <a:t> </a:t>
            </a:r>
            <a:r>
              <a:rPr lang="ru-RU" dirty="0" err="1"/>
              <a:t>cut</a:t>
            </a:r>
            <a:r>
              <a:rPr lang="ru-RU" dirty="0"/>
              <a:t> </a:t>
            </a:r>
            <a:r>
              <a:rPr lang="ru-RU" dirty="0" err="1"/>
              <a:t>off</a:t>
            </a:r>
            <a:r>
              <a:rPr lang="ru-RU" dirty="0"/>
              <a:t> </a:t>
            </a:r>
            <a:r>
              <a:rPr lang="ru-RU" dirty="0" err="1"/>
              <a:t>by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17" tooltip="Aravalli Range"/>
              </a:rPr>
              <a:t>Aravalli</a:t>
            </a:r>
            <a:r>
              <a:rPr lang="ru-RU" u="sng" dirty="0">
                <a:hlinkClick r:id="rId17" tooltip="Aravalli Range"/>
              </a:rPr>
              <a:t> </a:t>
            </a:r>
            <a:r>
              <a:rPr lang="ru-RU" u="sng" dirty="0" err="1">
                <a:hlinkClick r:id="rId17" tooltip="Aravalli Range"/>
              </a:rPr>
              <a:t>Range</a:t>
            </a:r>
            <a:r>
              <a:rPr lang="ru-RU" dirty="0"/>
              <a:t>.</a:t>
            </a:r>
            <a:r>
              <a:rPr lang="ru-RU" u="sng" baseline="30000" dirty="0">
                <a:hlinkClick r:id="rId13"/>
              </a:rPr>
              <a:t>[104]</a:t>
            </a:r>
            <a:endParaRPr lang="ru-RU" dirty="0"/>
          </a:p>
          <a:p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original</a:t>
            </a:r>
            <a:r>
              <a:rPr lang="ru-RU" dirty="0"/>
              <a:t> </a:t>
            </a:r>
            <a:r>
              <a:rPr lang="ru-RU" dirty="0" err="1"/>
              <a:t>Indian</a:t>
            </a:r>
            <a:r>
              <a:rPr lang="ru-RU" dirty="0"/>
              <a:t> </a:t>
            </a:r>
            <a:r>
              <a:rPr lang="ru-RU" dirty="0" err="1"/>
              <a:t>plate</a:t>
            </a:r>
            <a:r>
              <a:rPr lang="ru-RU" dirty="0"/>
              <a:t> </a:t>
            </a:r>
            <a:r>
              <a:rPr lang="ru-RU" dirty="0" err="1"/>
              <a:t>survives</a:t>
            </a:r>
            <a:r>
              <a:rPr lang="ru-RU" dirty="0"/>
              <a:t> </a:t>
            </a:r>
            <a:r>
              <a:rPr lang="ru-RU" dirty="0" err="1"/>
              <a:t>as</a:t>
            </a:r>
            <a:r>
              <a:rPr lang="ru-RU" dirty="0"/>
              <a:t> </a:t>
            </a:r>
            <a:r>
              <a:rPr lang="ru-RU" dirty="0" err="1"/>
              <a:t>peninsular</a:t>
            </a:r>
            <a:r>
              <a:rPr lang="ru-RU" dirty="0"/>
              <a:t> </a:t>
            </a:r>
            <a:r>
              <a:rPr lang="ru-RU" dirty="0" err="1"/>
              <a:t>India</a:t>
            </a:r>
            <a:r>
              <a:rPr lang="ru-RU" dirty="0"/>
              <a:t>,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oldest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geologically</a:t>
            </a:r>
            <a:r>
              <a:rPr lang="ru-RU" dirty="0"/>
              <a:t> </a:t>
            </a:r>
            <a:r>
              <a:rPr lang="ru-RU" dirty="0" err="1"/>
              <a:t>most</a:t>
            </a:r>
            <a:r>
              <a:rPr lang="ru-RU" dirty="0"/>
              <a:t> </a:t>
            </a:r>
            <a:r>
              <a:rPr lang="ru-RU" dirty="0" err="1"/>
              <a:t>stable</a:t>
            </a:r>
            <a:r>
              <a:rPr lang="ru-RU" dirty="0"/>
              <a:t> </a:t>
            </a:r>
            <a:r>
              <a:rPr lang="ru-RU" dirty="0" err="1"/>
              <a:t>part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India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extends</a:t>
            </a:r>
            <a:r>
              <a:rPr lang="ru-RU" dirty="0"/>
              <a:t> </a:t>
            </a:r>
            <a:r>
              <a:rPr lang="ru-RU" dirty="0" err="1"/>
              <a:t>as</a:t>
            </a:r>
            <a:r>
              <a:rPr lang="ru-RU" dirty="0"/>
              <a:t> </a:t>
            </a:r>
            <a:r>
              <a:rPr lang="ru-RU" dirty="0" err="1"/>
              <a:t>far</a:t>
            </a:r>
            <a:r>
              <a:rPr lang="ru-RU" dirty="0"/>
              <a:t> </a:t>
            </a:r>
            <a:r>
              <a:rPr lang="ru-RU" dirty="0" err="1"/>
              <a:t>north</a:t>
            </a:r>
            <a:r>
              <a:rPr lang="ru-RU" dirty="0"/>
              <a:t> </a:t>
            </a:r>
            <a:r>
              <a:rPr lang="ru-RU" dirty="0" err="1"/>
              <a:t>as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18" tooltip="Satpura Range"/>
              </a:rPr>
              <a:t>Satpura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u="sng" dirty="0" err="1">
                <a:hlinkClick r:id="rId19" tooltip="Vindhya Range"/>
              </a:rPr>
              <a:t>Vindhya</a:t>
            </a:r>
            <a:r>
              <a:rPr lang="ru-RU" dirty="0"/>
              <a:t> </a:t>
            </a:r>
            <a:r>
              <a:rPr lang="ru-RU" dirty="0" err="1"/>
              <a:t>ranges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central</a:t>
            </a:r>
            <a:r>
              <a:rPr lang="ru-RU" dirty="0"/>
              <a:t> </a:t>
            </a:r>
            <a:r>
              <a:rPr lang="ru-RU" dirty="0" err="1"/>
              <a:t>India</a:t>
            </a:r>
            <a:r>
              <a:rPr lang="ru-RU" dirty="0"/>
              <a:t>. </a:t>
            </a:r>
            <a:r>
              <a:rPr lang="ru-RU" dirty="0" err="1"/>
              <a:t>These</a:t>
            </a:r>
            <a:r>
              <a:rPr lang="ru-RU" dirty="0"/>
              <a:t> </a:t>
            </a:r>
            <a:r>
              <a:rPr lang="ru-RU" dirty="0" err="1"/>
              <a:t>parallel</a:t>
            </a:r>
            <a:r>
              <a:rPr lang="ru-RU" dirty="0"/>
              <a:t> </a:t>
            </a:r>
            <a:r>
              <a:rPr lang="ru-RU" dirty="0" err="1"/>
              <a:t>ranges</a:t>
            </a:r>
            <a:r>
              <a:rPr lang="ru-RU" dirty="0"/>
              <a:t> </a:t>
            </a:r>
            <a:r>
              <a:rPr lang="ru-RU" dirty="0" err="1"/>
              <a:t>run</a:t>
            </a:r>
            <a:r>
              <a:rPr lang="ru-RU" dirty="0"/>
              <a:t> </a:t>
            </a:r>
            <a:r>
              <a:rPr lang="ru-RU" dirty="0" err="1"/>
              <a:t>from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Arabian</a:t>
            </a:r>
            <a:r>
              <a:rPr lang="ru-RU" dirty="0"/>
              <a:t> </a:t>
            </a:r>
            <a:r>
              <a:rPr lang="ru-RU" dirty="0" err="1"/>
              <a:t>Sea</a:t>
            </a:r>
            <a:r>
              <a:rPr lang="ru-RU" dirty="0"/>
              <a:t> </a:t>
            </a:r>
            <a:r>
              <a:rPr lang="ru-RU" dirty="0" err="1"/>
              <a:t>coast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Gujarat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west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coal-rich</a:t>
            </a:r>
            <a:r>
              <a:rPr lang="ru-RU" dirty="0"/>
              <a:t> </a:t>
            </a:r>
            <a:r>
              <a:rPr lang="ru-RU" u="sng" dirty="0" err="1">
                <a:hlinkClick r:id="rId20" tooltip="Chota Nagpur Plateau"/>
              </a:rPr>
              <a:t>Chota</a:t>
            </a:r>
            <a:r>
              <a:rPr lang="ru-RU" u="sng" dirty="0">
                <a:hlinkClick r:id="rId20" tooltip="Chota Nagpur Plateau"/>
              </a:rPr>
              <a:t> </a:t>
            </a:r>
            <a:r>
              <a:rPr lang="ru-RU" u="sng" dirty="0" err="1">
                <a:hlinkClick r:id="rId20" tooltip="Chota Nagpur Plateau"/>
              </a:rPr>
              <a:t>Nagpur</a:t>
            </a:r>
            <a:r>
              <a:rPr lang="ru-RU" u="sng" dirty="0">
                <a:hlinkClick r:id="rId20" tooltip="Chota Nagpur Plateau"/>
              </a:rPr>
              <a:t> </a:t>
            </a:r>
            <a:r>
              <a:rPr lang="ru-RU" u="sng" dirty="0" err="1">
                <a:hlinkClick r:id="rId20" tooltip="Chota Nagpur Plateau"/>
              </a:rPr>
              <a:t>Plateau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Jharkhand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east</a:t>
            </a:r>
            <a:r>
              <a:rPr lang="ru-RU" dirty="0"/>
              <a:t>.</a:t>
            </a:r>
            <a:r>
              <a:rPr lang="ru-RU" u="sng" baseline="30000" dirty="0">
                <a:hlinkClick r:id="rId13"/>
              </a:rPr>
              <a:t>[105]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south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remaining</a:t>
            </a:r>
            <a:r>
              <a:rPr lang="ru-RU" dirty="0"/>
              <a:t> </a:t>
            </a:r>
            <a:r>
              <a:rPr lang="ru-RU" dirty="0" err="1"/>
              <a:t>peninsular</a:t>
            </a:r>
            <a:r>
              <a:rPr lang="ru-RU" dirty="0"/>
              <a:t> </a:t>
            </a:r>
            <a:r>
              <a:rPr lang="ru-RU" dirty="0" err="1"/>
              <a:t>landmass</a:t>
            </a:r>
            <a:r>
              <a:rPr lang="ru-RU" dirty="0"/>
              <a:t>,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21" tooltip="Deccan Plateau"/>
              </a:rPr>
              <a:t>Deccan</a:t>
            </a:r>
            <a:r>
              <a:rPr lang="ru-RU" u="sng" dirty="0">
                <a:hlinkClick r:id="rId21" tooltip="Deccan Plateau"/>
              </a:rPr>
              <a:t> </a:t>
            </a:r>
            <a:r>
              <a:rPr lang="ru-RU" u="sng" dirty="0" err="1">
                <a:hlinkClick r:id="rId21" tooltip="Deccan Plateau"/>
              </a:rPr>
              <a:t>Plateau</a:t>
            </a:r>
            <a:r>
              <a:rPr lang="ru-RU" dirty="0"/>
              <a:t>, </a:t>
            </a:r>
            <a:r>
              <a:rPr lang="ru-RU" dirty="0" err="1"/>
              <a:t>is</a:t>
            </a:r>
            <a:r>
              <a:rPr lang="ru-RU" dirty="0"/>
              <a:t> </a:t>
            </a:r>
            <a:r>
              <a:rPr lang="ru-RU" dirty="0" err="1"/>
              <a:t>flanked</a:t>
            </a:r>
            <a:r>
              <a:rPr lang="ru-RU" dirty="0"/>
              <a:t> </a:t>
            </a:r>
            <a:r>
              <a:rPr lang="ru-RU" dirty="0" err="1"/>
              <a:t>on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west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east</a:t>
            </a:r>
            <a:r>
              <a:rPr lang="ru-RU" dirty="0"/>
              <a:t> </a:t>
            </a:r>
            <a:r>
              <a:rPr lang="ru-RU" dirty="0" err="1"/>
              <a:t>by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coastal</a:t>
            </a:r>
            <a:r>
              <a:rPr lang="ru-RU" dirty="0"/>
              <a:t> </a:t>
            </a:r>
            <a:r>
              <a:rPr lang="ru-RU" dirty="0" err="1"/>
              <a:t>ranges</a:t>
            </a:r>
            <a:r>
              <a:rPr lang="ru-RU" dirty="0"/>
              <a:t>,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22" tooltip="Western Ghats"/>
              </a:rPr>
              <a:t>Western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u="sng" dirty="0" err="1">
                <a:hlinkClick r:id="rId23" tooltip="Eastern Ghats"/>
              </a:rPr>
              <a:t>Eastern</a:t>
            </a:r>
            <a:r>
              <a:rPr lang="ru-RU" u="sng" dirty="0">
                <a:hlinkClick r:id="rId23" tooltip="Eastern Ghats"/>
              </a:rPr>
              <a:t> </a:t>
            </a:r>
            <a:r>
              <a:rPr lang="ru-RU" u="sng" dirty="0" err="1">
                <a:hlinkClick r:id="rId23" tooltip="Eastern Ghats"/>
              </a:rPr>
              <a:t>Ghats</a:t>
            </a:r>
            <a:r>
              <a:rPr lang="ru-RU" dirty="0"/>
              <a:t> </a:t>
            </a:r>
            <a:r>
              <a:rPr lang="ru-RU" dirty="0" err="1"/>
              <a:t>respectively</a:t>
            </a:r>
            <a:r>
              <a:rPr lang="ru-RU" dirty="0"/>
              <a:t>;</a:t>
            </a:r>
            <a:r>
              <a:rPr lang="ru-RU" u="sng" baseline="30000" dirty="0">
                <a:hlinkClick r:id="rId13"/>
              </a:rPr>
              <a:t>[106]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plateau</a:t>
            </a:r>
            <a:r>
              <a:rPr lang="ru-RU" dirty="0"/>
              <a:t> </a:t>
            </a:r>
            <a:r>
              <a:rPr lang="ru-RU" dirty="0" err="1"/>
              <a:t>contains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nation's</a:t>
            </a:r>
            <a:r>
              <a:rPr lang="ru-RU" dirty="0"/>
              <a:t> </a:t>
            </a:r>
            <a:r>
              <a:rPr lang="ru-RU" dirty="0" err="1"/>
              <a:t>oldest</a:t>
            </a:r>
            <a:r>
              <a:rPr lang="ru-RU" dirty="0"/>
              <a:t> </a:t>
            </a:r>
            <a:r>
              <a:rPr lang="ru-RU" dirty="0" err="1"/>
              <a:t>rock</a:t>
            </a:r>
            <a:r>
              <a:rPr lang="ru-RU" dirty="0"/>
              <a:t> </a:t>
            </a:r>
            <a:r>
              <a:rPr lang="ru-RU" dirty="0" err="1"/>
              <a:t>formations</a:t>
            </a:r>
            <a:r>
              <a:rPr lang="ru-RU" dirty="0"/>
              <a:t>, </a:t>
            </a:r>
            <a:r>
              <a:rPr lang="ru-RU" dirty="0" err="1"/>
              <a:t>some</a:t>
            </a:r>
            <a:r>
              <a:rPr lang="ru-RU" dirty="0"/>
              <a:t> </a:t>
            </a:r>
            <a:r>
              <a:rPr lang="ru-RU" dirty="0" err="1"/>
              <a:t>over</a:t>
            </a:r>
            <a:r>
              <a:rPr lang="ru-RU" dirty="0"/>
              <a:t> </a:t>
            </a:r>
            <a:r>
              <a:rPr lang="ru-RU" dirty="0" err="1"/>
              <a:t>one</a:t>
            </a:r>
            <a:r>
              <a:rPr lang="ru-RU" dirty="0"/>
              <a:t> </a:t>
            </a:r>
            <a:r>
              <a:rPr lang="ru-RU" dirty="0" err="1"/>
              <a:t>billion</a:t>
            </a:r>
            <a:r>
              <a:rPr lang="ru-RU" dirty="0"/>
              <a:t> </a:t>
            </a:r>
            <a:r>
              <a:rPr lang="ru-RU" dirty="0" err="1"/>
              <a:t>years</a:t>
            </a:r>
            <a:r>
              <a:rPr lang="ru-RU" dirty="0"/>
              <a:t> </a:t>
            </a:r>
            <a:r>
              <a:rPr lang="ru-RU" dirty="0" err="1"/>
              <a:t>old</a:t>
            </a:r>
            <a:r>
              <a:rPr lang="ru-RU" dirty="0"/>
              <a:t>. </a:t>
            </a:r>
            <a:r>
              <a:rPr lang="ru-RU" dirty="0" err="1"/>
              <a:t>Constituted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such</a:t>
            </a:r>
            <a:r>
              <a:rPr lang="ru-RU" dirty="0"/>
              <a:t> </a:t>
            </a:r>
            <a:r>
              <a:rPr lang="ru-RU" dirty="0" err="1"/>
              <a:t>fashion</a:t>
            </a:r>
            <a:r>
              <a:rPr lang="ru-RU" dirty="0"/>
              <a:t>, </a:t>
            </a:r>
            <a:r>
              <a:rPr lang="ru-RU" dirty="0" err="1"/>
              <a:t>India</a:t>
            </a:r>
            <a:r>
              <a:rPr lang="ru-RU" dirty="0"/>
              <a:t> </a:t>
            </a:r>
            <a:r>
              <a:rPr lang="ru-RU" dirty="0" err="1"/>
              <a:t>lies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north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equator</a:t>
            </a:r>
            <a:r>
              <a:rPr lang="ru-RU" dirty="0"/>
              <a:t> </a:t>
            </a:r>
            <a:r>
              <a:rPr lang="ru-RU" dirty="0" err="1"/>
              <a:t>between</a:t>
            </a:r>
            <a:r>
              <a:rPr lang="ru-RU" dirty="0"/>
              <a:t> 6° 44' </a:t>
            </a:r>
            <a:r>
              <a:rPr lang="ru-RU" dirty="0" err="1"/>
              <a:t>and</a:t>
            </a:r>
            <a:r>
              <a:rPr lang="ru-RU" dirty="0"/>
              <a:t> 35° 30' </a:t>
            </a:r>
            <a:r>
              <a:rPr lang="ru-RU" dirty="0" err="1"/>
              <a:t>north</a:t>
            </a:r>
            <a:r>
              <a:rPr lang="ru-RU" dirty="0"/>
              <a:t> </a:t>
            </a:r>
            <a:r>
              <a:rPr lang="ru-RU" dirty="0" err="1"/>
              <a:t>latitude</a:t>
            </a:r>
            <a:r>
              <a:rPr lang="ru-RU" u="sng" baseline="30000" dirty="0">
                <a:hlinkClick r:id="rId24"/>
              </a:rPr>
              <a:t>[e]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68° 7' </a:t>
            </a:r>
            <a:r>
              <a:rPr lang="ru-RU" dirty="0" err="1"/>
              <a:t>and</a:t>
            </a:r>
            <a:r>
              <a:rPr lang="ru-RU" dirty="0"/>
              <a:t> 97° 25' </a:t>
            </a:r>
            <a:r>
              <a:rPr lang="ru-RU" dirty="0" err="1"/>
              <a:t>east</a:t>
            </a:r>
            <a:r>
              <a:rPr lang="ru-RU" dirty="0"/>
              <a:t> </a:t>
            </a:r>
            <a:r>
              <a:rPr lang="ru-RU" dirty="0" err="1"/>
              <a:t>longitude</a:t>
            </a:r>
            <a:r>
              <a:rPr lang="ru-RU" dirty="0"/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Geography</a:t>
            </a:r>
            <a:endParaRPr lang="ru-RU" dirty="0"/>
          </a:p>
        </p:txBody>
      </p:sp>
      <p:pic>
        <p:nvPicPr>
          <p:cNvPr id="5122" name="Рисунок 24" descr="Описание: Map of India. Most of India is yellow (elevation 100–1000 m). Some areas in the south and mid-east are brown (above 1000 m). Major river valleys are green (below 100 m).">
            <a:hlinkClick r:id="rId25"/>
          </p:cNvPr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04800"/>
            <a:ext cx="2458768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491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Рисунок 36" descr="Описание: A clickable map of Indian states and territories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4110" y="36945"/>
            <a:ext cx="2339108" cy="274143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Объект 6"/>
          <p:cNvGraphicFramePr>
            <a:graphicFrameLocks noGrp="1"/>
          </p:cNvGraphicFramePr>
          <p:nvPr>
            <p:ph idx="1"/>
          </p:nvPr>
        </p:nvGraphicFramePr>
        <p:xfrm>
          <a:off x="871539" y="3750945"/>
          <a:ext cx="7408860" cy="12992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2215"/>
                <a:gridCol w="1852215"/>
                <a:gridCol w="1852215"/>
                <a:gridCol w="1852215"/>
              </a:tblGrid>
              <a:tr h="1299210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u="sng" dirty="0" err="1">
                          <a:effectLst/>
                          <a:hlinkClick r:id="rId3" tooltip="Andhra Pradesh"/>
                        </a:rPr>
                        <a:t>Andhra</a:t>
                      </a:r>
                      <a:r>
                        <a:rPr lang="ru-RU" sz="1200" u="sng" dirty="0">
                          <a:effectLst/>
                          <a:hlinkClick r:id="rId3" tooltip="Andhra Pradesh"/>
                        </a:rPr>
                        <a:t> </a:t>
                      </a:r>
                      <a:r>
                        <a:rPr lang="ru-RU" sz="1200" u="sng" dirty="0" err="1">
                          <a:effectLst/>
                          <a:hlinkClick r:id="rId3" tooltip="Andhra Pradesh"/>
                        </a:rPr>
                        <a:t>Pradesh</a:t>
                      </a:r>
                      <a:endParaRPr lang="ru-RU" sz="12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u="sng" dirty="0" err="1">
                          <a:effectLst/>
                          <a:hlinkClick r:id="rId4" tooltip="Arunachal Pradesh"/>
                        </a:rPr>
                        <a:t>Arunachal</a:t>
                      </a:r>
                      <a:r>
                        <a:rPr lang="ru-RU" sz="1200" u="sng" dirty="0">
                          <a:effectLst/>
                          <a:hlinkClick r:id="rId4" tooltip="Arunachal Pradesh"/>
                        </a:rPr>
                        <a:t> </a:t>
                      </a:r>
                      <a:r>
                        <a:rPr lang="ru-RU" sz="1200" u="sng" dirty="0" err="1">
                          <a:effectLst/>
                          <a:hlinkClick r:id="rId4" tooltip="Arunachal Pradesh"/>
                        </a:rPr>
                        <a:t>Pradesh</a:t>
                      </a:r>
                      <a:endParaRPr lang="ru-RU" sz="12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u="sng" dirty="0" err="1">
                          <a:effectLst/>
                          <a:hlinkClick r:id="rId5" tooltip="Assam"/>
                        </a:rPr>
                        <a:t>Assam</a:t>
                      </a:r>
                      <a:endParaRPr lang="ru-RU" sz="12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u="sng" dirty="0" err="1">
                          <a:effectLst/>
                          <a:hlinkClick r:id="rId6" tooltip="Bihar"/>
                        </a:rPr>
                        <a:t>Bihar</a:t>
                      </a:r>
                      <a:endParaRPr lang="ru-RU" sz="12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u="sng" dirty="0" err="1">
                          <a:effectLst/>
                          <a:hlinkClick r:id="rId7" tooltip="Chhattisgarh"/>
                        </a:rPr>
                        <a:t>Chhattisgarh</a:t>
                      </a:r>
                      <a:endParaRPr lang="ru-RU" sz="12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u="sng" dirty="0" err="1">
                          <a:effectLst/>
                          <a:hlinkClick r:id="rId8" tooltip="Goa"/>
                        </a:rPr>
                        <a:t>Goa</a:t>
                      </a:r>
                      <a:endParaRPr lang="ru-RU" sz="12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u="sng" dirty="0" err="1">
                          <a:effectLst/>
                          <a:hlinkClick r:id="rId9" tooltip="Gujarat"/>
                        </a:rPr>
                        <a:t>Gujarat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 startAt="8"/>
                        <a:tabLst>
                          <a:tab pos="457200" algn="l"/>
                        </a:tabLst>
                      </a:pPr>
                      <a:r>
                        <a:rPr lang="ru-RU" sz="1200" u="sng" dirty="0" err="1">
                          <a:effectLst/>
                          <a:hlinkClick r:id="rId10" tooltip="Haryana"/>
                        </a:rPr>
                        <a:t>Haryana</a:t>
                      </a:r>
                      <a:endParaRPr lang="ru-RU" sz="12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 startAt="8"/>
                        <a:tabLst>
                          <a:tab pos="457200" algn="l"/>
                        </a:tabLst>
                      </a:pPr>
                      <a:r>
                        <a:rPr lang="ru-RU" sz="1200" u="sng" dirty="0" err="1">
                          <a:effectLst/>
                          <a:hlinkClick r:id="rId11" tooltip="Himachal Pradesh"/>
                        </a:rPr>
                        <a:t>Himachal</a:t>
                      </a:r>
                      <a:r>
                        <a:rPr lang="ru-RU" sz="1200" u="sng" dirty="0">
                          <a:effectLst/>
                          <a:hlinkClick r:id="rId11" tooltip="Himachal Pradesh"/>
                        </a:rPr>
                        <a:t> </a:t>
                      </a:r>
                      <a:r>
                        <a:rPr lang="ru-RU" sz="1200" u="sng" dirty="0" err="1">
                          <a:effectLst/>
                          <a:hlinkClick r:id="rId11" tooltip="Himachal Pradesh"/>
                        </a:rPr>
                        <a:t>Pradesh</a:t>
                      </a:r>
                      <a:endParaRPr lang="ru-RU" sz="12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 startAt="8"/>
                        <a:tabLst>
                          <a:tab pos="457200" algn="l"/>
                        </a:tabLst>
                      </a:pPr>
                      <a:r>
                        <a:rPr lang="ru-RU" sz="1200" u="sng" dirty="0" err="1">
                          <a:effectLst/>
                          <a:hlinkClick r:id="rId12" tooltip="Jammu and Kashmir"/>
                        </a:rPr>
                        <a:t>Jammu</a:t>
                      </a:r>
                      <a:r>
                        <a:rPr lang="ru-RU" sz="1200" u="sng" dirty="0">
                          <a:effectLst/>
                          <a:hlinkClick r:id="rId12" tooltip="Jammu and Kashmir"/>
                        </a:rPr>
                        <a:t> </a:t>
                      </a:r>
                      <a:r>
                        <a:rPr lang="ru-RU" sz="1200" u="sng" dirty="0" err="1">
                          <a:effectLst/>
                          <a:hlinkClick r:id="rId12" tooltip="Jammu and Kashmir"/>
                        </a:rPr>
                        <a:t>and</a:t>
                      </a:r>
                      <a:r>
                        <a:rPr lang="ru-RU" sz="1200" u="sng" dirty="0">
                          <a:effectLst/>
                          <a:hlinkClick r:id="rId12" tooltip="Jammu and Kashmir"/>
                        </a:rPr>
                        <a:t> </a:t>
                      </a:r>
                      <a:r>
                        <a:rPr lang="ru-RU" sz="1200" u="sng" dirty="0" err="1">
                          <a:effectLst/>
                          <a:hlinkClick r:id="rId12" tooltip="Jammu and Kashmir"/>
                        </a:rPr>
                        <a:t>Kashmir</a:t>
                      </a:r>
                      <a:endParaRPr lang="ru-RU" sz="12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 startAt="8"/>
                        <a:tabLst>
                          <a:tab pos="457200" algn="l"/>
                        </a:tabLst>
                      </a:pPr>
                      <a:r>
                        <a:rPr lang="ru-RU" sz="1200" u="sng" dirty="0" err="1">
                          <a:effectLst/>
                          <a:hlinkClick r:id="rId13" tooltip="Jharkhand"/>
                        </a:rPr>
                        <a:t>Jharkhand</a:t>
                      </a:r>
                      <a:endParaRPr lang="ru-RU" sz="12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 startAt="8"/>
                        <a:tabLst>
                          <a:tab pos="457200" algn="l"/>
                        </a:tabLst>
                      </a:pPr>
                      <a:r>
                        <a:rPr lang="ru-RU" sz="1200" u="sng" dirty="0" err="1">
                          <a:effectLst/>
                          <a:hlinkClick r:id="rId14" tooltip="Karnataka"/>
                        </a:rPr>
                        <a:t>Karnataka</a:t>
                      </a:r>
                      <a:endParaRPr lang="ru-RU" sz="12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 startAt="8"/>
                        <a:tabLst>
                          <a:tab pos="457200" algn="l"/>
                        </a:tabLst>
                      </a:pPr>
                      <a:r>
                        <a:rPr lang="ru-RU" sz="1200" u="sng" dirty="0" err="1">
                          <a:effectLst/>
                          <a:hlinkClick r:id="rId15" tooltip="Kerala"/>
                        </a:rPr>
                        <a:t>Kerala</a:t>
                      </a:r>
                      <a:endParaRPr lang="ru-RU" sz="12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 startAt="8"/>
                        <a:tabLst>
                          <a:tab pos="457200" algn="l"/>
                        </a:tabLst>
                      </a:pPr>
                      <a:r>
                        <a:rPr lang="ru-RU" sz="1200" u="sng" dirty="0" err="1">
                          <a:effectLst/>
                          <a:hlinkClick r:id="rId16" tooltip="Madhya Pradesh"/>
                        </a:rPr>
                        <a:t>Madhya</a:t>
                      </a:r>
                      <a:r>
                        <a:rPr lang="ru-RU" sz="1200" u="sng" dirty="0">
                          <a:effectLst/>
                          <a:hlinkClick r:id="rId16" tooltip="Madhya Pradesh"/>
                        </a:rPr>
                        <a:t> </a:t>
                      </a:r>
                      <a:r>
                        <a:rPr lang="ru-RU" sz="1200" u="sng" dirty="0" err="1">
                          <a:effectLst/>
                          <a:hlinkClick r:id="rId16" tooltip="Madhya Pradesh"/>
                        </a:rPr>
                        <a:t>Pradesh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 startAt="15"/>
                        <a:tabLst>
                          <a:tab pos="457200" algn="l"/>
                        </a:tabLst>
                      </a:pPr>
                      <a:r>
                        <a:rPr lang="ru-RU" sz="1200" u="sng">
                          <a:effectLst/>
                          <a:hlinkClick r:id="rId17" tooltip="Maharashtra"/>
                        </a:rPr>
                        <a:t>Maharashtra</a:t>
                      </a:r>
                      <a:endParaRPr lang="ru-RU" sz="120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 startAt="15"/>
                        <a:tabLst>
                          <a:tab pos="457200" algn="l"/>
                        </a:tabLst>
                      </a:pPr>
                      <a:r>
                        <a:rPr lang="ru-RU" sz="1200" u="sng">
                          <a:effectLst/>
                          <a:hlinkClick r:id="rId18" tooltip="Manipur"/>
                        </a:rPr>
                        <a:t>Manipur</a:t>
                      </a:r>
                      <a:endParaRPr lang="ru-RU" sz="120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 startAt="15"/>
                        <a:tabLst>
                          <a:tab pos="457200" algn="l"/>
                        </a:tabLst>
                      </a:pPr>
                      <a:r>
                        <a:rPr lang="ru-RU" sz="1200" u="sng">
                          <a:effectLst/>
                          <a:hlinkClick r:id="rId19" tooltip="Meghalaya"/>
                        </a:rPr>
                        <a:t>Meghalaya</a:t>
                      </a:r>
                      <a:endParaRPr lang="ru-RU" sz="120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 startAt="15"/>
                        <a:tabLst>
                          <a:tab pos="457200" algn="l"/>
                        </a:tabLst>
                      </a:pPr>
                      <a:r>
                        <a:rPr lang="ru-RU" sz="1200" u="sng">
                          <a:effectLst/>
                          <a:hlinkClick r:id="rId20" tooltip="Mizoram"/>
                        </a:rPr>
                        <a:t>Mizoram</a:t>
                      </a:r>
                      <a:endParaRPr lang="ru-RU" sz="120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 startAt="15"/>
                        <a:tabLst>
                          <a:tab pos="457200" algn="l"/>
                        </a:tabLst>
                      </a:pPr>
                      <a:r>
                        <a:rPr lang="ru-RU" sz="1200" u="sng">
                          <a:effectLst/>
                          <a:hlinkClick r:id="rId21" tooltip="Nagaland"/>
                        </a:rPr>
                        <a:t>Nagaland</a:t>
                      </a:r>
                      <a:endParaRPr lang="ru-RU" sz="120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 startAt="15"/>
                        <a:tabLst>
                          <a:tab pos="457200" algn="l"/>
                        </a:tabLst>
                      </a:pPr>
                      <a:r>
                        <a:rPr lang="ru-RU" sz="1200" u="sng">
                          <a:effectLst/>
                          <a:hlinkClick r:id="rId22" tooltip="Orissa"/>
                        </a:rPr>
                        <a:t>Orissa</a:t>
                      </a:r>
                      <a:endParaRPr lang="ru-RU" sz="120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 startAt="15"/>
                        <a:tabLst>
                          <a:tab pos="457200" algn="l"/>
                        </a:tabLst>
                      </a:pPr>
                      <a:r>
                        <a:rPr lang="ru-RU" sz="1200" u="sng">
                          <a:effectLst/>
                          <a:hlinkClick r:id="rId23" tooltip="Punjab (Indian state)"/>
                        </a:rPr>
                        <a:t>Punjab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 startAt="22"/>
                        <a:tabLst>
                          <a:tab pos="457200" algn="l"/>
                        </a:tabLst>
                      </a:pPr>
                      <a:r>
                        <a:rPr lang="ru-RU" sz="1200" u="sng">
                          <a:effectLst/>
                          <a:hlinkClick r:id="rId24" tooltip="Rajasthan"/>
                        </a:rPr>
                        <a:t>Rajasthan</a:t>
                      </a:r>
                      <a:endParaRPr lang="ru-RU" sz="120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 startAt="22"/>
                        <a:tabLst>
                          <a:tab pos="457200" algn="l"/>
                        </a:tabLst>
                      </a:pPr>
                      <a:r>
                        <a:rPr lang="ru-RU" sz="1200" u="sng">
                          <a:effectLst/>
                          <a:hlinkClick r:id="rId25" tooltip="Sikkim"/>
                        </a:rPr>
                        <a:t>Sikkim</a:t>
                      </a:r>
                      <a:endParaRPr lang="ru-RU" sz="120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 startAt="22"/>
                        <a:tabLst>
                          <a:tab pos="457200" algn="l"/>
                        </a:tabLst>
                      </a:pPr>
                      <a:r>
                        <a:rPr lang="ru-RU" sz="1200" u="sng">
                          <a:effectLst/>
                          <a:hlinkClick r:id="rId26" tooltip="Tamil Nadu"/>
                        </a:rPr>
                        <a:t>Tamil Nadu</a:t>
                      </a:r>
                      <a:endParaRPr lang="ru-RU" sz="120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 startAt="22"/>
                        <a:tabLst>
                          <a:tab pos="457200" algn="l"/>
                        </a:tabLst>
                      </a:pPr>
                      <a:r>
                        <a:rPr lang="ru-RU" sz="1200" u="sng">
                          <a:effectLst/>
                          <a:hlinkClick r:id="rId27" tooltip="Tripura"/>
                        </a:rPr>
                        <a:t>Tripura</a:t>
                      </a:r>
                      <a:endParaRPr lang="ru-RU" sz="120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 startAt="22"/>
                        <a:tabLst>
                          <a:tab pos="457200" algn="l"/>
                        </a:tabLst>
                      </a:pPr>
                      <a:r>
                        <a:rPr lang="ru-RU" sz="1200" u="sng">
                          <a:effectLst/>
                          <a:hlinkClick r:id="rId28" tooltip="Uttar Pradesh"/>
                        </a:rPr>
                        <a:t>Uttar Pradesh</a:t>
                      </a:r>
                      <a:endParaRPr lang="ru-RU" sz="120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 startAt="22"/>
                        <a:tabLst>
                          <a:tab pos="457200" algn="l"/>
                        </a:tabLst>
                      </a:pPr>
                      <a:r>
                        <a:rPr lang="ru-RU" sz="1200" u="sng">
                          <a:effectLst/>
                          <a:hlinkClick r:id="rId29" tooltip="Uttarakhand"/>
                        </a:rPr>
                        <a:t>Uttarakhand</a:t>
                      </a:r>
                      <a:endParaRPr lang="ru-RU" sz="120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 startAt="22"/>
                        <a:tabLst>
                          <a:tab pos="457200" algn="l"/>
                        </a:tabLst>
                      </a:pPr>
                      <a:r>
                        <a:rPr lang="ru-RU" sz="1200" u="sng">
                          <a:effectLst/>
                          <a:hlinkClick r:id="rId30" tooltip="West Bengal"/>
                        </a:rPr>
                        <a:t>West Bengal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16345" y="381000"/>
            <a:ext cx="6781800" cy="1252728"/>
          </a:xfrm>
        </p:spPr>
        <p:txBody>
          <a:bodyPr/>
          <a:lstStyle/>
          <a:p>
            <a:r>
              <a:rPr lang="ru-RU" dirty="0" err="1"/>
              <a:t>Subdivisions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28600" y="2507673"/>
            <a:ext cx="8001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err="1"/>
              <a:t>India</a:t>
            </a:r>
            <a:r>
              <a:rPr lang="ru-RU" sz="1200" dirty="0"/>
              <a:t> </a:t>
            </a:r>
            <a:r>
              <a:rPr lang="ru-RU" sz="1200" dirty="0" err="1"/>
              <a:t>is</a:t>
            </a:r>
            <a:r>
              <a:rPr lang="ru-RU" sz="1200" dirty="0"/>
              <a:t> a </a:t>
            </a:r>
            <a:r>
              <a:rPr lang="ru-RU" sz="1200" dirty="0" err="1"/>
              <a:t>federation</a:t>
            </a:r>
            <a:r>
              <a:rPr lang="ru-RU" sz="1200" dirty="0"/>
              <a:t> </a:t>
            </a:r>
            <a:r>
              <a:rPr lang="ru-RU" sz="1200" dirty="0" err="1"/>
              <a:t>composed</a:t>
            </a:r>
            <a:r>
              <a:rPr lang="ru-RU" sz="1200" dirty="0"/>
              <a:t> </a:t>
            </a:r>
            <a:r>
              <a:rPr lang="ru-RU" sz="1200" dirty="0" err="1"/>
              <a:t>of</a:t>
            </a:r>
            <a:r>
              <a:rPr lang="ru-RU" sz="1200" dirty="0"/>
              <a:t> 28 </a:t>
            </a:r>
            <a:r>
              <a:rPr lang="ru-RU" sz="1200" dirty="0" err="1"/>
              <a:t>states</a:t>
            </a:r>
            <a:r>
              <a:rPr lang="ru-RU" sz="1200" dirty="0"/>
              <a:t> </a:t>
            </a:r>
            <a:r>
              <a:rPr lang="ru-RU" sz="1200" dirty="0" err="1"/>
              <a:t>and</a:t>
            </a:r>
            <a:r>
              <a:rPr lang="ru-RU" sz="1200" dirty="0"/>
              <a:t> 7 </a:t>
            </a:r>
            <a:r>
              <a:rPr lang="ru-RU" sz="1200" u="sng" dirty="0" err="1">
                <a:hlinkClick r:id="rId31" tooltip="Union Territory"/>
              </a:rPr>
              <a:t>union</a:t>
            </a:r>
            <a:r>
              <a:rPr lang="ru-RU" sz="1200" u="sng" dirty="0">
                <a:hlinkClick r:id="rId31" tooltip="Union Territory"/>
              </a:rPr>
              <a:t> </a:t>
            </a:r>
            <a:r>
              <a:rPr lang="ru-RU" sz="1200" u="sng" dirty="0" err="1">
                <a:hlinkClick r:id="rId31" tooltip="Union Territory"/>
              </a:rPr>
              <a:t>territories</a:t>
            </a:r>
            <a:r>
              <a:rPr lang="ru-RU" sz="1200" dirty="0"/>
              <a:t>.</a:t>
            </a:r>
            <a:r>
              <a:rPr lang="ru-RU" sz="1200" u="sng" baseline="30000" dirty="0">
                <a:hlinkClick r:id="rId32"/>
              </a:rPr>
              <a:t>[159]</a:t>
            </a:r>
            <a:r>
              <a:rPr lang="ru-RU" sz="1200" dirty="0"/>
              <a:t> </a:t>
            </a:r>
            <a:r>
              <a:rPr lang="ru-RU" sz="1200" dirty="0" err="1"/>
              <a:t>All</a:t>
            </a:r>
            <a:r>
              <a:rPr lang="ru-RU" sz="1200" dirty="0"/>
              <a:t> </a:t>
            </a:r>
            <a:r>
              <a:rPr lang="ru-RU" sz="1200" dirty="0" err="1"/>
              <a:t>states</a:t>
            </a:r>
            <a:r>
              <a:rPr lang="ru-RU" sz="1200" dirty="0"/>
              <a:t>, </a:t>
            </a:r>
            <a:r>
              <a:rPr lang="ru-RU" sz="1200" dirty="0" err="1"/>
              <a:t>as</a:t>
            </a:r>
            <a:r>
              <a:rPr lang="ru-RU" sz="1200" dirty="0"/>
              <a:t> </a:t>
            </a:r>
            <a:r>
              <a:rPr lang="ru-RU" sz="1200" dirty="0" err="1"/>
              <a:t>well</a:t>
            </a:r>
            <a:r>
              <a:rPr lang="ru-RU" sz="1200" dirty="0"/>
              <a:t> </a:t>
            </a:r>
            <a:r>
              <a:rPr lang="ru-RU" sz="1200" dirty="0" err="1"/>
              <a:t>as</a:t>
            </a:r>
            <a:r>
              <a:rPr lang="ru-RU" sz="1200" dirty="0"/>
              <a:t> </a:t>
            </a:r>
            <a:r>
              <a:rPr lang="ru-RU" sz="1200" dirty="0" err="1"/>
              <a:t>the</a:t>
            </a:r>
            <a:r>
              <a:rPr lang="ru-RU" sz="1200" dirty="0"/>
              <a:t> </a:t>
            </a:r>
            <a:r>
              <a:rPr lang="ru-RU" sz="1200" dirty="0" err="1"/>
              <a:t>union</a:t>
            </a:r>
            <a:r>
              <a:rPr lang="ru-RU" sz="1200" dirty="0"/>
              <a:t> </a:t>
            </a:r>
            <a:r>
              <a:rPr lang="ru-RU" sz="1200" dirty="0" err="1"/>
              <a:t>territories</a:t>
            </a:r>
            <a:r>
              <a:rPr lang="ru-RU" sz="1200" dirty="0"/>
              <a:t> </a:t>
            </a:r>
            <a:r>
              <a:rPr lang="ru-RU" sz="1200" dirty="0" err="1"/>
              <a:t>of</a:t>
            </a:r>
            <a:r>
              <a:rPr lang="ru-RU" sz="1200" dirty="0"/>
              <a:t> </a:t>
            </a:r>
            <a:r>
              <a:rPr lang="ru-RU" sz="1200" u="sng" dirty="0" err="1">
                <a:hlinkClick r:id="rId33" tooltip="Pondicherry"/>
              </a:rPr>
              <a:t>Pondicherry</a:t>
            </a:r>
            <a:r>
              <a:rPr lang="ru-RU" sz="1200" dirty="0"/>
              <a:t> </a:t>
            </a:r>
            <a:r>
              <a:rPr lang="ru-RU" sz="1200" dirty="0" err="1"/>
              <a:t>and</a:t>
            </a:r>
            <a:r>
              <a:rPr lang="ru-RU" sz="1200" dirty="0"/>
              <a:t> </a:t>
            </a:r>
            <a:r>
              <a:rPr lang="ru-RU" sz="1200" dirty="0" err="1"/>
              <a:t>the</a:t>
            </a:r>
            <a:r>
              <a:rPr lang="ru-RU" sz="1200" dirty="0"/>
              <a:t> </a:t>
            </a:r>
            <a:r>
              <a:rPr lang="ru-RU" sz="1200" u="sng" dirty="0" err="1">
                <a:hlinkClick r:id="rId34" tooltip="National Capital Territory of Delhi"/>
              </a:rPr>
              <a:t>National</a:t>
            </a:r>
            <a:r>
              <a:rPr lang="ru-RU" sz="1200" u="sng" dirty="0">
                <a:hlinkClick r:id="rId34" tooltip="National Capital Territory of Delhi"/>
              </a:rPr>
              <a:t> </a:t>
            </a:r>
            <a:r>
              <a:rPr lang="ru-RU" sz="1200" u="sng" dirty="0" err="1">
                <a:hlinkClick r:id="rId34" tooltip="National Capital Territory of Delhi"/>
              </a:rPr>
              <a:t>Capital</a:t>
            </a:r>
            <a:r>
              <a:rPr lang="ru-RU" sz="1200" u="sng" dirty="0">
                <a:hlinkClick r:id="rId34" tooltip="National Capital Territory of Delhi"/>
              </a:rPr>
              <a:t> </a:t>
            </a:r>
            <a:r>
              <a:rPr lang="ru-RU" sz="1200" u="sng" dirty="0" err="1">
                <a:hlinkClick r:id="rId34" tooltip="National Capital Territory of Delhi"/>
              </a:rPr>
              <a:t>Territory</a:t>
            </a:r>
            <a:r>
              <a:rPr lang="ru-RU" sz="1200" u="sng" dirty="0">
                <a:hlinkClick r:id="rId34" tooltip="National Capital Territory of Delhi"/>
              </a:rPr>
              <a:t> </a:t>
            </a:r>
            <a:r>
              <a:rPr lang="ru-RU" sz="1200" u="sng" dirty="0" err="1">
                <a:hlinkClick r:id="rId34" tooltip="National Capital Territory of Delhi"/>
              </a:rPr>
              <a:t>of</a:t>
            </a:r>
            <a:r>
              <a:rPr lang="ru-RU" sz="1200" u="sng" dirty="0">
                <a:hlinkClick r:id="rId34" tooltip="National Capital Territory of Delhi"/>
              </a:rPr>
              <a:t> </a:t>
            </a:r>
            <a:r>
              <a:rPr lang="ru-RU" sz="1200" u="sng" dirty="0" err="1">
                <a:hlinkClick r:id="rId34" tooltip="National Capital Territory of Delhi"/>
              </a:rPr>
              <a:t>Delhi</a:t>
            </a:r>
            <a:r>
              <a:rPr lang="ru-RU" sz="1200" dirty="0"/>
              <a:t>, </a:t>
            </a:r>
            <a:r>
              <a:rPr lang="ru-RU" sz="1200" dirty="0" err="1"/>
              <a:t>have</a:t>
            </a:r>
            <a:r>
              <a:rPr lang="ru-RU" sz="1200" dirty="0"/>
              <a:t> </a:t>
            </a:r>
            <a:r>
              <a:rPr lang="ru-RU" sz="1200" dirty="0" err="1"/>
              <a:t>elected</a:t>
            </a:r>
            <a:r>
              <a:rPr lang="ru-RU" sz="1200" dirty="0"/>
              <a:t> </a:t>
            </a:r>
            <a:r>
              <a:rPr lang="ru-RU" sz="1200" dirty="0" err="1"/>
              <a:t>legislatures</a:t>
            </a:r>
            <a:r>
              <a:rPr lang="ru-RU" sz="1200" dirty="0"/>
              <a:t> </a:t>
            </a:r>
            <a:r>
              <a:rPr lang="ru-RU" sz="1200" dirty="0" err="1"/>
              <a:t>and</a:t>
            </a:r>
            <a:r>
              <a:rPr lang="ru-RU" sz="1200" dirty="0"/>
              <a:t> </a:t>
            </a:r>
            <a:r>
              <a:rPr lang="ru-RU" sz="1200" dirty="0" err="1"/>
              <a:t>governments</a:t>
            </a:r>
            <a:r>
              <a:rPr lang="ru-RU" sz="1200" dirty="0"/>
              <a:t>, </a:t>
            </a:r>
            <a:r>
              <a:rPr lang="ru-RU" sz="1200" dirty="0" err="1"/>
              <a:t>both</a:t>
            </a:r>
            <a:r>
              <a:rPr lang="ru-RU" sz="1200" dirty="0"/>
              <a:t> </a:t>
            </a:r>
            <a:r>
              <a:rPr lang="ru-RU" sz="1200" dirty="0" err="1"/>
              <a:t>patterned</a:t>
            </a:r>
            <a:r>
              <a:rPr lang="ru-RU" sz="1200" dirty="0"/>
              <a:t> </a:t>
            </a:r>
            <a:r>
              <a:rPr lang="ru-RU" sz="1200" dirty="0" err="1"/>
              <a:t>on</a:t>
            </a:r>
            <a:r>
              <a:rPr lang="ru-RU" sz="1200" dirty="0"/>
              <a:t> </a:t>
            </a:r>
            <a:r>
              <a:rPr lang="ru-RU" sz="1200" dirty="0" err="1"/>
              <a:t>the</a:t>
            </a:r>
            <a:r>
              <a:rPr lang="ru-RU" sz="1200" dirty="0"/>
              <a:t> </a:t>
            </a:r>
            <a:r>
              <a:rPr lang="ru-RU" sz="1200" dirty="0" err="1"/>
              <a:t>Westminster</a:t>
            </a:r>
            <a:r>
              <a:rPr lang="ru-RU" sz="1200" dirty="0"/>
              <a:t> </a:t>
            </a:r>
            <a:r>
              <a:rPr lang="ru-RU" sz="1200" dirty="0" err="1"/>
              <a:t>model</a:t>
            </a:r>
            <a:r>
              <a:rPr lang="ru-RU" sz="1200" dirty="0"/>
              <a:t>. </a:t>
            </a:r>
            <a:r>
              <a:rPr lang="ru-RU" sz="1200" dirty="0" err="1"/>
              <a:t>The</a:t>
            </a:r>
            <a:r>
              <a:rPr lang="ru-RU" sz="1200" dirty="0"/>
              <a:t> </a:t>
            </a:r>
            <a:r>
              <a:rPr lang="ru-RU" sz="1200" dirty="0" err="1"/>
              <a:t>remaining</a:t>
            </a:r>
            <a:r>
              <a:rPr lang="ru-RU" sz="1200" dirty="0"/>
              <a:t> </a:t>
            </a:r>
            <a:r>
              <a:rPr lang="ru-RU" sz="1200" dirty="0" err="1"/>
              <a:t>five</a:t>
            </a:r>
            <a:r>
              <a:rPr lang="ru-RU" sz="1200" dirty="0"/>
              <a:t> </a:t>
            </a:r>
            <a:r>
              <a:rPr lang="ru-RU" sz="1200" dirty="0" err="1"/>
              <a:t>union</a:t>
            </a:r>
            <a:r>
              <a:rPr lang="ru-RU" sz="1200" dirty="0"/>
              <a:t> </a:t>
            </a:r>
            <a:r>
              <a:rPr lang="ru-RU" sz="1200" dirty="0" err="1"/>
              <a:t>territories</a:t>
            </a:r>
            <a:r>
              <a:rPr lang="ru-RU" sz="1200" dirty="0"/>
              <a:t> </a:t>
            </a:r>
            <a:r>
              <a:rPr lang="ru-RU" sz="1200" dirty="0" err="1"/>
              <a:t>are</a:t>
            </a:r>
            <a:r>
              <a:rPr lang="ru-RU" sz="1200" dirty="0"/>
              <a:t> </a:t>
            </a:r>
            <a:r>
              <a:rPr lang="ru-RU" sz="1200" dirty="0" err="1"/>
              <a:t>directly</a:t>
            </a:r>
            <a:r>
              <a:rPr lang="ru-RU" sz="1200" dirty="0"/>
              <a:t> </a:t>
            </a:r>
            <a:r>
              <a:rPr lang="ru-RU" sz="1200" dirty="0" err="1"/>
              <a:t>ruled</a:t>
            </a:r>
            <a:r>
              <a:rPr lang="ru-RU" sz="1200" dirty="0"/>
              <a:t> </a:t>
            </a:r>
            <a:r>
              <a:rPr lang="ru-RU" sz="1200" dirty="0" err="1"/>
              <a:t>by</a:t>
            </a:r>
            <a:r>
              <a:rPr lang="ru-RU" sz="1200" dirty="0"/>
              <a:t> </a:t>
            </a:r>
            <a:r>
              <a:rPr lang="ru-RU" sz="1200" dirty="0" err="1"/>
              <a:t>the</a:t>
            </a:r>
            <a:r>
              <a:rPr lang="ru-RU" sz="1200" dirty="0"/>
              <a:t> </a:t>
            </a:r>
            <a:r>
              <a:rPr lang="ru-RU" sz="1200" dirty="0" err="1"/>
              <a:t>Centre</a:t>
            </a:r>
            <a:r>
              <a:rPr lang="ru-RU" sz="1200" dirty="0"/>
              <a:t> </a:t>
            </a:r>
            <a:r>
              <a:rPr lang="ru-RU" sz="1200" dirty="0" err="1"/>
              <a:t>through</a:t>
            </a:r>
            <a:r>
              <a:rPr lang="ru-RU" sz="1200" dirty="0"/>
              <a:t> </a:t>
            </a:r>
            <a:r>
              <a:rPr lang="ru-RU" sz="1200" dirty="0" err="1"/>
              <a:t>appointed</a:t>
            </a:r>
            <a:r>
              <a:rPr lang="ru-RU" sz="1200" dirty="0"/>
              <a:t> </a:t>
            </a:r>
            <a:r>
              <a:rPr lang="ru-RU" sz="1200" dirty="0" err="1"/>
              <a:t>administrators</a:t>
            </a:r>
            <a:r>
              <a:rPr lang="ru-RU" sz="1200" dirty="0"/>
              <a:t>. </a:t>
            </a:r>
            <a:r>
              <a:rPr lang="ru-RU" sz="1200" dirty="0" err="1"/>
              <a:t>In</a:t>
            </a:r>
            <a:r>
              <a:rPr lang="ru-RU" sz="1200" dirty="0"/>
              <a:t> 1956, </a:t>
            </a:r>
            <a:r>
              <a:rPr lang="ru-RU" sz="1200" dirty="0" err="1"/>
              <a:t>under</a:t>
            </a:r>
            <a:r>
              <a:rPr lang="ru-RU" sz="1200" dirty="0"/>
              <a:t> </a:t>
            </a:r>
            <a:r>
              <a:rPr lang="ru-RU" sz="1200" dirty="0" err="1"/>
              <a:t>the</a:t>
            </a:r>
            <a:r>
              <a:rPr lang="ru-RU" sz="1200" dirty="0"/>
              <a:t> </a:t>
            </a:r>
            <a:r>
              <a:rPr lang="ru-RU" sz="1200" u="sng" dirty="0" err="1">
                <a:hlinkClick r:id="rId35" tooltip="States Reorganisation Act"/>
              </a:rPr>
              <a:t>States</a:t>
            </a:r>
            <a:r>
              <a:rPr lang="ru-RU" sz="1200" u="sng" dirty="0">
                <a:hlinkClick r:id="rId35" tooltip="States Reorganisation Act"/>
              </a:rPr>
              <a:t> </a:t>
            </a:r>
            <a:r>
              <a:rPr lang="ru-RU" sz="1200" u="sng" dirty="0" err="1">
                <a:hlinkClick r:id="rId35" tooltip="States Reorganisation Act"/>
              </a:rPr>
              <a:t>Reorganisation</a:t>
            </a:r>
            <a:r>
              <a:rPr lang="ru-RU" sz="1200" u="sng" dirty="0">
                <a:hlinkClick r:id="rId35" tooltip="States Reorganisation Act"/>
              </a:rPr>
              <a:t> </a:t>
            </a:r>
            <a:r>
              <a:rPr lang="ru-RU" sz="1200" u="sng" dirty="0" err="1">
                <a:hlinkClick r:id="rId35" tooltip="States Reorganisation Act"/>
              </a:rPr>
              <a:t>Act</a:t>
            </a:r>
            <a:r>
              <a:rPr lang="ru-RU" sz="1200" dirty="0"/>
              <a:t>, </a:t>
            </a:r>
            <a:r>
              <a:rPr lang="ru-RU" sz="1200" dirty="0" err="1"/>
              <a:t>states</a:t>
            </a:r>
            <a:r>
              <a:rPr lang="ru-RU" sz="1200" dirty="0"/>
              <a:t> </a:t>
            </a:r>
            <a:r>
              <a:rPr lang="ru-RU" sz="1200" dirty="0" err="1"/>
              <a:t>were</a:t>
            </a:r>
            <a:r>
              <a:rPr lang="ru-RU" sz="1200" dirty="0"/>
              <a:t> </a:t>
            </a:r>
            <a:r>
              <a:rPr lang="ru-RU" sz="1200" dirty="0" err="1"/>
              <a:t>reorganised</a:t>
            </a:r>
            <a:r>
              <a:rPr lang="ru-RU" sz="1200" dirty="0"/>
              <a:t> </a:t>
            </a:r>
            <a:r>
              <a:rPr lang="ru-RU" sz="1200" dirty="0" err="1"/>
              <a:t>on</a:t>
            </a:r>
            <a:r>
              <a:rPr lang="ru-RU" sz="1200" dirty="0"/>
              <a:t> a </a:t>
            </a:r>
            <a:r>
              <a:rPr lang="ru-RU" sz="1200" dirty="0" err="1"/>
              <a:t>linguistic</a:t>
            </a:r>
            <a:r>
              <a:rPr lang="ru-RU" sz="1200" dirty="0"/>
              <a:t> </a:t>
            </a:r>
            <a:r>
              <a:rPr lang="ru-RU" sz="1200" dirty="0" err="1"/>
              <a:t>basis</a:t>
            </a:r>
            <a:r>
              <a:rPr lang="ru-RU" sz="1200" dirty="0"/>
              <a:t>.</a:t>
            </a:r>
            <a:r>
              <a:rPr lang="ru-RU" sz="1200" u="sng" baseline="30000" dirty="0">
                <a:hlinkClick r:id="rId36"/>
              </a:rPr>
              <a:t>[160]</a:t>
            </a:r>
            <a:r>
              <a:rPr lang="ru-RU" sz="1200" dirty="0"/>
              <a:t> </a:t>
            </a:r>
            <a:r>
              <a:rPr lang="ru-RU" sz="1200" dirty="0" err="1"/>
              <a:t>Since</a:t>
            </a:r>
            <a:r>
              <a:rPr lang="ru-RU" sz="1200" dirty="0"/>
              <a:t> </a:t>
            </a:r>
            <a:r>
              <a:rPr lang="ru-RU" sz="1200" dirty="0" err="1"/>
              <a:t>then</a:t>
            </a:r>
            <a:r>
              <a:rPr lang="ru-RU" sz="1200" dirty="0"/>
              <a:t>, </a:t>
            </a:r>
            <a:r>
              <a:rPr lang="ru-RU" sz="1200" dirty="0" err="1"/>
              <a:t>their</a:t>
            </a:r>
            <a:r>
              <a:rPr lang="ru-RU" sz="1200" dirty="0"/>
              <a:t> </a:t>
            </a:r>
            <a:r>
              <a:rPr lang="ru-RU" sz="1200" dirty="0" err="1"/>
              <a:t>structure</a:t>
            </a:r>
            <a:r>
              <a:rPr lang="ru-RU" sz="1200" dirty="0"/>
              <a:t> </a:t>
            </a:r>
            <a:r>
              <a:rPr lang="ru-RU" sz="1200" dirty="0" err="1"/>
              <a:t>has</a:t>
            </a:r>
            <a:r>
              <a:rPr lang="ru-RU" sz="1200" dirty="0"/>
              <a:t> </a:t>
            </a:r>
            <a:r>
              <a:rPr lang="ru-RU" sz="1200" dirty="0" err="1"/>
              <a:t>remained</a:t>
            </a:r>
            <a:r>
              <a:rPr lang="ru-RU" sz="1200" dirty="0"/>
              <a:t> </a:t>
            </a:r>
            <a:r>
              <a:rPr lang="ru-RU" sz="1200" dirty="0" err="1"/>
              <a:t>largely</a:t>
            </a:r>
            <a:r>
              <a:rPr lang="ru-RU" sz="1200" dirty="0"/>
              <a:t> </a:t>
            </a:r>
            <a:r>
              <a:rPr lang="ru-RU" sz="1200" dirty="0" err="1"/>
              <a:t>unchanged</a:t>
            </a:r>
            <a:r>
              <a:rPr lang="ru-RU" sz="1200" dirty="0"/>
              <a:t>. </a:t>
            </a:r>
            <a:r>
              <a:rPr lang="ru-RU" sz="1200" dirty="0" err="1"/>
              <a:t>Each</a:t>
            </a:r>
            <a:r>
              <a:rPr lang="ru-RU" sz="1200" dirty="0"/>
              <a:t> </a:t>
            </a:r>
            <a:r>
              <a:rPr lang="ru-RU" sz="1200" dirty="0" err="1"/>
              <a:t>state</a:t>
            </a:r>
            <a:r>
              <a:rPr lang="ru-RU" sz="1200" dirty="0"/>
              <a:t> </a:t>
            </a:r>
            <a:r>
              <a:rPr lang="ru-RU" sz="1200" dirty="0" err="1"/>
              <a:t>or</a:t>
            </a:r>
            <a:r>
              <a:rPr lang="ru-RU" sz="1200" dirty="0"/>
              <a:t> </a:t>
            </a:r>
            <a:r>
              <a:rPr lang="ru-RU" sz="1200" dirty="0" err="1"/>
              <a:t>union</a:t>
            </a:r>
            <a:r>
              <a:rPr lang="ru-RU" sz="1200" dirty="0"/>
              <a:t> </a:t>
            </a:r>
            <a:r>
              <a:rPr lang="ru-RU" sz="1200" dirty="0" err="1"/>
              <a:t>territory</a:t>
            </a:r>
            <a:r>
              <a:rPr lang="ru-RU" sz="1200" dirty="0"/>
              <a:t> </a:t>
            </a:r>
            <a:r>
              <a:rPr lang="ru-RU" sz="1200" dirty="0" err="1"/>
              <a:t>is</a:t>
            </a:r>
            <a:r>
              <a:rPr lang="ru-RU" sz="1200" dirty="0"/>
              <a:t> </a:t>
            </a:r>
            <a:r>
              <a:rPr lang="ru-RU" sz="1200" dirty="0" err="1"/>
              <a:t>further</a:t>
            </a:r>
            <a:r>
              <a:rPr lang="ru-RU" sz="1200" dirty="0"/>
              <a:t> </a:t>
            </a:r>
            <a:r>
              <a:rPr lang="ru-RU" sz="1200" dirty="0" err="1"/>
              <a:t>divided</a:t>
            </a:r>
            <a:r>
              <a:rPr lang="ru-RU" sz="1200" dirty="0"/>
              <a:t> </a:t>
            </a:r>
            <a:r>
              <a:rPr lang="ru-RU" sz="1200" dirty="0" err="1"/>
              <a:t>into</a:t>
            </a:r>
            <a:r>
              <a:rPr lang="ru-RU" sz="1200" dirty="0"/>
              <a:t> </a:t>
            </a:r>
            <a:r>
              <a:rPr lang="ru-RU" sz="1200" dirty="0" err="1"/>
              <a:t>administrative</a:t>
            </a:r>
            <a:r>
              <a:rPr lang="ru-RU" sz="1200" dirty="0"/>
              <a:t> </a:t>
            </a:r>
            <a:r>
              <a:rPr lang="ru-RU" sz="1200" u="sng" dirty="0" err="1">
                <a:hlinkClick r:id="rId37" tooltip="Districts of India"/>
              </a:rPr>
              <a:t>districts</a:t>
            </a:r>
            <a:r>
              <a:rPr lang="ru-RU" sz="1200" dirty="0"/>
              <a:t>. </a:t>
            </a:r>
            <a:r>
              <a:rPr lang="ru-RU" sz="1200" dirty="0" err="1"/>
              <a:t>The</a:t>
            </a:r>
            <a:r>
              <a:rPr lang="ru-RU" sz="1200" dirty="0"/>
              <a:t> </a:t>
            </a:r>
            <a:r>
              <a:rPr lang="ru-RU" sz="1200" dirty="0" err="1"/>
              <a:t>districts</a:t>
            </a:r>
            <a:r>
              <a:rPr lang="ru-RU" sz="1200" dirty="0"/>
              <a:t> </a:t>
            </a:r>
            <a:r>
              <a:rPr lang="ru-RU" sz="1200" dirty="0" err="1"/>
              <a:t>in</a:t>
            </a:r>
            <a:r>
              <a:rPr lang="ru-RU" sz="1200" dirty="0"/>
              <a:t> </a:t>
            </a:r>
            <a:r>
              <a:rPr lang="ru-RU" sz="1200" dirty="0" err="1"/>
              <a:t>turn</a:t>
            </a:r>
            <a:r>
              <a:rPr lang="ru-RU" sz="1200" dirty="0"/>
              <a:t> </a:t>
            </a:r>
            <a:r>
              <a:rPr lang="ru-RU" sz="1200" dirty="0" err="1"/>
              <a:t>are</a:t>
            </a:r>
            <a:r>
              <a:rPr lang="ru-RU" sz="1200" dirty="0"/>
              <a:t> </a:t>
            </a:r>
            <a:r>
              <a:rPr lang="ru-RU" sz="1200" dirty="0" err="1"/>
              <a:t>further</a:t>
            </a:r>
            <a:r>
              <a:rPr lang="ru-RU" sz="1200" dirty="0"/>
              <a:t> </a:t>
            </a:r>
            <a:r>
              <a:rPr lang="ru-RU" sz="1200" dirty="0" err="1"/>
              <a:t>divided</a:t>
            </a:r>
            <a:r>
              <a:rPr lang="ru-RU" sz="1200" dirty="0"/>
              <a:t> </a:t>
            </a:r>
            <a:r>
              <a:rPr lang="ru-RU" sz="1200" dirty="0" err="1"/>
              <a:t>into</a:t>
            </a:r>
            <a:r>
              <a:rPr lang="ru-RU" sz="1200" dirty="0"/>
              <a:t> </a:t>
            </a:r>
            <a:r>
              <a:rPr lang="ru-RU" sz="1200" u="sng" dirty="0" err="1">
                <a:hlinkClick r:id="rId38" tooltip="Tehsil"/>
              </a:rPr>
              <a:t>tehsils</a:t>
            </a:r>
            <a:r>
              <a:rPr lang="ru-RU" sz="1200" dirty="0"/>
              <a:t> </a:t>
            </a:r>
            <a:r>
              <a:rPr lang="ru-RU" sz="1200" dirty="0" err="1"/>
              <a:t>and</a:t>
            </a:r>
            <a:r>
              <a:rPr lang="ru-RU" sz="1200" dirty="0"/>
              <a:t> </a:t>
            </a:r>
            <a:r>
              <a:rPr lang="ru-RU" sz="1200" dirty="0" err="1"/>
              <a:t>ultimately</a:t>
            </a:r>
            <a:r>
              <a:rPr lang="ru-RU" sz="1200" dirty="0"/>
              <a:t> </a:t>
            </a:r>
            <a:r>
              <a:rPr lang="ru-RU" sz="1200" dirty="0" err="1"/>
              <a:t>into</a:t>
            </a:r>
            <a:r>
              <a:rPr lang="ru-RU" sz="1200" dirty="0"/>
              <a:t> </a:t>
            </a:r>
            <a:r>
              <a:rPr lang="ru-RU" sz="1200" dirty="0" err="1"/>
              <a:t>villages</a:t>
            </a:r>
            <a:r>
              <a:rPr lang="ru-RU" sz="1200" dirty="0"/>
              <a:t>.</a:t>
            </a:r>
          </a:p>
          <a:p>
            <a:r>
              <a:rPr lang="ru-RU" sz="1200" b="1" dirty="0" err="1"/>
              <a:t>States</a:t>
            </a:r>
            <a:endParaRPr lang="ru-RU" sz="1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04800" y="5029200"/>
            <a:ext cx="1834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/>
              <a:t>Union</a:t>
            </a:r>
            <a:r>
              <a:rPr lang="ru-RU" b="1" dirty="0"/>
              <a:t> </a:t>
            </a:r>
            <a:r>
              <a:rPr lang="ru-RU" b="1" dirty="0" err="1"/>
              <a:t>territories</a:t>
            </a:r>
            <a:endParaRPr lang="ru-RU" dirty="0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2316534"/>
              </p:ext>
            </p:extLst>
          </p:nvPr>
        </p:nvGraphicFramePr>
        <p:xfrm>
          <a:off x="896938" y="5398532"/>
          <a:ext cx="7408862" cy="12992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08862"/>
              </a:tblGrid>
              <a:tr h="0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lphaUcPeriod"/>
                        <a:tabLst>
                          <a:tab pos="457200" algn="l"/>
                        </a:tabLst>
                      </a:pPr>
                      <a:r>
                        <a:rPr lang="ru-RU" sz="1200" u="sng" dirty="0" err="1">
                          <a:effectLst/>
                          <a:hlinkClick r:id="rId39" tooltip="Andaman and Nicobar Islands"/>
                        </a:rPr>
                        <a:t>Andaman</a:t>
                      </a:r>
                      <a:r>
                        <a:rPr lang="ru-RU" sz="1200" u="sng" dirty="0">
                          <a:effectLst/>
                          <a:hlinkClick r:id="rId39" tooltip="Andaman and Nicobar Islands"/>
                        </a:rPr>
                        <a:t> </a:t>
                      </a:r>
                      <a:r>
                        <a:rPr lang="ru-RU" sz="1200" u="sng" dirty="0" err="1">
                          <a:effectLst/>
                          <a:hlinkClick r:id="rId39" tooltip="Andaman and Nicobar Islands"/>
                        </a:rPr>
                        <a:t>and</a:t>
                      </a:r>
                      <a:r>
                        <a:rPr lang="ru-RU" sz="1200" u="sng" dirty="0">
                          <a:effectLst/>
                          <a:hlinkClick r:id="rId39" tooltip="Andaman and Nicobar Islands"/>
                        </a:rPr>
                        <a:t> </a:t>
                      </a:r>
                      <a:r>
                        <a:rPr lang="ru-RU" sz="1200" u="sng" dirty="0" err="1">
                          <a:effectLst/>
                          <a:hlinkClick r:id="rId39" tooltip="Andaman and Nicobar Islands"/>
                        </a:rPr>
                        <a:t>Nicobar</a:t>
                      </a:r>
                      <a:r>
                        <a:rPr lang="ru-RU" sz="1200" u="sng" dirty="0">
                          <a:effectLst/>
                          <a:hlinkClick r:id="rId39" tooltip="Andaman and Nicobar Islands"/>
                        </a:rPr>
                        <a:t> </a:t>
                      </a:r>
                      <a:r>
                        <a:rPr lang="ru-RU" sz="1200" u="sng" dirty="0" err="1">
                          <a:effectLst/>
                          <a:hlinkClick r:id="rId39" tooltip="Andaman and Nicobar Islands"/>
                        </a:rPr>
                        <a:t>Islands</a:t>
                      </a:r>
                      <a:endParaRPr lang="ru-RU" sz="12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lphaUcPeriod"/>
                        <a:tabLst>
                          <a:tab pos="457200" algn="l"/>
                        </a:tabLst>
                      </a:pPr>
                      <a:r>
                        <a:rPr lang="ru-RU" sz="1200" u="sng" dirty="0" err="1">
                          <a:effectLst/>
                          <a:hlinkClick r:id="rId40" tooltip="Chandigarh"/>
                        </a:rPr>
                        <a:t>Chandigarh</a:t>
                      </a:r>
                      <a:endParaRPr lang="ru-RU" sz="12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lphaUcPeriod"/>
                        <a:tabLst>
                          <a:tab pos="457200" algn="l"/>
                        </a:tabLst>
                      </a:pPr>
                      <a:r>
                        <a:rPr lang="ru-RU" sz="1200" u="sng" dirty="0" err="1">
                          <a:effectLst/>
                          <a:hlinkClick r:id="rId41" tooltip="Dadra and Nagar Haveli"/>
                        </a:rPr>
                        <a:t>Dadra</a:t>
                      </a:r>
                      <a:r>
                        <a:rPr lang="ru-RU" sz="1200" u="sng" dirty="0">
                          <a:effectLst/>
                          <a:hlinkClick r:id="rId41" tooltip="Dadra and Nagar Haveli"/>
                        </a:rPr>
                        <a:t> </a:t>
                      </a:r>
                      <a:r>
                        <a:rPr lang="ru-RU" sz="1200" u="sng" dirty="0" err="1">
                          <a:effectLst/>
                          <a:hlinkClick r:id="rId41" tooltip="Dadra and Nagar Haveli"/>
                        </a:rPr>
                        <a:t>and</a:t>
                      </a:r>
                      <a:r>
                        <a:rPr lang="ru-RU" sz="1200" u="sng" dirty="0">
                          <a:effectLst/>
                          <a:hlinkClick r:id="rId41" tooltip="Dadra and Nagar Haveli"/>
                        </a:rPr>
                        <a:t> </a:t>
                      </a:r>
                      <a:r>
                        <a:rPr lang="ru-RU" sz="1200" u="sng" dirty="0" err="1">
                          <a:effectLst/>
                          <a:hlinkClick r:id="rId41" tooltip="Dadra and Nagar Haveli"/>
                        </a:rPr>
                        <a:t>Nagar</a:t>
                      </a:r>
                      <a:r>
                        <a:rPr lang="ru-RU" sz="1200" u="sng" dirty="0">
                          <a:effectLst/>
                          <a:hlinkClick r:id="rId41" tooltip="Dadra and Nagar Haveli"/>
                        </a:rPr>
                        <a:t> </a:t>
                      </a:r>
                      <a:r>
                        <a:rPr lang="ru-RU" sz="1200" u="sng" dirty="0" err="1">
                          <a:effectLst/>
                          <a:hlinkClick r:id="rId41" tooltip="Dadra and Nagar Haveli"/>
                        </a:rPr>
                        <a:t>Haveli</a:t>
                      </a:r>
                      <a:endParaRPr lang="ru-RU" sz="12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lphaUcPeriod"/>
                        <a:tabLst>
                          <a:tab pos="457200" algn="l"/>
                        </a:tabLst>
                      </a:pPr>
                      <a:r>
                        <a:rPr lang="ru-RU" sz="1200" u="sng" dirty="0" err="1">
                          <a:effectLst/>
                          <a:hlinkClick r:id="rId42" tooltip="Daman and Diu"/>
                        </a:rPr>
                        <a:t>Daman</a:t>
                      </a:r>
                      <a:r>
                        <a:rPr lang="ru-RU" sz="1200" u="sng" dirty="0">
                          <a:effectLst/>
                          <a:hlinkClick r:id="rId42" tooltip="Daman and Diu"/>
                        </a:rPr>
                        <a:t> </a:t>
                      </a:r>
                      <a:r>
                        <a:rPr lang="ru-RU" sz="1200" u="sng" dirty="0" err="1">
                          <a:effectLst/>
                          <a:hlinkClick r:id="rId42" tooltip="Daman and Diu"/>
                        </a:rPr>
                        <a:t>and</a:t>
                      </a:r>
                      <a:r>
                        <a:rPr lang="ru-RU" sz="1200" u="sng" dirty="0">
                          <a:effectLst/>
                          <a:hlinkClick r:id="rId42" tooltip="Daman and Diu"/>
                        </a:rPr>
                        <a:t> </a:t>
                      </a:r>
                      <a:r>
                        <a:rPr lang="ru-RU" sz="1200" u="sng" dirty="0" err="1">
                          <a:effectLst/>
                          <a:hlinkClick r:id="rId42" tooltip="Daman and Diu"/>
                        </a:rPr>
                        <a:t>Diu</a:t>
                      </a:r>
                      <a:endParaRPr lang="ru-RU" sz="12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lphaUcPeriod"/>
                        <a:tabLst>
                          <a:tab pos="457200" algn="l"/>
                        </a:tabLst>
                      </a:pPr>
                      <a:r>
                        <a:rPr lang="ru-RU" sz="1200" u="sng" dirty="0" err="1">
                          <a:effectLst/>
                          <a:hlinkClick r:id="rId43" tooltip="Lakshadweep"/>
                        </a:rPr>
                        <a:t>Lakshadweep</a:t>
                      </a:r>
                      <a:endParaRPr lang="ru-RU" sz="12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lphaUcPeriod"/>
                        <a:tabLst>
                          <a:tab pos="457200" algn="l"/>
                        </a:tabLst>
                      </a:pPr>
                      <a:r>
                        <a:rPr lang="ru-RU" sz="1200" u="sng" dirty="0" err="1">
                          <a:effectLst/>
                          <a:hlinkClick r:id="rId44" tooltip="Delhi"/>
                        </a:rPr>
                        <a:t>National</a:t>
                      </a:r>
                      <a:r>
                        <a:rPr lang="ru-RU" sz="1200" u="sng" dirty="0">
                          <a:effectLst/>
                          <a:hlinkClick r:id="rId44" tooltip="Delhi"/>
                        </a:rPr>
                        <a:t> </a:t>
                      </a:r>
                      <a:r>
                        <a:rPr lang="ru-RU" sz="1200" u="sng" dirty="0" err="1">
                          <a:effectLst/>
                          <a:hlinkClick r:id="rId44" tooltip="Delhi"/>
                        </a:rPr>
                        <a:t>Capital</a:t>
                      </a:r>
                      <a:r>
                        <a:rPr lang="ru-RU" sz="1200" u="sng" dirty="0">
                          <a:effectLst/>
                          <a:hlinkClick r:id="rId44" tooltip="Delhi"/>
                        </a:rPr>
                        <a:t> </a:t>
                      </a:r>
                      <a:r>
                        <a:rPr lang="ru-RU" sz="1200" u="sng" dirty="0" err="1">
                          <a:effectLst/>
                          <a:hlinkClick r:id="rId44" tooltip="Delhi"/>
                        </a:rPr>
                        <a:t>Territory</a:t>
                      </a:r>
                      <a:r>
                        <a:rPr lang="ru-RU" sz="1200" u="sng" dirty="0">
                          <a:effectLst/>
                          <a:hlinkClick r:id="rId44" tooltip="Delhi"/>
                        </a:rPr>
                        <a:t> </a:t>
                      </a:r>
                      <a:r>
                        <a:rPr lang="ru-RU" sz="1200" u="sng" dirty="0" err="1">
                          <a:effectLst/>
                          <a:hlinkClick r:id="rId44" tooltip="Delhi"/>
                        </a:rPr>
                        <a:t>of</a:t>
                      </a:r>
                      <a:r>
                        <a:rPr lang="ru-RU" sz="1200" u="sng" dirty="0">
                          <a:effectLst/>
                          <a:hlinkClick r:id="rId44" tooltip="Delhi"/>
                        </a:rPr>
                        <a:t> </a:t>
                      </a:r>
                      <a:r>
                        <a:rPr lang="ru-RU" sz="1200" u="sng" dirty="0" err="1">
                          <a:effectLst/>
                          <a:hlinkClick r:id="rId44" tooltip="Delhi"/>
                        </a:rPr>
                        <a:t>Delhi</a:t>
                      </a:r>
                      <a:endParaRPr lang="ru-RU" sz="12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lphaUcPeriod"/>
                        <a:tabLst>
                          <a:tab pos="457200" algn="l"/>
                        </a:tabLst>
                      </a:pPr>
                      <a:r>
                        <a:rPr lang="ru-RU" sz="1200" u="sng" dirty="0" err="1">
                          <a:effectLst/>
                          <a:hlinkClick r:id="rId33" tooltip="Pondicherry"/>
                        </a:rPr>
                        <a:t>Pondicherry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826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solidFill>
                  <a:schemeClr val="accent2"/>
                </a:solidFill>
              </a:rPr>
              <a:t>А. </a:t>
            </a:r>
            <a:r>
              <a:rPr lang="ru-RU" sz="4400" dirty="0" err="1" smtClean="0">
                <a:solidFill>
                  <a:schemeClr val="accent2"/>
                </a:solidFill>
              </a:rPr>
              <a:t>Дилшодов</a:t>
            </a:r>
            <a:endParaRPr lang="ru-RU" sz="4400" dirty="0">
              <a:solidFill>
                <a:schemeClr val="accent2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2930519"/>
            <a:ext cx="7772400" cy="1069975"/>
          </a:xfrm>
        </p:spPr>
        <p:txBody>
          <a:bodyPr>
            <a:noAutofit/>
          </a:bodyPr>
          <a:lstStyle/>
          <a:p>
            <a:r>
              <a:rPr lang="ru-RU" sz="7000" b="1" dirty="0" err="1" smtClean="0"/>
              <a:t>India</a:t>
            </a:r>
            <a:endParaRPr lang="ru-RU" sz="7000" dirty="0"/>
          </a:p>
        </p:txBody>
      </p:sp>
      <p:pic>
        <p:nvPicPr>
          <p:cNvPr id="1029" name="Picture 5" descr="C:\Users\John\Desktop\INDIA\India - Wikipedia, the free encyclopedia_files\170px-I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635500"/>
            <a:ext cx="2159000" cy="222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John\Desktop\INDIA\India - Wikipedia, the free encyclopedia_files\170px-M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9152"/>
            <a:ext cx="1981200" cy="2959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John\Desktop\INDIA\India - Wikipedia, the free encyclopedia_files\220px-I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0"/>
            <a:ext cx="2514600" cy="2606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John\Desktop\INDIA\India - Wikipedia, the free encyclopedia_files\220px-Ma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000" y="-29152"/>
            <a:ext cx="2159000" cy="3159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John\Desktop\INDIA\India - Wikipedia, the free encyclopedia_files\220px-N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42873"/>
            <a:ext cx="2794000" cy="210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John\Desktop\INDIA\India - Wikipedia, the free encyclopedia_files\170px-Io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000" y="3621809"/>
            <a:ext cx="2159000" cy="323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9326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India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286000" y="14478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/>
              <a:t>Republic of India </a:t>
            </a:r>
            <a:endParaRPr lang="ru-RU" dirty="0"/>
          </a:p>
          <a:p>
            <a:pPr algn="ctr"/>
            <a:r>
              <a:rPr lang="hi-IN" b="1" dirty="0"/>
              <a:t>भारत गणराज्य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i="1" dirty="0" err="1"/>
              <a:t>Bhārat</a:t>
            </a:r>
            <a:r>
              <a:rPr lang="en-US" b="1" i="1" dirty="0"/>
              <a:t> </a:t>
            </a:r>
            <a:r>
              <a:rPr lang="en-US" b="1" i="1" dirty="0" err="1"/>
              <a:t>Gaṇarājya</a:t>
            </a:r>
            <a:endParaRPr lang="ru-RU" dirty="0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7686645"/>
              </p:ext>
            </p:extLst>
          </p:nvPr>
        </p:nvGraphicFramePr>
        <p:xfrm>
          <a:off x="152400" y="1676400"/>
          <a:ext cx="8228586" cy="251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Document" r:id="rId3" imgW="6018209" imgH="1788184" progId="Word.Document.8">
                  <p:embed/>
                </p:oleObj>
              </mc:Choice>
              <mc:Fallback>
                <p:oleObj name="Document" r:id="rId3" imgW="6018209" imgH="1788184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2400" y="1676400"/>
                        <a:ext cx="8228586" cy="2514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60" name="Рисунок 8" descr="Описание: Image of a globe centred on India, with India highlighted.">
            <a:hlinkClick r:id="rId5" tooltip="&quot;Image of a globe centred on India, with India highlighted.&quot;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048000"/>
            <a:ext cx="36576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9697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14036" y="1676400"/>
            <a:ext cx="380076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/>
              <a:t>Capital	New Delhi</a:t>
            </a:r>
          </a:p>
          <a:p>
            <a:r>
              <a:rPr lang="en-US" sz="1000" dirty="0" smtClean="0"/>
              <a:t>28°36.8′N77°12.5′E28.6133; 77.2083</a:t>
            </a:r>
          </a:p>
          <a:p>
            <a:endParaRPr lang="en-US" sz="1000" dirty="0" smtClean="0"/>
          </a:p>
          <a:p>
            <a:r>
              <a:rPr lang="en-US" sz="1000" dirty="0" smtClean="0"/>
              <a:t>Largest city	Mumbai</a:t>
            </a:r>
          </a:p>
          <a:p>
            <a:endParaRPr lang="en-US" sz="1000" dirty="0" smtClean="0"/>
          </a:p>
          <a:p>
            <a:r>
              <a:rPr lang="en-US" sz="1000" dirty="0" smtClean="0"/>
              <a:t>Official language(s)	Hindi, English</a:t>
            </a:r>
          </a:p>
          <a:p>
            <a:r>
              <a:rPr lang="en-US" sz="1000" dirty="0" smtClean="0"/>
              <a:t>•Hindi in the </a:t>
            </a:r>
            <a:r>
              <a:rPr lang="en-US" sz="1000" dirty="0" err="1" smtClean="0"/>
              <a:t>Devanagari</a:t>
            </a:r>
            <a:r>
              <a:rPr lang="en-US" sz="1000" dirty="0" smtClean="0"/>
              <a:t> script is the official language of the Union and English an additional language for official work.[1]</a:t>
            </a:r>
          </a:p>
          <a:p>
            <a:endParaRPr lang="en-US" sz="1000" dirty="0" smtClean="0"/>
          </a:p>
          <a:p>
            <a:r>
              <a:rPr lang="en-US" sz="1000" dirty="0" err="1" smtClean="0"/>
              <a:t>Recognised</a:t>
            </a:r>
            <a:r>
              <a:rPr lang="en-US" sz="1000" dirty="0" smtClean="0"/>
              <a:t> regional languages	Eighth Schedule</a:t>
            </a:r>
          </a:p>
          <a:p>
            <a:r>
              <a:rPr lang="en-US" sz="1000" dirty="0" smtClean="0"/>
              <a:t>•Assamese</a:t>
            </a:r>
          </a:p>
          <a:p>
            <a:r>
              <a:rPr lang="en-US" sz="1000" dirty="0" smtClean="0"/>
              <a:t>•Bengali</a:t>
            </a:r>
          </a:p>
          <a:p>
            <a:r>
              <a:rPr lang="en-US" sz="1000" dirty="0" smtClean="0"/>
              <a:t>•</a:t>
            </a:r>
            <a:r>
              <a:rPr lang="en-US" sz="1000" dirty="0" err="1" smtClean="0"/>
              <a:t>Bodo</a:t>
            </a:r>
            <a:endParaRPr lang="en-US" sz="1000" dirty="0" smtClean="0"/>
          </a:p>
          <a:p>
            <a:r>
              <a:rPr lang="en-US" sz="1000" dirty="0" smtClean="0"/>
              <a:t>•</a:t>
            </a:r>
            <a:r>
              <a:rPr lang="en-US" sz="1000" dirty="0" err="1" smtClean="0"/>
              <a:t>Dogri</a:t>
            </a:r>
            <a:endParaRPr lang="en-US" sz="1000" dirty="0" smtClean="0"/>
          </a:p>
          <a:p>
            <a:r>
              <a:rPr lang="en-US" sz="1000" dirty="0" smtClean="0"/>
              <a:t>•Gujarati</a:t>
            </a:r>
          </a:p>
          <a:p>
            <a:r>
              <a:rPr lang="en-US" sz="1000" dirty="0" smtClean="0"/>
              <a:t>•Hindi</a:t>
            </a:r>
          </a:p>
          <a:p>
            <a:r>
              <a:rPr lang="en-US" sz="1000" dirty="0" smtClean="0"/>
              <a:t>•Kannada</a:t>
            </a:r>
          </a:p>
          <a:p>
            <a:r>
              <a:rPr lang="en-US" sz="1000" dirty="0" smtClean="0"/>
              <a:t>•Kashmiri</a:t>
            </a:r>
          </a:p>
          <a:p>
            <a:r>
              <a:rPr lang="en-US" sz="1000" dirty="0" smtClean="0"/>
              <a:t>•Konkani</a:t>
            </a:r>
          </a:p>
          <a:p>
            <a:r>
              <a:rPr lang="en-US" sz="1000" dirty="0" smtClean="0"/>
              <a:t>•Maithili</a:t>
            </a:r>
          </a:p>
          <a:p>
            <a:r>
              <a:rPr lang="en-US" sz="1000" dirty="0" smtClean="0"/>
              <a:t>•Malayalam</a:t>
            </a:r>
          </a:p>
          <a:p>
            <a:r>
              <a:rPr lang="en-US" sz="1000" dirty="0" smtClean="0"/>
              <a:t>•Manipuri</a:t>
            </a:r>
          </a:p>
          <a:p>
            <a:r>
              <a:rPr lang="en-US" sz="1000" dirty="0" smtClean="0"/>
              <a:t>•Marathi</a:t>
            </a:r>
          </a:p>
          <a:p>
            <a:r>
              <a:rPr lang="en-US" sz="1000" dirty="0" smtClean="0"/>
              <a:t>•Nepali</a:t>
            </a:r>
          </a:p>
          <a:p>
            <a:r>
              <a:rPr lang="en-US" sz="1000" dirty="0" smtClean="0"/>
              <a:t>•Oriya</a:t>
            </a:r>
          </a:p>
          <a:p>
            <a:r>
              <a:rPr lang="en-US" sz="1000" dirty="0" smtClean="0"/>
              <a:t>•Punjabi</a:t>
            </a:r>
          </a:p>
          <a:p>
            <a:r>
              <a:rPr lang="en-US" sz="1000" dirty="0" smtClean="0"/>
              <a:t>•Sanskrit</a:t>
            </a:r>
          </a:p>
          <a:p>
            <a:r>
              <a:rPr lang="en-US" sz="1000" dirty="0" smtClean="0"/>
              <a:t>•Santali</a:t>
            </a:r>
          </a:p>
          <a:p>
            <a:r>
              <a:rPr lang="en-US" sz="1000" dirty="0" smtClean="0"/>
              <a:t>•Sindhi</a:t>
            </a:r>
          </a:p>
          <a:p>
            <a:r>
              <a:rPr lang="en-US" sz="1000" dirty="0" smtClean="0"/>
              <a:t>•Tamil</a:t>
            </a:r>
          </a:p>
          <a:p>
            <a:r>
              <a:rPr lang="en-US" sz="1000" dirty="0" smtClean="0"/>
              <a:t>•Telugu</a:t>
            </a:r>
          </a:p>
          <a:p>
            <a:r>
              <a:rPr lang="en-US" sz="1000" dirty="0" smtClean="0"/>
              <a:t>•Urdu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762500" y="1687354"/>
            <a:ext cx="35433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/>
              <a:t>National languages</a:t>
            </a:r>
          </a:p>
          <a:p>
            <a:r>
              <a:rPr lang="en-US" sz="1000" dirty="0" smtClean="0"/>
              <a:t>None[3]</a:t>
            </a:r>
          </a:p>
          <a:p>
            <a:endParaRPr lang="en-US" sz="1000" dirty="0" smtClean="0"/>
          </a:p>
          <a:p>
            <a:r>
              <a:rPr lang="en-US" sz="1000" dirty="0" err="1" smtClean="0"/>
              <a:t>Demonym</a:t>
            </a:r>
            <a:endParaRPr lang="en-US" sz="1000" dirty="0" smtClean="0"/>
          </a:p>
          <a:p>
            <a:r>
              <a:rPr lang="en-US" sz="1000" dirty="0" smtClean="0"/>
              <a:t>Indian</a:t>
            </a:r>
          </a:p>
          <a:p>
            <a:endParaRPr lang="en-US" sz="1000" dirty="0" smtClean="0"/>
          </a:p>
          <a:p>
            <a:r>
              <a:rPr lang="en-US" sz="1000" dirty="0" smtClean="0"/>
              <a:t>Independence</a:t>
            </a:r>
          </a:p>
          <a:p>
            <a:r>
              <a:rPr lang="en-US" sz="1000" dirty="0" smtClean="0"/>
              <a:t>From the United Kingdom </a:t>
            </a:r>
          </a:p>
          <a:p>
            <a:r>
              <a:rPr lang="en-US" sz="1000" dirty="0" smtClean="0"/>
              <a:t> - Declared	15 August 1947 </a:t>
            </a:r>
          </a:p>
          <a:p>
            <a:r>
              <a:rPr lang="en-US" sz="1000" dirty="0" smtClean="0"/>
              <a:t> - Republic</a:t>
            </a:r>
          </a:p>
          <a:p>
            <a:r>
              <a:rPr lang="en-US" sz="1000" dirty="0" smtClean="0"/>
              <a:t>26 January 1950 </a:t>
            </a:r>
          </a:p>
          <a:p>
            <a:r>
              <a:rPr lang="en-US" sz="1000" dirty="0" smtClean="0"/>
              <a:t>Area</a:t>
            </a:r>
          </a:p>
          <a:p>
            <a:endParaRPr lang="en-US" sz="1000" dirty="0" smtClean="0"/>
          </a:p>
          <a:p>
            <a:r>
              <a:rPr lang="en-US" sz="1000" dirty="0" smtClean="0"/>
              <a:t> - Total	3,287,263 km2 [A](7th)</a:t>
            </a:r>
          </a:p>
          <a:p>
            <a:r>
              <a:rPr lang="en-US" sz="1000" dirty="0" smtClean="0"/>
              <a:t>1,269,219 </a:t>
            </a:r>
            <a:r>
              <a:rPr lang="en-US" sz="1000" dirty="0" err="1" smtClean="0"/>
              <a:t>sq</a:t>
            </a:r>
            <a:r>
              <a:rPr lang="en-US" sz="1000" dirty="0" smtClean="0"/>
              <a:t> mi </a:t>
            </a:r>
          </a:p>
          <a:p>
            <a:r>
              <a:rPr lang="en-US" sz="1000" dirty="0" smtClean="0"/>
              <a:t> - Water (%)	9.56</a:t>
            </a:r>
          </a:p>
          <a:p>
            <a:r>
              <a:rPr lang="en-US" sz="1000" dirty="0" smtClean="0"/>
              <a:t>Population</a:t>
            </a:r>
          </a:p>
          <a:p>
            <a:endParaRPr lang="en-US" sz="1000" dirty="0" smtClean="0"/>
          </a:p>
          <a:p>
            <a:r>
              <a:rPr lang="en-US" sz="1000" dirty="0" smtClean="0"/>
              <a:t> - 2011 census	1,210,193,422[4] (2nd)</a:t>
            </a:r>
          </a:p>
          <a:p>
            <a:endParaRPr lang="en-US" sz="1000" dirty="0" smtClean="0"/>
          </a:p>
          <a:p>
            <a:r>
              <a:rPr lang="en-US" sz="1000" dirty="0" smtClean="0"/>
              <a:t> - Density	367.4/km2 (31st)</a:t>
            </a:r>
          </a:p>
          <a:p>
            <a:r>
              <a:rPr lang="en-US" sz="1000" dirty="0" smtClean="0"/>
              <a:t>951.5/</a:t>
            </a:r>
            <a:r>
              <a:rPr lang="en-US" sz="1000" dirty="0" err="1" smtClean="0"/>
              <a:t>sq</a:t>
            </a:r>
            <a:r>
              <a:rPr lang="en-US" sz="1000" dirty="0" smtClean="0"/>
              <a:t> mi</a:t>
            </a:r>
          </a:p>
          <a:p>
            <a:endParaRPr lang="en-US" sz="1000" dirty="0" smtClean="0"/>
          </a:p>
          <a:p>
            <a:r>
              <a:rPr lang="en-US" sz="1000" dirty="0" smtClean="0"/>
              <a:t>Currency	Indian rupee ( ) (INR)</a:t>
            </a:r>
          </a:p>
          <a:p>
            <a:endParaRPr lang="en-US" sz="1000" dirty="0" smtClean="0"/>
          </a:p>
          <a:p>
            <a:r>
              <a:rPr lang="en-US" sz="1000" dirty="0" smtClean="0"/>
              <a:t>Time zone	IST (UTC+05:30)</a:t>
            </a:r>
          </a:p>
          <a:p>
            <a:endParaRPr lang="en-US" sz="1000" dirty="0" smtClean="0"/>
          </a:p>
          <a:p>
            <a:r>
              <a:rPr lang="en-US" sz="1000" dirty="0" smtClean="0"/>
              <a:t>Drives on the	Left</a:t>
            </a:r>
          </a:p>
          <a:p>
            <a:r>
              <a:rPr lang="en-US" sz="1000" dirty="0" smtClean="0"/>
              <a:t>ISO 3166 code</a:t>
            </a:r>
          </a:p>
          <a:p>
            <a:r>
              <a:rPr lang="en-US" sz="1000" dirty="0" smtClean="0"/>
              <a:t>IN</a:t>
            </a:r>
          </a:p>
          <a:p>
            <a:endParaRPr lang="en-US" sz="1000" dirty="0" smtClean="0"/>
          </a:p>
          <a:p>
            <a:r>
              <a:rPr lang="en-US" sz="1000" dirty="0" smtClean="0"/>
              <a:t>Internet TLD</a:t>
            </a:r>
          </a:p>
          <a:p>
            <a:r>
              <a:rPr lang="en-US" sz="1000" dirty="0" smtClean="0"/>
              <a:t>.in </a:t>
            </a:r>
          </a:p>
        </p:txBody>
      </p:sp>
    </p:spTree>
    <p:extLst>
      <p:ext uri="{BB962C8B-B14F-4D97-AF65-F5344CB8AC3E}">
        <p14:creationId xmlns:p14="http://schemas.microsoft.com/office/powerpoint/2010/main" val="22577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2362200"/>
            <a:ext cx="8305799" cy="4114800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 err="1"/>
              <a:t>India</a:t>
            </a:r>
            <a:r>
              <a:rPr lang="ru-RU" dirty="0"/>
              <a:t> (</a:t>
            </a:r>
            <a:r>
              <a:rPr lang="ru-RU" dirty="0">
                <a:hlinkClick r:id="rId2" tooltip="&quot;Listen&quot; "/>
              </a:rPr>
              <a:t> </a:t>
            </a:r>
            <a:r>
              <a:rPr lang="ru-RU" b="1" baseline="30000" dirty="0">
                <a:hlinkClick r:id="rId3" tooltip="File:En-us-India.ogg"/>
              </a:rPr>
              <a:t>i</a:t>
            </a:r>
            <a:r>
              <a:rPr lang="ru-RU" dirty="0">
                <a:hlinkClick r:id="rId4" tooltip="Wikipedia:IPA for English"/>
              </a:rPr>
              <a:t>/</a:t>
            </a:r>
            <a:r>
              <a:rPr lang="ru-RU" dirty="0">
                <a:hlinkClick r:id="rId5" tooltip="Wikipedia:IPA for English"/>
              </a:rPr>
              <a:t>ˈ</a:t>
            </a:r>
            <a:r>
              <a:rPr lang="ru-RU" dirty="0" err="1">
                <a:hlinkClick r:id="rId5" tooltip="Wikipedia:IPA for English"/>
              </a:rPr>
              <a:t>ɪndiə</a:t>
            </a:r>
            <a:r>
              <a:rPr lang="ru-RU" dirty="0">
                <a:hlinkClick r:id="rId4" tooltip="Wikipedia:IPA for English"/>
              </a:rPr>
              <a:t>/</a:t>
            </a:r>
            <a:r>
              <a:rPr lang="ru-RU" dirty="0"/>
              <a:t>), </a:t>
            </a:r>
            <a:r>
              <a:rPr lang="ru-RU" dirty="0" err="1"/>
              <a:t>officially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b="1" dirty="0" err="1"/>
              <a:t>Republic</a:t>
            </a:r>
            <a:r>
              <a:rPr lang="ru-RU" b="1" dirty="0"/>
              <a:t> </a:t>
            </a:r>
            <a:r>
              <a:rPr lang="ru-RU" b="1" dirty="0" err="1"/>
              <a:t>of</a:t>
            </a:r>
            <a:r>
              <a:rPr lang="ru-RU" b="1" dirty="0"/>
              <a:t> </a:t>
            </a:r>
            <a:r>
              <a:rPr lang="ru-RU" b="1" dirty="0" err="1"/>
              <a:t>India</a:t>
            </a:r>
            <a:r>
              <a:rPr lang="ru-RU" dirty="0"/>
              <a:t> (</a:t>
            </a:r>
            <a:r>
              <a:rPr lang="ru-RU" u="sng" dirty="0" err="1">
                <a:hlinkClick r:id="rId6" tooltip="Hindi language"/>
              </a:rPr>
              <a:t>Hindi</a:t>
            </a:r>
            <a:r>
              <a:rPr lang="ru-RU" dirty="0"/>
              <a:t>: </a:t>
            </a:r>
            <a:r>
              <a:rPr lang="hi-IN" dirty="0"/>
              <a:t>भारत गणराज्य</a:t>
            </a:r>
            <a:r>
              <a:rPr lang="ru-RU" dirty="0"/>
              <a:t>, </a:t>
            </a:r>
            <a:r>
              <a:rPr lang="ru-RU" b="1" i="1" dirty="0" err="1"/>
              <a:t>Bhārat</a:t>
            </a:r>
            <a:r>
              <a:rPr lang="ru-RU" b="1" i="1" dirty="0"/>
              <a:t> </a:t>
            </a:r>
            <a:r>
              <a:rPr lang="ru-RU" b="1" i="1" dirty="0" err="1"/>
              <a:t>Gaṇarājya</a:t>
            </a:r>
            <a:r>
              <a:rPr lang="ru-RU" dirty="0"/>
              <a:t>),</a:t>
            </a:r>
            <a:r>
              <a:rPr lang="ru-RU" u="sng" baseline="30000" dirty="0">
                <a:hlinkClick r:id="rId7"/>
              </a:rPr>
              <a:t>[c]</a:t>
            </a:r>
            <a:r>
              <a:rPr lang="ru-RU" dirty="0"/>
              <a:t> </a:t>
            </a:r>
            <a:r>
              <a:rPr lang="ru-RU" dirty="0" err="1"/>
              <a:t>is</a:t>
            </a:r>
            <a:r>
              <a:rPr lang="ru-RU" dirty="0"/>
              <a:t> a </a:t>
            </a:r>
            <a:r>
              <a:rPr lang="ru-RU" dirty="0" err="1"/>
              <a:t>country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u="sng" dirty="0" err="1">
                <a:hlinkClick r:id="rId8" tooltip="South Asia"/>
              </a:rPr>
              <a:t>South</a:t>
            </a:r>
            <a:r>
              <a:rPr lang="ru-RU" u="sng" dirty="0">
                <a:hlinkClick r:id="rId8" tooltip="South Asia"/>
              </a:rPr>
              <a:t> </a:t>
            </a:r>
            <a:r>
              <a:rPr lang="ru-RU" u="sng" dirty="0" err="1">
                <a:hlinkClick r:id="rId8" tooltip="South Asia"/>
              </a:rPr>
              <a:t>Asia</a:t>
            </a:r>
            <a:r>
              <a:rPr lang="ru-RU" dirty="0"/>
              <a:t>. </a:t>
            </a:r>
            <a:r>
              <a:rPr lang="ru-RU" dirty="0" err="1"/>
              <a:t>It</a:t>
            </a:r>
            <a:r>
              <a:rPr lang="ru-RU" dirty="0"/>
              <a:t> </a:t>
            </a:r>
            <a:r>
              <a:rPr lang="ru-RU" dirty="0" err="1"/>
              <a:t>is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9" tooltip="List of countries and outlying territories by total area"/>
              </a:rPr>
              <a:t>seventh-largest</a:t>
            </a:r>
            <a:r>
              <a:rPr lang="ru-RU" dirty="0"/>
              <a:t> </a:t>
            </a:r>
            <a:r>
              <a:rPr lang="ru-RU" dirty="0" err="1"/>
              <a:t>country</a:t>
            </a:r>
            <a:r>
              <a:rPr lang="ru-RU" dirty="0"/>
              <a:t> </a:t>
            </a:r>
            <a:r>
              <a:rPr lang="ru-RU" dirty="0" err="1"/>
              <a:t>by</a:t>
            </a:r>
            <a:r>
              <a:rPr lang="ru-RU" dirty="0"/>
              <a:t> </a:t>
            </a:r>
            <a:r>
              <a:rPr lang="ru-RU" dirty="0" err="1"/>
              <a:t>geographical</a:t>
            </a:r>
            <a:r>
              <a:rPr lang="ru-RU" dirty="0"/>
              <a:t> </a:t>
            </a:r>
            <a:r>
              <a:rPr lang="ru-RU" dirty="0" err="1"/>
              <a:t>area</a:t>
            </a:r>
            <a:r>
              <a:rPr lang="ru-RU" dirty="0"/>
              <a:t>,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10" tooltip="List of countries by population"/>
              </a:rPr>
              <a:t>second-most</a:t>
            </a:r>
            <a:r>
              <a:rPr lang="ru-RU" u="sng" dirty="0">
                <a:hlinkClick r:id="rId10" tooltip="List of countries by population"/>
              </a:rPr>
              <a:t> </a:t>
            </a:r>
            <a:r>
              <a:rPr lang="ru-RU" u="sng" dirty="0" err="1">
                <a:hlinkClick r:id="rId10" tooltip="List of countries by population"/>
              </a:rPr>
              <a:t>populous</a:t>
            </a:r>
            <a:r>
              <a:rPr lang="ru-RU" dirty="0"/>
              <a:t> </a:t>
            </a:r>
            <a:r>
              <a:rPr lang="ru-RU" dirty="0" err="1"/>
              <a:t>country</a:t>
            </a:r>
            <a:r>
              <a:rPr lang="ru-RU" dirty="0"/>
              <a:t> </a:t>
            </a:r>
            <a:r>
              <a:rPr lang="ru-RU" dirty="0" err="1"/>
              <a:t>with</a:t>
            </a:r>
            <a:r>
              <a:rPr lang="ru-RU" dirty="0"/>
              <a:t> </a:t>
            </a:r>
            <a:r>
              <a:rPr lang="ru-RU" u="sng" dirty="0" err="1">
                <a:hlinkClick r:id="rId11" tooltip="Demographics of India"/>
              </a:rPr>
              <a:t>over</a:t>
            </a:r>
            <a:r>
              <a:rPr lang="ru-RU" u="sng" dirty="0">
                <a:hlinkClick r:id="rId11" tooltip="Demographics of India"/>
              </a:rPr>
              <a:t> 1.2 </a:t>
            </a:r>
            <a:r>
              <a:rPr lang="ru-RU" u="sng" dirty="0" err="1">
                <a:hlinkClick r:id="rId11" tooltip="Demographics of India"/>
              </a:rPr>
              <a:t>billion</a:t>
            </a:r>
            <a:r>
              <a:rPr lang="ru-RU" u="sng" dirty="0">
                <a:hlinkClick r:id="rId11" tooltip="Demographics of India"/>
              </a:rPr>
              <a:t> </a:t>
            </a:r>
            <a:r>
              <a:rPr lang="ru-RU" u="sng" dirty="0" err="1">
                <a:hlinkClick r:id="rId11" tooltip="Demographics of India"/>
              </a:rPr>
              <a:t>people</a:t>
            </a:r>
            <a:r>
              <a:rPr lang="ru-RU" dirty="0"/>
              <a:t>,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most</a:t>
            </a:r>
            <a:r>
              <a:rPr lang="ru-RU" dirty="0"/>
              <a:t> </a:t>
            </a:r>
            <a:r>
              <a:rPr lang="ru-RU" dirty="0" err="1"/>
              <a:t>populous</a:t>
            </a:r>
            <a:r>
              <a:rPr lang="ru-RU" dirty="0"/>
              <a:t> </a:t>
            </a:r>
            <a:r>
              <a:rPr lang="ru-RU" dirty="0" err="1"/>
              <a:t>democracy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world</a:t>
            </a:r>
            <a:r>
              <a:rPr lang="ru-RU" dirty="0"/>
              <a:t>. </a:t>
            </a:r>
            <a:r>
              <a:rPr lang="ru-RU" dirty="0" err="1"/>
              <a:t>Bounded</a:t>
            </a:r>
            <a:r>
              <a:rPr lang="ru-RU" dirty="0"/>
              <a:t> </a:t>
            </a:r>
            <a:r>
              <a:rPr lang="ru-RU" dirty="0" err="1"/>
              <a:t>by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12" tooltip="Indian Ocean"/>
              </a:rPr>
              <a:t>Indian</a:t>
            </a:r>
            <a:r>
              <a:rPr lang="ru-RU" u="sng" dirty="0">
                <a:hlinkClick r:id="rId12" tooltip="Indian Ocean"/>
              </a:rPr>
              <a:t> </a:t>
            </a:r>
            <a:r>
              <a:rPr lang="ru-RU" u="sng" dirty="0" err="1">
                <a:hlinkClick r:id="rId12" tooltip="Indian Ocean"/>
              </a:rPr>
              <a:t>Ocean</a:t>
            </a:r>
            <a:r>
              <a:rPr lang="ru-RU" dirty="0"/>
              <a:t> </a:t>
            </a:r>
            <a:r>
              <a:rPr lang="ru-RU" dirty="0" err="1"/>
              <a:t>on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south</a:t>
            </a:r>
            <a:r>
              <a:rPr lang="ru-RU" dirty="0"/>
              <a:t>,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13" tooltip="Arabian Sea"/>
              </a:rPr>
              <a:t>Arabian</a:t>
            </a:r>
            <a:r>
              <a:rPr lang="ru-RU" u="sng" dirty="0">
                <a:hlinkClick r:id="rId13" tooltip="Arabian Sea"/>
              </a:rPr>
              <a:t> </a:t>
            </a:r>
            <a:r>
              <a:rPr lang="ru-RU" u="sng" dirty="0" err="1">
                <a:hlinkClick r:id="rId13" tooltip="Arabian Sea"/>
              </a:rPr>
              <a:t>Sea</a:t>
            </a:r>
            <a:r>
              <a:rPr lang="ru-RU" dirty="0"/>
              <a:t> </a:t>
            </a:r>
            <a:r>
              <a:rPr lang="ru-RU" dirty="0" err="1"/>
              <a:t>on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south-west</a:t>
            </a:r>
            <a:r>
              <a:rPr lang="ru-RU" dirty="0"/>
              <a:t>,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14" tooltip="Bay of Bengal"/>
              </a:rPr>
              <a:t>Bay</a:t>
            </a:r>
            <a:r>
              <a:rPr lang="ru-RU" u="sng" dirty="0">
                <a:hlinkClick r:id="rId14" tooltip="Bay of Bengal"/>
              </a:rPr>
              <a:t> </a:t>
            </a:r>
            <a:r>
              <a:rPr lang="ru-RU" u="sng" dirty="0" err="1">
                <a:hlinkClick r:id="rId14" tooltip="Bay of Bengal"/>
              </a:rPr>
              <a:t>of</a:t>
            </a:r>
            <a:r>
              <a:rPr lang="ru-RU" u="sng" dirty="0">
                <a:hlinkClick r:id="rId14" tooltip="Bay of Bengal"/>
              </a:rPr>
              <a:t> </a:t>
            </a:r>
            <a:r>
              <a:rPr lang="ru-RU" u="sng" dirty="0" err="1">
                <a:hlinkClick r:id="rId14" tooltip="Bay of Bengal"/>
              </a:rPr>
              <a:t>Bengal</a:t>
            </a:r>
            <a:r>
              <a:rPr lang="ru-RU" dirty="0"/>
              <a:t> </a:t>
            </a:r>
            <a:r>
              <a:rPr lang="ru-RU" dirty="0" err="1"/>
              <a:t>on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south-east</a:t>
            </a:r>
            <a:r>
              <a:rPr lang="ru-RU" dirty="0"/>
              <a:t>, </a:t>
            </a:r>
            <a:r>
              <a:rPr lang="ru-RU" dirty="0" err="1"/>
              <a:t>it</a:t>
            </a:r>
            <a:r>
              <a:rPr lang="ru-RU" dirty="0"/>
              <a:t> </a:t>
            </a:r>
            <a:r>
              <a:rPr lang="ru-RU" dirty="0" err="1"/>
              <a:t>shares</a:t>
            </a:r>
            <a:r>
              <a:rPr lang="ru-RU" dirty="0"/>
              <a:t> </a:t>
            </a:r>
            <a:r>
              <a:rPr lang="ru-RU" dirty="0" err="1"/>
              <a:t>land</a:t>
            </a:r>
            <a:r>
              <a:rPr lang="ru-RU" dirty="0"/>
              <a:t> </a:t>
            </a:r>
            <a:r>
              <a:rPr lang="ru-RU" dirty="0" err="1"/>
              <a:t>borders</a:t>
            </a:r>
            <a:r>
              <a:rPr lang="ru-RU" dirty="0"/>
              <a:t> </a:t>
            </a:r>
            <a:r>
              <a:rPr lang="ru-RU" dirty="0" err="1"/>
              <a:t>with</a:t>
            </a:r>
            <a:r>
              <a:rPr lang="ru-RU" dirty="0"/>
              <a:t> </a:t>
            </a:r>
            <a:r>
              <a:rPr lang="ru-RU" u="sng" dirty="0" err="1">
                <a:hlinkClick r:id="rId15" tooltip="Pakistan"/>
              </a:rPr>
              <a:t>Pakistan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west</a:t>
            </a:r>
            <a:r>
              <a:rPr lang="ru-RU" dirty="0"/>
              <a:t>;</a:t>
            </a:r>
            <a:r>
              <a:rPr lang="ru-RU" u="sng" baseline="30000" dirty="0">
                <a:hlinkClick r:id="rId16"/>
              </a:rPr>
              <a:t>[d]</a:t>
            </a:r>
            <a:r>
              <a:rPr lang="ru-RU" dirty="0"/>
              <a:t> </a:t>
            </a:r>
            <a:r>
              <a:rPr lang="ru-RU" u="sng" dirty="0" err="1">
                <a:hlinkClick r:id="rId17" tooltip="China"/>
              </a:rPr>
              <a:t>China</a:t>
            </a:r>
            <a:r>
              <a:rPr lang="ru-RU" dirty="0"/>
              <a:t>, </a:t>
            </a:r>
            <a:r>
              <a:rPr lang="ru-RU" u="sng" dirty="0" err="1">
                <a:hlinkClick r:id="rId18" tooltip="Nepal"/>
              </a:rPr>
              <a:t>Nepal</a:t>
            </a:r>
            <a:r>
              <a:rPr lang="ru-RU" dirty="0"/>
              <a:t>,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u="sng" dirty="0" err="1">
                <a:hlinkClick r:id="rId19" tooltip="Bhutan"/>
              </a:rPr>
              <a:t>Bhutan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north-east</a:t>
            </a:r>
            <a:r>
              <a:rPr lang="ru-RU" dirty="0"/>
              <a:t>;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u="sng" dirty="0" err="1">
                <a:hlinkClick r:id="rId20" tooltip="Burma"/>
              </a:rPr>
              <a:t>Burma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u="sng" dirty="0" err="1">
                <a:hlinkClick r:id="rId21" tooltip="Bangladesh"/>
              </a:rPr>
              <a:t>Bangladesh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east</a:t>
            </a:r>
            <a:r>
              <a:rPr lang="ru-RU" dirty="0"/>
              <a:t>.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Indian</a:t>
            </a:r>
            <a:r>
              <a:rPr lang="ru-RU" dirty="0"/>
              <a:t> </a:t>
            </a:r>
            <a:r>
              <a:rPr lang="ru-RU" dirty="0" err="1"/>
              <a:t>Ocean</a:t>
            </a:r>
            <a:r>
              <a:rPr lang="ru-RU" dirty="0"/>
              <a:t>, </a:t>
            </a:r>
            <a:r>
              <a:rPr lang="ru-RU" dirty="0" err="1"/>
              <a:t>India</a:t>
            </a:r>
            <a:r>
              <a:rPr lang="ru-RU" dirty="0"/>
              <a:t> </a:t>
            </a:r>
            <a:r>
              <a:rPr lang="ru-RU" dirty="0" err="1"/>
              <a:t>is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vicinity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u="sng" dirty="0" err="1">
                <a:hlinkClick r:id="rId22" tooltip="Sri Lanka"/>
              </a:rPr>
              <a:t>Sri</a:t>
            </a:r>
            <a:r>
              <a:rPr lang="ru-RU" u="sng" dirty="0">
                <a:hlinkClick r:id="rId22" tooltip="Sri Lanka"/>
              </a:rPr>
              <a:t> </a:t>
            </a:r>
            <a:r>
              <a:rPr lang="ru-RU" u="sng" dirty="0" err="1">
                <a:hlinkClick r:id="rId22" tooltip="Sri Lanka"/>
              </a:rPr>
              <a:t>Lanka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23" tooltip="Maldives"/>
              </a:rPr>
              <a:t>Maldives</a:t>
            </a:r>
            <a:r>
              <a:rPr lang="ru-RU" dirty="0"/>
              <a:t>;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addition</a:t>
            </a:r>
            <a:r>
              <a:rPr lang="ru-RU" dirty="0"/>
              <a:t>, </a:t>
            </a:r>
            <a:r>
              <a:rPr lang="ru-RU" dirty="0" err="1"/>
              <a:t>India's</a:t>
            </a:r>
            <a:r>
              <a:rPr lang="ru-RU" dirty="0"/>
              <a:t> </a:t>
            </a:r>
            <a:r>
              <a:rPr lang="ru-RU" u="sng" dirty="0" err="1">
                <a:hlinkClick r:id="rId24" tooltip="Andaman and Nicobar Islands"/>
              </a:rPr>
              <a:t>Andaman</a:t>
            </a:r>
            <a:r>
              <a:rPr lang="ru-RU" u="sng" dirty="0">
                <a:hlinkClick r:id="rId24" tooltip="Andaman and Nicobar Islands"/>
              </a:rPr>
              <a:t> </a:t>
            </a:r>
            <a:r>
              <a:rPr lang="ru-RU" u="sng" dirty="0" err="1">
                <a:hlinkClick r:id="rId24" tooltip="Andaman and Nicobar Islands"/>
              </a:rPr>
              <a:t>and</a:t>
            </a:r>
            <a:r>
              <a:rPr lang="ru-RU" u="sng" dirty="0">
                <a:hlinkClick r:id="rId24" tooltip="Andaman and Nicobar Islands"/>
              </a:rPr>
              <a:t> </a:t>
            </a:r>
            <a:r>
              <a:rPr lang="ru-RU" u="sng" dirty="0" err="1">
                <a:hlinkClick r:id="rId24" tooltip="Andaman and Nicobar Islands"/>
              </a:rPr>
              <a:t>Nicobar</a:t>
            </a:r>
            <a:r>
              <a:rPr lang="ru-RU" u="sng" dirty="0">
                <a:hlinkClick r:id="rId24" tooltip="Andaman and Nicobar Islands"/>
              </a:rPr>
              <a:t> </a:t>
            </a:r>
            <a:r>
              <a:rPr lang="ru-RU" u="sng" dirty="0" err="1">
                <a:hlinkClick r:id="rId24" tooltip="Andaman and Nicobar Islands"/>
              </a:rPr>
              <a:t>Islands</a:t>
            </a:r>
            <a:r>
              <a:rPr lang="ru-RU" dirty="0"/>
              <a:t> </a:t>
            </a:r>
            <a:r>
              <a:rPr lang="ru-RU" dirty="0" err="1"/>
              <a:t>share</a:t>
            </a:r>
            <a:r>
              <a:rPr lang="ru-RU" dirty="0"/>
              <a:t> a </a:t>
            </a:r>
            <a:r>
              <a:rPr lang="ru-RU" dirty="0" err="1"/>
              <a:t>maritime</a:t>
            </a:r>
            <a:r>
              <a:rPr lang="ru-RU" dirty="0"/>
              <a:t> </a:t>
            </a:r>
            <a:r>
              <a:rPr lang="ru-RU" dirty="0" err="1"/>
              <a:t>border</a:t>
            </a:r>
            <a:r>
              <a:rPr lang="ru-RU" dirty="0"/>
              <a:t> </a:t>
            </a:r>
            <a:r>
              <a:rPr lang="ru-RU" dirty="0" err="1"/>
              <a:t>with</a:t>
            </a:r>
            <a:r>
              <a:rPr lang="ru-RU" dirty="0"/>
              <a:t> </a:t>
            </a:r>
            <a:r>
              <a:rPr lang="ru-RU" u="sng" dirty="0" err="1">
                <a:hlinkClick r:id="rId25" tooltip="Thailand"/>
              </a:rPr>
              <a:t>Thailand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u="sng" dirty="0" err="1">
                <a:hlinkClick r:id="rId26" tooltip="Indonesia"/>
              </a:rPr>
              <a:t>Indonesia</a:t>
            </a:r>
            <a:r>
              <a:rPr lang="ru-RU" dirty="0"/>
              <a:t>.</a:t>
            </a:r>
          </a:p>
          <a:p>
            <a:r>
              <a:rPr lang="ru-RU" dirty="0" err="1"/>
              <a:t>Home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ancient</a:t>
            </a:r>
            <a:r>
              <a:rPr lang="ru-RU" dirty="0"/>
              <a:t> </a:t>
            </a:r>
            <a:r>
              <a:rPr lang="ru-RU" u="sng" dirty="0" err="1">
                <a:hlinkClick r:id="rId27" tooltip="Indus Valley Civilisation"/>
              </a:rPr>
              <a:t>Indus</a:t>
            </a:r>
            <a:r>
              <a:rPr lang="ru-RU" u="sng" dirty="0">
                <a:hlinkClick r:id="rId27" tooltip="Indus Valley Civilisation"/>
              </a:rPr>
              <a:t> </a:t>
            </a:r>
            <a:r>
              <a:rPr lang="ru-RU" u="sng" dirty="0" err="1">
                <a:hlinkClick r:id="rId27" tooltip="Indus Valley Civilisation"/>
              </a:rPr>
              <a:t>Valley</a:t>
            </a:r>
            <a:r>
              <a:rPr lang="ru-RU" u="sng" dirty="0">
                <a:hlinkClick r:id="rId27" tooltip="Indus Valley Civilisation"/>
              </a:rPr>
              <a:t> </a:t>
            </a:r>
            <a:r>
              <a:rPr lang="ru-RU" u="sng" dirty="0" err="1">
                <a:hlinkClick r:id="rId27" tooltip="Indus Valley Civilisation"/>
              </a:rPr>
              <a:t>Civilisation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a </a:t>
            </a:r>
            <a:r>
              <a:rPr lang="ru-RU" dirty="0" err="1"/>
              <a:t>region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historic</a:t>
            </a:r>
            <a:r>
              <a:rPr lang="ru-RU" dirty="0"/>
              <a:t> </a:t>
            </a:r>
            <a:r>
              <a:rPr lang="ru-RU" dirty="0" err="1"/>
              <a:t>trade</a:t>
            </a:r>
            <a:r>
              <a:rPr lang="ru-RU" dirty="0"/>
              <a:t> </a:t>
            </a:r>
            <a:r>
              <a:rPr lang="ru-RU" dirty="0" err="1"/>
              <a:t>routes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vast</a:t>
            </a:r>
            <a:r>
              <a:rPr lang="ru-RU" dirty="0"/>
              <a:t> </a:t>
            </a:r>
            <a:r>
              <a:rPr lang="ru-RU" dirty="0" err="1"/>
              <a:t>empires</a:t>
            </a:r>
            <a:r>
              <a:rPr lang="ru-RU" dirty="0"/>
              <a:t>,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28" tooltip="Indian subcontinent"/>
              </a:rPr>
              <a:t>Indian</a:t>
            </a:r>
            <a:r>
              <a:rPr lang="ru-RU" u="sng" dirty="0">
                <a:hlinkClick r:id="rId28" tooltip="Indian subcontinent"/>
              </a:rPr>
              <a:t> </a:t>
            </a:r>
            <a:r>
              <a:rPr lang="ru-RU" u="sng" dirty="0" err="1">
                <a:hlinkClick r:id="rId28" tooltip="Indian subcontinent"/>
              </a:rPr>
              <a:t>subcontinent</a:t>
            </a:r>
            <a:r>
              <a:rPr lang="ru-RU" dirty="0"/>
              <a:t> </a:t>
            </a:r>
            <a:r>
              <a:rPr lang="ru-RU" dirty="0" err="1"/>
              <a:t>was</a:t>
            </a:r>
            <a:r>
              <a:rPr lang="ru-RU" dirty="0"/>
              <a:t> </a:t>
            </a:r>
            <a:r>
              <a:rPr lang="ru-RU" dirty="0" err="1"/>
              <a:t>identified</a:t>
            </a:r>
            <a:r>
              <a:rPr lang="ru-RU" dirty="0"/>
              <a:t> </a:t>
            </a:r>
            <a:r>
              <a:rPr lang="ru-RU" dirty="0" err="1"/>
              <a:t>with</a:t>
            </a:r>
            <a:r>
              <a:rPr lang="ru-RU" dirty="0"/>
              <a:t> </a:t>
            </a:r>
            <a:r>
              <a:rPr lang="ru-RU" dirty="0" err="1"/>
              <a:t>its</a:t>
            </a:r>
            <a:r>
              <a:rPr lang="ru-RU" dirty="0"/>
              <a:t> </a:t>
            </a:r>
            <a:r>
              <a:rPr lang="ru-RU" dirty="0" err="1"/>
              <a:t>commercial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cultural</a:t>
            </a:r>
            <a:r>
              <a:rPr lang="ru-RU" dirty="0"/>
              <a:t> </a:t>
            </a:r>
            <a:r>
              <a:rPr lang="ru-RU" dirty="0" err="1"/>
              <a:t>wealth</a:t>
            </a:r>
            <a:r>
              <a:rPr lang="ru-RU" dirty="0"/>
              <a:t> </a:t>
            </a:r>
            <a:r>
              <a:rPr lang="ru-RU" dirty="0" err="1"/>
              <a:t>for</a:t>
            </a:r>
            <a:r>
              <a:rPr lang="ru-RU" dirty="0"/>
              <a:t> </a:t>
            </a:r>
            <a:r>
              <a:rPr lang="ru-RU" dirty="0" err="1"/>
              <a:t>much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its</a:t>
            </a:r>
            <a:r>
              <a:rPr lang="ru-RU" dirty="0"/>
              <a:t> </a:t>
            </a:r>
            <a:r>
              <a:rPr lang="ru-RU" dirty="0" err="1"/>
              <a:t>long</a:t>
            </a:r>
            <a:r>
              <a:rPr lang="ru-RU" dirty="0"/>
              <a:t> </a:t>
            </a:r>
            <a:r>
              <a:rPr lang="ru-RU" dirty="0" err="1"/>
              <a:t>history</a:t>
            </a:r>
            <a:r>
              <a:rPr lang="ru-RU" dirty="0"/>
              <a:t>.</a:t>
            </a:r>
            <a:r>
              <a:rPr lang="ru-RU" u="sng" baseline="30000" dirty="0">
                <a:hlinkClick r:id="rId29"/>
              </a:rPr>
              <a:t>[8]</a:t>
            </a:r>
            <a:r>
              <a:rPr lang="ru-RU" dirty="0"/>
              <a:t> </a:t>
            </a:r>
            <a:r>
              <a:rPr lang="ru-RU" dirty="0" err="1"/>
              <a:t>Four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world's</a:t>
            </a:r>
            <a:r>
              <a:rPr lang="ru-RU" dirty="0"/>
              <a:t> </a:t>
            </a:r>
            <a:r>
              <a:rPr lang="ru-RU" dirty="0" err="1"/>
              <a:t>major</a:t>
            </a:r>
            <a:r>
              <a:rPr lang="ru-RU" dirty="0"/>
              <a:t> </a:t>
            </a:r>
            <a:r>
              <a:rPr lang="ru-RU" dirty="0" err="1"/>
              <a:t>religions</a:t>
            </a:r>
            <a:r>
              <a:rPr lang="ru-RU" dirty="0"/>
              <a:t>—</a:t>
            </a:r>
            <a:r>
              <a:rPr lang="ru-RU" u="sng" dirty="0" err="1">
                <a:hlinkClick r:id="rId30" tooltip="Hinduism in India"/>
              </a:rPr>
              <a:t>Hinduism</a:t>
            </a:r>
            <a:r>
              <a:rPr lang="ru-RU" dirty="0"/>
              <a:t>, </a:t>
            </a:r>
            <a:r>
              <a:rPr lang="ru-RU" u="sng" dirty="0" err="1">
                <a:hlinkClick r:id="rId31" tooltip="History of Buddhism in India"/>
              </a:rPr>
              <a:t>Buddhism</a:t>
            </a:r>
            <a:r>
              <a:rPr lang="ru-RU" dirty="0"/>
              <a:t>, </a:t>
            </a:r>
            <a:r>
              <a:rPr lang="ru-RU" u="sng" dirty="0" err="1">
                <a:hlinkClick r:id="rId32" tooltip="Statistics of Jainism"/>
              </a:rPr>
              <a:t>Jainism</a:t>
            </a:r>
            <a:r>
              <a:rPr lang="ru-RU" dirty="0"/>
              <a:t>,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u="sng" dirty="0" err="1">
                <a:hlinkClick r:id="rId33" tooltip="Sikhism in India"/>
              </a:rPr>
              <a:t>Sikhism</a:t>
            </a:r>
            <a:r>
              <a:rPr lang="ru-RU" dirty="0"/>
              <a:t>—</a:t>
            </a:r>
            <a:r>
              <a:rPr lang="ru-RU" dirty="0" err="1"/>
              <a:t>originated</a:t>
            </a:r>
            <a:r>
              <a:rPr lang="ru-RU" dirty="0"/>
              <a:t> </a:t>
            </a:r>
            <a:r>
              <a:rPr lang="ru-RU" dirty="0" err="1"/>
              <a:t>here</a:t>
            </a:r>
            <a:r>
              <a:rPr lang="ru-RU" dirty="0"/>
              <a:t>, </a:t>
            </a:r>
            <a:r>
              <a:rPr lang="ru-RU" dirty="0" err="1"/>
              <a:t>whereas</a:t>
            </a:r>
            <a:r>
              <a:rPr lang="ru-RU" dirty="0"/>
              <a:t> </a:t>
            </a:r>
            <a:r>
              <a:rPr lang="ru-RU" u="sng" dirty="0" err="1">
                <a:hlinkClick r:id="rId34" tooltip="Parsi"/>
              </a:rPr>
              <a:t>Zoroastrianism</a:t>
            </a:r>
            <a:r>
              <a:rPr lang="ru-RU" dirty="0"/>
              <a:t>, </a:t>
            </a:r>
            <a:r>
              <a:rPr lang="ru-RU" u="sng" dirty="0" err="1">
                <a:hlinkClick r:id="rId35" tooltip="Christianity in India"/>
              </a:rPr>
              <a:t>Christianity</a:t>
            </a:r>
            <a:r>
              <a:rPr lang="ru-RU" dirty="0"/>
              <a:t>,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u="sng" dirty="0" err="1">
                <a:hlinkClick r:id="rId36" tooltip="Islam in India"/>
              </a:rPr>
              <a:t>Islam</a:t>
            </a:r>
            <a:r>
              <a:rPr lang="ru-RU" dirty="0"/>
              <a:t> </a:t>
            </a:r>
            <a:r>
              <a:rPr lang="ru-RU" dirty="0" err="1"/>
              <a:t>arrived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1st </a:t>
            </a:r>
            <a:r>
              <a:rPr lang="ru-RU" dirty="0" err="1"/>
              <a:t>millennium</a:t>
            </a:r>
            <a:r>
              <a:rPr lang="ru-RU" dirty="0"/>
              <a:t> CE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also</a:t>
            </a:r>
            <a:r>
              <a:rPr lang="ru-RU" dirty="0"/>
              <a:t> </a:t>
            </a:r>
            <a:r>
              <a:rPr lang="ru-RU" dirty="0" err="1"/>
              <a:t>helped</a:t>
            </a:r>
            <a:r>
              <a:rPr lang="ru-RU" dirty="0"/>
              <a:t> </a:t>
            </a:r>
            <a:r>
              <a:rPr lang="ru-RU" dirty="0" err="1"/>
              <a:t>shape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region's</a:t>
            </a:r>
            <a:r>
              <a:rPr lang="ru-RU" dirty="0"/>
              <a:t> </a:t>
            </a:r>
            <a:r>
              <a:rPr lang="ru-RU" u="sng" dirty="0" err="1">
                <a:hlinkClick r:id="rId37" tooltip="Indian culture"/>
              </a:rPr>
              <a:t>diverse</a:t>
            </a:r>
            <a:r>
              <a:rPr lang="ru-RU" u="sng" dirty="0">
                <a:hlinkClick r:id="rId37" tooltip="Indian culture"/>
              </a:rPr>
              <a:t> </a:t>
            </a:r>
            <a:r>
              <a:rPr lang="ru-RU" u="sng" dirty="0" err="1">
                <a:hlinkClick r:id="rId37" tooltip="Indian culture"/>
              </a:rPr>
              <a:t>culture</a:t>
            </a:r>
            <a:r>
              <a:rPr lang="ru-RU" dirty="0"/>
              <a:t>. </a:t>
            </a:r>
            <a:r>
              <a:rPr lang="ru-RU" dirty="0" err="1"/>
              <a:t>Gradually</a:t>
            </a:r>
            <a:r>
              <a:rPr lang="ru-RU" dirty="0"/>
              <a:t> </a:t>
            </a:r>
            <a:r>
              <a:rPr lang="ru-RU" dirty="0" err="1"/>
              <a:t>annexed</a:t>
            </a:r>
            <a:r>
              <a:rPr lang="ru-RU" dirty="0"/>
              <a:t> </a:t>
            </a:r>
            <a:r>
              <a:rPr lang="ru-RU" dirty="0" err="1"/>
              <a:t>by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brought</a:t>
            </a:r>
            <a:r>
              <a:rPr lang="ru-RU" dirty="0"/>
              <a:t> </a:t>
            </a:r>
            <a:r>
              <a:rPr lang="ru-RU" dirty="0" err="1"/>
              <a:t>under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administration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38" tooltip="Company rule in India"/>
              </a:rPr>
              <a:t>British</a:t>
            </a:r>
            <a:r>
              <a:rPr lang="ru-RU" u="sng" dirty="0">
                <a:hlinkClick r:id="rId38" tooltip="Company rule in India"/>
              </a:rPr>
              <a:t> </a:t>
            </a:r>
            <a:r>
              <a:rPr lang="ru-RU" u="sng" dirty="0" err="1">
                <a:hlinkClick r:id="rId38" tooltip="Company rule in India"/>
              </a:rPr>
              <a:t>East</a:t>
            </a:r>
            <a:r>
              <a:rPr lang="ru-RU" u="sng" dirty="0">
                <a:hlinkClick r:id="rId38" tooltip="Company rule in India"/>
              </a:rPr>
              <a:t> </a:t>
            </a:r>
            <a:r>
              <a:rPr lang="ru-RU" u="sng" dirty="0" err="1">
                <a:hlinkClick r:id="rId38" tooltip="Company rule in India"/>
              </a:rPr>
              <a:t>India</a:t>
            </a:r>
            <a:r>
              <a:rPr lang="ru-RU" u="sng" dirty="0">
                <a:hlinkClick r:id="rId38" tooltip="Company rule in India"/>
              </a:rPr>
              <a:t> </a:t>
            </a:r>
            <a:r>
              <a:rPr lang="ru-RU" u="sng" dirty="0" err="1">
                <a:hlinkClick r:id="rId38" tooltip="Company rule in India"/>
              </a:rPr>
              <a:t>Company</a:t>
            </a:r>
            <a:r>
              <a:rPr lang="ru-RU" dirty="0"/>
              <a:t> </a:t>
            </a:r>
            <a:r>
              <a:rPr lang="ru-RU" dirty="0" err="1"/>
              <a:t>from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early</a:t>
            </a:r>
            <a:r>
              <a:rPr lang="ru-RU" dirty="0"/>
              <a:t> 18th </a:t>
            </a:r>
            <a:r>
              <a:rPr lang="ru-RU" dirty="0" err="1"/>
              <a:t>century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u="sng" dirty="0" err="1">
                <a:hlinkClick r:id="rId39" tooltip="British Raj"/>
              </a:rPr>
              <a:t>administered</a:t>
            </a:r>
            <a:r>
              <a:rPr lang="ru-RU" u="sng" dirty="0">
                <a:hlinkClick r:id="rId39" tooltip="British Raj"/>
              </a:rPr>
              <a:t> </a:t>
            </a:r>
            <a:r>
              <a:rPr lang="ru-RU" u="sng" dirty="0" err="1">
                <a:hlinkClick r:id="rId39" tooltip="British Raj"/>
              </a:rPr>
              <a:t>directly</a:t>
            </a:r>
            <a:r>
              <a:rPr lang="ru-RU" dirty="0"/>
              <a:t> </a:t>
            </a:r>
            <a:r>
              <a:rPr lang="ru-RU" dirty="0" err="1"/>
              <a:t>by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United</a:t>
            </a:r>
            <a:r>
              <a:rPr lang="ru-RU" dirty="0"/>
              <a:t> </a:t>
            </a:r>
            <a:r>
              <a:rPr lang="ru-RU" dirty="0" err="1"/>
              <a:t>Kingdom</a:t>
            </a:r>
            <a:r>
              <a:rPr lang="ru-RU" dirty="0"/>
              <a:t> </a:t>
            </a:r>
            <a:r>
              <a:rPr lang="ru-RU" dirty="0" err="1"/>
              <a:t>from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mid-19th </a:t>
            </a:r>
            <a:r>
              <a:rPr lang="ru-RU" dirty="0" err="1"/>
              <a:t>century</a:t>
            </a:r>
            <a:r>
              <a:rPr lang="ru-RU" dirty="0"/>
              <a:t>, </a:t>
            </a:r>
            <a:r>
              <a:rPr lang="ru-RU" dirty="0" err="1"/>
              <a:t>India</a:t>
            </a:r>
            <a:r>
              <a:rPr lang="ru-RU" dirty="0"/>
              <a:t> </a:t>
            </a:r>
            <a:r>
              <a:rPr lang="ru-RU" dirty="0" err="1"/>
              <a:t>became</a:t>
            </a:r>
            <a:r>
              <a:rPr lang="ru-RU" dirty="0"/>
              <a:t> </a:t>
            </a:r>
            <a:r>
              <a:rPr lang="ru-RU" dirty="0" err="1"/>
              <a:t>an</a:t>
            </a:r>
            <a:r>
              <a:rPr lang="ru-RU" dirty="0"/>
              <a:t> </a:t>
            </a:r>
            <a:r>
              <a:rPr lang="ru-RU" dirty="0" err="1"/>
              <a:t>independent</a:t>
            </a:r>
            <a:r>
              <a:rPr lang="ru-RU" dirty="0"/>
              <a:t> </a:t>
            </a:r>
            <a:r>
              <a:rPr lang="ru-RU" dirty="0" err="1"/>
              <a:t>nation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1947 </a:t>
            </a:r>
            <a:r>
              <a:rPr lang="ru-RU" dirty="0" err="1"/>
              <a:t>after</a:t>
            </a:r>
            <a:r>
              <a:rPr lang="ru-RU" dirty="0"/>
              <a:t> a </a:t>
            </a:r>
            <a:r>
              <a:rPr lang="ru-RU" u="sng" dirty="0" err="1">
                <a:hlinkClick r:id="rId40" tooltip="Indian independence movement"/>
              </a:rPr>
              <a:t>struggle</a:t>
            </a:r>
            <a:r>
              <a:rPr lang="ru-RU" u="sng" dirty="0">
                <a:hlinkClick r:id="rId40" tooltip="Indian independence movement"/>
              </a:rPr>
              <a:t> </a:t>
            </a:r>
            <a:r>
              <a:rPr lang="ru-RU" u="sng" dirty="0" err="1">
                <a:hlinkClick r:id="rId40" tooltip="Indian independence movement"/>
              </a:rPr>
              <a:t>for</a:t>
            </a:r>
            <a:r>
              <a:rPr lang="ru-RU" u="sng" dirty="0">
                <a:hlinkClick r:id="rId40" tooltip="Indian independence movement"/>
              </a:rPr>
              <a:t> </a:t>
            </a:r>
            <a:r>
              <a:rPr lang="ru-RU" u="sng" dirty="0" err="1">
                <a:hlinkClick r:id="rId40" tooltip="Indian independence movement"/>
              </a:rPr>
              <a:t>independence</a:t>
            </a:r>
            <a:r>
              <a:rPr lang="ru-RU" dirty="0"/>
              <a:t> </a:t>
            </a:r>
            <a:r>
              <a:rPr lang="ru-RU" dirty="0" err="1"/>
              <a:t>that</a:t>
            </a:r>
            <a:r>
              <a:rPr lang="ru-RU" dirty="0"/>
              <a:t> </a:t>
            </a:r>
            <a:r>
              <a:rPr lang="ru-RU" dirty="0" err="1"/>
              <a:t>was</a:t>
            </a:r>
            <a:r>
              <a:rPr lang="ru-RU" dirty="0"/>
              <a:t> </a:t>
            </a:r>
            <a:r>
              <a:rPr lang="ru-RU" dirty="0" err="1"/>
              <a:t>marked</a:t>
            </a:r>
            <a:r>
              <a:rPr lang="ru-RU" dirty="0"/>
              <a:t> </a:t>
            </a:r>
            <a:r>
              <a:rPr lang="ru-RU" dirty="0" err="1"/>
              <a:t>by</a:t>
            </a:r>
            <a:r>
              <a:rPr lang="ru-RU" dirty="0"/>
              <a:t> </a:t>
            </a:r>
            <a:r>
              <a:rPr lang="ru-RU" u="sng" dirty="0" err="1">
                <a:hlinkClick r:id="rId41" tooltip="Non-violent resistance"/>
              </a:rPr>
              <a:t>non-violent</a:t>
            </a:r>
            <a:r>
              <a:rPr lang="ru-RU" u="sng" dirty="0">
                <a:hlinkClick r:id="rId41" tooltip="Non-violent resistance"/>
              </a:rPr>
              <a:t> </a:t>
            </a:r>
            <a:r>
              <a:rPr lang="ru-RU" u="sng" dirty="0" err="1">
                <a:hlinkClick r:id="rId41" tooltip="Non-violent resistance"/>
              </a:rPr>
              <a:t>resistance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led</a:t>
            </a:r>
            <a:r>
              <a:rPr lang="ru-RU" dirty="0"/>
              <a:t> </a:t>
            </a:r>
            <a:r>
              <a:rPr lang="ru-RU" dirty="0" err="1"/>
              <a:t>by</a:t>
            </a:r>
            <a:r>
              <a:rPr lang="ru-RU" dirty="0"/>
              <a:t> </a:t>
            </a:r>
            <a:r>
              <a:rPr lang="ru-RU" u="sng" dirty="0" err="1">
                <a:hlinkClick r:id="rId42" tooltip="Mahatma Gandhi"/>
              </a:rPr>
              <a:t>Mahatma</a:t>
            </a:r>
            <a:r>
              <a:rPr lang="ru-RU" u="sng" dirty="0">
                <a:hlinkClick r:id="rId42" tooltip="Mahatma Gandhi"/>
              </a:rPr>
              <a:t> </a:t>
            </a:r>
            <a:r>
              <a:rPr lang="ru-RU" u="sng" dirty="0" err="1">
                <a:hlinkClick r:id="rId42" tooltip="Mahatma Gandhi"/>
              </a:rPr>
              <a:t>Gandhi</a:t>
            </a:r>
            <a:r>
              <a:rPr lang="ru-RU" dirty="0"/>
              <a:t>.</a:t>
            </a:r>
          </a:p>
          <a:p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43" tooltip="Economy of India"/>
              </a:rPr>
              <a:t>Indian</a:t>
            </a:r>
            <a:r>
              <a:rPr lang="ru-RU" u="sng" dirty="0">
                <a:hlinkClick r:id="rId43" tooltip="Economy of India"/>
              </a:rPr>
              <a:t> </a:t>
            </a:r>
            <a:r>
              <a:rPr lang="ru-RU" u="sng" dirty="0" err="1">
                <a:hlinkClick r:id="rId43" tooltip="Economy of India"/>
              </a:rPr>
              <a:t>economy</a:t>
            </a:r>
            <a:r>
              <a:rPr lang="ru-RU" dirty="0"/>
              <a:t> </a:t>
            </a:r>
            <a:r>
              <a:rPr lang="ru-RU" dirty="0" err="1"/>
              <a:t>is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world's</a:t>
            </a:r>
            <a:r>
              <a:rPr lang="ru-RU" dirty="0"/>
              <a:t> </a:t>
            </a:r>
            <a:r>
              <a:rPr lang="ru-RU" dirty="0" err="1"/>
              <a:t>tenth-largest</a:t>
            </a:r>
            <a:r>
              <a:rPr lang="ru-RU" dirty="0"/>
              <a:t> </a:t>
            </a:r>
            <a:r>
              <a:rPr lang="ru-RU" dirty="0" err="1"/>
              <a:t>by</a:t>
            </a:r>
            <a:r>
              <a:rPr lang="ru-RU" dirty="0"/>
              <a:t> </a:t>
            </a:r>
            <a:r>
              <a:rPr lang="ru-RU" u="sng" dirty="0" err="1">
                <a:hlinkClick r:id="rId44" tooltip="List of countries by GDP (nominal)"/>
              </a:rPr>
              <a:t>nominal</a:t>
            </a:r>
            <a:r>
              <a:rPr lang="ru-RU" u="sng" dirty="0">
                <a:hlinkClick r:id="rId44" tooltip="List of countries by GDP (nominal)"/>
              </a:rPr>
              <a:t> GDP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third-largest</a:t>
            </a:r>
            <a:r>
              <a:rPr lang="ru-RU" dirty="0"/>
              <a:t> </a:t>
            </a:r>
            <a:r>
              <a:rPr lang="ru-RU" dirty="0" err="1"/>
              <a:t>by</a:t>
            </a:r>
            <a:r>
              <a:rPr lang="ru-RU" dirty="0"/>
              <a:t> </a:t>
            </a:r>
            <a:r>
              <a:rPr lang="ru-RU" u="sng" dirty="0" err="1">
                <a:hlinkClick r:id="rId45" tooltip="List of countries by GDP (PPP)"/>
              </a:rPr>
              <a:t>purchasing</a:t>
            </a:r>
            <a:r>
              <a:rPr lang="ru-RU" u="sng" dirty="0">
                <a:hlinkClick r:id="rId45" tooltip="List of countries by GDP (PPP)"/>
              </a:rPr>
              <a:t> </a:t>
            </a:r>
            <a:r>
              <a:rPr lang="ru-RU" u="sng" dirty="0" err="1">
                <a:hlinkClick r:id="rId45" tooltip="List of countries by GDP (PPP)"/>
              </a:rPr>
              <a:t>power</a:t>
            </a:r>
            <a:r>
              <a:rPr lang="ru-RU" u="sng" dirty="0">
                <a:hlinkClick r:id="rId45" tooltip="List of countries by GDP (PPP)"/>
              </a:rPr>
              <a:t> </a:t>
            </a:r>
            <a:r>
              <a:rPr lang="ru-RU" u="sng" dirty="0" err="1">
                <a:hlinkClick r:id="rId45" tooltip="List of countries by GDP (PPP)"/>
              </a:rPr>
              <a:t>parity</a:t>
            </a:r>
            <a:r>
              <a:rPr lang="ru-RU" dirty="0"/>
              <a:t> (PPP). </a:t>
            </a:r>
            <a:r>
              <a:rPr lang="ru-RU" dirty="0" err="1"/>
              <a:t>Following</a:t>
            </a:r>
            <a:r>
              <a:rPr lang="ru-RU" dirty="0"/>
              <a:t> </a:t>
            </a:r>
            <a:r>
              <a:rPr lang="ru-RU" u="sng" dirty="0" err="1">
                <a:hlinkClick r:id="rId46" tooltip="Economic liberalisation in India"/>
              </a:rPr>
              <a:t>market-based</a:t>
            </a:r>
            <a:r>
              <a:rPr lang="ru-RU" u="sng" dirty="0">
                <a:hlinkClick r:id="rId46" tooltip="Economic liberalisation in India"/>
              </a:rPr>
              <a:t> </a:t>
            </a:r>
            <a:r>
              <a:rPr lang="ru-RU" u="sng" dirty="0" err="1">
                <a:hlinkClick r:id="rId46" tooltip="Economic liberalisation in India"/>
              </a:rPr>
              <a:t>economic</a:t>
            </a:r>
            <a:r>
              <a:rPr lang="ru-RU" u="sng" dirty="0">
                <a:hlinkClick r:id="rId46" tooltip="Economic liberalisation in India"/>
              </a:rPr>
              <a:t> </a:t>
            </a:r>
            <a:r>
              <a:rPr lang="ru-RU" u="sng" dirty="0" err="1">
                <a:hlinkClick r:id="rId46" tooltip="Economic liberalisation in India"/>
              </a:rPr>
              <a:t>reforms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1991, </a:t>
            </a:r>
            <a:r>
              <a:rPr lang="ru-RU" dirty="0" err="1"/>
              <a:t>India</a:t>
            </a:r>
            <a:r>
              <a:rPr lang="ru-RU" dirty="0"/>
              <a:t> </a:t>
            </a:r>
            <a:r>
              <a:rPr lang="ru-RU" dirty="0" err="1"/>
              <a:t>became</a:t>
            </a:r>
            <a:r>
              <a:rPr lang="ru-RU" dirty="0"/>
              <a:t> </a:t>
            </a:r>
            <a:r>
              <a:rPr lang="ru-RU" dirty="0" err="1"/>
              <a:t>one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47" tooltip="List of countries by GDP (real) growth rate"/>
              </a:rPr>
              <a:t>fastest-growing</a:t>
            </a:r>
            <a:r>
              <a:rPr lang="ru-RU" u="sng" dirty="0">
                <a:hlinkClick r:id="rId47" tooltip="List of countries by GDP (real) growth rate"/>
              </a:rPr>
              <a:t> </a:t>
            </a:r>
            <a:r>
              <a:rPr lang="ru-RU" u="sng" dirty="0" err="1">
                <a:hlinkClick r:id="rId47" tooltip="List of countries by GDP (real) growth rate"/>
              </a:rPr>
              <a:t>major</a:t>
            </a:r>
            <a:r>
              <a:rPr lang="ru-RU" u="sng" dirty="0">
                <a:hlinkClick r:id="rId47" tooltip="List of countries by GDP (real) growth rate"/>
              </a:rPr>
              <a:t> </a:t>
            </a:r>
            <a:r>
              <a:rPr lang="ru-RU" u="sng" dirty="0" err="1">
                <a:hlinkClick r:id="rId47" tooltip="List of countries by GDP (real) growth rate"/>
              </a:rPr>
              <a:t>economies</a:t>
            </a:r>
            <a:r>
              <a:rPr lang="ru-RU" dirty="0"/>
              <a:t>; </a:t>
            </a:r>
            <a:r>
              <a:rPr lang="ru-RU" dirty="0" err="1"/>
              <a:t>it</a:t>
            </a:r>
            <a:r>
              <a:rPr lang="ru-RU" dirty="0"/>
              <a:t> </a:t>
            </a:r>
            <a:r>
              <a:rPr lang="ru-RU" dirty="0" err="1"/>
              <a:t>is</a:t>
            </a:r>
            <a:r>
              <a:rPr lang="ru-RU" dirty="0"/>
              <a:t> </a:t>
            </a:r>
            <a:r>
              <a:rPr lang="ru-RU" dirty="0" err="1"/>
              <a:t>considered</a:t>
            </a:r>
            <a:r>
              <a:rPr lang="ru-RU" dirty="0"/>
              <a:t> a </a:t>
            </a:r>
            <a:r>
              <a:rPr lang="ru-RU" u="sng" dirty="0" err="1">
                <a:hlinkClick r:id="rId48" tooltip="Newly industrialized country"/>
              </a:rPr>
              <a:t>newly</a:t>
            </a:r>
            <a:r>
              <a:rPr lang="ru-RU" u="sng" dirty="0">
                <a:hlinkClick r:id="rId48" tooltip="Newly industrialized country"/>
              </a:rPr>
              <a:t> </a:t>
            </a:r>
            <a:r>
              <a:rPr lang="ru-RU" u="sng" dirty="0" err="1">
                <a:hlinkClick r:id="rId48" tooltip="Newly industrialized country"/>
              </a:rPr>
              <a:t>industrialised</a:t>
            </a:r>
            <a:r>
              <a:rPr lang="ru-RU" u="sng" dirty="0">
                <a:hlinkClick r:id="rId48" tooltip="Newly industrialized country"/>
              </a:rPr>
              <a:t> </a:t>
            </a:r>
            <a:r>
              <a:rPr lang="ru-RU" u="sng" dirty="0" err="1">
                <a:hlinkClick r:id="rId48" tooltip="Newly industrialized country"/>
              </a:rPr>
              <a:t>country</a:t>
            </a:r>
            <a:r>
              <a:rPr lang="ru-RU" dirty="0"/>
              <a:t>. </a:t>
            </a:r>
            <a:r>
              <a:rPr lang="ru-RU" dirty="0" err="1"/>
              <a:t>However</a:t>
            </a:r>
            <a:r>
              <a:rPr lang="ru-RU" dirty="0"/>
              <a:t>, </a:t>
            </a:r>
            <a:r>
              <a:rPr lang="ru-RU" dirty="0" err="1"/>
              <a:t>it</a:t>
            </a:r>
            <a:r>
              <a:rPr lang="ru-RU" dirty="0"/>
              <a:t> </a:t>
            </a:r>
            <a:r>
              <a:rPr lang="ru-RU" dirty="0" err="1"/>
              <a:t>continues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face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challenges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u="sng" dirty="0" err="1">
                <a:hlinkClick r:id="rId49" tooltip="Poverty in India"/>
              </a:rPr>
              <a:t>poverty</a:t>
            </a:r>
            <a:r>
              <a:rPr lang="ru-RU" dirty="0"/>
              <a:t>, </a:t>
            </a:r>
            <a:r>
              <a:rPr lang="ru-RU" u="sng" dirty="0" err="1">
                <a:hlinkClick r:id="rId50" tooltip="Literacy in India"/>
              </a:rPr>
              <a:t>illiteracy</a:t>
            </a:r>
            <a:r>
              <a:rPr lang="ru-RU" dirty="0"/>
              <a:t>, </a:t>
            </a:r>
            <a:r>
              <a:rPr lang="ru-RU" u="sng" dirty="0" err="1">
                <a:hlinkClick r:id="rId51" tooltip="Corruption in India"/>
              </a:rPr>
              <a:t>corruption</a:t>
            </a:r>
            <a:r>
              <a:rPr lang="ru-RU" dirty="0"/>
              <a:t>,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u="sng" dirty="0" err="1">
                <a:hlinkClick r:id="rId52" tooltip="Healthcare in India"/>
              </a:rPr>
              <a:t>inadequate</a:t>
            </a:r>
            <a:r>
              <a:rPr lang="ru-RU" u="sng" dirty="0">
                <a:hlinkClick r:id="rId52" tooltip="Healthcare in India"/>
              </a:rPr>
              <a:t> </a:t>
            </a:r>
            <a:r>
              <a:rPr lang="ru-RU" u="sng" dirty="0" err="1">
                <a:hlinkClick r:id="rId52" tooltip="Healthcare in India"/>
              </a:rPr>
              <a:t>public</a:t>
            </a:r>
            <a:r>
              <a:rPr lang="ru-RU" u="sng" dirty="0">
                <a:hlinkClick r:id="rId52" tooltip="Healthcare in India"/>
              </a:rPr>
              <a:t> </a:t>
            </a:r>
            <a:r>
              <a:rPr lang="ru-RU" u="sng" dirty="0" err="1">
                <a:hlinkClick r:id="rId52" tooltip="Healthcare in India"/>
              </a:rPr>
              <a:t>healthcare</a:t>
            </a:r>
            <a:r>
              <a:rPr lang="ru-RU" dirty="0"/>
              <a:t>. A </a:t>
            </a:r>
            <a:r>
              <a:rPr lang="ru-RU" u="sng" dirty="0" err="1">
                <a:hlinkClick r:id="rId53" tooltip="Nuclear weapons state"/>
              </a:rPr>
              <a:t>nuclear</a:t>
            </a:r>
            <a:r>
              <a:rPr lang="ru-RU" u="sng" dirty="0">
                <a:hlinkClick r:id="rId53" tooltip="Nuclear weapons state"/>
              </a:rPr>
              <a:t> </a:t>
            </a:r>
            <a:r>
              <a:rPr lang="ru-RU" u="sng" dirty="0" err="1">
                <a:hlinkClick r:id="rId53" tooltip="Nuclear weapons state"/>
              </a:rPr>
              <a:t>weapons</a:t>
            </a:r>
            <a:r>
              <a:rPr lang="ru-RU" u="sng" dirty="0">
                <a:hlinkClick r:id="rId53" tooltip="Nuclear weapons state"/>
              </a:rPr>
              <a:t> </a:t>
            </a:r>
            <a:r>
              <a:rPr lang="ru-RU" u="sng" dirty="0" err="1">
                <a:hlinkClick r:id="rId53" tooltip="Nuclear weapons state"/>
              </a:rPr>
              <a:t>state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a </a:t>
            </a:r>
            <a:r>
              <a:rPr lang="ru-RU" u="sng" dirty="0" err="1">
                <a:hlinkClick r:id="rId54" tooltip="Regional power"/>
              </a:rPr>
              <a:t>regional</a:t>
            </a:r>
            <a:r>
              <a:rPr lang="ru-RU" u="sng" dirty="0">
                <a:hlinkClick r:id="rId54" tooltip="Regional power"/>
              </a:rPr>
              <a:t> </a:t>
            </a:r>
            <a:r>
              <a:rPr lang="ru-RU" u="sng" dirty="0" err="1">
                <a:hlinkClick r:id="rId54" tooltip="Regional power"/>
              </a:rPr>
              <a:t>power</a:t>
            </a:r>
            <a:r>
              <a:rPr lang="ru-RU" dirty="0"/>
              <a:t>, </a:t>
            </a:r>
            <a:r>
              <a:rPr lang="ru-RU" dirty="0" err="1"/>
              <a:t>it</a:t>
            </a:r>
            <a:r>
              <a:rPr lang="ru-RU" dirty="0"/>
              <a:t> </a:t>
            </a:r>
            <a:r>
              <a:rPr lang="ru-RU" dirty="0" err="1"/>
              <a:t>has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55" tooltip="List of countries by number of troops"/>
              </a:rPr>
              <a:t>third-largest</a:t>
            </a:r>
            <a:r>
              <a:rPr lang="ru-RU" u="sng" dirty="0">
                <a:hlinkClick r:id="rId55" tooltip="List of countries by number of troops"/>
              </a:rPr>
              <a:t> </a:t>
            </a:r>
            <a:r>
              <a:rPr lang="ru-RU" u="sng" dirty="0" err="1">
                <a:hlinkClick r:id="rId55" tooltip="List of countries by number of troops"/>
              </a:rPr>
              <a:t>standing</a:t>
            </a:r>
            <a:r>
              <a:rPr lang="ru-RU" u="sng" dirty="0">
                <a:hlinkClick r:id="rId55" tooltip="List of countries by number of troops"/>
              </a:rPr>
              <a:t> </a:t>
            </a:r>
            <a:r>
              <a:rPr lang="ru-RU" u="sng" dirty="0" err="1">
                <a:hlinkClick r:id="rId55" tooltip="List of countries by number of troops"/>
              </a:rPr>
              <a:t>army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world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ranks</a:t>
            </a:r>
            <a:r>
              <a:rPr lang="ru-RU" dirty="0"/>
              <a:t> </a:t>
            </a:r>
            <a:r>
              <a:rPr lang="ru-RU" u="sng" dirty="0" err="1">
                <a:hlinkClick r:id="rId56" tooltip="List of countries by military expenditures"/>
              </a:rPr>
              <a:t>ninth</a:t>
            </a:r>
            <a:r>
              <a:rPr lang="ru-RU" u="sng" dirty="0">
                <a:hlinkClick r:id="rId56" tooltip="List of countries by military expenditures"/>
              </a:rPr>
              <a:t> </a:t>
            </a:r>
            <a:r>
              <a:rPr lang="ru-RU" u="sng" dirty="0" err="1">
                <a:hlinkClick r:id="rId56" tooltip="List of countries by military expenditures"/>
              </a:rPr>
              <a:t>in</a:t>
            </a:r>
            <a:r>
              <a:rPr lang="ru-RU" u="sng" dirty="0">
                <a:hlinkClick r:id="rId56" tooltip="List of countries by military expenditures"/>
              </a:rPr>
              <a:t> </a:t>
            </a:r>
            <a:r>
              <a:rPr lang="ru-RU" u="sng" dirty="0" err="1">
                <a:hlinkClick r:id="rId56" tooltip="List of countries by military expenditures"/>
              </a:rPr>
              <a:t>military</a:t>
            </a:r>
            <a:r>
              <a:rPr lang="ru-RU" u="sng" dirty="0">
                <a:hlinkClick r:id="rId56" tooltip="List of countries by military expenditures"/>
              </a:rPr>
              <a:t> </a:t>
            </a:r>
            <a:r>
              <a:rPr lang="ru-RU" u="sng" dirty="0" err="1">
                <a:hlinkClick r:id="rId56" tooltip="List of countries by military expenditures"/>
              </a:rPr>
              <a:t>expenditure</a:t>
            </a:r>
            <a:r>
              <a:rPr lang="ru-RU" u="sng" baseline="30000" dirty="0">
                <a:hlinkClick r:id="rId57"/>
              </a:rPr>
              <a:t>[9]</a:t>
            </a:r>
            <a:r>
              <a:rPr lang="ru-RU" dirty="0"/>
              <a:t> </a:t>
            </a:r>
            <a:r>
              <a:rPr lang="ru-RU" dirty="0" err="1"/>
              <a:t>among</a:t>
            </a:r>
            <a:r>
              <a:rPr lang="ru-RU" dirty="0"/>
              <a:t> </a:t>
            </a:r>
            <a:r>
              <a:rPr lang="ru-RU" dirty="0" err="1"/>
              <a:t>nations</a:t>
            </a:r>
            <a:r>
              <a:rPr lang="ru-RU" dirty="0"/>
              <a:t>. </a:t>
            </a:r>
            <a:r>
              <a:rPr lang="ru-RU" dirty="0" err="1"/>
              <a:t>India</a:t>
            </a:r>
            <a:r>
              <a:rPr lang="ru-RU" dirty="0"/>
              <a:t> </a:t>
            </a:r>
            <a:r>
              <a:rPr lang="ru-RU" dirty="0" err="1"/>
              <a:t>is</a:t>
            </a:r>
            <a:r>
              <a:rPr lang="ru-RU" dirty="0"/>
              <a:t> a </a:t>
            </a:r>
            <a:r>
              <a:rPr lang="ru-RU" u="sng" dirty="0" err="1">
                <a:hlinkClick r:id="rId58" tooltip="Federalism"/>
              </a:rPr>
              <a:t>federal</a:t>
            </a:r>
            <a:r>
              <a:rPr lang="ru-RU" dirty="0"/>
              <a:t> </a:t>
            </a:r>
            <a:r>
              <a:rPr lang="ru-RU" u="sng" dirty="0" err="1">
                <a:hlinkClick r:id="rId59" tooltip="Constitutional republic"/>
              </a:rPr>
              <a:t>constitutional</a:t>
            </a:r>
            <a:r>
              <a:rPr lang="ru-RU" u="sng" dirty="0">
                <a:hlinkClick r:id="rId59" tooltip="Constitutional republic"/>
              </a:rPr>
              <a:t> </a:t>
            </a:r>
            <a:r>
              <a:rPr lang="ru-RU" u="sng" dirty="0" err="1">
                <a:hlinkClick r:id="rId59" tooltip="Constitutional republic"/>
              </a:rPr>
              <a:t>republic</a:t>
            </a:r>
            <a:r>
              <a:rPr lang="ru-RU" dirty="0"/>
              <a:t> </a:t>
            </a:r>
            <a:r>
              <a:rPr lang="ru-RU" dirty="0" err="1"/>
              <a:t>governed</a:t>
            </a:r>
            <a:r>
              <a:rPr lang="ru-RU" dirty="0"/>
              <a:t> </a:t>
            </a:r>
            <a:r>
              <a:rPr lang="ru-RU" dirty="0" err="1"/>
              <a:t>under</a:t>
            </a:r>
            <a:r>
              <a:rPr lang="ru-RU" dirty="0"/>
              <a:t> a </a:t>
            </a:r>
            <a:r>
              <a:rPr lang="ru-RU" u="sng" dirty="0" err="1">
                <a:hlinkClick r:id="rId60" tooltip="Parliamentary system"/>
              </a:rPr>
              <a:t>parliamentary</a:t>
            </a:r>
            <a:r>
              <a:rPr lang="ru-RU" u="sng" dirty="0">
                <a:hlinkClick r:id="rId60" tooltip="Parliamentary system"/>
              </a:rPr>
              <a:t> </a:t>
            </a:r>
            <a:r>
              <a:rPr lang="ru-RU" u="sng" dirty="0" err="1">
                <a:hlinkClick r:id="rId60" tooltip="Parliamentary system"/>
              </a:rPr>
              <a:t>system</a:t>
            </a:r>
            <a:r>
              <a:rPr lang="ru-RU" dirty="0"/>
              <a:t> </a:t>
            </a:r>
            <a:r>
              <a:rPr lang="ru-RU" dirty="0" err="1"/>
              <a:t>consisting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u="sng" dirty="0">
                <a:hlinkClick r:id="rId61" tooltip="States and territories of India"/>
              </a:rPr>
              <a:t>28 </a:t>
            </a:r>
            <a:r>
              <a:rPr lang="ru-RU" u="sng" dirty="0" err="1">
                <a:hlinkClick r:id="rId61" tooltip="States and territories of India"/>
              </a:rPr>
              <a:t>states</a:t>
            </a:r>
            <a:r>
              <a:rPr lang="ru-RU" u="sng" dirty="0">
                <a:hlinkClick r:id="rId61" tooltip="States and territories of India"/>
              </a:rPr>
              <a:t> </a:t>
            </a:r>
            <a:r>
              <a:rPr lang="ru-RU" u="sng" dirty="0" err="1">
                <a:hlinkClick r:id="rId61" tooltip="States and territories of India"/>
              </a:rPr>
              <a:t>and</a:t>
            </a:r>
            <a:r>
              <a:rPr lang="ru-RU" u="sng" dirty="0">
                <a:hlinkClick r:id="rId61" tooltip="States and territories of India"/>
              </a:rPr>
              <a:t> 7 </a:t>
            </a:r>
            <a:r>
              <a:rPr lang="ru-RU" u="sng" dirty="0" err="1">
                <a:hlinkClick r:id="rId61" tooltip="States and territories of India"/>
              </a:rPr>
              <a:t>union</a:t>
            </a:r>
            <a:r>
              <a:rPr lang="ru-RU" u="sng" dirty="0">
                <a:hlinkClick r:id="rId61" tooltip="States and territories of India"/>
              </a:rPr>
              <a:t> </a:t>
            </a:r>
            <a:r>
              <a:rPr lang="ru-RU" u="sng" dirty="0" err="1">
                <a:hlinkClick r:id="rId61" tooltip="States and territories of India"/>
              </a:rPr>
              <a:t>territories</a:t>
            </a:r>
            <a:r>
              <a:rPr lang="ru-RU" dirty="0"/>
              <a:t>. </a:t>
            </a:r>
            <a:r>
              <a:rPr lang="ru-RU" dirty="0" err="1"/>
              <a:t>It</a:t>
            </a:r>
            <a:r>
              <a:rPr lang="ru-RU" dirty="0"/>
              <a:t> </a:t>
            </a:r>
            <a:r>
              <a:rPr lang="ru-RU" dirty="0" err="1"/>
              <a:t>is</a:t>
            </a:r>
            <a:r>
              <a:rPr lang="ru-RU" dirty="0"/>
              <a:t> </a:t>
            </a:r>
            <a:r>
              <a:rPr lang="ru-RU" dirty="0" err="1"/>
              <a:t>one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five</a:t>
            </a:r>
            <a:r>
              <a:rPr lang="ru-RU" dirty="0"/>
              <a:t> </a:t>
            </a:r>
            <a:r>
              <a:rPr lang="ru-RU" u="sng" dirty="0">
                <a:hlinkClick r:id="rId62" tooltip="BRICS"/>
              </a:rPr>
              <a:t>BRICS</a:t>
            </a:r>
            <a:r>
              <a:rPr lang="ru-RU" dirty="0"/>
              <a:t> </a:t>
            </a:r>
            <a:r>
              <a:rPr lang="ru-RU" dirty="0" err="1"/>
              <a:t>nations</a:t>
            </a:r>
            <a:r>
              <a:rPr lang="ru-RU" dirty="0"/>
              <a:t>. </a:t>
            </a:r>
            <a:r>
              <a:rPr lang="ru-RU" dirty="0" err="1"/>
              <a:t>India</a:t>
            </a:r>
            <a:r>
              <a:rPr lang="ru-RU" dirty="0"/>
              <a:t> </a:t>
            </a:r>
            <a:r>
              <a:rPr lang="ru-RU" dirty="0" err="1"/>
              <a:t>is</a:t>
            </a:r>
            <a:r>
              <a:rPr lang="ru-RU" dirty="0"/>
              <a:t> a </a:t>
            </a:r>
            <a:r>
              <a:rPr lang="ru-RU" dirty="0" err="1"/>
              <a:t>pluralistic</a:t>
            </a:r>
            <a:r>
              <a:rPr lang="ru-RU" dirty="0"/>
              <a:t>, </a:t>
            </a:r>
            <a:r>
              <a:rPr lang="ru-RU" u="sng" dirty="0" err="1">
                <a:hlinkClick r:id="rId63" tooltip="Languages of India"/>
              </a:rPr>
              <a:t>multilingual</a:t>
            </a:r>
            <a:r>
              <a:rPr lang="ru-RU" dirty="0"/>
              <a:t>,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u="sng" dirty="0" err="1">
                <a:hlinkClick r:id="rId64" tooltip="Culture of India"/>
              </a:rPr>
              <a:t>multiethnic</a:t>
            </a:r>
            <a:r>
              <a:rPr lang="ru-RU" u="sng" dirty="0">
                <a:hlinkClick r:id="rId64" tooltip="Culture of India"/>
              </a:rPr>
              <a:t> </a:t>
            </a:r>
            <a:r>
              <a:rPr lang="ru-RU" u="sng" dirty="0" err="1">
                <a:hlinkClick r:id="rId64" tooltip="Culture of India"/>
              </a:rPr>
              <a:t>society</a:t>
            </a:r>
            <a:r>
              <a:rPr lang="ru-RU" dirty="0"/>
              <a:t>. </a:t>
            </a:r>
            <a:r>
              <a:rPr lang="ru-RU" dirty="0" err="1"/>
              <a:t>It</a:t>
            </a:r>
            <a:r>
              <a:rPr lang="ru-RU" dirty="0"/>
              <a:t> </a:t>
            </a:r>
            <a:r>
              <a:rPr lang="ru-RU" dirty="0" err="1"/>
              <a:t>is</a:t>
            </a:r>
            <a:r>
              <a:rPr lang="ru-RU" dirty="0"/>
              <a:t> </a:t>
            </a:r>
            <a:r>
              <a:rPr lang="ru-RU" dirty="0" err="1"/>
              <a:t>also</a:t>
            </a:r>
            <a:r>
              <a:rPr lang="ru-RU" dirty="0"/>
              <a:t> </a:t>
            </a:r>
            <a:r>
              <a:rPr lang="ru-RU" dirty="0" err="1"/>
              <a:t>home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a </a:t>
            </a:r>
            <a:r>
              <a:rPr lang="ru-RU" dirty="0" err="1"/>
              <a:t>diversity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u="sng" dirty="0" err="1">
                <a:hlinkClick r:id="rId65" tooltip="Wildlife of India"/>
              </a:rPr>
              <a:t>wildlife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a </a:t>
            </a:r>
            <a:r>
              <a:rPr lang="ru-RU" dirty="0" err="1"/>
              <a:t>variety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u="sng" dirty="0" err="1">
                <a:hlinkClick r:id="rId66" tooltip="Protected areas of India"/>
              </a:rPr>
              <a:t>protected</a:t>
            </a:r>
            <a:r>
              <a:rPr lang="ru-RU" u="sng" dirty="0">
                <a:hlinkClick r:id="rId66" tooltip="Protected areas of India"/>
              </a:rPr>
              <a:t> </a:t>
            </a:r>
            <a:r>
              <a:rPr lang="ru-RU" u="sng" dirty="0" err="1">
                <a:hlinkClick r:id="rId66" tooltip="Protected areas of India"/>
              </a:rPr>
              <a:t>habitats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18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name</a:t>
            </a:r>
            <a:r>
              <a:rPr lang="ru-RU" dirty="0"/>
              <a:t> </a:t>
            </a:r>
            <a:r>
              <a:rPr lang="ru-RU" i="1" dirty="0" err="1"/>
              <a:t>India</a:t>
            </a:r>
            <a:r>
              <a:rPr lang="ru-RU" dirty="0"/>
              <a:t> </a:t>
            </a:r>
            <a:r>
              <a:rPr lang="ru-RU" dirty="0" err="1"/>
              <a:t>is</a:t>
            </a:r>
            <a:r>
              <a:rPr lang="ru-RU" dirty="0"/>
              <a:t> </a:t>
            </a:r>
            <a:r>
              <a:rPr lang="ru-RU" dirty="0" err="1"/>
              <a:t>derived</a:t>
            </a:r>
            <a:r>
              <a:rPr lang="ru-RU" dirty="0"/>
              <a:t> </a:t>
            </a:r>
            <a:r>
              <a:rPr lang="ru-RU" dirty="0" err="1"/>
              <a:t>from</a:t>
            </a:r>
            <a:r>
              <a:rPr lang="ru-RU" dirty="0"/>
              <a:t> </a:t>
            </a:r>
            <a:r>
              <a:rPr lang="ru-RU" i="1" u="sng" dirty="0" err="1">
                <a:hlinkClick r:id="rId2" tooltip="Indus River"/>
              </a:rPr>
              <a:t>Indus</a:t>
            </a:r>
            <a:r>
              <a:rPr lang="ru-RU" dirty="0"/>
              <a:t>, </a:t>
            </a:r>
            <a:r>
              <a:rPr lang="ru-RU" dirty="0" err="1"/>
              <a:t>which</a:t>
            </a:r>
            <a:r>
              <a:rPr lang="ru-RU" dirty="0"/>
              <a:t> </a:t>
            </a:r>
            <a:r>
              <a:rPr lang="ru-RU" dirty="0" err="1"/>
              <a:t>is</a:t>
            </a:r>
            <a:r>
              <a:rPr lang="ru-RU" dirty="0"/>
              <a:t> </a:t>
            </a:r>
            <a:r>
              <a:rPr lang="ru-RU" dirty="0" err="1"/>
              <a:t>derived</a:t>
            </a:r>
            <a:r>
              <a:rPr lang="ru-RU" dirty="0"/>
              <a:t> </a:t>
            </a:r>
            <a:r>
              <a:rPr lang="ru-RU" dirty="0" err="1"/>
              <a:t>from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3" tooltip="Old Persian language"/>
              </a:rPr>
              <a:t>Old</a:t>
            </a:r>
            <a:r>
              <a:rPr lang="ru-RU" u="sng" dirty="0">
                <a:hlinkClick r:id="rId3" tooltip="Old Persian language"/>
              </a:rPr>
              <a:t> </a:t>
            </a:r>
            <a:r>
              <a:rPr lang="ru-RU" u="sng" dirty="0" err="1">
                <a:hlinkClick r:id="rId3" tooltip="Old Persian language"/>
              </a:rPr>
              <a:t>Persian</a:t>
            </a:r>
            <a:r>
              <a:rPr lang="ru-RU" dirty="0"/>
              <a:t> </a:t>
            </a:r>
            <a:r>
              <a:rPr lang="ru-RU" dirty="0" err="1"/>
              <a:t>word</a:t>
            </a:r>
            <a:r>
              <a:rPr lang="ru-RU" dirty="0"/>
              <a:t> </a:t>
            </a:r>
            <a:r>
              <a:rPr lang="ru-RU" i="1" u="sng" dirty="0" err="1">
                <a:hlinkClick r:id="rId4" tooltip="Hindu"/>
              </a:rPr>
              <a:t>Hindu</a:t>
            </a:r>
            <a:r>
              <a:rPr lang="ru-RU" dirty="0"/>
              <a:t>, </a:t>
            </a:r>
            <a:r>
              <a:rPr lang="ru-RU" dirty="0" err="1"/>
              <a:t>from</a:t>
            </a:r>
            <a:r>
              <a:rPr lang="ru-RU" dirty="0"/>
              <a:t> </a:t>
            </a:r>
            <a:r>
              <a:rPr lang="ru-RU" u="sng" dirty="0" err="1">
                <a:hlinkClick r:id="rId5" tooltip="Sanskrit"/>
              </a:rPr>
              <a:t>Sanskrit</a:t>
            </a:r>
            <a:r>
              <a:rPr lang="ru-RU" dirty="0"/>
              <a:t> </a:t>
            </a:r>
            <a:r>
              <a:rPr lang="ru-RU" i="1" dirty="0" err="1"/>
              <a:t>Sindhu</a:t>
            </a:r>
            <a:r>
              <a:rPr lang="ru-RU" dirty="0"/>
              <a:t> (</a:t>
            </a:r>
            <a:r>
              <a:rPr lang="ru-RU" dirty="0" err="1"/>
              <a:t>सिन्धु</a:t>
            </a:r>
            <a:r>
              <a:rPr lang="ru-RU" dirty="0"/>
              <a:t>),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historic</a:t>
            </a:r>
            <a:r>
              <a:rPr lang="ru-RU" dirty="0"/>
              <a:t> </a:t>
            </a:r>
            <a:r>
              <a:rPr lang="ru-RU" dirty="0" err="1"/>
              <a:t>local</a:t>
            </a:r>
            <a:r>
              <a:rPr lang="ru-RU" dirty="0"/>
              <a:t> </a:t>
            </a:r>
            <a:r>
              <a:rPr lang="ru-RU" dirty="0" err="1"/>
              <a:t>appellation</a:t>
            </a:r>
            <a:r>
              <a:rPr lang="ru-RU" dirty="0"/>
              <a:t> </a:t>
            </a:r>
            <a:r>
              <a:rPr lang="ru-RU" dirty="0" err="1"/>
              <a:t>for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Indus</a:t>
            </a:r>
            <a:r>
              <a:rPr lang="ru-RU" dirty="0"/>
              <a:t> </a:t>
            </a:r>
            <a:r>
              <a:rPr lang="ru-RU" dirty="0" err="1"/>
              <a:t>River</a:t>
            </a:r>
            <a:r>
              <a:rPr lang="ru-RU" dirty="0"/>
              <a:t>.</a:t>
            </a:r>
            <a:r>
              <a:rPr lang="ru-RU" u="sng" baseline="30000" dirty="0">
                <a:hlinkClick r:id="rId6"/>
              </a:rPr>
              <a:t>[10]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7" tooltip="Ancient Greece"/>
              </a:rPr>
              <a:t>ancient</a:t>
            </a:r>
            <a:r>
              <a:rPr lang="ru-RU" u="sng" dirty="0">
                <a:hlinkClick r:id="rId7" tooltip="Ancient Greece"/>
              </a:rPr>
              <a:t> </a:t>
            </a:r>
            <a:r>
              <a:rPr lang="ru-RU" u="sng" dirty="0" err="1">
                <a:hlinkClick r:id="rId7" tooltip="Ancient Greece"/>
              </a:rPr>
              <a:t>Greeks</a:t>
            </a:r>
            <a:r>
              <a:rPr lang="ru-RU" dirty="0"/>
              <a:t> </a:t>
            </a:r>
            <a:r>
              <a:rPr lang="ru-RU" dirty="0" err="1"/>
              <a:t>referred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Indians</a:t>
            </a:r>
            <a:r>
              <a:rPr lang="ru-RU" dirty="0"/>
              <a:t> </a:t>
            </a:r>
            <a:r>
              <a:rPr lang="ru-RU" dirty="0" err="1"/>
              <a:t>as</a:t>
            </a:r>
            <a:r>
              <a:rPr lang="ru-RU" dirty="0"/>
              <a:t> </a:t>
            </a:r>
            <a:r>
              <a:rPr lang="ru-RU" i="1" dirty="0" err="1"/>
              <a:t>Indoi</a:t>
            </a:r>
            <a:r>
              <a:rPr lang="ru-RU" dirty="0"/>
              <a:t> (</a:t>
            </a:r>
            <a:r>
              <a:rPr lang="ru-RU" dirty="0" err="1"/>
              <a:t>Ινδοί</a:t>
            </a:r>
            <a:r>
              <a:rPr lang="ru-RU" dirty="0"/>
              <a:t>),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people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Indus</a:t>
            </a:r>
            <a:r>
              <a:rPr lang="ru-RU" dirty="0"/>
              <a:t>.</a:t>
            </a:r>
            <a:r>
              <a:rPr lang="ru-RU" u="sng" baseline="30000" dirty="0">
                <a:hlinkClick r:id="rId8"/>
              </a:rPr>
              <a:t>[11]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9" tooltip="Constitution of India"/>
              </a:rPr>
              <a:t>Constitution</a:t>
            </a:r>
            <a:r>
              <a:rPr lang="ru-RU" u="sng" dirty="0">
                <a:hlinkClick r:id="rId9" tooltip="Constitution of India"/>
              </a:rPr>
              <a:t> </a:t>
            </a:r>
            <a:r>
              <a:rPr lang="ru-RU" u="sng" dirty="0" err="1">
                <a:hlinkClick r:id="rId9" tooltip="Constitution of India"/>
              </a:rPr>
              <a:t>of</a:t>
            </a:r>
            <a:r>
              <a:rPr lang="ru-RU" u="sng" dirty="0">
                <a:hlinkClick r:id="rId9" tooltip="Constitution of India"/>
              </a:rPr>
              <a:t> </a:t>
            </a:r>
            <a:r>
              <a:rPr lang="ru-RU" u="sng" dirty="0" err="1">
                <a:hlinkClick r:id="rId9" tooltip="Constitution of India"/>
              </a:rPr>
              <a:t>India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usage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u="sng" dirty="0" err="1">
                <a:hlinkClick r:id="rId10" tooltip="Names of the Republic of India in its official languages"/>
              </a:rPr>
              <a:t>many</a:t>
            </a:r>
            <a:r>
              <a:rPr lang="ru-RU" u="sng" dirty="0">
                <a:hlinkClick r:id="rId10" tooltip="Names of the Republic of India in its official languages"/>
              </a:rPr>
              <a:t> </a:t>
            </a:r>
            <a:r>
              <a:rPr lang="ru-RU" u="sng" dirty="0" err="1">
                <a:hlinkClick r:id="rId10" tooltip="Names of the Republic of India in its official languages"/>
              </a:rPr>
              <a:t>Indian</a:t>
            </a:r>
            <a:r>
              <a:rPr lang="ru-RU" u="sng" dirty="0">
                <a:hlinkClick r:id="rId10" tooltip="Names of the Republic of India in its official languages"/>
              </a:rPr>
              <a:t> </a:t>
            </a:r>
            <a:r>
              <a:rPr lang="ru-RU" u="sng" dirty="0" err="1">
                <a:hlinkClick r:id="rId10" tooltip="Names of the Republic of India in its official languages"/>
              </a:rPr>
              <a:t>languages</a:t>
            </a:r>
            <a:r>
              <a:rPr lang="ru-RU" dirty="0"/>
              <a:t> </a:t>
            </a:r>
            <a:r>
              <a:rPr lang="ru-RU" dirty="0" err="1"/>
              <a:t>also</a:t>
            </a:r>
            <a:r>
              <a:rPr lang="ru-RU" dirty="0"/>
              <a:t> </a:t>
            </a:r>
            <a:r>
              <a:rPr lang="ru-RU" dirty="0" err="1"/>
              <a:t>recognises</a:t>
            </a:r>
            <a:r>
              <a:rPr lang="ru-RU" dirty="0"/>
              <a:t> </a:t>
            </a:r>
            <a:r>
              <a:rPr lang="ru-RU" i="1" dirty="0" err="1"/>
              <a:t>Bharat</a:t>
            </a:r>
            <a:r>
              <a:rPr lang="ru-RU" dirty="0"/>
              <a:t> (</a:t>
            </a:r>
            <a:r>
              <a:rPr lang="ru-RU" dirty="0" err="1"/>
              <a:t>pronounced</a:t>
            </a:r>
            <a:r>
              <a:rPr lang="ru-RU" dirty="0"/>
              <a:t> </a:t>
            </a:r>
            <a:r>
              <a:rPr lang="ru-RU" dirty="0">
                <a:hlinkClick r:id="rId11" tooltip="Wikipedia:IPA for Hindi and Urdu"/>
              </a:rPr>
              <a:t>[ˈ</a:t>
            </a:r>
            <a:r>
              <a:rPr lang="ru-RU" dirty="0" err="1">
                <a:hlinkClick r:id="rId11" tooltip="Wikipedia:IPA for Hindi and Urdu"/>
              </a:rPr>
              <a:t>bʱaːrət</a:t>
            </a:r>
            <a:r>
              <a:rPr lang="ru-RU" dirty="0">
                <a:hlinkClick r:id="rId11" tooltip="Wikipedia:IPA for Hindi and Urdu"/>
              </a:rPr>
              <a:t>̪]</a:t>
            </a:r>
            <a:r>
              <a:rPr lang="ru-RU" dirty="0"/>
              <a:t> (</a:t>
            </a:r>
            <a:r>
              <a:rPr lang="ru-RU" dirty="0">
                <a:hlinkClick r:id="rId12" tooltip="&quot;File:Hi-Bharat.ogg&quot; "/>
              </a:rPr>
              <a:t> </a:t>
            </a:r>
            <a:r>
              <a:rPr lang="ru-RU" u="sng" dirty="0" err="1">
                <a:hlinkClick r:id="rId13" tooltip="Hi-Bharat.ogg"/>
              </a:rPr>
              <a:t>listen</a:t>
            </a:r>
            <a:r>
              <a:rPr lang="ru-RU" dirty="0"/>
              <a:t>)) </a:t>
            </a:r>
            <a:r>
              <a:rPr lang="ru-RU" dirty="0" err="1"/>
              <a:t>as</a:t>
            </a:r>
            <a:r>
              <a:rPr lang="ru-RU" dirty="0"/>
              <a:t> </a:t>
            </a:r>
            <a:r>
              <a:rPr lang="ru-RU" dirty="0" err="1"/>
              <a:t>an</a:t>
            </a:r>
            <a:r>
              <a:rPr lang="ru-RU" dirty="0"/>
              <a:t> </a:t>
            </a:r>
            <a:r>
              <a:rPr lang="ru-RU" dirty="0" err="1"/>
              <a:t>official</a:t>
            </a:r>
            <a:r>
              <a:rPr lang="ru-RU" dirty="0"/>
              <a:t> </a:t>
            </a:r>
            <a:r>
              <a:rPr lang="ru-RU" dirty="0" err="1"/>
              <a:t>name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equal</a:t>
            </a:r>
            <a:r>
              <a:rPr lang="ru-RU" dirty="0"/>
              <a:t> </a:t>
            </a:r>
            <a:r>
              <a:rPr lang="ru-RU" dirty="0" err="1"/>
              <a:t>status</a:t>
            </a:r>
            <a:r>
              <a:rPr lang="ru-RU" dirty="0"/>
              <a:t>.</a:t>
            </a:r>
            <a:r>
              <a:rPr lang="ru-RU" u="sng" baseline="30000" dirty="0">
                <a:hlinkClick r:id="rId14"/>
              </a:rPr>
              <a:t>[12]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name</a:t>
            </a:r>
            <a:r>
              <a:rPr lang="ru-RU" dirty="0"/>
              <a:t> </a:t>
            </a:r>
            <a:r>
              <a:rPr lang="ru-RU" dirty="0" err="1"/>
              <a:t>Bharat</a:t>
            </a:r>
            <a:r>
              <a:rPr lang="ru-RU" dirty="0"/>
              <a:t> </a:t>
            </a:r>
            <a:r>
              <a:rPr lang="ru-RU" dirty="0" err="1"/>
              <a:t>is</a:t>
            </a:r>
            <a:r>
              <a:rPr lang="ru-RU" dirty="0"/>
              <a:t> </a:t>
            </a:r>
            <a:r>
              <a:rPr lang="ru-RU" dirty="0" err="1"/>
              <a:t>derived</a:t>
            </a:r>
            <a:r>
              <a:rPr lang="ru-RU" dirty="0"/>
              <a:t> </a:t>
            </a:r>
            <a:r>
              <a:rPr lang="ru-RU" dirty="0" err="1"/>
              <a:t>from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name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legendary</a:t>
            </a:r>
            <a:r>
              <a:rPr lang="ru-RU" dirty="0"/>
              <a:t> </a:t>
            </a:r>
            <a:r>
              <a:rPr lang="ru-RU" dirty="0" err="1"/>
              <a:t>king</a:t>
            </a:r>
            <a:r>
              <a:rPr lang="ru-RU" dirty="0"/>
              <a:t> </a:t>
            </a:r>
            <a:r>
              <a:rPr lang="ru-RU" u="sng" dirty="0" err="1">
                <a:hlinkClick r:id="rId15" tooltip="Bharata (emperor)"/>
              </a:rPr>
              <a:t>Bharata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Hindu</a:t>
            </a:r>
            <a:r>
              <a:rPr lang="ru-RU" dirty="0"/>
              <a:t> </a:t>
            </a:r>
            <a:r>
              <a:rPr lang="ru-RU" dirty="0" err="1"/>
              <a:t>scriptures</a:t>
            </a:r>
            <a:r>
              <a:rPr lang="ru-RU" dirty="0"/>
              <a:t>. </a:t>
            </a:r>
            <a:r>
              <a:rPr lang="ru-RU" i="1" u="sng" dirty="0" err="1">
                <a:hlinkClick r:id="rId16" tooltip="Hindustan"/>
              </a:rPr>
              <a:t>Hindustan</a:t>
            </a:r>
            <a:r>
              <a:rPr lang="ru-RU" dirty="0"/>
              <a:t> (</a:t>
            </a:r>
            <a:r>
              <a:rPr lang="ru-RU" dirty="0">
                <a:hlinkClick r:id="rId11" tooltip="Wikipedia:IPA for Hindi and Urdu"/>
              </a:rPr>
              <a:t>[</a:t>
            </a:r>
            <a:r>
              <a:rPr lang="ru-RU" dirty="0" err="1">
                <a:hlinkClick r:id="rId11" tooltip="Wikipedia:IPA for Hindi and Urdu"/>
              </a:rPr>
              <a:t>ɦɪnd̪ʊˈst̪aːn</a:t>
            </a:r>
            <a:r>
              <a:rPr lang="ru-RU" dirty="0">
                <a:hlinkClick r:id="rId11" tooltip="Wikipedia:IPA for Hindi and Urdu"/>
              </a:rPr>
              <a:t>]</a:t>
            </a:r>
            <a:r>
              <a:rPr lang="ru-RU" dirty="0"/>
              <a:t> (</a:t>
            </a:r>
            <a:r>
              <a:rPr lang="ru-RU" dirty="0">
                <a:hlinkClick r:id="rId17" tooltip="&quot;File:Hindustan.ogg&quot; "/>
              </a:rPr>
              <a:t> </a:t>
            </a:r>
            <a:r>
              <a:rPr lang="ru-RU" u="sng" dirty="0" err="1">
                <a:hlinkClick r:id="rId18" tooltip="Hindustan.ogg"/>
              </a:rPr>
              <a:t>listen</a:t>
            </a:r>
            <a:r>
              <a:rPr lang="ru-RU" dirty="0"/>
              <a:t>)), </a:t>
            </a:r>
            <a:r>
              <a:rPr lang="ru-RU" dirty="0" err="1"/>
              <a:t>originally</a:t>
            </a:r>
            <a:r>
              <a:rPr lang="ru-RU" dirty="0"/>
              <a:t> a </a:t>
            </a:r>
            <a:r>
              <a:rPr lang="ru-RU" u="sng" dirty="0" err="1">
                <a:hlinkClick r:id="rId19" tooltip="Persian language"/>
              </a:rPr>
              <a:t>Persian</a:t>
            </a:r>
            <a:r>
              <a:rPr lang="ru-RU" dirty="0"/>
              <a:t> </a:t>
            </a:r>
            <a:r>
              <a:rPr lang="ru-RU" dirty="0" err="1"/>
              <a:t>word</a:t>
            </a:r>
            <a:r>
              <a:rPr lang="ru-RU" dirty="0"/>
              <a:t> </a:t>
            </a:r>
            <a:r>
              <a:rPr lang="ru-RU" dirty="0" err="1"/>
              <a:t>for</a:t>
            </a:r>
            <a:r>
              <a:rPr lang="ru-RU" dirty="0"/>
              <a:t> "</a:t>
            </a:r>
            <a:r>
              <a:rPr lang="ru-RU" dirty="0" err="1"/>
              <a:t>Land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Hindus</a:t>
            </a:r>
            <a:r>
              <a:rPr lang="ru-RU" dirty="0"/>
              <a:t>"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referring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North</a:t>
            </a:r>
            <a:r>
              <a:rPr lang="ru-RU" dirty="0"/>
              <a:t> </a:t>
            </a:r>
            <a:r>
              <a:rPr lang="ru-RU" dirty="0" err="1"/>
              <a:t>India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Pakistan</a:t>
            </a:r>
            <a:r>
              <a:rPr lang="ru-RU" dirty="0"/>
              <a:t> </a:t>
            </a:r>
            <a:r>
              <a:rPr lang="ru-RU" dirty="0" err="1"/>
              <a:t>before</a:t>
            </a:r>
            <a:r>
              <a:rPr lang="ru-RU" dirty="0"/>
              <a:t> 1947, </a:t>
            </a:r>
            <a:r>
              <a:rPr lang="ru-RU" dirty="0" err="1"/>
              <a:t>is</a:t>
            </a:r>
            <a:r>
              <a:rPr lang="ru-RU" dirty="0"/>
              <a:t> </a:t>
            </a:r>
            <a:r>
              <a:rPr lang="ru-RU" dirty="0" err="1"/>
              <a:t>also</a:t>
            </a:r>
            <a:r>
              <a:rPr lang="ru-RU" dirty="0"/>
              <a:t> </a:t>
            </a:r>
            <a:r>
              <a:rPr lang="ru-RU" dirty="0" err="1"/>
              <a:t>occasionally</a:t>
            </a:r>
            <a:r>
              <a:rPr lang="ru-RU" dirty="0"/>
              <a:t> </a:t>
            </a:r>
            <a:r>
              <a:rPr lang="ru-RU" dirty="0" err="1"/>
              <a:t>used</a:t>
            </a:r>
            <a:r>
              <a:rPr lang="ru-RU" dirty="0"/>
              <a:t> </a:t>
            </a:r>
            <a:r>
              <a:rPr lang="ru-RU" dirty="0" err="1"/>
              <a:t>as</a:t>
            </a:r>
            <a:r>
              <a:rPr lang="ru-RU" dirty="0"/>
              <a:t> a </a:t>
            </a:r>
            <a:r>
              <a:rPr lang="ru-RU" dirty="0" err="1"/>
              <a:t>synonym</a:t>
            </a:r>
            <a:r>
              <a:rPr lang="ru-RU" dirty="0"/>
              <a:t> </a:t>
            </a:r>
            <a:r>
              <a:rPr lang="ru-RU" dirty="0" err="1"/>
              <a:t>for</a:t>
            </a:r>
            <a:r>
              <a:rPr lang="ru-RU" dirty="0"/>
              <a:t> </a:t>
            </a:r>
            <a:r>
              <a:rPr lang="ru-RU" dirty="0" err="1"/>
              <a:t>all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India</a:t>
            </a:r>
            <a:r>
              <a:rPr lang="ru-RU" dirty="0"/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Etymology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469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earliest</a:t>
            </a:r>
            <a:r>
              <a:rPr lang="ru-RU" dirty="0"/>
              <a:t> </a:t>
            </a:r>
            <a:r>
              <a:rPr lang="ru-RU" u="sng" dirty="0" err="1">
                <a:hlinkClick r:id="rId2" tooltip="Anatomically modern human"/>
              </a:rPr>
              <a:t>anatomically</a:t>
            </a:r>
            <a:r>
              <a:rPr lang="ru-RU" u="sng" dirty="0">
                <a:hlinkClick r:id="rId2" tooltip="Anatomically modern human"/>
              </a:rPr>
              <a:t> </a:t>
            </a:r>
            <a:r>
              <a:rPr lang="ru-RU" u="sng" dirty="0" err="1">
                <a:hlinkClick r:id="rId2" tooltip="Anatomically modern human"/>
              </a:rPr>
              <a:t>modern</a:t>
            </a:r>
            <a:r>
              <a:rPr lang="ru-RU" u="sng" dirty="0">
                <a:hlinkClick r:id="rId2" tooltip="Anatomically modern human"/>
              </a:rPr>
              <a:t> </a:t>
            </a:r>
            <a:r>
              <a:rPr lang="ru-RU" u="sng" dirty="0" err="1">
                <a:hlinkClick r:id="rId2" tooltip="Anatomically modern human"/>
              </a:rPr>
              <a:t>human</a:t>
            </a:r>
            <a:r>
              <a:rPr lang="ru-RU" dirty="0"/>
              <a:t> </a:t>
            </a:r>
            <a:r>
              <a:rPr lang="ru-RU" dirty="0" err="1"/>
              <a:t>remains</a:t>
            </a:r>
            <a:r>
              <a:rPr lang="ru-RU" dirty="0"/>
              <a:t> </a:t>
            </a:r>
            <a:r>
              <a:rPr lang="ru-RU" dirty="0" err="1"/>
              <a:t>found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South</a:t>
            </a:r>
            <a:r>
              <a:rPr lang="ru-RU" dirty="0"/>
              <a:t> </a:t>
            </a:r>
            <a:r>
              <a:rPr lang="ru-RU" dirty="0" err="1"/>
              <a:t>Asia</a:t>
            </a:r>
            <a:r>
              <a:rPr lang="ru-RU" dirty="0"/>
              <a:t> </a:t>
            </a:r>
            <a:r>
              <a:rPr lang="ru-RU" dirty="0" err="1"/>
              <a:t>are</a:t>
            </a:r>
            <a:r>
              <a:rPr lang="ru-RU" dirty="0"/>
              <a:t> </a:t>
            </a:r>
            <a:r>
              <a:rPr lang="ru-RU" dirty="0" err="1"/>
              <a:t>from</a:t>
            </a:r>
            <a:r>
              <a:rPr lang="ru-RU" dirty="0"/>
              <a:t> </a:t>
            </a:r>
            <a:r>
              <a:rPr lang="ru-RU" dirty="0" err="1"/>
              <a:t>approximately</a:t>
            </a:r>
            <a:r>
              <a:rPr lang="ru-RU" dirty="0"/>
              <a:t> 30,000 </a:t>
            </a:r>
            <a:r>
              <a:rPr lang="ru-RU" dirty="0" err="1"/>
              <a:t>years</a:t>
            </a:r>
            <a:r>
              <a:rPr lang="ru-RU" dirty="0"/>
              <a:t> </a:t>
            </a:r>
            <a:r>
              <a:rPr lang="ru-RU" dirty="0" err="1"/>
              <a:t>ago</a:t>
            </a:r>
            <a:r>
              <a:rPr lang="ru-RU" dirty="0"/>
              <a:t>.</a:t>
            </a:r>
            <a:r>
              <a:rPr lang="ru-RU" u="sng" baseline="30000" dirty="0">
                <a:hlinkClick r:id="rId3"/>
              </a:rPr>
              <a:t>[14]</a:t>
            </a:r>
            <a:r>
              <a:rPr lang="ru-RU" dirty="0"/>
              <a:t> </a:t>
            </a:r>
            <a:r>
              <a:rPr lang="ru-RU" dirty="0" err="1"/>
              <a:t>Nearly</a:t>
            </a:r>
            <a:r>
              <a:rPr lang="ru-RU" dirty="0"/>
              <a:t> </a:t>
            </a:r>
            <a:r>
              <a:rPr lang="ru-RU" dirty="0" err="1"/>
              <a:t>contemporaneous</a:t>
            </a:r>
            <a:r>
              <a:rPr lang="ru-RU" dirty="0"/>
              <a:t> </a:t>
            </a:r>
            <a:r>
              <a:rPr lang="ru-RU" u="sng" dirty="0" err="1">
                <a:hlinkClick r:id="rId4" tooltip="Mesolithic"/>
              </a:rPr>
              <a:t>Mesolithic</a:t>
            </a:r>
            <a:r>
              <a:rPr lang="ru-RU" dirty="0"/>
              <a:t> </a:t>
            </a:r>
            <a:r>
              <a:rPr lang="ru-RU" dirty="0" err="1"/>
              <a:t>rock</a:t>
            </a:r>
            <a:r>
              <a:rPr lang="ru-RU" dirty="0"/>
              <a:t> </a:t>
            </a:r>
            <a:r>
              <a:rPr lang="ru-RU" dirty="0" err="1"/>
              <a:t>art</a:t>
            </a:r>
            <a:r>
              <a:rPr lang="ru-RU" dirty="0"/>
              <a:t> </a:t>
            </a:r>
            <a:r>
              <a:rPr lang="ru-RU" dirty="0" err="1"/>
              <a:t>sites</a:t>
            </a:r>
            <a:r>
              <a:rPr lang="ru-RU" dirty="0"/>
              <a:t> </a:t>
            </a:r>
            <a:r>
              <a:rPr lang="ru-RU" dirty="0" err="1"/>
              <a:t>have</a:t>
            </a:r>
            <a:r>
              <a:rPr lang="ru-RU" dirty="0"/>
              <a:t> </a:t>
            </a:r>
            <a:r>
              <a:rPr lang="ru-RU" dirty="0" err="1"/>
              <a:t>been</a:t>
            </a:r>
            <a:r>
              <a:rPr lang="ru-RU" dirty="0"/>
              <a:t> </a:t>
            </a:r>
            <a:r>
              <a:rPr lang="ru-RU" dirty="0" err="1"/>
              <a:t>found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many</a:t>
            </a:r>
            <a:r>
              <a:rPr lang="ru-RU" dirty="0"/>
              <a:t> </a:t>
            </a:r>
            <a:r>
              <a:rPr lang="ru-RU" dirty="0" err="1"/>
              <a:t>parts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Indian</a:t>
            </a:r>
            <a:r>
              <a:rPr lang="ru-RU" dirty="0"/>
              <a:t> </a:t>
            </a:r>
            <a:r>
              <a:rPr lang="ru-RU" dirty="0" err="1" smtClean="0"/>
              <a:t>subcontinent</a:t>
            </a:r>
            <a:r>
              <a:rPr lang="ru-RU" dirty="0"/>
              <a:t>, </a:t>
            </a:r>
            <a:r>
              <a:rPr lang="ru-RU" dirty="0" err="1"/>
              <a:t>including</a:t>
            </a:r>
            <a:r>
              <a:rPr lang="ru-RU" dirty="0"/>
              <a:t> </a:t>
            </a:r>
            <a:r>
              <a:rPr lang="ru-RU" dirty="0" err="1"/>
              <a:t>at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5" tooltip="Bhimbetka rock shelters"/>
              </a:rPr>
              <a:t>Bhimbetka</a:t>
            </a:r>
            <a:r>
              <a:rPr lang="ru-RU" u="sng" dirty="0">
                <a:hlinkClick r:id="rId5" tooltip="Bhimbetka rock shelters"/>
              </a:rPr>
              <a:t> </a:t>
            </a:r>
            <a:r>
              <a:rPr lang="ru-RU" u="sng" dirty="0" err="1">
                <a:hlinkClick r:id="rId5" tooltip="Bhimbetka rock shelters"/>
              </a:rPr>
              <a:t>rock</a:t>
            </a:r>
            <a:r>
              <a:rPr lang="ru-RU" u="sng" dirty="0">
                <a:hlinkClick r:id="rId5" tooltip="Bhimbetka rock shelters"/>
              </a:rPr>
              <a:t> </a:t>
            </a:r>
            <a:r>
              <a:rPr lang="ru-RU" u="sng" dirty="0" err="1">
                <a:hlinkClick r:id="rId5" tooltip="Bhimbetka rock shelters"/>
              </a:rPr>
              <a:t>shelters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u="sng" dirty="0" err="1">
                <a:hlinkClick r:id="rId6" tooltip="Madhya Pradesh"/>
              </a:rPr>
              <a:t>Madhya</a:t>
            </a:r>
            <a:r>
              <a:rPr lang="ru-RU" u="sng" dirty="0">
                <a:hlinkClick r:id="rId6" tooltip="Madhya Pradesh"/>
              </a:rPr>
              <a:t> </a:t>
            </a:r>
            <a:r>
              <a:rPr lang="ru-RU" u="sng" dirty="0" err="1">
                <a:hlinkClick r:id="rId6" tooltip="Madhya Pradesh"/>
              </a:rPr>
              <a:t>Pradesh</a:t>
            </a:r>
            <a:r>
              <a:rPr lang="ru-RU" dirty="0"/>
              <a:t>.</a:t>
            </a:r>
            <a:r>
              <a:rPr lang="ru-RU" u="sng" baseline="30000" dirty="0">
                <a:hlinkClick r:id="rId7"/>
              </a:rPr>
              <a:t>[15]</a:t>
            </a:r>
            <a:r>
              <a:rPr lang="ru-RU" dirty="0"/>
              <a:t> </a:t>
            </a:r>
            <a:r>
              <a:rPr lang="ru-RU" dirty="0" err="1"/>
              <a:t>Around</a:t>
            </a:r>
            <a:r>
              <a:rPr lang="ru-RU" dirty="0"/>
              <a:t> 7000 BCE,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first</a:t>
            </a:r>
            <a:r>
              <a:rPr lang="ru-RU" dirty="0"/>
              <a:t> </a:t>
            </a:r>
            <a:r>
              <a:rPr lang="ru-RU" dirty="0" err="1"/>
              <a:t>known</a:t>
            </a:r>
            <a:r>
              <a:rPr lang="ru-RU" dirty="0"/>
              <a:t> </a:t>
            </a:r>
            <a:r>
              <a:rPr lang="ru-RU" u="sng" dirty="0" err="1">
                <a:hlinkClick r:id="rId8" tooltip="Neolithic"/>
              </a:rPr>
              <a:t>neolithic</a:t>
            </a:r>
            <a:r>
              <a:rPr lang="ru-RU" dirty="0"/>
              <a:t> </a:t>
            </a:r>
            <a:r>
              <a:rPr lang="ru-RU" dirty="0" err="1"/>
              <a:t>settlements</a:t>
            </a:r>
            <a:r>
              <a:rPr lang="ru-RU" dirty="0"/>
              <a:t> </a:t>
            </a:r>
            <a:r>
              <a:rPr lang="ru-RU" dirty="0" err="1"/>
              <a:t>appeared</a:t>
            </a:r>
            <a:r>
              <a:rPr lang="ru-RU" dirty="0"/>
              <a:t> </a:t>
            </a:r>
            <a:r>
              <a:rPr lang="ru-RU" dirty="0" err="1"/>
              <a:t>on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subcontinent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u="sng" dirty="0" err="1">
                <a:hlinkClick r:id="rId9" tooltip="Mehrgarh"/>
              </a:rPr>
              <a:t>Mehrgarh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other</a:t>
            </a:r>
            <a:r>
              <a:rPr lang="ru-RU" dirty="0"/>
              <a:t> </a:t>
            </a:r>
            <a:r>
              <a:rPr lang="ru-RU" dirty="0" err="1"/>
              <a:t>sites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western</a:t>
            </a:r>
            <a:r>
              <a:rPr lang="ru-RU" dirty="0"/>
              <a:t> </a:t>
            </a:r>
            <a:r>
              <a:rPr lang="ru-RU" dirty="0" err="1"/>
              <a:t>Pakistan</a:t>
            </a:r>
            <a:r>
              <a:rPr lang="ru-RU" dirty="0"/>
              <a:t>.</a:t>
            </a:r>
            <a:r>
              <a:rPr lang="ru-RU" u="sng" baseline="30000" dirty="0">
                <a:hlinkClick r:id="rId10"/>
              </a:rPr>
              <a:t>[16]</a:t>
            </a:r>
            <a:r>
              <a:rPr lang="ru-RU" dirty="0"/>
              <a:t> </a:t>
            </a:r>
            <a:r>
              <a:rPr lang="ru-RU" dirty="0" err="1"/>
              <a:t>These</a:t>
            </a:r>
            <a:r>
              <a:rPr lang="ru-RU" dirty="0"/>
              <a:t> </a:t>
            </a:r>
            <a:r>
              <a:rPr lang="ru-RU" dirty="0" err="1"/>
              <a:t>gradually</a:t>
            </a:r>
            <a:r>
              <a:rPr lang="ru-RU" dirty="0"/>
              <a:t> </a:t>
            </a:r>
            <a:r>
              <a:rPr lang="ru-RU" dirty="0" err="1"/>
              <a:t>developed</a:t>
            </a:r>
            <a:r>
              <a:rPr lang="ru-RU" dirty="0"/>
              <a:t> </a:t>
            </a:r>
            <a:r>
              <a:rPr lang="ru-RU" dirty="0" err="1"/>
              <a:t>into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11" tooltip="Indus Valley Civilisation"/>
              </a:rPr>
              <a:t>Indus</a:t>
            </a:r>
            <a:r>
              <a:rPr lang="ru-RU" u="sng" dirty="0">
                <a:hlinkClick r:id="rId11" tooltip="Indus Valley Civilisation"/>
              </a:rPr>
              <a:t> </a:t>
            </a:r>
            <a:r>
              <a:rPr lang="ru-RU" u="sng" dirty="0" err="1">
                <a:hlinkClick r:id="rId11" tooltip="Indus Valley Civilisation"/>
              </a:rPr>
              <a:t>Valley</a:t>
            </a:r>
            <a:r>
              <a:rPr lang="ru-RU" u="sng" dirty="0">
                <a:hlinkClick r:id="rId11" tooltip="Indus Valley Civilisation"/>
              </a:rPr>
              <a:t> </a:t>
            </a:r>
            <a:r>
              <a:rPr lang="ru-RU" u="sng" dirty="0" err="1">
                <a:hlinkClick r:id="rId11" tooltip="Indus Valley Civilisation"/>
              </a:rPr>
              <a:t>Civilisation</a:t>
            </a:r>
            <a:r>
              <a:rPr lang="ru-RU" dirty="0"/>
              <a:t>,</a:t>
            </a:r>
            <a:r>
              <a:rPr lang="ru-RU" u="sng" baseline="30000" dirty="0">
                <a:hlinkClick r:id="rId12"/>
              </a:rPr>
              <a:t>[17]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first</a:t>
            </a:r>
            <a:r>
              <a:rPr lang="ru-RU" dirty="0"/>
              <a:t> </a:t>
            </a:r>
            <a:r>
              <a:rPr lang="ru-RU" dirty="0" err="1"/>
              <a:t>urban</a:t>
            </a:r>
            <a:r>
              <a:rPr lang="ru-RU" dirty="0"/>
              <a:t> </a:t>
            </a:r>
            <a:r>
              <a:rPr lang="ru-RU" dirty="0" err="1"/>
              <a:t>culture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South</a:t>
            </a:r>
            <a:r>
              <a:rPr lang="ru-RU" dirty="0"/>
              <a:t> </a:t>
            </a:r>
            <a:r>
              <a:rPr lang="ru-RU" dirty="0" err="1"/>
              <a:t>Asia</a:t>
            </a:r>
            <a:r>
              <a:rPr lang="ru-RU" dirty="0"/>
              <a:t>,</a:t>
            </a:r>
            <a:r>
              <a:rPr lang="ru-RU" u="sng" baseline="30000" dirty="0">
                <a:hlinkClick r:id="rId13"/>
              </a:rPr>
              <a:t>[18]</a:t>
            </a:r>
            <a:r>
              <a:rPr lang="ru-RU" dirty="0"/>
              <a:t> </a:t>
            </a:r>
            <a:r>
              <a:rPr lang="ru-RU" dirty="0" err="1"/>
              <a:t>which</a:t>
            </a:r>
            <a:r>
              <a:rPr lang="ru-RU" dirty="0"/>
              <a:t> </a:t>
            </a:r>
            <a:r>
              <a:rPr lang="ru-RU" dirty="0" err="1"/>
              <a:t>flourished</a:t>
            </a:r>
            <a:r>
              <a:rPr lang="ru-RU" dirty="0"/>
              <a:t> </a:t>
            </a:r>
            <a:r>
              <a:rPr lang="ru-RU" dirty="0" err="1"/>
              <a:t>during</a:t>
            </a:r>
            <a:r>
              <a:rPr lang="ru-RU" dirty="0"/>
              <a:t> 2500–1900 BCE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Pakistan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western</a:t>
            </a:r>
            <a:r>
              <a:rPr lang="ru-RU" dirty="0"/>
              <a:t> </a:t>
            </a:r>
            <a:r>
              <a:rPr lang="ru-RU" dirty="0" err="1"/>
              <a:t>India</a:t>
            </a:r>
            <a:r>
              <a:rPr lang="ru-RU" dirty="0"/>
              <a:t>.</a:t>
            </a:r>
            <a:r>
              <a:rPr lang="ru-RU" u="sng" baseline="30000" dirty="0">
                <a:hlinkClick r:id="rId14"/>
              </a:rPr>
              <a:t>[19]</a:t>
            </a:r>
            <a:r>
              <a:rPr lang="ru-RU" dirty="0"/>
              <a:t> </a:t>
            </a:r>
            <a:r>
              <a:rPr lang="ru-RU" dirty="0" err="1"/>
              <a:t>Centred</a:t>
            </a:r>
            <a:r>
              <a:rPr lang="ru-RU" dirty="0"/>
              <a:t> </a:t>
            </a:r>
            <a:r>
              <a:rPr lang="ru-RU" dirty="0" err="1"/>
              <a:t>around</a:t>
            </a:r>
            <a:r>
              <a:rPr lang="ru-RU" dirty="0"/>
              <a:t> </a:t>
            </a:r>
            <a:r>
              <a:rPr lang="ru-RU" dirty="0" err="1"/>
              <a:t>cities</a:t>
            </a:r>
            <a:r>
              <a:rPr lang="ru-RU" dirty="0"/>
              <a:t> </a:t>
            </a:r>
            <a:r>
              <a:rPr lang="ru-RU" dirty="0" err="1"/>
              <a:t>such</a:t>
            </a:r>
            <a:r>
              <a:rPr lang="ru-RU" dirty="0"/>
              <a:t> </a:t>
            </a:r>
            <a:r>
              <a:rPr lang="ru-RU" dirty="0" err="1"/>
              <a:t>as</a:t>
            </a:r>
            <a:r>
              <a:rPr lang="ru-RU" dirty="0"/>
              <a:t> </a:t>
            </a:r>
            <a:r>
              <a:rPr lang="ru-RU" u="sng" dirty="0" err="1">
                <a:hlinkClick r:id="rId15" tooltip="Mohenjo-daro"/>
              </a:rPr>
              <a:t>Mohenjo-daro</a:t>
            </a:r>
            <a:r>
              <a:rPr lang="ru-RU" dirty="0"/>
              <a:t>, </a:t>
            </a:r>
            <a:r>
              <a:rPr lang="ru-RU" u="sng" dirty="0" err="1">
                <a:hlinkClick r:id="rId16" tooltip="Harappa"/>
              </a:rPr>
              <a:t>Harappa</a:t>
            </a:r>
            <a:r>
              <a:rPr lang="ru-RU" dirty="0"/>
              <a:t>, </a:t>
            </a:r>
            <a:r>
              <a:rPr lang="ru-RU" u="sng" dirty="0" err="1">
                <a:hlinkClick r:id="rId17" tooltip="Dholavira"/>
              </a:rPr>
              <a:t>Dholavira</a:t>
            </a:r>
            <a:r>
              <a:rPr lang="ru-RU" dirty="0"/>
              <a:t>,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u="sng" dirty="0" err="1">
                <a:hlinkClick r:id="rId18" tooltip="Kalibangan"/>
              </a:rPr>
              <a:t>Kalibangan</a:t>
            </a:r>
            <a:r>
              <a:rPr lang="ru-RU" dirty="0"/>
              <a:t>,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relying</a:t>
            </a:r>
            <a:r>
              <a:rPr lang="ru-RU" dirty="0"/>
              <a:t> </a:t>
            </a:r>
            <a:r>
              <a:rPr lang="ru-RU" dirty="0" err="1"/>
              <a:t>on</a:t>
            </a:r>
            <a:r>
              <a:rPr lang="ru-RU" dirty="0"/>
              <a:t> </a:t>
            </a:r>
            <a:r>
              <a:rPr lang="ru-RU" dirty="0" err="1"/>
              <a:t>varied</a:t>
            </a:r>
            <a:r>
              <a:rPr lang="ru-RU" dirty="0"/>
              <a:t> </a:t>
            </a:r>
            <a:r>
              <a:rPr lang="ru-RU" dirty="0" err="1"/>
              <a:t>forms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subsistence</a:t>
            </a:r>
            <a:r>
              <a:rPr lang="ru-RU" dirty="0"/>
              <a:t>,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civilisation</a:t>
            </a:r>
            <a:r>
              <a:rPr lang="ru-RU" dirty="0"/>
              <a:t> </a:t>
            </a:r>
            <a:r>
              <a:rPr lang="ru-RU" dirty="0" err="1"/>
              <a:t>engaged</a:t>
            </a:r>
            <a:r>
              <a:rPr lang="ru-RU" dirty="0"/>
              <a:t> </a:t>
            </a:r>
            <a:r>
              <a:rPr lang="ru-RU" dirty="0" err="1"/>
              <a:t>robustly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crafts</a:t>
            </a:r>
            <a:r>
              <a:rPr lang="ru-RU" dirty="0"/>
              <a:t> </a:t>
            </a:r>
            <a:r>
              <a:rPr lang="ru-RU" dirty="0" err="1"/>
              <a:t>production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wide-ranging</a:t>
            </a:r>
            <a:r>
              <a:rPr lang="ru-RU" dirty="0"/>
              <a:t> </a:t>
            </a:r>
            <a:r>
              <a:rPr lang="ru-RU" dirty="0" err="1"/>
              <a:t>trade</a:t>
            </a:r>
            <a:r>
              <a:rPr lang="ru-RU" dirty="0"/>
              <a:t>.</a:t>
            </a:r>
            <a:r>
              <a:rPr lang="ru-RU" u="sng" baseline="30000" dirty="0">
                <a:hlinkClick r:id="rId13"/>
              </a:rPr>
              <a:t>[18]</a:t>
            </a:r>
            <a:endParaRPr lang="ru-RU" dirty="0"/>
          </a:p>
          <a:p>
            <a:r>
              <a:rPr lang="ru-RU" dirty="0" err="1"/>
              <a:t>Paintings</a:t>
            </a:r>
            <a:r>
              <a:rPr lang="ru-RU" dirty="0"/>
              <a:t> </a:t>
            </a:r>
            <a:r>
              <a:rPr lang="ru-RU" dirty="0" err="1"/>
              <a:t>at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19" tooltip="Ajanta Caves"/>
              </a:rPr>
              <a:t>Ajanta</a:t>
            </a:r>
            <a:r>
              <a:rPr lang="ru-RU" u="sng" dirty="0">
                <a:hlinkClick r:id="rId19" tooltip="Ajanta Caves"/>
              </a:rPr>
              <a:t> </a:t>
            </a:r>
            <a:r>
              <a:rPr lang="ru-RU" u="sng" dirty="0" err="1">
                <a:hlinkClick r:id="rId19" tooltip="Ajanta Caves"/>
              </a:rPr>
              <a:t>Caves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u="sng" dirty="0" err="1">
                <a:hlinkClick r:id="rId20" tooltip="Aurangabad, Maharashtra"/>
              </a:rPr>
              <a:t>Aurangabad</a:t>
            </a:r>
            <a:r>
              <a:rPr lang="ru-RU" dirty="0"/>
              <a:t>, </a:t>
            </a:r>
            <a:r>
              <a:rPr lang="ru-RU" u="sng" dirty="0" err="1">
                <a:hlinkClick r:id="rId21" tooltip="Maharashtra"/>
              </a:rPr>
              <a:t>Maharashtra</a:t>
            </a:r>
            <a:r>
              <a:rPr lang="ru-RU" dirty="0"/>
              <a:t>, 6th </a:t>
            </a:r>
            <a:r>
              <a:rPr lang="ru-RU" dirty="0" err="1"/>
              <a:t>century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History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 err="1"/>
              <a:t>Ancient</a:t>
            </a:r>
            <a:r>
              <a:rPr lang="ru-RU" b="1" dirty="0"/>
              <a:t> </a:t>
            </a:r>
            <a:r>
              <a:rPr lang="ru-RU" b="1" dirty="0" err="1" smtClean="0"/>
              <a:t>India</a:t>
            </a:r>
            <a:endParaRPr lang="ru-RU" dirty="0"/>
          </a:p>
        </p:txBody>
      </p:sp>
      <p:pic>
        <p:nvPicPr>
          <p:cNvPr id="4098" name="Рисунок 14" descr="Описание: Damaged brown painting of a reclining man and woman.">
            <a:hlinkClick r:id="rId22"/>
          </p:cNvPr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04798"/>
            <a:ext cx="2209800" cy="226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823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err="1"/>
              <a:t>During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period</a:t>
            </a:r>
            <a:r>
              <a:rPr lang="ru-RU" dirty="0"/>
              <a:t> 2000–500 BCE, </a:t>
            </a:r>
            <a:r>
              <a:rPr lang="ru-RU" dirty="0" err="1"/>
              <a:t>many</a:t>
            </a:r>
            <a:r>
              <a:rPr lang="ru-RU" dirty="0"/>
              <a:t> </a:t>
            </a:r>
            <a:r>
              <a:rPr lang="ru-RU" dirty="0" err="1"/>
              <a:t>regions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subcontinent</a:t>
            </a:r>
            <a:r>
              <a:rPr lang="ru-RU" dirty="0"/>
              <a:t> </a:t>
            </a:r>
            <a:r>
              <a:rPr lang="ru-RU" dirty="0" err="1"/>
              <a:t>evolved</a:t>
            </a:r>
            <a:r>
              <a:rPr lang="ru-RU" dirty="0"/>
              <a:t> </a:t>
            </a:r>
            <a:r>
              <a:rPr lang="ru-RU" dirty="0" err="1"/>
              <a:t>from</a:t>
            </a:r>
            <a:r>
              <a:rPr lang="ru-RU" dirty="0"/>
              <a:t> </a:t>
            </a:r>
            <a:r>
              <a:rPr lang="ru-RU" u="sng" dirty="0" err="1">
                <a:hlinkClick r:id="rId2" tooltip="Copper age"/>
              </a:rPr>
              <a:t>copper</a:t>
            </a:r>
            <a:r>
              <a:rPr lang="ru-RU" u="sng" dirty="0">
                <a:hlinkClick r:id="rId2" tooltip="Copper age"/>
              </a:rPr>
              <a:t> </a:t>
            </a:r>
            <a:r>
              <a:rPr lang="ru-RU" u="sng" dirty="0" err="1">
                <a:hlinkClick r:id="rId2" tooltip="Copper age"/>
              </a:rPr>
              <a:t>age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u="sng" dirty="0" err="1">
                <a:hlinkClick r:id="rId3" tooltip="Iron age"/>
              </a:rPr>
              <a:t>iron</a:t>
            </a:r>
            <a:r>
              <a:rPr lang="ru-RU" u="sng" dirty="0">
                <a:hlinkClick r:id="rId3" tooltip="Iron age"/>
              </a:rPr>
              <a:t> </a:t>
            </a:r>
            <a:r>
              <a:rPr lang="ru-RU" u="sng" dirty="0" err="1">
                <a:hlinkClick r:id="rId3" tooltip="Iron age"/>
              </a:rPr>
              <a:t>age</a:t>
            </a:r>
            <a:r>
              <a:rPr lang="ru-RU" dirty="0"/>
              <a:t> </a:t>
            </a:r>
            <a:r>
              <a:rPr lang="ru-RU" dirty="0" err="1"/>
              <a:t>cultures</a:t>
            </a:r>
            <a:r>
              <a:rPr lang="ru-RU" dirty="0"/>
              <a:t>.</a:t>
            </a:r>
            <a:r>
              <a:rPr lang="ru-RU" u="sng" baseline="30000" dirty="0">
                <a:hlinkClick r:id="rId4"/>
              </a:rPr>
              <a:t>[20]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5" tooltip="Vedas"/>
              </a:rPr>
              <a:t>Vedas</a:t>
            </a:r>
            <a:r>
              <a:rPr lang="ru-RU" dirty="0"/>
              <a:t>,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oldest</a:t>
            </a:r>
            <a:r>
              <a:rPr lang="ru-RU" dirty="0"/>
              <a:t> </a:t>
            </a:r>
            <a:r>
              <a:rPr lang="ru-RU" dirty="0" err="1"/>
              <a:t>scriptures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Hinduism</a:t>
            </a:r>
            <a:r>
              <a:rPr lang="ru-RU" dirty="0"/>
              <a:t>,</a:t>
            </a:r>
            <a:r>
              <a:rPr lang="ru-RU" u="sng" baseline="30000" dirty="0">
                <a:hlinkClick r:id="rId6"/>
              </a:rPr>
              <a:t>[21]</a:t>
            </a:r>
            <a:r>
              <a:rPr lang="ru-RU" dirty="0"/>
              <a:t> </a:t>
            </a:r>
            <a:r>
              <a:rPr lang="ru-RU" dirty="0" err="1"/>
              <a:t>were</a:t>
            </a:r>
            <a:r>
              <a:rPr lang="ru-RU" dirty="0"/>
              <a:t> </a:t>
            </a:r>
            <a:r>
              <a:rPr lang="ru-RU" dirty="0" err="1"/>
              <a:t>composed</a:t>
            </a:r>
            <a:r>
              <a:rPr lang="ru-RU" dirty="0"/>
              <a:t> </a:t>
            </a:r>
            <a:r>
              <a:rPr lang="ru-RU" dirty="0" err="1"/>
              <a:t>during</a:t>
            </a:r>
            <a:r>
              <a:rPr lang="ru-RU" dirty="0"/>
              <a:t> </a:t>
            </a:r>
            <a:r>
              <a:rPr lang="ru-RU" dirty="0" err="1"/>
              <a:t>this</a:t>
            </a:r>
            <a:r>
              <a:rPr lang="ru-RU" dirty="0"/>
              <a:t> </a:t>
            </a:r>
            <a:r>
              <a:rPr lang="ru-RU" dirty="0" err="1"/>
              <a:t>period</a:t>
            </a:r>
            <a:r>
              <a:rPr lang="ru-RU" dirty="0"/>
              <a:t>,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historians</a:t>
            </a:r>
            <a:r>
              <a:rPr lang="ru-RU" dirty="0"/>
              <a:t> </a:t>
            </a:r>
            <a:r>
              <a:rPr lang="ru-RU" dirty="0" err="1"/>
              <a:t>have</a:t>
            </a:r>
            <a:r>
              <a:rPr lang="ru-RU" dirty="0"/>
              <a:t> </a:t>
            </a:r>
            <a:r>
              <a:rPr lang="ru-RU" dirty="0" err="1"/>
              <a:t>analyzed</a:t>
            </a:r>
            <a:r>
              <a:rPr lang="ru-RU" dirty="0"/>
              <a:t> </a:t>
            </a:r>
            <a:r>
              <a:rPr lang="ru-RU" dirty="0" err="1"/>
              <a:t>these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posit</a:t>
            </a:r>
            <a:r>
              <a:rPr lang="ru-RU" dirty="0"/>
              <a:t> a </a:t>
            </a:r>
            <a:r>
              <a:rPr lang="ru-RU" u="sng" dirty="0" err="1">
                <a:hlinkClick r:id="rId7" tooltip="Vedic culture"/>
              </a:rPr>
              <a:t>Vedic</a:t>
            </a:r>
            <a:r>
              <a:rPr lang="ru-RU" u="sng" dirty="0">
                <a:hlinkClick r:id="rId7" tooltip="Vedic culture"/>
              </a:rPr>
              <a:t> </a:t>
            </a:r>
            <a:r>
              <a:rPr lang="ru-RU" u="sng" dirty="0" err="1">
                <a:hlinkClick r:id="rId7" tooltip="Vedic culture"/>
              </a:rPr>
              <a:t>culture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8" tooltip="Punjab region"/>
              </a:rPr>
              <a:t>Punjab</a:t>
            </a:r>
            <a:r>
              <a:rPr lang="ru-RU" u="sng" dirty="0">
                <a:hlinkClick r:id="rId8" tooltip="Punjab region"/>
              </a:rPr>
              <a:t> </a:t>
            </a:r>
            <a:r>
              <a:rPr lang="ru-RU" u="sng" dirty="0" err="1">
                <a:hlinkClick r:id="rId8" tooltip="Punjab region"/>
              </a:rPr>
              <a:t>region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upper</a:t>
            </a:r>
            <a:r>
              <a:rPr lang="ru-RU" dirty="0"/>
              <a:t> </a:t>
            </a:r>
            <a:r>
              <a:rPr lang="ru-RU" u="sng" dirty="0" err="1">
                <a:hlinkClick r:id="rId9" tooltip="Ganges Plain"/>
              </a:rPr>
              <a:t>Ganges</a:t>
            </a:r>
            <a:r>
              <a:rPr lang="ru-RU" u="sng" dirty="0">
                <a:hlinkClick r:id="rId9" tooltip="Ganges Plain"/>
              </a:rPr>
              <a:t> </a:t>
            </a:r>
            <a:r>
              <a:rPr lang="ru-RU" u="sng" dirty="0" err="1">
                <a:hlinkClick r:id="rId9" tooltip="Ganges Plain"/>
              </a:rPr>
              <a:t>Plain</a:t>
            </a:r>
            <a:r>
              <a:rPr lang="ru-RU" dirty="0"/>
              <a:t>.</a:t>
            </a:r>
            <a:r>
              <a:rPr lang="ru-RU" u="sng" baseline="30000" dirty="0">
                <a:hlinkClick r:id="rId4"/>
              </a:rPr>
              <a:t>[20]</a:t>
            </a:r>
            <a:r>
              <a:rPr lang="ru-RU" dirty="0"/>
              <a:t> </a:t>
            </a:r>
            <a:r>
              <a:rPr lang="ru-RU" dirty="0" err="1"/>
              <a:t>Most</a:t>
            </a:r>
            <a:r>
              <a:rPr lang="ru-RU" dirty="0"/>
              <a:t> </a:t>
            </a:r>
            <a:r>
              <a:rPr lang="ru-RU" dirty="0" err="1"/>
              <a:t>historians</a:t>
            </a:r>
            <a:r>
              <a:rPr lang="ru-RU" dirty="0"/>
              <a:t> </a:t>
            </a:r>
            <a:r>
              <a:rPr lang="ru-RU" dirty="0" err="1"/>
              <a:t>also</a:t>
            </a:r>
            <a:r>
              <a:rPr lang="ru-RU" dirty="0"/>
              <a:t> </a:t>
            </a:r>
            <a:r>
              <a:rPr lang="ru-RU" dirty="0" err="1"/>
              <a:t>consider</a:t>
            </a:r>
            <a:r>
              <a:rPr lang="ru-RU" dirty="0"/>
              <a:t> </a:t>
            </a:r>
            <a:r>
              <a:rPr lang="ru-RU" dirty="0" err="1"/>
              <a:t>this</a:t>
            </a:r>
            <a:r>
              <a:rPr lang="ru-RU" dirty="0"/>
              <a:t> </a:t>
            </a:r>
            <a:r>
              <a:rPr lang="ru-RU" dirty="0" err="1"/>
              <a:t>period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have</a:t>
            </a:r>
            <a:r>
              <a:rPr lang="ru-RU" dirty="0"/>
              <a:t> </a:t>
            </a:r>
            <a:r>
              <a:rPr lang="ru-RU" dirty="0" err="1"/>
              <a:t>encompassed</a:t>
            </a:r>
            <a:r>
              <a:rPr lang="ru-RU" dirty="0"/>
              <a:t> </a:t>
            </a:r>
            <a:r>
              <a:rPr lang="ru-RU" dirty="0" err="1"/>
              <a:t>several</a:t>
            </a:r>
            <a:r>
              <a:rPr lang="ru-RU" dirty="0"/>
              <a:t> </a:t>
            </a:r>
            <a:r>
              <a:rPr lang="ru-RU" dirty="0" err="1"/>
              <a:t>waves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u="sng" dirty="0" err="1">
                <a:hlinkClick r:id="rId10" tooltip="Indo-Aryan migration"/>
              </a:rPr>
              <a:t>Indo-Aryan</a:t>
            </a:r>
            <a:r>
              <a:rPr lang="ru-RU" u="sng" dirty="0">
                <a:hlinkClick r:id="rId10" tooltip="Indo-Aryan migration"/>
              </a:rPr>
              <a:t> </a:t>
            </a:r>
            <a:r>
              <a:rPr lang="ru-RU" u="sng" dirty="0" err="1">
                <a:hlinkClick r:id="rId10" tooltip="Indo-Aryan migration"/>
              </a:rPr>
              <a:t>migration</a:t>
            </a:r>
            <a:r>
              <a:rPr lang="ru-RU" dirty="0"/>
              <a:t> </a:t>
            </a:r>
            <a:r>
              <a:rPr lang="ru-RU" dirty="0" err="1"/>
              <a:t>into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subcontinent</a:t>
            </a:r>
            <a:r>
              <a:rPr lang="ru-RU" dirty="0"/>
              <a:t> </a:t>
            </a:r>
            <a:r>
              <a:rPr lang="ru-RU" dirty="0" err="1"/>
              <a:t>from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north-west</a:t>
            </a:r>
            <a:r>
              <a:rPr lang="ru-RU" dirty="0"/>
              <a:t>.</a:t>
            </a:r>
            <a:r>
              <a:rPr lang="ru-RU" u="sng" baseline="30000" dirty="0">
                <a:hlinkClick r:id="rId6"/>
              </a:rPr>
              <a:t>[21]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11" tooltip="Caste system"/>
              </a:rPr>
              <a:t>caste</a:t>
            </a:r>
            <a:r>
              <a:rPr lang="ru-RU" u="sng" dirty="0">
                <a:hlinkClick r:id="rId11" tooltip="Caste system"/>
              </a:rPr>
              <a:t> </a:t>
            </a:r>
            <a:r>
              <a:rPr lang="ru-RU" u="sng" dirty="0" err="1">
                <a:hlinkClick r:id="rId11" tooltip="Caste system"/>
              </a:rPr>
              <a:t>system</a:t>
            </a:r>
            <a:r>
              <a:rPr lang="ru-RU" dirty="0"/>
              <a:t>, </a:t>
            </a:r>
            <a:r>
              <a:rPr lang="ru-RU" dirty="0" err="1"/>
              <a:t>which</a:t>
            </a:r>
            <a:r>
              <a:rPr lang="ru-RU" dirty="0"/>
              <a:t> </a:t>
            </a:r>
            <a:r>
              <a:rPr lang="ru-RU" dirty="0" err="1"/>
              <a:t>created</a:t>
            </a:r>
            <a:r>
              <a:rPr lang="ru-RU" dirty="0"/>
              <a:t> a </a:t>
            </a:r>
            <a:r>
              <a:rPr lang="ru-RU" dirty="0" err="1"/>
              <a:t>hierarchy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priests</a:t>
            </a:r>
            <a:r>
              <a:rPr lang="ru-RU" dirty="0"/>
              <a:t>, </a:t>
            </a:r>
            <a:r>
              <a:rPr lang="ru-RU" dirty="0" err="1"/>
              <a:t>warriors</a:t>
            </a:r>
            <a:r>
              <a:rPr lang="ru-RU" dirty="0"/>
              <a:t>,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free</a:t>
            </a:r>
            <a:r>
              <a:rPr lang="ru-RU" dirty="0"/>
              <a:t> </a:t>
            </a:r>
            <a:r>
              <a:rPr lang="ru-RU" dirty="0" err="1"/>
              <a:t>peasants</a:t>
            </a:r>
            <a:r>
              <a:rPr lang="ru-RU" dirty="0"/>
              <a:t>, </a:t>
            </a:r>
            <a:r>
              <a:rPr lang="ru-RU" dirty="0" err="1"/>
              <a:t>but</a:t>
            </a:r>
            <a:r>
              <a:rPr lang="ru-RU" dirty="0"/>
              <a:t> </a:t>
            </a:r>
            <a:r>
              <a:rPr lang="ru-RU" dirty="0" err="1"/>
              <a:t>which</a:t>
            </a:r>
            <a:r>
              <a:rPr lang="ru-RU" dirty="0"/>
              <a:t> </a:t>
            </a:r>
            <a:r>
              <a:rPr lang="ru-RU" dirty="0" err="1"/>
              <a:t>excluded</a:t>
            </a:r>
            <a:r>
              <a:rPr lang="ru-RU" dirty="0"/>
              <a:t> </a:t>
            </a:r>
            <a:r>
              <a:rPr lang="ru-RU" dirty="0" err="1"/>
              <a:t>indigenous</a:t>
            </a:r>
            <a:r>
              <a:rPr lang="ru-RU" dirty="0"/>
              <a:t> </a:t>
            </a:r>
            <a:r>
              <a:rPr lang="ru-RU" dirty="0" err="1"/>
              <a:t>peoples</a:t>
            </a:r>
            <a:r>
              <a:rPr lang="ru-RU" dirty="0"/>
              <a:t> </a:t>
            </a:r>
            <a:r>
              <a:rPr lang="ru-RU" dirty="0" err="1"/>
              <a:t>by</a:t>
            </a:r>
            <a:r>
              <a:rPr lang="ru-RU" dirty="0"/>
              <a:t> </a:t>
            </a:r>
            <a:r>
              <a:rPr lang="ru-RU" dirty="0" err="1"/>
              <a:t>labeling</a:t>
            </a:r>
            <a:r>
              <a:rPr lang="ru-RU" dirty="0"/>
              <a:t> </a:t>
            </a:r>
            <a:r>
              <a:rPr lang="ru-RU" dirty="0" err="1"/>
              <a:t>their</a:t>
            </a:r>
            <a:r>
              <a:rPr lang="ru-RU" dirty="0"/>
              <a:t> </a:t>
            </a:r>
            <a:r>
              <a:rPr lang="ru-RU" dirty="0" err="1"/>
              <a:t>occupations</a:t>
            </a:r>
            <a:r>
              <a:rPr lang="ru-RU" dirty="0"/>
              <a:t> </a:t>
            </a:r>
            <a:r>
              <a:rPr lang="ru-RU" dirty="0" err="1"/>
              <a:t>impure</a:t>
            </a:r>
            <a:r>
              <a:rPr lang="ru-RU" dirty="0"/>
              <a:t>, </a:t>
            </a:r>
            <a:r>
              <a:rPr lang="ru-RU" dirty="0" err="1"/>
              <a:t>arose</a:t>
            </a:r>
            <a:r>
              <a:rPr lang="ru-RU" dirty="0"/>
              <a:t> </a:t>
            </a:r>
            <a:r>
              <a:rPr lang="ru-RU" dirty="0" err="1"/>
              <a:t>during</a:t>
            </a:r>
            <a:r>
              <a:rPr lang="ru-RU" dirty="0"/>
              <a:t> </a:t>
            </a:r>
            <a:r>
              <a:rPr lang="ru-RU" dirty="0" err="1"/>
              <a:t>this</a:t>
            </a:r>
            <a:r>
              <a:rPr lang="ru-RU" dirty="0"/>
              <a:t> </a:t>
            </a:r>
            <a:r>
              <a:rPr lang="ru-RU" dirty="0" err="1"/>
              <a:t>period</a:t>
            </a:r>
            <a:r>
              <a:rPr lang="ru-RU" dirty="0"/>
              <a:t>.</a:t>
            </a:r>
            <a:r>
              <a:rPr lang="ru-RU" u="sng" baseline="30000" dirty="0">
                <a:hlinkClick r:id="rId12"/>
              </a:rPr>
              <a:t>[22]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13" tooltip="Deccan"/>
              </a:rPr>
              <a:t>Deccan</a:t>
            </a:r>
            <a:r>
              <a:rPr lang="ru-RU" dirty="0"/>
              <a:t>, </a:t>
            </a:r>
            <a:r>
              <a:rPr lang="ru-RU" dirty="0" err="1"/>
              <a:t>archaeological</a:t>
            </a:r>
            <a:r>
              <a:rPr lang="ru-RU" dirty="0"/>
              <a:t> </a:t>
            </a:r>
            <a:r>
              <a:rPr lang="ru-RU" dirty="0" err="1"/>
              <a:t>evidence</a:t>
            </a:r>
            <a:r>
              <a:rPr lang="ru-RU" dirty="0"/>
              <a:t> </a:t>
            </a:r>
            <a:r>
              <a:rPr lang="ru-RU" dirty="0" err="1"/>
              <a:t>from</a:t>
            </a:r>
            <a:r>
              <a:rPr lang="ru-RU" dirty="0"/>
              <a:t> </a:t>
            </a:r>
            <a:r>
              <a:rPr lang="ru-RU" dirty="0" err="1"/>
              <a:t>this</a:t>
            </a:r>
            <a:r>
              <a:rPr lang="ru-RU" dirty="0"/>
              <a:t> </a:t>
            </a:r>
            <a:r>
              <a:rPr lang="ru-RU" dirty="0" err="1"/>
              <a:t>period</a:t>
            </a:r>
            <a:r>
              <a:rPr lang="ru-RU" dirty="0"/>
              <a:t> </a:t>
            </a:r>
            <a:r>
              <a:rPr lang="ru-RU" dirty="0" err="1"/>
              <a:t>suggests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existence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a </a:t>
            </a:r>
            <a:r>
              <a:rPr lang="ru-RU" u="sng" dirty="0" err="1">
                <a:hlinkClick r:id="rId14" tooltip="Chiefdom"/>
              </a:rPr>
              <a:t>chiefdom</a:t>
            </a:r>
            <a:r>
              <a:rPr lang="ru-RU" dirty="0"/>
              <a:t> </a:t>
            </a:r>
            <a:r>
              <a:rPr lang="ru-RU" dirty="0" err="1"/>
              <a:t>stage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political</a:t>
            </a:r>
            <a:r>
              <a:rPr lang="ru-RU" dirty="0"/>
              <a:t> </a:t>
            </a:r>
            <a:r>
              <a:rPr lang="ru-RU" dirty="0" err="1"/>
              <a:t>organisation</a:t>
            </a:r>
            <a:r>
              <a:rPr lang="ru-RU" dirty="0"/>
              <a:t>.</a:t>
            </a:r>
            <a:r>
              <a:rPr lang="ru-RU" u="sng" baseline="30000" dirty="0">
                <a:hlinkClick r:id="rId4"/>
              </a:rPr>
              <a:t>[20]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u="sng" dirty="0" err="1">
                <a:hlinkClick r:id="rId15" tooltip="South India"/>
              </a:rPr>
              <a:t>South</a:t>
            </a:r>
            <a:r>
              <a:rPr lang="ru-RU" u="sng" dirty="0">
                <a:hlinkClick r:id="rId15" tooltip="South India"/>
              </a:rPr>
              <a:t> </a:t>
            </a:r>
            <a:r>
              <a:rPr lang="ru-RU" u="sng" dirty="0" err="1">
                <a:hlinkClick r:id="rId15" tooltip="South India"/>
              </a:rPr>
              <a:t>India</a:t>
            </a:r>
            <a:r>
              <a:rPr lang="ru-RU" dirty="0"/>
              <a:t>,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large</a:t>
            </a:r>
            <a:r>
              <a:rPr lang="ru-RU" dirty="0"/>
              <a:t> </a:t>
            </a:r>
            <a:r>
              <a:rPr lang="ru-RU" dirty="0" err="1"/>
              <a:t>number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u="sng" dirty="0" err="1">
                <a:hlinkClick r:id="rId16" tooltip="Megalithic"/>
              </a:rPr>
              <a:t>megalithic</a:t>
            </a:r>
            <a:r>
              <a:rPr lang="ru-RU" dirty="0"/>
              <a:t> </a:t>
            </a:r>
            <a:r>
              <a:rPr lang="ru-RU" dirty="0" err="1"/>
              <a:t>monuments</a:t>
            </a:r>
            <a:r>
              <a:rPr lang="ru-RU" dirty="0"/>
              <a:t> </a:t>
            </a:r>
            <a:r>
              <a:rPr lang="ru-RU" dirty="0" err="1"/>
              <a:t>found</a:t>
            </a:r>
            <a:r>
              <a:rPr lang="ru-RU" dirty="0"/>
              <a:t> </a:t>
            </a:r>
            <a:r>
              <a:rPr lang="ru-RU" dirty="0" err="1"/>
              <a:t>from</a:t>
            </a:r>
            <a:r>
              <a:rPr lang="ru-RU" dirty="0"/>
              <a:t> </a:t>
            </a:r>
            <a:r>
              <a:rPr lang="ru-RU" dirty="0" err="1"/>
              <a:t>this</a:t>
            </a:r>
            <a:r>
              <a:rPr lang="ru-RU" dirty="0"/>
              <a:t> </a:t>
            </a:r>
            <a:r>
              <a:rPr lang="ru-RU" dirty="0" err="1"/>
              <a:t>period</a:t>
            </a:r>
            <a:r>
              <a:rPr lang="ru-RU" dirty="0"/>
              <a:t>,</a:t>
            </a:r>
            <a:r>
              <a:rPr lang="ru-RU" u="sng" baseline="30000" dirty="0">
                <a:hlinkClick r:id="rId17"/>
              </a:rPr>
              <a:t>[23]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nearby</a:t>
            </a:r>
            <a:r>
              <a:rPr lang="ru-RU" dirty="0"/>
              <a:t> </a:t>
            </a:r>
            <a:r>
              <a:rPr lang="ru-RU" dirty="0" err="1"/>
              <a:t>evidence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agriculture</a:t>
            </a:r>
            <a:r>
              <a:rPr lang="ru-RU" dirty="0"/>
              <a:t>, </a:t>
            </a:r>
            <a:r>
              <a:rPr lang="ru-RU" u="sng" dirty="0" err="1">
                <a:hlinkClick r:id="rId18" tooltip="Irrigation tank"/>
              </a:rPr>
              <a:t>irrigation</a:t>
            </a:r>
            <a:r>
              <a:rPr lang="ru-RU" u="sng" dirty="0">
                <a:hlinkClick r:id="rId18" tooltip="Irrigation tank"/>
              </a:rPr>
              <a:t> </a:t>
            </a:r>
            <a:r>
              <a:rPr lang="ru-RU" u="sng" dirty="0" err="1">
                <a:hlinkClick r:id="rId18" tooltip="Irrigation tank"/>
              </a:rPr>
              <a:t>tanks</a:t>
            </a:r>
            <a:r>
              <a:rPr lang="ru-RU" dirty="0"/>
              <a:t>,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craft</a:t>
            </a:r>
            <a:r>
              <a:rPr lang="ru-RU" dirty="0"/>
              <a:t> </a:t>
            </a:r>
            <a:r>
              <a:rPr lang="ru-RU" dirty="0" err="1"/>
              <a:t>traditions</a:t>
            </a:r>
            <a:r>
              <a:rPr lang="ru-RU" dirty="0"/>
              <a:t> </a:t>
            </a:r>
            <a:r>
              <a:rPr lang="ru-RU" dirty="0" err="1"/>
              <a:t>suggest</a:t>
            </a:r>
            <a:r>
              <a:rPr lang="ru-RU" dirty="0"/>
              <a:t> </a:t>
            </a:r>
            <a:r>
              <a:rPr lang="ru-RU" dirty="0" err="1"/>
              <a:t>progression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sedentary</a:t>
            </a:r>
            <a:r>
              <a:rPr lang="ru-RU" dirty="0"/>
              <a:t> </a:t>
            </a:r>
            <a:r>
              <a:rPr lang="ru-RU" dirty="0" err="1"/>
              <a:t>life</a:t>
            </a:r>
            <a:r>
              <a:rPr lang="ru-RU" dirty="0"/>
              <a:t>.</a:t>
            </a:r>
            <a:r>
              <a:rPr lang="ru-RU" u="sng" baseline="30000" dirty="0">
                <a:hlinkClick r:id="rId17"/>
              </a:rPr>
              <a:t>[23]</a:t>
            </a:r>
            <a:endParaRPr lang="ru-RU" dirty="0"/>
          </a:p>
          <a:p>
            <a:r>
              <a:rPr lang="ru-RU" dirty="0" err="1"/>
              <a:t>By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5th </a:t>
            </a:r>
            <a:r>
              <a:rPr lang="ru-RU" dirty="0" err="1"/>
              <a:t>century</a:t>
            </a:r>
            <a:r>
              <a:rPr lang="ru-RU" dirty="0"/>
              <a:t> BCE,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small</a:t>
            </a:r>
            <a:r>
              <a:rPr lang="ru-RU" dirty="0"/>
              <a:t> </a:t>
            </a:r>
            <a:r>
              <a:rPr lang="ru-RU" dirty="0" err="1"/>
              <a:t>chiefdoms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Ganges</a:t>
            </a:r>
            <a:r>
              <a:rPr lang="ru-RU" dirty="0"/>
              <a:t> </a:t>
            </a:r>
            <a:r>
              <a:rPr lang="ru-RU" dirty="0" err="1"/>
              <a:t>Plain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north-west</a:t>
            </a:r>
            <a:r>
              <a:rPr lang="ru-RU" dirty="0"/>
              <a:t> </a:t>
            </a:r>
            <a:r>
              <a:rPr lang="ru-RU" dirty="0" err="1"/>
              <a:t>regions</a:t>
            </a:r>
            <a:r>
              <a:rPr lang="ru-RU" dirty="0"/>
              <a:t> </a:t>
            </a:r>
            <a:r>
              <a:rPr lang="ru-RU" dirty="0" err="1"/>
              <a:t>had</a:t>
            </a:r>
            <a:r>
              <a:rPr lang="ru-RU" dirty="0"/>
              <a:t> </a:t>
            </a:r>
            <a:r>
              <a:rPr lang="ru-RU" dirty="0" err="1"/>
              <a:t>consolidated</a:t>
            </a:r>
            <a:r>
              <a:rPr lang="ru-RU" dirty="0"/>
              <a:t> </a:t>
            </a:r>
            <a:r>
              <a:rPr lang="ru-RU" dirty="0" err="1"/>
              <a:t>into</a:t>
            </a:r>
            <a:r>
              <a:rPr lang="ru-RU" dirty="0"/>
              <a:t> 16 </a:t>
            </a:r>
            <a:r>
              <a:rPr lang="ru-RU" dirty="0" err="1"/>
              <a:t>major</a:t>
            </a:r>
            <a:r>
              <a:rPr lang="ru-RU" dirty="0"/>
              <a:t> </a:t>
            </a:r>
            <a:r>
              <a:rPr lang="ru-RU" u="sng" dirty="0" err="1">
                <a:hlinkClick r:id="rId19" tooltip="Oligarchies"/>
              </a:rPr>
              <a:t>oligarchies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monarchies</a:t>
            </a:r>
            <a:r>
              <a:rPr lang="ru-RU" dirty="0"/>
              <a:t> </a:t>
            </a:r>
            <a:r>
              <a:rPr lang="ru-RU" dirty="0" err="1"/>
              <a:t>called</a:t>
            </a:r>
            <a:r>
              <a:rPr lang="ru-RU" dirty="0"/>
              <a:t> </a:t>
            </a:r>
            <a:r>
              <a:rPr lang="ru-RU" i="1" u="sng" dirty="0" err="1">
                <a:hlinkClick r:id="rId20" tooltip="Mahajanapadas"/>
              </a:rPr>
              <a:t>Mahajanapadas</a:t>
            </a:r>
            <a:r>
              <a:rPr lang="ru-RU" dirty="0"/>
              <a:t>.</a:t>
            </a:r>
            <a:r>
              <a:rPr lang="ru-RU" u="sng" baseline="30000" dirty="0">
                <a:hlinkClick r:id="rId21"/>
              </a:rPr>
              <a:t>[24]</a:t>
            </a:r>
            <a:r>
              <a:rPr lang="ru-RU" u="sng" baseline="30000" dirty="0">
                <a:hlinkClick r:id="rId22"/>
              </a:rPr>
              <a:t>[25]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emerging</a:t>
            </a:r>
            <a:r>
              <a:rPr lang="ru-RU" dirty="0"/>
              <a:t> </a:t>
            </a:r>
            <a:r>
              <a:rPr lang="ru-RU" dirty="0" err="1"/>
              <a:t>urbanisation</a:t>
            </a:r>
            <a:r>
              <a:rPr lang="ru-RU" dirty="0"/>
              <a:t> </a:t>
            </a:r>
            <a:r>
              <a:rPr lang="ru-RU" dirty="0" err="1"/>
              <a:t>as</a:t>
            </a:r>
            <a:r>
              <a:rPr lang="ru-RU" dirty="0"/>
              <a:t> </a:t>
            </a:r>
            <a:r>
              <a:rPr lang="ru-RU" dirty="0" err="1"/>
              <a:t>well</a:t>
            </a:r>
            <a:r>
              <a:rPr lang="ru-RU" dirty="0"/>
              <a:t> </a:t>
            </a:r>
            <a:r>
              <a:rPr lang="ru-RU" dirty="0" err="1"/>
              <a:t>as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orthodoxies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late</a:t>
            </a:r>
            <a:r>
              <a:rPr lang="ru-RU" dirty="0"/>
              <a:t> </a:t>
            </a:r>
            <a:r>
              <a:rPr lang="ru-RU" dirty="0" err="1"/>
              <a:t>Vedic</a:t>
            </a:r>
            <a:r>
              <a:rPr lang="ru-RU" dirty="0"/>
              <a:t> </a:t>
            </a:r>
            <a:r>
              <a:rPr lang="ru-RU" dirty="0" err="1"/>
              <a:t>age</a:t>
            </a:r>
            <a:r>
              <a:rPr lang="ru-RU" dirty="0"/>
              <a:t> </a:t>
            </a:r>
            <a:r>
              <a:rPr lang="ru-RU" dirty="0" err="1"/>
              <a:t>created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religious</a:t>
            </a:r>
            <a:r>
              <a:rPr lang="ru-RU" dirty="0"/>
              <a:t> </a:t>
            </a:r>
            <a:r>
              <a:rPr lang="ru-RU" dirty="0" err="1"/>
              <a:t>reform</a:t>
            </a:r>
            <a:r>
              <a:rPr lang="ru-RU" dirty="0"/>
              <a:t> </a:t>
            </a:r>
            <a:r>
              <a:rPr lang="ru-RU" dirty="0" err="1"/>
              <a:t>movements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u="sng" dirty="0" err="1">
                <a:hlinkClick r:id="rId23" tooltip="Buddhism"/>
              </a:rPr>
              <a:t>Buddhism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u="sng" dirty="0" err="1">
                <a:hlinkClick r:id="rId24" tooltip="Jainism"/>
              </a:rPr>
              <a:t>Jainism</a:t>
            </a:r>
            <a:r>
              <a:rPr lang="ru-RU" dirty="0"/>
              <a:t>.</a:t>
            </a:r>
            <a:r>
              <a:rPr lang="ru-RU" u="sng" baseline="30000" dirty="0">
                <a:hlinkClick r:id="rId25"/>
              </a:rPr>
              <a:t>[26]</a:t>
            </a:r>
            <a:r>
              <a:rPr lang="ru-RU" dirty="0"/>
              <a:t> </a:t>
            </a:r>
            <a:r>
              <a:rPr lang="ru-RU" dirty="0" err="1"/>
              <a:t>Buddhism</a:t>
            </a:r>
            <a:r>
              <a:rPr lang="ru-RU" dirty="0"/>
              <a:t>, </a:t>
            </a:r>
            <a:r>
              <a:rPr lang="ru-RU" dirty="0" err="1"/>
              <a:t>based</a:t>
            </a:r>
            <a:r>
              <a:rPr lang="ru-RU" dirty="0"/>
              <a:t> </a:t>
            </a:r>
            <a:r>
              <a:rPr lang="ru-RU" dirty="0" err="1"/>
              <a:t>on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teachings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India's</a:t>
            </a:r>
            <a:r>
              <a:rPr lang="ru-RU" dirty="0"/>
              <a:t> </a:t>
            </a:r>
            <a:r>
              <a:rPr lang="ru-RU" dirty="0" err="1"/>
              <a:t>first</a:t>
            </a:r>
            <a:r>
              <a:rPr lang="ru-RU" dirty="0"/>
              <a:t> </a:t>
            </a:r>
            <a:r>
              <a:rPr lang="ru-RU" dirty="0" err="1"/>
              <a:t>historical</a:t>
            </a:r>
            <a:r>
              <a:rPr lang="ru-RU" dirty="0"/>
              <a:t> </a:t>
            </a:r>
            <a:r>
              <a:rPr lang="ru-RU" dirty="0" err="1"/>
              <a:t>figure</a:t>
            </a:r>
            <a:r>
              <a:rPr lang="ru-RU" dirty="0"/>
              <a:t>, </a:t>
            </a:r>
            <a:r>
              <a:rPr lang="ru-RU" u="sng" dirty="0" err="1">
                <a:hlinkClick r:id="rId26" tooltip="Gautam Buddha"/>
              </a:rPr>
              <a:t>Gautam</a:t>
            </a:r>
            <a:r>
              <a:rPr lang="ru-RU" u="sng" dirty="0">
                <a:hlinkClick r:id="rId26" tooltip="Gautam Buddha"/>
              </a:rPr>
              <a:t> </a:t>
            </a:r>
            <a:r>
              <a:rPr lang="ru-RU" u="sng" dirty="0" err="1">
                <a:hlinkClick r:id="rId26" tooltip="Gautam Buddha"/>
              </a:rPr>
              <a:t>Buddha</a:t>
            </a:r>
            <a:r>
              <a:rPr lang="ru-RU" dirty="0"/>
              <a:t>, </a:t>
            </a:r>
            <a:r>
              <a:rPr lang="ru-RU" dirty="0" err="1"/>
              <a:t>attracted</a:t>
            </a:r>
            <a:r>
              <a:rPr lang="ru-RU" dirty="0"/>
              <a:t> </a:t>
            </a:r>
            <a:r>
              <a:rPr lang="ru-RU" dirty="0" err="1"/>
              <a:t>followers</a:t>
            </a:r>
            <a:r>
              <a:rPr lang="ru-RU" dirty="0"/>
              <a:t> </a:t>
            </a:r>
            <a:r>
              <a:rPr lang="ru-RU" dirty="0" err="1"/>
              <a:t>from</a:t>
            </a:r>
            <a:r>
              <a:rPr lang="ru-RU" dirty="0"/>
              <a:t> </a:t>
            </a:r>
            <a:r>
              <a:rPr lang="ru-RU" dirty="0" err="1"/>
              <a:t>all</a:t>
            </a:r>
            <a:r>
              <a:rPr lang="ru-RU" dirty="0"/>
              <a:t> </a:t>
            </a:r>
            <a:r>
              <a:rPr lang="ru-RU" dirty="0" err="1"/>
              <a:t>social</a:t>
            </a:r>
            <a:r>
              <a:rPr lang="ru-RU" dirty="0"/>
              <a:t> </a:t>
            </a:r>
            <a:r>
              <a:rPr lang="ru-RU" dirty="0" err="1"/>
              <a:t>classes</a:t>
            </a:r>
            <a:r>
              <a:rPr lang="ru-RU" dirty="0"/>
              <a:t> </a:t>
            </a:r>
            <a:r>
              <a:rPr lang="ru-RU" dirty="0" err="1"/>
              <a:t>excepting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middle</a:t>
            </a:r>
            <a:r>
              <a:rPr lang="ru-RU" dirty="0"/>
              <a:t>;</a:t>
            </a:r>
            <a:r>
              <a:rPr lang="ru-RU" u="sng" baseline="30000" dirty="0">
                <a:hlinkClick r:id="rId25"/>
              </a:rPr>
              <a:t>[26]</a:t>
            </a:r>
            <a:r>
              <a:rPr lang="ru-RU" u="sng" baseline="30000" dirty="0">
                <a:hlinkClick r:id="rId27"/>
              </a:rPr>
              <a:t>[27]</a:t>
            </a:r>
            <a:r>
              <a:rPr lang="ru-RU" dirty="0"/>
              <a:t> </a:t>
            </a:r>
            <a:r>
              <a:rPr lang="ru-RU" dirty="0" err="1"/>
              <a:t>Jainism</a:t>
            </a:r>
            <a:r>
              <a:rPr lang="ru-RU" dirty="0"/>
              <a:t> </a:t>
            </a:r>
            <a:r>
              <a:rPr lang="ru-RU" dirty="0" err="1"/>
              <a:t>came</a:t>
            </a:r>
            <a:r>
              <a:rPr lang="ru-RU" dirty="0"/>
              <a:t> </a:t>
            </a:r>
            <a:r>
              <a:rPr lang="ru-RU" dirty="0" err="1"/>
              <a:t>into</a:t>
            </a:r>
            <a:r>
              <a:rPr lang="ru-RU" dirty="0"/>
              <a:t> </a:t>
            </a:r>
            <a:r>
              <a:rPr lang="ru-RU" dirty="0" err="1"/>
              <a:t>prominence</a:t>
            </a:r>
            <a:r>
              <a:rPr lang="ru-RU" dirty="0"/>
              <a:t> </a:t>
            </a:r>
            <a:r>
              <a:rPr lang="ru-RU" dirty="0" err="1"/>
              <a:t>around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same</a:t>
            </a:r>
            <a:r>
              <a:rPr lang="ru-RU" dirty="0"/>
              <a:t> </a:t>
            </a:r>
            <a:r>
              <a:rPr lang="ru-RU" dirty="0" err="1"/>
              <a:t>time</a:t>
            </a:r>
            <a:r>
              <a:rPr lang="ru-RU" dirty="0"/>
              <a:t> </a:t>
            </a:r>
            <a:r>
              <a:rPr lang="ru-RU" dirty="0" err="1"/>
              <a:t>during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life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its</a:t>
            </a:r>
            <a:r>
              <a:rPr lang="ru-RU" dirty="0"/>
              <a:t> </a:t>
            </a:r>
            <a:r>
              <a:rPr lang="ru-RU" dirty="0" err="1"/>
              <a:t>exemplar</a:t>
            </a:r>
            <a:r>
              <a:rPr lang="ru-RU" dirty="0"/>
              <a:t>,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History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 err="1"/>
              <a:t>Ancient</a:t>
            </a:r>
            <a:r>
              <a:rPr lang="ru-RU" b="1" dirty="0"/>
              <a:t> </a:t>
            </a:r>
            <a:r>
              <a:rPr lang="ru-RU" b="1" dirty="0" err="1"/>
              <a:t>India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434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u="sng" dirty="0" err="1">
                <a:hlinkClick r:id="rId2" tooltip="Mahavira"/>
              </a:rPr>
              <a:t>Mahavira</a:t>
            </a:r>
            <a:r>
              <a:rPr lang="ru-RU" dirty="0"/>
              <a:t>.</a:t>
            </a:r>
            <a:r>
              <a:rPr lang="ru-RU" u="sng" baseline="30000" dirty="0">
                <a:hlinkClick r:id="rId3"/>
              </a:rPr>
              <a:t>[28]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an</a:t>
            </a:r>
            <a:r>
              <a:rPr lang="ru-RU" dirty="0"/>
              <a:t> </a:t>
            </a:r>
            <a:r>
              <a:rPr lang="ru-RU" dirty="0" err="1"/>
              <a:t>age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increasing</a:t>
            </a:r>
            <a:r>
              <a:rPr lang="ru-RU" dirty="0"/>
              <a:t> </a:t>
            </a:r>
            <a:r>
              <a:rPr lang="ru-RU" dirty="0" err="1"/>
              <a:t>urban</a:t>
            </a:r>
            <a:r>
              <a:rPr lang="ru-RU" dirty="0"/>
              <a:t> </a:t>
            </a:r>
            <a:r>
              <a:rPr lang="ru-RU" dirty="0" err="1"/>
              <a:t>wealth</a:t>
            </a:r>
            <a:r>
              <a:rPr lang="ru-RU" dirty="0"/>
              <a:t>, </a:t>
            </a:r>
            <a:r>
              <a:rPr lang="ru-RU" dirty="0" err="1"/>
              <a:t>both</a:t>
            </a:r>
            <a:r>
              <a:rPr lang="ru-RU" dirty="0"/>
              <a:t> </a:t>
            </a:r>
            <a:r>
              <a:rPr lang="ru-RU" dirty="0" err="1"/>
              <a:t>religions</a:t>
            </a:r>
            <a:r>
              <a:rPr lang="ru-RU" dirty="0"/>
              <a:t> </a:t>
            </a:r>
            <a:r>
              <a:rPr lang="ru-RU" dirty="0" err="1"/>
              <a:t>held</a:t>
            </a:r>
            <a:r>
              <a:rPr lang="ru-RU" dirty="0"/>
              <a:t> </a:t>
            </a:r>
            <a:r>
              <a:rPr lang="ru-RU" dirty="0" err="1"/>
              <a:t>up</a:t>
            </a:r>
            <a:r>
              <a:rPr lang="ru-RU" dirty="0"/>
              <a:t> </a:t>
            </a:r>
            <a:r>
              <a:rPr lang="ru-RU" u="sng" dirty="0" err="1">
                <a:hlinkClick r:id="rId4" tooltip="Nekkhamma"/>
              </a:rPr>
              <a:t>renunciation</a:t>
            </a:r>
            <a:r>
              <a:rPr lang="ru-RU" dirty="0"/>
              <a:t> </a:t>
            </a:r>
            <a:r>
              <a:rPr lang="ru-RU" dirty="0" err="1"/>
              <a:t>as</a:t>
            </a:r>
            <a:r>
              <a:rPr lang="ru-RU" dirty="0"/>
              <a:t> </a:t>
            </a:r>
            <a:r>
              <a:rPr lang="ru-RU" dirty="0" err="1"/>
              <a:t>an</a:t>
            </a:r>
            <a:r>
              <a:rPr lang="ru-RU" dirty="0"/>
              <a:t> </a:t>
            </a:r>
            <a:r>
              <a:rPr lang="ru-RU" dirty="0" err="1"/>
              <a:t>ideal</a:t>
            </a:r>
            <a:r>
              <a:rPr lang="ru-RU" dirty="0"/>
              <a:t>,</a:t>
            </a:r>
            <a:r>
              <a:rPr lang="ru-RU" u="sng" baseline="30000" dirty="0">
                <a:hlinkClick r:id="rId5"/>
              </a:rPr>
              <a:t>[29]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both</a:t>
            </a:r>
            <a:r>
              <a:rPr lang="ru-RU" dirty="0"/>
              <a:t> </a:t>
            </a:r>
            <a:r>
              <a:rPr lang="ru-RU" dirty="0" err="1"/>
              <a:t>established</a:t>
            </a:r>
            <a:r>
              <a:rPr lang="ru-RU" dirty="0"/>
              <a:t> </a:t>
            </a:r>
            <a:r>
              <a:rPr lang="ru-RU" dirty="0" err="1"/>
              <a:t>long-lasting</a:t>
            </a:r>
            <a:r>
              <a:rPr lang="ru-RU" dirty="0"/>
              <a:t> </a:t>
            </a:r>
            <a:r>
              <a:rPr lang="ru-RU" dirty="0" err="1"/>
              <a:t>monasteries</a:t>
            </a:r>
            <a:r>
              <a:rPr lang="ru-RU" dirty="0"/>
              <a:t>.</a:t>
            </a:r>
            <a:r>
              <a:rPr lang="ru-RU" u="sng" baseline="30000" dirty="0">
                <a:hlinkClick r:id="rId6"/>
              </a:rPr>
              <a:t>[24]</a:t>
            </a:r>
            <a:r>
              <a:rPr lang="ru-RU" dirty="0"/>
              <a:t> </a:t>
            </a:r>
            <a:r>
              <a:rPr lang="ru-RU" dirty="0" err="1"/>
              <a:t>Politically</a:t>
            </a:r>
            <a:r>
              <a:rPr lang="ru-RU" dirty="0"/>
              <a:t>, </a:t>
            </a:r>
            <a:r>
              <a:rPr lang="ru-RU" dirty="0" err="1"/>
              <a:t>by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3rd </a:t>
            </a:r>
            <a:r>
              <a:rPr lang="ru-RU" dirty="0" err="1"/>
              <a:t>century</a:t>
            </a:r>
            <a:r>
              <a:rPr lang="ru-RU" dirty="0"/>
              <a:t> BCE,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kingdom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u="sng" dirty="0" err="1">
                <a:hlinkClick r:id="rId7" tooltip="Magadha"/>
              </a:rPr>
              <a:t>Magadha</a:t>
            </a:r>
            <a:r>
              <a:rPr lang="ru-RU" dirty="0"/>
              <a:t> </a:t>
            </a:r>
            <a:r>
              <a:rPr lang="ru-RU" dirty="0" err="1"/>
              <a:t>had</a:t>
            </a:r>
            <a:r>
              <a:rPr lang="ru-RU" dirty="0"/>
              <a:t> </a:t>
            </a:r>
            <a:r>
              <a:rPr lang="ru-RU" dirty="0" err="1"/>
              <a:t>annexed</a:t>
            </a:r>
            <a:r>
              <a:rPr lang="ru-RU" dirty="0"/>
              <a:t> </a:t>
            </a:r>
            <a:r>
              <a:rPr lang="ru-RU" dirty="0" err="1"/>
              <a:t>or</a:t>
            </a:r>
            <a:r>
              <a:rPr lang="ru-RU" dirty="0"/>
              <a:t> </a:t>
            </a:r>
            <a:r>
              <a:rPr lang="ru-RU" dirty="0" err="1"/>
              <a:t>reduced</a:t>
            </a:r>
            <a:r>
              <a:rPr lang="ru-RU" dirty="0"/>
              <a:t> </a:t>
            </a:r>
            <a:r>
              <a:rPr lang="ru-RU" dirty="0" err="1"/>
              <a:t>other</a:t>
            </a:r>
            <a:r>
              <a:rPr lang="ru-RU" dirty="0"/>
              <a:t> </a:t>
            </a:r>
            <a:r>
              <a:rPr lang="ru-RU" dirty="0" err="1"/>
              <a:t>states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emerge</a:t>
            </a:r>
            <a:r>
              <a:rPr lang="ru-RU" dirty="0"/>
              <a:t> </a:t>
            </a:r>
            <a:r>
              <a:rPr lang="ru-RU" dirty="0" err="1"/>
              <a:t>as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8" tooltip="Mauryan Empire"/>
              </a:rPr>
              <a:t>Mauryan</a:t>
            </a:r>
            <a:r>
              <a:rPr lang="ru-RU" u="sng" dirty="0">
                <a:hlinkClick r:id="rId8" tooltip="Mauryan Empire"/>
              </a:rPr>
              <a:t> </a:t>
            </a:r>
            <a:r>
              <a:rPr lang="ru-RU" u="sng" dirty="0" err="1">
                <a:hlinkClick r:id="rId8" tooltip="Mauryan Empire"/>
              </a:rPr>
              <a:t>Empire</a:t>
            </a:r>
            <a:r>
              <a:rPr lang="ru-RU" dirty="0"/>
              <a:t>.</a:t>
            </a:r>
            <a:r>
              <a:rPr lang="ru-RU" u="sng" baseline="30000" dirty="0">
                <a:hlinkClick r:id="rId6"/>
              </a:rPr>
              <a:t>[24]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empire</a:t>
            </a:r>
            <a:r>
              <a:rPr lang="ru-RU" dirty="0"/>
              <a:t> </a:t>
            </a:r>
            <a:r>
              <a:rPr lang="ru-RU" dirty="0" err="1"/>
              <a:t>was</a:t>
            </a:r>
            <a:r>
              <a:rPr lang="ru-RU" dirty="0"/>
              <a:t> </a:t>
            </a:r>
            <a:r>
              <a:rPr lang="ru-RU" dirty="0" err="1"/>
              <a:t>once</a:t>
            </a:r>
            <a:r>
              <a:rPr lang="ru-RU" dirty="0"/>
              <a:t> </a:t>
            </a:r>
            <a:r>
              <a:rPr lang="ru-RU" dirty="0" err="1"/>
              <a:t>thought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have</a:t>
            </a:r>
            <a:r>
              <a:rPr lang="ru-RU" dirty="0"/>
              <a:t> </a:t>
            </a:r>
            <a:r>
              <a:rPr lang="ru-RU" dirty="0" err="1"/>
              <a:t>controlled</a:t>
            </a:r>
            <a:r>
              <a:rPr lang="ru-RU" dirty="0"/>
              <a:t> </a:t>
            </a:r>
            <a:r>
              <a:rPr lang="ru-RU" dirty="0" err="1"/>
              <a:t>most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subcontinent</a:t>
            </a:r>
            <a:r>
              <a:rPr lang="ru-RU" dirty="0"/>
              <a:t> </a:t>
            </a:r>
            <a:r>
              <a:rPr lang="ru-RU" dirty="0" err="1"/>
              <a:t>excepting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far</a:t>
            </a:r>
            <a:r>
              <a:rPr lang="ru-RU" dirty="0"/>
              <a:t> </a:t>
            </a:r>
            <a:r>
              <a:rPr lang="ru-RU" dirty="0" err="1"/>
              <a:t>south</a:t>
            </a:r>
            <a:r>
              <a:rPr lang="ru-RU" dirty="0"/>
              <a:t>, </a:t>
            </a:r>
            <a:r>
              <a:rPr lang="ru-RU" dirty="0" err="1"/>
              <a:t>but</a:t>
            </a:r>
            <a:r>
              <a:rPr lang="ru-RU" dirty="0"/>
              <a:t> </a:t>
            </a:r>
            <a:r>
              <a:rPr lang="ru-RU" dirty="0" err="1"/>
              <a:t>its</a:t>
            </a:r>
            <a:r>
              <a:rPr lang="ru-RU" dirty="0"/>
              <a:t> </a:t>
            </a:r>
            <a:r>
              <a:rPr lang="ru-RU" dirty="0" err="1"/>
              <a:t>core</a:t>
            </a:r>
            <a:r>
              <a:rPr lang="ru-RU" dirty="0"/>
              <a:t> </a:t>
            </a:r>
            <a:r>
              <a:rPr lang="ru-RU" dirty="0" err="1"/>
              <a:t>regions</a:t>
            </a:r>
            <a:r>
              <a:rPr lang="ru-RU" dirty="0"/>
              <a:t> </a:t>
            </a:r>
            <a:r>
              <a:rPr lang="ru-RU" dirty="0" err="1"/>
              <a:t>are</a:t>
            </a:r>
            <a:r>
              <a:rPr lang="ru-RU" dirty="0"/>
              <a:t> </a:t>
            </a:r>
            <a:r>
              <a:rPr lang="ru-RU" dirty="0" err="1"/>
              <a:t>now</a:t>
            </a:r>
            <a:r>
              <a:rPr lang="ru-RU" dirty="0"/>
              <a:t> </a:t>
            </a:r>
            <a:r>
              <a:rPr lang="ru-RU" dirty="0" err="1"/>
              <a:t>thought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have</a:t>
            </a:r>
            <a:r>
              <a:rPr lang="ru-RU" dirty="0"/>
              <a:t> </a:t>
            </a:r>
            <a:r>
              <a:rPr lang="ru-RU" dirty="0" err="1"/>
              <a:t>been</a:t>
            </a:r>
            <a:r>
              <a:rPr lang="ru-RU" dirty="0"/>
              <a:t> </a:t>
            </a:r>
            <a:r>
              <a:rPr lang="ru-RU" dirty="0" err="1"/>
              <a:t>separated</a:t>
            </a:r>
            <a:r>
              <a:rPr lang="ru-RU" dirty="0"/>
              <a:t> </a:t>
            </a:r>
            <a:r>
              <a:rPr lang="ru-RU" dirty="0" err="1"/>
              <a:t>by</a:t>
            </a:r>
            <a:r>
              <a:rPr lang="ru-RU" dirty="0"/>
              <a:t> </a:t>
            </a:r>
            <a:r>
              <a:rPr lang="ru-RU" dirty="0" err="1"/>
              <a:t>large</a:t>
            </a:r>
            <a:r>
              <a:rPr lang="ru-RU" dirty="0"/>
              <a:t> </a:t>
            </a:r>
            <a:r>
              <a:rPr lang="ru-RU" dirty="0" err="1"/>
              <a:t>autonomous</a:t>
            </a:r>
            <a:r>
              <a:rPr lang="ru-RU" dirty="0"/>
              <a:t> </a:t>
            </a:r>
            <a:r>
              <a:rPr lang="ru-RU" dirty="0" err="1"/>
              <a:t>areas</a:t>
            </a:r>
            <a:r>
              <a:rPr lang="ru-RU" dirty="0"/>
              <a:t>.</a:t>
            </a:r>
            <a:r>
              <a:rPr lang="ru-RU" u="sng" baseline="30000" dirty="0">
                <a:hlinkClick r:id="rId9"/>
              </a:rPr>
              <a:t>[30]</a:t>
            </a:r>
            <a:r>
              <a:rPr lang="ru-RU" u="sng" baseline="30000" dirty="0">
                <a:hlinkClick r:id="rId10"/>
              </a:rPr>
              <a:t>[31]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Maurya</a:t>
            </a:r>
            <a:r>
              <a:rPr lang="ru-RU" dirty="0"/>
              <a:t> </a:t>
            </a:r>
            <a:r>
              <a:rPr lang="ru-RU" dirty="0" err="1"/>
              <a:t>kings</a:t>
            </a:r>
            <a:r>
              <a:rPr lang="ru-RU" dirty="0"/>
              <a:t> </a:t>
            </a:r>
            <a:r>
              <a:rPr lang="ru-RU" dirty="0" err="1"/>
              <a:t>are</a:t>
            </a:r>
            <a:r>
              <a:rPr lang="ru-RU" dirty="0"/>
              <a:t> </a:t>
            </a:r>
            <a:r>
              <a:rPr lang="ru-RU" dirty="0" err="1"/>
              <a:t>known</a:t>
            </a:r>
            <a:r>
              <a:rPr lang="ru-RU" dirty="0"/>
              <a:t> </a:t>
            </a:r>
            <a:r>
              <a:rPr lang="ru-RU" dirty="0" err="1"/>
              <a:t>as</a:t>
            </a:r>
            <a:r>
              <a:rPr lang="ru-RU" dirty="0"/>
              <a:t> </a:t>
            </a:r>
            <a:r>
              <a:rPr lang="ru-RU" dirty="0" err="1"/>
              <a:t>much</a:t>
            </a:r>
            <a:r>
              <a:rPr lang="ru-RU" dirty="0"/>
              <a:t> </a:t>
            </a:r>
            <a:r>
              <a:rPr lang="ru-RU" dirty="0" err="1"/>
              <a:t>for</a:t>
            </a:r>
            <a:r>
              <a:rPr lang="ru-RU" dirty="0"/>
              <a:t> </a:t>
            </a:r>
            <a:r>
              <a:rPr lang="ru-RU" dirty="0" err="1"/>
              <a:t>their</a:t>
            </a:r>
            <a:r>
              <a:rPr lang="ru-RU" dirty="0"/>
              <a:t> </a:t>
            </a:r>
            <a:r>
              <a:rPr lang="ru-RU" dirty="0" err="1"/>
              <a:t>empire</a:t>
            </a:r>
            <a:r>
              <a:rPr lang="ru-RU" dirty="0"/>
              <a:t> </a:t>
            </a:r>
            <a:r>
              <a:rPr lang="ru-RU" dirty="0" err="1"/>
              <a:t>building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determined</a:t>
            </a:r>
            <a:r>
              <a:rPr lang="ru-RU" dirty="0"/>
              <a:t> </a:t>
            </a:r>
            <a:r>
              <a:rPr lang="ru-RU" dirty="0" err="1"/>
              <a:t>management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public</a:t>
            </a:r>
            <a:r>
              <a:rPr lang="ru-RU" dirty="0"/>
              <a:t> </a:t>
            </a:r>
            <a:r>
              <a:rPr lang="ru-RU" dirty="0" err="1"/>
              <a:t>life</a:t>
            </a:r>
            <a:r>
              <a:rPr lang="ru-RU" dirty="0"/>
              <a:t> </a:t>
            </a:r>
            <a:r>
              <a:rPr lang="ru-RU" dirty="0" err="1"/>
              <a:t>as</a:t>
            </a:r>
            <a:r>
              <a:rPr lang="ru-RU" dirty="0"/>
              <a:t> </a:t>
            </a:r>
            <a:r>
              <a:rPr lang="ru-RU" dirty="0" err="1"/>
              <a:t>for</a:t>
            </a:r>
            <a:r>
              <a:rPr lang="ru-RU" dirty="0"/>
              <a:t> </a:t>
            </a:r>
            <a:r>
              <a:rPr lang="ru-RU" u="sng" dirty="0" err="1">
                <a:hlinkClick r:id="rId11" tooltip="Ashoka the Great"/>
              </a:rPr>
              <a:t>Ashoka</a:t>
            </a:r>
            <a:r>
              <a:rPr lang="ru-RU" u="sng" dirty="0">
                <a:hlinkClick r:id="rId11" tooltip="Ashoka the Great"/>
              </a:rPr>
              <a:t> </a:t>
            </a:r>
            <a:r>
              <a:rPr lang="ru-RU" u="sng" dirty="0" err="1">
                <a:hlinkClick r:id="rId11" tooltip="Ashoka the Great"/>
              </a:rPr>
              <a:t>the</a:t>
            </a:r>
            <a:r>
              <a:rPr lang="ru-RU" u="sng" dirty="0">
                <a:hlinkClick r:id="rId11" tooltip="Ashoka the Great"/>
              </a:rPr>
              <a:t> </a:t>
            </a:r>
            <a:r>
              <a:rPr lang="ru-RU" u="sng" dirty="0" err="1">
                <a:hlinkClick r:id="rId11" tooltip="Ashoka the Great"/>
              </a:rPr>
              <a:t>Great</a:t>
            </a:r>
            <a:r>
              <a:rPr lang="ru-RU" dirty="0" err="1"/>
              <a:t>'s</a:t>
            </a:r>
            <a:r>
              <a:rPr lang="ru-RU" dirty="0"/>
              <a:t> </a:t>
            </a:r>
            <a:r>
              <a:rPr lang="ru-RU" dirty="0" err="1"/>
              <a:t>renunciation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militarism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far-flung</a:t>
            </a:r>
            <a:r>
              <a:rPr lang="ru-RU" dirty="0"/>
              <a:t> </a:t>
            </a:r>
            <a:r>
              <a:rPr lang="ru-RU" dirty="0" err="1"/>
              <a:t>advocacy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Buddhist</a:t>
            </a:r>
            <a:r>
              <a:rPr lang="ru-RU" dirty="0"/>
              <a:t> </a:t>
            </a:r>
            <a:r>
              <a:rPr lang="ru-RU" i="1" u="sng" dirty="0" err="1">
                <a:hlinkClick r:id="rId12" tooltip="Dhamma"/>
              </a:rPr>
              <a:t>dhamma</a:t>
            </a:r>
            <a:r>
              <a:rPr lang="ru-RU" dirty="0"/>
              <a:t>.</a:t>
            </a:r>
            <a:r>
              <a:rPr lang="ru-RU" u="sng" baseline="30000" dirty="0">
                <a:hlinkClick r:id="rId13"/>
              </a:rPr>
              <a:t>[32]</a:t>
            </a:r>
            <a:r>
              <a:rPr lang="ru-RU" u="sng" baseline="30000" dirty="0">
                <a:hlinkClick r:id="rId14"/>
              </a:rPr>
              <a:t>[33]</a:t>
            </a:r>
            <a:endParaRPr lang="ru-RU" dirty="0"/>
          </a:p>
          <a:p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15" tooltip="Sangam literature"/>
              </a:rPr>
              <a:t>Sangam</a:t>
            </a:r>
            <a:r>
              <a:rPr lang="ru-RU" u="sng" dirty="0">
                <a:hlinkClick r:id="rId15" tooltip="Sangam literature"/>
              </a:rPr>
              <a:t> </a:t>
            </a:r>
            <a:r>
              <a:rPr lang="ru-RU" u="sng" dirty="0" err="1">
                <a:hlinkClick r:id="rId15" tooltip="Sangam literature"/>
              </a:rPr>
              <a:t>literature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16" tooltip="Tamil language"/>
              </a:rPr>
              <a:t>Tamil</a:t>
            </a:r>
            <a:r>
              <a:rPr lang="ru-RU" u="sng" dirty="0">
                <a:hlinkClick r:id="rId16" tooltip="Tamil language"/>
              </a:rPr>
              <a:t> </a:t>
            </a:r>
            <a:r>
              <a:rPr lang="ru-RU" u="sng" dirty="0" err="1">
                <a:hlinkClick r:id="rId16" tooltip="Tamil language"/>
              </a:rPr>
              <a:t>language</a:t>
            </a:r>
            <a:r>
              <a:rPr lang="ru-RU" dirty="0"/>
              <a:t> </a:t>
            </a:r>
            <a:r>
              <a:rPr lang="ru-RU" dirty="0" err="1"/>
              <a:t>reveals</a:t>
            </a:r>
            <a:r>
              <a:rPr lang="ru-RU" dirty="0"/>
              <a:t> </a:t>
            </a:r>
            <a:r>
              <a:rPr lang="ru-RU" dirty="0" err="1"/>
              <a:t>that</a:t>
            </a:r>
            <a:r>
              <a:rPr lang="ru-RU" dirty="0"/>
              <a:t>, </a:t>
            </a:r>
            <a:r>
              <a:rPr lang="ru-RU" dirty="0" err="1"/>
              <a:t>between</a:t>
            </a:r>
            <a:r>
              <a:rPr lang="ru-RU" dirty="0"/>
              <a:t> 200 BCE </a:t>
            </a:r>
            <a:r>
              <a:rPr lang="ru-RU" dirty="0" err="1"/>
              <a:t>and</a:t>
            </a:r>
            <a:r>
              <a:rPr lang="ru-RU" dirty="0"/>
              <a:t> 200 CE,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southern</a:t>
            </a:r>
            <a:r>
              <a:rPr lang="ru-RU" dirty="0"/>
              <a:t> </a:t>
            </a:r>
            <a:r>
              <a:rPr lang="ru-RU" dirty="0" err="1"/>
              <a:t>peninsula</a:t>
            </a:r>
            <a:r>
              <a:rPr lang="ru-RU" dirty="0"/>
              <a:t> </a:t>
            </a:r>
            <a:r>
              <a:rPr lang="ru-RU" dirty="0" err="1"/>
              <a:t>was</a:t>
            </a:r>
            <a:r>
              <a:rPr lang="ru-RU" dirty="0"/>
              <a:t> </a:t>
            </a:r>
            <a:r>
              <a:rPr lang="ru-RU" dirty="0" err="1"/>
              <a:t>being</a:t>
            </a:r>
            <a:r>
              <a:rPr lang="ru-RU" dirty="0"/>
              <a:t> </a:t>
            </a:r>
            <a:r>
              <a:rPr lang="ru-RU" dirty="0" err="1"/>
              <a:t>ruled</a:t>
            </a:r>
            <a:r>
              <a:rPr lang="ru-RU" dirty="0"/>
              <a:t> </a:t>
            </a:r>
            <a:r>
              <a:rPr lang="ru-RU" dirty="0" err="1"/>
              <a:t>by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17" tooltip="Chera Dynasty"/>
              </a:rPr>
              <a:t>Cheras</a:t>
            </a:r>
            <a:r>
              <a:rPr lang="ru-RU" dirty="0"/>
              <a:t>,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18" tooltip="Cholas"/>
              </a:rPr>
              <a:t>Cholas</a:t>
            </a:r>
            <a:r>
              <a:rPr lang="ru-RU" dirty="0"/>
              <a:t>,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19" tooltip="Pandyas"/>
              </a:rPr>
              <a:t>Pandyas</a:t>
            </a:r>
            <a:r>
              <a:rPr lang="ru-RU" dirty="0"/>
              <a:t>, </a:t>
            </a:r>
            <a:r>
              <a:rPr lang="ru-RU" dirty="0" err="1"/>
              <a:t>dynasties</a:t>
            </a:r>
            <a:r>
              <a:rPr lang="ru-RU" dirty="0"/>
              <a:t> </a:t>
            </a:r>
            <a:r>
              <a:rPr lang="ru-RU" dirty="0" err="1"/>
              <a:t>that</a:t>
            </a:r>
            <a:r>
              <a:rPr lang="ru-RU" dirty="0"/>
              <a:t> </a:t>
            </a:r>
            <a:r>
              <a:rPr lang="ru-RU" dirty="0" err="1"/>
              <a:t>traded</a:t>
            </a:r>
            <a:r>
              <a:rPr lang="ru-RU" dirty="0"/>
              <a:t> </a:t>
            </a:r>
            <a:r>
              <a:rPr lang="ru-RU" dirty="0" err="1"/>
              <a:t>extensively</a:t>
            </a:r>
            <a:r>
              <a:rPr lang="ru-RU" dirty="0"/>
              <a:t> </a:t>
            </a:r>
            <a:r>
              <a:rPr lang="ru-RU" dirty="0" err="1"/>
              <a:t>with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20" tooltip="Roman Empire"/>
              </a:rPr>
              <a:t>Roman</a:t>
            </a:r>
            <a:r>
              <a:rPr lang="ru-RU" u="sng" dirty="0">
                <a:hlinkClick r:id="rId20" tooltip="Roman Empire"/>
              </a:rPr>
              <a:t> </a:t>
            </a:r>
            <a:r>
              <a:rPr lang="ru-RU" u="sng" dirty="0" err="1">
                <a:hlinkClick r:id="rId20" tooltip="Roman Empire"/>
              </a:rPr>
              <a:t>Empire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with</a:t>
            </a:r>
            <a:r>
              <a:rPr lang="ru-RU" dirty="0"/>
              <a:t> </a:t>
            </a:r>
            <a:r>
              <a:rPr lang="ru-RU" u="sng" dirty="0" err="1">
                <a:hlinkClick r:id="rId21" tooltip="West Asia"/>
              </a:rPr>
              <a:t>West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u="sng" dirty="0" err="1">
                <a:hlinkClick r:id="rId22" tooltip="South-East Asia"/>
              </a:rPr>
              <a:t>South-East</a:t>
            </a:r>
            <a:r>
              <a:rPr lang="ru-RU" u="sng" dirty="0">
                <a:hlinkClick r:id="rId22" tooltip="South-East Asia"/>
              </a:rPr>
              <a:t> </a:t>
            </a:r>
            <a:r>
              <a:rPr lang="ru-RU" u="sng" dirty="0" err="1">
                <a:hlinkClick r:id="rId22" tooltip="South-East Asia"/>
              </a:rPr>
              <a:t>Asia</a:t>
            </a:r>
            <a:r>
              <a:rPr lang="ru-RU" dirty="0"/>
              <a:t>.</a:t>
            </a:r>
            <a:r>
              <a:rPr lang="ru-RU" u="sng" baseline="30000" dirty="0">
                <a:hlinkClick r:id="rId23"/>
              </a:rPr>
              <a:t>[34]</a:t>
            </a:r>
            <a:r>
              <a:rPr lang="ru-RU" u="sng" baseline="30000" dirty="0">
                <a:hlinkClick r:id="rId24"/>
              </a:rPr>
              <a:t>[35]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North</a:t>
            </a:r>
            <a:r>
              <a:rPr lang="ru-RU" dirty="0"/>
              <a:t> </a:t>
            </a:r>
            <a:r>
              <a:rPr lang="ru-RU" dirty="0" err="1"/>
              <a:t>India</a:t>
            </a:r>
            <a:r>
              <a:rPr lang="ru-RU" dirty="0"/>
              <a:t>, </a:t>
            </a:r>
            <a:r>
              <a:rPr lang="ru-RU" dirty="0" err="1"/>
              <a:t>Hinduism</a:t>
            </a:r>
            <a:r>
              <a:rPr lang="ru-RU" dirty="0"/>
              <a:t> </a:t>
            </a:r>
            <a:r>
              <a:rPr lang="ru-RU" dirty="0" err="1"/>
              <a:t>asserted</a:t>
            </a:r>
            <a:r>
              <a:rPr lang="ru-RU" dirty="0"/>
              <a:t> </a:t>
            </a:r>
            <a:r>
              <a:rPr lang="ru-RU" u="sng" dirty="0" err="1">
                <a:hlinkClick r:id="rId25" tooltip="Patriarchy"/>
              </a:rPr>
              <a:t>patriarchal</a:t>
            </a:r>
            <a:r>
              <a:rPr lang="ru-RU" dirty="0"/>
              <a:t> </a:t>
            </a:r>
            <a:r>
              <a:rPr lang="ru-RU" dirty="0" err="1"/>
              <a:t>control</a:t>
            </a:r>
            <a:r>
              <a:rPr lang="ru-RU" dirty="0"/>
              <a:t> </a:t>
            </a:r>
            <a:r>
              <a:rPr lang="ru-RU" dirty="0" err="1"/>
              <a:t>within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family</a:t>
            </a:r>
            <a:r>
              <a:rPr lang="ru-RU" dirty="0"/>
              <a:t> </a:t>
            </a:r>
            <a:r>
              <a:rPr lang="ru-RU" dirty="0" err="1"/>
              <a:t>leading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increased</a:t>
            </a:r>
            <a:r>
              <a:rPr lang="ru-RU" dirty="0"/>
              <a:t> </a:t>
            </a:r>
            <a:r>
              <a:rPr lang="ru-RU" dirty="0" err="1"/>
              <a:t>subordination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women</a:t>
            </a:r>
            <a:r>
              <a:rPr lang="ru-RU" dirty="0"/>
              <a:t>.</a:t>
            </a:r>
            <a:r>
              <a:rPr lang="ru-RU" u="sng" baseline="30000" dirty="0">
                <a:hlinkClick r:id="rId26"/>
              </a:rPr>
              <a:t>[36]</a:t>
            </a:r>
            <a:r>
              <a:rPr lang="ru-RU" u="sng" baseline="30000" dirty="0">
                <a:hlinkClick r:id="rId6"/>
              </a:rPr>
              <a:t>[24]</a:t>
            </a:r>
            <a:r>
              <a:rPr lang="ru-RU" dirty="0"/>
              <a:t> </a:t>
            </a:r>
            <a:r>
              <a:rPr lang="ru-RU" dirty="0" err="1"/>
              <a:t>By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4th </a:t>
            </a:r>
            <a:r>
              <a:rPr lang="ru-RU" dirty="0" err="1"/>
              <a:t>and</a:t>
            </a:r>
            <a:r>
              <a:rPr lang="ru-RU" dirty="0"/>
              <a:t> 5th </a:t>
            </a:r>
            <a:r>
              <a:rPr lang="ru-RU" dirty="0" err="1"/>
              <a:t>centuries</a:t>
            </a:r>
            <a:r>
              <a:rPr lang="ru-RU" dirty="0"/>
              <a:t>,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u="sng" dirty="0" err="1">
                <a:hlinkClick r:id="rId27" tooltip="Gupta Empire"/>
              </a:rPr>
              <a:t>Gupta</a:t>
            </a:r>
            <a:r>
              <a:rPr lang="ru-RU" u="sng" dirty="0">
                <a:hlinkClick r:id="rId27" tooltip="Gupta Empire"/>
              </a:rPr>
              <a:t> </a:t>
            </a:r>
            <a:r>
              <a:rPr lang="ru-RU" u="sng" dirty="0" err="1">
                <a:hlinkClick r:id="rId27" tooltip="Gupta Empire"/>
              </a:rPr>
              <a:t>Empire</a:t>
            </a:r>
            <a:r>
              <a:rPr lang="ru-RU" dirty="0"/>
              <a:t> </a:t>
            </a:r>
            <a:r>
              <a:rPr lang="ru-RU" dirty="0" err="1"/>
              <a:t>had</a:t>
            </a:r>
            <a:r>
              <a:rPr lang="ru-RU" dirty="0"/>
              <a:t> </a:t>
            </a:r>
            <a:r>
              <a:rPr lang="ru-RU" dirty="0" err="1"/>
              <a:t>created</a:t>
            </a:r>
            <a:r>
              <a:rPr lang="ru-RU" dirty="0"/>
              <a:t> a </a:t>
            </a:r>
            <a:r>
              <a:rPr lang="ru-RU" dirty="0" err="1"/>
              <a:t>complex</a:t>
            </a:r>
            <a:r>
              <a:rPr lang="ru-RU" dirty="0"/>
              <a:t> </a:t>
            </a:r>
            <a:r>
              <a:rPr lang="ru-RU" dirty="0" err="1"/>
              <a:t>administrative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taxation</a:t>
            </a:r>
            <a:r>
              <a:rPr lang="ru-RU" dirty="0"/>
              <a:t> </a:t>
            </a:r>
            <a:r>
              <a:rPr lang="ru-RU" dirty="0" err="1"/>
              <a:t>system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greater</a:t>
            </a:r>
            <a:r>
              <a:rPr lang="ru-RU" dirty="0"/>
              <a:t> </a:t>
            </a:r>
            <a:r>
              <a:rPr lang="ru-RU" dirty="0" err="1"/>
              <a:t>Ganges</a:t>
            </a:r>
            <a:r>
              <a:rPr lang="ru-RU" dirty="0"/>
              <a:t> </a:t>
            </a:r>
            <a:r>
              <a:rPr lang="ru-RU" dirty="0" err="1"/>
              <a:t>Plain</a:t>
            </a:r>
            <a:r>
              <a:rPr lang="ru-RU" dirty="0"/>
              <a:t> </a:t>
            </a:r>
            <a:r>
              <a:rPr lang="ru-RU" dirty="0" err="1"/>
              <a:t>that</a:t>
            </a:r>
            <a:r>
              <a:rPr lang="ru-RU" dirty="0"/>
              <a:t> </a:t>
            </a:r>
            <a:r>
              <a:rPr lang="ru-RU" dirty="0" err="1"/>
              <a:t>became</a:t>
            </a:r>
            <a:r>
              <a:rPr lang="ru-RU" dirty="0"/>
              <a:t> a </a:t>
            </a:r>
            <a:r>
              <a:rPr lang="ru-RU" dirty="0" err="1"/>
              <a:t>model</a:t>
            </a:r>
            <a:r>
              <a:rPr lang="ru-RU" dirty="0"/>
              <a:t> </a:t>
            </a:r>
            <a:r>
              <a:rPr lang="ru-RU" dirty="0" err="1"/>
              <a:t>for</a:t>
            </a:r>
            <a:r>
              <a:rPr lang="ru-RU" dirty="0"/>
              <a:t> </a:t>
            </a:r>
            <a:r>
              <a:rPr lang="ru-RU" dirty="0" err="1"/>
              <a:t>later</a:t>
            </a:r>
            <a:r>
              <a:rPr lang="ru-RU" dirty="0"/>
              <a:t> </a:t>
            </a:r>
            <a:r>
              <a:rPr lang="ru-RU" dirty="0" err="1"/>
              <a:t>Indian</a:t>
            </a:r>
            <a:r>
              <a:rPr lang="ru-RU" dirty="0"/>
              <a:t> </a:t>
            </a:r>
            <a:r>
              <a:rPr lang="ru-RU" dirty="0" err="1"/>
              <a:t>kingdoms</a:t>
            </a:r>
            <a:r>
              <a:rPr lang="ru-RU" dirty="0"/>
              <a:t>.</a:t>
            </a:r>
            <a:r>
              <a:rPr lang="ru-RU" u="sng" baseline="30000" dirty="0">
                <a:hlinkClick r:id="rId28"/>
              </a:rPr>
              <a:t>[37]</a:t>
            </a:r>
            <a:r>
              <a:rPr lang="ru-RU" u="sng" baseline="30000" dirty="0">
                <a:hlinkClick r:id="rId29"/>
              </a:rPr>
              <a:t>[38]</a:t>
            </a:r>
            <a:r>
              <a:rPr lang="ru-RU" dirty="0"/>
              <a:t> </a:t>
            </a:r>
            <a:r>
              <a:rPr lang="ru-RU" dirty="0" err="1"/>
              <a:t>Under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Guptas</a:t>
            </a:r>
            <a:r>
              <a:rPr lang="ru-RU" dirty="0"/>
              <a:t>, a </a:t>
            </a:r>
            <a:r>
              <a:rPr lang="ru-RU" dirty="0" err="1"/>
              <a:t>renewed</a:t>
            </a:r>
            <a:r>
              <a:rPr lang="ru-RU" dirty="0"/>
              <a:t> </a:t>
            </a:r>
            <a:r>
              <a:rPr lang="ru-RU" dirty="0" err="1"/>
              <a:t>Hinduism</a:t>
            </a:r>
            <a:r>
              <a:rPr lang="ru-RU" dirty="0"/>
              <a:t> </a:t>
            </a:r>
            <a:r>
              <a:rPr lang="ru-RU" dirty="0" err="1"/>
              <a:t>based</a:t>
            </a:r>
            <a:r>
              <a:rPr lang="ru-RU" dirty="0"/>
              <a:t> </a:t>
            </a:r>
            <a:r>
              <a:rPr lang="ru-RU" dirty="0" err="1"/>
              <a:t>on</a:t>
            </a:r>
            <a:r>
              <a:rPr lang="ru-RU" dirty="0"/>
              <a:t> </a:t>
            </a:r>
            <a:r>
              <a:rPr lang="ru-RU" dirty="0" err="1"/>
              <a:t>devotion</a:t>
            </a:r>
            <a:r>
              <a:rPr lang="ru-RU" dirty="0"/>
              <a:t> </a:t>
            </a:r>
            <a:r>
              <a:rPr lang="ru-RU" dirty="0" err="1"/>
              <a:t>rather</a:t>
            </a:r>
            <a:r>
              <a:rPr lang="ru-RU" dirty="0"/>
              <a:t> </a:t>
            </a:r>
            <a:r>
              <a:rPr lang="ru-RU" dirty="0" err="1"/>
              <a:t>than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management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ritual</a:t>
            </a:r>
            <a:r>
              <a:rPr lang="ru-RU" dirty="0"/>
              <a:t> </a:t>
            </a:r>
            <a:r>
              <a:rPr lang="ru-RU" dirty="0" err="1"/>
              <a:t>began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assert</a:t>
            </a:r>
            <a:r>
              <a:rPr lang="ru-RU" dirty="0"/>
              <a:t> </a:t>
            </a:r>
            <a:r>
              <a:rPr lang="ru-RU" dirty="0" err="1"/>
              <a:t>itself</a:t>
            </a:r>
            <a:r>
              <a:rPr lang="ru-RU" dirty="0"/>
              <a:t>.</a:t>
            </a:r>
            <a:r>
              <a:rPr lang="ru-RU" u="sng" baseline="30000" dirty="0">
                <a:hlinkClick r:id="rId30"/>
              </a:rPr>
              <a:t>[39]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renewal</a:t>
            </a:r>
            <a:r>
              <a:rPr lang="ru-RU" dirty="0"/>
              <a:t> </a:t>
            </a:r>
            <a:r>
              <a:rPr lang="ru-RU" dirty="0" err="1"/>
              <a:t>was</a:t>
            </a:r>
            <a:r>
              <a:rPr lang="ru-RU" dirty="0"/>
              <a:t> </a:t>
            </a:r>
            <a:r>
              <a:rPr lang="ru-RU" dirty="0" err="1"/>
              <a:t>reflected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a </a:t>
            </a:r>
            <a:r>
              <a:rPr lang="ru-RU" dirty="0" err="1"/>
              <a:t>flowering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u="sng" dirty="0" err="1">
                <a:hlinkClick r:id="rId31" tooltip="Indian sculpture"/>
              </a:rPr>
              <a:t>sculpture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u="sng" dirty="0" err="1">
                <a:hlinkClick r:id="rId32" tooltip="Indian architecture"/>
              </a:rPr>
              <a:t>architecture</a:t>
            </a:r>
            <a:r>
              <a:rPr lang="ru-RU" dirty="0"/>
              <a:t>, </a:t>
            </a:r>
            <a:r>
              <a:rPr lang="ru-RU" dirty="0" err="1"/>
              <a:t>which</a:t>
            </a:r>
            <a:r>
              <a:rPr lang="ru-RU" dirty="0"/>
              <a:t> </a:t>
            </a:r>
            <a:r>
              <a:rPr lang="ru-RU" dirty="0" err="1"/>
              <a:t>found</a:t>
            </a:r>
            <a:r>
              <a:rPr lang="ru-RU" dirty="0"/>
              <a:t> </a:t>
            </a:r>
            <a:r>
              <a:rPr lang="ru-RU" dirty="0" err="1"/>
              <a:t>patrons</a:t>
            </a:r>
            <a:r>
              <a:rPr lang="ru-RU" dirty="0"/>
              <a:t> </a:t>
            </a:r>
            <a:r>
              <a:rPr lang="ru-RU" dirty="0" err="1"/>
              <a:t>among</a:t>
            </a:r>
            <a:r>
              <a:rPr lang="ru-RU" dirty="0"/>
              <a:t> </a:t>
            </a:r>
            <a:r>
              <a:rPr lang="ru-RU" dirty="0" err="1"/>
              <a:t>an</a:t>
            </a:r>
            <a:r>
              <a:rPr lang="ru-RU" dirty="0"/>
              <a:t> </a:t>
            </a:r>
            <a:r>
              <a:rPr lang="ru-RU" dirty="0" err="1"/>
              <a:t>urban</a:t>
            </a:r>
            <a:r>
              <a:rPr lang="ru-RU" dirty="0"/>
              <a:t> </a:t>
            </a:r>
            <a:r>
              <a:rPr lang="ru-RU" dirty="0" err="1"/>
              <a:t>elite</a:t>
            </a:r>
            <a:r>
              <a:rPr lang="ru-RU" dirty="0"/>
              <a:t>.</a:t>
            </a:r>
            <a:r>
              <a:rPr lang="ru-RU" u="sng" baseline="30000" dirty="0">
                <a:hlinkClick r:id="rId29"/>
              </a:rPr>
              <a:t>[38]</a:t>
            </a:r>
            <a:r>
              <a:rPr lang="ru-RU" dirty="0"/>
              <a:t> </a:t>
            </a:r>
            <a:r>
              <a:rPr lang="ru-RU" u="sng" dirty="0" err="1">
                <a:hlinkClick r:id="rId33" tooltip="Sanskrit literature"/>
              </a:rPr>
              <a:t>Classical</a:t>
            </a:r>
            <a:r>
              <a:rPr lang="ru-RU" u="sng" dirty="0">
                <a:hlinkClick r:id="rId33" tooltip="Sanskrit literature"/>
              </a:rPr>
              <a:t> </a:t>
            </a:r>
            <a:r>
              <a:rPr lang="ru-RU" u="sng" dirty="0" err="1">
                <a:hlinkClick r:id="rId33" tooltip="Sanskrit literature"/>
              </a:rPr>
              <a:t>Sanskrit</a:t>
            </a:r>
            <a:r>
              <a:rPr lang="ru-RU" u="sng" dirty="0">
                <a:hlinkClick r:id="rId33" tooltip="Sanskrit literature"/>
              </a:rPr>
              <a:t> </a:t>
            </a:r>
            <a:r>
              <a:rPr lang="ru-RU" u="sng" dirty="0" err="1">
                <a:hlinkClick r:id="rId33" tooltip="Sanskrit literature"/>
              </a:rPr>
              <a:t>literature</a:t>
            </a:r>
            <a:r>
              <a:rPr lang="ru-RU" dirty="0"/>
              <a:t> </a:t>
            </a:r>
            <a:r>
              <a:rPr lang="ru-RU" dirty="0" err="1"/>
              <a:t>flowered</a:t>
            </a:r>
            <a:r>
              <a:rPr lang="ru-RU" dirty="0"/>
              <a:t> </a:t>
            </a:r>
            <a:r>
              <a:rPr lang="ru-RU" dirty="0" err="1"/>
              <a:t>as</a:t>
            </a:r>
            <a:r>
              <a:rPr lang="ru-RU" dirty="0"/>
              <a:t> </a:t>
            </a:r>
            <a:r>
              <a:rPr lang="ru-RU" dirty="0" err="1"/>
              <a:t>well</a:t>
            </a:r>
            <a:r>
              <a:rPr lang="ru-RU" dirty="0"/>
              <a:t>,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u="sng" dirty="0" err="1">
                <a:hlinkClick r:id="rId34" tooltip="History of Indian science and technology"/>
              </a:rPr>
              <a:t>Indian</a:t>
            </a:r>
            <a:r>
              <a:rPr lang="ru-RU" u="sng" dirty="0">
                <a:hlinkClick r:id="rId34" tooltip="History of Indian science and technology"/>
              </a:rPr>
              <a:t> </a:t>
            </a:r>
            <a:r>
              <a:rPr lang="ru-RU" u="sng" dirty="0" err="1">
                <a:hlinkClick r:id="rId34" tooltip="History of Indian science and technology"/>
              </a:rPr>
              <a:t>science</a:t>
            </a:r>
            <a:r>
              <a:rPr lang="ru-RU" dirty="0"/>
              <a:t>, </a:t>
            </a:r>
            <a:r>
              <a:rPr lang="ru-RU" u="sng" dirty="0" err="1">
                <a:hlinkClick r:id="rId35" tooltip="Indian astronomy"/>
              </a:rPr>
              <a:t>astronomy</a:t>
            </a:r>
            <a:r>
              <a:rPr lang="ru-RU" dirty="0"/>
              <a:t>, </a:t>
            </a:r>
            <a:r>
              <a:rPr lang="ru-RU" u="sng" dirty="0" err="1">
                <a:hlinkClick r:id="rId36" tooltip="Ayurveda"/>
              </a:rPr>
              <a:t>medicine</a:t>
            </a:r>
            <a:r>
              <a:rPr lang="ru-RU" dirty="0"/>
              <a:t>,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u="sng" dirty="0" err="1">
                <a:hlinkClick r:id="rId37" tooltip="Indian mathematics"/>
              </a:rPr>
              <a:t>mathematics</a:t>
            </a:r>
            <a:r>
              <a:rPr lang="ru-RU" dirty="0"/>
              <a:t> </a:t>
            </a:r>
            <a:r>
              <a:rPr lang="ru-RU" dirty="0" err="1"/>
              <a:t>made</a:t>
            </a:r>
            <a:r>
              <a:rPr lang="ru-RU" dirty="0"/>
              <a:t> </a:t>
            </a:r>
            <a:r>
              <a:rPr lang="ru-RU" dirty="0" err="1"/>
              <a:t>significant</a:t>
            </a:r>
            <a:r>
              <a:rPr lang="ru-RU" dirty="0"/>
              <a:t> </a:t>
            </a:r>
            <a:r>
              <a:rPr lang="ru-RU" dirty="0" err="1"/>
              <a:t>advances</a:t>
            </a:r>
            <a:r>
              <a:rPr lang="ru-RU" dirty="0"/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History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 err="1"/>
              <a:t>Ancient</a:t>
            </a:r>
            <a:r>
              <a:rPr lang="ru-RU" b="1" dirty="0"/>
              <a:t> </a:t>
            </a:r>
            <a:r>
              <a:rPr lang="ru-RU" b="1" dirty="0" err="1"/>
              <a:t>India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5597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45</TotalTime>
  <Words>1708</Words>
  <Application>Microsoft Office PowerPoint</Application>
  <PresentationFormat>Экран (4:3)</PresentationFormat>
  <Paragraphs>128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Волна</vt:lpstr>
      <vt:lpstr>Microsoft Word 97 - 2003 Document</vt:lpstr>
      <vt:lpstr>TASHKENT INFORMATION TECHNOLOGY UNIVERSITY FERGHANA BRANCH  THEME: ABOUT INDIA</vt:lpstr>
      <vt:lpstr>India</vt:lpstr>
      <vt:lpstr>India</vt:lpstr>
      <vt:lpstr>Презентация PowerPoint</vt:lpstr>
      <vt:lpstr>Презентация PowerPoint</vt:lpstr>
      <vt:lpstr>Etymology</vt:lpstr>
      <vt:lpstr>History Ancient India</vt:lpstr>
      <vt:lpstr>History Ancient India</vt:lpstr>
      <vt:lpstr>History Ancient India</vt:lpstr>
      <vt:lpstr>Geography</vt:lpstr>
      <vt:lpstr>Subdivisions</vt:lpstr>
      <vt:lpstr>Презентация PowerPoint</vt:lpstr>
    </vt:vector>
  </TitlesOfParts>
  <Company>MultiDVD Team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India</dc:title>
  <dc:creator>John</dc:creator>
  <cp:lastModifiedBy>User</cp:lastModifiedBy>
  <cp:revision>6</cp:revision>
  <dcterms:created xsi:type="dcterms:W3CDTF">2012-02-10T19:21:37Z</dcterms:created>
  <dcterms:modified xsi:type="dcterms:W3CDTF">2015-07-06T07:03:23Z</dcterms:modified>
</cp:coreProperties>
</file>