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notesMasterIdLst>
    <p:notesMasterId r:id="rId25"/>
  </p:notesMasterIdLst>
  <p:sldIdLst>
    <p:sldId id="256" r:id="rId2"/>
    <p:sldId id="279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87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</p:sldIdLst>
  <p:sldSz cx="9144000" cy="6858000" type="screen4x3"/>
  <p:notesSz cx="6757988" cy="98663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20000"/>
    <a:srgbClr val="68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0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846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27963" y="0"/>
            <a:ext cx="292846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AF1F687-2B1E-437F-B1D0-6371B0033806}" type="datetimeFigureOut">
              <a:rPr lang="ru-RU" smtClean="0"/>
              <a:pPr/>
              <a:t>26.04.2012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12813" y="739775"/>
            <a:ext cx="4933950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5799" y="4686499"/>
            <a:ext cx="5406390" cy="443984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371285"/>
            <a:ext cx="292846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27963" y="9371285"/>
            <a:ext cx="292846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D283A69-1B39-42A3-8853-CEC276DC8C6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031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71D35F6-67B0-4F7C-93B1-5640A9969AC3}" type="slidenum">
              <a:rPr lang="en-US"/>
              <a:pPr/>
              <a:t>2</a:t>
            </a:fld>
            <a:endParaRPr lang="en-US"/>
          </a:p>
        </p:txBody>
      </p:sp>
      <p:sp>
        <p:nvSpPr>
          <p:cNvPr id="460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>
                <a:cs typeface="Times New Roman" charset="0"/>
              </a:rPr>
              <a:t>Most likely cause is from prolonged gastric emptying time.</a:t>
            </a:r>
          </a:p>
          <a:p>
            <a:r>
              <a:rPr lang="en-US">
                <a:cs typeface="Times New Roman" charset="0"/>
              </a:rPr>
              <a:t>	Mechanical obstruction via acute inflammation, edema and later scaring: PUD,</a:t>
            </a:r>
          </a:p>
          <a:p>
            <a:r>
              <a:rPr lang="en-US">
                <a:cs typeface="Times New Roman" charset="0"/>
              </a:rPr>
              <a:t>	Tumors, Crohns disease, </a:t>
            </a:r>
          </a:p>
          <a:p>
            <a:r>
              <a:rPr lang="en-US">
                <a:cs typeface="Times New Roman" charset="0"/>
              </a:rPr>
              <a:t>	Nonobstructive: (intrinsic or extrinsic)</a:t>
            </a:r>
          </a:p>
          <a:p>
            <a:r>
              <a:rPr lang="en-US">
                <a:cs typeface="Times New Roman" charset="0"/>
              </a:rPr>
              <a:t>		Cholecystitis, pancreatitis, hepatitis, appendicitis, gastroenteritis, sepsis</a:t>
            </a:r>
          </a:p>
          <a:p>
            <a:r>
              <a:rPr lang="en-US">
                <a:cs typeface="Times New Roman" charset="0"/>
              </a:rPr>
              <a:t>		SLE, scleroderma, sarcoidosis, CHF, pulmonary TB, uremia</a:t>
            </a:r>
          </a:p>
          <a:p>
            <a:r>
              <a:rPr lang="en-US">
                <a:cs typeface="Times New Roman" charset="0"/>
              </a:rPr>
              <a:t>	Other causes:</a:t>
            </a:r>
          </a:p>
          <a:p>
            <a:r>
              <a:rPr lang="en-US">
                <a:cs typeface="Times New Roman" charset="0"/>
              </a:rPr>
              <a:t>Electrolyte, abnormalities, metabolic disorders, ketoacidosis, diabetic neuropathy, paraplegia, vagotomy, drugs like aspirin and NSAIDS</a:t>
            </a:r>
            <a:r>
              <a:rPr lang="en-US"/>
              <a:t> 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283A69-1B39-42A3-8853-CEC276DC8C60}" type="slidenum">
              <a:rPr lang="ru-RU" smtClean="0"/>
              <a:pPr/>
              <a:t>4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7F2B84-EC2C-4ADF-A7B4-086FA713267C}" type="datetimeFigureOut">
              <a:rPr lang="ru-RU" smtClean="0"/>
              <a:pPr/>
              <a:t>26.04.2012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C68980-F5AC-4B25-9FB0-E5AFE53A4FA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7F2B84-EC2C-4ADF-A7B4-086FA713267C}" type="datetimeFigureOut">
              <a:rPr lang="ru-RU" smtClean="0"/>
              <a:pPr/>
              <a:t>26.04.2012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C68980-F5AC-4B25-9FB0-E5AFE53A4FA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7F2B84-EC2C-4ADF-A7B4-086FA713267C}" type="datetimeFigureOut">
              <a:rPr lang="ru-RU" smtClean="0"/>
              <a:pPr/>
              <a:t>26.04.2012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C68980-F5AC-4B25-9FB0-E5AFE53A4FA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7F2B84-EC2C-4ADF-A7B4-086FA713267C}" type="datetimeFigureOut">
              <a:rPr lang="ru-RU" smtClean="0"/>
              <a:pPr/>
              <a:t>26.04.2012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C68980-F5AC-4B25-9FB0-E5AFE53A4FA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7F2B84-EC2C-4ADF-A7B4-086FA713267C}" type="datetimeFigureOut">
              <a:rPr lang="ru-RU" smtClean="0"/>
              <a:pPr/>
              <a:t>26.04.2012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C68980-F5AC-4B25-9FB0-E5AFE53A4FA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7F2B84-EC2C-4ADF-A7B4-086FA713267C}" type="datetimeFigureOut">
              <a:rPr lang="ru-RU" smtClean="0"/>
              <a:pPr/>
              <a:t>26.04.2012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C68980-F5AC-4B25-9FB0-E5AFE53A4FA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7F2B84-EC2C-4ADF-A7B4-086FA713267C}" type="datetimeFigureOut">
              <a:rPr lang="ru-RU" smtClean="0"/>
              <a:pPr/>
              <a:t>26.04.2012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C68980-F5AC-4B25-9FB0-E5AFE53A4FA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7F2B84-EC2C-4ADF-A7B4-086FA713267C}" type="datetimeFigureOut">
              <a:rPr lang="ru-RU" smtClean="0"/>
              <a:pPr/>
              <a:t>26.04.2012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C68980-F5AC-4B25-9FB0-E5AFE53A4FA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7F2B84-EC2C-4ADF-A7B4-086FA713267C}" type="datetimeFigureOut">
              <a:rPr lang="ru-RU" smtClean="0"/>
              <a:pPr/>
              <a:t>26.04.2012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C68980-F5AC-4B25-9FB0-E5AFE53A4FA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7F2B84-EC2C-4ADF-A7B4-086FA713267C}" type="datetimeFigureOut">
              <a:rPr lang="ru-RU" smtClean="0"/>
              <a:pPr/>
              <a:t>26.04.2012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C68980-F5AC-4B25-9FB0-E5AFE53A4FA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7F2B84-EC2C-4ADF-A7B4-086FA713267C}" type="datetimeFigureOut">
              <a:rPr lang="ru-RU" smtClean="0"/>
              <a:pPr/>
              <a:t>26.04.2012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50C68980-F5AC-4B25-9FB0-E5AFE53A4FA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EA7F2B84-EC2C-4ADF-A7B4-086FA713267C}" type="datetimeFigureOut">
              <a:rPr lang="ru-RU" smtClean="0"/>
              <a:pPr/>
              <a:t>26.04.2012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0C68980-F5AC-4B25-9FB0-E5AFE53A4FA4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28596" y="1285860"/>
            <a:ext cx="8253442" cy="2857520"/>
          </a:xfrm>
        </p:spPr>
        <p:txBody>
          <a:bodyPr>
            <a:no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3600" i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/>
            </a:r>
            <a:br>
              <a:rPr lang="ru-RU" sz="3600" i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</a:br>
            <a:r>
              <a:rPr lang="ru-RU" sz="3600" i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/>
            </a:r>
            <a:br>
              <a:rPr lang="ru-RU" sz="3600" i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</a:br>
            <a:r>
              <a:rPr lang="ru-RU" sz="3600" i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/>
            </a:r>
            <a:br>
              <a:rPr lang="ru-RU" sz="3600" i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</a:br>
            <a:r>
              <a:rPr lang="ru-RU" sz="3600" i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/>
            </a:r>
            <a:br>
              <a:rPr lang="ru-RU" sz="3600" i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</a:br>
            <a:r>
              <a:rPr lang="ru-RU" sz="3600" i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/>
            </a:r>
            <a:br>
              <a:rPr lang="ru-RU" sz="3600" i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</a:br>
            <a:r>
              <a:rPr lang="ru-RU" sz="360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rgbClr val="680000"/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  <a:t> </a:t>
            </a:r>
            <a:br>
              <a:rPr lang="ru-RU" sz="360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rgbClr val="680000"/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</a:br>
            <a:r>
              <a:rPr lang="ru-RU" sz="360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rgbClr val="920000"/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  <a:t>«</a:t>
            </a:r>
            <a:r>
              <a:rPr lang="x-none" sz="360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rgbClr val="920000"/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  <a:t>ДИСФАГИЯ</a:t>
            </a:r>
            <a:r>
              <a:rPr lang="ru-RU" sz="360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rgbClr val="920000"/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  <a:t> ВА ОШКОЗОН ДИСПЕПСИЯСИ. </a:t>
            </a:r>
            <a:r>
              <a:rPr lang="x-none" sz="360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rgbClr val="920000"/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  <a:t> ГАСТРИТ ВА ЯРА КАСАЛЛИГИНИ ЗАМОНАВИЙ ДАВОЛАШ УСУЛЛАРИ</a:t>
            </a:r>
            <a:r>
              <a:rPr lang="ru-RU" sz="360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rgbClr val="920000"/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  <a:t>. </a:t>
            </a:r>
            <a:r>
              <a:rPr lang="x-none" sz="360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rgbClr val="920000"/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  <a:t>УМУМИЙ АМАЛИЕТ ВРАЧИ ТАКТИКАСИ</a:t>
            </a:r>
            <a:r>
              <a:rPr lang="ru-RU" sz="360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rgbClr val="920000"/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  <a:t>»</a:t>
            </a:r>
            <a:r>
              <a:rPr lang="x-none" sz="360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rgbClr val="920000"/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  <a:t>.</a:t>
            </a:r>
            <a:endParaRPr lang="ru-RU" sz="3600" spc="50" dirty="0">
              <a:ln w="11430"/>
              <a:solidFill>
                <a:srgbClr val="9200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357818" y="5500702"/>
            <a:ext cx="3244592" cy="700530"/>
          </a:xfrm>
        </p:spPr>
        <p:txBody>
          <a:bodyPr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ru-RU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Доц</a:t>
            </a:r>
            <a:r>
              <a:rPr lang="en-US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: </a:t>
            </a:r>
            <a:r>
              <a:rPr lang="ru-RU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Латипова</a:t>
            </a:r>
            <a:r>
              <a:rPr lang="ru-RU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В.Г</a:t>
            </a:r>
            <a:endParaRPr lang="ru-RU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857232"/>
            <a:ext cx="8229600" cy="5467368"/>
          </a:xfrm>
        </p:spPr>
        <p:txBody>
          <a:bodyPr>
            <a:normAutofit/>
          </a:bodyPr>
          <a:lstStyle/>
          <a:p>
            <a:r>
              <a:rPr lang="ru-RU" sz="3600" dirty="0" err="1" smtClean="0"/>
              <a:t>Уткир</a:t>
            </a:r>
            <a:r>
              <a:rPr lang="ru-RU" sz="3600" dirty="0" smtClean="0"/>
              <a:t>  </a:t>
            </a:r>
            <a:r>
              <a:rPr lang="ru-RU" sz="3600" dirty="0" err="1" smtClean="0"/>
              <a:t>холециститда</a:t>
            </a:r>
            <a:r>
              <a:rPr lang="ru-RU" sz="3600" dirty="0" smtClean="0"/>
              <a:t>  </a:t>
            </a:r>
            <a:r>
              <a:rPr lang="ru-RU" sz="3600" dirty="0" err="1" smtClean="0"/>
              <a:t>огрик</a:t>
            </a:r>
            <a:r>
              <a:rPr lang="ru-RU" sz="3600" dirty="0" smtClean="0"/>
              <a:t>  </a:t>
            </a:r>
            <a:r>
              <a:rPr lang="ru-RU" sz="3600" dirty="0" err="1" smtClean="0"/>
              <a:t>ут</a:t>
            </a:r>
            <a:r>
              <a:rPr lang="ru-RU" sz="3600" dirty="0" smtClean="0"/>
              <a:t>  </a:t>
            </a:r>
            <a:r>
              <a:rPr lang="ru-RU" sz="3600" dirty="0" err="1" smtClean="0"/>
              <a:t>пуфагининг</a:t>
            </a:r>
            <a:r>
              <a:rPr lang="ru-RU" sz="3600" dirty="0" smtClean="0"/>
              <a:t>,  </a:t>
            </a:r>
            <a:r>
              <a:rPr lang="ru-RU" sz="3600" dirty="0" err="1" smtClean="0"/>
              <a:t>ут</a:t>
            </a:r>
            <a:r>
              <a:rPr lang="ru-RU" sz="3600" dirty="0" smtClean="0"/>
              <a:t> </a:t>
            </a:r>
            <a:r>
              <a:rPr lang="ru-RU" sz="3600" dirty="0" err="1" smtClean="0"/>
              <a:t>йулларининг</a:t>
            </a:r>
            <a:r>
              <a:rPr lang="ru-RU" sz="3600" dirty="0" smtClean="0"/>
              <a:t> </a:t>
            </a:r>
            <a:r>
              <a:rPr lang="ru-RU" sz="3600" dirty="0" err="1" smtClean="0"/>
              <a:t>уткир</a:t>
            </a:r>
            <a:r>
              <a:rPr lang="ru-RU" sz="3600" dirty="0" smtClean="0"/>
              <a:t> </a:t>
            </a:r>
            <a:r>
              <a:rPr lang="ru-RU" sz="3600" dirty="0" err="1" smtClean="0"/>
              <a:t>кенгайиши</a:t>
            </a:r>
            <a:r>
              <a:rPr lang="ru-RU" sz="3600" dirty="0" smtClean="0"/>
              <a:t> </a:t>
            </a:r>
            <a:r>
              <a:rPr lang="ru-RU" sz="3600" dirty="0" err="1" smtClean="0"/>
              <a:t>ёки</a:t>
            </a:r>
            <a:r>
              <a:rPr lang="ru-RU" sz="3600" dirty="0" smtClean="0"/>
              <a:t> </a:t>
            </a:r>
            <a:r>
              <a:rPr lang="ru-RU" sz="3600" dirty="0" err="1" smtClean="0"/>
              <a:t>Одди</a:t>
            </a:r>
            <a:r>
              <a:rPr lang="ru-RU" sz="3600" dirty="0" smtClean="0"/>
              <a:t> </a:t>
            </a:r>
            <a:r>
              <a:rPr lang="ru-RU" sz="3600" dirty="0" err="1" smtClean="0"/>
              <a:t>сфинктерининг</a:t>
            </a:r>
            <a:r>
              <a:rPr lang="ru-RU" sz="3600" dirty="0" smtClean="0"/>
              <a:t> </a:t>
            </a:r>
            <a:r>
              <a:rPr lang="ru-RU" sz="3600" dirty="0" err="1" smtClean="0"/>
              <a:t>кискариши</a:t>
            </a:r>
            <a:r>
              <a:rPr lang="ru-RU" sz="3600" dirty="0" smtClean="0"/>
              <a:t> </a:t>
            </a:r>
            <a:r>
              <a:rPr lang="ru-RU" sz="3600" dirty="0" err="1" smtClean="0"/>
              <a:t>билан</a:t>
            </a:r>
            <a:r>
              <a:rPr lang="ru-RU" sz="3600" dirty="0" smtClean="0"/>
              <a:t> </a:t>
            </a:r>
            <a:r>
              <a:rPr lang="ru-RU" sz="3600" dirty="0" err="1" smtClean="0"/>
              <a:t>боглик</a:t>
            </a:r>
            <a:r>
              <a:rPr lang="ru-RU" sz="3600" dirty="0" smtClean="0"/>
              <a:t>. </a:t>
            </a:r>
            <a:r>
              <a:rPr lang="ru-RU" sz="3600" dirty="0" err="1" smtClean="0"/>
              <a:t>Огри</a:t>
            </a:r>
            <a:r>
              <a:rPr lang="x-none" sz="3600" smtClean="0"/>
              <a:t>к</a:t>
            </a:r>
            <a:r>
              <a:rPr lang="ru-RU" sz="3600" dirty="0" smtClean="0"/>
              <a:t> тез, </a:t>
            </a:r>
            <a:r>
              <a:rPr lang="ru-RU" sz="3600" dirty="0" err="1" smtClean="0"/>
              <a:t>бир</a:t>
            </a:r>
            <a:r>
              <a:rPr lang="ru-RU" sz="3600" dirty="0" smtClean="0"/>
              <a:t> </a:t>
            </a:r>
            <a:r>
              <a:rPr lang="ru-RU" sz="3600" dirty="0" err="1" smtClean="0"/>
              <a:t>неча</a:t>
            </a:r>
            <a:r>
              <a:rPr lang="ru-RU" sz="3600" dirty="0" smtClean="0"/>
              <a:t> да</a:t>
            </a:r>
            <a:r>
              <a:rPr lang="x-none" sz="3600" smtClean="0"/>
              <a:t>к</a:t>
            </a:r>
            <a:r>
              <a:rPr lang="ru-RU" sz="3600" dirty="0" err="1" smtClean="0"/>
              <a:t>ика</a:t>
            </a:r>
            <a:r>
              <a:rPr lang="ru-RU" sz="3600" dirty="0" smtClean="0"/>
              <a:t> </a:t>
            </a:r>
            <a:r>
              <a:rPr lang="ru-RU" sz="3600" dirty="0" err="1" smtClean="0"/>
              <a:t>давомида</a:t>
            </a:r>
            <a:r>
              <a:rPr lang="ru-RU" sz="3600" dirty="0" smtClean="0"/>
              <a:t> </a:t>
            </a:r>
            <a:r>
              <a:rPr lang="ru-RU" sz="3600" dirty="0" err="1" smtClean="0"/>
              <a:t>ривожланиб</a:t>
            </a:r>
            <a:r>
              <a:rPr lang="ru-RU" sz="3600" dirty="0" smtClean="0"/>
              <a:t>, </a:t>
            </a:r>
            <a:r>
              <a:rPr lang="ru-RU" sz="3600" dirty="0" err="1" smtClean="0"/>
              <a:t>кучайган</a:t>
            </a:r>
            <a:r>
              <a:rPr lang="ru-RU" sz="3600" dirty="0" smtClean="0"/>
              <a:t> </a:t>
            </a:r>
            <a:r>
              <a:rPr lang="ru-RU" sz="3600" dirty="0" err="1" smtClean="0"/>
              <a:t>сайин</a:t>
            </a:r>
            <a:r>
              <a:rPr lang="ru-RU" sz="3600" dirty="0" smtClean="0"/>
              <a:t> </a:t>
            </a:r>
            <a:r>
              <a:rPr lang="ru-RU" sz="3600" dirty="0" err="1" smtClean="0"/>
              <a:t>кунгил</a:t>
            </a:r>
            <a:r>
              <a:rPr lang="ru-RU" sz="3600" dirty="0" smtClean="0"/>
              <a:t> </a:t>
            </a:r>
            <a:r>
              <a:rPr lang="ru-RU" sz="3600" dirty="0" err="1" smtClean="0"/>
              <a:t>айниши</a:t>
            </a:r>
            <a:r>
              <a:rPr lang="ru-RU" sz="3600" dirty="0" smtClean="0"/>
              <a:t>, </a:t>
            </a:r>
            <a:r>
              <a:rPr lang="ru-RU" sz="3600" dirty="0" err="1" smtClean="0"/>
              <a:t>кусиш</a:t>
            </a:r>
            <a:r>
              <a:rPr lang="ru-RU" sz="3600" dirty="0" smtClean="0"/>
              <a:t> </a:t>
            </a:r>
            <a:r>
              <a:rPr lang="ru-RU" sz="3600" dirty="0" err="1" smtClean="0"/>
              <a:t>пайдо</a:t>
            </a:r>
            <a:r>
              <a:rPr lang="ru-RU" sz="3600" dirty="0" smtClean="0"/>
              <a:t> </a:t>
            </a:r>
            <a:r>
              <a:rPr lang="ru-RU" sz="3600" dirty="0" err="1" smtClean="0"/>
              <a:t>булади</a:t>
            </a:r>
            <a:r>
              <a:rPr lang="ru-RU" sz="3600" dirty="0" smtClean="0"/>
              <a:t>. </a:t>
            </a:r>
            <a:endParaRPr lang="ru-RU" sz="3600" dirty="0"/>
          </a:p>
        </p:txBody>
      </p:sp>
    </p:spTree>
  </p:cSld>
  <p:clrMapOvr>
    <a:masterClrMapping/>
  </p:clrMapOvr>
  <p:transition>
    <p:pull dir="ru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857232"/>
            <a:ext cx="8229600" cy="5467368"/>
          </a:xfrm>
        </p:spPr>
        <p:txBody>
          <a:bodyPr>
            <a:normAutofit/>
          </a:bodyPr>
          <a:lstStyle/>
          <a:p>
            <a:r>
              <a:rPr lang="ru-RU" sz="3200" dirty="0" err="1" smtClean="0"/>
              <a:t>Уткир</a:t>
            </a:r>
            <a:r>
              <a:rPr lang="ru-RU" sz="3200" dirty="0" smtClean="0"/>
              <a:t> </a:t>
            </a:r>
            <a:r>
              <a:rPr lang="ru-RU" sz="3200" dirty="0" err="1" smtClean="0"/>
              <a:t>панкреатитда</a:t>
            </a:r>
            <a:r>
              <a:rPr lang="ru-RU" sz="3200" dirty="0" smtClean="0"/>
              <a:t> </a:t>
            </a:r>
            <a:r>
              <a:rPr lang="ru-RU" sz="3200" dirty="0" err="1" smtClean="0"/>
              <a:t>огрик</a:t>
            </a:r>
            <a:r>
              <a:rPr lang="ru-RU" sz="3200" dirty="0" smtClean="0"/>
              <a:t> </a:t>
            </a:r>
            <a:r>
              <a:rPr lang="ru-RU" sz="3200" dirty="0" err="1" smtClean="0"/>
              <a:t>кучли</a:t>
            </a:r>
            <a:r>
              <a:rPr lang="ru-RU" sz="3200" dirty="0" smtClean="0"/>
              <a:t> </a:t>
            </a:r>
            <a:r>
              <a:rPr lang="ru-RU" sz="3200" dirty="0" err="1" smtClean="0"/>
              <a:t>булиб</a:t>
            </a:r>
            <a:r>
              <a:rPr lang="ru-RU" sz="3200" dirty="0" smtClean="0"/>
              <a:t>, шок </a:t>
            </a:r>
            <a:r>
              <a:rPr lang="ru-RU" sz="3200" dirty="0" err="1" smtClean="0"/>
              <a:t>билан</a:t>
            </a:r>
            <a:r>
              <a:rPr lang="ru-RU" sz="3200" dirty="0" smtClean="0"/>
              <a:t> </a:t>
            </a:r>
            <a:r>
              <a:rPr lang="ru-RU" sz="3200" dirty="0" err="1" smtClean="0"/>
              <a:t>кечиш</a:t>
            </a:r>
            <a:r>
              <a:rPr lang="ru-RU" sz="3200" dirty="0" smtClean="0"/>
              <a:t> э</a:t>
            </a:r>
            <a:r>
              <a:rPr lang="x-none" sz="3200" smtClean="0"/>
              <a:t>х</a:t>
            </a:r>
            <a:r>
              <a:rPr lang="ru-RU" sz="3200" dirty="0" err="1" smtClean="0"/>
              <a:t>тимоли</a:t>
            </a:r>
            <a:r>
              <a:rPr lang="ru-RU" sz="3200" dirty="0" smtClean="0"/>
              <a:t> бор. </a:t>
            </a:r>
            <a:r>
              <a:rPr lang="ru-RU" sz="3200" dirty="0" err="1" smtClean="0"/>
              <a:t>Огрик</a:t>
            </a:r>
            <a:r>
              <a:rPr lang="ru-RU" sz="3200" dirty="0" smtClean="0"/>
              <a:t> </a:t>
            </a:r>
            <a:r>
              <a:rPr lang="ru-RU" sz="3200" dirty="0" err="1" smtClean="0"/>
              <a:t>доимий</a:t>
            </a:r>
            <a:r>
              <a:rPr lang="ru-RU" sz="3200" dirty="0" smtClean="0"/>
              <a:t>, </a:t>
            </a:r>
            <a:r>
              <a:rPr lang="ru-RU" sz="3200" dirty="0" err="1" smtClean="0"/>
              <a:t>суткалаб</a:t>
            </a:r>
            <a:r>
              <a:rPr lang="ru-RU" sz="3200" dirty="0" smtClean="0"/>
              <a:t> </a:t>
            </a:r>
            <a:r>
              <a:rPr lang="ru-RU" sz="3200" dirty="0" err="1" smtClean="0"/>
              <a:t>давом</a:t>
            </a:r>
            <a:r>
              <a:rPr lang="ru-RU" sz="3200" dirty="0" smtClean="0"/>
              <a:t> </a:t>
            </a:r>
            <a:r>
              <a:rPr lang="ru-RU" sz="3200" dirty="0" err="1" smtClean="0"/>
              <a:t>этиб</a:t>
            </a:r>
            <a:r>
              <a:rPr lang="ru-RU" sz="3200" dirty="0" smtClean="0"/>
              <a:t>, </a:t>
            </a:r>
            <a:r>
              <a:rPr lang="ru-RU" sz="3200" dirty="0" err="1" smtClean="0"/>
              <a:t>кайта-кайта</a:t>
            </a:r>
            <a:r>
              <a:rPr lang="ru-RU" sz="3200" dirty="0" smtClean="0"/>
              <a:t> </a:t>
            </a:r>
            <a:r>
              <a:rPr lang="ru-RU" sz="3200" dirty="0" err="1" smtClean="0"/>
              <a:t>кусиш</a:t>
            </a:r>
            <a:r>
              <a:rPr lang="ru-RU" sz="3200" dirty="0" smtClean="0"/>
              <a:t>, </a:t>
            </a:r>
            <a:r>
              <a:rPr lang="ru-RU" sz="3200" dirty="0" err="1" smtClean="0"/>
              <a:t>корин</a:t>
            </a:r>
            <a:r>
              <a:rPr lang="ru-RU" sz="3200" dirty="0" smtClean="0"/>
              <a:t> </a:t>
            </a:r>
            <a:r>
              <a:rPr lang="ru-RU" sz="3200" dirty="0" err="1" smtClean="0"/>
              <a:t>пардасининг</a:t>
            </a:r>
            <a:r>
              <a:rPr lang="ru-RU" sz="3200" dirty="0" smtClean="0"/>
              <a:t> </a:t>
            </a:r>
            <a:r>
              <a:rPr lang="ru-RU" sz="3200" dirty="0" err="1" smtClean="0"/>
              <a:t>таъсирланиш</a:t>
            </a:r>
            <a:r>
              <a:rPr lang="ru-RU" sz="3200" dirty="0" smtClean="0"/>
              <a:t> </a:t>
            </a:r>
            <a:r>
              <a:rPr lang="ru-RU" sz="3200" dirty="0" err="1" smtClean="0"/>
              <a:t>синдроми</a:t>
            </a:r>
            <a:r>
              <a:rPr lang="ru-RU" sz="3200" dirty="0" smtClean="0"/>
              <a:t> </a:t>
            </a:r>
            <a:r>
              <a:rPr lang="ru-RU" sz="3200" dirty="0" err="1" smtClean="0"/>
              <a:t>билан</a:t>
            </a:r>
            <a:r>
              <a:rPr lang="ru-RU" sz="3200" dirty="0" smtClean="0"/>
              <a:t> </a:t>
            </a:r>
            <a:r>
              <a:rPr lang="ru-RU" sz="3200" dirty="0" err="1" smtClean="0"/>
              <a:t>кечиши</a:t>
            </a:r>
            <a:r>
              <a:rPr lang="ru-RU" sz="3200" dirty="0" smtClean="0"/>
              <a:t> </a:t>
            </a:r>
            <a:r>
              <a:rPr lang="ru-RU" sz="3200" dirty="0" err="1" smtClean="0"/>
              <a:t>мумкин</a:t>
            </a:r>
            <a:r>
              <a:rPr lang="ru-RU" sz="3200" dirty="0" smtClean="0"/>
              <a:t>.   </a:t>
            </a:r>
            <a:r>
              <a:rPr lang="ru-RU" sz="3200" dirty="0" err="1" smtClean="0"/>
              <a:t>Овкатдан</a:t>
            </a:r>
            <a:r>
              <a:rPr lang="ru-RU" sz="3200" dirty="0" smtClean="0"/>
              <a:t> </a:t>
            </a:r>
            <a:r>
              <a:rPr lang="ru-RU" sz="3200" dirty="0" err="1" smtClean="0"/>
              <a:t>буладиган</a:t>
            </a:r>
            <a:r>
              <a:rPr lang="ru-RU" sz="3200" dirty="0" smtClean="0"/>
              <a:t> </a:t>
            </a:r>
            <a:r>
              <a:rPr lang="ru-RU" sz="3200" dirty="0" err="1" smtClean="0"/>
              <a:t>токсикоинфекцияда</a:t>
            </a:r>
            <a:r>
              <a:rPr lang="ru-RU" sz="3200" dirty="0" smtClean="0"/>
              <a:t> </a:t>
            </a:r>
            <a:r>
              <a:rPr lang="ru-RU" sz="3200" dirty="0" err="1" smtClean="0"/>
              <a:t>огрик</a:t>
            </a:r>
            <a:r>
              <a:rPr lang="ru-RU" sz="3200" dirty="0" smtClean="0"/>
              <a:t> </a:t>
            </a:r>
            <a:r>
              <a:rPr lang="ru-RU" sz="3200" dirty="0" err="1" smtClean="0"/>
              <a:t>тулгоксимон</a:t>
            </a:r>
            <a:r>
              <a:rPr lang="ru-RU" sz="3200" dirty="0" smtClean="0"/>
              <a:t> </a:t>
            </a:r>
            <a:r>
              <a:rPr lang="ru-RU" sz="3200" dirty="0" err="1" smtClean="0"/>
              <a:t>характерда</a:t>
            </a:r>
            <a:r>
              <a:rPr lang="ru-RU" sz="3200" dirty="0" smtClean="0"/>
              <a:t> </a:t>
            </a:r>
            <a:r>
              <a:rPr lang="ru-RU" sz="3200" dirty="0" err="1" smtClean="0"/>
              <a:t>булиб</a:t>
            </a:r>
            <a:r>
              <a:rPr lang="ru-RU" sz="3200" dirty="0" smtClean="0"/>
              <a:t>, </a:t>
            </a:r>
            <a:r>
              <a:rPr lang="ru-RU" sz="3200" dirty="0" err="1" smtClean="0"/>
              <a:t>ичакларнинг</a:t>
            </a:r>
            <a:r>
              <a:rPr lang="ru-RU" sz="3200" dirty="0" smtClean="0"/>
              <a:t> </a:t>
            </a:r>
            <a:r>
              <a:rPr lang="ru-RU" sz="3200" dirty="0" err="1" smtClean="0"/>
              <a:t>каттик</a:t>
            </a:r>
            <a:r>
              <a:rPr lang="ru-RU" sz="3200" dirty="0" smtClean="0"/>
              <a:t> </a:t>
            </a:r>
            <a:r>
              <a:rPr lang="ru-RU" sz="3200" dirty="0" err="1" smtClean="0"/>
              <a:t>кулдираши</a:t>
            </a:r>
            <a:r>
              <a:rPr lang="ru-RU" sz="3200" dirty="0" smtClean="0"/>
              <a:t> </a:t>
            </a:r>
            <a:r>
              <a:rPr lang="ru-RU" sz="3200" dirty="0" err="1" smtClean="0"/>
              <a:t>билан</a:t>
            </a:r>
            <a:r>
              <a:rPr lang="ru-RU" sz="3200" dirty="0" smtClean="0"/>
              <a:t> </a:t>
            </a:r>
            <a:r>
              <a:rPr lang="ru-RU" sz="3200" dirty="0" err="1" smtClean="0"/>
              <a:t>кечади</a:t>
            </a:r>
            <a:r>
              <a:rPr lang="ru-RU" sz="3200" dirty="0" smtClean="0"/>
              <a:t>. </a:t>
            </a:r>
            <a:r>
              <a:rPr lang="ru-RU" sz="3200" dirty="0" err="1" smtClean="0"/>
              <a:t>Пайпаслаганда</a:t>
            </a:r>
            <a:r>
              <a:rPr lang="ru-RU" sz="3200" dirty="0" smtClean="0"/>
              <a:t> </a:t>
            </a:r>
            <a:r>
              <a:rPr lang="ru-RU" sz="3200" dirty="0" err="1" smtClean="0"/>
              <a:t>куричакда</a:t>
            </a:r>
            <a:r>
              <a:rPr lang="ru-RU" sz="3200" dirty="0" smtClean="0"/>
              <a:t> чай</a:t>
            </a:r>
            <a:r>
              <a:rPr lang="x-none" sz="3200" smtClean="0"/>
              <a:t>к</a:t>
            </a:r>
            <a:r>
              <a:rPr lang="ru-RU" sz="3200" dirty="0" err="1" smtClean="0"/>
              <a:t>алиш</a:t>
            </a:r>
            <a:r>
              <a:rPr lang="ru-RU" sz="3200" dirty="0" smtClean="0"/>
              <a:t> </a:t>
            </a:r>
            <a:r>
              <a:rPr lang="ru-RU" sz="3200" dirty="0" err="1" smtClean="0"/>
              <a:t>шовкини</a:t>
            </a:r>
            <a:r>
              <a:rPr lang="ru-RU" sz="3200" dirty="0" smtClean="0"/>
              <a:t> </a:t>
            </a:r>
            <a:r>
              <a:rPr lang="ru-RU" sz="3200" dirty="0" err="1" smtClean="0"/>
              <a:t>сезилади</a:t>
            </a:r>
            <a:r>
              <a:rPr lang="ru-RU" sz="3200" dirty="0" smtClean="0"/>
              <a:t>.</a:t>
            </a:r>
            <a:endParaRPr lang="ru-RU" sz="3200" dirty="0"/>
          </a:p>
        </p:txBody>
      </p:sp>
    </p:spTree>
  </p:cSld>
  <p:clrMapOvr>
    <a:masterClrMapping/>
  </p:clrMapOvr>
  <p:transition>
    <p:zoom dir="in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500042"/>
            <a:ext cx="8229600" cy="6072230"/>
          </a:xfrm>
        </p:spPr>
        <p:txBody>
          <a:bodyPr>
            <a:normAutofit lnSpcReduction="10000"/>
          </a:bodyPr>
          <a:lstStyle/>
          <a:p>
            <a:r>
              <a:rPr lang="ru-RU" b="1" dirty="0" err="1" smtClean="0"/>
              <a:t>Кекириш</a:t>
            </a:r>
            <a:r>
              <a:rPr lang="ru-RU" dirty="0" smtClean="0"/>
              <a:t> - </a:t>
            </a:r>
            <a:r>
              <a:rPr lang="ru-RU" dirty="0" err="1" smtClean="0"/>
              <a:t>беихтиёр</a:t>
            </a:r>
            <a:r>
              <a:rPr lang="ru-RU" dirty="0" smtClean="0"/>
              <a:t> </a:t>
            </a:r>
            <a:r>
              <a:rPr lang="ru-RU" dirty="0" err="1" smtClean="0"/>
              <a:t>бирдан</a:t>
            </a:r>
            <a:r>
              <a:rPr lang="ru-RU" dirty="0" smtClean="0"/>
              <a:t> </a:t>
            </a:r>
            <a:r>
              <a:rPr lang="ru-RU" dirty="0" err="1" smtClean="0"/>
              <a:t>ошкозон</a:t>
            </a:r>
            <a:r>
              <a:rPr lang="ru-RU" dirty="0" smtClean="0"/>
              <a:t> </a:t>
            </a:r>
            <a:r>
              <a:rPr lang="ru-RU" dirty="0" err="1" smtClean="0"/>
              <a:t>ва</a:t>
            </a:r>
            <a:r>
              <a:rPr lang="ru-RU" dirty="0" smtClean="0"/>
              <a:t> </a:t>
            </a:r>
            <a:r>
              <a:rPr lang="ru-RU" dirty="0" err="1" smtClean="0"/>
              <a:t>кизилунгачдан</a:t>
            </a:r>
            <a:r>
              <a:rPr lang="ru-RU" dirty="0" smtClean="0"/>
              <a:t> </a:t>
            </a:r>
            <a:r>
              <a:rPr lang="ru-RU" dirty="0" err="1" smtClean="0"/>
              <a:t>огиз</a:t>
            </a:r>
            <a:r>
              <a:rPr lang="ru-RU" dirty="0" smtClean="0"/>
              <a:t> </a:t>
            </a:r>
            <a:r>
              <a:rPr lang="ru-RU" dirty="0" err="1" smtClean="0"/>
              <a:t>оркали</a:t>
            </a:r>
            <a:r>
              <a:rPr lang="ru-RU" dirty="0" smtClean="0"/>
              <a:t> </a:t>
            </a:r>
            <a:r>
              <a:rPr lang="ru-RU" dirty="0" err="1" smtClean="0"/>
              <a:t>хавонинг</a:t>
            </a:r>
            <a:r>
              <a:rPr lang="ru-RU" dirty="0" smtClean="0"/>
              <a:t> </a:t>
            </a:r>
            <a:r>
              <a:rPr lang="ru-RU" dirty="0" err="1" smtClean="0"/>
              <a:t>чикишидир</a:t>
            </a:r>
            <a:r>
              <a:rPr lang="ru-RU" dirty="0" smtClean="0"/>
              <a:t>. </a:t>
            </a:r>
            <a:r>
              <a:rPr lang="ru-RU" dirty="0" err="1" smtClean="0"/>
              <a:t>Баъзан</a:t>
            </a:r>
            <a:r>
              <a:rPr lang="ru-RU" dirty="0" smtClean="0"/>
              <a:t> </a:t>
            </a:r>
            <a:r>
              <a:rPr lang="ru-RU" dirty="0" err="1" smtClean="0"/>
              <a:t>хаво</a:t>
            </a:r>
            <a:r>
              <a:rPr lang="ru-RU" dirty="0" smtClean="0"/>
              <a:t> </a:t>
            </a:r>
            <a:r>
              <a:rPr lang="ru-RU" dirty="0" err="1" smtClean="0"/>
              <a:t>билан</a:t>
            </a:r>
            <a:r>
              <a:rPr lang="ru-RU" dirty="0" smtClean="0"/>
              <a:t> </a:t>
            </a:r>
            <a:r>
              <a:rPr lang="ru-RU" dirty="0" err="1" smtClean="0"/>
              <a:t>бирга</a:t>
            </a:r>
            <a:r>
              <a:rPr lang="ru-RU" dirty="0" smtClean="0"/>
              <a:t> </a:t>
            </a:r>
            <a:r>
              <a:rPr lang="ru-RU" dirty="0" err="1" smtClean="0"/>
              <a:t>оз</a:t>
            </a:r>
            <a:r>
              <a:rPr lang="ru-RU" dirty="0" smtClean="0"/>
              <a:t> </a:t>
            </a:r>
            <a:r>
              <a:rPr lang="ru-RU" dirty="0" err="1" smtClean="0"/>
              <a:t>микдорда</a:t>
            </a:r>
            <a:r>
              <a:rPr lang="ru-RU" dirty="0" smtClean="0"/>
              <a:t> </a:t>
            </a:r>
            <a:r>
              <a:rPr lang="ru-RU" dirty="0" err="1" smtClean="0"/>
              <a:t>суюклик</a:t>
            </a:r>
            <a:r>
              <a:rPr lang="ru-RU" dirty="0" smtClean="0"/>
              <a:t> хам </a:t>
            </a:r>
            <a:r>
              <a:rPr lang="ru-RU" dirty="0" err="1" smtClean="0"/>
              <a:t>ташланади</a:t>
            </a:r>
            <a:r>
              <a:rPr lang="ru-RU" dirty="0" smtClean="0"/>
              <a:t>. </a:t>
            </a:r>
            <a:r>
              <a:rPr lang="ru-RU" dirty="0" err="1" smtClean="0"/>
              <a:t>Буларнинг</a:t>
            </a:r>
            <a:r>
              <a:rPr lang="ru-RU" dirty="0" smtClean="0"/>
              <a:t> </a:t>
            </a:r>
            <a:r>
              <a:rPr lang="ru-RU" dirty="0" err="1" smtClean="0"/>
              <a:t>сабаби</a:t>
            </a:r>
            <a:r>
              <a:rPr lang="ru-RU" dirty="0" smtClean="0"/>
              <a:t> </a:t>
            </a:r>
            <a:r>
              <a:rPr lang="ru-RU" dirty="0" err="1" smtClean="0"/>
              <a:t>кардианинг</a:t>
            </a:r>
            <a:r>
              <a:rPr lang="ru-RU" dirty="0" smtClean="0"/>
              <a:t> </a:t>
            </a:r>
            <a:r>
              <a:rPr lang="ru-RU" dirty="0" err="1" smtClean="0"/>
              <a:t>очилиши</a:t>
            </a:r>
            <a:r>
              <a:rPr lang="ru-RU" dirty="0" smtClean="0"/>
              <a:t> </a:t>
            </a:r>
            <a:r>
              <a:rPr lang="ru-RU" dirty="0" err="1" smtClean="0"/>
              <a:t>билан</a:t>
            </a:r>
            <a:r>
              <a:rPr lang="ru-RU" dirty="0" smtClean="0"/>
              <a:t> </a:t>
            </a:r>
            <a:r>
              <a:rPr lang="ru-RU" dirty="0" err="1" smtClean="0"/>
              <a:t>бир</a:t>
            </a:r>
            <a:r>
              <a:rPr lang="ru-RU" dirty="0" smtClean="0"/>
              <a:t> </a:t>
            </a:r>
            <a:r>
              <a:rPr lang="ru-RU" dirty="0" err="1" smtClean="0"/>
              <a:t>каторда</a:t>
            </a:r>
            <a:r>
              <a:rPr lang="ru-RU" dirty="0" smtClean="0"/>
              <a:t> </a:t>
            </a:r>
            <a:r>
              <a:rPr lang="ru-RU" dirty="0" err="1" smtClean="0"/>
              <a:t>кизилунгач</a:t>
            </a:r>
            <a:r>
              <a:rPr lang="ru-RU" dirty="0" smtClean="0"/>
              <a:t> </a:t>
            </a:r>
            <a:r>
              <a:rPr lang="ru-RU" dirty="0" err="1" smtClean="0"/>
              <a:t>ва</a:t>
            </a:r>
            <a:r>
              <a:rPr lang="ru-RU" dirty="0" smtClean="0"/>
              <a:t> </a:t>
            </a:r>
            <a:r>
              <a:rPr lang="ru-RU" dirty="0" err="1" smtClean="0"/>
              <a:t>ошкозоннинг</a:t>
            </a:r>
            <a:r>
              <a:rPr lang="ru-RU" dirty="0" smtClean="0"/>
              <a:t> </a:t>
            </a:r>
            <a:r>
              <a:rPr lang="ru-RU" dirty="0" err="1" smtClean="0"/>
              <a:t>енгил</a:t>
            </a:r>
            <a:r>
              <a:rPr lang="ru-RU" dirty="0" smtClean="0"/>
              <a:t> </a:t>
            </a:r>
            <a:r>
              <a:rPr lang="ru-RU" dirty="0" err="1" smtClean="0"/>
              <a:t>антиперисталтик</a:t>
            </a:r>
            <a:r>
              <a:rPr lang="ru-RU" dirty="0" smtClean="0"/>
              <a:t> </a:t>
            </a:r>
            <a:r>
              <a:rPr lang="ru-RU" dirty="0" err="1" smtClean="0"/>
              <a:t>харакатидир</a:t>
            </a:r>
            <a:r>
              <a:rPr lang="ru-RU" dirty="0" smtClean="0"/>
              <a:t>. </a:t>
            </a:r>
            <a:r>
              <a:rPr lang="ru-RU" dirty="0" err="1" smtClean="0"/>
              <a:t>Соглом</a:t>
            </a:r>
            <a:r>
              <a:rPr lang="ru-RU" dirty="0" smtClean="0"/>
              <a:t> </a:t>
            </a:r>
            <a:r>
              <a:rPr lang="ru-RU" dirty="0" err="1" smtClean="0"/>
              <a:t>кишиларда</a:t>
            </a:r>
            <a:r>
              <a:rPr lang="ru-RU" dirty="0" smtClean="0"/>
              <a:t> </a:t>
            </a:r>
            <a:r>
              <a:rPr lang="ru-RU" dirty="0" err="1" smtClean="0"/>
              <a:t>баъзан</a:t>
            </a:r>
            <a:r>
              <a:rPr lang="ru-RU" dirty="0" smtClean="0"/>
              <a:t> </a:t>
            </a:r>
            <a:r>
              <a:rPr lang="ru-RU" dirty="0" err="1" smtClean="0"/>
              <a:t>шошилиб</a:t>
            </a:r>
            <a:r>
              <a:rPr lang="ru-RU" dirty="0" smtClean="0"/>
              <a:t> </a:t>
            </a:r>
            <a:r>
              <a:rPr lang="ru-RU" dirty="0" err="1" smtClean="0"/>
              <a:t>овкатланиш</a:t>
            </a:r>
            <a:r>
              <a:rPr lang="ru-RU" dirty="0" smtClean="0"/>
              <a:t>, куп </a:t>
            </a:r>
            <a:r>
              <a:rPr lang="ru-RU" dirty="0" err="1" smtClean="0"/>
              <a:t>овкат</a:t>
            </a:r>
            <a:r>
              <a:rPr lang="ru-RU" dirty="0" smtClean="0"/>
              <a:t> </a:t>
            </a:r>
            <a:r>
              <a:rPr lang="ru-RU" dirty="0" err="1" smtClean="0"/>
              <a:t>истеъмол</a:t>
            </a:r>
            <a:r>
              <a:rPr lang="ru-RU" dirty="0" smtClean="0"/>
              <a:t> </a:t>
            </a:r>
            <a:r>
              <a:rPr lang="ru-RU" dirty="0" err="1" smtClean="0"/>
              <a:t>этиш</a:t>
            </a:r>
            <a:r>
              <a:rPr lang="ru-RU" dirty="0" smtClean="0"/>
              <a:t> </a:t>
            </a:r>
            <a:r>
              <a:rPr lang="ru-RU" dirty="0" err="1" smtClean="0"/>
              <a:t>ёки</a:t>
            </a:r>
            <a:r>
              <a:rPr lang="ru-RU" dirty="0" smtClean="0"/>
              <a:t> </a:t>
            </a:r>
            <a:r>
              <a:rPr lang="ru-RU" dirty="0" err="1" smtClean="0"/>
              <a:t>овкатдан</a:t>
            </a:r>
            <a:r>
              <a:rPr lang="ru-RU" dirty="0" smtClean="0"/>
              <a:t> к</a:t>
            </a:r>
            <a:r>
              <a:rPr lang="x-none" smtClean="0"/>
              <a:t>е</a:t>
            </a:r>
            <a:r>
              <a:rPr lang="ru-RU" dirty="0" err="1" smtClean="0"/>
              <a:t>йин</a:t>
            </a:r>
            <a:r>
              <a:rPr lang="ru-RU" dirty="0" smtClean="0"/>
              <a:t> </a:t>
            </a:r>
            <a:r>
              <a:rPr lang="ru-RU" dirty="0" err="1" smtClean="0"/>
              <a:t>жисмоний</a:t>
            </a:r>
            <a:r>
              <a:rPr lang="ru-RU" dirty="0" smtClean="0"/>
              <a:t> </a:t>
            </a:r>
            <a:r>
              <a:rPr lang="ru-RU" dirty="0" err="1" smtClean="0"/>
              <a:t>харакат</a:t>
            </a:r>
            <a:r>
              <a:rPr lang="ru-RU" dirty="0" smtClean="0"/>
              <a:t> </a:t>
            </a:r>
            <a:r>
              <a:rPr lang="ru-RU" dirty="0" err="1" smtClean="0"/>
              <a:t>килиш</a:t>
            </a:r>
            <a:r>
              <a:rPr lang="ru-RU" dirty="0" smtClean="0"/>
              <a:t> </a:t>
            </a:r>
            <a:r>
              <a:rPr lang="ru-RU" dirty="0" err="1" smtClean="0"/>
              <a:t>натижасида</a:t>
            </a:r>
            <a:r>
              <a:rPr lang="ru-RU" dirty="0" smtClean="0"/>
              <a:t> </a:t>
            </a:r>
            <a:r>
              <a:rPr lang="ru-RU" dirty="0" err="1" smtClean="0"/>
              <a:t>кекириш</a:t>
            </a:r>
            <a:r>
              <a:rPr lang="ru-RU" dirty="0" smtClean="0"/>
              <a:t> </a:t>
            </a:r>
            <a:r>
              <a:rPr lang="ru-RU" dirty="0" err="1" smtClean="0"/>
              <a:t>кузатилади</a:t>
            </a:r>
            <a:r>
              <a:rPr lang="ru-RU" dirty="0" smtClean="0"/>
              <a:t>. </a:t>
            </a:r>
            <a:r>
              <a:rPr lang="ru-RU" dirty="0" err="1" smtClean="0"/>
              <a:t>Ривожланган</a:t>
            </a:r>
            <a:r>
              <a:rPr lang="ru-RU" dirty="0" smtClean="0"/>
              <a:t>, </a:t>
            </a:r>
            <a:r>
              <a:rPr lang="ru-RU" dirty="0" err="1" smtClean="0"/>
              <a:t>д</a:t>
            </a:r>
            <a:r>
              <a:rPr lang="x-none" smtClean="0"/>
              <a:t>о</a:t>
            </a:r>
            <a:r>
              <a:rPr lang="ru-RU" dirty="0" err="1" smtClean="0"/>
              <a:t>имий</a:t>
            </a:r>
            <a:r>
              <a:rPr lang="ru-RU" dirty="0" smtClean="0"/>
              <a:t> </a:t>
            </a:r>
            <a:r>
              <a:rPr lang="ru-RU" dirty="0" err="1" smtClean="0"/>
              <a:t>кекириш</a:t>
            </a:r>
            <a:r>
              <a:rPr lang="ru-RU" dirty="0" smtClean="0"/>
              <a:t> </a:t>
            </a:r>
            <a:r>
              <a:rPr lang="ru-RU" dirty="0" err="1" smtClean="0"/>
              <a:t>кизилунгач</a:t>
            </a:r>
            <a:r>
              <a:rPr lang="ru-RU" dirty="0" smtClean="0"/>
              <a:t> </a:t>
            </a:r>
            <a:r>
              <a:rPr lang="ru-RU" dirty="0" err="1" smtClean="0"/>
              <a:t>ва</a:t>
            </a:r>
            <a:r>
              <a:rPr lang="ru-RU" dirty="0" smtClean="0"/>
              <a:t> </a:t>
            </a:r>
            <a:r>
              <a:rPr lang="ru-RU" dirty="0" err="1" smtClean="0"/>
              <a:t>ошкозоннинг</a:t>
            </a:r>
            <a:r>
              <a:rPr lang="ru-RU" dirty="0" smtClean="0"/>
              <a:t> органик </a:t>
            </a:r>
            <a:r>
              <a:rPr lang="ru-RU" dirty="0" err="1" smtClean="0"/>
              <a:t>касалликлари</a:t>
            </a:r>
            <a:r>
              <a:rPr lang="ru-RU" dirty="0" smtClean="0"/>
              <a:t> </a:t>
            </a:r>
            <a:r>
              <a:rPr lang="ru-RU" dirty="0" err="1" smtClean="0"/>
              <a:t>учун</a:t>
            </a:r>
            <a:r>
              <a:rPr lang="ru-RU" dirty="0" smtClean="0"/>
              <a:t> </a:t>
            </a:r>
            <a:r>
              <a:rPr lang="ru-RU" dirty="0" err="1" smtClean="0"/>
              <a:t>хос</a:t>
            </a:r>
            <a:r>
              <a:rPr lang="ru-RU" dirty="0" smtClean="0"/>
              <a:t>. </a:t>
            </a:r>
            <a:r>
              <a:rPr lang="ru-RU" dirty="0" err="1" smtClean="0"/>
              <a:t>Булар</a:t>
            </a:r>
            <a:r>
              <a:rPr lang="ru-RU" dirty="0" smtClean="0"/>
              <a:t> </a:t>
            </a:r>
            <a:r>
              <a:rPr lang="ru-RU" dirty="0" err="1" smtClean="0"/>
              <a:t>меъда</a:t>
            </a:r>
            <a:r>
              <a:rPr lang="ru-RU" dirty="0" smtClean="0"/>
              <a:t> </a:t>
            </a:r>
            <a:r>
              <a:rPr lang="ru-RU" dirty="0" err="1" smtClean="0"/>
              <a:t>кардиал</a:t>
            </a:r>
            <a:r>
              <a:rPr lang="ru-RU" dirty="0" smtClean="0"/>
              <a:t> </a:t>
            </a:r>
            <a:r>
              <a:rPr lang="ru-RU" dirty="0" err="1" smtClean="0"/>
              <a:t>кисмининг</a:t>
            </a:r>
            <a:r>
              <a:rPr lang="ru-RU" dirty="0" smtClean="0"/>
              <a:t> </a:t>
            </a:r>
            <a:r>
              <a:rPr lang="ru-RU" dirty="0" err="1" smtClean="0"/>
              <a:t>дискинезияси</a:t>
            </a:r>
            <a:r>
              <a:rPr lang="ru-RU" dirty="0" smtClean="0"/>
              <a:t>, </a:t>
            </a:r>
            <a:r>
              <a:rPr lang="ru-RU" dirty="0" err="1" smtClean="0"/>
              <a:t>ахалазияси</a:t>
            </a:r>
            <a:r>
              <a:rPr lang="ru-RU" dirty="0" smtClean="0"/>
              <a:t> </a:t>
            </a:r>
            <a:r>
              <a:rPr lang="ru-RU" dirty="0" err="1" smtClean="0"/>
              <a:t>ёк</a:t>
            </a:r>
            <a:r>
              <a:rPr lang="x-none" smtClean="0"/>
              <a:t>и</a:t>
            </a:r>
            <a:r>
              <a:rPr lang="ru-RU" dirty="0" smtClean="0"/>
              <a:t> </a:t>
            </a:r>
            <a:r>
              <a:rPr lang="ru-RU" dirty="0" err="1" smtClean="0"/>
              <a:t>етишмовчилиги</a:t>
            </a:r>
            <a:r>
              <a:rPr lang="ru-RU" dirty="0" smtClean="0"/>
              <a:t>, </a:t>
            </a:r>
            <a:r>
              <a:rPr lang="ru-RU" dirty="0" err="1" smtClean="0"/>
              <a:t>кизилунгачнинг</a:t>
            </a:r>
            <a:r>
              <a:rPr lang="ru-RU" dirty="0" smtClean="0"/>
              <a:t> </a:t>
            </a:r>
            <a:r>
              <a:rPr lang="ru-RU" dirty="0" err="1" smtClean="0"/>
              <a:t>дивертикули</a:t>
            </a:r>
            <a:r>
              <a:rPr lang="ru-RU" dirty="0" smtClean="0"/>
              <a:t>, </a:t>
            </a:r>
            <a:r>
              <a:rPr lang="ru-RU" dirty="0" err="1" smtClean="0"/>
              <a:t>чурраси</a:t>
            </a:r>
            <a:r>
              <a:rPr lang="ru-RU" dirty="0" smtClean="0"/>
              <a:t>. </a:t>
            </a:r>
            <a:r>
              <a:rPr lang="ru-RU" dirty="0" err="1" smtClean="0"/>
              <a:t>стриктураси</a:t>
            </a:r>
            <a:r>
              <a:rPr lang="ru-RU" dirty="0" smtClean="0"/>
              <a:t>, </a:t>
            </a:r>
            <a:r>
              <a:rPr lang="ru-RU" dirty="0" err="1" smtClean="0"/>
              <a:t>усмаси</a:t>
            </a:r>
            <a:r>
              <a:rPr lang="ru-RU" dirty="0" smtClean="0"/>
              <a:t>, </a:t>
            </a:r>
            <a:r>
              <a:rPr lang="ru-RU" dirty="0" err="1" smtClean="0"/>
              <a:t>привратникнинг</a:t>
            </a:r>
            <a:r>
              <a:rPr lang="ru-RU" dirty="0" smtClean="0"/>
              <a:t> </a:t>
            </a:r>
            <a:r>
              <a:rPr lang="ru-RU" dirty="0" err="1" smtClean="0"/>
              <a:t>торайиши</a:t>
            </a:r>
            <a:r>
              <a:rPr lang="ru-RU" dirty="0" smtClean="0"/>
              <a:t>, </a:t>
            </a:r>
            <a:r>
              <a:rPr lang="ru-RU" dirty="0" err="1" smtClean="0"/>
              <a:t>ошкозоннинг</a:t>
            </a:r>
            <a:r>
              <a:rPr lang="ru-RU" dirty="0" smtClean="0"/>
              <a:t> </a:t>
            </a:r>
            <a:r>
              <a:rPr lang="ru-RU" dirty="0" err="1" smtClean="0"/>
              <a:t>усмаси</a:t>
            </a:r>
            <a:r>
              <a:rPr lang="ru-RU" dirty="0" smtClean="0"/>
              <a:t> </a:t>
            </a:r>
            <a:r>
              <a:rPr lang="ru-RU" dirty="0" err="1" smtClean="0"/>
              <a:t>каби</a:t>
            </a:r>
            <a:r>
              <a:rPr lang="ru-RU" dirty="0" smtClean="0"/>
              <a:t> </a:t>
            </a:r>
            <a:r>
              <a:rPr lang="ru-RU" dirty="0" err="1" smtClean="0"/>
              <a:t>касалликлардир</a:t>
            </a:r>
            <a:r>
              <a:rPr lang="ru-RU" dirty="0" smtClean="0"/>
              <a:t>.</a:t>
            </a:r>
          </a:p>
          <a:p>
            <a:endParaRPr lang="ru-RU" dirty="0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500042"/>
            <a:ext cx="8229600" cy="5824558"/>
          </a:xfrm>
        </p:spPr>
        <p:txBody>
          <a:bodyPr>
            <a:normAutofit fontScale="25000" lnSpcReduction="20000"/>
          </a:bodyPr>
          <a:lstStyle/>
          <a:p>
            <a:endParaRPr lang="ru-RU" sz="10000" b="1" dirty="0" smtClean="0"/>
          </a:p>
          <a:p>
            <a:pPr>
              <a:lnSpc>
                <a:spcPct val="120000"/>
              </a:lnSpc>
            </a:pPr>
            <a:r>
              <a:rPr lang="ru-RU" sz="11200" b="1" dirty="0" err="1" smtClean="0"/>
              <a:t>Анорексия</a:t>
            </a:r>
            <a:r>
              <a:rPr lang="ru-RU" sz="11200" dirty="0" smtClean="0"/>
              <a:t> </a:t>
            </a:r>
            <a:r>
              <a:rPr lang="ru-RU" sz="11200" dirty="0" err="1" smtClean="0"/>
              <a:t>ёки</a:t>
            </a:r>
            <a:r>
              <a:rPr lang="ru-RU" sz="11200" dirty="0" smtClean="0"/>
              <a:t> </a:t>
            </a:r>
            <a:r>
              <a:rPr lang="ru-RU" sz="11200" dirty="0" err="1" smtClean="0"/>
              <a:t>иштаханинг</a:t>
            </a:r>
            <a:r>
              <a:rPr lang="ru-RU" sz="11200" dirty="0" smtClean="0"/>
              <a:t> </a:t>
            </a:r>
            <a:r>
              <a:rPr lang="ru-RU" sz="11200" dirty="0" err="1" smtClean="0"/>
              <a:t>йуклиги</a:t>
            </a:r>
            <a:r>
              <a:rPr lang="ru-RU" sz="11200" dirty="0" smtClean="0"/>
              <a:t> </a:t>
            </a:r>
            <a:r>
              <a:rPr lang="ru-RU" sz="11200" dirty="0" err="1" smtClean="0"/>
              <a:t>асосида</a:t>
            </a:r>
            <a:r>
              <a:rPr lang="ru-RU" sz="11200" dirty="0" smtClean="0"/>
              <a:t> </a:t>
            </a:r>
            <a:r>
              <a:rPr lang="ru-RU" sz="11200" dirty="0" err="1" smtClean="0"/>
              <a:t>овкат</a:t>
            </a:r>
            <a:r>
              <a:rPr lang="ru-RU" sz="11200" dirty="0" smtClean="0"/>
              <a:t> </a:t>
            </a:r>
            <a:r>
              <a:rPr lang="ru-RU" sz="11200" dirty="0" err="1" smtClean="0"/>
              <a:t>хазм</a:t>
            </a:r>
            <a:r>
              <a:rPr lang="ru-RU" sz="11200" dirty="0" smtClean="0"/>
              <a:t> </a:t>
            </a:r>
            <a:r>
              <a:rPr lang="ru-RU" sz="11200" dirty="0" err="1" smtClean="0"/>
              <a:t>килиш</a:t>
            </a:r>
            <a:r>
              <a:rPr lang="ru-RU" sz="11200" dirty="0" smtClean="0"/>
              <a:t> </a:t>
            </a:r>
            <a:r>
              <a:rPr lang="ru-RU" sz="11200" dirty="0" err="1" smtClean="0"/>
              <a:t>вазифасини</a:t>
            </a:r>
            <a:r>
              <a:rPr lang="ru-RU" sz="11200" dirty="0" smtClean="0"/>
              <a:t> </a:t>
            </a:r>
            <a:r>
              <a:rPr lang="ru-RU" sz="11200" dirty="0" err="1" smtClean="0"/>
              <a:t>бошкарувчи</a:t>
            </a:r>
            <a:r>
              <a:rPr lang="ru-RU" sz="11200" dirty="0" smtClean="0"/>
              <a:t> </a:t>
            </a:r>
            <a:r>
              <a:rPr lang="ru-RU" sz="11200" dirty="0" err="1" smtClean="0"/>
              <a:t>марказий</a:t>
            </a:r>
            <a:r>
              <a:rPr lang="ru-RU" sz="11200" dirty="0" smtClean="0"/>
              <a:t> </a:t>
            </a:r>
            <a:r>
              <a:rPr lang="ru-RU" sz="11200" dirty="0" err="1" smtClean="0"/>
              <a:t>ва</a:t>
            </a:r>
            <a:r>
              <a:rPr lang="ru-RU" sz="11200" dirty="0" smtClean="0"/>
              <a:t> </a:t>
            </a:r>
            <a:r>
              <a:rPr lang="ru-RU" sz="11200" dirty="0" err="1" smtClean="0"/>
              <a:t>махаллий</a:t>
            </a:r>
            <a:r>
              <a:rPr lang="ru-RU" sz="11200" dirty="0" smtClean="0"/>
              <a:t> </a:t>
            </a:r>
            <a:r>
              <a:rPr lang="ru-RU" sz="11200" dirty="0" err="1" smtClean="0"/>
              <a:t>механизмларнинг</a:t>
            </a:r>
            <a:r>
              <a:rPr lang="ru-RU" sz="11200" dirty="0" smtClean="0"/>
              <a:t> </a:t>
            </a:r>
            <a:r>
              <a:rPr lang="ru-RU" sz="11200" dirty="0" err="1" smtClean="0"/>
              <a:t>бузилиши</a:t>
            </a:r>
            <a:r>
              <a:rPr lang="ru-RU" sz="11200" dirty="0" smtClean="0"/>
              <a:t> </a:t>
            </a:r>
            <a:r>
              <a:rPr lang="ru-RU" sz="11200" dirty="0" err="1" smtClean="0"/>
              <a:t>ётади</a:t>
            </a:r>
            <a:r>
              <a:rPr lang="ru-RU" sz="11200" dirty="0" smtClean="0"/>
              <a:t>. </a:t>
            </a:r>
            <a:r>
              <a:rPr lang="ru-RU" sz="11200" dirty="0" err="1" smtClean="0"/>
              <a:t>Анорексия</a:t>
            </a:r>
            <a:r>
              <a:rPr lang="ru-RU" sz="11200" dirty="0" smtClean="0"/>
              <a:t> </a:t>
            </a:r>
            <a:r>
              <a:rPr lang="ru-RU" sz="11200" dirty="0" err="1" smtClean="0"/>
              <a:t>ошкозон</a:t>
            </a:r>
            <a:r>
              <a:rPr lang="ru-RU" sz="11200" dirty="0" smtClean="0"/>
              <a:t> </a:t>
            </a:r>
            <a:r>
              <a:rPr lang="ru-RU" sz="11200" dirty="0" err="1" smtClean="0"/>
              <a:t>ва</a:t>
            </a:r>
            <a:r>
              <a:rPr lang="ru-RU" sz="11200" dirty="0" smtClean="0"/>
              <a:t> </a:t>
            </a:r>
            <a:r>
              <a:rPr lang="ru-RU" sz="11200" dirty="0" err="1" smtClean="0"/>
              <a:t>ичак</a:t>
            </a:r>
            <a:r>
              <a:rPr lang="ru-RU" sz="11200" dirty="0" smtClean="0"/>
              <a:t> </a:t>
            </a:r>
            <a:r>
              <a:rPr lang="ru-RU" sz="11200" dirty="0" err="1" smtClean="0"/>
              <a:t>усмаси</a:t>
            </a:r>
            <a:r>
              <a:rPr lang="ru-RU" sz="11200" dirty="0" smtClean="0"/>
              <a:t>, </a:t>
            </a:r>
            <a:r>
              <a:rPr lang="ru-RU" sz="11200" dirty="0" err="1" smtClean="0"/>
              <a:t>сурункали</a:t>
            </a:r>
            <a:r>
              <a:rPr lang="ru-RU" sz="11200" dirty="0" smtClean="0"/>
              <a:t> </a:t>
            </a:r>
            <a:r>
              <a:rPr lang="ru-RU" sz="11200" dirty="0" err="1" smtClean="0"/>
              <a:t>атрофик</a:t>
            </a:r>
            <a:r>
              <a:rPr lang="ru-RU" sz="11200" dirty="0" smtClean="0"/>
              <a:t> гастрит, </a:t>
            </a:r>
            <a:r>
              <a:rPr lang="ru-RU" sz="11200" dirty="0" err="1" smtClean="0"/>
              <a:t>привратникнинг</a:t>
            </a:r>
            <a:r>
              <a:rPr lang="ru-RU" sz="11200" dirty="0" smtClean="0"/>
              <a:t> </a:t>
            </a:r>
            <a:r>
              <a:rPr lang="ru-RU" sz="11200" dirty="0" err="1" smtClean="0"/>
              <a:t>торайиши</a:t>
            </a:r>
            <a:r>
              <a:rPr lang="ru-RU" sz="11200" dirty="0" smtClean="0"/>
              <a:t>, </a:t>
            </a:r>
            <a:r>
              <a:rPr lang="ru-RU" sz="11200" dirty="0" err="1" smtClean="0"/>
              <a:t>жигар</a:t>
            </a:r>
            <a:r>
              <a:rPr lang="ru-RU" sz="11200" dirty="0" smtClean="0"/>
              <a:t> </a:t>
            </a:r>
            <a:r>
              <a:rPr lang="ru-RU" sz="11200" dirty="0" err="1" smtClean="0"/>
              <a:t>антитоксик</a:t>
            </a:r>
            <a:r>
              <a:rPr lang="ru-RU" sz="11200" dirty="0" smtClean="0"/>
              <a:t> </a:t>
            </a:r>
            <a:r>
              <a:rPr lang="ru-RU" sz="11200" dirty="0" err="1" smtClean="0"/>
              <a:t>функциясининг</a:t>
            </a:r>
            <a:r>
              <a:rPr lang="ru-RU" sz="11200" dirty="0" smtClean="0"/>
              <a:t> </a:t>
            </a:r>
            <a:r>
              <a:rPr lang="ru-RU" sz="11200" dirty="0" err="1" smtClean="0"/>
              <a:t>бузилиши</a:t>
            </a:r>
            <a:r>
              <a:rPr lang="ru-RU" sz="11200" dirty="0" smtClean="0"/>
              <a:t> (гепатит, цирроз, рак) </a:t>
            </a:r>
            <a:r>
              <a:rPr lang="ru-RU" sz="11200" dirty="0" err="1" smtClean="0"/>
              <a:t>каби</a:t>
            </a:r>
            <a:r>
              <a:rPr lang="ru-RU" sz="11200" dirty="0" smtClean="0"/>
              <a:t> </a:t>
            </a:r>
            <a:r>
              <a:rPr lang="ru-RU" sz="11200" dirty="0" err="1" smtClean="0"/>
              <a:t>касалликларнинг</a:t>
            </a:r>
            <a:r>
              <a:rPr lang="ru-RU" sz="11200" dirty="0" smtClean="0"/>
              <a:t> </a:t>
            </a:r>
            <a:r>
              <a:rPr lang="ru-RU" sz="11200" dirty="0" err="1" smtClean="0"/>
              <a:t>асосий</a:t>
            </a:r>
            <a:r>
              <a:rPr lang="ru-RU" sz="11200" dirty="0" smtClean="0"/>
              <a:t> </a:t>
            </a:r>
            <a:r>
              <a:rPr lang="ru-RU" sz="11200" dirty="0" err="1" smtClean="0"/>
              <a:t>симптоми</a:t>
            </a:r>
            <a:r>
              <a:rPr lang="ru-RU" sz="11200" dirty="0" smtClean="0"/>
              <a:t> </a:t>
            </a:r>
            <a:r>
              <a:rPr lang="ru-RU" sz="11200" dirty="0" err="1" smtClean="0"/>
              <a:t>хисобланади</a:t>
            </a:r>
            <a:r>
              <a:rPr lang="ru-RU" sz="11200" dirty="0" smtClean="0"/>
              <a:t>. </a:t>
            </a:r>
            <a:r>
              <a:rPr lang="ru-RU" sz="11200" dirty="0" err="1" smtClean="0"/>
              <a:t>Айрим</a:t>
            </a:r>
            <a:r>
              <a:rPr lang="ru-RU" sz="11200" dirty="0" smtClean="0"/>
              <a:t> </a:t>
            </a:r>
            <a:r>
              <a:rPr lang="ru-RU" sz="11200" dirty="0" err="1" smtClean="0"/>
              <a:t>касалликларда</a:t>
            </a:r>
            <a:r>
              <a:rPr lang="ru-RU" sz="11200" dirty="0" smtClean="0"/>
              <a:t> </a:t>
            </a:r>
            <a:r>
              <a:rPr lang="ru-RU" sz="11200" dirty="0" err="1" smtClean="0"/>
              <a:t>иштаханинг</a:t>
            </a:r>
            <a:r>
              <a:rPr lang="ru-RU" sz="11200" dirty="0" smtClean="0"/>
              <a:t> </a:t>
            </a:r>
            <a:r>
              <a:rPr lang="ru-RU" sz="11200" dirty="0" err="1" smtClean="0"/>
              <a:t>пасайиши</a:t>
            </a:r>
            <a:r>
              <a:rPr lang="ru-RU" sz="11200" dirty="0" smtClean="0"/>
              <a:t>, </a:t>
            </a:r>
            <a:r>
              <a:rPr lang="ru-RU" sz="11200" dirty="0" err="1" smtClean="0"/>
              <a:t>ёки</a:t>
            </a:r>
            <a:r>
              <a:rPr lang="ru-RU" sz="11200" dirty="0" smtClean="0"/>
              <a:t> </a:t>
            </a:r>
            <a:r>
              <a:rPr lang="ru-RU" sz="11200" dirty="0" err="1" smtClean="0"/>
              <a:t>айниши</a:t>
            </a:r>
            <a:r>
              <a:rPr lang="ru-RU" sz="11200" dirty="0" smtClean="0"/>
              <a:t> </a:t>
            </a:r>
            <a:r>
              <a:rPr lang="ru-RU" sz="11200" dirty="0" err="1" smtClean="0"/>
              <a:t>кузатилади</a:t>
            </a:r>
            <a:r>
              <a:rPr lang="ru-RU" sz="11200" dirty="0" smtClean="0"/>
              <a:t> (</a:t>
            </a:r>
            <a:r>
              <a:rPr lang="ru-RU" sz="11200" dirty="0" err="1" smtClean="0"/>
              <a:t>ошкозон</a:t>
            </a:r>
            <a:r>
              <a:rPr lang="ru-RU" sz="11200" dirty="0" smtClean="0"/>
              <a:t> </a:t>
            </a:r>
            <a:r>
              <a:rPr lang="ru-RU" sz="11200" dirty="0" err="1" smtClean="0"/>
              <a:t>усмасида</a:t>
            </a:r>
            <a:r>
              <a:rPr lang="ru-RU" sz="11200" dirty="0" smtClean="0"/>
              <a:t>, </a:t>
            </a:r>
            <a:r>
              <a:rPr lang="ru-RU" sz="11200" dirty="0" err="1" smtClean="0"/>
              <a:t>анемияда</a:t>
            </a:r>
            <a:r>
              <a:rPr lang="ru-RU" sz="11200" dirty="0" smtClean="0"/>
              <a:t> - </a:t>
            </a:r>
            <a:r>
              <a:rPr lang="ru-RU" sz="11200" dirty="0" err="1" smtClean="0"/>
              <a:t>гуштга</a:t>
            </a:r>
            <a:r>
              <a:rPr lang="ru-RU" sz="11200" dirty="0" smtClean="0"/>
              <a:t>, </a:t>
            </a:r>
            <a:r>
              <a:rPr lang="ru-RU" sz="11200" dirty="0" err="1" smtClean="0"/>
              <a:t>жигар</a:t>
            </a:r>
            <a:r>
              <a:rPr lang="ru-RU" sz="11200" dirty="0" smtClean="0"/>
              <a:t>   </a:t>
            </a:r>
            <a:r>
              <a:rPr lang="ru-RU" sz="11200" dirty="0" err="1" smtClean="0"/>
              <a:t>касалликлари-да-ёглик</a:t>
            </a:r>
            <a:r>
              <a:rPr lang="ru-RU" sz="11200" dirty="0" smtClean="0"/>
              <a:t> </a:t>
            </a:r>
            <a:r>
              <a:rPr lang="ru-RU" sz="11200" dirty="0" err="1" smtClean="0"/>
              <a:t>махсулотларга</a:t>
            </a:r>
            <a:r>
              <a:rPr lang="ru-RU" sz="11200" dirty="0" smtClean="0"/>
              <a:t> </a:t>
            </a:r>
            <a:r>
              <a:rPr lang="ru-RU" sz="11200" dirty="0" err="1" smtClean="0"/>
              <a:t>ва</a:t>
            </a:r>
            <a:r>
              <a:rPr lang="ru-RU" sz="11200" dirty="0" smtClean="0"/>
              <a:t> х.к.).</a:t>
            </a:r>
            <a:r>
              <a:rPr lang="x-none" sz="11200" smtClean="0"/>
              <a:t> </a:t>
            </a:r>
            <a:endParaRPr lang="ru-RU" sz="11200" dirty="0"/>
          </a:p>
        </p:txBody>
      </p:sp>
    </p:spTree>
  </p:cSld>
  <p:clrMapOvr>
    <a:masterClrMapping/>
  </p:clrMapOvr>
  <p:transition>
    <p:wheel spokes="1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785794"/>
            <a:ext cx="8229600" cy="5538806"/>
          </a:xfrm>
        </p:spPr>
        <p:txBody>
          <a:bodyPr>
            <a:normAutofit fontScale="40000" lnSpcReduction="20000"/>
          </a:bodyPr>
          <a:lstStyle/>
          <a:p>
            <a:r>
              <a:rPr lang="x-none" sz="9600" b="1" smtClean="0"/>
              <a:t>Хикичок</a:t>
            </a:r>
            <a:r>
              <a:rPr lang="ru-RU" sz="9600" dirty="0" smtClean="0"/>
              <a:t> - </a:t>
            </a:r>
            <a:r>
              <a:rPr lang="ru-RU" sz="9600" dirty="0" err="1" smtClean="0"/>
              <a:t>нафас</a:t>
            </a:r>
            <a:r>
              <a:rPr lang="ru-RU" sz="9600" dirty="0" smtClean="0"/>
              <a:t> </a:t>
            </a:r>
            <a:r>
              <a:rPr lang="ru-RU" sz="9600" dirty="0" err="1" smtClean="0"/>
              <a:t>маркази</a:t>
            </a:r>
            <a:r>
              <a:rPr lang="ru-RU" sz="9600" dirty="0" smtClean="0"/>
              <a:t>, </a:t>
            </a:r>
            <a:r>
              <a:rPr lang="ru-RU" sz="9600" dirty="0" err="1" smtClean="0"/>
              <a:t>диафрагмал</a:t>
            </a:r>
            <a:r>
              <a:rPr lang="ru-RU" sz="9600" dirty="0" smtClean="0"/>
              <a:t> </a:t>
            </a:r>
            <a:r>
              <a:rPr lang="ru-RU" sz="9600" dirty="0" err="1" smtClean="0"/>
              <a:t>ёки</a:t>
            </a:r>
            <a:r>
              <a:rPr lang="ru-RU" sz="9600" dirty="0" smtClean="0"/>
              <a:t> </a:t>
            </a:r>
            <a:r>
              <a:rPr lang="ru-RU" sz="9600" dirty="0" err="1" smtClean="0"/>
              <a:t>адашган</a:t>
            </a:r>
            <a:r>
              <a:rPr lang="ru-RU" sz="9600" dirty="0" smtClean="0"/>
              <a:t> </a:t>
            </a:r>
            <a:r>
              <a:rPr lang="ru-RU" sz="9600" dirty="0" err="1" smtClean="0"/>
              <a:t>нервларнинг</a:t>
            </a:r>
            <a:r>
              <a:rPr lang="ru-RU" sz="9600" dirty="0" smtClean="0"/>
              <a:t> </a:t>
            </a:r>
            <a:r>
              <a:rPr lang="ru-RU" sz="9600" dirty="0" err="1" smtClean="0"/>
              <a:t>таъсирланишидан</a:t>
            </a:r>
            <a:r>
              <a:rPr lang="ru-RU" sz="9600" dirty="0" smtClean="0"/>
              <a:t> </a:t>
            </a:r>
            <a:r>
              <a:rPr lang="ru-RU" sz="9600" dirty="0" err="1" smtClean="0"/>
              <a:t>юзага</a:t>
            </a:r>
            <a:r>
              <a:rPr lang="ru-RU" sz="9600" dirty="0" smtClean="0"/>
              <a:t> </a:t>
            </a:r>
            <a:r>
              <a:rPr lang="ru-RU" sz="9600" dirty="0" err="1" smtClean="0"/>
              <a:t>келади</a:t>
            </a:r>
            <a:r>
              <a:rPr lang="x-none" sz="9600" smtClean="0"/>
              <a:t>, х</a:t>
            </a:r>
            <a:r>
              <a:rPr lang="ru-RU" sz="9600" dirty="0" err="1" smtClean="0"/>
              <a:t>икичок</a:t>
            </a:r>
            <a:r>
              <a:rPr lang="ru-RU" sz="9600" dirty="0" smtClean="0"/>
              <a:t> </a:t>
            </a:r>
            <a:r>
              <a:rPr lang="ru-RU" sz="9600" dirty="0" err="1" smtClean="0"/>
              <a:t>купинча</a:t>
            </a:r>
            <a:r>
              <a:rPr lang="ru-RU" sz="9600" dirty="0" smtClean="0"/>
              <a:t> диафрагма </a:t>
            </a:r>
            <a:r>
              <a:rPr lang="ru-RU" sz="9600" dirty="0" err="1" smtClean="0"/>
              <a:t>чурраси</a:t>
            </a:r>
            <a:r>
              <a:rPr lang="ru-RU" sz="9600" dirty="0" smtClean="0"/>
              <a:t>, эзофагит, </a:t>
            </a:r>
            <a:r>
              <a:rPr lang="ru-RU" sz="9600" dirty="0" err="1" smtClean="0"/>
              <a:t>кардиал</a:t>
            </a:r>
            <a:r>
              <a:rPr lang="ru-RU" sz="9600" dirty="0" smtClean="0"/>
              <a:t> </a:t>
            </a:r>
            <a:r>
              <a:rPr lang="ru-RU" sz="9600" dirty="0" err="1" smtClean="0"/>
              <a:t>ёки</a:t>
            </a:r>
            <a:r>
              <a:rPr lang="ru-RU" sz="9600" dirty="0" smtClean="0"/>
              <a:t> </a:t>
            </a:r>
            <a:r>
              <a:rPr lang="ru-RU" sz="9600" dirty="0" err="1" smtClean="0"/>
              <a:t>кизилунгач</a:t>
            </a:r>
            <a:r>
              <a:rPr lang="ru-RU" sz="9600" dirty="0" smtClean="0"/>
              <a:t> </a:t>
            </a:r>
            <a:r>
              <a:rPr lang="ru-RU" sz="9600" dirty="0" err="1" smtClean="0"/>
              <a:t>дистал</a:t>
            </a:r>
            <a:r>
              <a:rPr lang="ru-RU" sz="9600" dirty="0" smtClean="0"/>
              <a:t> </a:t>
            </a:r>
            <a:r>
              <a:rPr lang="x-none" sz="9600" smtClean="0"/>
              <a:t>к</a:t>
            </a:r>
            <a:r>
              <a:rPr lang="ru-RU" sz="9600" dirty="0" err="1" smtClean="0"/>
              <a:t>исмининг</a:t>
            </a:r>
            <a:r>
              <a:rPr lang="ru-RU" sz="9600" dirty="0" smtClean="0"/>
              <a:t> </a:t>
            </a:r>
            <a:r>
              <a:rPr lang="ru-RU" sz="9600" dirty="0" err="1" smtClean="0"/>
              <a:t>усмаси</a:t>
            </a:r>
            <a:r>
              <a:rPr lang="ru-RU" sz="9600" dirty="0" smtClean="0"/>
              <a:t>, перитонит </a:t>
            </a:r>
            <a:r>
              <a:rPr lang="ru-RU" sz="9600" dirty="0" err="1" smtClean="0"/>
              <a:t>ва</a:t>
            </a:r>
            <a:r>
              <a:rPr lang="ru-RU" sz="9600" dirty="0" smtClean="0"/>
              <a:t> диафрагма ости </a:t>
            </a:r>
            <a:r>
              <a:rPr lang="ru-RU" sz="9600" dirty="0" err="1" smtClean="0"/>
              <a:t>абсцесси</a:t>
            </a:r>
            <a:r>
              <a:rPr lang="ru-RU" sz="9600" dirty="0" smtClean="0"/>
              <a:t> </a:t>
            </a:r>
            <a:r>
              <a:rPr lang="ru-RU" sz="9600" dirty="0" err="1" smtClean="0"/>
              <a:t>каби</a:t>
            </a:r>
            <a:r>
              <a:rPr lang="ru-RU" sz="9600" dirty="0" smtClean="0"/>
              <a:t> </a:t>
            </a:r>
            <a:r>
              <a:rPr lang="ru-RU" sz="9600" dirty="0" err="1" smtClean="0"/>
              <a:t>касалликларнинг</a:t>
            </a:r>
            <a:r>
              <a:rPr lang="ru-RU" sz="9600" dirty="0" smtClean="0"/>
              <a:t> </a:t>
            </a:r>
            <a:r>
              <a:rPr lang="ru-RU" sz="9600" dirty="0" err="1" smtClean="0"/>
              <a:t>симптоми</a:t>
            </a:r>
            <a:r>
              <a:rPr lang="ru-RU" sz="9600" dirty="0" smtClean="0"/>
              <a:t> </a:t>
            </a:r>
            <a:r>
              <a:rPr lang="ru-RU" sz="9600" dirty="0" err="1" smtClean="0"/>
              <a:t>тарзида</a:t>
            </a:r>
            <a:r>
              <a:rPr lang="ru-RU" sz="9600" dirty="0" smtClean="0"/>
              <a:t> </a:t>
            </a:r>
            <a:r>
              <a:rPr lang="ru-RU" sz="9600" dirty="0" err="1" smtClean="0"/>
              <a:t>кузатилади</a:t>
            </a:r>
            <a:r>
              <a:rPr lang="ru-RU" sz="9600" dirty="0" smtClean="0"/>
              <a:t>.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928670"/>
            <a:ext cx="8229600" cy="5395930"/>
          </a:xfrm>
        </p:spPr>
        <p:txBody>
          <a:bodyPr>
            <a:normAutofit/>
          </a:bodyPr>
          <a:lstStyle/>
          <a:p>
            <a:r>
              <a:rPr lang="ru-RU" sz="3200" b="1" dirty="0" smtClean="0"/>
              <a:t>Тенезм</a:t>
            </a:r>
            <a:r>
              <a:rPr lang="ru-RU" sz="3200" dirty="0" smtClean="0"/>
              <a:t> - «</a:t>
            </a:r>
            <a:r>
              <a:rPr lang="ru-RU" sz="3200" dirty="0" err="1" smtClean="0"/>
              <a:t>ёлгон</a:t>
            </a:r>
            <a:r>
              <a:rPr lang="ru-RU" sz="3200" dirty="0" smtClean="0"/>
              <a:t> </a:t>
            </a:r>
            <a:r>
              <a:rPr lang="ru-RU" sz="3200" dirty="0" err="1" smtClean="0"/>
              <a:t>чакирик</a:t>
            </a:r>
            <a:r>
              <a:rPr lang="ru-RU" sz="3200" dirty="0" smtClean="0"/>
              <a:t>», </a:t>
            </a:r>
            <a:r>
              <a:rPr lang="ru-RU" sz="3200" dirty="0" err="1" smtClean="0"/>
              <a:t>кийновчи</a:t>
            </a:r>
            <a:r>
              <a:rPr lang="ru-RU" sz="3200" dirty="0" smtClean="0"/>
              <a:t> императив дефекация </a:t>
            </a:r>
            <a:r>
              <a:rPr lang="ru-RU" sz="3200" dirty="0" err="1" smtClean="0"/>
              <a:t>актидир</a:t>
            </a:r>
            <a:r>
              <a:rPr lang="ru-RU" sz="3200" dirty="0" smtClean="0"/>
              <a:t>. </a:t>
            </a:r>
            <a:r>
              <a:rPr lang="ru-RU" sz="3200" dirty="0" err="1" smtClean="0"/>
              <a:t>Тенезмнинг</a:t>
            </a:r>
            <a:r>
              <a:rPr lang="ru-RU" sz="3200" dirty="0" smtClean="0"/>
              <a:t> </a:t>
            </a:r>
            <a:r>
              <a:rPr lang="ru-RU" sz="3200" dirty="0" err="1" smtClean="0"/>
              <a:t>келиб</a:t>
            </a:r>
            <a:r>
              <a:rPr lang="ru-RU" sz="3200" dirty="0" smtClean="0"/>
              <a:t> </a:t>
            </a:r>
            <a:r>
              <a:rPr lang="ru-RU" sz="3200" dirty="0" err="1" smtClean="0"/>
              <a:t>чикиш</a:t>
            </a:r>
            <a:r>
              <a:rPr lang="ru-RU" sz="3200" dirty="0" smtClean="0"/>
              <a:t> </a:t>
            </a:r>
            <a:r>
              <a:rPr lang="ru-RU" sz="3200" dirty="0" err="1" smtClean="0"/>
              <a:t>сабаби</a:t>
            </a:r>
            <a:r>
              <a:rPr lang="ru-RU" sz="3200" dirty="0" smtClean="0"/>
              <a:t> </a:t>
            </a:r>
            <a:r>
              <a:rPr lang="ru-RU" sz="3200" dirty="0" err="1" smtClean="0"/>
              <a:t>сигмоидо-ректо-анал</a:t>
            </a:r>
            <a:r>
              <a:rPr lang="ru-RU" sz="3200" dirty="0" smtClean="0"/>
              <a:t> соха нерв </a:t>
            </a:r>
            <a:r>
              <a:rPr lang="ru-RU" sz="3200" dirty="0" err="1" smtClean="0"/>
              <a:t>рецепторларининг</a:t>
            </a:r>
            <a:r>
              <a:rPr lang="ru-RU" sz="3200" dirty="0" smtClean="0"/>
              <a:t> </a:t>
            </a:r>
            <a:r>
              <a:rPr lang="ru-RU" sz="3200" dirty="0" err="1" smtClean="0"/>
              <a:t>доимий</a:t>
            </a:r>
            <a:r>
              <a:rPr lang="ru-RU" sz="3200" dirty="0" smtClean="0"/>
              <a:t> </a:t>
            </a:r>
            <a:r>
              <a:rPr lang="ru-RU" sz="3200" dirty="0" err="1" smtClean="0"/>
              <a:t>таъсирланиб</a:t>
            </a:r>
            <a:r>
              <a:rPr lang="ru-RU" sz="3200" dirty="0" smtClean="0"/>
              <a:t> </a:t>
            </a:r>
            <a:r>
              <a:rPr lang="ru-RU" sz="3200" dirty="0" err="1" smtClean="0"/>
              <a:t>туришидир</a:t>
            </a:r>
            <a:r>
              <a:rPr lang="ru-RU" sz="3200" dirty="0" smtClean="0"/>
              <a:t>. </a:t>
            </a:r>
            <a:r>
              <a:rPr lang="ru-RU" sz="3200" dirty="0" err="1" smtClean="0"/>
              <a:t>Таъсирловчи</a:t>
            </a:r>
            <a:r>
              <a:rPr lang="ru-RU" sz="3200" dirty="0" smtClean="0"/>
              <a:t> </a:t>
            </a:r>
            <a:r>
              <a:rPr lang="ru-RU" sz="3200" dirty="0" err="1" smtClean="0"/>
              <a:t>омиллар</a:t>
            </a:r>
            <a:r>
              <a:rPr lang="ru-RU" sz="3200" dirty="0" smtClean="0"/>
              <a:t> </a:t>
            </a:r>
            <a:r>
              <a:rPr lang="ru-RU" sz="3200" dirty="0" err="1" smtClean="0"/>
              <a:t>куйидагилар</a:t>
            </a:r>
            <a:r>
              <a:rPr lang="ru-RU" sz="3200" dirty="0" smtClean="0"/>
              <a:t> </a:t>
            </a:r>
            <a:r>
              <a:rPr lang="ru-RU" sz="3200" dirty="0" err="1" smtClean="0"/>
              <a:t>булиши</a:t>
            </a:r>
            <a:r>
              <a:rPr lang="ru-RU" sz="3200" dirty="0" smtClean="0"/>
              <a:t> </a:t>
            </a:r>
            <a:r>
              <a:rPr lang="ru-RU" sz="3200" dirty="0" err="1" smtClean="0"/>
              <a:t>мумкин</a:t>
            </a:r>
            <a:r>
              <a:rPr lang="ru-RU" sz="3200" dirty="0" smtClean="0"/>
              <a:t>: </a:t>
            </a:r>
            <a:r>
              <a:rPr lang="ru-RU" sz="3200" dirty="0" err="1" smtClean="0"/>
              <a:t>микроблар</a:t>
            </a:r>
            <a:r>
              <a:rPr lang="ru-RU" sz="3200" dirty="0" smtClean="0"/>
              <a:t>, </a:t>
            </a:r>
            <a:r>
              <a:rPr lang="ru-RU" sz="3200" dirty="0" err="1" smtClean="0"/>
              <a:t>химиявий</a:t>
            </a:r>
            <a:r>
              <a:rPr lang="ru-RU" sz="3200" dirty="0" smtClean="0"/>
              <a:t> </a:t>
            </a:r>
            <a:r>
              <a:rPr lang="ru-RU" sz="3200" dirty="0" err="1" smtClean="0"/>
              <a:t>токсинлар</a:t>
            </a:r>
            <a:r>
              <a:rPr lang="ru-RU" sz="3200" dirty="0" smtClean="0"/>
              <a:t>, </a:t>
            </a:r>
            <a:r>
              <a:rPr lang="ru-RU" sz="3200" dirty="0" err="1" smtClean="0"/>
              <a:t>усмалар</a:t>
            </a:r>
            <a:r>
              <a:rPr lang="ru-RU" sz="3200" dirty="0" smtClean="0"/>
              <a:t>, </a:t>
            </a:r>
            <a:r>
              <a:rPr lang="ru-RU" sz="3200" dirty="0" err="1" smtClean="0"/>
              <a:t>операциядан</a:t>
            </a:r>
            <a:r>
              <a:rPr lang="ru-RU" sz="3200" dirty="0" smtClean="0"/>
              <a:t> </a:t>
            </a:r>
            <a:r>
              <a:rPr lang="ru-RU" sz="3200" dirty="0" err="1" smtClean="0"/>
              <a:t>кейинги</a:t>
            </a:r>
            <a:r>
              <a:rPr lang="ru-RU" sz="3200" dirty="0" smtClean="0"/>
              <a:t> </a:t>
            </a:r>
            <a:r>
              <a:rPr lang="ru-RU" sz="3200" dirty="0" err="1" smtClean="0"/>
              <a:t>чандикли</a:t>
            </a:r>
            <a:r>
              <a:rPr lang="ru-RU" sz="3200" dirty="0" smtClean="0"/>
              <a:t> </a:t>
            </a:r>
            <a:r>
              <a:rPr lang="ru-RU" sz="3200" dirty="0" err="1" smtClean="0"/>
              <a:t>узгаришлар</a:t>
            </a:r>
            <a:r>
              <a:rPr lang="ru-RU" sz="3200" dirty="0" smtClean="0"/>
              <a:t> </a:t>
            </a:r>
            <a:r>
              <a:rPr lang="ru-RU" sz="3200" dirty="0" err="1" smtClean="0"/>
              <a:t>ва</a:t>
            </a:r>
            <a:r>
              <a:rPr lang="ru-RU" sz="3200" dirty="0" smtClean="0"/>
              <a:t> х.к.</a:t>
            </a:r>
          </a:p>
          <a:p>
            <a:endParaRPr lang="ru-RU" sz="3200" dirty="0"/>
          </a:p>
        </p:txBody>
      </p:sp>
    </p:spTree>
  </p:cSld>
  <p:clrMapOvr>
    <a:masterClrMapping/>
  </p:clrMapOvr>
  <p:transition>
    <p:wheel spokes="2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857232"/>
            <a:ext cx="8229600" cy="5467368"/>
          </a:xfrm>
        </p:spPr>
        <p:txBody>
          <a:bodyPr>
            <a:normAutofit fontScale="92500"/>
          </a:bodyPr>
          <a:lstStyle/>
          <a:p>
            <a:r>
              <a:rPr lang="ru-RU" dirty="0" err="1" smtClean="0"/>
              <a:t>Тенезмни</a:t>
            </a:r>
            <a:r>
              <a:rPr lang="ru-RU" dirty="0" smtClean="0"/>
              <a:t>   </a:t>
            </a:r>
            <a:r>
              <a:rPr lang="ru-RU" dirty="0" err="1" smtClean="0"/>
              <a:t>чакирувчи</a:t>
            </a:r>
            <a:r>
              <a:rPr lang="ru-RU" dirty="0" smtClean="0"/>
              <a:t>   </a:t>
            </a:r>
            <a:r>
              <a:rPr lang="ru-RU" dirty="0" err="1" smtClean="0"/>
              <a:t>касалликларга</a:t>
            </a:r>
            <a:r>
              <a:rPr lang="ru-RU" dirty="0" smtClean="0"/>
              <a:t>   </a:t>
            </a:r>
            <a:r>
              <a:rPr lang="ru-RU" dirty="0" err="1" smtClean="0"/>
              <a:t>куйидагилар</a:t>
            </a:r>
            <a:r>
              <a:rPr lang="ru-RU" dirty="0" smtClean="0"/>
              <a:t> </a:t>
            </a:r>
            <a:r>
              <a:rPr lang="ru-RU" dirty="0" err="1" smtClean="0"/>
              <a:t>киради</a:t>
            </a:r>
            <a:r>
              <a:rPr lang="ru-RU" dirty="0" smtClean="0"/>
              <a:t>:</a:t>
            </a:r>
          </a:p>
          <a:p>
            <a:r>
              <a:rPr lang="ru-RU" dirty="0" smtClean="0"/>
              <a:t>1. </a:t>
            </a:r>
            <a:r>
              <a:rPr lang="ru-RU" dirty="0" err="1" smtClean="0"/>
              <a:t>Уткир</a:t>
            </a:r>
            <a:r>
              <a:rPr lang="ru-RU" dirty="0" smtClean="0"/>
              <a:t> </a:t>
            </a:r>
            <a:r>
              <a:rPr lang="ru-RU" dirty="0" err="1" smtClean="0"/>
              <a:t>ичак</a:t>
            </a:r>
            <a:r>
              <a:rPr lang="ru-RU" dirty="0" smtClean="0"/>
              <a:t> </a:t>
            </a:r>
            <a:r>
              <a:rPr lang="ru-RU" dirty="0" err="1" smtClean="0"/>
              <a:t>инфекциялари</a:t>
            </a:r>
            <a:r>
              <a:rPr lang="ru-RU" dirty="0" smtClean="0"/>
              <a:t>- </a:t>
            </a:r>
            <a:r>
              <a:rPr lang="ru-RU" dirty="0" err="1" smtClean="0"/>
              <a:t>ичбуруг</a:t>
            </a:r>
            <a:r>
              <a:rPr lang="ru-RU" dirty="0" smtClean="0"/>
              <a:t>, </a:t>
            </a:r>
            <a:r>
              <a:rPr lang="ru-RU" dirty="0" err="1" smtClean="0"/>
              <a:t>салмонеллез</a:t>
            </a:r>
            <a:r>
              <a:rPr lang="ru-RU" dirty="0" smtClean="0"/>
              <a:t>. </a:t>
            </a:r>
            <a:r>
              <a:rPr lang="ru-RU" dirty="0" err="1" smtClean="0"/>
              <a:t>Булар</a:t>
            </a:r>
            <a:r>
              <a:rPr lang="ru-RU" dirty="0" smtClean="0"/>
              <a:t>   </a:t>
            </a:r>
            <a:r>
              <a:rPr lang="ru-RU" dirty="0" err="1" smtClean="0"/>
              <a:t>йугон</a:t>
            </a:r>
            <a:r>
              <a:rPr lang="ru-RU" dirty="0" smtClean="0"/>
              <a:t>   </a:t>
            </a:r>
            <a:r>
              <a:rPr lang="ru-RU" dirty="0" err="1" smtClean="0"/>
              <a:t>ичакнинг</a:t>
            </a:r>
            <a:r>
              <a:rPr lang="ru-RU" dirty="0" smtClean="0"/>
              <a:t>   </a:t>
            </a:r>
            <a:r>
              <a:rPr lang="ru-RU" dirty="0" err="1" smtClean="0"/>
              <a:t>дистал</a:t>
            </a:r>
            <a:r>
              <a:rPr lang="ru-RU" dirty="0" smtClean="0"/>
              <a:t>   </a:t>
            </a:r>
            <a:r>
              <a:rPr lang="ru-RU" dirty="0" err="1" smtClean="0"/>
              <a:t>кисмини</a:t>
            </a:r>
            <a:r>
              <a:rPr lang="ru-RU" dirty="0" smtClean="0"/>
              <a:t> </a:t>
            </a:r>
            <a:r>
              <a:rPr lang="ru-RU" dirty="0" err="1" smtClean="0"/>
              <a:t>жарохатлайди</a:t>
            </a:r>
            <a:r>
              <a:rPr lang="ru-RU" dirty="0" smtClean="0"/>
              <a:t>.</a:t>
            </a:r>
          </a:p>
          <a:p>
            <a:r>
              <a:rPr lang="ru-RU" dirty="0" smtClean="0"/>
              <a:t>2. </a:t>
            </a:r>
            <a:r>
              <a:rPr lang="ru-RU" dirty="0" err="1" smtClean="0"/>
              <a:t>Сурункали</a:t>
            </a:r>
            <a:r>
              <a:rPr lang="ru-RU" dirty="0" smtClean="0"/>
              <a:t> </a:t>
            </a:r>
            <a:r>
              <a:rPr lang="ru-RU" dirty="0" err="1" smtClean="0"/>
              <a:t>колитлар</a:t>
            </a:r>
            <a:endParaRPr lang="ru-RU" dirty="0" smtClean="0"/>
          </a:p>
          <a:p>
            <a:r>
              <a:rPr lang="ru-RU" dirty="0" smtClean="0"/>
              <a:t>3. </a:t>
            </a:r>
            <a:r>
              <a:rPr lang="ru-RU" dirty="0" err="1" smtClean="0"/>
              <a:t>Носпецифик</a:t>
            </a:r>
            <a:r>
              <a:rPr lang="ru-RU" dirty="0" smtClean="0"/>
              <a:t> </a:t>
            </a:r>
            <a:r>
              <a:rPr lang="ru-RU" dirty="0" err="1" smtClean="0"/>
              <a:t>ярали</a:t>
            </a:r>
            <a:r>
              <a:rPr lang="ru-RU" dirty="0" smtClean="0"/>
              <a:t> колит </a:t>
            </a:r>
            <a:r>
              <a:rPr lang="ru-RU" dirty="0" err="1" smtClean="0"/>
              <a:t>кузиш</a:t>
            </a:r>
            <a:r>
              <a:rPr lang="ru-RU" dirty="0" smtClean="0"/>
              <a:t> </a:t>
            </a:r>
            <a:r>
              <a:rPr lang="ru-RU" dirty="0" err="1" smtClean="0"/>
              <a:t>даврида</a:t>
            </a:r>
            <a:endParaRPr lang="ru-RU" dirty="0" smtClean="0"/>
          </a:p>
          <a:p>
            <a:r>
              <a:rPr lang="ru-RU" dirty="0" smtClean="0"/>
              <a:t>4. </a:t>
            </a:r>
            <a:r>
              <a:rPr lang="ru-RU" dirty="0" err="1" smtClean="0"/>
              <a:t>Сигмасимон</a:t>
            </a:r>
            <a:r>
              <a:rPr lang="ru-RU" dirty="0" smtClean="0"/>
              <a:t> </a:t>
            </a:r>
            <a:r>
              <a:rPr lang="ru-RU" dirty="0" err="1" smtClean="0"/>
              <a:t>ва</a:t>
            </a:r>
            <a:r>
              <a:rPr lang="ru-RU" dirty="0" smtClean="0"/>
              <a:t> </a:t>
            </a:r>
            <a:r>
              <a:rPr lang="ru-RU" dirty="0" err="1" smtClean="0"/>
              <a:t>тугри</a:t>
            </a:r>
            <a:r>
              <a:rPr lang="ru-RU" dirty="0" smtClean="0"/>
              <a:t> </a:t>
            </a:r>
            <a:r>
              <a:rPr lang="ru-RU" dirty="0" err="1" smtClean="0"/>
              <a:t>ичакнинг</a:t>
            </a:r>
            <a:r>
              <a:rPr lang="ru-RU" dirty="0" smtClean="0"/>
              <a:t> </a:t>
            </a:r>
            <a:r>
              <a:rPr lang="ru-RU" dirty="0" err="1" smtClean="0"/>
              <a:t>усмаси</a:t>
            </a:r>
            <a:endParaRPr lang="ru-RU" dirty="0" smtClean="0"/>
          </a:p>
          <a:p>
            <a:r>
              <a:rPr lang="ru-RU" dirty="0" smtClean="0"/>
              <a:t>5. </a:t>
            </a:r>
            <a:r>
              <a:rPr lang="ru-RU" dirty="0" err="1" smtClean="0"/>
              <a:t>Сурункали</a:t>
            </a:r>
            <a:r>
              <a:rPr lang="ru-RU" dirty="0" smtClean="0"/>
              <a:t> парапроктит, </a:t>
            </a:r>
            <a:r>
              <a:rPr lang="ru-RU" dirty="0" err="1" smtClean="0"/>
              <a:t>бавосил</a:t>
            </a:r>
            <a:endParaRPr lang="ru-RU" dirty="0" smtClean="0"/>
          </a:p>
          <a:p>
            <a:r>
              <a:rPr lang="ru-RU" dirty="0" smtClean="0"/>
              <a:t>6. </a:t>
            </a:r>
            <a:r>
              <a:rPr lang="ru-RU" dirty="0" err="1" smtClean="0"/>
              <a:t>Аденомэктомия</a:t>
            </a:r>
            <a:r>
              <a:rPr lang="ru-RU" dirty="0" smtClean="0"/>
              <a:t>, </a:t>
            </a:r>
            <a:r>
              <a:rPr lang="ru-RU" dirty="0" err="1" smtClean="0"/>
              <a:t>долихосигма</a:t>
            </a:r>
            <a:r>
              <a:rPr lang="ru-RU" dirty="0" smtClean="0"/>
              <a:t> </a:t>
            </a:r>
            <a:r>
              <a:rPr lang="ru-RU" dirty="0" err="1" smtClean="0"/>
              <a:t>холатларида</a:t>
            </a:r>
            <a:r>
              <a:rPr lang="ru-RU" dirty="0" smtClean="0"/>
              <a:t> Тенезм - </a:t>
            </a:r>
            <a:r>
              <a:rPr lang="ru-RU" dirty="0" err="1" smtClean="0"/>
              <a:t>бу</a:t>
            </a:r>
            <a:r>
              <a:rPr lang="ru-RU" dirty="0" smtClean="0"/>
              <a:t> </a:t>
            </a:r>
            <a:r>
              <a:rPr lang="ru-RU" dirty="0" err="1" smtClean="0"/>
              <a:t>етакчи</a:t>
            </a:r>
            <a:r>
              <a:rPr lang="ru-RU" dirty="0" smtClean="0"/>
              <a:t> </a:t>
            </a:r>
            <a:r>
              <a:rPr lang="ru-RU" dirty="0" err="1" smtClean="0"/>
              <a:t>симптомлардан</a:t>
            </a:r>
            <a:r>
              <a:rPr lang="ru-RU" dirty="0" smtClean="0"/>
              <a:t> </a:t>
            </a:r>
            <a:r>
              <a:rPr lang="ru-RU" dirty="0" err="1" smtClean="0"/>
              <a:t>бири</a:t>
            </a:r>
            <a:r>
              <a:rPr lang="ru-RU" dirty="0" smtClean="0"/>
              <a:t> </a:t>
            </a:r>
            <a:r>
              <a:rPr lang="ru-RU" dirty="0" err="1" smtClean="0"/>
              <a:t>булиб</a:t>
            </a:r>
            <a:r>
              <a:rPr lang="ru-RU" dirty="0" smtClean="0"/>
              <a:t>, </a:t>
            </a:r>
            <a:r>
              <a:rPr lang="ru-RU" dirty="0" err="1" smtClean="0"/>
              <a:t>беморларни</a:t>
            </a:r>
            <a:r>
              <a:rPr lang="ru-RU" dirty="0" smtClean="0"/>
              <a:t> </a:t>
            </a:r>
            <a:r>
              <a:rPr lang="ru-RU" dirty="0" err="1" smtClean="0"/>
              <a:t>тулик</a:t>
            </a:r>
            <a:r>
              <a:rPr lang="ru-RU" dirty="0" smtClean="0"/>
              <a:t> </a:t>
            </a:r>
            <a:r>
              <a:rPr lang="ru-RU" dirty="0" err="1" smtClean="0"/>
              <a:t>текшириб</a:t>
            </a:r>
            <a:r>
              <a:rPr lang="ru-RU" dirty="0" smtClean="0"/>
              <a:t> </a:t>
            </a:r>
            <a:r>
              <a:rPr lang="ru-RU" dirty="0" err="1" smtClean="0"/>
              <a:t>куришни</a:t>
            </a:r>
            <a:r>
              <a:rPr lang="ru-RU" dirty="0" smtClean="0"/>
              <a:t> </a:t>
            </a:r>
            <a:r>
              <a:rPr lang="ru-RU" dirty="0" err="1" smtClean="0"/>
              <a:t>талаб</a:t>
            </a:r>
            <a:r>
              <a:rPr lang="ru-RU" dirty="0" smtClean="0"/>
              <a:t> </a:t>
            </a:r>
            <a:r>
              <a:rPr lang="ru-RU" dirty="0" err="1" smtClean="0"/>
              <a:t>этади</a:t>
            </a:r>
            <a:r>
              <a:rPr lang="ru-RU" dirty="0" smtClean="0"/>
              <a:t> </a:t>
            </a:r>
            <a:r>
              <a:rPr lang="ru-RU" dirty="0" err="1" smtClean="0"/>
              <a:t>ва</a:t>
            </a:r>
            <a:r>
              <a:rPr lang="ru-RU" dirty="0" smtClean="0"/>
              <a:t> </a:t>
            </a:r>
            <a:r>
              <a:rPr lang="ru-RU" dirty="0" err="1" smtClean="0"/>
              <a:t>асосий</a:t>
            </a:r>
            <a:r>
              <a:rPr lang="ru-RU" dirty="0" smtClean="0"/>
              <a:t> </a:t>
            </a:r>
            <a:r>
              <a:rPr lang="ru-RU" dirty="0" err="1" smtClean="0"/>
              <a:t>текшириш</a:t>
            </a:r>
            <a:r>
              <a:rPr lang="ru-RU" dirty="0" smtClean="0"/>
              <a:t> </a:t>
            </a:r>
            <a:r>
              <a:rPr lang="ru-RU" dirty="0" err="1" smtClean="0"/>
              <a:t>учун</a:t>
            </a:r>
            <a:r>
              <a:rPr lang="ru-RU" dirty="0" smtClean="0"/>
              <a:t> </a:t>
            </a:r>
            <a:r>
              <a:rPr lang="ru-RU" dirty="0" err="1" smtClean="0"/>
              <a:t>ректороманоскопия</a:t>
            </a:r>
            <a:r>
              <a:rPr lang="ru-RU" dirty="0" smtClean="0"/>
              <a:t> </a:t>
            </a:r>
            <a:r>
              <a:rPr lang="ru-RU" dirty="0" err="1" smtClean="0"/>
              <a:t>тавсия</a:t>
            </a:r>
            <a:r>
              <a:rPr lang="ru-RU" dirty="0" smtClean="0"/>
              <a:t> </a:t>
            </a:r>
            <a:r>
              <a:rPr lang="ru-RU" dirty="0" err="1" smtClean="0"/>
              <a:t>этилади</a:t>
            </a:r>
            <a:r>
              <a:rPr lang="ru-RU" dirty="0" smtClean="0"/>
              <a:t>.</a:t>
            </a:r>
          </a:p>
          <a:p>
            <a:endParaRPr lang="ru-RU" dirty="0"/>
          </a:p>
        </p:txBody>
      </p:sp>
    </p:spTree>
  </p:cSld>
  <p:clrMapOvr>
    <a:masterClrMapping/>
  </p:clrMapOvr>
  <p:transition>
    <p:wheel spokes="3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928670"/>
            <a:ext cx="8229600" cy="5395930"/>
          </a:xfrm>
        </p:spPr>
        <p:txBody>
          <a:bodyPr>
            <a:normAutofit fontScale="92500"/>
          </a:bodyPr>
          <a:lstStyle/>
          <a:p>
            <a:r>
              <a:rPr lang="ru-RU" dirty="0" err="1" smtClean="0"/>
              <a:t>Тилдаги</a:t>
            </a:r>
            <a:r>
              <a:rPr lang="ru-RU" dirty="0" smtClean="0"/>
              <a:t> </a:t>
            </a:r>
            <a:r>
              <a:rPr lang="ru-RU" dirty="0" err="1" smtClean="0"/>
              <a:t>узгаришлар</a:t>
            </a:r>
            <a:r>
              <a:rPr lang="ru-RU" dirty="0" smtClean="0"/>
              <a:t> </a:t>
            </a:r>
            <a:r>
              <a:rPr lang="ru-RU" dirty="0" err="1" smtClean="0"/>
              <a:t>ма</a:t>
            </a:r>
            <a:r>
              <a:rPr lang="x-none" smtClean="0"/>
              <a:t>х</a:t>
            </a:r>
            <a:r>
              <a:rPr lang="ru-RU" dirty="0" err="1" smtClean="0"/>
              <a:t>аллий</a:t>
            </a:r>
            <a:r>
              <a:rPr lang="ru-RU" dirty="0" smtClean="0"/>
              <a:t> </a:t>
            </a:r>
            <a:r>
              <a:rPr lang="ru-RU" dirty="0" err="1" smtClean="0"/>
              <a:t>огиз</a:t>
            </a:r>
            <a:r>
              <a:rPr lang="ru-RU" dirty="0" smtClean="0"/>
              <a:t> </a:t>
            </a:r>
            <a:r>
              <a:rPr lang="ru-RU" dirty="0" err="1" smtClean="0"/>
              <a:t>бушлигидаги</a:t>
            </a:r>
            <a:r>
              <a:rPr lang="ru-RU" dirty="0" smtClean="0"/>
              <a:t> </a:t>
            </a:r>
            <a:r>
              <a:rPr lang="ru-RU" dirty="0" err="1" smtClean="0"/>
              <a:t>патологик</a:t>
            </a:r>
            <a:r>
              <a:rPr lang="ru-RU" dirty="0" smtClean="0"/>
              <a:t> </a:t>
            </a:r>
            <a:r>
              <a:rPr lang="ru-RU" dirty="0" err="1" smtClean="0"/>
              <a:t>узгаришлар</a:t>
            </a:r>
            <a:r>
              <a:rPr lang="ru-RU" dirty="0" smtClean="0"/>
              <a:t> </a:t>
            </a:r>
            <a:r>
              <a:rPr lang="ru-RU" dirty="0" err="1" smtClean="0"/>
              <a:t>ва</a:t>
            </a:r>
            <a:r>
              <a:rPr lang="ru-RU" dirty="0" smtClean="0"/>
              <a:t> </a:t>
            </a:r>
            <a:r>
              <a:rPr lang="ru-RU" dirty="0" err="1" smtClean="0"/>
              <a:t>организмнинг</a:t>
            </a:r>
            <a:r>
              <a:rPr lang="ru-RU" dirty="0" smtClean="0"/>
              <a:t> </a:t>
            </a:r>
            <a:r>
              <a:rPr lang="ru-RU" dirty="0" err="1" smtClean="0"/>
              <a:t>умумий</a:t>
            </a:r>
            <a:r>
              <a:rPr lang="ru-RU" dirty="0" smtClean="0"/>
              <a:t> </a:t>
            </a:r>
            <a:r>
              <a:rPr lang="ru-RU" dirty="0" err="1" smtClean="0"/>
              <a:t>касалликлари</a:t>
            </a:r>
            <a:r>
              <a:rPr lang="ru-RU" dirty="0" smtClean="0"/>
              <a:t> </a:t>
            </a:r>
            <a:r>
              <a:rPr lang="ru-RU" dirty="0" err="1" smtClean="0"/>
              <a:t>натижасида</a:t>
            </a:r>
            <a:r>
              <a:rPr lang="ru-RU" dirty="0" smtClean="0"/>
              <a:t> </a:t>
            </a:r>
            <a:r>
              <a:rPr lang="ru-RU" dirty="0" err="1" smtClean="0"/>
              <a:t>булиши</a:t>
            </a:r>
            <a:r>
              <a:rPr lang="ru-RU" dirty="0" smtClean="0"/>
              <a:t> </a:t>
            </a:r>
            <a:r>
              <a:rPr lang="ru-RU" dirty="0" err="1" smtClean="0"/>
              <a:t>мумкин</a:t>
            </a:r>
            <a:r>
              <a:rPr lang="ru-RU" dirty="0" smtClean="0"/>
              <a:t>. </a:t>
            </a:r>
            <a:r>
              <a:rPr lang="ru-RU" dirty="0" err="1" smtClean="0"/>
              <a:t>Тилнинг</a:t>
            </a:r>
            <a:r>
              <a:rPr lang="ru-RU" dirty="0" smtClean="0"/>
              <a:t> ранги </a:t>
            </a:r>
            <a:r>
              <a:rPr lang="ru-RU" dirty="0" err="1" smtClean="0"/>
              <a:t>одатда</a:t>
            </a:r>
            <a:r>
              <a:rPr lang="ru-RU" dirty="0" smtClean="0"/>
              <a:t> </a:t>
            </a:r>
            <a:r>
              <a:rPr lang="ru-RU" dirty="0" err="1" smtClean="0"/>
              <a:t>пушти</a:t>
            </a:r>
            <a:r>
              <a:rPr lang="ru-RU" dirty="0" smtClean="0"/>
              <a:t> </a:t>
            </a:r>
            <a:r>
              <a:rPr lang="ru-RU" dirty="0" err="1" smtClean="0"/>
              <a:t>рангда</a:t>
            </a:r>
            <a:r>
              <a:rPr lang="ru-RU" dirty="0" smtClean="0"/>
              <a:t> </a:t>
            </a:r>
            <a:r>
              <a:rPr lang="ru-RU" dirty="0" err="1" smtClean="0"/>
              <a:t>булиб</a:t>
            </a:r>
            <a:r>
              <a:rPr lang="ru-RU" dirty="0" smtClean="0"/>
              <a:t>, </a:t>
            </a:r>
            <a:r>
              <a:rPr lang="ru-RU" dirty="0" err="1" smtClean="0"/>
              <a:t>анемияда</a:t>
            </a:r>
            <a:r>
              <a:rPr lang="ru-RU" dirty="0" smtClean="0"/>
              <a:t>, </a:t>
            </a:r>
            <a:r>
              <a:rPr lang="ru-RU" dirty="0" err="1" smtClean="0"/>
              <a:t>жигар</a:t>
            </a:r>
            <a:r>
              <a:rPr lang="ru-RU" dirty="0" smtClean="0"/>
              <a:t> </a:t>
            </a:r>
            <a:r>
              <a:rPr lang="ru-RU" dirty="0" err="1" smtClean="0"/>
              <a:t>циррозида</a:t>
            </a:r>
            <a:r>
              <a:rPr lang="ru-RU" dirty="0" smtClean="0"/>
              <a:t> малина </a:t>
            </a:r>
            <a:r>
              <a:rPr lang="ru-RU" dirty="0" err="1" smtClean="0"/>
              <a:t>рангида</a:t>
            </a:r>
            <a:r>
              <a:rPr lang="ru-RU" dirty="0" smtClean="0"/>
              <a:t>, </a:t>
            </a:r>
            <a:r>
              <a:rPr lang="ru-RU" dirty="0" err="1" smtClean="0"/>
              <a:t>глосситларда</a:t>
            </a:r>
            <a:r>
              <a:rPr lang="ru-RU" dirty="0" smtClean="0"/>
              <a:t>, </a:t>
            </a:r>
            <a:r>
              <a:rPr lang="ru-RU" dirty="0" err="1" smtClean="0"/>
              <a:t>пеллаграда</a:t>
            </a:r>
            <a:r>
              <a:rPr lang="ru-RU" dirty="0" smtClean="0"/>
              <a:t> </a:t>
            </a:r>
            <a:r>
              <a:rPr lang="ru-RU" dirty="0" err="1" smtClean="0"/>
              <a:t>эса</a:t>
            </a:r>
            <a:r>
              <a:rPr lang="ru-RU" dirty="0" smtClean="0"/>
              <a:t> </a:t>
            </a:r>
            <a:r>
              <a:rPr lang="ru-RU" dirty="0" err="1" smtClean="0"/>
              <a:t>оч</a:t>
            </a:r>
            <a:r>
              <a:rPr lang="ru-RU" dirty="0" smtClean="0"/>
              <a:t> кизил </a:t>
            </a:r>
            <a:r>
              <a:rPr lang="ru-RU" dirty="0" err="1" smtClean="0"/>
              <a:t>рангда</a:t>
            </a:r>
            <a:r>
              <a:rPr lang="ru-RU" dirty="0" smtClean="0"/>
              <a:t> </a:t>
            </a:r>
            <a:r>
              <a:rPr lang="ru-RU" dirty="0" err="1" smtClean="0"/>
              <a:t>булади</a:t>
            </a:r>
            <a:r>
              <a:rPr lang="ru-RU" dirty="0" smtClean="0"/>
              <a:t>. </a:t>
            </a:r>
            <a:r>
              <a:rPr lang="ru-RU" dirty="0" err="1" smtClean="0"/>
              <a:t>Тил</a:t>
            </a:r>
            <a:r>
              <a:rPr lang="ru-RU" dirty="0" smtClean="0"/>
              <a:t> </a:t>
            </a:r>
            <a:r>
              <a:rPr lang="ru-RU" dirty="0" err="1" smtClean="0"/>
              <a:t>сургичларининг</a:t>
            </a:r>
            <a:r>
              <a:rPr lang="ru-RU" dirty="0" smtClean="0"/>
              <a:t>     </a:t>
            </a:r>
            <a:r>
              <a:rPr lang="ru-RU" dirty="0" err="1" smtClean="0"/>
              <a:t>яссиланиши</a:t>
            </a:r>
            <a:r>
              <a:rPr lang="ru-RU" dirty="0" smtClean="0"/>
              <a:t>     </a:t>
            </a:r>
            <a:r>
              <a:rPr lang="ru-RU" dirty="0" err="1" smtClean="0"/>
              <a:t>пернициоз</a:t>
            </a:r>
            <a:r>
              <a:rPr lang="ru-RU" dirty="0" smtClean="0"/>
              <a:t>,     </a:t>
            </a:r>
            <a:r>
              <a:rPr lang="ru-RU" dirty="0" err="1" smtClean="0"/>
              <a:t>темир</a:t>
            </a:r>
            <a:r>
              <a:rPr lang="ru-RU" dirty="0" smtClean="0"/>
              <a:t> </a:t>
            </a:r>
            <a:r>
              <a:rPr lang="ru-RU" dirty="0" err="1" smtClean="0"/>
              <a:t>етишмовчилиги</a:t>
            </a:r>
            <a:r>
              <a:rPr lang="ru-RU" dirty="0" smtClean="0"/>
              <a:t>       </a:t>
            </a:r>
            <a:r>
              <a:rPr lang="ru-RU" dirty="0" err="1" smtClean="0"/>
              <a:t>анемияларида</a:t>
            </a:r>
            <a:r>
              <a:rPr lang="ru-RU" dirty="0" smtClean="0"/>
              <a:t>,       </a:t>
            </a:r>
            <a:r>
              <a:rPr lang="ru-RU" dirty="0" err="1" smtClean="0"/>
              <a:t>ахлоргидрияда</a:t>
            </a:r>
            <a:r>
              <a:rPr lang="ru-RU" dirty="0" smtClean="0"/>
              <a:t>, </a:t>
            </a:r>
            <a:r>
              <a:rPr lang="ru-RU" dirty="0" err="1" smtClean="0"/>
              <a:t>гиповитаминозда</a:t>
            </a:r>
            <a:r>
              <a:rPr lang="ru-RU" dirty="0" smtClean="0"/>
              <a:t> </a:t>
            </a:r>
            <a:r>
              <a:rPr lang="ru-RU" dirty="0" err="1" smtClean="0"/>
              <a:t>кузатилади</a:t>
            </a:r>
            <a:r>
              <a:rPr lang="ru-RU" dirty="0" smtClean="0"/>
              <a:t>.</a:t>
            </a:r>
          </a:p>
          <a:p>
            <a:r>
              <a:rPr lang="ru-RU" dirty="0" err="1" smtClean="0"/>
              <a:t>Тилдаги</a:t>
            </a:r>
            <a:r>
              <a:rPr lang="ru-RU" dirty="0" smtClean="0"/>
              <a:t> </a:t>
            </a:r>
            <a:r>
              <a:rPr lang="ru-RU" dirty="0" err="1" smtClean="0"/>
              <a:t>карашлар</a:t>
            </a:r>
            <a:r>
              <a:rPr lang="ru-RU" dirty="0" smtClean="0"/>
              <a:t> </a:t>
            </a:r>
            <a:r>
              <a:rPr lang="ru-RU" dirty="0" err="1" smtClean="0"/>
              <a:t>турли</a:t>
            </a:r>
            <a:r>
              <a:rPr lang="ru-RU" dirty="0" smtClean="0"/>
              <a:t> </a:t>
            </a:r>
            <a:r>
              <a:rPr lang="ru-RU" dirty="0" err="1" smtClean="0"/>
              <a:t>касалликларда</a:t>
            </a:r>
            <a:r>
              <a:rPr lang="ru-RU" dirty="0" smtClean="0"/>
              <a:t> </a:t>
            </a:r>
            <a:r>
              <a:rPr lang="ru-RU" dirty="0" err="1" smtClean="0"/>
              <a:t>пайдо</a:t>
            </a:r>
            <a:r>
              <a:rPr lang="ru-RU" dirty="0" smtClean="0"/>
              <a:t> </a:t>
            </a:r>
            <a:r>
              <a:rPr lang="ru-RU" dirty="0" err="1" smtClean="0"/>
              <a:t>буладиган</a:t>
            </a:r>
            <a:r>
              <a:rPr lang="ru-RU" dirty="0" smtClean="0"/>
              <a:t>   </a:t>
            </a:r>
            <a:r>
              <a:rPr lang="ru-RU" dirty="0" err="1" smtClean="0"/>
              <a:t>носпецифик</a:t>
            </a:r>
            <a:r>
              <a:rPr lang="ru-RU" dirty="0" smtClean="0"/>
              <a:t>   </a:t>
            </a:r>
            <a:r>
              <a:rPr lang="ru-RU" dirty="0" err="1" smtClean="0"/>
              <a:t>белги</a:t>
            </a:r>
            <a:r>
              <a:rPr lang="ru-RU" dirty="0" smtClean="0"/>
              <a:t>   </a:t>
            </a:r>
            <a:r>
              <a:rPr lang="ru-RU" dirty="0" err="1" smtClean="0"/>
              <a:t>хисобланади</a:t>
            </a:r>
            <a:r>
              <a:rPr lang="ru-RU" dirty="0" smtClean="0"/>
              <a:t>. </a:t>
            </a:r>
            <a:r>
              <a:rPr lang="ru-RU" dirty="0" err="1" smtClean="0"/>
              <a:t>Тилдаги</a:t>
            </a:r>
            <a:r>
              <a:rPr lang="ru-RU" dirty="0" smtClean="0"/>
              <a:t> </a:t>
            </a:r>
            <a:r>
              <a:rPr lang="ru-RU" dirty="0" err="1" smtClean="0"/>
              <a:t>карашнинг</a:t>
            </a:r>
            <a:r>
              <a:rPr lang="ru-RU" dirty="0" smtClean="0"/>
              <a:t> </a:t>
            </a:r>
            <a:r>
              <a:rPr lang="ru-RU" dirty="0" err="1" smtClean="0"/>
              <a:t>саргимтир</a:t>
            </a:r>
            <a:r>
              <a:rPr lang="ru-RU" dirty="0" smtClean="0"/>
              <a:t> </a:t>
            </a:r>
            <a:r>
              <a:rPr lang="ru-RU" dirty="0" err="1" smtClean="0"/>
              <a:t>тусда</a:t>
            </a:r>
            <a:r>
              <a:rPr lang="ru-RU" dirty="0" smtClean="0"/>
              <a:t> </a:t>
            </a:r>
            <a:r>
              <a:rPr lang="ru-RU" dirty="0" err="1" smtClean="0"/>
              <a:t>булиши</a:t>
            </a:r>
            <a:r>
              <a:rPr lang="ru-RU" dirty="0" smtClean="0"/>
              <a:t> </a:t>
            </a:r>
            <a:r>
              <a:rPr lang="ru-RU" dirty="0" err="1" smtClean="0"/>
              <a:t>купинча</a:t>
            </a:r>
            <a:r>
              <a:rPr lang="ru-RU" dirty="0" smtClean="0"/>
              <a:t> </a:t>
            </a:r>
            <a:r>
              <a:rPr lang="ru-RU" dirty="0" err="1" smtClean="0"/>
              <a:t>гепатитларда</a:t>
            </a:r>
            <a:r>
              <a:rPr lang="ru-RU" dirty="0" smtClean="0"/>
              <a:t>, </a:t>
            </a:r>
            <a:r>
              <a:rPr lang="ru-RU" dirty="0" err="1" smtClean="0"/>
              <a:t>корамтир</a:t>
            </a:r>
            <a:r>
              <a:rPr lang="ru-RU" dirty="0" smtClean="0"/>
              <a:t> </a:t>
            </a:r>
            <a:r>
              <a:rPr lang="ru-RU" dirty="0" err="1" smtClean="0"/>
              <a:t>туси</a:t>
            </a:r>
            <a:r>
              <a:rPr lang="ru-RU" dirty="0" smtClean="0"/>
              <a:t> </a:t>
            </a:r>
            <a:r>
              <a:rPr lang="ru-RU" dirty="0" err="1" smtClean="0"/>
              <a:t>тил</a:t>
            </a:r>
            <a:r>
              <a:rPr lang="ru-RU" dirty="0" smtClean="0"/>
              <a:t> </a:t>
            </a:r>
            <a:r>
              <a:rPr lang="ru-RU" dirty="0" err="1" smtClean="0"/>
              <a:t>сургичларининг</a:t>
            </a:r>
            <a:r>
              <a:rPr lang="ru-RU" dirty="0" smtClean="0"/>
              <a:t> </a:t>
            </a:r>
            <a:r>
              <a:rPr lang="ru-RU" dirty="0" err="1" smtClean="0"/>
              <a:t>замбуругли</a:t>
            </a:r>
            <a:r>
              <a:rPr lang="ru-RU" dirty="0" smtClean="0"/>
              <a:t> </a:t>
            </a:r>
            <a:r>
              <a:rPr lang="ru-RU" dirty="0" err="1" smtClean="0"/>
              <a:t>касаллик-ларида</a:t>
            </a:r>
            <a:r>
              <a:rPr lang="ru-RU" dirty="0" smtClean="0"/>
              <a:t> </a:t>
            </a:r>
            <a:r>
              <a:rPr lang="ru-RU" dirty="0" err="1" smtClean="0"/>
              <a:t>учрайди</a:t>
            </a:r>
            <a:r>
              <a:rPr lang="ru-RU" dirty="0" smtClean="0"/>
              <a:t>.</a:t>
            </a:r>
          </a:p>
          <a:p>
            <a:endParaRPr lang="ru-RU" dirty="0"/>
          </a:p>
        </p:txBody>
      </p:sp>
    </p:spTree>
  </p:cSld>
  <p:clrMapOvr>
    <a:masterClrMapping/>
  </p:clrMapOvr>
  <p:transition>
    <p:wheel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857232"/>
            <a:ext cx="8229600" cy="5467368"/>
          </a:xfrm>
        </p:spPr>
        <p:txBody>
          <a:bodyPr>
            <a:normAutofit fontScale="85000" lnSpcReduction="10000"/>
          </a:bodyPr>
          <a:lstStyle/>
          <a:p>
            <a:r>
              <a:rPr lang="ru-RU" b="1" dirty="0" err="1" smtClean="0"/>
              <a:t>НР-инфекцияни</a:t>
            </a:r>
            <a:r>
              <a:rPr lang="ru-RU" b="1" dirty="0" smtClean="0"/>
              <a:t> </a:t>
            </a:r>
            <a:r>
              <a:rPr lang="ru-RU" b="1" dirty="0" err="1" smtClean="0"/>
              <a:t>даволашнинг</a:t>
            </a:r>
            <a:r>
              <a:rPr lang="ru-RU" b="1" dirty="0" smtClean="0"/>
              <a:t> </a:t>
            </a:r>
            <a:r>
              <a:rPr lang="ru-RU" b="1" dirty="0" err="1" smtClean="0"/>
              <a:t>асосий</a:t>
            </a:r>
            <a:r>
              <a:rPr lang="ru-RU" dirty="0" smtClean="0"/>
              <a:t> </a:t>
            </a:r>
            <a:r>
              <a:rPr lang="ru-RU" b="1" dirty="0" err="1" smtClean="0"/>
              <a:t>схемалари</a:t>
            </a:r>
            <a:r>
              <a:rPr lang="ru-RU" b="1" dirty="0" smtClean="0"/>
              <a:t>.</a:t>
            </a:r>
            <a:endParaRPr lang="ru-RU" dirty="0" smtClean="0"/>
          </a:p>
          <a:p>
            <a:r>
              <a:rPr lang="x-none" smtClean="0"/>
              <a:t>        </a:t>
            </a:r>
            <a:r>
              <a:rPr lang="ru-RU" dirty="0" smtClean="0"/>
              <a:t>1. </a:t>
            </a:r>
            <a:r>
              <a:rPr lang="ru-RU" dirty="0" err="1" smtClean="0"/>
              <a:t>Уч</a:t>
            </a:r>
            <a:r>
              <a:rPr lang="ru-RU" dirty="0" smtClean="0"/>
              <a:t> </a:t>
            </a:r>
            <a:r>
              <a:rPr lang="ru-RU" dirty="0" err="1" smtClean="0"/>
              <a:t>компонентли</a:t>
            </a:r>
            <a:r>
              <a:rPr lang="ru-RU" dirty="0" smtClean="0"/>
              <a:t> </a:t>
            </a:r>
            <a:r>
              <a:rPr lang="ru-RU" dirty="0" err="1" smtClean="0"/>
              <a:t>висмутли</a:t>
            </a:r>
            <a:r>
              <a:rPr lang="ru-RU" dirty="0" smtClean="0"/>
              <a:t> терапия. Уз ичига висмут </a:t>
            </a:r>
            <a:r>
              <a:rPr lang="ru-RU" dirty="0" err="1" smtClean="0"/>
              <a:t>препаратларини</a:t>
            </a:r>
            <a:r>
              <a:rPr lang="ru-RU" dirty="0" smtClean="0"/>
              <a:t> (</a:t>
            </a:r>
            <a:r>
              <a:rPr lang="ru-RU" dirty="0" err="1" smtClean="0"/>
              <a:t>де-нол</a:t>
            </a:r>
            <a:r>
              <a:rPr lang="ru-RU" dirty="0" smtClean="0"/>
              <a:t>, </a:t>
            </a:r>
            <a:r>
              <a:rPr lang="ru-RU" dirty="0" err="1" smtClean="0"/>
              <a:t>пилорид</a:t>
            </a:r>
            <a:r>
              <a:rPr lang="ru-RU" dirty="0" smtClean="0"/>
              <a:t> 120 мг дан </a:t>
            </a:r>
            <a:r>
              <a:rPr lang="ru-RU" dirty="0" err="1" smtClean="0"/>
              <a:t>суткасига</a:t>
            </a:r>
            <a:r>
              <a:rPr lang="ru-RU" dirty="0" smtClean="0"/>
              <a:t> 4 махал), </a:t>
            </a:r>
            <a:r>
              <a:rPr lang="ru-RU" dirty="0" err="1" smtClean="0"/>
              <a:t>метронидазолни</a:t>
            </a:r>
            <a:r>
              <a:rPr lang="ru-RU" dirty="0" smtClean="0"/>
              <a:t> (250 мг </a:t>
            </a:r>
            <a:r>
              <a:rPr lang="ru-RU" dirty="0" err="1" smtClean="0"/>
              <a:t>суткасига</a:t>
            </a:r>
            <a:r>
              <a:rPr lang="ru-RU" dirty="0" smtClean="0"/>
              <a:t> 4 махал) </a:t>
            </a:r>
            <a:r>
              <a:rPr lang="ru-RU" dirty="0" err="1" smtClean="0"/>
              <a:t>ёки</a:t>
            </a:r>
            <a:r>
              <a:rPr lang="ru-RU" dirty="0" smtClean="0"/>
              <a:t> </a:t>
            </a:r>
            <a:r>
              <a:rPr lang="ru-RU" dirty="0" err="1" smtClean="0"/>
              <a:t>тинидазолни</a:t>
            </a:r>
            <a:r>
              <a:rPr lang="ru-RU" dirty="0" smtClean="0"/>
              <a:t> (500 мг </a:t>
            </a:r>
            <a:r>
              <a:rPr lang="ru-RU" dirty="0" err="1" smtClean="0"/>
              <a:t>суткасига</a:t>
            </a:r>
            <a:r>
              <a:rPr lang="ru-RU" dirty="0" smtClean="0"/>
              <a:t> 2 махал) </a:t>
            </a:r>
            <a:r>
              <a:rPr lang="ru-RU" dirty="0" err="1" smtClean="0"/>
              <a:t>ва</a:t>
            </a:r>
            <a:r>
              <a:rPr lang="ru-RU" dirty="0" smtClean="0"/>
              <a:t> </a:t>
            </a:r>
            <a:r>
              <a:rPr lang="ru-RU" dirty="0" err="1" smtClean="0"/>
              <a:t>тетрациклинни</a:t>
            </a:r>
            <a:r>
              <a:rPr lang="ru-RU" dirty="0" smtClean="0"/>
              <a:t> (250 мг </a:t>
            </a:r>
            <a:r>
              <a:rPr lang="ru-RU" dirty="0" err="1" smtClean="0"/>
              <a:t>суткасига</a:t>
            </a:r>
            <a:r>
              <a:rPr lang="ru-RU" dirty="0" smtClean="0"/>
              <a:t> 4 махал) </a:t>
            </a:r>
            <a:r>
              <a:rPr lang="ru-RU" dirty="0" err="1" smtClean="0"/>
              <a:t>олади</a:t>
            </a:r>
            <a:r>
              <a:rPr lang="ru-RU" dirty="0" smtClean="0"/>
              <a:t>. </a:t>
            </a:r>
            <a:r>
              <a:rPr lang="ru-RU" dirty="0" err="1" smtClean="0"/>
              <a:t>Даволаш</a:t>
            </a:r>
            <a:r>
              <a:rPr lang="ru-RU" dirty="0" smtClean="0"/>
              <a:t> 1 </a:t>
            </a:r>
            <a:r>
              <a:rPr lang="ru-RU" dirty="0" err="1" smtClean="0"/>
              <a:t>ёки</a:t>
            </a:r>
            <a:r>
              <a:rPr lang="ru-RU" dirty="0" smtClean="0"/>
              <a:t> 2 </a:t>
            </a:r>
            <a:r>
              <a:rPr lang="ru-RU" dirty="0" err="1" smtClean="0"/>
              <a:t>хафта</a:t>
            </a:r>
            <a:r>
              <a:rPr lang="ru-RU" dirty="0" smtClean="0"/>
              <a:t> </a:t>
            </a:r>
            <a:r>
              <a:rPr lang="ru-RU" dirty="0" err="1" smtClean="0"/>
              <a:t>давомида</a:t>
            </a:r>
            <a:r>
              <a:rPr lang="ru-RU" dirty="0" smtClean="0"/>
              <a:t> </a:t>
            </a:r>
            <a:r>
              <a:rPr lang="ru-RU" dirty="0" err="1" smtClean="0"/>
              <a:t>утказилади</a:t>
            </a:r>
            <a:r>
              <a:rPr lang="ru-RU" dirty="0" smtClean="0"/>
              <a:t>.   </a:t>
            </a:r>
            <a:r>
              <a:rPr lang="ru-RU" dirty="0" err="1" smtClean="0"/>
              <a:t>Тетрациклинни</a:t>
            </a:r>
            <a:r>
              <a:rPr lang="ru-RU" dirty="0" smtClean="0"/>
              <a:t> </a:t>
            </a:r>
            <a:r>
              <a:rPr lang="ru-RU" dirty="0" err="1" smtClean="0"/>
              <a:t>амоксициллин</a:t>
            </a:r>
            <a:r>
              <a:rPr lang="ru-RU" dirty="0" smtClean="0"/>
              <a:t> </a:t>
            </a:r>
            <a:r>
              <a:rPr lang="ru-RU" dirty="0" err="1" smtClean="0"/>
              <a:t>ёки</a:t>
            </a:r>
            <a:r>
              <a:rPr lang="ru-RU" dirty="0" smtClean="0"/>
              <a:t> </a:t>
            </a:r>
            <a:r>
              <a:rPr lang="ru-RU" dirty="0" err="1" smtClean="0"/>
              <a:t>ампициллин</a:t>
            </a:r>
            <a:r>
              <a:rPr lang="ru-RU" dirty="0" smtClean="0"/>
              <a:t> </a:t>
            </a:r>
            <a:r>
              <a:rPr lang="ru-RU" dirty="0" err="1" smtClean="0"/>
              <a:t>билан</a:t>
            </a:r>
            <a:r>
              <a:rPr lang="ru-RU" dirty="0" smtClean="0"/>
              <a:t> 1.5-2,0 г/</a:t>
            </a:r>
            <a:r>
              <a:rPr lang="ru-RU" dirty="0" err="1" smtClean="0"/>
              <a:t>сут</a:t>
            </a:r>
            <a:r>
              <a:rPr lang="ru-RU" dirty="0" smtClean="0"/>
              <a:t> </a:t>
            </a:r>
            <a:r>
              <a:rPr lang="ru-RU" dirty="0" err="1" smtClean="0"/>
              <a:t>алмаштириш</a:t>
            </a:r>
            <a:r>
              <a:rPr lang="ru-RU" dirty="0" smtClean="0"/>
              <a:t> </a:t>
            </a:r>
            <a:r>
              <a:rPr lang="ru-RU" dirty="0" err="1" smtClean="0"/>
              <a:t>мумкин</a:t>
            </a:r>
            <a:r>
              <a:rPr lang="ru-RU" dirty="0" smtClean="0"/>
              <a:t>.</a:t>
            </a:r>
          </a:p>
          <a:p>
            <a:r>
              <a:rPr lang="x-none" smtClean="0"/>
              <a:t>        2.</a:t>
            </a:r>
            <a:r>
              <a:rPr lang="ru-RU" dirty="0" err="1" smtClean="0"/>
              <a:t>Бир</a:t>
            </a:r>
            <a:r>
              <a:rPr lang="ru-RU" dirty="0" smtClean="0"/>
              <a:t> </a:t>
            </a:r>
            <a:r>
              <a:rPr lang="ru-RU" dirty="0" err="1" smtClean="0"/>
              <a:t>хафталик</a:t>
            </a:r>
            <a:r>
              <a:rPr lang="ru-RU" dirty="0" smtClean="0"/>
              <a:t> </a:t>
            </a:r>
            <a:r>
              <a:rPr lang="ru-RU" dirty="0" err="1" smtClean="0"/>
              <a:t>турт</a:t>
            </a:r>
            <a:r>
              <a:rPr lang="ru-RU" dirty="0" smtClean="0"/>
              <a:t> </a:t>
            </a:r>
            <a:r>
              <a:rPr lang="ru-RU" dirty="0" err="1" smtClean="0"/>
              <a:t>компонентли</a:t>
            </a:r>
            <a:r>
              <a:rPr lang="ru-RU" dirty="0" smtClean="0"/>
              <a:t> </a:t>
            </a:r>
            <a:r>
              <a:rPr lang="ru-RU" dirty="0" err="1" smtClean="0"/>
              <a:t>висмутли</a:t>
            </a:r>
            <a:r>
              <a:rPr lang="ru-RU" dirty="0" smtClean="0"/>
              <a:t> терапия. </a:t>
            </a:r>
            <a:r>
              <a:rPr lang="ru-RU" dirty="0" err="1" smtClean="0"/>
              <a:t>Даволаш</a:t>
            </a:r>
            <a:r>
              <a:rPr lang="ru-RU" dirty="0" smtClean="0"/>
              <a:t> </a:t>
            </a:r>
            <a:r>
              <a:rPr lang="ru-RU" dirty="0" err="1" smtClean="0"/>
              <a:t>эффектини</a:t>
            </a:r>
            <a:r>
              <a:rPr lang="ru-RU" dirty="0" smtClean="0"/>
              <a:t> </a:t>
            </a:r>
            <a:r>
              <a:rPr lang="ru-RU" dirty="0" err="1" smtClean="0"/>
              <a:t>ошириш</a:t>
            </a:r>
            <a:r>
              <a:rPr lang="ru-RU" dirty="0" smtClean="0"/>
              <a:t> </a:t>
            </a:r>
            <a:r>
              <a:rPr lang="ru-RU" dirty="0" err="1" smtClean="0"/>
              <a:t>максадида</a:t>
            </a:r>
            <a:r>
              <a:rPr lang="ru-RU" dirty="0" smtClean="0"/>
              <a:t>, </a:t>
            </a:r>
            <a:r>
              <a:rPr lang="ru-RU" dirty="0" err="1" smtClean="0"/>
              <a:t>уч</a:t>
            </a:r>
            <a:r>
              <a:rPr lang="ru-RU" dirty="0" smtClean="0"/>
              <a:t> </a:t>
            </a:r>
            <a:r>
              <a:rPr lang="ru-RU" dirty="0" err="1" smtClean="0"/>
              <a:t>компонентли</a:t>
            </a:r>
            <a:r>
              <a:rPr lang="ru-RU" dirty="0" smtClean="0"/>
              <a:t> </a:t>
            </a:r>
            <a:r>
              <a:rPr lang="ru-RU" dirty="0" err="1" smtClean="0"/>
              <a:t>висмутли</a:t>
            </a:r>
            <a:r>
              <a:rPr lang="ru-RU" dirty="0" smtClean="0"/>
              <a:t> </a:t>
            </a:r>
            <a:r>
              <a:rPr lang="ru-RU" dirty="0" err="1" smtClean="0"/>
              <a:t>терапияга</a:t>
            </a:r>
            <a:r>
              <a:rPr lang="ru-RU" dirty="0" smtClean="0"/>
              <a:t> </a:t>
            </a:r>
            <a:r>
              <a:rPr lang="ru-RU" dirty="0" err="1" smtClean="0"/>
              <a:t>кушимча</a:t>
            </a:r>
            <a:r>
              <a:rPr lang="ru-RU" dirty="0" smtClean="0"/>
              <a:t> </a:t>
            </a:r>
            <a:r>
              <a:rPr lang="ru-RU" dirty="0" err="1" smtClean="0"/>
              <a:t>суткасига</a:t>
            </a:r>
            <a:r>
              <a:rPr lang="ru-RU" dirty="0" smtClean="0"/>
              <a:t> </a:t>
            </a:r>
            <a:r>
              <a:rPr lang="ru-RU" dirty="0" err="1" smtClean="0"/>
              <a:t>икки</a:t>
            </a:r>
            <a:r>
              <a:rPr lang="ru-RU" dirty="0" smtClean="0"/>
              <a:t> марта Н</a:t>
            </a:r>
            <a:r>
              <a:rPr lang="x-none" baseline="-25000" smtClean="0"/>
              <a:t>2 </a:t>
            </a:r>
            <a:r>
              <a:rPr lang="ru-RU" dirty="0" err="1" smtClean="0"/>
              <a:t>блокаторлар</a:t>
            </a:r>
            <a:r>
              <a:rPr lang="ru-RU" dirty="0" smtClean="0"/>
              <a:t> (</a:t>
            </a:r>
            <a:r>
              <a:rPr lang="ru-RU" dirty="0" err="1" smtClean="0"/>
              <a:t>зантак</a:t>
            </a:r>
            <a:r>
              <a:rPr lang="ru-RU" dirty="0" smtClean="0"/>
              <a:t> 150 мг, 2 махал </a:t>
            </a:r>
            <a:r>
              <a:rPr lang="ru-RU" dirty="0" err="1" smtClean="0"/>
              <a:t>суткасига</a:t>
            </a:r>
            <a:r>
              <a:rPr lang="ru-RU" dirty="0" smtClean="0"/>
              <a:t>) </a:t>
            </a:r>
            <a:r>
              <a:rPr lang="ru-RU" dirty="0" err="1" smtClean="0"/>
              <a:t>ёки</a:t>
            </a:r>
            <a:r>
              <a:rPr lang="ru-RU" dirty="0" smtClean="0"/>
              <a:t> протеин </a:t>
            </a:r>
            <a:r>
              <a:rPr lang="ru-RU" dirty="0" err="1" smtClean="0"/>
              <a:t>помпасининг</a:t>
            </a:r>
            <a:r>
              <a:rPr lang="ru-RU" dirty="0" smtClean="0"/>
              <a:t> </a:t>
            </a:r>
            <a:r>
              <a:rPr lang="ru-RU" dirty="0" err="1" smtClean="0"/>
              <a:t>блокаторлари</a:t>
            </a:r>
            <a:r>
              <a:rPr lang="ru-RU" dirty="0" smtClean="0"/>
              <a:t> (</a:t>
            </a:r>
            <a:r>
              <a:rPr lang="ru-RU" dirty="0" err="1" smtClean="0"/>
              <a:t>омепразол</a:t>
            </a:r>
            <a:r>
              <a:rPr lang="ru-RU" dirty="0" smtClean="0"/>
              <a:t> 20 мг 2 махал </a:t>
            </a:r>
            <a:r>
              <a:rPr lang="ru-RU" dirty="0" err="1" smtClean="0"/>
              <a:t>суткасига</a:t>
            </a:r>
            <a:r>
              <a:rPr lang="ru-RU" dirty="0" smtClean="0"/>
              <a:t>) </a:t>
            </a:r>
            <a:r>
              <a:rPr lang="ru-RU" dirty="0" err="1" smtClean="0"/>
              <a:t>кулланиладн</a:t>
            </a:r>
            <a:r>
              <a:rPr lang="ru-RU" dirty="0" smtClean="0"/>
              <a:t>.</a:t>
            </a:r>
          </a:p>
          <a:p>
            <a:r>
              <a:rPr lang="ru-RU" dirty="0" smtClean="0"/>
              <a:t>3. </a:t>
            </a:r>
            <a:r>
              <a:rPr lang="ru-RU" dirty="0" err="1" smtClean="0"/>
              <a:t>Уч</a:t>
            </a:r>
            <a:r>
              <a:rPr lang="ru-RU" dirty="0" smtClean="0"/>
              <a:t> </a:t>
            </a:r>
            <a:r>
              <a:rPr lang="ru-RU" dirty="0" err="1" smtClean="0"/>
              <a:t>компонентли</a:t>
            </a:r>
            <a:r>
              <a:rPr lang="ru-RU" dirty="0" smtClean="0"/>
              <a:t> </a:t>
            </a:r>
            <a:r>
              <a:rPr lang="ru-RU" dirty="0" err="1" smtClean="0"/>
              <a:t>висмутсиз</a:t>
            </a:r>
            <a:r>
              <a:rPr lang="ru-RU" dirty="0" smtClean="0"/>
              <a:t> терапия уз ичига </a:t>
            </a:r>
            <a:r>
              <a:rPr lang="ru-RU" dirty="0" err="1" smtClean="0"/>
              <a:t>икки</a:t>
            </a:r>
            <a:r>
              <a:rPr lang="ru-RU" dirty="0" smtClean="0"/>
              <a:t> хил антибиотик </a:t>
            </a:r>
            <a:r>
              <a:rPr lang="ru-RU" dirty="0" err="1" smtClean="0"/>
              <a:t>ва</a:t>
            </a:r>
            <a:r>
              <a:rPr lang="ru-RU" dirty="0" smtClean="0"/>
              <a:t> </a:t>
            </a:r>
            <a:r>
              <a:rPr lang="ru-RU" dirty="0" err="1" smtClean="0"/>
              <a:t>омепразолни</a:t>
            </a:r>
            <a:r>
              <a:rPr lang="ru-RU" dirty="0" smtClean="0"/>
              <a:t> </a:t>
            </a:r>
            <a:r>
              <a:rPr lang="ru-RU" dirty="0" err="1" smtClean="0"/>
              <a:t>олади</a:t>
            </a:r>
            <a:r>
              <a:rPr lang="ru-RU" dirty="0" smtClean="0"/>
              <a:t>. кабул </a:t>
            </a:r>
            <a:r>
              <a:rPr lang="ru-RU" dirty="0" err="1" smtClean="0"/>
              <a:t>килиниш</a:t>
            </a:r>
            <a:r>
              <a:rPr lang="ru-RU" dirty="0" smtClean="0"/>
              <a:t> </a:t>
            </a:r>
            <a:r>
              <a:rPr lang="ru-RU" dirty="0" err="1" smtClean="0"/>
              <a:t>вакти</a:t>
            </a:r>
            <a:r>
              <a:rPr lang="ru-RU" dirty="0" smtClean="0"/>
              <a:t> </a:t>
            </a:r>
            <a:r>
              <a:rPr lang="ru-RU" dirty="0" err="1" smtClean="0"/>
              <a:t>эрталаб</a:t>
            </a:r>
            <a:r>
              <a:rPr lang="ru-RU" dirty="0" smtClean="0"/>
              <a:t> </a:t>
            </a:r>
            <a:r>
              <a:rPr lang="ru-RU" dirty="0" err="1" smtClean="0"/>
              <a:t>ва</a:t>
            </a:r>
            <a:r>
              <a:rPr lang="ru-RU" dirty="0" smtClean="0"/>
              <a:t> </a:t>
            </a:r>
            <a:r>
              <a:rPr lang="ru-RU" dirty="0" err="1" smtClean="0"/>
              <a:t>кечкурун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928670"/>
            <a:ext cx="8229600" cy="5395930"/>
          </a:xfrm>
        </p:spPr>
        <p:txBody>
          <a:bodyPr>
            <a:normAutofit lnSpcReduction="10000"/>
          </a:bodyPr>
          <a:lstStyle/>
          <a:p>
            <a:r>
              <a:rPr lang="ru-RU" dirty="0" err="1" smtClean="0"/>
              <a:t>Намунаси</a:t>
            </a:r>
            <a:r>
              <a:rPr lang="ru-RU" dirty="0" smtClean="0"/>
              <a:t>:</a:t>
            </a:r>
          </a:p>
          <a:p>
            <a:r>
              <a:rPr lang="ru-RU" dirty="0" smtClean="0"/>
              <a:t>1. </a:t>
            </a:r>
            <a:r>
              <a:rPr lang="ru-RU" dirty="0" err="1" smtClean="0"/>
              <a:t>Омепразол</a:t>
            </a:r>
            <a:r>
              <a:rPr lang="ru-RU" dirty="0" smtClean="0"/>
              <a:t> 20 мг дан </a:t>
            </a:r>
            <a:r>
              <a:rPr lang="ru-RU" dirty="0" err="1" smtClean="0"/>
              <a:t>кунига</a:t>
            </a:r>
            <a:r>
              <a:rPr lang="ru-RU" dirty="0" smtClean="0"/>
              <a:t> 2 махал + </a:t>
            </a:r>
            <a:r>
              <a:rPr lang="ru-RU" dirty="0" err="1" smtClean="0"/>
              <a:t>амоксициллин</a:t>
            </a:r>
            <a:r>
              <a:rPr lang="ru-RU" dirty="0" smtClean="0"/>
              <a:t> 1 г дан </a:t>
            </a:r>
            <a:r>
              <a:rPr lang="ru-RU" dirty="0" err="1" smtClean="0"/>
              <a:t>кунига</a:t>
            </a:r>
            <a:r>
              <a:rPr lang="ru-RU" dirty="0" smtClean="0"/>
              <a:t> 2 махал + </a:t>
            </a:r>
            <a:r>
              <a:rPr lang="ru-RU" dirty="0" err="1" smtClean="0"/>
              <a:t>метронидазол</a:t>
            </a:r>
            <a:r>
              <a:rPr lang="ru-RU" dirty="0" smtClean="0"/>
              <a:t> 250 мг дан </a:t>
            </a:r>
            <a:r>
              <a:rPr lang="ru-RU" dirty="0" err="1" smtClean="0"/>
              <a:t>кунига</a:t>
            </a:r>
            <a:r>
              <a:rPr lang="ru-RU" dirty="0" smtClean="0"/>
              <a:t> 2 махал.</a:t>
            </a:r>
          </a:p>
          <a:p>
            <a:r>
              <a:rPr lang="ru-RU" dirty="0" smtClean="0"/>
              <a:t>2. </a:t>
            </a:r>
            <a:r>
              <a:rPr lang="ru-RU" dirty="0" err="1" smtClean="0"/>
              <a:t>Омепразолни</a:t>
            </a:r>
            <a:r>
              <a:rPr lang="ru-RU" dirty="0" smtClean="0"/>
              <a:t> Н</a:t>
            </a:r>
            <a:r>
              <a:rPr lang="x-none" baseline="-25000" smtClean="0"/>
              <a:t>2</a:t>
            </a:r>
            <a:r>
              <a:rPr lang="ru-RU" dirty="0" smtClean="0"/>
              <a:t> </a:t>
            </a:r>
            <a:r>
              <a:rPr lang="ru-RU" dirty="0" err="1" smtClean="0"/>
              <a:t>блокаторлари</a:t>
            </a:r>
            <a:r>
              <a:rPr lang="ru-RU" dirty="0" smtClean="0"/>
              <a:t> </a:t>
            </a:r>
            <a:r>
              <a:rPr lang="ru-RU" dirty="0" err="1" smtClean="0"/>
              <a:t>билан</a:t>
            </a:r>
            <a:r>
              <a:rPr lang="ru-RU" dirty="0" smtClean="0"/>
              <a:t> </a:t>
            </a:r>
            <a:r>
              <a:rPr lang="ru-RU" dirty="0" err="1" smtClean="0"/>
              <a:t>алмаштириш</a:t>
            </a:r>
            <a:r>
              <a:rPr lang="ru-RU" dirty="0" smtClean="0"/>
              <a:t> </a:t>
            </a:r>
            <a:r>
              <a:rPr lang="ru-RU" dirty="0" err="1" smtClean="0"/>
              <a:t>мумкин</a:t>
            </a:r>
            <a:r>
              <a:rPr lang="ru-RU" dirty="0" smtClean="0"/>
              <a:t>: </a:t>
            </a:r>
          </a:p>
          <a:p>
            <a:r>
              <a:rPr lang="ru-RU" dirty="0" smtClean="0"/>
              <a:t>3. </a:t>
            </a:r>
            <a:r>
              <a:rPr lang="ru-RU" dirty="0" err="1" smtClean="0"/>
              <a:t>Зантак</a:t>
            </a:r>
            <a:r>
              <a:rPr lang="ru-RU" dirty="0" smtClean="0"/>
              <a:t> 300 мг + </a:t>
            </a:r>
            <a:r>
              <a:rPr lang="ru-RU" dirty="0" err="1" smtClean="0"/>
              <a:t>амоксициллин</a:t>
            </a:r>
            <a:r>
              <a:rPr lang="ru-RU" dirty="0" smtClean="0"/>
              <a:t> 750 мг дан </a:t>
            </a:r>
            <a:r>
              <a:rPr lang="ru-RU" dirty="0" err="1" smtClean="0"/>
              <a:t>кунига</a:t>
            </a:r>
            <a:r>
              <a:rPr lang="ru-RU" dirty="0" smtClean="0"/>
              <a:t> 3 махал + </a:t>
            </a:r>
            <a:r>
              <a:rPr lang="ru-RU" dirty="0" err="1" smtClean="0"/>
              <a:t>метронидазол</a:t>
            </a:r>
            <a:r>
              <a:rPr lang="ru-RU" dirty="0" smtClean="0"/>
              <a:t> 400 мг дан </a:t>
            </a:r>
            <a:r>
              <a:rPr lang="ru-RU" dirty="0" err="1" smtClean="0"/>
              <a:t>кунига</a:t>
            </a:r>
            <a:r>
              <a:rPr lang="ru-RU" dirty="0" smtClean="0"/>
              <a:t> 3 махал.</a:t>
            </a:r>
          </a:p>
          <a:p>
            <a:r>
              <a:rPr lang="ru-RU" dirty="0" err="1" smtClean="0"/>
              <a:t>Зантак</a:t>
            </a:r>
            <a:r>
              <a:rPr lang="ru-RU" dirty="0" smtClean="0"/>
              <a:t> </a:t>
            </a:r>
            <a:r>
              <a:rPr lang="ru-RU" dirty="0" err="1" smtClean="0"/>
              <a:t>урнига</a:t>
            </a:r>
            <a:r>
              <a:rPr lang="ru-RU" dirty="0" smtClean="0"/>
              <a:t> </a:t>
            </a:r>
            <a:r>
              <a:rPr lang="ru-RU" dirty="0" err="1" smtClean="0"/>
              <a:t>ранитидин</a:t>
            </a:r>
            <a:r>
              <a:rPr lang="ru-RU" dirty="0" smtClean="0"/>
              <a:t>, висмут цитрат (</a:t>
            </a:r>
            <a:r>
              <a:rPr lang="ru-RU" dirty="0" err="1" smtClean="0"/>
              <a:t>пилорид</a:t>
            </a:r>
            <a:r>
              <a:rPr lang="ru-RU" dirty="0" smtClean="0"/>
              <a:t>) </a:t>
            </a:r>
            <a:r>
              <a:rPr lang="ru-RU" dirty="0" err="1" smtClean="0"/>
              <a:t>бериш</a:t>
            </a:r>
            <a:r>
              <a:rPr lang="ru-RU" dirty="0" smtClean="0"/>
              <a:t> </a:t>
            </a:r>
            <a:r>
              <a:rPr lang="ru-RU" dirty="0" err="1" smtClean="0"/>
              <a:t>мумкин</a:t>
            </a:r>
            <a:r>
              <a:rPr lang="ru-RU" dirty="0" smtClean="0"/>
              <a:t>. </a:t>
            </a:r>
            <a:r>
              <a:rPr lang="ru-RU" dirty="0" err="1" smtClean="0"/>
              <a:t>Намунаси</a:t>
            </a:r>
            <a:r>
              <a:rPr lang="ru-RU" dirty="0" smtClean="0"/>
              <a:t>:</a:t>
            </a:r>
          </a:p>
          <a:p>
            <a:r>
              <a:rPr lang="ru-RU" dirty="0" err="1" smtClean="0"/>
              <a:t>Пилорид</a:t>
            </a:r>
            <a:r>
              <a:rPr lang="ru-RU" dirty="0" smtClean="0"/>
              <a:t> 400 мг дан 2 махал </a:t>
            </a:r>
            <a:r>
              <a:rPr lang="ru-RU" dirty="0" err="1" smtClean="0"/>
              <a:t>кунига</a:t>
            </a:r>
            <a:r>
              <a:rPr lang="ru-RU" dirty="0" smtClean="0"/>
              <a:t> + тетрациклин 1 г дан 2 махал </a:t>
            </a:r>
            <a:r>
              <a:rPr lang="ru-RU" dirty="0" err="1" smtClean="0"/>
              <a:t>кунига</a:t>
            </a:r>
            <a:r>
              <a:rPr lang="ru-RU" dirty="0" smtClean="0"/>
              <a:t> + </a:t>
            </a:r>
            <a:r>
              <a:rPr lang="ru-RU" dirty="0" err="1" smtClean="0"/>
              <a:t>метронидазол</a:t>
            </a:r>
            <a:r>
              <a:rPr lang="ru-RU" dirty="0" smtClean="0"/>
              <a:t> 400 мг дан 2 </a:t>
            </a:r>
            <a:r>
              <a:rPr lang="ru-RU" dirty="0" err="1" smtClean="0"/>
              <a:t>ма</a:t>
            </a:r>
            <a:r>
              <a:rPr lang="x-none" smtClean="0"/>
              <a:t>х</a:t>
            </a:r>
            <a:r>
              <a:rPr lang="ru-RU" dirty="0" smtClean="0"/>
              <a:t>ал </a:t>
            </a:r>
            <a:r>
              <a:rPr lang="ru-RU" dirty="0" err="1" smtClean="0"/>
              <a:t>кунига</a:t>
            </a:r>
            <a:r>
              <a:rPr lang="ru-RU" dirty="0" smtClean="0"/>
              <a:t>, 1 </a:t>
            </a:r>
            <a:r>
              <a:rPr lang="ru-RU" dirty="0" err="1" smtClean="0"/>
              <a:t>хафта</a:t>
            </a:r>
            <a:r>
              <a:rPr lang="ru-RU" dirty="0" smtClean="0"/>
              <a:t> </a:t>
            </a:r>
            <a:r>
              <a:rPr lang="ru-RU" dirty="0" err="1" smtClean="0"/>
              <a:t>давомида</a:t>
            </a:r>
            <a:r>
              <a:rPr lang="ru-RU" dirty="0" smtClean="0"/>
              <a:t>.</a:t>
            </a:r>
          </a:p>
          <a:p>
            <a:endParaRPr lang="ru-RU" dirty="0"/>
          </a:p>
        </p:txBody>
      </p:sp>
    </p:spTree>
  </p:cSld>
  <p:clrMapOvr>
    <a:masterClrMapping/>
  </p:clrMapOvr>
  <p:transition>
    <p:split dir="in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04088"/>
            <a:ext cx="8229600" cy="938962"/>
          </a:xfrm>
        </p:spPr>
        <p:txBody>
          <a:bodyPr/>
          <a:lstStyle/>
          <a:p>
            <a:pPr algn="ctr"/>
            <a:r>
              <a:rPr lang="ru-RU" b="1" dirty="0">
                <a:latin typeface="Verdana" pitchFamily="34" charset="0"/>
              </a:rPr>
              <a:t>Диспепсия</a:t>
            </a:r>
            <a:r>
              <a:rPr lang="en-US" b="1" dirty="0">
                <a:latin typeface="Verdana" pitchFamily="34" charset="0"/>
              </a:rPr>
              <a:t> </a:t>
            </a:r>
            <a:endParaRPr lang="en-US" dirty="0"/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66788" y="1600200"/>
            <a:ext cx="7720012" cy="4530725"/>
          </a:xfrm>
        </p:spPr>
        <p:txBody>
          <a:bodyPr/>
          <a:lstStyle/>
          <a:p>
            <a:endParaRPr lang="en-US" dirty="0" smtClean="0">
              <a:cs typeface="Times New Roman" charset="0"/>
            </a:endParaRPr>
          </a:p>
          <a:p>
            <a:r>
              <a:rPr lang="en-US" dirty="0" smtClean="0">
                <a:cs typeface="Times New Roman" charset="0"/>
              </a:rPr>
              <a:t> </a:t>
            </a:r>
            <a:r>
              <a:rPr lang="ru-RU" dirty="0"/>
              <a:t>боль в животе</a:t>
            </a:r>
            <a:endParaRPr lang="en-US" dirty="0">
              <a:cs typeface="Times New Roman" charset="0"/>
            </a:endParaRPr>
          </a:p>
          <a:p>
            <a:r>
              <a:rPr lang="en-US" dirty="0">
                <a:cs typeface="Times New Roman" charset="0"/>
              </a:rPr>
              <a:t> </a:t>
            </a:r>
            <a:r>
              <a:rPr lang="ru-RU" dirty="0"/>
              <a:t>дискомфорт</a:t>
            </a:r>
            <a:endParaRPr lang="en-US" dirty="0">
              <a:cs typeface="Times New Roman" charset="0"/>
            </a:endParaRPr>
          </a:p>
          <a:p>
            <a:r>
              <a:rPr lang="en-US" dirty="0">
                <a:cs typeface="Times New Roman" charset="0"/>
              </a:rPr>
              <a:t> </a:t>
            </a:r>
            <a:r>
              <a:rPr lang="ru-RU" dirty="0"/>
              <a:t>ощущение переполнения</a:t>
            </a:r>
            <a:endParaRPr lang="en-US" dirty="0">
              <a:cs typeface="Times New Roman" charset="0"/>
            </a:endParaRPr>
          </a:p>
          <a:p>
            <a:r>
              <a:rPr lang="en-US" dirty="0">
                <a:cs typeface="Times New Roman" charset="0"/>
              </a:rPr>
              <a:t> </a:t>
            </a:r>
            <a:r>
              <a:rPr lang="ru-RU" dirty="0"/>
              <a:t>вздутие живота (метеоризм)</a:t>
            </a:r>
            <a:endParaRPr lang="en-US" dirty="0">
              <a:cs typeface="Times New Roman" charset="0"/>
            </a:endParaRPr>
          </a:p>
          <a:p>
            <a:r>
              <a:rPr lang="en-US" dirty="0">
                <a:cs typeface="Times New Roman" charset="0"/>
              </a:rPr>
              <a:t> </a:t>
            </a:r>
            <a:r>
              <a:rPr lang="ru-RU" dirty="0" err="1"/>
              <a:t>анорексия</a:t>
            </a:r>
            <a:endParaRPr lang="en-US" dirty="0">
              <a:cs typeface="Times New Roman" charset="0"/>
            </a:endParaRPr>
          </a:p>
          <a:p>
            <a:r>
              <a:rPr lang="en-US" dirty="0">
                <a:cs typeface="Times New Roman" charset="0"/>
              </a:rPr>
              <a:t> </a:t>
            </a:r>
            <a:r>
              <a:rPr lang="ru-RU" dirty="0"/>
              <a:t>тошнота</a:t>
            </a:r>
            <a:endParaRPr lang="en-US" dirty="0">
              <a:cs typeface="Times New Roman" charset="0"/>
            </a:endParaRPr>
          </a:p>
          <a:p>
            <a:endParaRPr lang="en-US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785794"/>
            <a:ext cx="8229600" cy="5538806"/>
          </a:xfrm>
        </p:spPr>
        <p:txBody>
          <a:bodyPr>
            <a:normAutofit fontScale="85000" lnSpcReduction="20000"/>
          </a:bodyPr>
          <a:lstStyle/>
          <a:p>
            <a:r>
              <a:rPr lang="ru-RU" b="1" dirty="0" err="1" smtClean="0"/>
              <a:t>Диспепсияларни</a:t>
            </a:r>
            <a:r>
              <a:rPr lang="ru-RU" b="1" dirty="0" smtClean="0"/>
              <a:t> </a:t>
            </a:r>
            <a:r>
              <a:rPr lang="ru-RU" b="1" dirty="0" err="1" smtClean="0"/>
              <a:t>даволаш</a:t>
            </a:r>
            <a:r>
              <a:rPr lang="ru-RU" b="1" dirty="0" smtClean="0"/>
              <a:t>.</a:t>
            </a:r>
            <a:r>
              <a:rPr lang="ru-RU" dirty="0" smtClean="0"/>
              <a:t> </a:t>
            </a:r>
            <a:r>
              <a:rPr lang="ru-RU" dirty="0" err="1" smtClean="0"/>
              <a:t>Сурункали</a:t>
            </a:r>
            <a:r>
              <a:rPr lang="ru-RU" dirty="0" smtClean="0"/>
              <a:t> </a:t>
            </a:r>
            <a:r>
              <a:rPr lang="ru-RU" dirty="0" err="1" smtClean="0"/>
              <a:t>гастритларда</a:t>
            </a:r>
            <a:r>
              <a:rPr lang="ru-RU" dirty="0" smtClean="0"/>
              <a:t> диспепсия </a:t>
            </a:r>
            <a:r>
              <a:rPr lang="ru-RU" dirty="0" err="1" smtClean="0"/>
              <a:t>эпигастрал</a:t>
            </a:r>
            <a:r>
              <a:rPr lang="ru-RU" dirty="0" smtClean="0"/>
              <a:t> </a:t>
            </a:r>
            <a:r>
              <a:rPr lang="ru-RU" dirty="0" err="1" smtClean="0"/>
              <a:t>сохада</a:t>
            </a:r>
            <a:r>
              <a:rPr lang="ru-RU" dirty="0" smtClean="0"/>
              <a:t> </a:t>
            </a:r>
            <a:r>
              <a:rPr lang="ru-RU" dirty="0" err="1" smtClean="0"/>
              <a:t>огирлик</a:t>
            </a:r>
            <a:r>
              <a:rPr lang="ru-RU" dirty="0" smtClean="0"/>
              <a:t> </a:t>
            </a:r>
            <a:r>
              <a:rPr lang="ru-RU" dirty="0" err="1" smtClean="0"/>
              <a:t>ёки</a:t>
            </a:r>
            <a:r>
              <a:rPr lang="ru-RU" dirty="0" smtClean="0"/>
              <a:t> </a:t>
            </a:r>
            <a:r>
              <a:rPr lang="ru-RU" dirty="0" err="1" smtClean="0"/>
              <a:t>нохуш</a:t>
            </a:r>
            <a:r>
              <a:rPr lang="ru-RU" dirty="0" smtClean="0"/>
              <a:t> </a:t>
            </a:r>
            <a:r>
              <a:rPr lang="ru-RU" dirty="0" err="1" smtClean="0"/>
              <a:t>сезги</a:t>
            </a:r>
            <a:r>
              <a:rPr lang="ru-RU" dirty="0" smtClean="0"/>
              <a:t>, </a:t>
            </a:r>
            <a:r>
              <a:rPr lang="ru-RU" dirty="0" err="1" smtClean="0"/>
              <a:t>овкат</a:t>
            </a:r>
            <a:r>
              <a:rPr lang="ru-RU" dirty="0" smtClean="0"/>
              <a:t> </a:t>
            </a:r>
            <a:r>
              <a:rPr lang="ru-RU" dirty="0" err="1" smtClean="0"/>
              <a:t>вактида</a:t>
            </a:r>
            <a:r>
              <a:rPr lang="ru-RU" dirty="0" smtClean="0"/>
              <a:t> тез </a:t>
            </a:r>
            <a:r>
              <a:rPr lang="ru-RU" dirty="0" err="1" smtClean="0"/>
              <a:t>туйиш</a:t>
            </a:r>
            <a:r>
              <a:rPr lang="ru-RU" dirty="0" smtClean="0"/>
              <a:t>, </a:t>
            </a:r>
            <a:r>
              <a:rPr lang="ru-RU" dirty="0" err="1" smtClean="0"/>
              <a:t>зарда</a:t>
            </a:r>
            <a:r>
              <a:rPr lang="ru-RU" dirty="0" smtClean="0"/>
              <a:t>, </a:t>
            </a:r>
            <a:r>
              <a:rPr lang="ru-RU" dirty="0" err="1" smtClean="0"/>
              <a:t>корин</a:t>
            </a:r>
            <a:r>
              <a:rPr lang="ru-RU" dirty="0" smtClean="0"/>
              <a:t> </a:t>
            </a:r>
            <a:r>
              <a:rPr lang="ru-RU" dirty="0" err="1" smtClean="0"/>
              <a:t>дамлаши</a:t>
            </a:r>
            <a:r>
              <a:rPr lang="ru-RU" dirty="0" smtClean="0"/>
              <a:t> </a:t>
            </a:r>
            <a:r>
              <a:rPr lang="ru-RU" dirty="0" err="1" smtClean="0"/>
              <a:t>каби</a:t>
            </a:r>
            <a:r>
              <a:rPr lang="ru-RU" dirty="0" smtClean="0"/>
              <a:t> </a:t>
            </a:r>
            <a:r>
              <a:rPr lang="ru-RU" dirty="0" err="1" smtClean="0"/>
              <a:t>шикоятлар</a:t>
            </a:r>
            <a:r>
              <a:rPr lang="ru-RU" dirty="0" smtClean="0"/>
              <a:t> </a:t>
            </a:r>
            <a:r>
              <a:rPr lang="ru-RU" dirty="0" err="1" smtClean="0"/>
              <a:t>билан</a:t>
            </a:r>
            <a:r>
              <a:rPr lang="ru-RU" dirty="0" smtClean="0"/>
              <a:t> </a:t>
            </a:r>
            <a:r>
              <a:rPr lang="ru-RU" dirty="0" err="1" smtClean="0"/>
              <a:t>намоён</a:t>
            </a:r>
            <a:r>
              <a:rPr lang="ru-RU" dirty="0" smtClean="0"/>
              <a:t> </a:t>
            </a:r>
            <a:r>
              <a:rPr lang="ru-RU" dirty="0" err="1" smtClean="0"/>
              <a:t>булади</a:t>
            </a:r>
            <a:r>
              <a:rPr lang="ru-RU" dirty="0" smtClean="0"/>
              <a:t>. </a:t>
            </a:r>
            <a:r>
              <a:rPr lang="ru-RU" dirty="0" err="1" smtClean="0"/>
              <a:t>Бу</a:t>
            </a:r>
            <a:r>
              <a:rPr lang="ru-RU" dirty="0" smtClean="0"/>
              <a:t> </a:t>
            </a:r>
            <a:r>
              <a:rPr lang="ru-RU" dirty="0" err="1" smtClean="0"/>
              <a:t>холларда</a:t>
            </a:r>
            <a:r>
              <a:rPr lang="ru-RU" dirty="0" smtClean="0"/>
              <a:t> </a:t>
            </a:r>
            <a:r>
              <a:rPr lang="ru-RU" dirty="0" err="1" smtClean="0"/>
              <a:t>бир</a:t>
            </a:r>
            <a:r>
              <a:rPr lang="ru-RU" dirty="0" smtClean="0"/>
              <a:t> </a:t>
            </a:r>
            <a:r>
              <a:rPr lang="ru-RU" dirty="0" err="1" smtClean="0"/>
              <a:t>неча</a:t>
            </a:r>
            <a:r>
              <a:rPr lang="ru-RU" dirty="0" smtClean="0"/>
              <a:t> </a:t>
            </a:r>
            <a:r>
              <a:rPr lang="ru-RU" dirty="0" err="1" smtClean="0"/>
              <a:t>кунга</a:t>
            </a:r>
            <a:r>
              <a:rPr lang="ru-RU" dirty="0" smtClean="0"/>
              <a:t> </a:t>
            </a:r>
            <a:r>
              <a:rPr lang="ru-RU" dirty="0" err="1" smtClean="0"/>
              <a:t>антацидлар</a:t>
            </a:r>
            <a:r>
              <a:rPr lang="ru-RU" dirty="0" smtClean="0"/>
              <a:t> </a:t>
            </a:r>
            <a:r>
              <a:rPr lang="ru-RU" dirty="0" err="1" smtClean="0"/>
              <a:t>берилади</a:t>
            </a:r>
            <a:r>
              <a:rPr lang="ru-RU" dirty="0" smtClean="0"/>
              <a:t>. </a:t>
            </a:r>
            <a:r>
              <a:rPr lang="ru-RU" dirty="0" err="1" smtClean="0"/>
              <a:t>Таркибида</a:t>
            </a:r>
            <a:r>
              <a:rPr lang="ru-RU" dirty="0" smtClean="0"/>
              <a:t> магний </a:t>
            </a:r>
            <a:r>
              <a:rPr lang="ru-RU" dirty="0" err="1" smtClean="0"/>
              <a:t>ва</a:t>
            </a:r>
            <a:r>
              <a:rPr lang="ru-RU" dirty="0" smtClean="0"/>
              <a:t> алюминий </a:t>
            </a:r>
            <a:r>
              <a:rPr lang="ru-RU" dirty="0" err="1" smtClean="0"/>
              <a:t>гидроксидлари</a:t>
            </a:r>
            <a:r>
              <a:rPr lang="ru-RU" dirty="0" smtClean="0"/>
              <a:t> бор </a:t>
            </a:r>
            <a:r>
              <a:rPr lang="ru-RU" dirty="0" err="1" smtClean="0"/>
              <a:t>дори</a:t>
            </a:r>
            <a:r>
              <a:rPr lang="ru-RU" dirty="0" smtClean="0"/>
              <a:t> </a:t>
            </a:r>
            <a:r>
              <a:rPr lang="ru-RU" dirty="0" err="1" smtClean="0"/>
              <a:t>воситаларнинг</a:t>
            </a:r>
            <a:r>
              <a:rPr lang="ru-RU" dirty="0" smtClean="0"/>
              <a:t> </a:t>
            </a:r>
            <a:r>
              <a:rPr lang="ru-RU" dirty="0" err="1" smtClean="0"/>
              <a:t>таъсири</a:t>
            </a:r>
            <a:r>
              <a:rPr lang="ru-RU" dirty="0" smtClean="0"/>
              <a:t> </a:t>
            </a:r>
            <a:r>
              <a:rPr lang="ru-RU" dirty="0" err="1" smtClean="0"/>
              <a:t>юкори</a:t>
            </a:r>
            <a:r>
              <a:rPr lang="ru-RU" dirty="0" smtClean="0"/>
              <a:t> </a:t>
            </a:r>
            <a:r>
              <a:rPr lang="ru-RU" dirty="0" err="1" smtClean="0"/>
              <a:t>булиб</a:t>
            </a:r>
            <a:r>
              <a:rPr lang="ru-RU" dirty="0" smtClean="0"/>
              <a:t>, </a:t>
            </a:r>
            <a:r>
              <a:rPr lang="ru-RU" dirty="0" err="1" smtClean="0"/>
              <a:t>кенг</a:t>
            </a:r>
            <a:r>
              <a:rPr lang="ru-RU" dirty="0" smtClean="0"/>
              <a:t> </a:t>
            </a:r>
            <a:r>
              <a:rPr lang="ru-RU" dirty="0" err="1" smtClean="0"/>
              <a:t>кулланилади</a:t>
            </a:r>
            <a:r>
              <a:rPr lang="ru-RU" dirty="0" smtClean="0"/>
              <a:t>:</a:t>
            </a:r>
          </a:p>
          <a:p>
            <a:r>
              <a:rPr lang="ru-RU" b="1" dirty="0" err="1" smtClean="0"/>
              <a:t>Маалокс</a:t>
            </a:r>
            <a:r>
              <a:rPr lang="ru-RU" dirty="0" smtClean="0"/>
              <a:t> (алюминий </a:t>
            </a:r>
            <a:r>
              <a:rPr lang="ru-RU" dirty="0" err="1" smtClean="0"/>
              <a:t>ва</a:t>
            </a:r>
            <a:r>
              <a:rPr lang="ru-RU" dirty="0" smtClean="0"/>
              <a:t> магний </a:t>
            </a:r>
            <a:r>
              <a:rPr lang="ru-RU" dirty="0" err="1" smtClean="0"/>
              <a:t>гидроксиди</a:t>
            </a:r>
            <a:r>
              <a:rPr lang="ru-RU" dirty="0" smtClean="0"/>
              <a:t>) </a:t>
            </a:r>
            <a:r>
              <a:rPr lang="ru-RU" dirty="0" err="1" smtClean="0"/>
              <a:t>таъсири</a:t>
            </a:r>
            <a:r>
              <a:rPr lang="ru-RU" dirty="0" smtClean="0"/>
              <a:t> антацид, адсорбент </a:t>
            </a:r>
            <a:r>
              <a:rPr lang="ru-RU" dirty="0" err="1" smtClean="0"/>
              <a:t>ва</a:t>
            </a:r>
            <a:r>
              <a:rPr lang="ru-RU" dirty="0" smtClean="0"/>
              <a:t> </a:t>
            </a:r>
            <a:r>
              <a:rPr lang="ru-RU" dirty="0" err="1" smtClean="0"/>
              <a:t>камраб</a:t>
            </a:r>
            <a:r>
              <a:rPr lang="ru-RU" dirty="0" smtClean="0"/>
              <a:t> </a:t>
            </a:r>
            <a:r>
              <a:rPr lang="ru-RU" dirty="0" err="1" smtClean="0"/>
              <a:t>олувчи</a:t>
            </a:r>
            <a:r>
              <a:rPr lang="ru-RU" dirty="0" smtClean="0"/>
              <a:t>. 1-2 </a:t>
            </a:r>
            <a:r>
              <a:rPr lang="ru-RU" dirty="0" err="1" smtClean="0"/>
              <a:t>таблеткадан</a:t>
            </a:r>
            <a:r>
              <a:rPr lang="ru-RU" dirty="0" smtClean="0"/>
              <a:t> </a:t>
            </a:r>
            <a:r>
              <a:rPr lang="ru-RU" dirty="0" err="1" smtClean="0"/>
              <a:t>чайналади</a:t>
            </a:r>
            <a:r>
              <a:rPr lang="ru-RU" dirty="0" smtClean="0"/>
              <a:t> </a:t>
            </a:r>
            <a:r>
              <a:rPr lang="ru-RU" dirty="0" err="1" smtClean="0"/>
              <a:t>ёки</a:t>
            </a:r>
            <a:r>
              <a:rPr lang="ru-RU" dirty="0" smtClean="0"/>
              <a:t> 1 </a:t>
            </a:r>
            <a:r>
              <a:rPr lang="ru-RU" dirty="0" err="1" smtClean="0"/>
              <a:t>ош</a:t>
            </a:r>
            <a:r>
              <a:rPr lang="ru-RU" dirty="0" smtClean="0"/>
              <a:t> </a:t>
            </a:r>
            <a:r>
              <a:rPr lang="ru-RU" dirty="0" err="1" smtClean="0"/>
              <a:t>кошикдан</a:t>
            </a:r>
            <a:r>
              <a:rPr lang="ru-RU" dirty="0" smtClean="0"/>
              <a:t> (суспензия) </a:t>
            </a:r>
            <a:r>
              <a:rPr lang="ru-RU" dirty="0" err="1" smtClean="0"/>
              <a:t>овкатдан</a:t>
            </a:r>
            <a:r>
              <a:rPr lang="ru-RU" dirty="0" smtClean="0"/>
              <a:t> 1.5 </a:t>
            </a:r>
            <a:r>
              <a:rPr lang="ru-RU" dirty="0" err="1" smtClean="0"/>
              <a:t>соатдан</a:t>
            </a:r>
            <a:r>
              <a:rPr lang="ru-RU" dirty="0" smtClean="0"/>
              <a:t> </a:t>
            </a:r>
            <a:r>
              <a:rPr lang="ru-RU" dirty="0" err="1" smtClean="0"/>
              <a:t>сунг</a:t>
            </a:r>
            <a:r>
              <a:rPr lang="ru-RU" dirty="0" smtClean="0"/>
              <a:t> </a:t>
            </a:r>
            <a:r>
              <a:rPr lang="ru-RU" dirty="0" err="1" smtClean="0"/>
              <a:t>берилади</a:t>
            </a:r>
            <a:r>
              <a:rPr lang="ru-RU" dirty="0" smtClean="0"/>
              <a:t>.</a:t>
            </a:r>
          </a:p>
          <a:p>
            <a:r>
              <a:rPr lang="ru-RU" b="1" dirty="0" err="1" smtClean="0"/>
              <a:t>Фосфалюгел-</a:t>
            </a:r>
            <a:r>
              <a:rPr lang="ru-RU" dirty="0" err="1" smtClean="0"/>
              <a:t>коллоид</a:t>
            </a:r>
            <a:r>
              <a:rPr lang="ru-RU" dirty="0" smtClean="0"/>
              <a:t> гели, </a:t>
            </a:r>
            <a:r>
              <a:rPr lang="ru-RU" dirty="0" err="1" smtClean="0"/>
              <a:t>таркибида</a:t>
            </a:r>
            <a:r>
              <a:rPr lang="ru-RU" dirty="0" smtClean="0"/>
              <a:t>  фосфат алюминий, пепсин гели </a:t>
            </a:r>
            <a:r>
              <a:rPr lang="ru-RU" dirty="0" err="1" smtClean="0"/>
              <a:t>ва</a:t>
            </a:r>
            <a:r>
              <a:rPr lang="ru-RU" dirty="0" smtClean="0"/>
              <a:t> агар-агар. </a:t>
            </a:r>
            <a:r>
              <a:rPr lang="ru-RU" dirty="0" err="1" smtClean="0"/>
              <a:t>Таъсири</a:t>
            </a:r>
            <a:r>
              <a:rPr lang="ru-RU" dirty="0" smtClean="0"/>
              <a:t> </a:t>
            </a:r>
            <a:r>
              <a:rPr lang="ru-RU" dirty="0" err="1" smtClean="0"/>
              <a:t>камраб</a:t>
            </a:r>
            <a:r>
              <a:rPr lang="ru-RU" dirty="0" smtClean="0"/>
              <a:t> </a:t>
            </a:r>
            <a:r>
              <a:rPr lang="ru-RU" dirty="0" err="1" smtClean="0"/>
              <a:t>олувчи</a:t>
            </a:r>
            <a:r>
              <a:rPr lang="ru-RU" dirty="0" smtClean="0"/>
              <a:t>, антацид </a:t>
            </a:r>
            <a:r>
              <a:rPr lang="ru-RU" dirty="0" err="1" smtClean="0"/>
              <a:t>ва</a:t>
            </a:r>
            <a:r>
              <a:rPr lang="ru-RU" dirty="0" smtClean="0"/>
              <a:t> </a:t>
            </a:r>
            <a:r>
              <a:rPr lang="ru-RU" dirty="0" err="1" smtClean="0"/>
              <a:t>цитопротектив</a:t>
            </a:r>
            <a:r>
              <a:rPr lang="ru-RU" dirty="0" smtClean="0"/>
              <a:t>.</a:t>
            </a:r>
          </a:p>
          <a:p>
            <a:r>
              <a:rPr lang="ru-RU" b="1" dirty="0" err="1" smtClean="0"/>
              <a:t>Гастал</a:t>
            </a:r>
            <a:r>
              <a:rPr lang="ru-RU" b="1" dirty="0" smtClean="0"/>
              <a:t> -</a:t>
            </a:r>
            <a:r>
              <a:rPr lang="ru-RU" dirty="0" smtClean="0"/>
              <a:t> таблетка </a:t>
            </a:r>
            <a:r>
              <a:rPr lang="ru-RU" dirty="0" err="1" smtClean="0"/>
              <a:t>ва</a:t>
            </a:r>
            <a:r>
              <a:rPr lang="ru-RU" dirty="0" smtClean="0"/>
              <a:t> суспензия </a:t>
            </a:r>
            <a:r>
              <a:rPr lang="ru-RU" dirty="0" err="1" smtClean="0"/>
              <a:t>тарзида</a:t>
            </a:r>
            <a:r>
              <a:rPr lang="ru-RU" dirty="0" smtClean="0"/>
              <a:t>. </a:t>
            </a:r>
            <a:r>
              <a:rPr lang="ru-RU" dirty="0" err="1" smtClean="0"/>
              <a:t>Таркибида</a:t>
            </a:r>
            <a:r>
              <a:rPr lang="ru-RU" dirty="0" smtClean="0"/>
              <a:t> алюминий </a:t>
            </a:r>
            <a:r>
              <a:rPr lang="ru-RU" dirty="0" err="1" smtClean="0"/>
              <a:t>ва</a:t>
            </a:r>
            <a:r>
              <a:rPr lang="ru-RU" dirty="0" smtClean="0"/>
              <a:t> магний </a:t>
            </a:r>
            <a:r>
              <a:rPr lang="ru-RU" dirty="0" err="1" smtClean="0"/>
              <a:t>гидроксиди</a:t>
            </a:r>
            <a:r>
              <a:rPr lang="ru-RU" dirty="0" smtClean="0"/>
              <a:t> </a:t>
            </a:r>
            <a:r>
              <a:rPr lang="ru-RU" dirty="0" err="1" smtClean="0"/>
              <a:t>мавжуд</a:t>
            </a:r>
            <a:r>
              <a:rPr lang="ru-RU" dirty="0" smtClean="0"/>
              <a:t>. </a:t>
            </a:r>
            <a:r>
              <a:rPr lang="ru-RU" dirty="0" err="1" smtClean="0"/>
              <a:t>Таъсири</a:t>
            </a:r>
            <a:r>
              <a:rPr lang="ru-RU" dirty="0" smtClean="0"/>
              <a:t> антацид </a:t>
            </a:r>
            <a:r>
              <a:rPr lang="ru-RU" dirty="0" err="1" smtClean="0"/>
              <a:t>ва</a:t>
            </a:r>
            <a:r>
              <a:rPr lang="ru-RU" dirty="0" smtClean="0"/>
              <a:t> </a:t>
            </a:r>
            <a:r>
              <a:rPr lang="ru-RU" dirty="0" err="1" smtClean="0"/>
              <a:t>камраб</a:t>
            </a:r>
            <a:r>
              <a:rPr lang="ru-RU" dirty="0" smtClean="0"/>
              <a:t> </a:t>
            </a:r>
            <a:r>
              <a:rPr lang="ru-RU" dirty="0" err="1" smtClean="0"/>
              <a:t>олувчи</a:t>
            </a:r>
            <a:r>
              <a:rPr lang="ru-RU" dirty="0" smtClean="0"/>
              <a:t>. 1-2 таблетка </a:t>
            </a:r>
            <a:r>
              <a:rPr lang="ru-RU" dirty="0" err="1" smtClean="0"/>
              <a:t>овкатдан</a:t>
            </a:r>
            <a:r>
              <a:rPr lang="ru-RU" dirty="0" smtClean="0"/>
              <a:t> 1,5 </a:t>
            </a:r>
            <a:r>
              <a:rPr lang="ru-RU" dirty="0" err="1" smtClean="0"/>
              <a:t>соатдан</a:t>
            </a:r>
            <a:r>
              <a:rPr lang="ru-RU" dirty="0" smtClean="0"/>
              <a:t> </a:t>
            </a:r>
            <a:r>
              <a:rPr lang="ru-RU" dirty="0" err="1" smtClean="0"/>
              <a:t>сунг</a:t>
            </a:r>
            <a:r>
              <a:rPr lang="ru-RU" dirty="0" smtClean="0"/>
              <a:t> </a:t>
            </a:r>
            <a:r>
              <a:rPr lang="ru-RU" dirty="0" err="1" smtClean="0"/>
              <a:t>ва</a:t>
            </a:r>
            <a:r>
              <a:rPr lang="ru-RU" dirty="0" smtClean="0"/>
              <a:t> </a:t>
            </a:r>
            <a:r>
              <a:rPr lang="ru-RU" dirty="0" err="1" smtClean="0"/>
              <a:t>уйкудан</a:t>
            </a:r>
            <a:r>
              <a:rPr lang="ru-RU" dirty="0" smtClean="0"/>
              <a:t> </a:t>
            </a:r>
            <a:r>
              <a:rPr lang="ru-RU" dirty="0" err="1" smtClean="0"/>
              <a:t>олдин</a:t>
            </a:r>
            <a:r>
              <a:rPr lang="ru-RU" dirty="0" smtClean="0"/>
              <a:t> </a:t>
            </a:r>
            <a:r>
              <a:rPr lang="ru-RU" dirty="0" err="1" smtClean="0"/>
              <a:t>берилади</a:t>
            </a:r>
            <a:r>
              <a:rPr lang="ru-RU" dirty="0" smtClean="0"/>
              <a:t>.</a:t>
            </a:r>
          </a:p>
          <a:p>
            <a:endParaRPr lang="ru-RU" dirty="0"/>
          </a:p>
        </p:txBody>
      </p:sp>
    </p:spTree>
  </p:cSld>
  <p:clrMapOvr>
    <a:masterClrMapping/>
  </p:clrMapOvr>
  <p:transition>
    <p:split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714356"/>
            <a:ext cx="8229600" cy="5610244"/>
          </a:xfrm>
        </p:spPr>
        <p:txBody>
          <a:bodyPr>
            <a:normAutofit fontScale="85000" lnSpcReduction="20000"/>
          </a:bodyPr>
          <a:lstStyle/>
          <a:p>
            <a:r>
              <a:rPr lang="ru-RU" b="1" dirty="0" err="1" smtClean="0"/>
              <a:t>Гастрин-гел</a:t>
            </a:r>
            <a:r>
              <a:rPr lang="ru-RU" dirty="0" smtClean="0"/>
              <a:t> -</a:t>
            </a:r>
            <a:r>
              <a:rPr lang="ru-RU" dirty="0" err="1" smtClean="0"/>
              <a:t>таркибида</a:t>
            </a:r>
            <a:r>
              <a:rPr lang="ru-RU" dirty="0" smtClean="0"/>
              <a:t> фосфат алюминий, пепсин бор. </a:t>
            </a:r>
            <a:r>
              <a:rPr lang="ru-RU" dirty="0" err="1" smtClean="0"/>
              <a:t>Таъсири</a:t>
            </a:r>
            <a:r>
              <a:rPr lang="ru-RU" dirty="0" smtClean="0"/>
              <a:t> антацид, </a:t>
            </a:r>
            <a:r>
              <a:rPr lang="ru-RU" dirty="0" err="1" smtClean="0"/>
              <a:t>камраб</a:t>
            </a:r>
            <a:r>
              <a:rPr lang="ru-RU" dirty="0" smtClean="0"/>
              <a:t> </a:t>
            </a:r>
            <a:r>
              <a:rPr lang="ru-RU" dirty="0" err="1" smtClean="0"/>
              <a:t>олувчи</a:t>
            </a:r>
            <a:r>
              <a:rPr lang="ru-RU" dirty="0" smtClean="0"/>
              <a:t> </a:t>
            </a:r>
            <a:r>
              <a:rPr lang="ru-RU" dirty="0" err="1" smtClean="0"/>
              <a:t>ва</a:t>
            </a:r>
            <a:r>
              <a:rPr lang="ru-RU" dirty="0" smtClean="0"/>
              <a:t> </a:t>
            </a:r>
            <a:r>
              <a:rPr lang="ru-RU" dirty="0" err="1" smtClean="0"/>
              <a:t>цитопротектор</a:t>
            </a:r>
            <a:r>
              <a:rPr lang="ru-RU" dirty="0" smtClean="0"/>
              <a:t>. 16 г дан </a:t>
            </a:r>
            <a:r>
              <a:rPr lang="ru-RU" dirty="0" err="1" smtClean="0"/>
              <a:t>пакетда</a:t>
            </a:r>
            <a:r>
              <a:rPr lang="ru-RU" dirty="0" smtClean="0"/>
              <a:t> 1,5 </a:t>
            </a:r>
            <a:r>
              <a:rPr lang="ru-RU" dirty="0" err="1" smtClean="0"/>
              <a:t>соат</a:t>
            </a:r>
            <a:r>
              <a:rPr lang="ru-RU" dirty="0" smtClean="0"/>
              <a:t> </a:t>
            </a:r>
            <a:r>
              <a:rPr lang="ru-RU" dirty="0" err="1" smtClean="0"/>
              <a:t>овкатдан</a:t>
            </a:r>
            <a:r>
              <a:rPr lang="ru-RU" dirty="0" smtClean="0"/>
              <a:t> </a:t>
            </a:r>
            <a:r>
              <a:rPr lang="ru-RU" dirty="0" err="1" smtClean="0"/>
              <a:t>сунг</a:t>
            </a:r>
            <a:r>
              <a:rPr lang="ru-RU" dirty="0" smtClean="0"/>
              <a:t> </a:t>
            </a:r>
            <a:r>
              <a:rPr lang="ru-RU" dirty="0" err="1" smtClean="0"/>
              <a:t>ва</a:t>
            </a:r>
            <a:r>
              <a:rPr lang="ru-RU" dirty="0" smtClean="0"/>
              <a:t> </a:t>
            </a:r>
            <a:r>
              <a:rPr lang="ru-RU" dirty="0" err="1" smtClean="0"/>
              <a:t>уйкудан</a:t>
            </a:r>
            <a:r>
              <a:rPr lang="ru-RU" dirty="0" smtClean="0"/>
              <a:t> </a:t>
            </a:r>
            <a:r>
              <a:rPr lang="ru-RU" dirty="0" err="1" smtClean="0"/>
              <a:t>олдин</a:t>
            </a:r>
            <a:r>
              <a:rPr lang="ru-RU" dirty="0" smtClean="0"/>
              <a:t> </a:t>
            </a:r>
            <a:r>
              <a:rPr lang="ru-RU" dirty="0" err="1" smtClean="0"/>
              <a:t>берилади</a:t>
            </a:r>
            <a:endParaRPr lang="ru-RU" dirty="0" smtClean="0"/>
          </a:p>
          <a:p>
            <a:r>
              <a:rPr lang="ru-RU" b="1" dirty="0" err="1" smtClean="0"/>
              <a:t>Актал</a:t>
            </a:r>
            <a:r>
              <a:rPr lang="ru-RU" dirty="0" smtClean="0"/>
              <a:t> - таблетка </a:t>
            </a:r>
            <a:r>
              <a:rPr lang="ru-RU" dirty="0" err="1" smtClean="0"/>
              <a:t>таркибида</a:t>
            </a:r>
            <a:r>
              <a:rPr lang="ru-RU" dirty="0" smtClean="0"/>
              <a:t> 360 мг </a:t>
            </a:r>
            <a:r>
              <a:rPr lang="ru-RU" dirty="0" err="1" smtClean="0"/>
              <a:t>алекситал</a:t>
            </a:r>
            <a:r>
              <a:rPr lang="ru-RU" dirty="0" smtClean="0"/>
              <a:t> </a:t>
            </a:r>
            <a:r>
              <a:rPr lang="ru-RU" dirty="0" err="1" smtClean="0"/>
              <a:t>содиум</a:t>
            </a:r>
            <a:r>
              <a:rPr lang="ru-RU" dirty="0" smtClean="0"/>
              <a:t>. </a:t>
            </a:r>
            <a:r>
              <a:rPr lang="ru-RU" dirty="0" err="1" smtClean="0"/>
              <a:t>Таъсири</a:t>
            </a:r>
            <a:r>
              <a:rPr lang="ru-RU" dirty="0" smtClean="0"/>
              <a:t> антацид </a:t>
            </a:r>
            <a:r>
              <a:rPr lang="ru-RU" dirty="0" err="1" smtClean="0"/>
              <a:t>ва</a:t>
            </a:r>
            <a:r>
              <a:rPr lang="ru-RU" dirty="0" smtClean="0"/>
              <a:t> </a:t>
            </a:r>
            <a:r>
              <a:rPr lang="ru-RU" dirty="0" err="1" smtClean="0"/>
              <a:t>камраб</a:t>
            </a:r>
            <a:r>
              <a:rPr lang="ru-RU" dirty="0" smtClean="0"/>
              <a:t> </a:t>
            </a:r>
            <a:r>
              <a:rPr lang="ru-RU" dirty="0" err="1" smtClean="0"/>
              <a:t>олувчи</a:t>
            </a:r>
            <a:r>
              <a:rPr lang="ru-RU" dirty="0" smtClean="0"/>
              <a:t>. 2 </a:t>
            </a:r>
            <a:r>
              <a:rPr lang="ru-RU" dirty="0" err="1" smtClean="0"/>
              <a:t>таблеткадан</a:t>
            </a:r>
            <a:r>
              <a:rPr lang="ru-RU" dirty="0" smtClean="0"/>
              <a:t> </a:t>
            </a:r>
            <a:r>
              <a:rPr lang="ru-RU" dirty="0" err="1" smtClean="0"/>
              <a:t>огизда</a:t>
            </a:r>
            <a:r>
              <a:rPr lang="ru-RU" dirty="0" smtClean="0"/>
              <a:t> </a:t>
            </a:r>
            <a:r>
              <a:rPr lang="ru-RU" dirty="0" err="1" smtClean="0"/>
              <a:t>сурилади</a:t>
            </a:r>
            <a:r>
              <a:rPr lang="ru-RU" dirty="0" smtClean="0"/>
              <a:t>. 1,5 </a:t>
            </a:r>
            <a:r>
              <a:rPr lang="ru-RU" dirty="0" err="1" smtClean="0"/>
              <a:t>соат</a:t>
            </a:r>
            <a:r>
              <a:rPr lang="ru-RU" dirty="0" smtClean="0"/>
              <a:t> </a:t>
            </a:r>
            <a:r>
              <a:rPr lang="ru-RU" dirty="0" err="1" smtClean="0"/>
              <a:t>овкатдан</a:t>
            </a:r>
            <a:r>
              <a:rPr lang="ru-RU" dirty="0" smtClean="0"/>
              <a:t> </a:t>
            </a:r>
            <a:r>
              <a:rPr lang="ru-RU" dirty="0" err="1" smtClean="0"/>
              <a:t>сунг</a:t>
            </a:r>
            <a:r>
              <a:rPr lang="ru-RU" dirty="0" smtClean="0"/>
              <a:t> </a:t>
            </a:r>
            <a:r>
              <a:rPr lang="ru-RU" dirty="0" err="1" smtClean="0"/>
              <a:t>ва</a:t>
            </a:r>
            <a:r>
              <a:rPr lang="ru-RU" dirty="0" smtClean="0"/>
              <a:t> </a:t>
            </a:r>
            <a:r>
              <a:rPr lang="ru-RU" dirty="0" err="1" smtClean="0"/>
              <a:t>уйкудан</a:t>
            </a:r>
            <a:r>
              <a:rPr lang="ru-RU" dirty="0" smtClean="0"/>
              <a:t> </a:t>
            </a:r>
            <a:r>
              <a:rPr lang="ru-RU" dirty="0" err="1" smtClean="0"/>
              <a:t>олдин</a:t>
            </a:r>
            <a:r>
              <a:rPr lang="ru-RU" dirty="0" smtClean="0"/>
              <a:t> </a:t>
            </a:r>
            <a:r>
              <a:rPr lang="ru-RU" dirty="0" err="1" smtClean="0"/>
              <a:t>берилади</a:t>
            </a:r>
            <a:r>
              <a:rPr lang="ru-RU" dirty="0" smtClean="0"/>
              <a:t>.</a:t>
            </a:r>
          </a:p>
          <a:p>
            <a:r>
              <a:rPr lang="ru-RU" b="1" dirty="0" err="1" smtClean="0"/>
              <a:t>Протаб</a:t>
            </a:r>
            <a:r>
              <a:rPr lang="ru-RU" dirty="0" smtClean="0"/>
              <a:t> - таблетка </a:t>
            </a:r>
            <a:r>
              <a:rPr lang="ru-RU" dirty="0" err="1" smtClean="0"/>
              <a:t>таркибида</a:t>
            </a:r>
            <a:r>
              <a:rPr lang="ru-RU" dirty="0" smtClean="0"/>
              <a:t> алюминий, магний </a:t>
            </a:r>
            <a:r>
              <a:rPr lang="ru-RU" dirty="0" err="1" smtClean="0"/>
              <a:t>гидроксиди</a:t>
            </a:r>
            <a:r>
              <a:rPr lang="ru-RU" dirty="0" smtClean="0"/>
              <a:t> </a:t>
            </a:r>
            <a:r>
              <a:rPr lang="ru-RU" dirty="0" err="1" smtClean="0"/>
              <a:t>ва</a:t>
            </a:r>
            <a:r>
              <a:rPr lang="ru-RU" dirty="0" smtClean="0"/>
              <a:t> </a:t>
            </a:r>
            <a:r>
              <a:rPr lang="ru-RU" dirty="0" err="1" smtClean="0"/>
              <a:t>метилполисилоксан</a:t>
            </a:r>
            <a:r>
              <a:rPr lang="ru-RU" dirty="0" smtClean="0"/>
              <a:t>. Буфер </a:t>
            </a:r>
            <a:r>
              <a:rPr lang="ru-RU" dirty="0" err="1" smtClean="0"/>
              <a:t>таъсирига</a:t>
            </a:r>
            <a:r>
              <a:rPr lang="ru-RU" dirty="0" smtClean="0"/>
              <a:t> </a:t>
            </a:r>
            <a:r>
              <a:rPr lang="ru-RU" dirty="0" err="1" smtClean="0"/>
              <a:t>эга</a:t>
            </a:r>
            <a:r>
              <a:rPr lang="ru-RU" dirty="0" smtClean="0"/>
              <a:t> </a:t>
            </a:r>
            <a:r>
              <a:rPr lang="ru-RU" dirty="0" err="1" smtClean="0"/>
              <a:t>ва</a:t>
            </a:r>
            <a:r>
              <a:rPr lang="ru-RU" dirty="0" smtClean="0"/>
              <a:t> </a:t>
            </a:r>
            <a:r>
              <a:rPr lang="ru-RU" dirty="0" err="1" smtClean="0"/>
              <a:t>метеоризмни</a:t>
            </a:r>
            <a:r>
              <a:rPr lang="ru-RU" dirty="0" smtClean="0"/>
              <a:t> </a:t>
            </a:r>
            <a:r>
              <a:rPr lang="ru-RU" dirty="0" err="1" smtClean="0"/>
              <a:t>камайтиради</a:t>
            </a:r>
            <a:r>
              <a:rPr lang="ru-RU" dirty="0" smtClean="0"/>
              <a:t>. 1-2 </a:t>
            </a:r>
            <a:r>
              <a:rPr lang="ru-RU" dirty="0" err="1" smtClean="0"/>
              <a:t>таблеткадан</a:t>
            </a:r>
            <a:r>
              <a:rPr lang="ru-RU" dirty="0" smtClean="0"/>
              <a:t> </a:t>
            </a:r>
            <a:r>
              <a:rPr lang="ru-RU" dirty="0" err="1" smtClean="0"/>
              <a:t>чайналади</a:t>
            </a:r>
            <a:r>
              <a:rPr lang="ru-RU" dirty="0" smtClean="0"/>
              <a:t>, </a:t>
            </a:r>
            <a:r>
              <a:rPr lang="ru-RU" dirty="0" err="1" smtClean="0"/>
              <a:t>суткасига</a:t>
            </a:r>
            <a:r>
              <a:rPr lang="ru-RU" dirty="0" smtClean="0"/>
              <a:t> 4-6 </a:t>
            </a:r>
            <a:r>
              <a:rPr lang="ru-RU" dirty="0" err="1" smtClean="0"/>
              <a:t>мартагача</a:t>
            </a:r>
            <a:r>
              <a:rPr lang="ru-RU" dirty="0" smtClean="0"/>
              <a:t>.</a:t>
            </a:r>
          </a:p>
          <a:p>
            <a:r>
              <a:rPr lang="ru-RU" dirty="0" err="1" smtClean="0"/>
              <a:t>Беморларда</a:t>
            </a:r>
            <a:r>
              <a:rPr lang="ru-RU" dirty="0" smtClean="0"/>
              <a:t> </a:t>
            </a:r>
            <a:r>
              <a:rPr lang="ru-RU" dirty="0" err="1" smtClean="0"/>
              <a:t>кунгил</a:t>
            </a:r>
            <a:r>
              <a:rPr lang="ru-RU" dirty="0" smtClean="0"/>
              <a:t> </a:t>
            </a:r>
            <a:r>
              <a:rPr lang="ru-RU" dirty="0" err="1" smtClean="0"/>
              <a:t>айниши</a:t>
            </a:r>
            <a:r>
              <a:rPr lang="ru-RU" dirty="0" smtClean="0"/>
              <a:t>, </a:t>
            </a:r>
            <a:r>
              <a:rPr lang="ru-RU" dirty="0" err="1" smtClean="0"/>
              <a:t>кусиш</a:t>
            </a:r>
            <a:r>
              <a:rPr lang="ru-RU" dirty="0" smtClean="0"/>
              <a:t> </a:t>
            </a:r>
            <a:r>
              <a:rPr lang="ru-RU" dirty="0" err="1" smtClean="0"/>
              <a:t>кузатилганда</a:t>
            </a:r>
            <a:r>
              <a:rPr lang="ru-RU" dirty="0" smtClean="0"/>
              <a:t> </a:t>
            </a:r>
            <a:r>
              <a:rPr lang="ru-RU" dirty="0" err="1" smtClean="0"/>
              <a:t>бериладиган</a:t>
            </a:r>
            <a:r>
              <a:rPr lang="ru-RU" dirty="0" smtClean="0"/>
              <a:t> </a:t>
            </a:r>
            <a:r>
              <a:rPr lang="ru-RU" dirty="0" err="1" smtClean="0"/>
              <a:t>препаратлар</a:t>
            </a:r>
            <a:r>
              <a:rPr lang="ru-RU" dirty="0" smtClean="0"/>
              <a:t>:</a:t>
            </a:r>
          </a:p>
          <a:p>
            <a:r>
              <a:rPr lang="ru-RU" b="1" dirty="0" err="1" smtClean="0"/>
              <a:t>Метоклопрамид</a:t>
            </a:r>
            <a:r>
              <a:rPr lang="ru-RU" dirty="0" smtClean="0"/>
              <a:t> (реглан, </a:t>
            </a:r>
            <a:r>
              <a:rPr lang="ru-RU" dirty="0" err="1" smtClean="0"/>
              <a:t>церукал</a:t>
            </a:r>
            <a:r>
              <a:rPr lang="ru-RU" dirty="0" smtClean="0"/>
              <a:t>) </a:t>
            </a:r>
            <a:r>
              <a:rPr lang="ru-RU" dirty="0" err="1" smtClean="0"/>
              <a:t>ош</a:t>
            </a:r>
            <a:r>
              <a:rPr lang="x-none" smtClean="0"/>
              <a:t>к</a:t>
            </a:r>
            <a:r>
              <a:rPr lang="ru-RU" dirty="0" err="1" smtClean="0"/>
              <a:t>озон-ичак</a:t>
            </a:r>
            <a:r>
              <a:rPr lang="ru-RU" dirty="0" smtClean="0"/>
              <a:t> </a:t>
            </a:r>
            <a:r>
              <a:rPr lang="ru-RU" dirty="0" err="1" smtClean="0"/>
              <a:t>трактининг</a:t>
            </a:r>
            <a:r>
              <a:rPr lang="ru-RU" dirty="0" smtClean="0"/>
              <a:t>    </a:t>
            </a:r>
            <a:r>
              <a:rPr lang="ru-RU" dirty="0" err="1" smtClean="0"/>
              <a:t>харакат</a:t>
            </a:r>
            <a:r>
              <a:rPr lang="ru-RU" dirty="0" smtClean="0"/>
              <a:t>    </a:t>
            </a:r>
            <a:r>
              <a:rPr lang="ru-RU" dirty="0" err="1" smtClean="0"/>
              <a:t>функциясига</a:t>
            </a:r>
            <a:r>
              <a:rPr lang="ru-RU" dirty="0" smtClean="0"/>
              <a:t>    </a:t>
            </a:r>
            <a:r>
              <a:rPr lang="ru-RU" dirty="0" err="1" smtClean="0"/>
              <a:t>таъсир</a:t>
            </a:r>
            <a:r>
              <a:rPr lang="ru-RU" dirty="0" smtClean="0"/>
              <a:t>    </a:t>
            </a:r>
            <a:r>
              <a:rPr lang="ru-RU" dirty="0" err="1" smtClean="0"/>
              <a:t>этади</a:t>
            </a:r>
            <a:r>
              <a:rPr lang="ru-RU" dirty="0" smtClean="0"/>
              <a:t>. </a:t>
            </a:r>
            <a:r>
              <a:rPr lang="ru-RU" dirty="0" err="1" smtClean="0"/>
              <a:t>кизилунгачнинг</a:t>
            </a:r>
            <a:r>
              <a:rPr lang="ru-RU" dirty="0" smtClean="0"/>
              <a:t> </a:t>
            </a:r>
            <a:r>
              <a:rPr lang="ru-RU" dirty="0" err="1" smtClean="0"/>
              <a:t>пастки</a:t>
            </a:r>
            <a:r>
              <a:rPr lang="ru-RU" dirty="0" smtClean="0"/>
              <a:t> </a:t>
            </a:r>
            <a:r>
              <a:rPr lang="ru-RU" dirty="0" err="1" smtClean="0"/>
              <a:t>сфинкте-ри</a:t>
            </a:r>
            <a:r>
              <a:rPr lang="ru-RU" dirty="0" smtClean="0"/>
              <a:t>, </a:t>
            </a:r>
            <a:r>
              <a:rPr lang="ru-RU" dirty="0" err="1" smtClean="0"/>
              <a:t>ошкозон</a:t>
            </a:r>
            <a:r>
              <a:rPr lang="ru-RU" dirty="0" smtClean="0"/>
              <a:t>, </a:t>
            </a:r>
            <a:r>
              <a:rPr lang="ru-RU" dirty="0" err="1" smtClean="0"/>
              <a:t>ун</a:t>
            </a:r>
            <a:r>
              <a:rPr lang="ru-RU" dirty="0" smtClean="0"/>
              <a:t> </a:t>
            </a:r>
            <a:r>
              <a:rPr lang="ru-RU" dirty="0" err="1" smtClean="0"/>
              <a:t>икки</a:t>
            </a:r>
            <a:r>
              <a:rPr lang="ru-RU" dirty="0" smtClean="0"/>
              <a:t> </a:t>
            </a:r>
            <a:r>
              <a:rPr lang="ru-RU" dirty="0" err="1" smtClean="0"/>
              <a:t>бармокли</a:t>
            </a:r>
            <a:r>
              <a:rPr lang="ru-RU" dirty="0" smtClean="0"/>
              <a:t>   </a:t>
            </a:r>
            <a:r>
              <a:rPr lang="ru-RU" dirty="0" err="1" smtClean="0"/>
              <a:t>ичак</a:t>
            </a:r>
            <a:r>
              <a:rPr lang="ru-RU" dirty="0" smtClean="0"/>
              <a:t>   </a:t>
            </a:r>
            <a:r>
              <a:rPr lang="ru-RU" dirty="0" err="1" smtClean="0"/>
              <a:t>тонусини</a:t>
            </a:r>
            <a:r>
              <a:rPr lang="ru-RU" dirty="0" smtClean="0"/>
              <a:t>   </a:t>
            </a:r>
            <a:r>
              <a:rPr lang="ru-RU" dirty="0" err="1" smtClean="0"/>
              <a:t>кучайтириб</a:t>
            </a:r>
            <a:r>
              <a:rPr lang="ru-RU" dirty="0" smtClean="0"/>
              <a:t>,   </a:t>
            </a:r>
            <a:r>
              <a:rPr lang="ru-RU" dirty="0" err="1" smtClean="0"/>
              <a:t>бушашини</a:t>
            </a:r>
            <a:r>
              <a:rPr lang="ru-RU" dirty="0" smtClean="0"/>
              <a:t> </a:t>
            </a:r>
            <a:r>
              <a:rPr lang="ru-RU" dirty="0" err="1" smtClean="0"/>
              <a:t>тезлаштиради</a:t>
            </a:r>
            <a:r>
              <a:rPr lang="ru-RU" dirty="0" smtClean="0"/>
              <a:t>. </a:t>
            </a:r>
            <a:r>
              <a:rPr lang="ru-RU" dirty="0" err="1" smtClean="0"/>
              <a:t>Таблеткада</a:t>
            </a:r>
            <a:r>
              <a:rPr lang="ru-RU" dirty="0" smtClean="0"/>
              <a:t> 5-10 мг дан 3 махал </a:t>
            </a:r>
            <a:r>
              <a:rPr lang="ru-RU" dirty="0" err="1" smtClean="0"/>
              <a:t>кунига</a:t>
            </a:r>
            <a:r>
              <a:rPr lang="ru-RU" dirty="0" smtClean="0"/>
              <a:t>, </a:t>
            </a:r>
            <a:r>
              <a:rPr lang="ru-RU" dirty="0" err="1" smtClean="0"/>
              <a:t>огир</a:t>
            </a:r>
            <a:r>
              <a:rPr lang="ru-RU" dirty="0" smtClean="0"/>
              <a:t> </a:t>
            </a:r>
            <a:r>
              <a:rPr lang="ru-RU" dirty="0" err="1" smtClean="0"/>
              <a:t>холатларда</a:t>
            </a:r>
            <a:r>
              <a:rPr lang="ru-RU" dirty="0" smtClean="0"/>
              <a:t> 2 мл дан м/о </a:t>
            </a:r>
            <a:r>
              <a:rPr lang="ru-RU" dirty="0" err="1" smtClean="0"/>
              <a:t>ёки</a:t>
            </a:r>
            <a:r>
              <a:rPr lang="ru-RU" dirty="0" smtClean="0"/>
              <a:t> т/о 1-3 марта </a:t>
            </a:r>
            <a:r>
              <a:rPr lang="ru-RU" dirty="0" err="1" smtClean="0"/>
              <a:t>кунига</a:t>
            </a:r>
            <a:r>
              <a:rPr lang="ru-RU" dirty="0" smtClean="0"/>
              <a:t>. </a:t>
            </a:r>
            <a:r>
              <a:rPr lang="ru-RU" dirty="0" err="1" smtClean="0"/>
              <a:t>Нохуш</a:t>
            </a:r>
            <a:r>
              <a:rPr lang="ru-RU" dirty="0" smtClean="0"/>
              <a:t> </a:t>
            </a:r>
            <a:r>
              <a:rPr lang="ru-RU" dirty="0" err="1" smtClean="0"/>
              <a:t>белгиси</a:t>
            </a:r>
            <a:r>
              <a:rPr lang="ru-RU" dirty="0" smtClean="0"/>
              <a:t> </a:t>
            </a:r>
            <a:r>
              <a:rPr lang="ru-RU" dirty="0" err="1" smtClean="0"/>
              <a:t>уйкучанлик</a:t>
            </a:r>
            <a:r>
              <a:rPr lang="ru-RU" dirty="0" smtClean="0"/>
              <a:t>, </a:t>
            </a:r>
            <a:r>
              <a:rPr lang="x-none" smtClean="0"/>
              <a:t>к</a:t>
            </a:r>
            <a:r>
              <a:rPr lang="ru-RU" dirty="0" err="1" smtClean="0"/>
              <a:t>улокда</a:t>
            </a:r>
            <a:r>
              <a:rPr lang="ru-RU" dirty="0" smtClean="0"/>
              <a:t> </a:t>
            </a:r>
            <a:r>
              <a:rPr lang="ru-RU" dirty="0" err="1" smtClean="0"/>
              <a:t>шовкин</a:t>
            </a:r>
            <a:r>
              <a:rPr lang="ru-RU" dirty="0" smtClean="0"/>
              <a:t>, </a:t>
            </a:r>
            <a:r>
              <a:rPr lang="ru-RU" dirty="0" err="1" smtClean="0"/>
              <a:t>огиз</a:t>
            </a:r>
            <a:r>
              <a:rPr lang="ru-RU" dirty="0" smtClean="0"/>
              <a:t> </a:t>
            </a:r>
            <a:r>
              <a:rPr lang="ru-RU" dirty="0" err="1" smtClean="0"/>
              <a:t>куриши</a:t>
            </a:r>
            <a:r>
              <a:rPr lang="ru-RU" dirty="0" smtClean="0"/>
              <a:t>.</a:t>
            </a:r>
          </a:p>
          <a:p>
            <a:endParaRPr lang="ru-RU" dirty="0"/>
          </a:p>
        </p:txBody>
      </p:sp>
    </p:spTree>
  </p:cSld>
  <p:clrMapOvr>
    <a:masterClrMapping/>
  </p:clrMapOvr>
  <p:transition>
    <p:split orient="vert" dir="in"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642918"/>
            <a:ext cx="8229600" cy="5681682"/>
          </a:xfrm>
        </p:spPr>
        <p:txBody>
          <a:bodyPr>
            <a:normAutofit fontScale="92500" lnSpcReduction="10000"/>
          </a:bodyPr>
          <a:lstStyle/>
          <a:p>
            <a:r>
              <a:rPr lang="ru-RU" b="1" dirty="0" err="1" smtClean="0"/>
              <a:t>Мотилиум</a:t>
            </a:r>
            <a:r>
              <a:rPr lang="ru-RU" b="1" dirty="0" smtClean="0"/>
              <a:t> </a:t>
            </a:r>
            <a:r>
              <a:rPr lang="ru-RU" dirty="0" smtClean="0"/>
              <a:t>- </a:t>
            </a:r>
            <a:r>
              <a:rPr lang="ru-RU" dirty="0" err="1" smtClean="0"/>
              <a:t>таъсири</a:t>
            </a:r>
            <a:r>
              <a:rPr lang="ru-RU" dirty="0" smtClean="0"/>
              <a:t> </a:t>
            </a:r>
            <a:r>
              <a:rPr lang="ru-RU" dirty="0" err="1" smtClean="0"/>
              <a:t>метоклопрамидга</a:t>
            </a:r>
            <a:r>
              <a:rPr lang="ru-RU" dirty="0" smtClean="0"/>
              <a:t> </a:t>
            </a:r>
            <a:r>
              <a:rPr lang="ru-RU" dirty="0" err="1" smtClean="0"/>
              <a:t>ухшаш</a:t>
            </a:r>
            <a:r>
              <a:rPr lang="ru-RU" dirty="0" smtClean="0"/>
              <a:t>, </a:t>
            </a:r>
            <a:r>
              <a:rPr lang="ru-RU" dirty="0" err="1" smtClean="0"/>
              <a:t>лекин</a:t>
            </a:r>
            <a:r>
              <a:rPr lang="ru-RU" dirty="0" smtClean="0"/>
              <a:t> </a:t>
            </a:r>
            <a:r>
              <a:rPr lang="ru-RU" dirty="0" err="1" smtClean="0"/>
              <a:t>экстраппра-мид</a:t>
            </a:r>
            <a:r>
              <a:rPr lang="ru-RU" dirty="0" smtClean="0"/>
              <a:t> </a:t>
            </a:r>
            <a:r>
              <a:rPr lang="ru-RU" dirty="0" err="1" smtClean="0"/>
              <a:t>бузилишларни</a:t>
            </a:r>
            <a:r>
              <a:rPr lang="ru-RU" dirty="0" smtClean="0"/>
              <a:t> </a:t>
            </a:r>
            <a:r>
              <a:rPr lang="ru-RU" dirty="0" err="1" smtClean="0"/>
              <a:t>чакирмайди</a:t>
            </a:r>
            <a:r>
              <a:rPr lang="ru-RU" dirty="0" smtClean="0"/>
              <a:t>. </a:t>
            </a:r>
            <a:r>
              <a:rPr lang="ru-RU" dirty="0" err="1" smtClean="0"/>
              <a:t>Таблеткада</a:t>
            </a:r>
            <a:r>
              <a:rPr lang="ru-RU" dirty="0" smtClean="0"/>
              <a:t> 10 мг дан 3-4 махал </a:t>
            </a:r>
            <a:r>
              <a:rPr lang="ru-RU" dirty="0" err="1" smtClean="0"/>
              <a:t>кунига</a:t>
            </a:r>
            <a:r>
              <a:rPr lang="ru-RU" dirty="0" smtClean="0"/>
              <a:t>, 15-30 мин </a:t>
            </a:r>
            <a:r>
              <a:rPr lang="ru-RU" dirty="0" err="1" smtClean="0"/>
              <a:t>овкатдан</a:t>
            </a:r>
            <a:r>
              <a:rPr lang="ru-RU" dirty="0" smtClean="0"/>
              <a:t> </a:t>
            </a:r>
            <a:r>
              <a:rPr lang="ru-RU" dirty="0" err="1" smtClean="0"/>
              <a:t>олднн</a:t>
            </a:r>
            <a:r>
              <a:rPr lang="ru-RU" dirty="0" smtClean="0"/>
              <a:t>.</a:t>
            </a:r>
          </a:p>
          <a:p>
            <a:r>
              <a:rPr lang="ru-RU" b="1" dirty="0" err="1" smtClean="0"/>
              <a:t>Цизаприд</a:t>
            </a:r>
            <a:r>
              <a:rPr lang="ru-RU" dirty="0" smtClean="0"/>
              <a:t> (</a:t>
            </a:r>
            <a:r>
              <a:rPr lang="ru-RU" dirty="0" err="1" smtClean="0"/>
              <a:t>координакс</a:t>
            </a:r>
            <a:r>
              <a:rPr lang="ru-RU" dirty="0" smtClean="0"/>
              <a:t>, </a:t>
            </a:r>
            <a:r>
              <a:rPr lang="ru-RU" dirty="0" err="1" smtClean="0"/>
              <a:t>препульсид</a:t>
            </a:r>
            <a:r>
              <a:rPr lang="ru-RU" dirty="0" smtClean="0"/>
              <a:t>, </a:t>
            </a:r>
            <a:r>
              <a:rPr lang="ru-RU" dirty="0" err="1" smtClean="0"/>
              <a:t>цизап</a:t>
            </a:r>
            <a:r>
              <a:rPr lang="ru-RU" dirty="0" smtClean="0"/>
              <a:t>) </a:t>
            </a:r>
            <a:r>
              <a:rPr lang="ru-RU" dirty="0" err="1" smtClean="0"/>
              <a:t>ошкозон</a:t>
            </a:r>
            <a:r>
              <a:rPr lang="ru-RU" dirty="0" smtClean="0"/>
              <a:t> </a:t>
            </a:r>
            <a:r>
              <a:rPr lang="ru-RU" dirty="0" err="1" smtClean="0"/>
              <a:t>ичак</a:t>
            </a:r>
            <a:r>
              <a:rPr lang="ru-RU" dirty="0" smtClean="0"/>
              <a:t> </a:t>
            </a:r>
            <a:r>
              <a:rPr lang="ru-RU" dirty="0" err="1" smtClean="0"/>
              <a:t>тизимининг</a:t>
            </a:r>
            <a:r>
              <a:rPr lang="ru-RU" dirty="0" smtClean="0"/>
              <a:t> </a:t>
            </a:r>
            <a:r>
              <a:rPr lang="ru-RU" dirty="0" err="1" smtClean="0"/>
              <a:t>прокинетики</a:t>
            </a:r>
            <a:r>
              <a:rPr lang="ru-RU" dirty="0" smtClean="0"/>
              <a:t> </a:t>
            </a:r>
            <a:r>
              <a:rPr lang="ru-RU" dirty="0" err="1" smtClean="0"/>
              <a:t>хисобланади</a:t>
            </a:r>
            <a:r>
              <a:rPr lang="ru-RU" dirty="0" smtClean="0"/>
              <a:t>, </a:t>
            </a:r>
            <a:r>
              <a:rPr lang="ru-RU" dirty="0" err="1" smtClean="0"/>
              <a:t>таблеткада</a:t>
            </a:r>
            <a:r>
              <a:rPr lang="ru-RU" dirty="0" smtClean="0"/>
              <a:t> 5-10 мг, 3-4 марта </a:t>
            </a:r>
            <a:r>
              <a:rPr lang="ru-RU" dirty="0" err="1" smtClean="0"/>
              <a:t>кунига</a:t>
            </a:r>
            <a:r>
              <a:rPr lang="ru-RU" dirty="0" smtClean="0"/>
              <a:t>, </a:t>
            </a:r>
            <a:r>
              <a:rPr lang="ru-RU" dirty="0" err="1" smtClean="0"/>
              <a:t>ёки</a:t>
            </a:r>
            <a:r>
              <a:rPr lang="ru-RU" dirty="0" smtClean="0"/>
              <a:t> </a:t>
            </a:r>
            <a:r>
              <a:rPr lang="ru-RU" dirty="0" err="1" smtClean="0"/>
              <a:t>хаб</a:t>
            </a:r>
            <a:r>
              <a:rPr lang="ru-RU" dirty="0" smtClean="0"/>
              <a:t> </a:t>
            </a:r>
            <a:r>
              <a:rPr lang="ru-RU" dirty="0" err="1" smtClean="0"/>
              <a:t>дори</a:t>
            </a:r>
            <a:r>
              <a:rPr lang="ru-RU" dirty="0" smtClean="0"/>
              <a:t> </a:t>
            </a:r>
            <a:r>
              <a:rPr lang="ru-RU" dirty="0" err="1" smtClean="0"/>
              <a:t>сифатида</a:t>
            </a:r>
            <a:r>
              <a:rPr lang="ru-RU" dirty="0" smtClean="0"/>
              <a:t> 30 мг дан 2 махал </a:t>
            </a:r>
            <a:r>
              <a:rPr lang="ru-RU" dirty="0" err="1" smtClean="0"/>
              <a:t>куннга</a:t>
            </a:r>
            <a:r>
              <a:rPr lang="ru-RU" dirty="0" smtClean="0"/>
              <a:t>.</a:t>
            </a:r>
          </a:p>
          <a:p>
            <a:r>
              <a:rPr lang="ru-RU" dirty="0" err="1" smtClean="0"/>
              <a:t>Сурункали</a:t>
            </a:r>
            <a:r>
              <a:rPr lang="ru-RU" dirty="0" smtClean="0"/>
              <a:t> гастрит </a:t>
            </a:r>
            <a:r>
              <a:rPr lang="ru-RU" dirty="0" err="1" smtClean="0"/>
              <a:t>билан</a:t>
            </a:r>
            <a:r>
              <a:rPr lang="ru-RU" dirty="0" smtClean="0"/>
              <a:t> </a:t>
            </a:r>
            <a:r>
              <a:rPr lang="ru-RU" dirty="0" err="1" smtClean="0"/>
              <a:t>беморларнинг</a:t>
            </a:r>
            <a:r>
              <a:rPr lang="ru-RU" dirty="0" smtClean="0"/>
              <a:t> </a:t>
            </a:r>
            <a:r>
              <a:rPr lang="ru-RU" dirty="0" err="1" smtClean="0"/>
              <a:t>санаторий-курортда</a:t>
            </a:r>
            <a:r>
              <a:rPr lang="ru-RU" dirty="0" smtClean="0"/>
              <a:t> </a:t>
            </a:r>
            <a:r>
              <a:rPr lang="ru-RU" dirty="0" err="1" smtClean="0"/>
              <a:t>даволаниши</a:t>
            </a:r>
            <a:r>
              <a:rPr lang="ru-RU" dirty="0" smtClean="0"/>
              <a:t> </a:t>
            </a:r>
            <a:r>
              <a:rPr lang="ru-RU" dirty="0" err="1" smtClean="0"/>
              <a:t>гоят</a:t>
            </a:r>
            <a:r>
              <a:rPr lang="ru-RU" dirty="0" smtClean="0"/>
              <a:t> </a:t>
            </a:r>
            <a:r>
              <a:rPr lang="ru-RU" dirty="0" err="1" smtClean="0"/>
              <a:t>мухим</a:t>
            </a:r>
            <a:r>
              <a:rPr lang="ru-RU" dirty="0" smtClean="0"/>
              <a:t>. </a:t>
            </a:r>
            <a:r>
              <a:rPr lang="ru-RU" dirty="0" err="1" smtClean="0"/>
              <a:t>Бизнинг</a:t>
            </a:r>
            <a:r>
              <a:rPr lang="ru-RU" dirty="0" smtClean="0"/>
              <a:t> </a:t>
            </a:r>
            <a:r>
              <a:rPr lang="ru-RU" dirty="0" err="1" smtClean="0"/>
              <a:t>мамлакатимизда</a:t>
            </a:r>
            <a:r>
              <a:rPr lang="ru-RU" dirty="0" smtClean="0"/>
              <a:t> </a:t>
            </a:r>
            <a:r>
              <a:rPr lang="ru-RU" dirty="0" err="1" smtClean="0"/>
              <a:t>бундай</a:t>
            </a:r>
            <a:r>
              <a:rPr lang="ru-RU" dirty="0" smtClean="0"/>
              <a:t> </a:t>
            </a:r>
            <a:r>
              <a:rPr lang="ru-RU" dirty="0" err="1" smtClean="0"/>
              <a:t>даво</a:t>
            </a:r>
            <a:r>
              <a:rPr lang="ru-RU" dirty="0" smtClean="0"/>
              <a:t> </a:t>
            </a:r>
            <a:r>
              <a:rPr lang="ru-RU" dirty="0" err="1" smtClean="0"/>
              <a:t>Чинобод</a:t>
            </a:r>
            <a:r>
              <a:rPr lang="ru-RU" dirty="0" smtClean="0"/>
              <a:t>, </a:t>
            </a:r>
            <a:r>
              <a:rPr lang="ru-RU" dirty="0" err="1" smtClean="0"/>
              <a:t>Тошкент</a:t>
            </a:r>
            <a:r>
              <a:rPr lang="ru-RU" dirty="0" smtClean="0"/>
              <a:t> минерал </a:t>
            </a:r>
            <a:r>
              <a:rPr lang="ru-RU" dirty="0" err="1" smtClean="0"/>
              <a:t>сувлари</a:t>
            </a:r>
            <a:r>
              <a:rPr lang="ru-RU" dirty="0" smtClean="0"/>
              <a:t> </a:t>
            </a:r>
            <a:r>
              <a:rPr lang="ru-RU" dirty="0" err="1" smtClean="0"/>
              <a:t>каби</a:t>
            </a:r>
            <a:r>
              <a:rPr lang="ru-RU" dirty="0" smtClean="0"/>
              <a:t> </a:t>
            </a:r>
            <a:r>
              <a:rPr lang="ru-RU" dirty="0" err="1" smtClean="0"/>
              <a:t>машхур</a:t>
            </a:r>
            <a:r>
              <a:rPr lang="ru-RU" dirty="0" smtClean="0"/>
              <a:t> </a:t>
            </a:r>
            <a:r>
              <a:rPr lang="ru-RU" dirty="0" err="1" smtClean="0"/>
              <a:t>курортларда</a:t>
            </a:r>
            <a:r>
              <a:rPr lang="ru-RU" dirty="0" smtClean="0"/>
              <a:t> </a:t>
            </a:r>
            <a:r>
              <a:rPr lang="ru-RU" dirty="0" err="1" smtClean="0"/>
              <a:t>ва</a:t>
            </a:r>
            <a:r>
              <a:rPr lang="ru-RU" dirty="0" smtClean="0"/>
              <a:t> </a:t>
            </a:r>
            <a:r>
              <a:rPr lang="ru-RU" dirty="0" err="1" smtClean="0"/>
              <a:t>бошка</a:t>
            </a:r>
            <a:r>
              <a:rPr lang="ru-RU" dirty="0" smtClean="0"/>
              <a:t> </a:t>
            </a:r>
            <a:r>
              <a:rPr lang="ru-RU" dirty="0" err="1" smtClean="0"/>
              <a:t>махаллий</a:t>
            </a:r>
            <a:r>
              <a:rPr lang="ru-RU" dirty="0" smtClean="0"/>
              <a:t> </a:t>
            </a:r>
            <a:r>
              <a:rPr lang="ru-RU" dirty="0" err="1" smtClean="0"/>
              <a:t>курортларда</a:t>
            </a:r>
            <a:r>
              <a:rPr lang="ru-RU" dirty="0" smtClean="0"/>
              <a:t> </a:t>
            </a:r>
            <a:r>
              <a:rPr lang="ru-RU" dirty="0" err="1" smtClean="0"/>
              <a:t>олиб</a:t>
            </a:r>
            <a:r>
              <a:rPr lang="ru-RU" dirty="0" smtClean="0"/>
              <a:t> </a:t>
            </a:r>
            <a:r>
              <a:rPr lang="ru-RU" dirty="0" err="1" smtClean="0"/>
              <a:t>борилади</a:t>
            </a:r>
            <a:r>
              <a:rPr lang="ru-RU" dirty="0" smtClean="0"/>
              <a:t>. Минерал </a:t>
            </a:r>
            <a:r>
              <a:rPr lang="ru-RU" dirty="0" err="1" smtClean="0"/>
              <a:t>сувлар</a:t>
            </a:r>
            <a:r>
              <a:rPr lang="ru-RU" dirty="0" smtClean="0"/>
              <a:t> (</a:t>
            </a:r>
            <a:r>
              <a:rPr lang="ru-RU" dirty="0" err="1" smtClean="0"/>
              <a:t>бошка</a:t>
            </a:r>
            <a:r>
              <a:rPr lang="ru-RU" dirty="0" smtClean="0"/>
              <a:t> </a:t>
            </a:r>
            <a:r>
              <a:rPr lang="ru-RU" dirty="0" err="1" smtClean="0"/>
              <a:t>даволаш</a:t>
            </a:r>
            <a:r>
              <a:rPr lang="ru-RU" dirty="0" smtClean="0"/>
              <a:t> </a:t>
            </a:r>
            <a:r>
              <a:rPr lang="ru-RU" dirty="0" err="1" smtClean="0"/>
              <a:t>тадбирлари</a:t>
            </a:r>
            <a:r>
              <a:rPr lang="ru-RU" dirty="0" smtClean="0"/>
              <a:t> </a:t>
            </a:r>
            <a:r>
              <a:rPr lang="ru-RU" dirty="0" err="1" smtClean="0"/>
              <a:t>билан</a:t>
            </a:r>
            <a:r>
              <a:rPr lang="ru-RU" dirty="0" smtClean="0"/>
              <a:t> </a:t>
            </a:r>
            <a:r>
              <a:rPr lang="ru-RU" dirty="0" err="1" smtClean="0"/>
              <a:t>бирга</a:t>
            </a:r>
            <a:r>
              <a:rPr lang="ru-RU" dirty="0" smtClean="0"/>
              <a:t>) </a:t>
            </a:r>
            <a:r>
              <a:rPr lang="ru-RU" dirty="0" err="1" smtClean="0"/>
              <a:t>касаллик</a:t>
            </a:r>
            <a:r>
              <a:rPr lang="ru-RU" dirty="0" smtClean="0"/>
              <a:t> </a:t>
            </a:r>
            <a:r>
              <a:rPr lang="ru-RU" dirty="0" err="1" smtClean="0"/>
              <a:t>кузиганда</a:t>
            </a:r>
            <a:r>
              <a:rPr lang="ru-RU" dirty="0" smtClean="0"/>
              <a:t> амбулатория </a:t>
            </a:r>
            <a:r>
              <a:rPr lang="ru-RU" dirty="0" err="1" smtClean="0"/>
              <a:t>ва</a:t>
            </a:r>
            <a:r>
              <a:rPr lang="ru-RU" dirty="0" smtClean="0"/>
              <a:t> </a:t>
            </a:r>
            <a:r>
              <a:rPr lang="ru-RU" dirty="0" err="1" smtClean="0"/>
              <a:t>шифохонада</a:t>
            </a:r>
            <a:r>
              <a:rPr lang="ru-RU" dirty="0" smtClean="0"/>
              <a:t> </a:t>
            </a:r>
            <a:r>
              <a:rPr lang="ru-RU" dirty="0" err="1" smtClean="0"/>
              <a:t>даволаш</a:t>
            </a:r>
            <a:r>
              <a:rPr lang="ru-RU" dirty="0" smtClean="0"/>
              <a:t> </a:t>
            </a:r>
            <a:r>
              <a:rPr lang="ru-RU" dirty="0" err="1" smtClean="0"/>
              <a:t>даврида</a:t>
            </a:r>
            <a:r>
              <a:rPr lang="ru-RU" dirty="0" smtClean="0"/>
              <a:t> хам </a:t>
            </a:r>
            <a:r>
              <a:rPr lang="ru-RU" dirty="0" err="1" smtClean="0"/>
              <a:t>ишлатилади</a:t>
            </a:r>
            <a:r>
              <a:rPr lang="ru-RU" dirty="0" smtClean="0"/>
              <a:t>.</a:t>
            </a:r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714356"/>
            <a:ext cx="8229600" cy="5610244"/>
          </a:xfrm>
        </p:spPr>
        <p:txBody>
          <a:bodyPr>
            <a:normAutofit/>
          </a:bodyPr>
          <a:lstStyle/>
          <a:p>
            <a:r>
              <a:rPr lang="ru-RU" dirty="0" smtClean="0"/>
              <a:t>Минерал </a:t>
            </a:r>
            <a:r>
              <a:rPr lang="ru-RU" dirty="0" err="1" smtClean="0"/>
              <a:t>сувлардан</a:t>
            </a:r>
            <a:r>
              <a:rPr lang="ru-RU" dirty="0" smtClean="0"/>
              <a:t>  </a:t>
            </a:r>
            <a:r>
              <a:rPr lang="ru-RU" dirty="0" err="1" smtClean="0"/>
              <a:t>карбонатли</a:t>
            </a:r>
            <a:r>
              <a:rPr lang="ru-RU" dirty="0" smtClean="0"/>
              <a:t> </a:t>
            </a:r>
            <a:r>
              <a:rPr lang="ru-RU" dirty="0" err="1" smtClean="0"/>
              <a:t>ёки</a:t>
            </a:r>
            <a:r>
              <a:rPr lang="ru-RU" dirty="0" smtClean="0"/>
              <a:t>  хлорид -гидрокарбонат – </a:t>
            </a:r>
            <a:r>
              <a:rPr lang="ru-RU" dirty="0" err="1" smtClean="0"/>
              <a:t>натрий-ли</a:t>
            </a:r>
            <a:r>
              <a:rPr lang="ru-RU" dirty="0" smtClean="0"/>
              <a:t> </a:t>
            </a:r>
            <a:r>
              <a:rPr lang="ru-RU" dirty="0" err="1" smtClean="0"/>
              <a:t>сувлар</a:t>
            </a:r>
            <a:r>
              <a:rPr lang="ru-RU" dirty="0" smtClean="0"/>
              <a:t> </a:t>
            </a:r>
            <a:r>
              <a:rPr lang="ru-RU" dirty="0" err="1" smtClean="0"/>
              <a:t>жуда</a:t>
            </a:r>
            <a:r>
              <a:rPr lang="ru-RU" dirty="0" smtClean="0"/>
              <a:t> </a:t>
            </a:r>
            <a:r>
              <a:rPr lang="ru-RU" dirty="0" err="1" smtClean="0"/>
              <a:t>яхши</a:t>
            </a:r>
            <a:r>
              <a:rPr lang="ru-RU" dirty="0" smtClean="0"/>
              <a:t> </a:t>
            </a:r>
            <a:r>
              <a:rPr lang="ru-RU" dirty="0" err="1" smtClean="0"/>
              <a:t>фойда</a:t>
            </a:r>
            <a:r>
              <a:rPr lang="ru-RU" dirty="0" smtClean="0"/>
              <a:t> </a:t>
            </a:r>
            <a:r>
              <a:rPr lang="ru-RU" dirty="0" err="1" smtClean="0"/>
              <a:t>беради</a:t>
            </a:r>
            <a:r>
              <a:rPr lang="ru-RU" dirty="0" smtClean="0"/>
              <a:t>. </a:t>
            </a:r>
            <a:r>
              <a:rPr lang="ru-RU" dirty="0" err="1" smtClean="0"/>
              <a:t>Уларни</a:t>
            </a:r>
            <a:r>
              <a:rPr lang="ru-RU" dirty="0" smtClean="0"/>
              <a:t> </a:t>
            </a:r>
            <a:r>
              <a:rPr lang="ru-RU" dirty="0" err="1" smtClean="0"/>
              <a:t>илитилган</a:t>
            </a:r>
            <a:r>
              <a:rPr lang="ru-RU" dirty="0" smtClean="0"/>
              <a:t> </a:t>
            </a:r>
            <a:r>
              <a:rPr lang="ru-RU" dirty="0" err="1" smtClean="0"/>
              <a:t>холда</a:t>
            </a:r>
            <a:r>
              <a:rPr lang="ru-RU" dirty="0" smtClean="0"/>
              <a:t> </a:t>
            </a:r>
            <a:r>
              <a:rPr lang="ru-RU" dirty="0" err="1" smtClean="0"/>
              <a:t>кунига</a:t>
            </a:r>
            <a:r>
              <a:rPr lang="ru-RU" dirty="0" smtClean="0"/>
              <a:t> 2 3 марта </a:t>
            </a:r>
            <a:r>
              <a:rPr lang="ru-RU" dirty="0" err="1" smtClean="0"/>
              <a:t>овкатдан</a:t>
            </a:r>
            <a:r>
              <a:rPr lang="ru-RU" dirty="0" smtClean="0"/>
              <a:t> </a:t>
            </a:r>
            <a:r>
              <a:rPr lang="ru-RU" dirty="0" err="1" smtClean="0"/>
              <a:t>олдин</a:t>
            </a:r>
            <a:r>
              <a:rPr lang="ru-RU" dirty="0" smtClean="0"/>
              <a:t> 1/ 2 стакан </a:t>
            </a:r>
            <a:r>
              <a:rPr lang="ru-RU" dirty="0" err="1" smtClean="0"/>
              <a:t>берилади</a:t>
            </a:r>
            <a:r>
              <a:rPr lang="ru-RU" dirty="0" smtClean="0"/>
              <a:t>. </a:t>
            </a:r>
            <a:r>
              <a:rPr lang="ru-RU" dirty="0" err="1" smtClean="0"/>
              <a:t>Гиперацид</a:t>
            </a:r>
            <a:r>
              <a:rPr lang="ru-RU" dirty="0" smtClean="0"/>
              <a:t> </a:t>
            </a:r>
            <a:r>
              <a:rPr lang="ru-RU" dirty="0" err="1" smtClean="0"/>
              <a:t>гастритда</a:t>
            </a:r>
            <a:r>
              <a:rPr lang="ru-RU" dirty="0" smtClean="0"/>
              <a:t> боржом </a:t>
            </a:r>
            <a:r>
              <a:rPr lang="ru-RU" dirty="0" err="1" smtClean="0"/>
              <a:t>суви</a:t>
            </a:r>
            <a:r>
              <a:rPr lang="ru-RU" dirty="0" smtClean="0"/>
              <a:t>, </a:t>
            </a:r>
            <a:r>
              <a:rPr lang="ru-RU" dirty="0" err="1" smtClean="0"/>
              <a:t>гипоацид</a:t>
            </a:r>
            <a:r>
              <a:rPr lang="ru-RU" dirty="0" smtClean="0"/>
              <a:t> </a:t>
            </a:r>
            <a:r>
              <a:rPr lang="ru-RU" dirty="0" err="1" smtClean="0"/>
              <a:t>гастритда</a:t>
            </a:r>
            <a:r>
              <a:rPr lang="ru-RU" dirty="0" smtClean="0"/>
              <a:t> Ессентуки 17 минерал </a:t>
            </a:r>
            <a:r>
              <a:rPr lang="ru-RU" dirty="0" err="1" smtClean="0"/>
              <a:t>суви</a:t>
            </a:r>
            <a:r>
              <a:rPr lang="ru-RU" dirty="0" smtClean="0"/>
              <a:t> </a:t>
            </a:r>
            <a:r>
              <a:rPr lang="ru-RU" dirty="0" err="1" smtClean="0"/>
              <a:t>тавсия</a:t>
            </a:r>
            <a:r>
              <a:rPr lang="ru-RU" dirty="0" smtClean="0"/>
              <a:t> </a:t>
            </a:r>
            <a:r>
              <a:rPr lang="ru-RU" dirty="0" err="1" smtClean="0"/>
              <a:t>килинади</a:t>
            </a:r>
            <a:r>
              <a:rPr lang="ru-RU" dirty="0" smtClean="0"/>
              <a:t>. </a:t>
            </a:r>
            <a:r>
              <a:rPr lang="ru-RU" dirty="0" err="1" smtClean="0"/>
              <a:t>Даволаш</a:t>
            </a:r>
            <a:r>
              <a:rPr lang="ru-RU" dirty="0" smtClean="0"/>
              <a:t> кур</a:t>
            </a:r>
            <a:r>
              <a:rPr lang="x-none" smtClean="0"/>
              <a:t>си</a:t>
            </a:r>
            <a:r>
              <a:rPr lang="ru-RU" dirty="0" smtClean="0"/>
              <a:t> 4-8 </a:t>
            </a:r>
            <a:r>
              <a:rPr lang="ru-RU" dirty="0" err="1" smtClean="0"/>
              <a:t>хафта</a:t>
            </a:r>
            <a:r>
              <a:rPr lang="ru-RU" dirty="0" smtClean="0"/>
              <a:t> </a:t>
            </a:r>
            <a:r>
              <a:rPr lang="ru-RU" dirty="0" err="1" smtClean="0"/>
              <a:t>давомида</a:t>
            </a:r>
            <a:r>
              <a:rPr lang="ru-RU" dirty="0" smtClean="0"/>
              <a:t>. Препарат </a:t>
            </a:r>
            <a:r>
              <a:rPr lang="ru-RU" dirty="0" err="1" smtClean="0"/>
              <a:t>сут</a:t>
            </a:r>
            <a:r>
              <a:rPr lang="ru-RU" dirty="0" smtClean="0"/>
              <a:t> </a:t>
            </a:r>
            <a:r>
              <a:rPr lang="ru-RU" dirty="0" err="1" smtClean="0"/>
              <a:t>ёки</a:t>
            </a:r>
            <a:r>
              <a:rPr lang="ru-RU" dirty="0" smtClean="0"/>
              <a:t> </a:t>
            </a:r>
            <a:r>
              <a:rPr lang="ru-RU" dirty="0" err="1" smtClean="0"/>
              <a:t>газли</a:t>
            </a:r>
            <a:r>
              <a:rPr lang="ru-RU" dirty="0" smtClean="0"/>
              <a:t> </a:t>
            </a:r>
            <a:r>
              <a:rPr lang="ru-RU" dirty="0" err="1" smtClean="0"/>
              <a:t>ичимликлар</a:t>
            </a:r>
            <a:r>
              <a:rPr lang="ru-RU" dirty="0" smtClean="0"/>
              <a:t> </a:t>
            </a:r>
            <a:r>
              <a:rPr lang="ru-RU" dirty="0" err="1" smtClean="0"/>
              <a:t>билан</a:t>
            </a:r>
            <a:r>
              <a:rPr lang="ru-RU" dirty="0" smtClean="0"/>
              <a:t> кабул </a:t>
            </a:r>
            <a:r>
              <a:rPr lang="ru-RU" dirty="0" err="1" smtClean="0"/>
              <a:t>килинмаслиги</a:t>
            </a:r>
            <a:r>
              <a:rPr lang="ru-RU" dirty="0" smtClean="0"/>
              <a:t> </a:t>
            </a:r>
            <a:r>
              <a:rPr lang="ru-RU" dirty="0" err="1" smtClean="0"/>
              <a:t>керак</a:t>
            </a:r>
            <a:r>
              <a:rPr lang="ru-RU" dirty="0" smtClean="0"/>
              <a:t>. </a:t>
            </a:r>
            <a:r>
              <a:rPr lang="ru-RU" dirty="0" err="1" smtClean="0"/>
              <a:t>Де-нол</a:t>
            </a:r>
            <a:r>
              <a:rPr lang="ru-RU" dirty="0" smtClean="0"/>
              <a:t> </a:t>
            </a:r>
            <a:r>
              <a:rPr lang="ru-RU" dirty="0" err="1" smtClean="0"/>
              <a:t>баъзи</a:t>
            </a:r>
            <a:r>
              <a:rPr lang="ru-RU" dirty="0" smtClean="0"/>
              <a:t> </a:t>
            </a:r>
            <a:r>
              <a:rPr lang="ru-RU" dirty="0" err="1" smtClean="0"/>
              <a:t>дори</a:t>
            </a:r>
            <a:r>
              <a:rPr lang="ru-RU" dirty="0" smtClean="0"/>
              <a:t> </a:t>
            </a:r>
            <a:r>
              <a:rPr lang="ru-RU" dirty="0" err="1" smtClean="0"/>
              <a:t>воситалари</a:t>
            </a:r>
            <a:r>
              <a:rPr lang="ru-RU" dirty="0" smtClean="0"/>
              <a:t>, </a:t>
            </a:r>
            <a:r>
              <a:rPr lang="ru-RU" dirty="0" err="1" smtClean="0"/>
              <a:t>чунончи</a:t>
            </a:r>
            <a:r>
              <a:rPr lang="ru-RU" dirty="0" smtClean="0"/>
              <a:t> </a:t>
            </a:r>
            <a:r>
              <a:rPr lang="ru-RU" dirty="0" err="1" smtClean="0"/>
              <a:t>антацидлар</a:t>
            </a:r>
            <a:r>
              <a:rPr lang="ru-RU" dirty="0" smtClean="0"/>
              <a:t> </a:t>
            </a:r>
            <a:r>
              <a:rPr lang="ru-RU" dirty="0" err="1" smtClean="0"/>
              <a:t>ва</a:t>
            </a:r>
            <a:r>
              <a:rPr lang="ru-RU" dirty="0" smtClean="0"/>
              <a:t> </a:t>
            </a:r>
            <a:r>
              <a:rPr lang="ru-RU" dirty="0" err="1" smtClean="0"/>
              <a:t>оксил</a:t>
            </a:r>
            <a:r>
              <a:rPr lang="ru-RU" dirty="0" smtClean="0"/>
              <a:t> </a:t>
            </a:r>
            <a:r>
              <a:rPr lang="ru-RU" dirty="0" err="1" smtClean="0"/>
              <a:t>моддалар</a:t>
            </a:r>
            <a:r>
              <a:rPr lang="ru-RU" dirty="0" smtClean="0"/>
              <a:t> </a:t>
            </a:r>
            <a:r>
              <a:rPr lang="ru-RU" dirty="0" err="1" smtClean="0"/>
              <a:t>билан</a:t>
            </a:r>
            <a:r>
              <a:rPr lang="ru-RU" dirty="0" smtClean="0"/>
              <a:t> </a:t>
            </a:r>
            <a:r>
              <a:rPr lang="ru-RU" dirty="0" err="1" smtClean="0"/>
              <a:t>богланиш</a:t>
            </a:r>
            <a:r>
              <a:rPr lang="ru-RU" dirty="0" smtClean="0"/>
              <a:t> </a:t>
            </a:r>
            <a:r>
              <a:rPr lang="ru-RU" dirty="0" err="1" smtClean="0"/>
              <a:t>хусусиятига</a:t>
            </a:r>
            <a:r>
              <a:rPr lang="ru-RU" dirty="0" smtClean="0"/>
              <a:t> </a:t>
            </a:r>
            <a:r>
              <a:rPr lang="ru-RU" dirty="0" err="1" smtClean="0"/>
              <a:t>эга</a:t>
            </a:r>
            <a:r>
              <a:rPr lang="ru-RU" dirty="0" smtClean="0"/>
              <a:t>. </a:t>
            </a:r>
            <a:r>
              <a:rPr lang="x-none" smtClean="0"/>
              <a:t>Ш</a:t>
            </a:r>
            <a:r>
              <a:rPr lang="ru-RU" dirty="0" smtClean="0"/>
              <a:t>у </a:t>
            </a:r>
            <a:r>
              <a:rPr lang="ru-RU" dirty="0" err="1" smtClean="0"/>
              <a:t>сабабли</a:t>
            </a:r>
            <a:r>
              <a:rPr lang="ru-RU" dirty="0" smtClean="0"/>
              <a:t> </a:t>
            </a:r>
            <a:r>
              <a:rPr lang="ru-RU" dirty="0" err="1" smtClean="0"/>
              <a:t>дори</a:t>
            </a:r>
            <a:r>
              <a:rPr lang="ru-RU" dirty="0" smtClean="0"/>
              <a:t> кабул </a:t>
            </a:r>
            <a:r>
              <a:rPr lang="ru-RU" dirty="0" err="1" smtClean="0"/>
              <a:t>килиш</a:t>
            </a:r>
            <a:r>
              <a:rPr lang="ru-RU" dirty="0" smtClean="0"/>
              <a:t> </a:t>
            </a:r>
            <a:r>
              <a:rPr lang="ru-RU" dirty="0" err="1" smtClean="0"/>
              <a:t>вактидан</a:t>
            </a:r>
            <a:r>
              <a:rPr lang="ru-RU" dirty="0" smtClean="0"/>
              <a:t> 2 </a:t>
            </a:r>
            <a:r>
              <a:rPr lang="ru-RU" dirty="0" err="1" smtClean="0"/>
              <a:t>соат</a:t>
            </a:r>
            <a:r>
              <a:rPr lang="ru-RU" dirty="0" smtClean="0"/>
              <a:t>   </a:t>
            </a:r>
            <a:r>
              <a:rPr lang="ru-RU" dirty="0" err="1" smtClean="0"/>
              <a:t>олдин</a:t>
            </a:r>
            <a:r>
              <a:rPr lang="ru-RU" dirty="0" smtClean="0"/>
              <a:t> </a:t>
            </a:r>
            <a:r>
              <a:rPr lang="ru-RU" dirty="0" err="1" smtClean="0"/>
              <a:t>ва</a:t>
            </a:r>
            <a:r>
              <a:rPr lang="ru-RU" dirty="0" smtClean="0"/>
              <a:t> 30   минут </a:t>
            </a:r>
            <a:r>
              <a:rPr lang="ru-RU" dirty="0" err="1" smtClean="0"/>
              <a:t>кейин</a:t>
            </a:r>
            <a:r>
              <a:rPr lang="ru-RU" dirty="0" smtClean="0"/>
              <a:t> </a:t>
            </a:r>
            <a:r>
              <a:rPr lang="ru-RU" dirty="0" err="1" smtClean="0"/>
              <a:t>овкатланмаслик</a:t>
            </a:r>
            <a:r>
              <a:rPr lang="ru-RU" dirty="0" smtClean="0"/>
              <a:t> </a:t>
            </a:r>
            <a:r>
              <a:rPr lang="ru-RU" dirty="0" err="1" smtClean="0"/>
              <a:t>маъкул</a:t>
            </a:r>
            <a:r>
              <a:rPr lang="ru-RU" dirty="0" smtClean="0"/>
              <a:t>.</a:t>
            </a:r>
          </a:p>
          <a:p>
            <a:endParaRPr lang="ru-RU" dirty="0"/>
          </a:p>
        </p:txBody>
      </p:sp>
    </p:spTree>
  </p:cSld>
  <p:clrMapOvr>
    <a:masterClrMapping/>
  </p:clrMapOvr>
  <p:transition>
    <p:strips dir="l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285728"/>
            <a:ext cx="8229600" cy="928694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cap="small" dirty="0" smtClean="0"/>
              <a:t/>
            </a:r>
            <a:br>
              <a:rPr lang="en-US" b="1" cap="small" dirty="0" smtClean="0"/>
            </a:br>
            <a:r>
              <a:rPr lang="en-US" b="1" cap="small" dirty="0" smtClean="0"/>
              <a:t/>
            </a:r>
            <a:br>
              <a:rPr lang="en-US" b="1" cap="small" dirty="0" smtClean="0"/>
            </a:br>
            <a:r>
              <a:rPr lang="en-US" b="1" cap="small" dirty="0" smtClean="0"/>
              <a:t/>
            </a:r>
            <a:br>
              <a:rPr lang="en-US" b="1" cap="small" dirty="0" smtClean="0"/>
            </a:br>
            <a:r>
              <a:rPr lang="en-US" b="1" cap="small" dirty="0" smtClean="0"/>
              <a:t/>
            </a:r>
            <a:br>
              <a:rPr lang="en-US" b="1" cap="small" dirty="0" smtClean="0"/>
            </a:br>
            <a:r>
              <a:rPr lang="en-US" b="1" cap="small" dirty="0" smtClean="0"/>
              <a:t/>
            </a:r>
            <a:br>
              <a:rPr lang="en-US" b="1" cap="small" dirty="0" smtClean="0"/>
            </a:br>
            <a:r>
              <a:rPr lang="en-US" b="1" cap="small" dirty="0" smtClean="0"/>
              <a:t/>
            </a:r>
            <a:br>
              <a:rPr lang="en-US" b="1" cap="small" dirty="0" smtClean="0"/>
            </a:br>
            <a:r>
              <a:rPr lang="en-US" b="1" cap="small" dirty="0" smtClean="0"/>
              <a:t/>
            </a:r>
            <a:br>
              <a:rPr lang="en-US" b="1" cap="small" dirty="0" smtClean="0"/>
            </a:br>
            <a:r>
              <a:rPr lang="en-US" b="1" cap="small" dirty="0" smtClean="0"/>
              <a:t/>
            </a:r>
            <a:br>
              <a:rPr lang="en-US" b="1" cap="small" dirty="0" smtClean="0"/>
            </a:br>
            <a:r>
              <a:rPr lang="en-US" b="1" cap="small" dirty="0" smtClean="0"/>
              <a:t/>
            </a:r>
            <a:br>
              <a:rPr lang="en-US" b="1" cap="small" dirty="0" smtClean="0"/>
            </a:br>
            <a:r>
              <a:rPr lang="en-US" b="1" cap="small" dirty="0" smtClean="0"/>
              <a:t/>
            </a:r>
            <a:br>
              <a:rPr lang="en-US" b="1" cap="small" dirty="0" smtClean="0"/>
            </a:br>
            <a:r>
              <a:rPr lang="en-US" b="1" cap="small" dirty="0" smtClean="0"/>
              <a:t/>
            </a:r>
            <a:br>
              <a:rPr lang="en-US" b="1" cap="small" dirty="0" smtClean="0"/>
            </a:br>
            <a:r>
              <a:rPr lang="en-US" b="1" cap="small" dirty="0" smtClean="0"/>
              <a:t/>
            </a:r>
            <a:br>
              <a:rPr lang="en-US" b="1" cap="small" dirty="0" smtClean="0"/>
            </a:br>
            <a:r>
              <a:rPr lang="ru-RU" b="1" cap="small" dirty="0" smtClean="0"/>
              <a:t>КОРИНДА ОГРИК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357298"/>
            <a:ext cx="8229600" cy="4967302"/>
          </a:xfrm>
        </p:spPr>
        <p:txBody>
          <a:bodyPr>
            <a:normAutofit fontScale="92500" lnSpcReduction="20000"/>
          </a:bodyPr>
          <a:lstStyle/>
          <a:p>
            <a:r>
              <a:rPr lang="x-none" smtClean="0"/>
              <a:t> К</a:t>
            </a:r>
            <a:r>
              <a:rPr lang="ru-RU" dirty="0" err="1" smtClean="0"/>
              <a:t>оринда</a:t>
            </a:r>
            <a:r>
              <a:rPr lang="ru-RU" dirty="0" smtClean="0"/>
              <a:t> </a:t>
            </a:r>
            <a:r>
              <a:rPr lang="ru-RU" dirty="0" err="1" smtClean="0"/>
              <a:t>огрикнинг</a:t>
            </a:r>
            <a:r>
              <a:rPr lang="ru-RU" dirty="0" smtClean="0"/>
              <a:t> </a:t>
            </a:r>
            <a:r>
              <a:rPr lang="ru-RU" dirty="0" err="1" smtClean="0"/>
              <a:t>уч</a:t>
            </a:r>
            <a:r>
              <a:rPr lang="ru-RU" dirty="0" smtClean="0"/>
              <a:t> тури фар</a:t>
            </a:r>
            <a:r>
              <a:rPr lang="x-none" smtClean="0"/>
              <a:t>к</a:t>
            </a:r>
            <a:r>
              <a:rPr lang="ru-RU" dirty="0" smtClean="0"/>
              <a:t> </a:t>
            </a:r>
            <a:r>
              <a:rPr lang="ru-RU" dirty="0" err="1" smtClean="0"/>
              <a:t>килинади</a:t>
            </a:r>
            <a:r>
              <a:rPr lang="ru-RU" dirty="0" smtClean="0"/>
              <a:t>:</a:t>
            </a:r>
          </a:p>
          <a:p>
            <a:pPr marL="514350" indent="-514350">
              <a:buFont typeface="+mj-lt"/>
              <a:buAutoNum type="arabicPeriod"/>
            </a:pPr>
            <a:r>
              <a:rPr lang="ru-RU" b="1" dirty="0" err="1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висцерал</a:t>
            </a:r>
            <a:r>
              <a:rPr lang="ru-RU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,</a:t>
            </a:r>
          </a:p>
          <a:p>
            <a:pPr marL="514350" indent="-514350">
              <a:buFont typeface="+mj-lt"/>
              <a:buAutoNum type="arabicPeriod"/>
            </a:pPr>
            <a:r>
              <a:rPr lang="ru-RU" b="1" dirty="0" err="1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соматик</a:t>
            </a:r>
            <a:r>
              <a:rPr lang="ru-RU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, </a:t>
            </a:r>
          </a:p>
          <a:p>
            <a:pPr marL="514350" indent="-514350">
              <a:buFont typeface="+mj-lt"/>
              <a:buAutoNum type="arabicPeriod"/>
            </a:pPr>
            <a:r>
              <a:rPr lang="ru-RU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рефлектор </a:t>
            </a:r>
            <a:r>
              <a:rPr lang="ru-RU" b="1" dirty="0" err="1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ёки</a:t>
            </a:r>
            <a:r>
              <a:rPr lang="ru-RU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ru-RU" b="1" dirty="0" err="1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таъсирланувчи</a:t>
            </a:r>
            <a:r>
              <a:rPr lang="ru-RU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ru-RU" b="1" dirty="0" err="1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огриклар</a:t>
            </a:r>
            <a:r>
              <a:rPr lang="ru-RU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. </a:t>
            </a:r>
          </a:p>
          <a:p>
            <a:r>
              <a:rPr lang="ru-RU" dirty="0" err="1" smtClean="0">
                <a:solidFill>
                  <a:srgbClr val="FF0000"/>
                </a:solidFill>
              </a:rPr>
              <a:t>Висцерал</a:t>
            </a:r>
            <a:r>
              <a:rPr lang="ru-RU" dirty="0" smtClean="0">
                <a:solidFill>
                  <a:srgbClr val="FF0000"/>
                </a:solidFill>
              </a:rPr>
              <a:t> </a:t>
            </a:r>
            <a:r>
              <a:rPr lang="ru-RU" dirty="0" err="1" smtClean="0">
                <a:solidFill>
                  <a:srgbClr val="FF0000"/>
                </a:solidFill>
              </a:rPr>
              <a:t>огриклар</a:t>
            </a:r>
            <a:r>
              <a:rPr lang="ru-RU" dirty="0" smtClean="0">
                <a:solidFill>
                  <a:srgbClr val="FF0000"/>
                </a:solidFill>
              </a:rPr>
              <a:t> </a:t>
            </a:r>
            <a:r>
              <a:rPr lang="ru-RU" dirty="0" err="1" smtClean="0"/>
              <a:t>ичи</a:t>
            </a:r>
            <a:r>
              <a:rPr lang="ru-RU" dirty="0" smtClean="0"/>
              <a:t> буш </a:t>
            </a:r>
            <a:r>
              <a:rPr lang="ru-RU" dirty="0" err="1" smtClean="0"/>
              <a:t>аъзолар</a:t>
            </a:r>
            <a:r>
              <a:rPr lang="ru-RU" dirty="0" smtClean="0"/>
              <a:t> </a:t>
            </a:r>
            <a:r>
              <a:rPr lang="ru-RU" dirty="0" err="1" smtClean="0"/>
              <a:t>учун</a:t>
            </a:r>
            <a:r>
              <a:rPr lang="ru-RU" dirty="0" smtClean="0"/>
              <a:t> </a:t>
            </a:r>
            <a:r>
              <a:rPr lang="ru-RU" dirty="0" err="1" smtClean="0"/>
              <a:t>хос</a:t>
            </a:r>
            <a:r>
              <a:rPr lang="ru-RU" dirty="0" smtClean="0"/>
              <a:t> </a:t>
            </a:r>
            <a:r>
              <a:rPr lang="ru-RU" dirty="0" err="1" smtClean="0"/>
              <a:t>булиб</a:t>
            </a:r>
            <a:r>
              <a:rPr lang="ru-RU" dirty="0" smtClean="0"/>
              <a:t>, </a:t>
            </a:r>
            <a:r>
              <a:rPr lang="ru-RU" dirty="0" err="1" smtClean="0"/>
              <a:t>силлик</a:t>
            </a:r>
            <a:r>
              <a:rPr lang="ru-RU" dirty="0" smtClean="0"/>
              <a:t> </a:t>
            </a:r>
            <a:r>
              <a:rPr lang="ru-RU" dirty="0" err="1" smtClean="0"/>
              <a:t>мушаклар</a:t>
            </a:r>
            <a:r>
              <a:rPr lang="ru-RU" dirty="0" smtClean="0"/>
              <a:t> </a:t>
            </a:r>
            <a:r>
              <a:rPr lang="ru-RU" dirty="0" err="1" smtClean="0"/>
              <a:t>спазми</a:t>
            </a:r>
            <a:r>
              <a:rPr lang="ru-RU" dirty="0" smtClean="0"/>
              <a:t> </a:t>
            </a:r>
            <a:r>
              <a:rPr lang="ru-RU" dirty="0" err="1" smtClean="0"/>
              <a:t>натижасида</a:t>
            </a:r>
            <a:r>
              <a:rPr lang="ru-RU" dirty="0" smtClean="0"/>
              <a:t> </a:t>
            </a:r>
            <a:r>
              <a:rPr lang="ru-RU" dirty="0" err="1" smtClean="0"/>
              <a:t>келиб</a:t>
            </a:r>
            <a:r>
              <a:rPr lang="ru-RU" dirty="0" smtClean="0"/>
              <a:t> </a:t>
            </a:r>
            <a:r>
              <a:rPr lang="ru-RU" dirty="0" err="1" smtClean="0"/>
              <a:t>чикади</a:t>
            </a:r>
            <a:r>
              <a:rPr lang="ru-RU" dirty="0" smtClean="0"/>
              <a:t>. </a:t>
            </a:r>
            <a:r>
              <a:rPr lang="ru-RU" dirty="0" err="1" smtClean="0"/>
              <a:t>Бундай</a:t>
            </a:r>
            <a:r>
              <a:rPr lang="ru-RU" dirty="0" smtClean="0"/>
              <a:t> </a:t>
            </a:r>
            <a:r>
              <a:rPr lang="ru-RU" dirty="0" err="1" smtClean="0"/>
              <a:t>огриклар</a:t>
            </a:r>
            <a:r>
              <a:rPr lang="ru-RU" dirty="0" smtClean="0"/>
              <a:t> </a:t>
            </a:r>
            <a:r>
              <a:rPr lang="ru-RU" dirty="0" err="1" smtClean="0"/>
              <a:t>спастик</a:t>
            </a:r>
            <a:r>
              <a:rPr lang="ru-RU" dirty="0" smtClean="0"/>
              <a:t> </a:t>
            </a:r>
            <a:r>
              <a:rPr lang="ru-RU" dirty="0" err="1" smtClean="0"/>
              <a:t>ёки</a:t>
            </a:r>
            <a:r>
              <a:rPr lang="ru-RU" dirty="0" smtClean="0"/>
              <a:t> </a:t>
            </a:r>
            <a:r>
              <a:rPr lang="ru-RU" dirty="0" err="1" smtClean="0"/>
              <a:t>санчувчан</a:t>
            </a:r>
            <a:r>
              <a:rPr lang="ru-RU" dirty="0" smtClean="0"/>
              <a:t> </a:t>
            </a:r>
            <a:r>
              <a:rPr lang="ru-RU" dirty="0" err="1" smtClean="0"/>
              <a:t>характерда</a:t>
            </a:r>
            <a:r>
              <a:rPr lang="ru-RU" dirty="0" smtClean="0"/>
              <a:t> </a:t>
            </a:r>
            <a:r>
              <a:rPr lang="ru-RU" dirty="0" err="1" smtClean="0"/>
              <a:t>булиб</a:t>
            </a:r>
            <a:r>
              <a:rPr lang="ru-RU" dirty="0" smtClean="0"/>
              <a:t>, иррадиация </a:t>
            </a:r>
            <a:r>
              <a:rPr lang="ru-RU" dirty="0" err="1" smtClean="0"/>
              <a:t>билан</a:t>
            </a:r>
            <a:r>
              <a:rPr lang="ru-RU" dirty="0" smtClean="0"/>
              <a:t> </a:t>
            </a:r>
            <a:r>
              <a:rPr lang="ru-RU" dirty="0" err="1" smtClean="0"/>
              <a:t>кечувчи</a:t>
            </a:r>
            <a:r>
              <a:rPr lang="ru-RU" dirty="0" smtClean="0"/>
              <a:t> </a:t>
            </a:r>
            <a:r>
              <a:rPr lang="ru-RU" dirty="0" err="1" smtClean="0"/>
              <a:t>хусусиятга</a:t>
            </a:r>
            <a:r>
              <a:rPr lang="ru-RU" dirty="0" smtClean="0"/>
              <a:t> </a:t>
            </a:r>
            <a:r>
              <a:rPr lang="ru-RU" dirty="0" err="1" smtClean="0"/>
              <a:t>эга</a:t>
            </a:r>
            <a:r>
              <a:rPr lang="ru-RU" dirty="0" smtClean="0"/>
              <a:t>. </a:t>
            </a:r>
            <a:r>
              <a:rPr lang="ru-RU" dirty="0" err="1" smtClean="0"/>
              <a:t>Беморлар</a:t>
            </a:r>
            <a:r>
              <a:rPr lang="ru-RU" dirty="0" smtClean="0"/>
              <a:t> </a:t>
            </a:r>
            <a:r>
              <a:rPr lang="ru-RU" dirty="0" err="1" smtClean="0"/>
              <a:t>огрикни</a:t>
            </a:r>
            <a:r>
              <a:rPr lang="ru-RU" dirty="0" smtClean="0"/>
              <a:t> </a:t>
            </a:r>
            <a:r>
              <a:rPr lang="ru-RU" dirty="0" err="1" smtClean="0"/>
              <a:t>купинча</a:t>
            </a:r>
            <a:r>
              <a:rPr lang="ru-RU" dirty="0" smtClean="0"/>
              <a:t> </a:t>
            </a:r>
            <a:r>
              <a:rPr lang="ru-RU" dirty="0" err="1" smtClean="0"/>
              <a:t>уткир</a:t>
            </a:r>
            <a:r>
              <a:rPr lang="ru-RU" dirty="0" smtClean="0"/>
              <a:t> </a:t>
            </a:r>
            <a:r>
              <a:rPr lang="ru-RU" dirty="0" err="1" smtClean="0"/>
              <a:t>булмаган</a:t>
            </a:r>
            <a:r>
              <a:rPr lang="ru-RU" dirty="0" smtClean="0"/>
              <a:t>, </a:t>
            </a:r>
            <a:r>
              <a:rPr lang="ru-RU" dirty="0" err="1" smtClean="0"/>
              <a:t>кориннинг</a:t>
            </a:r>
            <a:r>
              <a:rPr lang="ru-RU" dirty="0" smtClean="0"/>
              <a:t> </a:t>
            </a:r>
            <a:r>
              <a:rPr lang="ru-RU" dirty="0" err="1" smtClean="0"/>
              <a:t>урта</a:t>
            </a:r>
            <a:r>
              <a:rPr lang="ru-RU" dirty="0" smtClean="0"/>
              <a:t> </a:t>
            </a:r>
            <a:r>
              <a:rPr lang="ru-RU" dirty="0" err="1" smtClean="0"/>
              <a:t>чизигида</a:t>
            </a:r>
            <a:r>
              <a:rPr lang="ru-RU" dirty="0" smtClean="0"/>
              <a:t> </a:t>
            </a:r>
            <a:r>
              <a:rPr lang="ru-RU" dirty="0" err="1" smtClean="0"/>
              <a:t>диффуз</a:t>
            </a:r>
            <a:r>
              <a:rPr lang="ru-RU" dirty="0" smtClean="0"/>
              <a:t> </a:t>
            </a:r>
            <a:r>
              <a:rPr lang="ru-RU" dirty="0" err="1" smtClean="0"/>
              <a:t>таркалган</a:t>
            </a:r>
            <a:r>
              <a:rPr lang="ru-RU" dirty="0" smtClean="0"/>
              <a:t> </a:t>
            </a:r>
            <a:r>
              <a:rPr lang="ru-RU" dirty="0" err="1" smtClean="0"/>
              <a:t>ёки</a:t>
            </a:r>
            <a:r>
              <a:rPr lang="ru-RU" dirty="0" smtClean="0"/>
              <a:t> </a:t>
            </a:r>
            <a:r>
              <a:rPr lang="ru-RU" dirty="0" err="1" smtClean="0"/>
              <a:t>ошкозоннинг</a:t>
            </a:r>
            <a:r>
              <a:rPr lang="ru-RU" dirty="0" smtClean="0"/>
              <a:t> </a:t>
            </a:r>
            <a:r>
              <a:rPr lang="ru-RU" dirty="0" err="1" smtClean="0"/>
              <a:t>таранглашиши</a:t>
            </a:r>
            <a:r>
              <a:rPr lang="ru-RU" dirty="0" smtClean="0"/>
              <a:t>,    </a:t>
            </a:r>
            <a:r>
              <a:rPr lang="ru-RU" dirty="0" err="1" smtClean="0"/>
              <a:t>тулишиши</a:t>
            </a:r>
            <a:r>
              <a:rPr lang="ru-RU" dirty="0" smtClean="0"/>
              <a:t>    </a:t>
            </a:r>
            <a:r>
              <a:rPr lang="ru-RU" dirty="0" err="1" smtClean="0"/>
              <a:t>каби</a:t>
            </a:r>
            <a:r>
              <a:rPr lang="ru-RU" dirty="0" smtClean="0"/>
              <a:t>   </a:t>
            </a:r>
            <a:r>
              <a:rPr lang="ru-RU" dirty="0" err="1" smtClean="0"/>
              <a:t>сезгилар</a:t>
            </a:r>
            <a:r>
              <a:rPr lang="ru-RU" dirty="0" smtClean="0"/>
              <a:t>    </a:t>
            </a:r>
            <a:r>
              <a:rPr lang="ru-RU" dirty="0" err="1" smtClean="0"/>
              <a:t>билан</a:t>
            </a:r>
            <a:r>
              <a:rPr lang="ru-RU" dirty="0" smtClean="0"/>
              <a:t> и</a:t>
            </a:r>
            <a:r>
              <a:rPr lang="x-none" smtClean="0"/>
              <a:t>ф</a:t>
            </a:r>
            <a:r>
              <a:rPr lang="ru-RU" dirty="0" err="1" smtClean="0"/>
              <a:t>одалайдилар</a:t>
            </a:r>
            <a:r>
              <a:rPr lang="ru-RU" dirty="0" smtClean="0"/>
              <a:t>.  </a:t>
            </a:r>
            <a:r>
              <a:rPr lang="ru-RU" dirty="0" err="1" smtClean="0"/>
              <a:t>Баъзан</a:t>
            </a:r>
            <a:r>
              <a:rPr lang="ru-RU" dirty="0" smtClean="0"/>
              <a:t>  а ник  </a:t>
            </a:r>
            <a:r>
              <a:rPr lang="ru-RU" dirty="0" err="1" smtClean="0"/>
              <a:t>локализацияни</a:t>
            </a:r>
            <a:r>
              <a:rPr lang="ru-RU" dirty="0" smtClean="0"/>
              <a:t>  </a:t>
            </a:r>
            <a:r>
              <a:rPr lang="ru-RU" dirty="0" err="1" smtClean="0"/>
              <a:t>курсата</a:t>
            </a:r>
            <a:r>
              <a:rPr lang="ru-RU" dirty="0" smtClean="0"/>
              <a:t> </a:t>
            </a:r>
            <a:r>
              <a:rPr lang="ru-RU" dirty="0" err="1" smtClean="0"/>
              <a:t>олмайдилар</a:t>
            </a:r>
            <a:r>
              <a:rPr lang="ru-RU" dirty="0" smtClean="0"/>
              <a:t>. </a:t>
            </a:r>
            <a:r>
              <a:rPr lang="ru-RU" dirty="0" err="1" smtClean="0"/>
              <a:t>Иссик</a:t>
            </a:r>
            <a:r>
              <a:rPr lang="ru-RU" dirty="0" smtClean="0"/>
              <a:t> </a:t>
            </a:r>
            <a:r>
              <a:rPr lang="ru-RU" dirty="0" err="1" smtClean="0"/>
              <a:t>ёки</a:t>
            </a:r>
            <a:r>
              <a:rPr lang="ru-RU" dirty="0" smtClean="0"/>
              <a:t> </a:t>
            </a:r>
            <a:r>
              <a:rPr lang="ru-RU" dirty="0" err="1" smtClean="0"/>
              <a:t>антиспастик</a:t>
            </a:r>
            <a:r>
              <a:rPr lang="ru-RU" dirty="0" smtClean="0"/>
              <a:t> </a:t>
            </a:r>
            <a:r>
              <a:rPr lang="ru-RU" dirty="0" err="1" smtClean="0"/>
              <a:t>препаратлар</a:t>
            </a:r>
            <a:r>
              <a:rPr lang="ru-RU" dirty="0" smtClean="0"/>
              <a:t> </a:t>
            </a:r>
            <a:r>
              <a:rPr lang="ru-RU" dirty="0" err="1" smtClean="0"/>
              <a:t>огрикни</a:t>
            </a:r>
            <a:r>
              <a:rPr lang="ru-RU" dirty="0" smtClean="0"/>
              <a:t> </a:t>
            </a:r>
            <a:r>
              <a:rPr lang="ru-RU" dirty="0" err="1" smtClean="0"/>
              <a:t>сусайтиради</a:t>
            </a:r>
            <a:r>
              <a:rPr lang="ru-RU" dirty="0" smtClean="0"/>
              <a:t>. </a:t>
            </a:r>
            <a:endParaRPr lang="ru-RU" dirty="0"/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785794"/>
            <a:ext cx="8229600" cy="5538806"/>
          </a:xfrm>
        </p:spPr>
        <p:txBody>
          <a:bodyPr>
            <a:noAutofit/>
          </a:bodyPr>
          <a:lstStyle/>
          <a:p>
            <a:r>
              <a:rPr lang="ru-RU" sz="3600" dirty="0" smtClean="0">
                <a:solidFill>
                  <a:srgbClr val="FF0000"/>
                </a:solidFill>
              </a:rPr>
              <a:t>С</a:t>
            </a:r>
            <a:r>
              <a:rPr lang="x-none" sz="3600" smtClean="0">
                <a:solidFill>
                  <a:srgbClr val="FF0000"/>
                </a:solidFill>
              </a:rPr>
              <a:t>о</a:t>
            </a:r>
            <a:r>
              <a:rPr lang="ru-RU" sz="3600" dirty="0" err="1" smtClean="0">
                <a:solidFill>
                  <a:srgbClr val="FF0000"/>
                </a:solidFill>
              </a:rPr>
              <a:t>матик</a:t>
            </a:r>
            <a:r>
              <a:rPr lang="ru-RU" sz="3600" dirty="0" smtClean="0">
                <a:solidFill>
                  <a:srgbClr val="FF0000"/>
                </a:solidFill>
              </a:rPr>
              <a:t> </a:t>
            </a:r>
            <a:r>
              <a:rPr lang="ru-RU" sz="3600" dirty="0" err="1" smtClean="0">
                <a:solidFill>
                  <a:srgbClr val="FF0000"/>
                </a:solidFill>
              </a:rPr>
              <a:t>огриклар</a:t>
            </a:r>
            <a:r>
              <a:rPr lang="ru-RU" sz="3600" dirty="0" smtClean="0"/>
              <a:t> </a:t>
            </a:r>
            <a:r>
              <a:rPr lang="ru-RU" sz="3600" dirty="0" err="1" smtClean="0"/>
              <a:t>париетал</a:t>
            </a:r>
            <a:r>
              <a:rPr lang="ru-RU" sz="3600" dirty="0" smtClean="0"/>
              <a:t> </a:t>
            </a:r>
            <a:r>
              <a:rPr lang="ru-RU" sz="3600" dirty="0" err="1" smtClean="0"/>
              <a:t>корин</a:t>
            </a:r>
            <a:r>
              <a:rPr lang="ru-RU" sz="3600" dirty="0" smtClean="0"/>
              <a:t> </a:t>
            </a:r>
            <a:r>
              <a:rPr lang="ru-RU" sz="3600" dirty="0" err="1" smtClean="0"/>
              <a:t>пардасининг</a:t>
            </a:r>
            <a:r>
              <a:rPr lang="ru-RU" sz="3600" dirty="0" smtClean="0"/>
              <a:t> </a:t>
            </a:r>
            <a:r>
              <a:rPr lang="ru-RU" sz="3600" dirty="0" err="1" smtClean="0"/>
              <a:t>яллигланиши</a:t>
            </a:r>
            <a:r>
              <a:rPr lang="ru-RU" sz="3600" dirty="0" smtClean="0"/>
              <a:t> </a:t>
            </a:r>
            <a:r>
              <a:rPr lang="ru-RU" sz="3600" dirty="0" err="1" smtClean="0"/>
              <a:t>натижасида</a:t>
            </a:r>
            <a:r>
              <a:rPr lang="ru-RU" sz="3600" dirty="0" smtClean="0"/>
              <a:t> </a:t>
            </a:r>
            <a:r>
              <a:rPr lang="ru-RU" sz="3600" dirty="0" err="1" smtClean="0"/>
              <a:t>юзага</a:t>
            </a:r>
            <a:r>
              <a:rPr lang="ru-RU" sz="3600" dirty="0" smtClean="0"/>
              <a:t> </a:t>
            </a:r>
            <a:r>
              <a:rPr lang="ru-RU" sz="3600" dirty="0" err="1" smtClean="0"/>
              <a:t>келадн</a:t>
            </a:r>
            <a:r>
              <a:rPr lang="ru-RU" sz="3600" dirty="0" smtClean="0"/>
              <a:t>. </a:t>
            </a:r>
            <a:r>
              <a:rPr lang="ru-RU" sz="3600" dirty="0" err="1" smtClean="0"/>
              <a:t>Кескин</a:t>
            </a:r>
            <a:r>
              <a:rPr lang="ru-RU" sz="3600" dirty="0" smtClean="0"/>
              <a:t> </a:t>
            </a:r>
            <a:r>
              <a:rPr lang="ru-RU" sz="3600" dirty="0" err="1" smtClean="0"/>
              <a:t>бошланиб</a:t>
            </a:r>
            <a:r>
              <a:rPr lang="ru-RU" sz="3600" dirty="0" smtClean="0"/>
              <a:t>, </a:t>
            </a:r>
            <a:r>
              <a:rPr lang="ru-RU" sz="3600" dirty="0" err="1" smtClean="0"/>
              <a:t>аста-секинлик</a:t>
            </a:r>
            <a:r>
              <a:rPr lang="ru-RU" sz="3600" dirty="0" smtClean="0"/>
              <a:t> </a:t>
            </a:r>
            <a:r>
              <a:rPr lang="ru-RU" sz="3600" dirty="0" err="1" smtClean="0"/>
              <a:t>билан</a:t>
            </a:r>
            <a:r>
              <a:rPr lang="ru-RU" sz="3600" dirty="0" smtClean="0"/>
              <a:t> </a:t>
            </a:r>
            <a:r>
              <a:rPr lang="ru-RU" sz="3600" dirty="0" err="1" smtClean="0"/>
              <a:t>пасаяди</a:t>
            </a:r>
            <a:r>
              <a:rPr lang="ru-RU" sz="3600" dirty="0" smtClean="0"/>
              <a:t>. </a:t>
            </a:r>
            <a:r>
              <a:rPr lang="ru-RU" sz="3600" dirty="0" err="1" smtClean="0"/>
              <a:t>Огрик</a:t>
            </a:r>
            <a:r>
              <a:rPr lang="ru-RU" sz="3600" dirty="0" smtClean="0"/>
              <a:t> </a:t>
            </a:r>
            <a:r>
              <a:rPr lang="ru-RU" sz="3600" dirty="0" err="1" smtClean="0"/>
              <a:t>бир</a:t>
            </a:r>
            <a:r>
              <a:rPr lang="ru-RU" sz="3600" dirty="0" smtClean="0"/>
              <a:t> </a:t>
            </a:r>
            <a:r>
              <a:rPr lang="ru-RU" sz="3600" dirty="0" err="1" smtClean="0"/>
              <a:t>маромда</a:t>
            </a:r>
            <a:r>
              <a:rPr lang="ru-RU" sz="3600" dirty="0" smtClean="0"/>
              <a:t>. </a:t>
            </a:r>
            <a:r>
              <a:rPr lang="ru-RU" sz="3600" dirty="0" err="1" smtClean="0"/>
              <a:t>давомли</a:t>
            </a:r>
            <a:r>
              <a:rPr lang="ru-RU" sz="3600" dirty="0" smtClean="0"/>
              <a:t> </a:t>
            </a:r>
            <a:r>
              <a:rPr lang="ru-RU" sz="3600" dirty="0" err="1" smtClean="0"/>
              <a:t>харакат</a:t>
            </a:r>
            <a:r>
              <a:rPr lang="ru-RU" sz="3600" dirty="0" smtClean="0"/>
              <a:t> </a:t>
            </a:r>
            <a:r>
              <a:rPr lang="ru-RU" sz="3600" dirty="0" err="1" smtClean="0"/>
              <a:t>килганда</a:t>
            </a:r>
            <a:r>
              <a:rPr lang="ru-RU" sz="3600" dirty="0" smtClean="0"/>
              <a:t>, </a:t>
            </a:r>
            <a:r>
              <a:rPr lang="ru-RU" sz="3600" dirty="0" err="1" smtClean="0"/>
              <a:t>йуталганда</a:t>
            </a:r>
            <a:r>
              <a:rPr lang="ru-RU" sz="3600" dirty="0" smtClean="0"/>
              <a:t>. </a:t>
            </a:r>
            <a:r>
              <a:rPr lang="ru-RU" sz="3600" dirty="0" err="1" smtClean="0"/>
              <a:t>пайпаслаш</a:t>
            </a:r>
            <a:r>
              <a:rPr lang="ru-RU" sz="3600" dirty="0" smtClean="0"/>
              <a:t> </a:t>
            </a:r>
            <a:r>
              <a:rPr lang="ru-RU" sz="3600" dirty="0" err="1" smtClean="0"/>
              <a:t>вактида</a:t>
            </a:r>
            <a:r>
              <a:rPr lang="ru-RU" sz="3600" dirty="0" smtClean="0"/>
              <a:t> </a:t>
            </a:r>
            <a:r>
              <a:rPr lang="ru-RU" sz="3600" dirty="0" err="1" smtClean="0"/>
              <a:t>кучаяди</a:t>
            </a:r>
            <a:r>
              <a:rPr lang="ru-RU" sz="3600" dirty="0" smtClean="0"/>
              <a:t>. </a:t>
            </a:r>
            <a:r>
              <a:rPr lang="ru-RU" sz="3600" dirty="0" err="1" smtClean="0"/>
              <a:t>химоял</a:t>
            </a:r>
            <a:r>
              <a:rPr lang="x-none" sz="3600" smtClean="0"/>
              <a:t>о</a:t>
            </a:r>
            <a:r>
              <a:rPr lang="ru-RU" sz="3600" dirty="0" err="1" smtClean="0"/>
              <a:t>вчи</a:t>
            </a:r>
            <a:r>
              <a:rPr lang="ru-RU" sz="3600" dirty="0" smtClean="0"/>
              <a:t> рефлекс </a:t>
            </a:r>
            <a:r>
              <a:rPr lang="ru-RU" sz="3600" dirty="0" err="1" smtClean="0"/>
              <a:t>ва</a:t>
            </a:r>
            <a:r>
              <a:rPr lang="ru-RU" sz="3600" dirty="0" smtClean="0"/>
              <a:t> корни </a:t>
            </a:r>
            <a:r>
              <a:rPr lang="ru-RU" sz="3600" dirty="0" err="1" smtClean="0"/>
              <a:t>мушаклари</a:t>
            </a:r>
            <a:r>
              <a:rPr lang="ru-RU" sz="3600" dirty="0" smtClean="0"/>
              <a:t> </a:t>
            </a:r>
            <a:r>
              <a:rPr lang="ru-RU" sz="3600" dirty="0" err="1" smtClean="0"/>
              <a:t>таранглиги</a:t>
            </a:r>
            <a:r>
              <a:rPr lang="ru-RU" sz="3600" dirty="0" smtClean="0"/>
              <a:t> </a:t>
            </a:r>
            <a:r>
              <a:rPr lang="ru-RU" sz="3600" dirty="0" err="1" smtClean="0"/>
              <a:t>пайдо</a:t>
            </a:r>
            <a:r>
              <a:rPr lang="ru-RU" sz="3600" dirty="0" smtClean="0"/>
              <a:t> </a:t>
            </a:r>
            <a:r>
              <a:rPr lang="ru-RU" sz="3600" dirty="0" err="1" smtClean="0"/>
              <a:t>булади</a:t>
            </a:r>
            <a:r>
              <a:rPr lang="ru-RU" sz="3600" dirty="0" smtClean="0"/>
              <a:t>. </a:t>
            </a:r>
            <a:endParaRPr lang="ru-RU" sz="3600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71472" y="857232"/>
            <a:ext cx="8229600" cy="5389252"/>
          </a:xfrm>
        </p:spPr>
        <p:txBody>
          <a:bodyPr>
            <a:normAutofit/>
          </a:bodyPr>
          <a:lstStyle/>
          <a:p>
            <a:r>
              <a:rPr lang="ru-RU" sz="4000" dirty="0" err="1" smtClean="0">
                <a:solidFill>
                  <a:srgbClr val="FF0000"/>
                </a:solidFill>
              </a:rPr>
              <a:t>Таъсирланувчи</a:t>
            </a:r>
            <a:r>
              <a:rPr lang="ru-RU" sz="4000" dirty="0" smtClean="0">
                <a:solidFill>
                  <a:srgbClr val="FF0000"/>
                </a:solidFill>
              </a:rPr>
              <a:t> </a:t>
            </a:r>
            <a:r>
              <a:rPr lang="ru-RU" sz="4000" dirty="0" err="1" smtClean="0">
                <a:solidFill>
                  <a:srgbClr val="FF0000"/>
                </a:solidFill>
              </a:rPr>
              <a:t>ёки</a:t>
            </a:r>
            <a:r>
              <a:rPr lang="ru-RU" sz="4000" dirty="0" smtClean="0">
                <a:solidFill>
                  <a:srgbClr val="FF0000"/>
                </a:solidFill>
              </a:rPr>
              <a:t> рефлектор </a:t>
            </a:r>
            <a:r>
              <a:rPr lang="ru-RU" sz="4000" dirty="0" err="1" smtClean="0">
                <a:solidFill>
                  <a:srgbClr val="FF0000"/>
                </a:solidFill>
              </a:rPr>
              <a:t>огриклар</a:t>
            </a:r>
            <a:r>
              <a:rPr lang="ru-RU" sz="4000" dirty="0" smtClean="0">
                <a:solidFill>
                  <a:srgbClr val="FF0000"/>
                </a:solidFill>
              </a:rPr>
              <a:t> </a:t>
            </a:r>
            <a:r>
              <a:rPr lang="ru-RU" sz="4000" dirty="0" err="1" smtClean="0"/>
              <a:t>кориндан</a:t>
            </a:r>
            <a:r>
              <a:rPr lang="ru-RU" sz="4000" dirty="0" smtClean="0"/>
              <a:t> </a:t>
            </a:r>
            <a:r>
              <a:rPr lang="ru-RU" sz="4000" dirty="0" err="1" smtClean="0"/>
              <a:t>узокда</a:t>
            </a:r>
            <a:r>
              <a:rPr lang="ru-RU" sz="4000" dirty="0" smtClean="0"/>
              <a:t> </a:t>
            </a:r>
            <a:r>
              <a:rPr lang="ru-RU" sz="4000" dirty="0" err="1" smtClean="0"/>
              <a:t>жойлашган</a:t>
            </a:r>
            <a:r>
              <a:rPr lang="ru-RU" sz="4000" dirty="0" smtClean="0"/>
              <a:t> </a:t>
            </a:r>
            <a:r>
              <a:rPr lang="ru-RU" sz="4000" dirty="0" err="1" smtClean="0"/>
              <a:t>аъзонинг</a:t>
            </a:r>
            <a:r>
              <a:rPr lang="ru-RU" sz="4000" dirty="0" smtClean="0"/>
              <a:t> </a:t>
            </a:r>
            <a:r>
              <a:rPr lang="ru-RU" sz="4000" dirty="0" err="1" smtClean="0"/>
              <a:t>яллигланиши</a:t>
            </a:r>
            <a:r>
              <a:rPr lang="ru-RU" sz="4000" dirty="0" smtClean="0"/>
              <a:t> </a:t>
            </a:r>
            <a:r>
              <a:rPr lang="ru-RU" sz="4000" dirty="0" err="1" smtClean="0"/>
              <a:t>натижасида</a:t>
            </a:r>
            <a:r>
              <a:rPr lang="ru-RU" sz="4000" dirty="0" smtClean="0"/>
              <a:t> </a:t>
            </a:r>
            <a:r>
              <a:rPr lang="ru-RU" sz="4000" dirty="0" err="1" smtClean="0"/>
              <a:t>келиб</a:t>
            </a:r>
            <a:r>
              <a:rPr lang="ru-RU" sz="4000" dirty="0" smtClean="0"/>
              <a:t> </a:t>
            </a:r>
            <a:r>
              <a:rPr lang="ru-RU" sz="4000" dirty="0" err="1" smtClean="0"/>
              <a:t>чикади</a:t>
            </a:r>
            <a:r>
              <a:rPr lang="ru-RU" sz="4000" dirty="0" smtClean="0"/>
              <a:t> (миокард </a:t>
            </a:r>
            <a:r>
              <a:rPr lang="ru-RU" sz="4000" dirty="0" err="1" smtClean="0"/>
              <a:t>инфарк</a:t>
            </a:r>
            <a:r>
              <a:rPr lang="x-none" sz="4000" smtClean="0"/>
              <a:t>ти</a:t>
            </a:r>
            <a:r>
              <a:rPr lang="ru-RU" sz="4000" dirty="0" smtClean="0"/>
              <a:t>, пневмония, перикардит, </a:t>
            </a:r>
            <a:r>
              <a:rPr lang="ru-RU" sz="4000" dirty="0" err="1" smtClean="0"/>
              <a:t>хатто</a:t>
            </a:r>
            <a:r>
              <a:rPr lang="ru-RU" sz="4000" dirty="0" smtClean="0"/>
              <a:t> бош </a:t>
            </a:r>
            <a:r>
              <a:rPr lang="ru-RU" sz="4000" dirty="0" err="1" smtClean="0"/>
              <a:t>мия</a:t>
            </a:r>
            <a:r>
              <a:rPr lang="ru-RU" sz="4000" dirty="0" smtClean="0"/>
              <a:t> </a:t>
            </a:r>
            <a:r>
              <a:rPr lang="ru-RU" sz="4000" dirty="0" err="1" smtClean="0"/>
              <a:t>зарарланганда</a:t>
            </a:r>
            <a:r>
              <a:rPr lang="ru-RU" sz="4000" dirty="0" smtClean="0"/>
              <a:t> </a:t>
            </a:r>
            <a:r>
              <a:rPr lang="ru-RU" sz="4000" dirty="0" err="1" smtClean="0"/>
              <a:t>ва</a:t>
            </a:r>
            <a:r>
              <a:rPr lang="ru-RU" sz="4000" dirty="0" smtClean="0"/>
              <a:t> х.к.)</a:t>
            </a:r>
            <a:r>
              <a:rPr lang="x-none" sz="4000" smtClean="0"/>
              <a:t> </a:t>
            </a:r>
            <a:endParaRPr lang="ru-RU" sz="4000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428604"/>
            <a:ext cx="8229600" cy="5895996"/>
          </a:xfrm>
        </p:spPr>
        <p:txBody>
          <a:bodyPr>
            <a:normAutofit lnSpcReduction="10000"/>
          </a:bodyPr>
          <a:lstStyle/>
          <a:p>
            <a:r>
              <a:rPr lang="x-none" sz="2800" smtClean="0"/>
              <a:t>Х</a:t>
            </a:r>
            <a:r>
              <a:rPr lang="ru-RU" sz="2800" dirty="0" smtClean="0"/>
              <a:t>ар </a:t>
            </a:r>
            <a:r>
              <a:rPr lang="ru-RU" sz="2800" dirty="0" err="1" smtClean="0"/>
              <a:t>бир</a:t>
            </a:r>
            <a:r>
              <a:rPr lang="ru-RU" sz="2800" dirty="0" smtClean="0"/>
              <a:t> </a:t>
            </a:r>
            <a:r>
              <a:rPr lang="ru-RU" sz="2800" dirty="0" err="1" smtClean="0"/>
              <a:t>аъзо</a:t>
            </a:r>
            <a:r>
              <a:rPr lang="ru-RU" sz="2800" dirty="0" smtClean="0"/>
              <a:t> </a:t>
            </a:r>
            <a:r>
              <a:rPr lang="ru-RU" sz="2800" dirty="0" err="1" smtClean="0"/>
              <a:t>зарарланганда</a:t>
            </a:r>
            <a:r>
              <a:rPr lang="ru-RU" sz="2800" dirty="0" smtClean="0"/>
              <a:t>, </a:t>
            </a:r>
            <a:r>
              <a:rPr lang="ru-RU" sz="2800" dirty="0" err="1" smtClean="0"/>
              <a:t>огрик</a:t>
            </a:r>
            <a:r>
              <a:rPr lang="ru-RU" sz="2800" dirty="0" smtClean="0"/>
              <a:t> </a:t>
            </a:r>
            <a:r>
              <a:rPr lang="ru-RU" sz="2800" dirty="0" err="1" smtClean="0"/>
              <a:t>узига</a:t>
            </a:r>
            <a:r>
              <a:rPr lang="ru-RU" sz="2800" dirty="0" smtClean="0"/>
              <a:t> </a:t>
            </a:r>
            <a:r>
              <a:rPr lang="ru-RU" sz="2800" dirty="0" err="1" smtClean="0"/>
              <a:t>хос</a:t>
            </a:r>
            <a:r>
              <a:rPr lang="ru-RU" sz="2800" dirty="0" smtClean="0"/>
              <a:t> </a:t>
            </a:r>
            <a:r>
              <a:rPr lang="ru-RU" sz="2800" dirty="0" err="1" smtClean="0"/>
              <a:t>характерга</a:t>
            </a:r>
            <a:r>
              <a:rPr lang="ru-RU" sz="2800" dirty="0" smtClean="0"/>
              <a:t> </a:t>
            </a:r>
            <a:r>
              <a:rPr lang="ru-RU" sz="2800" dirty="0" err="1" smtClean="0"/>
              <a:t>эга</a:t>
            </a:r>
            <a:r>
              <a:rPr lang="ru-RU" sz="2800" dirty="0" smtClean="0"/>
              <a:t> </a:t>
            </a:r>
            <a:r>
              <a:rPr lang="ru-RU" sz="2800" dirty="0" err="1" smtClean="0"/>
              <a:t>булиб</a:t>
            </a:r>
            <a:r>
              <a:rPr lang="ru-RU" sz="2800" dirty="0" smtClean="0"/>
              <a:t>, уни </a:t>
            </a:r>
            <a:r>
              <a:rPr lang="ru-RU" sz="2800" dirty="0" err="1" smtClean="0"/>
              <a:t>бошка</a:t>
            </a:r>
            <a:r>
              <a:rPr lang="ru-RU" sz="2800" dirty="0" smtClean="0"/>
              <a:t> </a:t>
            </a:r>
            <a:r>
              <a:rPr lang="ru-RU" sz="2800" dirty="0" err="1" smtClean="0"/>
              <a:t>аъзолар</a:t>
            </a:r>
            <a:r>
              <a:rPr lang="ru-RU" sz="2800" dirty="0" smtClean="0"/>
              <a:t> </a:t>
            </a:r>
            <a:r>
              <a:rPr lang="ru-RU" sz="2800" dirty="0" err="1" smtClean="0"/>
              <a:t>касаллиги</a:t>
            </a:r>
            <a:r>
              <a:rPr lang="ru-RU" sz="2800" dirty="0" smtClean="0"/>
              <a:t> </a:t>
            </a:r>
            <a:r>
              <a:rPr lang="ru-RU" sz="2800" dirty="0" err="1" smtClean="0"/>
              <a:t>билан</a:t>
            </a:r>
            <a:r>
              <a:rPr lang="ru-RU" sz="2800" dirty="0" smtClean="0"/>
              <a:t> </a:t>
            </a:r>
            <a:r>
              <a:rPr lang="ru-RU" sz="2800" dirty="0" err="1" smtClean="0"/>
              <a:t>киёслаш</a:t>
            </a:r>
            <a:r>
              <a:rPr lang="ru-RU" sz="2800" dirty="0" smtClean="0"/>
              <a:t> м</a:t>
            </a:r>
            <a:r>
              <a:rPr lang="x-none" sz="2800" smtClean="0"/>
              <a:t>у</a:t>
            </a:r>
            <a:r>
              <a:rPr lang="ru-RU" sz="2800" dirty="0" err="1" smtClean="0"/>
              <a:t>хим</a:t>
            </a:r>
            <a:r>
              <a:rPr lang="ru-RU" sz="2800" dirty="0" smtClean="0"/>
              <a:t> </a:t>
            </a:r>
            <a:r>
              <a:rPr lang="ru-RU" sz="2800" dirty="0" err="1" smtClean="0"/>
              <a:t>ахамиятга</a:t>
            </a:r>
            <a:r>
              <a:rPr lang="ru-RU" sz="2800" dirty="0" smtClean="0"/>
              <a:t> </a:t>
            </a:r>
            <a:r>
              <a:rPr lang="ru-RU" sz="2800" dirty="0" err="1" smtClean="0"/>
              <a:t>эга</a:t>
            </a:r>
            <a:r>
              <a:rPr lang="ru-RU" sz="2800" dirty="0" smtClean="0"/>
              <a:t>. </a:t>
            </a:r>
            <a:r>
              <a:rPr lang="ru-RU" dirty="0" err="1" smtClean="0"/>
              <a:t>Ошкозон</a:t>
            </a:r>
            <a:r>
              <a:rPr lang="ru-RU" dirty="0" smtClean="0"/>
              <a:t> </a:t>
            </a:r>
            <a:r>
              <a:rPr lang="ru-RU" dirty="0" err="1" smtClean="0"/>
              <a:t>ва</a:t>
            </a:r>
            <a:r>
              <a:rPr lang="ru-RU" dirty="0" smtClean="0"/>
              <a:t> </a:t>
            </a:r>
            <a:r>
              <a:rPr lang="ru-RU" dirty="0" err="1" smtClean="0"/>
              <a:t>ун</a:t>
            </a:r>
            <a:r>
              <a:rPr lang="ru-RU" dirty="0" smtClean="0"/>
              <a:t> </a:t>
            </a:r>
            <a:r>
              <a:rPr lang="ru-RU" dirty="0" err="1" smtClean="0"/>
              <a:t>икки</a:t>
            </a:r>
            <a:r>
              <a:rPr lang="ru-RU" dirty="0" smtClean="0"/>
              <a:t> </a:t>
            </a:r>
            <a:r>
              <a:rPr lang="ru-RU" dirty="0" err="1" smtClean="0"/>
              <a:t>бармокли</a:t>
            </a:r>
            <a:r>
              <a:rPr lang="ru-RU" dirty="0" smtClean="0"/>
              <a:t> </a:t>
            </a:r>
            <a:r>
              <a:rPr lang="ru-RU" dirty="0" err="1" smtClean="0"/>
              <a:t>ичак</a:t>
            </a:r>
            <a:r>
              <a:rPr lang="ru-RU" dirty="0" smtClean="0"/>
              <a:t> яра </a:t>
            </a:r>
            <a:r>
              <a:rPr lang="ru-RU" dirty="0" err="1" smtClean="0"/>
              <a:t>касаллиги</a:t>
            </a:r>
            <a:r>
              <a:rPr lang="ru-RU" dirty="0" smtClean="0"/>
              <a:t> </a:t>
            </a:r>
            <a:r>
              <a:rPr lang="ru-RU" dirty="0" err="1" smtClean="0"/>
              <a:t>учун</a:t>
            </a:r>
            <a:r>
              <a:rPr lang="ru-RU" dirty="0" smtClean="0"/>
              <a:t> </a:t>
            </a:r>
            <a:r>
              <a:rPr lang="ru-RU" dirty="0" err="1" smtClean="0"/>
              <a:t>характерли</a:t>
            </a:r>
            <a:r>
              <a:rPr lang="ru-RU" dirty="0" smtClean="0"/>
              <a:t> </a:t>
            </a:r>
            <a:r>
              <a:rPr lang="ru-RU" dirty="0" err="1" smtClean="0"/>
              <a:t>симптомокомплекс</a:t>
            </a:r>
            <a:r>
              <a:rPr lang="ru-RU" dirty="0" smtClean="0"/>
              <a:t> </a:t>
            </a:r>
            <a:r>
              <a:rPr lang="ru-RU" dirty="0" err="1" smtClean="0"/>
              <a:t>мавжуд</a:t>
            </a:r>
            <a:r>
              <a:rPr lang="ru-RU" dirty="0" smtClean="0"/>
              <a:t>: </a:t>
            </a:r>
            <a:r>
              <a:rPr lang="ru-RU" dirty="0" err="1" smtClean="0"/>
              <a:t>зарда</a:t>
            </a:r>
            <a:r>
              <a:rPr lang="ru-RU" dirty="0" smtClean="0"/>
              <a:t> </a:t>
            </a:r>
            <a:r>
              <a:rPr lang="ru-RU" dirty="0" err="1" smtClean="0"/>
              <a:t>купайиб</a:t>
            </a:r>
            <a:r>
              <a:rPr lang="ru-RU" dirty="0" smtClean="0"/>
              <a:t> </a:t>
            </a:r>
            <a:r>
              <a:rPr lang="ru-RU" dirty="0" err="1" smtClean="0"/>
              <a:t>огрикка</a:t>
            </a:r>
            <a:r>
              <a:rPr lang="ru-RU" dirty="0" smtClean="0"/>
              <a:t> утиши, </a:t>
            </a:r>
            <a:r>
              <a:rPr lang="ru-RU" dirty="0" err="1" smtClean="0"/>
              <a:t>бу</a:t>
            </a:r>
            <a:r>
              <a:rPr lang="ru-RU" dirty="0" smtClean="0"/>
              <a:t> </a:t>
            </a:r>
            <a:r>
              <a:rPr lang="ru-RU" dirty="0" err="1" smtClean="0"/>
              <a:t>огрикнинг</a:t>
            </a:r>
            <a:r>
              <a:rPr lang="ru-RU" dirty="0" smtClean="0"/>
              <a:t> </a:t>
            </a:r>
            <a:r>
              <a:rPr lang="ru-RU" dirty="0" err="1" smtClean="0"/>
              <a:t>овкат</a:t>
            </a:r>
            <a:r>
              <a:rPr lang="ru-RU" dirty="0" smtClean="0"/>
              <a:t> кабул </a:t>
            </a:r>
            <a:r>
              <a:rPr lang="ru-RU" dirty="0" err="1" smtClean="0"/>
              <a:t>килиш</a:t>
            </a:r>
            <a:r>
              <a:rPr lang="ru-RU" dirty="0" smtClean="0"/>
              <a:t> </a:t>
            </a:r>
            <a:r>
              <a:rPr lang="ru-RU" dirty="0" err="1" smtClean="0"/>
              <a:t>вакти</a:t>
            </a:r>
            <a:r>
              <a:rPr lang="ru-RU" dirty="0" smtClean="0"/>
              <a:t>, </a:t>
            </a:r>
            <a:r>
              <a:rPr lang="ru-RU" dirty="0" err="1" smtClean="0"/>
              <a:t>унинг</a:t>
            </a:r>
            <a:r>
              <a:rPr lang="ru-RU" dirty="0" smtClean="0"/>
              <a:t> </a:t>
            </a:r>
            <a:r>
              <a:rPr lang="ru-RU" dirty="0" err="1" smtClean="0"/>
              <a:t>таркиби</a:t>
            </a:r>
            <a:r>
              <a:rPr lang="ru-RU" dirty="0" smtClean="0"/>
              <a:t> </a:t>
            </a:r>
            <a:r>
              <a:rPr lang="ru-RU" dirty="0" err="1" smtClean="0"/>
              <a:t>билан</a:t>
            </a:r>
            <a:r>
              <a:rPr lang="ru-RU" dirty="0" smtClean="0"/>
              <a:t> </a:t>
            </a:r>
            <a:r>
              <a:rPr lang="ru-RU" dirty="0" err="1" smtClean="0"/>
              <a:t>богликлиги</a:t>
            </a:r>
            <a:r>
              <a:rPr lang="ru-RU" dirty="0" smtClean="0"/>
              <a:t>, </a:t>
            </a:r>
            <a:r>
              <a:rPr lang="ru-RU" dirty="0" err="1" smtClean="0"/>
              <a:t>суткалик</a:t>
            </a:r>
            <a:r>
              <a:rPr lang="ru-RU" dirty="0" smtClean="0"/>
              <a:t>, </a:t>
            </a:r>
            <a:r>
              <a:rPr lang="ru-RU" dirty="0" err="1" smtClean="0"/>
              <a:t>сезонлик</a:t>
            </a:r>
            <a:r>
              <a:rPr lang="ru-RU" dirty="0" smtClean="0"/>
              <a:t> </a:t>
            </a:r>
            <a:r>
              <a:rPr lang="ru-RU" dirty="0" err="1" smtClean="0"/>
              <a:t>ритмнинг</a:t>
            </a:r>
            <a:r>
              <a:rPr lang="ru-RU" dirty="0" smtClean="0"/>
              <a:t> </a:t>
            </a:r>
            <a:r>
              <a:rPr lang="ru-RU" dirty="0" err="1" smtClean="0"/>
              <a:t>булиши</a:t>
            </a:r>
            <a:r>
              <a:rPr lang="ru-RU" dirty="0" smtClean="0"/>
              <a:t>, </a:t>
            </a:r>
            <a:r>
              <a:rPr lang="ru-RU" dirty="0" err="1" smtClean="0"/>
              <a:t>огрикнинг</a:t>
            </a:r>
            <a:r>
              <a:rPr lang="ru-RU" dirty="0" smtClean="0"/>
              <a:t> </a:t>
            </a:r>
            <a:r>
              <a:rPr lang="ru-RU" dirty="0" err="1" smtClean="0"/>
              <a:t>эпигастрал</a:t>
            </a:r>
            <a:r>
              <a:rPr lang="ru-RU" dirty="0" smtClean="0"/>
              <a:t> </a:t>
            </a:r>
            <a:r>
              <a:rPr lang="ru-RU" dirty="0" err="1" smtClean="0"/>
              <a:t>сохасида</a:t>
            </a:r>
            <a:r>
              <a:rPr lang="ru-RU" dirty="0" smtClean="0"/>
              <a:t> </a:t>
            </a:r>
            <a:r>
              <a:rPr lang="ru-RU" dirty="0" err="1" smtClean="0"/>
              <a:t>жойлашиши</a:t>
            </a:r>
            <a:r>
              <a:rPr lang="ru-RU" dirty="0" smtClean="0"/>
              <a:t>. </a:t>
            </a:r>
            <a:r>
              <a:rPr lang="ru-RU" dirty="0" err="1" smtClean="0"/>
              <a:t>Огрик</a:t>
            </a:r>
            <a:r>
              <a:rPr lang="ru-RU" dirty="0" smtClean="0"/>
              <a:t> </a:t>
            </a:r>
            <a:r>
              <a:rPr lang="ru-RU" dirty="0" err="1" smtClean="0"/>
              <a:t>ута</a:t>
            </a:r>
            <a:r>
              <a:rPr lang="ru-RU" dirty="0" smtClean="0"/>
              <a:t> </a:t>
            </a:r>
            <a:r>
              <a:rPr lang="ru-RU" dirty="0" err="1" smtClean="0"/>
              <a:t>кучли</a:t>
            </a:r>
            <a:r>
              <a:rPr lang="ru-RU" dirty="0" smtClean="0"/>
              <a:t> </a:t>
            </a:r>
            <a:r>
              <a:rPr lang="ru-RU" dirty="0" err="1" smtClean="0"/>
              <a:t>булмайди</a:t>
            </a:r>
            <a:r>
              <a:rPr lang="ru-RU" dirty="0" smtClean="0"/>
              <a:t>, </a:t>
            </a:r>
            <a:r>
              <a:rPr lang="ru-RU" dirty="0" err="1" smtClean="0"/>
              <a:t>факат</a:t>
            </a:r>
            <a:r>
              <a:rPr lang="ru-RU" dirty="0" smtClean="0"/>
              <a:t> </a:t>
            </a:r>
            <a:r>
              <a:rPr lang="ru-RU" dirty="0" err="1" smtClean="0"/>
              <a:t>пилорик</a:t>
            </a:r>
            <a:r>
              <a:rPr lang="ru-RU" dirty="0" smtClean="0"/>
              <a:t> </a:t>
            </a:r>
            <a:r>
              <a:rPr lang="ru-RU" dirty="0" err="1" smtClean="0"/>
              <a:t>кисмда</a:t>
            </a:r>
            <a:r>
              <a:rPr lang="ru-RU" dirty="0" smtClean="0"/>
              <a:t> </a:t>
            </a:r>
            <a:r>
              <a:rPr lang="ru-RU" dirty="0" err="1" smtClean="0"/>
              <a:t>жойлашган</a:t>
            </a:r>
            <a:r>
              <a:rPr lang="ru-RU" dirty="0" smtClean="0"/>
              <a:t> </a:t>
            </a:r>
            <a:r>
              <a:rPr lang="ru-RU" dirty="0" err="1" smtClean="0"/>
              <a:t>ярада</a:t>
            </a:r>
            <a:r>
              <a:rPr lang="ru-RU" dirty="0" smtClean="0"/>
              <a:t> </a:t>
            </a:r>
            <a:r>
              <a:rPr lang="ru-RU" dirty="0" err="1" smtClean="0"/>
              <a:t>яккол</a:t>
            </a:r>
            <a:r>
              <a:rPr lang="ru-RU" dirty="0" smtClean="0"/>
              <a:t> </a:t>
            </a:r>
            <a:r>
              <a:rPr lang="ru-RU" dirty="0" err="1" smtClean="0"/>
              <a:t>намоён</a:t>
            </a:r>
            <a:r>
              <a:rPr lang="ru-RU" dirty="0" smtClean="0"/>
              <a:t> </a:t>
            </a:r>
            <a:r>
              <a:rPr lang="ru-RU" dirty="0" err="1" smtClean="0"/>
              <a:t>булади</a:t>
            </a:r>
            <a:r>
              <a:rPr lang="ru-RU" dirty="0" smtClean="0"/>
              <a:t>. </a:t>
            </a:r>
            <a:r>
              <a:rPr lang="ru-RU" dirty="0" err="1" smtClean="0"/>
              <a:t>Пилорик</a:t>
            </a:r>
            <a:r>
              <a:rPr lang="ru-RU" dirty="0" smtClean="0"/>
              <a:t> </a:t>
            </a:r>
            <a:r>
              <a:rPr lang="ru-RU" dirty="0" err="1" smtClean="0"/>
              <a:t>каналнинг</a:t>
            </a:r>
            <a:r>
              <a:rPr lang="ru-RU" dirty="0" smtClean="0"/>
              <a:t> </a:t>
            </a:r>
            <a:r>
              <a:rPr lang="ru-RU" dirty="0" err="1" smtClean="0"/>
              <a:t>торайишида</a:t>
            </a:r>
            <a:r>
              <a:rPr lang="ru-RU" dirty="0" smtClean="0"/>
              <a:t> </a:t>
            </a:r>
            <a:r>
              <a:rPr lang="ru-RU" dirty="0" err="1" smtClean="0"/>
              <a:t>ошкозон</a:t>
            </a:r>
            <a:r>
              <a:rPr lang="ru-RU" dirty="0" smtClean="0"/>
              <a:t>   </a:t>
            </a:r>
            <a:r>
              <a:rPr lang="ru-RU" dirty="0" err="1" smtClean="0"/>
              <a:t>моторикаси-нинг</a:t>
            </a:r>
            <a:r>
              <a:rPr lang="ru-RU" dirty="0" smtClean="0"/>
              <a:t>   </a:t>
            </a:r>
            <a:r>
              <a:rPr lang="ru-RU" dirty="0" err="1" smtClean="0"/>
              <a:t>кучайиши</a:t>
            </a:r>
            <a:r>
              <a:rPr lang="ru-RU" dirty="0" smtClean="0"/>
              <a:t>   </a:t>
            </a:r>
            <a:r>
              <a:rPr lang="ru-RU" dirty="0" err="1" smtClean="0"/>
              <a:t>сабабли</a:t>
            </a:r>
            <a:r>
              <a:rPr lang="ru-RU" dirty="0" smtClean="0"/>
              <a:t>   </a:t>
            </a:r>
            <a:r>
              <a:rPr lang="ru-RU" dirty="0" err="1" smtClean="0"/>
              <a:t>огрик</a:t>
            </a:r>
            <a:r>
              <a:rPr lang="ru-RU" dirty="0" smtClean="0"/>
              <a:t> </a:t>
            </a:r>
            <a:r>
              <a:rPr lang="ru-RU" dirty="0" err="1" smtClean="0"/>
              <a:t>тулгоксимон</a:t>
            </a:r>
            <a:r>
              <a:rPr lang="ru-RU" dirty="0" smtClean="0"/>
              <a:t> </a:t>
            </a:r>
            <a:r>
              <a:rPr lang="ru-RU" dirty="0" err="1" smtClean="0"/>
              <a:t>булиб</a:t>
            </a:r>
            <a:r>
              <a:rPr lang="ru-RU" dirty="0" smtClean="0"/>
              <a:t>, </a:t>
            </a:r>
            <a:r>
              <a:rPr lang="ru-RU" dirty="0" err="1" smtClean="0"/>
              <a:t>кечга</a:t>
            </a:r>
            <a:r>
              <a:rPr lang="ru-RU" dirty="0" smtClean="0"/>
              <a:t> </a:t>
            </a:r>
            <a:r>
              <a:rPr lang="ru-RU" dirty="0" err="1" smtClean="0"/>
              <a:t>бориб</a:t>
            </a:r>
            <a:r>
              <a:rPr lang="ru-RU" dirty="0" smtClean="0"/>
              <a:t> </a:t>
            </a:r>
            <a:r>
              <a:rPr lang="ru-RU" dirty="0" err="1" smtClean="0"/>
              <a:t>кучаяди</a:t>
            </a:r>
            <a:r>
              <a:rPr lang="ru-RU" dirty="0" smtClean="0"/>
              <a:t>. </a:t>
            </a:r>
            <a:r>
              <a:rPr lang="ru-RU" dirty="0" err="1" smtClean="0"/>
              <a:t>Вакт</a:t>
            </a:r>
            <a:r>
              <a:rPr lang="ru-RU" dirty="0" smtClean="0"/>
              <a:t> утиши </a:t>
            </a:r>
            <a:r>
              <a:rPr lang="ru-RU" dirty="0" err="1" smtClean="0"/>
              <a:t>билан</a:t>
            </a:r>
            <a:r>
              <a:rPr lang="ru-RU" dirty="0" smtClean="0"/>
              <a:t> </a:t>
            </a:r>
            <a:r>
              <a:rPr lang="ru-RU" dirty="0" err="1" smtClean="0"/>
              <a:t>огрик</a:t>
            </a:r>
            <a:r>
              <a:rPr lang="ru-RU" dirty="0" smtClean="0"/>
              <a:t> </a:t>
            </a:r>
            <a:r>
              <a:rPr lang="ru-RU" dirty="0" err="1" smtClean="0"/>
              <a:t>д</a:t>
            </a:r>
            <a:r>
              <a:rPr lang="x-none" smtClean="0"/>
              <a:t>ои</a:t>
            </a:r>
            <a:r>
              <a:rPr lang="ru-RU" dirty="0" err="1" smtClean="0"/>
              <a:t>мий</a:t>
            </a:r>
            <a:r>
              <a:rPr lang="ru-RU" dirty="0" smtClean="0"/>
              <a:t> ту</a:t>
            </a:r>
            <a:r>
              <a:rPr lang="x-none" smtClean="0"/>
              <a:t>с</a:t>
            </a:r>
            <a:r>
              <a:rPr lang="ru-RU" dirty="0" smtClean="0"/>
              <a:t> </a:t>
            </a:r>
            <a:r>
              <a:rPr lang="ru-RU" dirty="0" err="1" smtClean="0"/>
              <a:t>олади</a:t>
            </a:r>
            <a:r>
              <a:rPr lang="ru-RU" dirty="0" smtClean="0"/>
              <a:t>, </a:t>
            </a:r>
            <a:r>
              <a:rPr lang="ru-RU" dirty="0" err="1" smtClean="0"/>
              <a:t>кориннинг</a:t>
            </a:r>
            <a:r>
              <a:rPr lang="ru-RU" dirty="0" smtClean="0"/>
              <a:t> </a:t>
            </a:r>
            <a:r>
              <a:rPr lang="ru-RU" dirty="0" err="1" smtClean="0"/>
              <a:t>юкори</a:t>
            </a:r>
            <a:r>
              <a:rPr lang="ru-RU" dirty="0" smtClean="0"/>
              <a:t> </a:t>
            </a:r>
            <a:r>
              <a:rPr lang="ru-RU" dirty="0" err="1" smtClean="0"/>
              <a:t>кисми</a:t>
            </a:r>
            <a:r>
              <a:rPr lang="ru-RU" dirty="0" smtClean="0"/>
              <a:t> </a:t>
            </a:r>
            <a:r>
              <a:rPr lang="ru-RU" dirty="0" err="1" smtClean="0"/>
              <a:t>дамланган</a:t>
            </a:r>
            <a:r>
              <a:rPr lang="ru-RU" dirty="0" smtClean="0"/>
              <a:t>, </a:t>
            </a:r>
            <a:r>
              <a:rPr lang="ru-RU" dirty="0" err="1" smtClean="0"/>
              <a:t>кусгандан</a:t>
            </a:r>
            <a:r>
              <a:rPr lang="ru-RU" dirty="0" smtClean="0"/>
              <a:t> </a:t>
            </a:r>
            <a:r>
              <a:rPr lang="ru-RU" dirty="0" err="1" smtClean="0"/>
              <a:t>сунг</a:t>
            </a:r>
            <a:r>
              <a:rPr lang="ru-RU" dirty="0" smtClean="0"/>
              <a:t> </a:t>
            </a:r>
            <a:r>
              <a:rPr lang="ru-RU" dirty="0" err="1" smtClean="0"/>
              <a:t>насаяди</a:t>
            </a:r>
            <a:r>
              <a:rPr lang="ru-RU" dirty="0" smtClean="0"/>
              <a:t>.</a:t>
            </a:r>
          </a:p>
          <a:p>
            <a:endParaRPr lang="ru-RU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928670"/>
            <a:ext cx="8229600" cy="5395930"/>
          </a:xfrm>
        </p:spPr>
        <p:txBody>
          <a:bodyPr>
            <a:normAutofit lnSpcReduction="10000"/>
          </a:bodyPr>
          <a:lstStyle/>
          <a:p>
            <a:r>
              <a:rPr lang="ru-RU" sz="3200" dirty="0" smtClean="0"/>
              <a:t>Яра  </a:t>
            </a:r>
            <a:r>
              <a:rPr lang="ru-RU" sz="3200" dirty="0" err="1" smtClean="0"/>
              <a:t>пенетрациясида</a:t>
            </a:r>
            <a:r>
              <a:rPr lang="ru-RU" sz="3200" dirty="0" smtClean="0"/>
              <a:t>  </a:t>
            </a:r>
            <a:r>
              <a:rPr lang="ru-RU" sz="3200" dirty="0" err="1" smtClean="0"/>
              <a:t>огрик</a:t>
            </a:r>
            <a:r>
              <a:rPr lang="ru-RU" sz="3200" dirty="0" smtClean="0"/>
              <a:t> </a:t>
            </a:r>
            <a:r>
              <a:rPr lang="ru-RU" sz="3200" dirty="0" err="1" smtClean="0"/>
              <a:t>аста-секинлик</a:t>
            </a:r>
            <a:r>
              <a:rPr lang="ru-RU" sz="3200" dirty="0" smtClean="0"/>
              <a:t> </a:t>
            </a:r>
            <a:r>
              <a:rPr lang="ru-RU" sz="3200" dirty="0" err="1" smtClean="0"/>
              <a:t>билан</a:t>
            </a:r>
            <a:r>
              <a:rPr lang="ru-RU" sz="3200" dirty="0" smtClean="0"/>
              <a:t> </a:t>
            </a:r>
            <a:r>
              <a:rPr lang="ru-RU" sz="3200" dirty="0" err="1" smtClean="0"/>
              <a:t>ривожланиб</a:t>
            </a:r>
            <a:r>
              <a:rPr lang="ru-RU" sz="3200" dirty="0" smtClean="0"/>
              <a:t>, </a:t>
            </a:r>
            <a:r>
              <a:rPr lang="ru-RU" sz="3200" dirty="0" err="1" smtClean="0"/>
              <a:t>кейин-чалик</a:t>
            </a:r>
            <a:r>
              <a:rPr lang="ru-RU" sz="3200" dirty="0" smtClean="0"/>
              <a:t> </a:t>
            </a:r>
            <a:r>
              <a:rPr lang="ru-RU" sz="3200" dirty="0" err="1" smtClean="0"/>
              <a:t>сурункали</a:t>
            </a:r>
            <a:r>
              <a:rPr lang="ru-RU" sz="3200" dirty="0" smtClean="0"/>
              <a:t>, </a:t>
            </a:r>
            <a:r>
              <a:rPr lang="ru-RU" sz="3200" dirty="0" err="1" smtClean="0"/>
              <a:t>доимий</a:t>
            </a:r>
            <a:r>
              <a:rPr lang="ru-RU" sz="3200" dirty="0" smtClean="0"/>
              <a:t> </a:t>
            </a:r>
            <a:r>
              <a:rPr lang="ru-RU" sz="3200" dirty="0" err="1" smtClean="0"/>
              <a:t>равишда</a:t>
            </a:r>
            <a:r>
              <a:rPr lang="ru-RU" sz="3200" dirty="0" smtClean="0"/>
              <a:t> </a:t>
            </a:r>
            <a:r>
              <a:rPr lang="ru-RU" sz="3200" dirty="0" err="1" smtClean="0"/>
              <a:t>кечади</a:t>
            </a:r>
            <a:r>
              <a:rPr lang="ru-RU" sz="3200" dirty="0" smtClean="0"/>
              <a:t>, </a:t>
            </a:r>
            <a:r>
              <a:rPr lang="ru-RU" sz="3200" dirty="0" err="1" smtClean="0"/>
              <a:t>бошка</a:t>
            </a:r>
            <a:r>
              <a:rPr lang="ru-RU" sz="3200" dirty="0" smtClean="0"/>
              <a:t> </a:t>
            </a:r>
            <a:r>
              <a:rPr lang="ru-RU" sz="3200" dirty="0" err="1" smtClean="0"/>
              <a:t>диспептик</a:t>
            </a:r>
            <a:r>
              <a:rPr lang="ru-RU" sz="3200" dirty="0" smtClean="0"/>
              <a:t> </a:t>
            </a:r>
            <a:r>
              <a:rPr lang="ru-RU" sz="3200" dirty="0" err="1" smtClean="0"/>
              <a:t>белгилар</a:t>
            </a:r>
            <a:r>
              <a:rPr lang="ru-RU" sz="3200" dirty="0" smtClean="0"/>
              <a:t> хам </a:t>
            </a:r>
            <a:r>
              <a:rPr lang="ru-RU" sz="3200" dirty="0" err="1" smtClean="0"/>
              <a:t>иф</a:t>
            </a:r>
            <a:r>
              <a:rPr lang="x-none" sz="3200" smtClean="0"/>
              <a:t>о</a:t>
            </a:r>
            <a:r>
              <a:rPr lang="ru-RU" sz="3200" dirty="0" err="1" smtClean="0"/>
              <a:t>даланган</a:t>
            </a:r>
            <a:r>
              <a:rPr lang="ru-RU" sz="3200" dirty="0" smtClean="0"/>
              <a:t> </a:t>
            </a:r>
            <a:r>
              <a:rPr lang="ru-RU" sz="3200" dirty="0" err="1" smtClean="0"/>
              <a:t>булиб</a:t>
            </a:r>
            <a:r>
              <a:rPr lang="ru-RU" sz="3200" dirty="0" smtClean="0"/>
              <a:t>, </a:t>
            </a:r>
            <a:r>
              <a:rPr lang="ru-RU" sz="3200" dirty="0" err="1" smtClean="0"/>
              <a:t>кусиш</a:t>
            </a:r>
            <a:r>
              <a:rPr lang="ru-RU" sz="3200" dirty="0" smtClean="0"/>
              <a:t> </a:t>
            </a:r>
            <a:r>
              <a:rPr lang="ru-RU" sz="3200" dirty="0" err="1" smtClean="0"/>
              <a:t>енгиллик</a:t>
            </a:r>
            <a:r>
              <a:rPr lang="ru-RU" sz="3200" dirty="0" smtClean="0"/>
              <a:t> </a:t>
            </a:r>
            <a:r>
              <a:rPr lang="ru-RU" sz="3200" dirty="0" err="1" smtClean="0"/>
              <a:t>келтирмайди</a:t>
            </a:r>
            <a:r>
              <a:rPr lang="x-none" sz="3200" smtClean="0"/>
              <a:t>.</a:t>
            </a:r>
            <a:endParaRPr lang="ru-RU" sz="3200" dirty="0" smtClean="0"/>
          </a:p>
          <a:p>
            <a:r>
              <a:rPr lang="x-none" sz="3200" smtClean="0"/>
              <a:t>       К</a:t>
            </a:r>
            <a:r>
              <a:rPr lang="ru-RU" sz="3200" dirty="0" err="1" smtClean="0"/>
              <a:t>ориннинг</a:t>
            </a:r>
            <a:r>
              <a:rPr lang="ru-RU" sz="3200" dirty="0" smtClean="0"/>
              <a:t> </a:t>
            </a:r>
            <a:r>
              <a:rPr lang="ru-RU" sz="3200" dirty="0" err="1" smtClean="0"/>
              <a:t>юкори</a:t>
            </a:r>
            <a:r>
              <a:rPr lang="ru-RU" sz="3200" dirty="0" smtClean="0"/>
              <a:t> </a:t>
            </a:r>
            <a:r>
              <a:rPr lang="ru-RU" sz="3200" dirty="0" err="1" smtClean="0"/>
              <a:t>кисмида</a:t>
            </a:r>
            <a:r>
              <a:rPr lang="ru-RU" sz="3200" dirty="0" smtClean="0"/>
              <a:t> </a:t>
            </a:r>
            <a:r>
              <a:rPr lang="ru-RU" sz="3200" dirty="0" err="1" smtClean="0"/>
              <a:t>мушаклар</a:t>
            </a:r>
            <a:r>
              <a:rPr lang="ru-RU" sz="3200" dirty="0" smtClean="0"/>
              <a:t> </a:t>
            </a:r>
            <a:r>
              <a:rPr lang="ru-RU" sz="3200" dirty="0" err="1" smtClean="0"/>
              <a:t>таранглиги</a:t>
            </a:r>
            <a:r>
              <a:rPr lang="ru-RU" sz="3200" dirty="0" smtClean="0"/>
              <a:t> </a:t>
            </a:r>
            <a:r>
              <a:rPr lang="ru-RU" sz="3200" dirty="0" err="1" smtClean="0"/>
              <a:t>кузатиладн</a:t>
            </a:r>
            <a:r>
              <a:rPr lang="ru-RU" sz="3200" dirty="0" smtClean="0"/>
              <a:t>. </a:t>
            </a:r>
            <a:r>
              <a:rPr lang="ru-RU" sz="3200" dirty="0" err="1" smtClean="0"/>
              <a:t>Умумий</a:t>
            </a:r>
            <a:r>
              <a:rPr lang="ru-RU" sz="3200" dirty="0" smtClean="0"/>
              <a:t> </a:t>
            </a:r>
            <a:r>
              <a:rPr lang="x-none" sz="3200" smtClean="0"/>
              <a:t>с</a:t>
            </a:r>
            <a:r>
              <a:rPr lang="ru-RU" sz="3200" dirty="0" smtClean="0"/>
              <a:t>им</a:t>
            </a:r>
            <a:r>
              <a:rPr lang="x-none" sz="3200" smtClean="0"/>
              <a:t>п</a:t>
            </a:r>
            <a:r>
              <a:rPr lang="ru-RU" sz="3200" dirty="0" err="1" smtClean="0"/>
              <a:t>томлар</a:t>
            </a:r>
            <a:r>
              <a:rPr lang="ru-RU" sz="3200" dirty="0" smtClean="0"/>
              <a:t> </a:t>
            </a:r>
            <a:r>
              <a:rPr lang="ru-RU" sz="3200" dirty="0" err="1" smtClean="0"/>
              <a:t>юзага</a:t>
            </a:r>
            <a:r>
              <a:rPr lang="ru-RU" sz="3200" dirty="0" smtClean="0"/>
              <a:t> </a:t>
            </a:r>
            <a:r>
              <a:rPr lang="ru-RU" sz="3200" dirty="0" err="1" smtClean="0"/>
              <a:t>чикади</a:t>
            </a:r>
            <a:r>
              <a:rPr lang="ru-RU" sz="3200" dirty="0" smtClean="0"/>
              <a:t>: </a:t>
            </a:r>
            <a:r>
              <a:rPr lang="ru-RU" sz="3200" dirty="0" err="1" smtClean="0"/>
              <a:t>ориклаш</a:t>
            </a:r>
            <a:r>
              <a:rPr lang="ru-RU" sz="3200" dirty="0" smtClean="0"/>
              <a:t>, </a:t>
            </a:r>
            <a:r>
              <a:rPr lang="ru-RU" sz="3200" dirty="0" err="1" smtClean="0"/>
              <a:t>субфебрил</a:t>
            </a:r>
            <a:r>
              <a:rPr lang="ru-RU" sz="3200" dirty="0" smtClean="0"/>
              <a:t> </a:t>
            </a:r>
            <a:r>
              <a:rPr lang="ru-RU" sz="3200" dirty="0" err="1" smtClean="0"/>
              <a:t>харорат</a:t>
            </a:r>
            <a:r>
              <a:rPr lang="ru-RU" sz="3200" dirty="0" smtClean="0"/>
              <a:t>. </a:t>
            </a:r>
            <a:r>
              <a:rPr lang="ru-RU" sz="3200" dirty="0" err="1" smtClean="0"/>
              <a:t>лейкоци</a:t>
            </a:r>
            <a:r>
              <a:rPr lang="x-none" sz="3200" smtClean="0"/>
              <a:t>тоз</a:t>
            </a:r>
            <a:r>
              <a:rPr lang="ru-RU" sz="3200" dirty="0" smtClean="0"/>
              <a:t>,    ЭЧТ </a:t>
            </a:r>
            <a:r>
              <a:rPr lang="ru-RU" sz="3200" dirty="0" err="1" smtClean="0"/>
              <a:t>нинг</a:t>
            </a:r>
            <a:r>
              <a:rPr lang="ru-RU" sz="3200" dirty="0" smtClean="0"/>
              <a:t> баланд </a:t>
            </a:r>
            <a:r>
              <a:rPr lang="ru-RU" sz="3200" dirty="0" err="1" smtClean="0"/>
              <a:t>курсаткичи</a:t>
            </a:r>
            <a:r>
              <a:rPr lang="ru-RU" sz="3200" dirty="0" smtClean="0"/>
              <a:t>.</a:t>
            </a:r>
          </a:p>
          <a:p>
            <a:endParaRPr lang="ru-RU" dirty="0"/>
          </a:p>
        </p:txBody>
      </p:sp>
    </p:spTree>
  </p:cSld>
  <p:clrMapOvr>
    <a:masterClrMapping/>
  </p:clrMapOvr>
  <p:transition>
    <p:pull dir="ld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928670"/>
            <a:ext cx="8229600" cy="5317814"/>
          </a:xfrm>
        </p:spPr>
        <p:txBody>
          <a:bodyPr>
            <a:normAutofit/>
          </a:bodyPr>
          <a:lstStyle/>
          <a:p>
            <a:r>
              <a:rPr lang="ru-RU" sz="3600" dirty="0" err="1" smtClean="0"/>
              <a:t>Ошкозон</a:t>
            </a:r>
            <a:r>
              <a:rPr lang="ru-RU" sz="3600" dirty="0" smtClean="0"/>
              <a:t> </a:t>
            </a:r>
            <a:r>
              <a:rPr lang="ru-RU" sz="3600" dirty="0" err="1" smtClean="0"/>
              <a:t>ракида</a:t>
            </a:r>
            <a:r>
              <a:rPr lang="ru-RU" sz="3600" dirty="0" smtClean="0"/>
              <a:t> </a:t>
            </a:r>
            <a:r>
              <a:rPr lang="ru-RU" sz="3600" dirty="0" err="1" smtClean="0"/>
              <a:t>касалликнинг</a:t>
            </a:r>
            <a:r>
              <a:rPr lang="ru-RU" sz="3600" dirty="0" smtClean="0"/>
              <a:t> </a:t>
            </a:r>
            <a:r>
              <a:rPr lang="ru-RU" sz="3600" dirty="0" err="1" smtClean="0"/>
              <a:t>бошланишида</a:t>
            </a:r>
            <a:r>
              <a:rPr lang="ru-RU" sz="3600" dirty="0" smtClean="0"/>
              <a:t> </a:t>
            </a:r>
            <a:r>
              <a:rPr lang="ru-RU" sz="3600" dirty="0" err="1" smtClean="0"/>
              <a:t>кучсиз</a:t>
            </a:r>
            <a:r>
              <a:rPr lang="ru-RU" sz="3600" dirty="0" smtClean="0"/>
              <a:t>, </a:t>
            </a:r>
            <a:r>
              <a:rPr lang="ru-RU" sz="3600" dirty="0" err="1" smtClean="0"/>
              <a:t>давомли</a:t>
            </a:r>
            <a:r>
              <a:rPr lang="ru-RU" sz="3600" dirty="0" smtClean="0"/>
              <a:t> </a:t>
            </a:r>
            <a:r>
              <a:rPr lang="ru-RU" sz="3600" dirty="0" err="1" smtClean="0"/>
              <a:t>огрик</a:t>
            </a:r>
            <a:r>
              <a:rPr lang="ru-RU" sz="3600" dirty="0" smtClean="0"/>
              <a:t> </a:t>
            </a:r>
            <a:r>
              <a:rPr lang="ru-RU" sz="3600" dirty="0" err="1" smtClean="0"/>
              <a:t>ёки</a:t>
            </a:r>
            <a:r>
              <a:rPr lang="ru-RU" sz="3600" dirty="0" smtClean="0"/>
              <a:t> </a:t>
            </a:r>
            <a:r>
              <a:rPr lang="ru-RU" sz="3600" dirty="0" err="1" smtClean="0"/>
              <a:t>эпигастрал</a:t>
            </a:r>
            <a:r>
              <a:rPr lang="ru-RU" sz="3600" dirty="0" smtClean="0"/>
              <a:t> </a:t>
            </a:r>
            <a:r>
              <a:rPr lang="ru-RU" sz="3600" dirty="0" err="1" smtClean="0"/>
              <a:t>сохада</a:t>
            </a:r>
            <a:r>
              <a:rPr lang="ru-RU" sz="3600" dirty="0" smtClean="0"/>
              <a:t> </a:t>
            </a:r>
            <a:r>
              <a:rPr lang="ru-RU" sz="3600" dirty="0" err="1" smtClean="0"/>
              <a:t>огирлик</a:t>
            </a:r>
            <a:r>
              <a:rPr lang="ru-RU" sz="3600" dirty="0" smtClean="0"/>
              <a:t> </a:t>
            </a:r>
            <a:r>
              <a:rPr lang="ru-RU" sz="3600" dirty="0" err="1" smtClean="0"/>
              <a:t>сезгиси</a:t>
            </a:r>
            <a:r>
              <a:rPr lang="ru-RU" sz="3600" dirty="0" smtClean="0"/>
              <a:t> </a:t>
            </a:r>
            <a:r>
              <a:rPr lang="ru-RU" sz="3600" dirty="0" err="1" smtClean="0"/>
              <a:t>кузатилади</a:t>
            </a:r>
            <a:r>
              <a:rPr lang="ru-RU" sz="3600" dirty="0" smtClean="0"/>
              <a:t>. </a:t>
            </a:r>
            <a:r>
              <a:rPr lang="ru-RU" sz="3600" dirty="0" err="1" smtClean="0"/>
              <a:t>Кейинчалик</a:t>
            </a:r>
            <a:r>
              <a:rPr lang="ru-RU" sz="3600" dirty="0" smtClean="0"/>
              <a:t> </a:t>
            </a:r>
            <a:r>
              <a:rPr lang="ru-RU" sz="3600" dirty="0" err="1" smtClean="0"/>
              <a:t>огрик</a:t>
            </a:r>
            <a:r>
              <a:rPr lang="ru-RU" sz="3600" dirty="0" smtClean="0"/>
              <a:t>  </a:t>
            </a:r>
            <a:r>
              <a:rPr lang="ru-RU" sz="3600" dirty="0" err="1" smtClean="0"/>
              <a:t>кучаяди</a:t>
            </a:r>
            <a:r>
              <a:rPr lang="ru-RU" sz="3600" dirty="0" smtClean="0"/>
              <a:t>, кофе </a:t>
            </a:r>
            <a:r>
              <a:rPr lang="ru-RU" sz="3600" dirty="0" err="1" smtClean="0"/>
              <a:t>куйкасига</a:t>
            </a:r>
            <a:r>
              <a:rPr lang="ru-RU" sz="3600" dirty="0" smtClean="0"/>
              <a:t> </a:t>
            </a:r>
            <a:r>
              <a:rPr lang="ru-RU" sz="3600" dirty="0" err="1" smtClean="0"/>
              <a:t>ухшаш</a:t>
            </a:r>
            <a:r>
              <a:rPr lang="ru-RU" sz="3600" dirty="0" smtClean="0"/>
              <a:t> </a:t>
            </a:r>
            <a:r>
              <a:rPr lang="ru-RU" sz="3600" dirty="0" err="1" smtClean="0"/>
              <a:t>кусиш</a:t>
            </a:r>
            <a:r>
              <a:rPr lang="ru-RU" sz="3600" dirty="0" smtClean="0"/>
              <a:t>, </a:t>
            </a:r>
            <a:r>
              <a:rPr lang="ru-RU" sz="3600" dirty="0" err="1" smtClean="0"/>
              <a:t>ориклаш</a:t>
            </a:r>
            <a:r>
              <a:rPr lang="ru-RU" sz="3600" dirty="0" smtClean="0"/>
              <a:t>, </a:t>
            </a:r>
            <a:r>
              <a:rPr lang="ru-RU" sz="3600" dirty="0" err="1" smtClean="0"/>
              <a:t>баъзан</a:t>
            </a:r>
            <a:r>
              <a:rPr lang="ru-RU" sz="3600" dirty="0" smtClean="0"/>
              <a:t> </a:t>
            </a:r>
            <a:r>
              <a:rPr lang="ru-RU" sz="3600" dirty="0" err="1" smtClean="0"/>
              <a:t>хикичок</a:t>
            </a:r>
            <a:r>
              <a:rPr lang="ru-RU" sz="3600" dirty="0" smtClean="0"/>
              <a:t> </a:t>
            </a:r>
            <a:r>
              <a:rPr lang="ru-RU" sz="3600" dirty="0" err="1" smtClean="0"/>
              <a:t>кузатилади</a:t>
            </a:r>
            <a:r>
              <a:rPr lang="ru-RU" sz="3600" dirty="0" smtClean="0"/>
              <a:t> </a:t>
            </a:r>
            <a:endParaRPr lang="ru-RU" sz="3600" dirty="0"/>
          </a:p>
        </p:txBody>
      </p:sp>
    </p:spTree>
  </p:cSld>
  <p:clrMapOvr>
    <a:masterClrMapping/>
  </p:clrMapOvr>
  <p:transition>
    <p:pull dir="lu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000108"/>
            <a:ext cx="8229600" cy="5324492"/>
          </a:xfrm>
        </p:spPr>
        <p:txBody>
          <a:bodyPr/>
          <a:lstStyle/>
          <a:p>
            <a:r>
              <a:rPr lang="ru-RU" sz="3600" dirty="0" err="1" smtClean="0"/>
              <a:t>Ошкозон</a:t>
            </a:r>
            <a:r>
              <a:rPr lang="ru-RU" sz="3600" dirty="0" smtClean="0"/>
              <a:t> </a:t>
            </a:r>
            <a:r>
              <a:rPr lang="ru-RU" sz="3600" dirty="0" err="1" smtClean="0"/>
              <a:t>ярасининг</a:t>
            </a:r>
            <a:r>
              <a:rPr lang="ru-RU" sz="3600" dirty="0" smtClean="0"/>
              <a:t> </a:t>
            </a:r>
            <a:r>
              <a:rPr lang="ru-RU" sz="3600" dirty="0" err="1" smtClean="0"/>
              <a:t>тешилиши</a:t>
            </a:r>
            <a:r>
              <a:rPr lang="ru-RU" sz="3600" dirty="0" smtClean="0"/>
              <a:t> </a:t>
            </a:r>
            <a:r>
              <a:rPr lang="ru-RU" sz="3600" dirty="0" err="1" smtClean="0"/>
              <a:t>купинча</a:t>
            </a:r>
            <a:r>
              <a:rPr lang="ru-RU" sz="3600" dirty="0" smtClean="0"/>
              <a:t> </a:t>
            </a:r>
            <a:r>
              <a:rPr lang="ru-RU" sz="3600" dirty="0" err="1" smtClean="0"/>
              <a:t>ёш</a:t>
            </a:r>
            <a:r>
              <a:rPr lang="ru-RU" sz="3600" dirty="0" smtClean="0"/>
              <a:t> </a:t>
            </a:r>
            <a:r>
              <a:rPr lang="ru-RU" sz="3600" dirty="0" err="1" smtClean="0"/>
              <a:t>ёки</a:t>
            </a:r>
            <a:r>
              <a:rPr lang="ru-RU" sz="3600" dirty="0" smtClean="0"/>
              <a:t> </a:t>
            </a:r>
            <a:r>
              <a:rPr lang="ru-RU" sz="3600" dirty="0" err="1" smtClean="0"/>
              <a:t>урта</a:t>
            </a:r>
            <a:r>
              <a:rPr lang="ru-RU" sz="3600" dirty="0" smtClean="0"/>
              <a:t> </a:t>
            </a:r>
            <a:r>
              <a:rPr lang="ru-RU" sz="3600" dirty="0" err="1" smtClean="0"/>
              <a:t>ёшдаги</a:t>
            </a:r>
            <a:r>
              <a:rPr lang="ru-RU" sz="3600" dirty="0" smtClean="0"/>
              <a:t> </a:t>
            </a:r>
            <a:r>
              <a:rPr lang="ru-RU" sz="3600" dirty="0" err="1" smtClean="0"/>
              <a:t>эркакларда</a:t>
            </a:r>
            <a:r>
              <a:rPr lang="ru-RU" sz="3600" dirty="0" smtClean="0"/>
              <a:t> </a:t>
            </a:r>
            <a:r>
              <a:rPr lang="ru-RU" sz="3600" dirty="0" err="1" smtClean="0"/>
              <a:t>учрайди</a:t>
            </a:r>
            <a:r>
              <a:rPr lang="ru-RU" sz="3600" dirty="0" smtClean="0"/>
              <a:t>. </a:t>
            </a:r>
            <a:r>
              <a:rPr lang="ru-RU" sz="3600" dirty="0" err="1" smtClean="0"/>
              <a:t>Уткир</a:t>
            </a:r>
            <a:r>
              <a:rPr lang="ru-RU" sz="3600" dirty="0" smtClean="0"/>
              <a:t> </a:t>
            </a:r>
            <a:r>
              <a:rPr lang="ru-RU" sz="3600" dirty="0" err="1" smtClean="0"/>
              <a:t>бошланиб</a:t>
            </a:r>
            <a:r>
              <a:rPr lang="ru-RU" sz="3600" dirty="0" smtClean="0"/>
              <a:t>, коллапс, </a:t>
            </a:r>
            <a:r>
              <a:rPr lang="ru-RU" sz="3600" dirty="0" err="1" smtClean="0"/>
              <a:t>хатто</a:t>
            </a:r>
            <a:r>
              <a:rPr lang="ru-RU" sz="3600" dirty="0" smtClean="0"/>
              <a:t> </a:t>
            </a:r>
            <a:r>
              <a:rPr lang="ru-RU" sz="3600" dirty="0" err="1" smtClean="0"/>
              <a:t>ш</a:t>
            </a:r>
            <a:r>
              <a:rPr lang="x-none" sz="3600" smtClean="0"/>
              <a:t>о</a:t>
            </a:r>
            <a:r>
              <a:rPr lang="ru-RU" sz="3600" dirty="0" smtClean="0"/>
              <a:t>к </a:t>
            </a:r>
            <a:r>
              <a:rPr lang="ru-RU" sz="3600" dirty="0" err="1" smtClean="0"/>
              <a:t>билан</a:t>
            </a:r>
            <a:r>
              <a:rPr lang="ru-RU" sz="3600" dirty="0" smtClean="0"/>
              <a:t> </a:t>
            </a:r>
            <a:r>
              <a:rPr lang="ru-RU" sz="3600" dirty="0" err="1" smtClean="0"/>
              <a:t>кечади</a:t>
            </a:r>
            <a:r>
              <a:rPr lang="ru-RU" sz="3600" dirty="0" smtClean="0"/>
              <a:t>. </a:t>
            </a:r>
            <a:r>
              <a:rPr lang="ru-RU" sz="3600" dirty="0" err="1" smtClean="0"/>
              <a:t>корин</a:t>
            </a:r>
            <a:r>
              <a:rPr lang="ru-RU" sz="3600" dirty="0" smtClean="0"/>
              <a:t> </a:t>
            </a:r>
            <a:r>
              <a:rPr lang="ru-RU" sz="3600" dirty="0" err="1" smtClean="0"/>
              <a:t>мушаклари</a:t>
            </a:r>
            <a:r>
              <a:rPr lang="ru-RU" sz="3600" dirty="0" smtClean="0"/>
              <a:t> </a:t>
            </a:r>
            <a:r>
              <a:rPr lang="ru-RU" sz="3600" dirty="0" err="1" smtClean="0"/>
              <a:t>таранглашган</a:t>
            </a:r>
            <a:r>
              <a:rPr lang="ru-RU" sz="3600" dirty="0" smtClean="0"/>
              <a:t>. </a:t>
            </a:r>
            <a:r>
              <a:rPr lang="ru-RU" sz="3600" dirty="0" err="1" smtClean="0"/>
              <a:t>Беморнинг</a:t>
            </a:r>
            <a:r>
              <a:rPr lang="ru-RU" sz="3600" dirty="0" smtClean="0"/>
              <a:t> </a:t>
            </a:r>
            <a:r>
              <a:rPr lang="ru-RU" sz="3600" dirty="0" err="1" smtClean="0"/>
              <a:t>хар</a:t>
            </a:r>
            <a:r>
              <a:rPr lang="ru-RU" sz="3600" dirty="0" smtClean="0"/>
              <a:t> </a:t>
            </a:r>
            <a:r>
              <a:rPr lang="ru-RU" sz="3600" dirty="0" err="1" smtClean="0"/>
              <a:t>бир</a:t>
            </a:r>
            <a:r>
              <a:rPr lang="ru-RU" sz="3600" dirty="0" smtClean="0"/>
              <a:t> </a:t>
            </a:r>
            <a:r>
              <a:rPr lang="ru-RU" sz="3600" dirty="0" err="1" smtClean="0"/>
              <a:t>харакати</a:t>
            </a:r>
            <a:r>
              <a:rPr lang="ru-RU" sz="3600" dirty="0" smtClean="0"/>
              <a:t> </a:t>
            </a:r>
            <a:r>
              <a:rPr lang="ru-RU" sz="3600" dirty="0" err="1" smtClean="0"/>
              <a:t>огрикни</a:t>
            </a:r>
            <a:r>
              <a:rPr lang="ru-RU" sz="3600" dirty="0" smtClean="0"/>
              <a:t> </a:t>
            </a:r>
            <a:r>
              <a:rPr lang="ru-RU" sz="3600" dirty="0" err="1" smtClean="0"/>
              <a:t>кучайтиради</a:t>
            </a:r>
            <a:r>
              <a:rPr lang="ru-RU" sz="3600" dirty="0" smtClean="0"/>
              <a:t>. </a:t>
            </a:r>
            <a:r>
              <a:rPr lang="ru-RU" sz="3600" dirty="0" err="1" smtClean="0"/>
              <a:t>Огрик</a:t>
            </a:r>
            <a:r>
              <a:rPr lang="ru-RU" sz="3600" dirty="0" smtClean="0"/>
              <a:t> </a:t>
            </a:r>
            <a:r>
              <a:rPr lang="ru-RU" sz="3600" dirty="0" err="1" smtClean="0"/>
              <a:t>кукрак</a:t>
            </a:r>
            <a:r>
              <a:rPr lang="ru-RU" sz="3600" dirty="0" smtClean="0"/>
              <a:t> </a:t>
            </a:r>
            <a:r>
              <a:rPr lang="ru-RU" sz="3600" dirty="0" err="1" smtClean="0"/>
              <a:t>сохасига</a:t>
            </a:r>
            <a:r>
              <a:rPr lang="ru-RU" sz="3600" dirty="0" smtClean="0"/>
              <a:t>, </a:t>
            </a:r>
            <a:r>
              <a:rPr lang="ru-RU" sz="3600" dirty="0" err="1" smtClean="0"/>
              <a:t>кулга</a:t>
            </a:r>
            <a:r>
              <a:rPr lang="ru-RU" sz="3600" dirty="0" smtClean="0"/>
              <a:t>, </a:t>
            </a:r>
            <a:r>
              <a:rPr lang="ru-RU" sz="3600" dirty="0" err="1" smtClean="0"/>
              <a:t>панжаларга</a:t>
            </a:r>
            <a:r>
              <a:rPr lang="ru-RU" sz="3600" dirty="0" smtClean="0"/>
              <a:t> </a:t>
            </a:r>
            <a:r>
              <a:rPr lang="ru-RU" sz="3600" dirty="0" err="1" smtClean="0"/>
              <a:t>таркалади</a:t>
            </a:r>
            <a:r>
              <a:rPr lang="ru-RU" sz="3600" dirty="0" smtClean="0"/>
              <a:t>.</a:t>
            </a:r>
          </a:p>
          <a:p>
            <a:endParaRPr lang="ru-RU" dirty="0"/>
          </a:p>
        </p:txBody>
      </p:sp>
    </p:spTree>
  </p:cSld>
  <p:clrMapOvr>
    <a:masterClrMapping/>
  </p:clrMapOvr>
  <p:transition>
    <p:pull dir="rd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75</TotalTime>
  <Words>1669</Words>
  <Application>Microsoft Office PowerPoint</Application>
  <PresentationFormat>Экран (4:3)</PresentationFormat>
  <Paragraphs>72</Paragraphs>
  <Slides>23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23</vt:i4>
      </vt:variant>
    </vt:vector>
  </HeadingPairs>
  <TitlesOfParts>
    <vt:vector size="24" baseType="lpstr">
      <vt:lpstr>Поток</vt:lpstr>
      <vt:lpstr>       «ДИСФАГИЯ ВА ОШКОЗОН ДИСПЕПСИЯСИ.  ГАСТРИТ ВА ЯРА КАСАЛЛИГИНИ ЗАМОНАВИЙ ДАВОЛАШ УСУЛЛАРИ. УМУМИЙ АМАЛИЕТ ВРАЧИ ТАКТИКАСИ».</vt:lpstr>
      <vt:lpstr>Диспепсия </vt:lpstr>
      <vt:lpstr>            КОРИНДА ОГРИК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  <vt:lpstr>Слайд 22</vt:lpstr>
      <vt:lpstr>Слайд 23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user</cp:lastModifiedBy>
  <cp:revision>19</cp:revision>
  <dcterms:created xsi:type="dcterms:W3CDTF">2012-02-07T04:42:00Z</dcterms:created>
  <dcterms:modified xsi:type="dcterms:W3CDTF">2012-04-26T06:54:54Z</dcterms:modified>
</cp:coreProperties>
</file>