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2"/>
    <p:sldMasterId id="2147483674" r:id="rId3"/>
  </p:sldMasterIdLst>
  <p:notesMasterIdLst>
    <p:notesMasterId r:id="rId12"/>
  </p:notesMasterIdLst>
  <p:sldIdLst>
    <p:sldId id="257" r:id="rId4"/>
    <p:sldId id="271" r:id="rId5"/>
    <p:sldId id="270" r:id="rId6"/>
    <p:sldId id="269" r:id="rId7"/>
    <p:sldId id="272" r:id="rId8"/>
    <p:sldId id="273" r:id="rId9"/>
    <p:sldId id="274" r:id="rId10"/>
    <p:sldId id="275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41" d="100"/>
          <a:sy n="41" d="100"/>
        </p:scale>
        <p:origin x="-67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gs" Target="tags/tag1.xml"/><Relationship Id="rId3" Type="http://schemas.openxmlformats.org/officeDocument/2006/relationships/slideMaster" Target="slideMasters/slideMaster2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566858-6533-47C5-A008-48B7E0B61016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55B13B-AB11-4E77-BAA8-F3086792A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077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4/22/2015 8:45 AM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6172200" cy="457200"/>
          </a:xfrm>
        </p:spPr>
        <p:txBody>
          <a:bodyPr/>
          <a:lstStyle/>
          <a:p>
            <a:pPr algn="l" defTabSz="914400">
              <a:buNone/>
            </a:pPr>
            <a:r>
              <a:rPr lang="en-US" sz="5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Корпорация Майкрософт (Microsoft Corporation), 2007. Все права защищены. Microsoft, Windows, Windows Vista и другие названия продуктов являются или могут являться зарегистрированными товарными знаками и/или товарными знаками в США и/или других странах.</a:t>
            </a:r>
          </a:p>
          <a:p>
            <a:pPr algn="l" defTabSz="914400">
              <a:buNone/>
            </a:pPr>
            <a:r>
              <a:rPr lang="en-US" sz="5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Информация приведена в этом документе только в демонстрационных целях и не отражает точку зрения представителей корпорации Майкрософт на момент составления данной презентации.  Поскольку корпорация Майкрософт вынуждена учитывать меняющиеся рыночные условия, она не гарантирует точность информации, указанной после составления этой презентации, а также не берет на себя подобной обязанности.  </a:t>
            </a:r>
            <a:br>
              <a:rPr lang="en-US" sz="5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5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КОРПОРАЦИЯ МАЙКРОСОФТ НЕ ДАЕТ НИКАКИХ ЯВНЫХ, ПОДРАЗУМЕВАЕМЫХ ИЛИ ЗАКРЕПЛЕННЫХ ЗАКОНОДАТЕЛЬСТВОМ ГАРАНТИЙ В ОТНОШЕНИИ СВЕДЕНИЙ ИЗ ЭТОЙ ПРЕЗЕНТАЦИИ.</a:t>
            </a:r>
          </a:p>
          <a:p>
            <a:pPr algn="l" defTabSz="914400">
              <a:buNone/>
            </a:pPr>
            <a:endParaRPr lang="en-US" sz="50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6172199" y="8685213"/>
            <a:ext cx="684213" cy="457200"/>
          </a:xfrm>
        </p:spPr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1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4596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Заголовок и объект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Заголовок и объект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Текст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ролик, видео и прочие особые слайд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75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noProof="0" smtClean="0"/>
              <a:t>щелкните, чтобы…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пользуется для слайдов с кодом программного обеспече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2117503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олик, видео и прочие особые слайд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75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noProof="0" smtClean="0"/>
              <a:t>щелкните, чтобы…</a:t>
            </a: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757802"/>
            <a:ext cx="41148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981" y="1757802"/>
            <a:ext cx="411701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: печать с использованием оттенков серог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61" r:id="rId1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white rectangle.png"/>
          <p:cNvPicPr>
            <a:picLocks noChangeAspect="1"/>
          </p:cNvPicPr>
          <p:nvPr/>
        </p:nvPicPr>
        <p:blipFill>
          <a:blip r:embed="rId4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  <a:p>
            <a:pPr lvl="3"/>
            <a:r>
              <a:rPr lang="ru-RU" noProof="0" dirty="0" smtClean="0"/>
              <a:t>Четвертый уровень</a:t>
            </a:r>
          </a:p>
          <a:p>
            <a:pPr lvl="4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nglishpage.com/verbpage/simplefuture.html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30248" y="2852936"/>
            <a:ext cx="7681913" cy="1008112"/>
          </a:xfrm>
        </p:spPr>
        <p:txBody>
          <a:bodyPr/>
          <a:lstStyle/>
          <a:p>
            <a:pPr algn="ctr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60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cs typeface="Arial"/>
              </a:rPr>
              <a:t>Future Perfec</a:t>
            </a:r>
            <a:r>
              <a:rPr lang="en-US" sz="600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cs typeface="Arial"/>
              </a:rPr>
              <a:t>t Continuous</a:t>
            </a:r>
            <a:endParaRPr lang="ru-RU" sz="60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cs typeface="Arial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836712"/>
            <a:ext cx="8064896" cy="4348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 Perfect Continuous has two different forms: "will have been doing " and "be going to have been doing." Unlike </a:t>
            </a:r>
            <a:r>
              <a:rPr lang="en-US" dirty="0">
                <a:solidFill>
                  <a:srgbClr val="80008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Simple Future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forms, Future Perfect Continuous forms are usually interchangeable.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 Future Perfect Continuous with "Will"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[will have been + present participle]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err="1">
                <a:solidFill>
                  <a:srgbClr val="00008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  <a:r>
              <a:rPr lang="ru-RU" dirty="0">
                <a:solidFill>
                  <a:srgbClr val="00008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47625" lvl="0" indent="-342900">
              <a:lnSpc>
                <a:spcPct val="107000"/>
              </a:lnSpc>
              <a:spcBef>
                <a:spcPts val="375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solidFill>
                  <a:srgbClr val="00008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 </a:t>
            </a:r>
            <a:r>
              <a:rPr lang="en-US" b="1" dirty="0">
                <a:solidFill>
                  <a:srgbClr val="00008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 have been waiting</a:t>
            </a:r>
            <a:r>
              <a:rPr lang="en-US" dirty="0">
                <a:solidFill>
                  <a:srgbClr val="00008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for more than two hours when her plane finally arrives.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47625" lvl="0" indent="-342900">
              <a:lnSpc>
                <a:spcPct val="107000"/>
              </a:lnSpc>
              <a:spcBef>
                <a:spcPts val="375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b="1" dirty="0">
                <a:solidFill>
                  <a:srgbClr val="00008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en-US" dirty="0">
                <a:solidFill>
                  <a:srgbClr val="00008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you </a:t>
            </a:r>
            <a:r>
              <a:rPr lang="en-US" b="1" dirty="0">
                <a:solidFill>
                  <a:srgbClr val="00008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have been waiting</a:t>
            </a:r>
            <a:r>
              <a:rPr lang="en-US" dirty="0">
                <a:solidFill>
                  <a:srgbClr val="00008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for more than two hours when her plane finally arrives?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47625" lvl="0" indent="-342900">
              <a:lnSpc>
                <a:spcPct val="107000"/>
              </a:lnSpc>
              <a:spcBef>
                <a:spcPts val="375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solidFill>
                  <a:srgbClr val="00008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 </a:t>
            </a:r>
            <a:r>
              <a:rPr lang="en-US" b="1" dirty="0">
                <a:solidFill>
                  <a:srgbClr val="00008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 not have been waiting</a:t>
            </a:r>
            <a:r>
              <a:rPr lang="en-US" dirty="0">
                <a:solidFill>
                  <a:srgbClr val="00008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for more than two hours when her plane finally arrives</a:t>
            </a:r>
            <a:r>
              <a:rPr lang="en-US" dirty="0" smtClean="0">
                <a:solidFill>
                  <a:srgbClr val="00008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13586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260648"/>
            <a:ext cx="7000934" cy="6388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46186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476672"/>
            <a:ext cx="7488832" cy="5760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64845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548680"/>
            <a:ext cx="7632848" cy="54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66377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620688"/>
            <a:ext cx="7056784" cy="590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59077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548680"/>
            <a:ext cx="6984776" cy="5760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53519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692696"/>
            <a:ext cx="7272808" cy="561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25607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15b937fefd4d887615793451de494e68a4f87c3"/>
</p:tagLst>
</file>

<file path=ppt/theme/theme1.xml><?xml version="1.0" encoding="utf-8"?>
<a:theme xmlns:a="http://schemas.openxmlformats.org/drawingml/2006/main" name="Green Segoe 4-3 template-template_April-17-2007">
  <a:themeElements>
    <a:clrScheme name="Green Template-Template">
      <a:dk1>
        <a:srgbClr val="000000"/>
      </a:dk1>
      <a:lt1>
        <a:srgbClr val="FFFFFF"/>
      </a:lt1>
      <a:dk2>
        <a:srgbClr val="1F7335"/>
      </a:dk2>
      <a:lt2>
        <a:srgbClr val="C4FF89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0ED7B"/>
      </a:hlink>
      <a:folHlink>
        <a:srgbClr val="F3EB4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Белый текст и шрифт Courier для слайдов с кодом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651DED46-D66D-454A-B8B2-8EE17CF4DC1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Образцы слайдов презентации (золотисто-зеленое текстурированное оформление)</Template>
  <TotalTime>31</TotalTime>
  <Words>121</Words>
  <Application>Microsoft Office PowerPoint</Application>
  <PresentationFormat>Экран (4:3)</PresentationFormat>
  <Paragraphs>12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Green Segoe 4-3 template-template_April-17-2007</vt:lpstr>
      <vt:lpstr>Белый текст и шрифт Courier для слайдов с кодом</vt:lpstr>
      <vt:lpstr>Future Perfect Continuous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Perfect Continuous</dc:title>
  <dc:creator>admin</dc:creator>
  <cp:keywords/>
  <cp:lastModifiedBy>Umid Kulijanov</cp:lastModifiedBy>
  <cp:revision>7</cp:revision>
  <dcterms:created xsi:type="dcterms:W3CDTF">2015-02-02T19:14:01Z</dcterms:created>
  <dcterms:modified xsi:type="dcterms:W3CDTF">2015-04-22T03:45:16Z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TC102867489990</vt:lpwstr>
  </property>
</Properties>
</file>