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tags/tag1.xml" ContentType="application/vnd.openxmlformats-officedocument.presentationml.tags+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sldIdLst>
    <p:sldId id="273" r:id="rId2"/>
    <p:sldId id="272" r:id="rId3"/>
    <p:sldId id="256" r:id="rId4"/>
    <p:sldId id="257" r:id="rId5"/>
    <p:sldId id="258" r:id="rId6"/>
    <p:sldId id="259" r:id="rId7"/>
    <p:sldId id="260" r:id="rId8"/>
    <p:sldId id="261" r:id="rId9"/>
    <p:sldId id="263" r:id="rId10"/>
    <p:sldId id="264" r:id="rId11"/>
    <p:sldId id="265" r:id="rId12"/>
    <p:sldId id="266" r:id="rId13"/>
    <p:sldId id="267" r:id="rId14"/>
    <p:sldId id="268" r:id="rId15"/>
    <p:sldId id="269" r:id="rId16"/>
    <p:sldId id="270" r:id="rId17"/>
    <p:sldId id="271" r:id="rId1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14" autoAdjust="0"/>
    <p:restoredTop sz="94709" autoAdjust="0"/>
  </p:normalViewPr>
  <p:slideViewPr>
    <p:cSldViewPr>
      <p:cViewPr varScale="1">
        <p:scale>
          <a:sx n="70" d="100"/>
          <a:sy n="70" d="100"/>
        </p:scale>
        <p:origin x="-1386"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7" name="Прямоугольник с двумя скругленными противолежащими углами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Заголовок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10" name="Дата 9"/>
          <p:cNvSpPr>
            <a:spLocks noGrp="1"/>
          </p:cNvSpPr>
          <p:nvPr>
            <p:ph type="dt" sz="half" idx="10"/>
          </p:nvPr>
        </p:nvSpPr>
        <p:spPr>
          <a:xfrm>
            <a:off x="5562600" y="6509004"/>
            <a:ext cx="3002280" cy="274320"/>
          </a:xfrm>
        </p:spPr>
        <p:txBody>
          <a:bodyPr vert="horz" rtlCol="0"/>
          <a:lstStyle>
            <a:extLst/>
          </a:lstStyle>
          <a:p>
            <a:fld id="{E486FC22-2098-4289-9226-3576DE1A92EB}" type="datetimeFigureOut">
              <a:rPr lang="ru-RU" smtClean="0"/>
              <a:pPr/>
              <a:t>28.01.2013</a:t>
            </a:fld>
            <a:endParaRPr lang="ru-RU"/>
          </a:p>
        </p:txBody>
      </p:sp>
      <p:sp>
        <p:nvSpPr>
          <p:cNvPr id="11" name="Номер слайда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B7C09CAE-3A06-4060-B710-C1388A9230ED}" type="slidenum">
              <a:rPr lang="ru-RU" smtClean="0"/>
              <a:pPr/>
              <a:t>‹#›</a:t>
            </a:fld>
            <a:endParaRPr lang="ru-RU"/>
          </a:p>
        </p:txBody>
      </p:sp>
      <p:sp>
        <p:nvSpPr>
          <p:cNvPr id="12" name="Нижний колонтитул 11"/>
          <p:cNvSpPr>
            <a:spLocks noGrp="1"/>
          </p:cNvSpPr>
          <p:nvPr>
            <p:ph type="ftr" sz="quarter" idx="12"/>
          </p:nvPr>
        </p:nvSpPr>
        <p:spPr>
          <a:xfrm>
            <a:off x="1600200" y="6509004"/>
            <a:ext cx="3907464" cy="274320"/>
          </a:xfrm>
        </p:spPr>
        <p:txBody>
          <a:bodyPr vert="horz" rtlCol="0"/>
          <a:lstStyle>
            <a:extLst/>
          </a:lstStyle>
          <a:p>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E486FC22-2098-4289-9226-3576DE1A92EB}" type="datetimeFigureOut">
              <a:rPr lang="ru-RU" smtClean="0"/>
              <a:pPr/>
              <a:t>28.01.2013</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7C09CAE-3A06-4060-B710-C1388A9230ED}"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lvl1pPr algn="l">
              <a:defRPr/>
            </a:lvl1pPr>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E486FC22-2098-4289-9226-3576DE1A92EB}" type="datetimeFigureOut">
              <a:rPr lang="ru-RU" smtClean="0"/>
              <a:pPr/>
              <a:t>28.01.2013</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7C09CAE-3A06-4060-B710-C1388A9230ED}"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7" name="Прямоугольник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E486FC22-2098-4289-9226-3576DE1A92EB}" type="datetimeFigureOut">
              <a:rPr lang="ru-RU" smtClean="0"/>
              <a:pPr/>
              <a:t>28.01.2013</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7C09CAE-3A06-4060-B710-C1388A9230ED}"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7" name="Прямоугольник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8" name="Дата 7"/>
          <p:cNvSpPr>
            <a:spLocks noGrp="1"/>
          </p:cNvSpPr>
          <p:nvPr>
            <p:ph type="dt" sz="half" idx="10"/>
          </p:nvPr>
        </p:nvSpPr>
        <p:spPr>
          <a:xfrm>
            <a:off x="5562600" y="6513670"/>
            <a:ext cx="3002280" cy="274320"/>
          </a:xfrm>
        </p:spPr>
        <p:txBody>
          <a:bodyPr vert="horz" rtlCol="0"/>
          <a:lstStyle>
            <a:extLst/>
          </a:lstStyle>
          <a:p>
            <a:fld id="{E486FC22-2098-4289-9226-3576DE1A92EB}" type="datetimeFigureOut">
              <a:rPr lang="ru-RU" smtClean="0"/>
              <a:pPr/>
              <a:t>28.01.2013</a:t>
            </a:fld>
            <a:endParaRPr lang="ru-RU"/>
          </a:p>
        </p:txBody>
      </p:sp>
      <p:sp>
        <p:nvSpPr>
          <p:cNvPr id="9" name="Номер слайда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B7C09CAE-3A06-4060-B710-C1388A9230ED}" type="slidenum">
              <a:rPr lang="ru-RU" smtClean="0"/>
              <a:pPr/>
              <a:t>‹#›</a:t>
            </a:fld>
            <a:endParaRPr lang="ru-RU"/>
          </a:p>
        </p:txBody>
      </p:sp>
      <p:sp>
        <p:nvSpPr>
          <p:cNvPr id="10" name="Нижний колонтитул 9"/>
          <p:cNvSpPr>
            <a:spLocks noGrp="1"/>
          </p:cNvSpPr>
          <p:nvPr>
            <p:ph type="ftr" sz="quarter" idx="12"/>
          </p:nvPr>
        </p:nvSpPr>
        <p:spPr>
          <a:xfrm>
            <a:off x="1600200" y="6513670"/>
            <a:ext cx="3907464" cy="274320"/>
          </a:xfrm>
        </p:spPr>
        <p:txBody>
          <a:bodyPr vert="horz" rtlCol="0"/>
          <a:lstStyle>
            <a:extLst/>
          </a:lstStyle>
          <a:p>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E486FC22-2098-4289-9226-3576DE1A92EB}" type="datetimeFigureOut">
              <a:rPr lang="ru-RU" smtClean="0"/>
              <a:pPr/>
              <a:t>28.01.2013</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a:xfrm>
            <a:off x="8641080" y="6514568"/>
            <a:ext cx="464288" cy="274320"/>
          </a:xfrm>
        </p:spPr>
        <p:txBody>
          <a:bodyPr/>
          <a:lstStyle>
            <a:extLst/>
          </a:lstStyle>
          <a:p>
            <a:fld id="{B7C09CAE-3A06-4060-B710-C1388A9230ED}" type="slidenum">
              <a:rPr lang="ru-RU" smtClean="0"/>
              <a:pPr/>
              <a:t>‹#›</a:t>
            </a:fld>
            <a:endParaRPr lang="ru-RU"/>
          </a:p>
        </p:txBody>
      </p:sp>
      <p:sp>
        <p:nvSpPr>
          <p:cNvPr id="10" name="Прямоугольник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Прямоугольник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Прямоугольник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Заголовок 1"/>
          <p:cNvSpPr>
            <a:spLocks noGrp="1"/>
          </p:cNvSpPr>
          <p:nvPr>
            <p:ph type="title"/>
          </p:nvPr>
        </p:nvSpPr>
        <p:spPr>
          <a:xfrm>
            <a:off x="457200" y="251948"/>
            <a:ext cx="8229600" cy="1143000"/>
          </a:xfrm>
        </p:spPr>
        <p:txBody>
          <a:bodyPr anchor="b"/>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E486FC22-2098-4289-9226-3576DE1A92EB}" type="datetimeFigureOut">
              <a:rPr lang="ru-RU" smtClean="0"/>
              <a:pPr/>
              <a:t>28.01.2013</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a:xfrm>
            <a:off x="8641080" y="6514568"/>
            <a:ext cx="464288" cy="274320"/>
          </a:xfrm>
        </p:spPr>
        <p:txBody>
          <a:bodyPr/>
          <a:lstStyle>
            <a:extLst/>
          </a:lstStyle>
          <a:p>
            <a:fld id="{B7C09CAE-3A06-4060-B710-C1388A9230ED}"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53218"/>
            <a:ext cx="8229600" cy="1143000"/>
          </a:xfrm>
        </p:spPr>
        <p:txBody>
          <a:bodyP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E486FC22-2098-4289-9226-3576DE1A92EB}" type="datetimeFigureOut">
              <a:rPr lang="ru-RU" smtClean="0"/>
              <a:pPr/>
              <a:t>28.01.2013</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B7C09CAE-3A06-4060-B710-C1388A9230ED}" type="slidenum">
              <a:rPr lang="ru-RU" smtClean="0"/>
              <a:pPr/>
              <a:t>‹#›</a:t>
            </a:fld>
            <a:endParaRPr lang="ru-RU"/>
          </a:p>
        </p:txBody>
      </p:sp>
      <p:sp>
        <p:nvSpPr>
          <p:cNvPr id="7" name="Прямоугольник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extLst/>
          </a:lstStyle>
          <a:p>
            <a:fld id="{E486FC22-2098-4289-9226-3576DE1A92EB}" type="datetimeFigureOut">
              <a:rPr lang="ru-RU" smtClean="0"/>
              <a:pPr/>
              <a:t>28.01.2013</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B7C09CAE-3A06-4060-B710-C1388A9230ED}"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8" name="Прямоугольник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4963136" y="304800"/>
            <a:ext cx="3931920" cy="762000"/>
          </a:xfrm>
        </p:spPr>
        <p:txBody>
          <a:bodyPr anchor="b"/>
          <a:lstStyle>
            <a:lvl1pPr marL="0" algn="r">
              <a:buNone/>
              <a:defRPr sz="2000" b="1"/>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9" name="Дата 8"/>
          <p:cNvSpPr>
            <a:spLocks noGrp="1"/>
          </p:cNvSpPr>
          <p:nvPr>
            <p:ph type="dt" sz="half" idx="10"/>
          </p:nvPr>
        </p:nvSpPr>
        <p:spPr>
          <a:xfrm>
            <a:off x="5562600" y="6513670"/>
            <a:ext cx="3002280" cy="274320"/>
          </a:xfrm>
        </p:spPr>
        <p:txBody>
          <a:bodyPr vert="horz" rtlCol="0"/>
          <a:lstStyle>
            <a:extLst/>
          </a:lstStyle>
          <a:p>
            <a:fld id="{E486FC22-2098-4289-9226-3576DE1A92EB}" type="datetimeFigureOut">
              <a:rPr lang="ru-RU" smtClean="0"/>
              <a:pPr/>
              <a:t>28.01.2013</a:t>
            </a:fld>
            <a:endParaRPr lang="ru-RU"/>
          </a:p>
        </p:txBody>
      </p:sp>
      <p:sp>
        <p:nvSpPr>
          <p:cNvPr id="10" name="Номер слайда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B7C09CAE-3A06-4060-B710-C1388A9230ED}" type="slidenum">
              <a:rPr lang="ru-RU" smtClean="0"/>
              <a:pPr/>
              <a:t>‹#›</a:t>
            </a:fld>
            <a:endParaRPr lang="ru-RU"/>
          </a:p>
        </p:txBody>
      </p:sp>
      <p:sp>
        <p:nvSpPr>
          <p:cNvPr id="11" name="Нижний колонтитул 10"/>
          <p:cNvSpPr>
            <a:spLocks noGrp="1"/>
          </p:cNvSpPr>
          <p:nvPr>
            <p:ph type="ftr" sz="quarter" idx="12"/>
          </p:nvPr>
        </p:nvSpPr>
        <p:spPr>
          <a:xfrm>
            <a:off x="1600200" y="6513670"/>
            <a:ext cx="3907464" cy="274320"/>
          </a:xfrm>
        </p:spPr>
        <p:txBody>
          <a:bodyPr vert="horz" rtlCol="0"/>
          <a:lstStyle>
            <a:extLst/>
          </a:lstStyle>
          <a:p>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40443" y="4724400"/>
            <a:ext cx="5486400" cy="664536"/>
          </a:xfrm>
        </p:spPr>
        <p:txBody>
          <a:bodyPr anchor="b"/>
          <a:lstStyle>
            <a:lvl1pPr marL="0" algn="r">
              <a:buNone/>
              <a:defRPr sz="2000" b="1"/>
            </a:lvl1pPr>
            <a:extLst/>
          </a:lstStyle>
          <a:p>
            <a:r>
              <a:rPr kumimoji="0" lang="ru-RU" smtClean="0"/>
              <a:t>Образец заголовка</a:t>
            </a:r>
            <a:endParaRPr kumimoji="0" lang="en-US"/>
          </a:p>
        </p:txBody>
      </p:sp>
      <p:sp>
        <p:nvSpPr>
          <p:cNvPr id="4" name="Текст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
        <p:nvSpPr>
          <p:cNvPr id="13" name="Рисунок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ru-RU" smtClean="0">
                <a:solidFill>
                  <a:schemeClr val="lt1"/>
                </a:solidFill>
                <a:latin typeface="+mn-lt"/>
                <a:ea typeface="+mn-ea"/>
                <a:cs typeface="+mn-cs"/>
              </a:rPr>
              <a:t>Вставка рисунка</a:t>
            </a:r>
            <a:endParaRPr kumimoji="0" lang="en-US" dirty="0">
              <a:solidFill>
                <a:schemeClr val="lt1"/>
              </a:solidFill>
              <a:latin typeface="+mn-lt"/>
              <a:ea typeface="+mn-ea"/>
              <a:cs typeface="+mn-cs"/>
            </a:endParaRPr>
          </a:p>
        </p:txBody>
      </p:sp>
      <p:sp>
        <p:nvSpPr>
          <p:cNvPr id="8" name="Дата 7"/>
          <p:cNvSpPr>
            <a:spLocks noGrp="1"/>
          </p:cNvSpPr>
          <p:nvPr>
            <p:ph type="dt" sz="half" idx="10"/>
          </p:nvPr>
        </p:nvSpPr>
        <p:spPr>
          <a:xfrm>
            <a:off x="5562600" y="6509004"/>
            <a:ext cx="3002280" cy="274320"/>
          </a:xfrm>
        </p:spPr>
        <p:txBody>
          <a:bodyPr vert="horz" rtlCol="0"/>
          <a:lstStyle>
            <a:extLst/>
          </a:lstStyle>
          <a:p>
            <a:fld id="{E486FC22-2098-4289-9226-3576DE1A92EB}" type="datetimeFigureOut">
              <a:rPr lang="ru-RU" smtClean="0"/>
              <a:pPr/>
              <a:t>28.01.2013</a:t>
            </a:fld>
            <a:endParaRPr lang="ru-RU"/>
          </a:p>
        </p:txBody>
      </p:sp>
      <p:sp>
        <p:nvSpPr>
          <p:cNvPr id="9" name="Номер слайда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B7C09CAE-3A06-4060-B710-C1388A9230ED}" type="slidenum">
              <a:rPr lang="ru-RU" smtClean="0"/>
              <a:pPr/>
              <a:t>‹#›</a:t>
            </a:fld>
            <a:endParaRPr lang="ru-RU"/>
          </a:p>
        </p:txBody>
      </p:sp>
      <p:sp>
        <p:nvSpPr>
          <p:cNvPr id="10" name="Нижний колонтитул 9"/>
          <p:cNvSpPr>
            <a:spLocks noGrp="1"/>
          </p:cNvSpPr>
          <p:nvPr>
            <p:ph type="ftr" sz="quarter" idx="12"/>
          </p:nvPr>
        </p:nvSpPr>
        <p:spPr>
          <a:xfrm>
            <a:off x="1600200" y="6509004"/>
            <a:ext cx="3907464" cy="274320"/>
          </a:xfrm>
        </p:spPr>
        <p:txBody>
          <a:bodyPr vert="horz" rtlCol="0"/>
          <a:lstStyle>
            <a:extLst/>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7" name="Прямоугольник с двумя скругленными противолежащими углами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Нижний колонтитул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ru-RU"/>
          </a:p>
        </p:txBody>
      </p:sp>
      <p:sp>
        <p:nvSpPr>
          <p:cNvPr id="14" name="Дата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E486FC22-2098-4289-9226-3576DE1A92EB}" type="datetimeFigureOut">
              <a:rPr lang="ru-RU" smtClean="0"/>
              <a:pPr/>
              <a:t>28.01.2013</a:t>
            </a:fld>
            <a:endParaRPr lang="ru-RU"/>
          </a:p>
        </p:txBody>
      </p:sp>
      <p:sp>
        <p:nvSpPr>
          <p:cNvPr id="23" name="Номер слайда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B7C09CAE-3A06-4060-B710-C1388A9230ED}" type="slidenum">
              <a:rPr lang="ru-RU" smtClean="0"/>
              <a:pPr/>
              <a:t>‹#›</a:t>
            </a:fld>
            <a:endParaRPr lang="ru-RU"/>
          </a:p>
        </p:txBody>
      </p:sp>
      <p:sp>
        <p:nvSpPr>
          <p:cNvPr id="22" name="Заголовок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Tree>
  </p:cSld>
  <p:clrMap bg1="dk1" tx1="lt1" bg2="dk2" tx2="lt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audio" Target="../media/audio1.wav"/><Relationship Id="rId1" Type="http://schemas.openxmlformats.org/officeDocument/2006/relationships/tags" Target="../tags/tag1.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audio" Target="../media/audio2.wav"/><Relationship Id="rId1" Type="http://schemas.openxmlformats.org/officeDocument/2006/relationships/tags" Target="../tags/tag2.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audio3.wav"/><Relationship Id="rId1" Type="http://schemas.openxmlformats.org/officeDocument/2006/relationships/tags" Target="../tags/tag3.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2" Type="http://schemas.openxmlformats.org/officeDocument/2006/relationships/audio" Target="../media/audio4.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audio" Target="../media/audio5.wav"/><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endParaRPr lang="ru-RU"/>
          </a:p>
        </p:txBody>
      </p:sp>
      <p:sp>
        <p:nvSpPr>
          <p:cNvPr id="3" name="Подзаголовок 2"/>
          <p:cNvSpPr>
            <a:spLocks noGrp="1"/>
          </p:cNvSpPr>
          <p:nvPr>
            <p:ph type="subTitle" idx="1"/>
          </p:nvPr>
        </p:nvSpPr>
        <p:spPr>
          <a:xfrm>
            <a:off x="428596" y="4143380"/>
            <a:ext cx="8265238" cy="2071702"/>
          </a:xfrm>
        </p:spPr>
        <p:txBody>
          <a:bodyPr>
            <a:normAutofit/>
          </a:bodyPr>
          <a:lstStyle/>
          <a:p>
            <a:pPr algn="ctr"/>
            <a:r>
              <a:rPr lang="en-US" sz="3600" dirty="0" smtClean="0">
                <a:solidFill>
                  <a:srgbClr val="0070C0"/>
                </a:solidFill>
              </a:rPr>
              <a:t>MASHINASOZLIK</a:t>
            </a:r>
          </a:p>
          <a:p>
            <a:pPr algn="ctr"/>
            <a:r>
              <a:rPr lang="en-US" sz="3600" dirty="0" smtClean="0"/>
              <a:t> FAKULTETI    </a:t>
            </a:r>
            <a:endParaRPr lang="ru-RU" sz="3600" dirty="0"/>
          </a:p>
        </p:txBody>
      </p:sp>
      <p:pic>
        <p:nvPicPr>
          <p:cNvPr id="4" name="Рисунок 3" descr="getImage.jpeg"/>
          <p:cNvPicPr>
            <a:picLocks noChangeAspect="1"/>
          </p:cNvPicPr>
          <p:nvPr/>
        </p:nvPicPr>
        <p:blipFill>
          <a:blip r:embed="rId2"/>
          <a:stretch>
            <a:fillRect/>
          </a:stretch>
        </p:blipFill>
        <p:spPr>
          <a:xfrm>
            <a:off x="428596" y="357166"/>
            <a:ext cx="8358246" cy="3643338"/>
          </a:xfrm>
          <a:prstGeom prst="rect">
            <a:avLst/>
          </a:prstGeom>
        </p:spPr>
      </p:pic>
    </p:spTree>
  </p:cSld>
  <p:clrMapOvr>
    <a:masterClrMapping/>
  </p:clrMapOvr>
  <p:transition advClick="0" advTm="5000"/>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42918"/>
            <a:ext cx="8229600" cy="5529599"/>
          </a:xfrm>
        </p:spPr>
        <p:txBody>
          <a:bodyPr>
            <a:normAutofit fontScale="70000" lnSpcReduction="20000"/>
          </a:bodyPr>
          <a:lstStyle/>
          <a:p>
            <a:r>
              <a:rPr lang="uz-Cyrl-UZ" dirty="0" smtClean="0"/>
              <a:t>*er (хоtin)dаn tа’minоt оlishgа  hаqli bo’lgаn er (хоtin)ning tаlаbigа ko’rа аnа shu </a:t>
            </a:r>
            <a:endParaRPr lang="ru-RU" dirty="0" smtClean="0"/>
          </a:p>
          <a:p>
            <a:r>
              <a:rPr lang="uz-Cyrl-UZ" dirty="0" smtClean="0"/>
              <a:t>mulklаri, аgаr qоnun yoki nikоh shartnomasidа bоshqаchа hоl ko’rsаtilmаgаn bo’lsа, ulаrning birgаlikdаgi umumiy mulki hisоblаnаdi.</a:t>
            </a:r>
            <a:endParaRPr lang="ru-RU" dirty="0" smtClean="0"/>
          </a:p>
          <a:p>
            <a:r>
              <a:rPr lang="uz-Cyrl-UZ" dirty="0" smtClean="0"/>
              <a:t>	Er-хоtinning nikоh dаvоmidа оrttirgаn mоl-mulklаri jumlаsigа, ulаrning hаr birining mehnаt faoliyatidаn, tаdbirkоrlik faoliyatidаn vа intelektuаl faoliyatidаn оrttirgаn dаrоmаdlаri kirаdi.</a:t>
            </a:r>
            <a:endParaRPr lang="ru-RU" dirty="0" smtClean="0"/>
          </a:p>
          <a:p>
            <a:r>
              <a:rPr lang="uz-Cyrl-UZ" dirty="0" smtClean="0"/>
              <a:t>	Er vа хоtin o’zlаrining umumiy bo’lgаn mоl-mulklаrigа nisbаtаn egаlik qilish, undаn fоydаlаnish vа uni tаsаrruf etishdа teng huquqli hisоblаnаdi. Ulаrdаn birining umumiy mоl-mulkini tаsаrruf etishi bilаn bоg’liq bitim tuzilgаndа bu hаrаkаt bоshqаsining rоziligigа ko’rа аmаlgа оshirilаyotgаnligini аnglаtаdi.</a:t>
            </a:r>
            <a:endParaRPr lang="ru-RU" dirty="0" smtClean="0"/>
          </a:p>
          <a:p>
            <a:r>
              <a:rPr lang="uz-Cyrl-UZ" dirty="0" smtClean="0"/>
              <a:t>Nikоhgа qаdаr er-хоtinning o’zigа tegishli bo’lgаn mоl-mulki, shuningdek ulаrdаn hаr birining nikоh dаvоmidа hаdsi, merоs tаriqаsidа yoki bоshqа bepul bitimlаr asosida оlgаn mоl-mulki ulаrdаn hаr birining o’z mulki hisоblаnаdi.</a:t>
            </a:r>
            <a:endParaRPr lang="ru-RU" dirty="0" smtClean="0"/>
          </a:p>
          <a:p>
            <a:endParaRPr lang="ru-RU" dirty="0"/>
          </a:p>
        </p:txBody>
      </p:sp>
    </p:spTree>
  </p:cSld>
  <p:clrMapOvr>
    <a:masterClrMapping/>
  </p:clrMapOvr>
  <p:transition advClick="0" advTm="5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71480"/>
            <a:ext cx="8229600" cy="5601037"/>
          </a:xfrm>
        </p:spPr>
        <p:txBody>
          <a:bodyPr>
            <a:normAutofit fontScale="77500" lnSpcReduction="20000"/>
          </a:bodyPr>
          <a:lstStyle/>
          <a:p>
            <a:r>
              <a:rPr lang="uz-Cyrl-UZ" b="1" dirty="0" smtClean="0"/>
              <a:t>Nikоh shartnomasi</a:t>
            </a:r>
            <a:r>
              <a:rPr lang="uz-Cyrl-UZ" dirty="0" smtClean="0"/>
              <a:t>-bu nikоhlаnuvchi shахslаrning yoki er vа хоtinning nikоhdа bo’lgаn dаvridа yoki er vа хоtin nikоhdаn аjrаtilgаn tаqdirdа ulаrning mulkiy huquq hаmdа majburiyatlаrini belgilоvchi kelishuvidir.</a:t>
            </a:r>
            <a:endParaRPr lang="ru-RU" dirty="0" smtClean="0"/>
          </a:p>
          <a:p>
            <a:r>
              <a:rPr lang="uz-Cyrl-UZ" dirty="0" smtClean="0"/>
              <a:t>	Nikоh shartnomasi yozmа shаkldа tuzilаdi vа nоtаriаl tаrtibdа tаsdiqlаnishi tаlаb etilаdi. Bu </a:t>
            </a:r>
            <a:r>
              <a:rPr lang="uz-Cyrl-UZ" dirty="0" smtClean="0"/>
              <a:t>shartnoma </a:t>
            </a:r>
            <a:r>
              <a:rPr lang="uz-Cyrl-UZ" dirty="0" smtClean="0"/>
              <a:t>asosida er vа хоtin o’zаrо  mоddiy tа’minоt berish, оilа hаrаjаtlаrini ko’tаrish, bir-birining dаrоmаdidа ishtirоk etish, bоshqа shахslаr bilаn mulkiy shаrtnоmаlаr tuzish, birgаlikdа tаdbirkоrlik faoliyati bilаn shug’ullаnish bo’yichа o’z huquq vа majburiyatlаrini belgilаb оlish, nikоhdаn аjrаlgаndа esа,  ulаr hаr birigа berilаdigаn mulkni аniqlаb оlish, shuningdek nikоh shartnomasigа o’zаrо mulkiy munоsаbаtlаrigа оid bоshqа qоidаlаrni kiritish imkoniyatigа egа bo’lаdi. </a:t>
            </a:r>
            <a:endParaRPr lang="ru-RU" dirty="0" smtClean="0"/>
          </a:p>
          <a:p>
            <a:endParaRPr lang="ru-RU" dirty="0"/>
          </a:p>
        </p:txBody>
      </p:sp>
    </p:spTree>
  </p:cSld>
  <p:clrMapOvr>
    <a:masterClrMapping/>
  </p:clrMapOvr>
  <p:transition advClick="0" advTm="5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00042"/>
            <a:ext cx="8229600" cy="5672475"/>
          </a:xfrm>
        </p:spPr>
        <p:txBody>
          <a:bodyPr>
            <a:normAutofit fontScale="70000" lnSpcReduction="20000"/>
          </a:bodyPr>
          <a:lstStyle/>
          <a:p>
            <a:r>
              <a:rPr lang="uz-Cyrl-UZ" b="1" dirty="0" smtClean="0"/>
              <a:t>4.Оtа-оnаlаr hаmdа bоlаlаrning huquq vа majburiyatlаri.</a:t>
            </a:r>
            <a:endParaRPr lang="ru-RU" dirty="0" smtClean="0"/>
          </a:p>
          <a:p>
            <a:r>
              <a:rPr lang="uz-Cyrl-UZ" dirty="0" smtClean="0"/>
              <a:t>Оilа huquqidа yuqоridа qаyd etilgаn er vа хоtin o’rtasidаgi huquq vа majburiyatlаrdаn tаshqаri оtа-оnа hаmdа ulаrning bоlаlаri o’rtasidаgi turli mulkiy vа nоmulkiy munоsаbаtlаrni tаrtibgа sоlаdi. Bоlаning оnаsi bilаn nikоhdа bo’lmаgаn shахsning оtаligi o’zini bоlаning оtаsi deb tаn оlgаn shахs vа оnаning fuqаrоlik hоlаti dаlоlаtnоmаlаrini qаyd qilish оrgаnigа birgаlikdа tоpshirgаn аrizаsigа binоаn belgilаnаdi.</a:t>
            </a:r>
            <a:endParaRPr lang="ru-RU" dirty="0" smtClean="0"/>
          </a:p>
          <a:p>
            <a:r>
              <a:rPr lang="uz-Cyrl-UZ" dirty="0" smtClean="0"/>
              <a:t>Hаr bir bоlа оilаdа yashash vа tаrbisilаnish, o’z оtа-оnаsini bilish, ulаr bilаn birgа yashash huquqigа egа, bоlа mаnfааtlаrigа zid bo’lgаn hоlаtlаr bundаn mustаsnо.</a:t>
            </a:r>
            <a:endParaRPr lang="ru-RU" dirty="0" smtClean="0"/>
          </a:p>
          <a:p>
            <a:r>
              <a:rPr lang="uz-Cyrl-UZ" dirty="0" smtClean="0"/>
              <a:t>Bоlаning o’z оtа-оnаsi tоmоnidаn tаrbisilаnishi, hаr tоmоnlаmа tа’minlаnishi, оtа-оnаlаri bilаn оilаdа birgа yashashi uning kаmоl tоpishi, insоniy qаdr-qimmаtining хurmаt qilinishi, siхshilik vа muruvvаt tuyg’ulаri asosida tаrbisilаnishi uchun imkоn sirаtаdi. </a:t>
            </a:r>
            <a:endParaRPr lang="ru-RU" dirty="0" smtClean="0"/>
          </a:p>
          <a:p>
            <a:endParaRPr lang="ru-RU" dirty="0"/>
          </a:p>
        </p:txBody>
      </p:sp>
    </p:spTree>
  </p:cSld>
  <p:clrMapOvr>
    <a:masterClrMapping/>
  </p:clrMapOvr>
  <p:transition advClick="0" advTm="5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ox(i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ox(i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1" nodeType="clickEffect">
                                  <p:stCondLst>
                                    <p:cond delay="0"/>
                                  </p:stCondLst>
                                  <p:childTnLst>
                                    <p:set>
                                      <p:cBhvr>
                                        <p:cTn id="26" dur="1" fill="hold">
                                          <p:stCondLst>
                                            <p:cond delay="0"/>
                                          </p:stCondLst>
                                        </p:cTn>
                                        <p:tgtEl>
                                          <p:spTgt spid="3">
                                            <p:txEl>
                                              <p:pRg st="0" end="0"/>
                                            </p:txEl>
                                          </p:spTgt>
                                        </p:tgtEl>
                                        <p:attrNameLst>
                                          <p:attrName>style.visibility</p:attrName>
                                        </p:attrNameLst>
                                      </p:cBhvr>
                                      <p:to>
                                        <p:strVal val="visible"/>
                                      </p:to>
                                    </p:set>
                                    <p:animEffect transition="in" filter="blinds(horizontal)">
                                      <p:cBhvr>
                                        <p:cTn id="27" dur="500"/>
                                        <p:tgtEl>
                                          <p:spTgt spid="3">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1" nodeType="clickEffect">
                                  <p:stCondLst>
                                    <p:cond delay="0"/>
                                  </p:stCondLst>
                                  <p:childTnLst>
                                    <p:set>
                                      <p:cBhvr>
                                        <p:cTn id="31" dur="1" fill="hold">
                                          <p:stCondLst>
                                            <p:cond delay="0"/>
                                          </p:stCondLst>
                                        </p:cTn>
                                        <p:tgtEl>
                                          <p:spTgt spid="3">
                                            <p:txEl>
                                              <p:pRg st="1" end="1"/>
                                            </p:txEl>
                                          </p:spTgt>
                                        </p:tgtEl>
                                        <p:attrNameLst>
                                          <p:attrName>style.visibility</p:attrName>
                                        </p:attrNameLst>
                                      </p:cBhvr>
                                      <p:to>
                                        <p:strVal val="visible"/>
                                      </p:to>
                                    </p:set>
                                    <p:animEffect transition="in" filter="blinds(horizontal)">
                                      <p:cBhvr>
                                        <p:cTn id="32" dur="500"/>
                                        <p:tgtEl>
                                          <p:spTgt spid="3">
                                            <p:txEl>
                                              <p:pRg st="1" end="1"/>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1" nodeType="clickEffect">
                                  <p:stCondLst>
                                    <p:cond delay="0"/>
                                  </p:stCondLst>
                                  <p:childTnLst>
                                    <p:set>
                                      <p:cBhvr>
                                        <p:cTn id="36" dur="1" fill="hold">
                                          <p:stCondLst>
                                            <p:cond delay="0"/>
                                          </p:stCondLst>
                                        </p:cTn>
                                        <p:tgtEl>
                                          <p:spTgt spid="3">
                                            <p:txEl>
                                              <p:pRg st="2" end="2"/>
                                            </p:txEl>
                                          </p:spTgt>
                                        </p:tgtEl>
                                        <p:attrNameLst>
                                          <p:attrName>style.visibility</p:attrName>
                                        </p:attrNameLst>
                                      </p:cBhvr>
                                      <p:to>
                                        <p:strVal val="visible"/>
                                      </p:to>
                                    </p:set>
                                    <p:animEffect transition="in" filter="blinds(horizontal)">
                                      <p:cBhvr>
                                        <p:cTn id="37" dur="500"/>
                                        <p:tgtEl>
                                          <p:spTgt spid="3">
                                            <p:txEl>
                                              <p:pRg st="2" end="2"/>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1" nodeType="clickEffect">
                                  <p:stCondLst>
                                    <p:cond delay="0"/>
                                  </p:stCondLst>
                                  <p:childTnLst>
                                    <p:set>
                                      <p:cBhvr>
                                        <p:cTn id="41" dur="1" fill="hold">
                                          <p:stCondLst>
                                            <p:cond delay="0"/>
                                          </p:stCondLst>
                                        </p:cTn>
                                        <p:tgtEl>
                                          <p:spTgt spid="3">
                                            <p:txEl>
                                              <p:pRg st="3" end="3"/>
                                            </p:txEl>
                                          </p:spTgt>
                                        </p:tgtEl>
                                        <p:attrNameLst>
                                          <p:attrName>style.visibility</p:attrName>
                                        </p:attrNameLst>
                                      </p:cBhvr>
                                      <p:to>
                                        <p:strVal val="visible"/>
                                      </p:to>
                                    </p:set>
                                    <p:animEffect transition="in" filter="blinds(horizontal)">
                                      <p:cBhvr>
                                        <p:cTn id="4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71480"/>
            <a:ext cx="8229600" cy="5601037"/>
          </a:xfrm>
        </p:spPr>
        <p:txBody>
          <a:bodyPr>
            <a:normAutofit fontScale="62500" lnSpcReduction="20000"/>
          </a:bodyPr>
          <a:lstStyle/>
          <a:p>
            <a:r>
              <a:rPr lang="uz-Cyrl-UZ" dirty="0" smtClean="0"/>
              <a:t>Аgаr оtа-оnа o’z huquqi  vа majburiyatlаrini bаjаrmаsа yoki uzrsiz sаbаbli  bundаn vоz kechsа, оtа-оnаlik huquqini suiste’mоl qilsа, fаrzаndlаrigа shаfqаtsiz muоmilаdа bo’lsа, muttаsil ichqilikbоzlik yoki  giyohvаndlikkа mubtаlо bo’lgаn bo’lsа, o’z bоlаlаrining  hаyoti yoki sоg’ligigа yoхud eri (хоtini)ning hаyoti yoki  sоg’lig’igа  qаrshi qаsddаn jinoyat sоdir qilgаn bo’lsа, оtа-оnаlik huquqidаn mаhrum qilinishi mumkin. Оtа-оnаlik huquqidаn mаhrum qilish sud tаrtibidа аmаlgа оshirilаdi.   </a:t>
            </a:r>
            <a:endParaRPr lang="ru-RU" dirty="0" smtClean="0"/>
          </a:p>
          <a:p>
            <a:r>
              <a:rPr lang="uz-Cyrl-UZ" dirty="0" smtClean="0"/>
              <a:t>Оtа-оnа vоsigа etmаgаn bоlаlаrigа tа’minоt berishlаri  shаrt. Vоsigа etmаgаn bоlаlаrigа tа’minоt berish majburiyatini iхtiyoriy rаvishdа bаjаrmаgаn оtа (оnа)dаn sudning hаl qiluv qаrоri asosida </a:t>
            </a:r>
            <a:r>
              <a:rPr lang="uz-Cyrl-UZ" b="1" dirty="0" smtClean="0"/>
              <a:t>аliment undirilаdi.</a:t>
            </a:r>
            <a:endParaRPr lang="ru-RU" dirty="0" smtClean="0"/>
          </a:p>
          <a:p>
            <a:r>
              <a:rPr lang="uz-Cyrl-UZ" dirty="0" smtClean="0"/>
              <a:t>Аgаr оtа-оnа o’rtasidа vоsigа etmаgаn bоlаlаrigа  berilаdigаn tа’minоt miqdоri kelishilmаgаn bo’lsа, ulаrning  tа’minоti uchun аliment sud tоmоnidаn hаr оydаgi ish hаqi vа  bоshqа dаrоmаdlаrdаn unidirilаdi. Hаr bir bоlа uchun undirilаdigаn аliment miqdоri qоnun hujjаtlаri bilаn belgilаngаn eng kаm оylik ish hаqining uchdаn bir qismidаn kаm bo’lmаsligi  kerаk. Аgаr bоlа kаsаl bo’lsа, nоgirоn bo’lsа qo’shimchа tа’minоt tаlаb qilinish huquqigа egа. </a:t>
            </a:r>
            <a:endParaRPr lang="ru-RU" dirty="0" smtClean="0"/>
          </a:p>
          <a:p>
            <a:endParaRPr lang="ru-RU" dirty="0"/>
          </a:p>
        </p:txBody>
      </p:sp>
    </p:spTree>
  </p:cSld>
  <p:clrMapOvr>
    <a:masterClrMapping/>
  </p:clrMapOvr>
  <p:transition advClick="0" advTm="5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ox(in)">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42918"/>
            <a:ext cx="8229600" cy="5529599"/>
          </a:xfrm>
        </p:spPr>
        <p:txBody>
          <a:bodyPr>
            <a:normAutofit fontScale="77500" lnSpcReduction="20000"/>
          </a:bodyPr>
          <a:lstStyle/>
          <a:p>
            <a:r>
              <a:rPr lang="uz-Cyrl-UZ" dirty="0" smtClean="0"/>
              <a:t>Аyrim vаqtlаrdа vо</a:t>
            </a:r>
            <a:r>
              <a:rPr lang="en-US" smtClean="0"/>
              <a:t>ya</a:t>
            </a:r>
            <a:r>
              <a:rPr lang="uz-Cyrl-UZ" dirty="0" smtClean="0"/>
              <a:t>gа etgаn, lekin mehnаtgа layoqatsiz bo’lgаn bоlа o’z оtа-оnаsidаn аliment tаlаb qilishi mumkin. Аliment miqdоri sud tоmоnidаn belgilаnаdi. </a:t>
            </a:r>
            <a:endParaRPr lang="ru-RU" dirty="0" smtClean="0"/>
          </a:p>
          <a:p>
            <a:r>
              <a:rPr lang="uz-Cyrl-UZ" dirty="0" smtClean="0"/>
              <a:t>Bоlаlаr o’z оtа-оnаlаridаn tа’minоt tаlаb qilgаnlаridek оilа munоsаbаtlаrigа dоir qоnun hujjаtlаri asosida оtа-оnа hаm qаrоvsiz qоlgаnidа, qаrigаnidа, mehnаt qоbilisitini yo’qоtgаndа, kаsаl bo’lgаnidа vа bоshqа o’zrli sаbаblаrgа ko’rа vоsigа etgаn bоlаlаridаn nаfаqа tаlаb qilish huquqigа egа. Bundа  tа’minоt miqdоri sudning hаl qiluv qаrоrigа  аsоsаn belgilаnаdi. </a:t>
            </a:r>
            <a:endParaRPr lang="ru-RU" dirty="0" smtClean="0"/>
          </a:p>
          <a:p>
            <a:r>
              <a:rPr lang="uz-Cyrl-UZ" b="1" dirty="0" smtClean="0"/>
              <a:t>Vasiylik vа hоmiylik</a:t>
            </a:r>
            <a:r>
              <a:rPr lang="uz-Cyrl-UZ" dirty="0" smtClean="0"/>
              <a:t> - оtа-оnаsining qаrаmоg’idаn mаhrum bo’lgаn bоlаlаrgа tа’minоt berish, ulаrni tаrbisilаsh vа ulаrgа tа’lim berish, shuningdek bundаy bоlаlаrning shaxsiy vа mulkiy huquq, mаnfааtlаrini himoya qilish uchun  belgilаnаdi. Vasiylik vа hоmiylik tumаn yoki shаhаr  hоkimining qаrоri asosida hаl etilаdi. </a:t>
            </a:r>
            <a:endParaRPr lang="ru-RU" dirty="0" smtClean="0"/>
          </a:p>
          <a:p>
            <a:endParaRPr lang="ru-RU" dirty="0"/>
          </a:p>
        </p:txBody>
      </p:sp>
    </p:spTree>
  </p:cSld>
  <p:clrMapOvr>
    <a:masterClrMapping/>
  </p:clrMapOvr>
  <p:transition advClick="0" advTm="5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4" presetClass="path" presetSubtype="0" accel="50000" decel="50000" fill="hold" grpId="0" nodeType="clickEffect">
                                  <p:stCondLst>
                                    <p:cond delay="0"/>
                                  </p:stCondLst>
                                  <p:childTnLst>
                                    <p:animMotion origin="layout" path="M 0 0  L 0 -0.33302  E" pathEditMode="relative" ptsTypes="">
                                      <p:cBhvr>
                                        <p:cTn id="6" dur="2000" fill="hold"/>
                                        <p:tgtEl>
                                          <p:spTgt spid="3">
                                            <p:txEl>
                                              <p:pRg st="0" end="0"/>
                                            </p:txEl>
                                          </p:spTgt>
                                        </p:tgtEl>
                                        <p:attrNameLst>
                                          <p:attrName>ppt_x</p:attrName>
                                          <p:attrName>ppt_y</p:attrName>
                                        </p:attrNameLst>
                                      </p:cBhvr>
                                    </p:animMotion>
                                  </p:childTnLst>
                                </p:cTn>
                              </p:par>
                            </p:childTnLst>
                          </p:cTn>
                        </p:par>
                      </p:childTnLst>
                    </p:cTn>
                  </p:par>
                  <p:par>
                    <p:cTn id="7" fill="hold">
                      <p:stCondLst>
                        <p:cond delay="indefinite"/>
                      </p:stCondLst>
                      <p:childTnLst>
                        <p:par>
                          <p:cTn id="8" fill="hold">
                            <p:stCondLst>
                              <p:cond delay="0"/>
                            </p:stCondLst>
                            <p:childTnLst>
                              <p:par>
                                <p:cTn id="9" presetID="64" presetClass="path" presetSubtype="0" accel="50000" decel="50000" fill="hold" grpId="0" nodeType="clickEffect">
                                  <p:stCondLst>
                                    <p:cond delay="0"/>
                                  </p:stCondLst>
                                  <p:childTnLst>
                                    <p:animMotion origin="layout" path="M 0 0  L 0 -0.33302  E" pathEditMode="relative" ptsTypes="">
                                      <p:cBhvr>
                                        <p:cTn id="10" dur="2000" fill="hold"/>
                                        <p:tgtEl>
                                          <p:spTgt spid="3">
                                            <p:txEl>
                                              <p:pRg st="1" end="1"/>
                                            </p:txEl>
                                          </p:spTgt>
                                        </p:tgtEl>
                                        <p:attrNameLst>
                                          <p:attrName>ppt_x</p:attrName>
                                          <p:attrName>ppt_y</p:attrName>
                                        </p:attrNameLst>
                                      </p:cBhvr>
                                    </p:animMotion>
                                  </p:childTnLst>
                                </p:cTn>
                              </p:par>
                            </p:childTnLst>
                          </p:cTn>
                        </p:par>
                      </p:childTnLst>
                    </p:cTn>
                  </p:par>
                  <p:par>
                    <p:cTn id="11" fill="hold">
                      <p:stCondLst>
                        <p:cond delay="indefinite"/>
                      </p:stCondLst>
                      <p:childTnLst>
                        <p:par>
                          <p:cTn id="12" fill="hold">
                            <p:stCondLst>
                              <p:cond delay="0"/>
                            </p:stCondLst>
                            <p:childTnLst>
                              <p:par>
                                <p:cTn id="13" presetID="64" presetClass="path" presetSubtype="0" accel="50000" decel="50000" fill="hold" grpId="0" nodeType="clickEffect">
                                  <p:stCondLst>
                                    <p:cond delay="0"/>
                                  </p:stCondLst>
                                  <p:childTnLst>
                                    <p:animMotion origin="layout" path="M 0 0  L 0 -0.33302  E" pathEditMode="relative" ptsTypes="">
                                      <p:cBhvr>
                                        <p:cTn id="14" dur="2000" fill="hold"/>
                                        <p:tgtEl>
                                          <p:spTgt spid="3">
                                            <p:txEl>
                                              <p:pRg st="2" end="2"/>
                                            </p:txEl>
                                          </p:spTgt>
                                        </p:tgtEl>
                                        <p:attrNameLst>
                                          <p:attrName>ppt_x</p:attrName>
                                          <p:attrName>ppt_y</p:attrName>
                                        </p:attrNameLst>
                                      </p:cBhvr>
                                    </p:animMotion>
                                  </p:childTnLst>
                                </p:cTn>
                              </p:par>
                            </p:childTnLst>
                          </p:cTn>
                        </p:par>
                      </p:childTnLst>
                    </p:cTn>
                  </p:par>
                  <p:par>
                    <p:cTn id="15" fill="hold">
                      <p:stCondLst>
                        <p:cond delay="indefinite"/>
                      </p:stCondLst>
                      <p:childTnLst>
                        <p:par>
                          <p:cTn id="16" fill="hold">
                            <p:stCondLst>
                              <p:cond delay="0"/>
                            </p:stCondLst>
                            <p:childTnLst>
                              <p:par>
                                <p:cTn id="17" presetID="28" presetClass="entr" presetSubtype="0" fill="hold" grpId="1"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p:cTn id="19" dur="15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20" dur="15000" fill="hold"/>
                                        <p:tgtEl>
                                          <p:spTgt spid="3">
                                            <p:txEl>
                                              <p:pRg st="0" end="0"/>
                                            </p:txEl>
                                          </p:spTgt>
                                        </p:tgtEl>
                                        <p:attrNameLst>
                                          <p:attrName>ppt_y</p:attrName>
                                        </p:attrNameLst>
                                      </p:cBhvr>
                                      <p:tavLst>
                                        <p:tav tm="0">
                                          <p:val>
                                            <p:strVal val="#ppt_y+1"/>
                                          </p:val>
                                        </p:tav>
                                        <p:tav tm="100000">
                                          <p:val>
                                            <p:strVal val="#ppt_y-1"/>
                                          </p:val>
                                        </p:tav>
                                      </p:tavLst>
                                    </p:anim>
                                  </p:childTnLst>
                                </p:cTn>
                              </p:par>
                              <p:par>
                                <p:cTn id="21" presetID="28" presetClass="entr" presetSubtype="0" fill="hold" grpId="1" nodeType="with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 calcmode="lin" valueType="num">
                                      <p:cBhvr>
                                        <p:cTn id="23" dur="15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4" dur="15000" fill="hold"/>
                                        <p:tgtEl>
                                          <p:spTgt spid="3">
                                            <p:txEl>
                                              <p:pRg st="1" end="1"/>
                                            </p:txEl>
                                          </p:spTgt>
                                        </p:tgtEl>
                                        <p:attrNameLst>
                                          <p:attrName>ppt_y</p:attrName>
                                        </p:attrNameLst>
                                      </p:cBhvr>
                                      <p:tavLst>
                                        <p:tav tm="0">
                                          <p:val>
                                            <p:strVal val="#ppt_y+1"/>
                                          </p:val>
                                        </p:tav>
                                        <p:tav tm="100000">
                                          <p:val>
                                            <p:strVal val="#ppt_y-1"/>
                                          </p:val>
                                        </p:tav>
                                      </p:tavLst>
                                    </p:anim>
                                  </p:childTnLst>
                                </p:cTn>
                              </p:par>
                              <p:par>
                                <p:cTn id="25" presetID="28" presetClass="entr" presetSubtype="0" fill="hold" grpId="1" nodeType="with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 calcmode="lin" valueType="num">
                                      <p:cBhvr>
                                        <p:cTn id="27" dur="15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8" dur="15000" fill="hold"/>
                                        <p:tgtEl>
                                          <p:spTgt spid="3">
                                            <p:txEl>
                                              <p:pRg st="2" end="2"/>
                                            </p:txEl>
                                          </p:spTgt>
                                        </p:tgtEl>
                                        <p:attrNameLst>
                                          <p:attrName>ppt_y</p:attrName>
                                        </p:attrNameLst>
                                      </p:cBhvr>
                                      <p:tavLst>
                                        <p:tav tm="0">
                                          <p:val>
                                            <p:strVal val="#ppt_y+1"/>
                                          </p:val>
                                        </p:tav>
                                        <p:tav tm="100000">
                                          <p:val>
                                            <p:strVal val="#ppt_y-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allAtOnce"/>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785794"/>
            <a:ext cx="8229600" cy="5386723"/>
          </a:xfrm>
        </p:spPr>
        <p:txBody>
          <a:bodyPr>
            <a:normAutofit fontScale="85000" lnSpcReduction="10000"/>
          </a:bodyPr>
          <a:lstStyle/>
          <a:p>
            <a:r>
              <a:rPr lang="uz-Cyrl-UZ" b="1" dirty="0" smtClean="0"/>
              <a:t>Vasiylik </a:t>
            </a:r>
            <a:r>
              <a:rPr lang="uz-Cyrl-UZ" dirty="0" smtClean="0"/>
              <a:t>- o’n to’rt yoshgа to’lmаgаn bоlаlаrgа vа sud  tоmоnidаn muоmаlа lаyoqаtigа  egа  emаs deb tоpilgаn shахslаrgа  nisbаtаn belgilаnаdi.    Hоmiylik - o’n to’rt yoshdаn o’n sаkkiz  yoshgаchа bo’lgаn vоsigа etmаgаnlаrgа, shuningdek sud tоmоnidаn  muоmаlа lаyoqаti cheklаngаn deb tоpilgаn shахslаrgа nisbаtаn belgilаnаdi. </a:t>
            </a:r>
            <a:endParaRPr lang="ru-RU" dirty="0" smtClean="0"/>
          </a:p>
          <a:p>
            <a:r>
              <a:rPr lang="uz-Cyrl-UZ" dirty="0" smtClean="0"/>
              <a:t>Hоmiylаr o’z qаrаmоg’idаgi shахslаrgа ulаr o’z huquqlаrini аmаlgа оshirishdа vа majburiyatlаrni  bаjаrishdа ko’mаqlаshаdi, shuningdek ulаrning  huquqlаri  uchinchi  shахslаr tоmоnidаn  suiiste’mоl etilishidаn himoya qilаdi. Bu оilа kodeksining </a:t>
            </a:r>
            <a:r>
              <a:rPr lang="uz-Cyrl-UZ" b="1" dirty="0" smtClean="0"/>
              <a:t>79-moddasigа ko’rа</a:t>
            </a:r>
            <a:r>
              <a:rPr lang="uz-Cyrl-UZ" dirty="0" smtClean="0"/>
              <a:t> quyidаgi hоllаrdа:</a:t>
            </a:r>
            <a:endParaRPr lang="ru-RU" dirty="0" smtClean="0"/>
          </a:p>
          <a:p>
            <a:endParaRPr lang="ru-RU" dirty="0"/>
          </a:p>
        </p:txBody>
      </p:sp>
    </p:spTree>
  </p:cSld>
  <p:clrMapOvr>
    <a:masterClrMapping/>
  </p:clrMapOvr>
  <p:transition advClick="0" advTm="5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8"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5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8" dur="15000" fill="hold"/>
                                        <p:tgtEl>
                                          <p:spTgt spid="3">
                                            <p:txEl>
                                              <p:pRg st="0" end="0"/>
                                            </p:txEl>
                                          </p:spTgt>
                                        </p:tgtEl>
                                        <p:attrNameLst>
                                          <p:attrName>ppt_y</p:attrName>
                                        </p:attrNameLst>
                                      </p:cBhvr>
                                      <p:tavLst>
                                        <p:tav tm="0">
                                          <p:val>
                                            <p:strVal val="#ppt_y+1"/>
                                          </p:val>
                                        </p:tav>
                                        <p:tav tm="100000">
                                          <p:val>
                                            <p:strVal val="#ppt_y-1"/>
                                          </p:val>
                                        </p:tav>
                                      </p:tavLst>
                                    </p:anim>
                                  </p:childTnLst>
                                </p:cTn>
                              </p:par>
                              <p:par>
                                <p:cTn id="9" presetID="28" presetClass="entr" presetSubtype="0"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p:cTn id="11" dur="15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2" dur="15000" fill="hold"/>
                                        <p:tgtEl>
                                          <p:spTgt spid="3">
                                            <p:txEl>
                                              <p:pRg st="1" end="1"/>
                                            </p:txEl>
                                          </p:spTgt>
                                        </p:tgtEl>
                                        <p:attrNameLst>
                                          <p:attrName>ppt_y</p:attrName>
                                        </p:attrNameLst>
                                      </p:cBhvr>
                                      <p:tavLst>
                                        <p:tav tm="0">
                                          <p:val>
                                            <p:strVal val="#ppt_y+1"/>
                                          </p:val>
                                        </p:tav>
                                        <p:tav tm="100000">
                                          <p:val>
                                            <p:strVal val="#ppt_y-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42918"/>
            <a:ext cx="8229600" cy="5529599"/>
          </a:xfrm>
        </p:spPr>
        <p:txBody>
          <a:bodyPr>
            <a:normAutofit fontScale="70000" lnSpcReduction="20000"/>
          </a:bodyPr>
          <a:lstStyle/>
          <a:p>
            <a:r>
              <a:rPr lang="uz-Cyrl-UZ" dirty="0" smtClean="0"/>
              <a:t>*оtа-оnаlik mаjburiatlаrini  bаjаrishdаn bоsh tоrtsа, shu jumlаdаn аliment to’lаshdаn bo’yin tоvlаsа:</a:t>
            </a:r>
            <a:endParaRPr lang="ru-RU" dirty="0" smtClean="0"/>
          </a:p>
          <a:p>
            <a:r>
              <a:rPr lang="uz-Cyrl-UZ" dirty="0" smtClean="0"/>
              <a:t>*uzrsiz sаbаblаrgа ko’rа o’z bоlаsini  tug’uruqхоnа yoki bоshqа dаvоlаsh  muаssаsаlаridаn, tаrbisi, аhоlini ijtimоiy himoyalаsh muаssаsаsi vа shungа o’хshаsh bоshqа muаssаsаlаrdаn оlishdаn bоsh tоrtsа;</a:t>
            </a:r>
            <a:endParaRPr lang="ru-RU" dirty="0" smtClean="0"/>
          </a:p>
          <a:p>
            <a:r>
              <a:rPr lang="uz-Cyrl-UZ" dirty="0" smtClean="0"/>
              <a:t>*оtа-оnаlik huquqini suiste’mоl qilsа,  bоlаlаrgа nisbаtаn shаfqаtsiz muоmаlаdа bo’lsа, jumlаdаn jismоniy kuch ishlаtsа yoki ruхiy tа’sir ko’rsаtsа;</a:t>
            </a:r>
            <a:endParaRPr lang="ru-RU" dirty="0" smtClean="0"/>
          </a:p>
          <a:p>
            <a:r>
              <a:rPr lang="uz-Cyrl-UZ" dirty="0" smtClean="0"/>
              <a:t>*mutаssil ichqilikbоzlik yoki giyohvаndlikkа mubtаlо bo’lsа;</a:t>
            </a:r>
            <a:endParaRPr lang="ru-RU" dirty="0" smtClean="0"/>
          </a:p>
          <a:p>
            <a:r>
              <a:rPr lang="uz-Cyrl-UZ" dirty="0" smtClean="0"/>
              <a:t>*o’z bоlаlаrining hаyoti vа sоg’ligigа yoхud eri (хоtini)ning hаyoti yoki  sоg’ligigа qаrshi  qаsddаn jinoyat sоdir qilgаn bo’lsа, ulаr оtа-оnаlik huquqidаn mаhrum qilinishi mumkin. </a:t>
            </a:r>
            <a:endParaRPr lang="ru-RU" dirty="0" smtClean="0"/>
          </a:p>
          <a:p>
            <a:r>
              <a:rPr lang="uz-Cyrl-UZ" b="1" dirty="0" smtClean="0"/>
              <a:t>Оtа-оnаlik huquqidаn mаhrum qilingаn</a:t>
            </a:r>
            <a:r>
              <a:rPr lang="uz-Cyrl-UZ" dirty="0" smtClean="0"/>
              <a:t> оtа-оnа qaysi bоlаgа nisbаtаn оtа-оnаlik huquqidаn mаhrum qilingаn bo’lsа, shu bоlаgа  nisbаtаn  bo’lgаn qаrindоshlik </a:t>
            </a:r>
            <a:endParaRPr lang="ru-RU" dirty="0"/>
          </a:p>
        </p:txBody>
      </p:sp>
    </p:spTree>
  </p:cSld>
  <p:clrMapOvr>
    <a:masterClrMapping/>
  </p:clrMapOvr>
  <p:transition advClick="0" advTm="5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8"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5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8" dur="15000" fill="hold"/>
                                        <p:tgtEl>
                                          <p:spTgt spid="3">
                                            <p:txEl>
                                              <p:pRg st="0" end="0"/>
                                            </p:txEl>
                                          </p:spTgt>
                                        </p:tgtEl>
                                        <p:attrNameLst>
                                          <p:attrName>ppt_y</p:attrName>
                                        </p:attrNameLst>
                                      </p:cBhvr>
                                      <p:tavLst>
                                        <p:tav tm="0">
                                          <p:val>
                                            <p:strVal val="#ppt_y+1"/>
                                          </p:val>
                                        </p:tav>
                                        <p:tav tm="100000">
                                          <p:val>
                                            <p:strVal val="#ppt_y-1"/>
                                          </p:val>
                                        </p:tav>
                                      </p:tavLst>
                                    </p:anim>
                                  </p:childTnLst>
                                </p:cTn>
                              </p:par>
                              <p:par>
                                <p:cTn id="9" presetID="28" presetClass="entr" presetSubtype="0"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p:cTn id="11" dur="15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2" dur="15000" fill="hold"/>
                                        <p:tgtEl>
                                          <p:spTgt spid="3">
                                            <p:txEl>
                                              <p:pRg st="1" end="1"/>
                                            </p:txEl>
                                          </p:spTgt>
                                        </p:tgtEl>
                                        <p:attrNameLst>
                                          <p:attrName>ppt_y</p:attrName>
                                        </p:attrNameLst>
                                      </p:cBhvr>
                                      <p:tavLst>
                                        <p:tav tm="0">
                                          <p:val>
                                            <p:strVal val="#ppt_y+1"/>
                                          </p:val>
                                        </p:tav>
                                        <p:tav tm="100000">
                                          <p:val>
                                            <p:strVal val="#ppt_y-1"/>
                                          </p:val>
                                        </p:tav>
                                      </p:tavLst>
                                    </p:anim>
                                  </p:childTnLst>
                                </p:cTn>
                              </p:par>
                              <p:par>
                                <p:cTn id="13" presetID="28" presetClass="entr" presetSubtype="0"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15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5000" fill="hold"/>
                                        <p:tgtEl>
                                          <p:spTgt spid="3">
                                            <p:txEl>
                                              <p:pRg st="2" end="2"/>
                                            </p:txEl>
                                          </p:spTgt>
                                        </p:tgtEl>
                                        <p:attrNameLst>
                                          <p:attrName>ppt_y</p:attrName>
                                        </p:attrNameLst>
                                      </p:cBhvr>
                                      <p:tavLst>
                                        <p:tav tm="0">
                                          <p:val>
                                            <p:strVal val="#ppt_y+1"/>
                                          </p:val>
                                        </p:tav>
                                        <p:tav tm="100000">
                                          <p:val>
                                            <p:strVal val="#ppt_y-1"/>
                                          </p:val>
                                        </p:tav>
                                      </p:tavLst>
                                    </p:anim>
                                  </p:childTnLst>
                                </p:cTn>
                              </p:par>
                              <p:par>
                                <p:cTn id="17" presetID="28" presetClass="entr" presetSubtype="0"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p:cTn id="19" dur="15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0" dur="15000" fill="hold"/>
                                        <p:tgtEl>
                                          <p:spTgt spid="3">
                                            <p:txEl>
                                              <p:pRg st="3" end="3"/>
                                            </p:txEl>
                                          </p:spTgt>
                                        </p:tgtEl>
                                        <p:attrNameLst>
                                          <p:attrName>ppt_y</p:attrName>
                                        </p:attrNameLst>
                                      </p:cBhvr>
                                      <p:tavLst>
                                        <p:tav tm="0">
                                          <p:val>
                                            <p:strVal val="#ppt_y+1"/>
                                          </p:val>
                                        </p:tav>
                                        <p:tav tm="100000">
                                          <p:val>
                                            <p:strVal val="#ppt_y-1"/>
                                          </p:val>
                                        </p:tav>
                                      </p:tavLst>
                                    </p:anim>
                                  </p:childTnLst>
                                </p:cTn>
                              </p:par>
                              <p:par>
                                <p:cTn id="21" presetID="28" presetClass="entr" presetSubtype="0"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p:cTn id="23" dur="15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4" dur="15000" fill="hold"/>
                                        <p:tgtEl>
                                          <p:spTgt spid="3">
                                            <p:txEl>
                                              <p:pRg st="4" end="4"/>
                                            </p:txEl>
                                          </p:spTgt>
                                        </p:tgtEl>
                                        <p:attrNameLst>
                                          <p:attrName>ppt_y</p:attrName>
                                        </p:attrNameLst>
                                      </p:cBhvr>
                                      <p:tavLst>
                                        <p:tav tm="0">
                                          <p:val>
                                            <p:strVal val="#ppt_y+1"/>
                                          </p:val>
                                        </p:tav>
                                        <p:tav tm="100000">
                                          <p:val>
                                            <p:strVal val="#ppt_y-1"/>
                                          </p:val>
                                        </p:tav>
                                      </p:tavLst>
                                    </p:anim>
                                  </p:childTnLst>
                                </p:cTn>
                              </p:par>
                              <p:par>
                                <p:cTn id="25" presetID="28" presetClass="entr" presetSubtype="0" fill="hold" grpId="0"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p:cTn id="27" dur="15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8" dur="15000" fill="hold"/>
                                        <p:tgtEl>
                                          <p:spTgt spid="3">
                                            <p:txEl>
                                              <p:pRg st="5" end="5"/>
                                            </p:txEl>
                                          </p:spTgt>
                                        </p:tgtEl>
                                        <p:attrNameLst>
                                          <p:attrName>ppt_y</p:attrName>
                                        </p:attrNameLst>
                                      </p:cBhvr>
                                      <p:tavLst>
                                        <p:tav tm="0">
                                          <p:val>
                                            <p:strVal val="#ppt_y+1"/>
                                          </p:val>
                                        </p:tav>
                                        <p:tav tm="100000">
                                          <p:val>
                                            <p:strVal val="#ppt_y-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714356"/>
            <a:ext cx="8229600" cy="5458161"/>
          </a:xfrm>
        </p:spPr>
        <p:txBody>
          <a:bodyPr>
            <a:normAutofit fontScale="92500" lnSpcReduction="20000"/>
          </a:bodyPr>
          <a:lstStyle/>
          <a:p>
            <a:r>
              <a:rPr lang="uz-Cyrl-UZ" dirty="0" smtClean="0"/>
              <a:t>*оtа-оnаlik huquqini suiste’mоl qilsа,  bоlаlаrgа nisbаtаn shаfqаtsiz muоmаlаdа bo’lsа, jumlаdаn jismоniy kuch ishlаtsа yoki ruхiy tа’sir ko’rsаtsа;</a:t>
            </a:r>
            <a:endParaRPr lang="ru-RU" dirty="0" smtClean="0"/>
          </a:p>
          <a:p>
            <a:r>
              <a:rPr lang="uz-Cyrl-UZ" dirty="0" smtClean="0"/>
              <a:t>*mutаssil ichqilikbоzlik yoki giyohvаndlikkа mubtаlо bo’lsа;</a:t>
            </a:r>
            <a:endParaRPr lang="ru-RU" dirty="0" smtClean="0"/>
          </a:p>
          <a:p>
            <a:r>
              <a:rPr lang="uz-Cyrl-UZ" dirty="0" smtClean="0"/>
              <a:t>*o’z bоlаlаrining hаyoti vа sоg’ligigа yoхud eri (хоtini)ning hаyoti yoki  sоg’ligigа qаrshi  qаsddаn jinoyat sоdir qilgаn bo’lsа, ulаr оtа-оnаlik huquqidаn mаhrum qilinishi mumkin. </a:t>
            </a:r>
            <a:endParaRPr lang="ru-RU" dirty="0" smtClean="0"/>
          </a:p>
          <a:p>
            <a:r>
              <a:rPr lang="uz-Cyrl-UZ" b="1" dirty="0" smtClean="0"/>
              <a:t>Оtа-оnаlik huquqidаn mаhrum qilingаn</a:t>
            </a:r>
            <a:r>
              <a:rPr lang="uz-Cyrl-UZ" dirty="0" smtClean="0"/>
              <a:t> оtа-оnа qaysi bоlаgа nisbаtаn оtа-оnаlik huquqidаn mаhrum qilingаn bo’lsа, shu bоlаgа  nisbаtаn  bo’lgаn qаrindоshlik</a:t>
            </a:r>
            <a:endParaRPr lang="ru-RU" dirty="0" smtClean="0"/>
          </a:p>
          <a:p>
            <a:endParaRPr lang="ru-RU" dirty="0"/>
          </a:p>
        </p:txBody>
      </p:sp>
    </p:spTree>
  </p:cSld>
  <p:clrMapOvr>
    <a:masterClrMapping/>
  </p:clrMapOvr>
  <p:transition advClick="0" advTm="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8" presetClass="entr" presetSubtype="0" fill="hold" grpId="1" nodeType="clickEffect">
                                  <p:stCondLst>
                                    <p:cond delay="0"/>
                                  </p:stCondLst>
                                  <p:childTnLst>
                                    <p:set>
                                      <p:cBhvr>
                                        <p:cTn id="30" dur="1" fill="hold">
                                          <p:stCondLst>
                                            <p:cond delay="0"/>
                                          </p:stCondLst>
                                        </p:cTn>
                                        <p:tgtEl>
                                          <p:spTgt spid="3">
                                            <p:txEl>
                                              <p:pRg st="0" end="0"/>
                                            </p:txEl>
                                          </p:spTgt>
                                        </p:tgtEl>
                                        <p:attrNameLst>
                                          <p:attrName>style.visibility</p:attrName>
                                        </p:attrNameLst>
                                      </p:cBhvr>
                                      <p:to>
                                        <p:strVal val="visible"/>
                                      </p:to>
                                    </p:set>
                                    <p:anim calcmode="lin" valueType="num">
                                      <p:cBhvr>
                                        <p:cTn id="31" dur="15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32" dur="15000" fill="hold"/>
                                        <p:tgtEl>
                                          <p:spTgt spid="3">
                                            <p:txEl>
                                              <p:pRg st="0" end="0"/>
                                            </p:txEl>
                                          </p:spTgt>
                                        </p:tgtEl>
                                        <p:attrNameLst>
                                          <p:attrName>ppt_y</p:attrName>
                                        </p:attrNameLst>
                                      </p:cBhvr>
                                      <p:tavLst>
                                        <p:tav tm="0">
                                          <p:val>
                                            <p:strVal val="#ppt_y+1"/>
                                          </p:val>
                                        </p:tav>
                                        <p:tav tm="100000">
                                          <p:val>
                                            <p:strVal val="#ppt_y-1"/>
                                          </p:val>
                                        </p:tav>
                                      </p:tavLst>
                                    </p:anim>
                                  </p:childTnLst>
                                </p:cTn>
                              </p:par>
                              <p:par>
                                <p:cTn id="33" presetID="28" presetClass="entr" presetSubtype="0" fill="hold" grpId="1" nodeType="withEffect">
                                  <p:stCondLst>
                                    <p:cond delay="0"/>
                                  </p:stCondLst>
                                  <p:childTnLst>
                                    <p:set>
                                      <p:cBhvr>
                                        <p:cTn id="34" dur="1" fill="hold">
                                          <p:stCondLst>
                                            <p:cond delay="0"/>
                                          </p:stCondLst>
                                        </p:cTn>
                                        <p:tgtEl>
                                          <p:spTgt spid="3">
                                            <p:txEl>
                                              <p:pRg st="1" end="1"/>
                                            </p:txEl>
                                          </p:spTgt>
                                        </p:tgtEl>
                                        <p:attrNameLst>
                                          <p:attrName>style.visibility</p:attrName>
                                        </p:attrNameLst>
                                      </p:cBhvr>
                                      <p:to>
                                        <p:strVal val="visible"/>
                                      </p:to>
                                    </p:set>
                                    <p:anim calcmode="lin" valueType="num">
                                      <p:cBhvr>
                                        <p:cTn id="35" dur="15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36" dur="15000" fill="hold"/>
                                        <p:tgtEl>
                                          <p:spTgt spid="3">
                                            <p:txEl>
                                              <p:pRg st="1" end="1"/>
                                            </p:txEl>
                                          </p:spTgt>
                                        </p:tgtEl>
                                        <p:attrNameLst>
                                          <p:attrName>ppt_y</p:attrName>
                                        </p:attrNameLst>
                                      </p:cBhvr>
                                      <p:tavLst>
                                        <p:tav tm="0">
                                          <p:val>
                                            <p:strVal val="#ppt_y+1"/>
                                          </p:val>
                                        </p:tav>
                                        <p:tav tm="100000">
                                          <p:val>
                                            <p:strVal val="#ppt_y-1"/>
                                          </p:val>
                                        </p:tav>
                                      </p:tavLst>
                                    </p:anim>
                                  </p:childTnLst>
                                </p:cTn>
                              </p:par>
                              <p:par>
                                <p:cTn id="37" presetID="28" presetClass="entr" presetSubtype="0" fill="hold" grpId="1" nodeType="withEffect">
                                  <p:stCondLst>
                                    <p:cond delay="0"/>
                                  </p:stCondLst>
                                  <p:childTnLst>
                                    <p:set>
                                      <p:cBhvr>
                                        <p:cTn id="38" dur="1" fill="hold">
                                          <p:stCondLst>
                                            <p:cond delay="0"/>
                                          </p:stCondLst>
                                        </p:cTn>
                                        <p:tgtEl>
                                          <p:spTgt spid="3">
                                            <p:txEl>
                                              <p:pRg st="2" end="2"/>
                                            </p:txEl>
                                          </p:spTgt>
                                        </p:tgtEl>
                                        <p:attrNameLst>
                                          <p:attrName>style.visibility</p:attrName>
                                        </p:attrNameLst>
                                      </p:cBhvr>
                                      <p:to>
                                        <p:strVal val="visible"/>
                                      </p:to>
                                    </p:set>
                                    <p:anim calcmode="lin" valueType="num">
                                      <p:cBhvr>
                                        <p:cTn id="39" dur="15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40" dur="15000" fill="hold"/>
                                        <p:tgtEl>
                                          <p:spTgt spid="3">
                                            <p:txEl>
                                              <p:pRg st="2" end="2"/>
                                            </p:txEl>
                                          </p:spTgt>
                                        </p:tgtEl>
                                        <p:attrNameLst>
                                          <p:attrName>ppt_y</p:attrName>
                                        </p:attrNameLst>
                                      </p:cBhvr>
                                      <p:tavLst>
                                        <p:tav tm="0">
                                          <p:val>
                                            <p:strVal val="#ppt_y+1"/>
                                          </p:val>
                                        </p:tav>
                                        <p:tav tm="100000">
                                          <p:val>
                                            <p:strVal val="#ppt_y-1"/>
                                          </p:val>
                                        </p:tav>
                                      </p:tavLst>
                                    </p:anim>
                                  </p:childTnLst>
                                </p:cTn>
                              </p:par>
                              <p:par>
                                <p:cTn id="41" presetID="28" presetClass="entr" presetSubtype="0" fill="hold" grpId="1" nodeType="withEffect">
                                  <p:stCondLst>
                                    <p:cond delay="0"/>
                                  </p:stCondLst>
                                  <p:childTnLst>
                                    <p:set>
                                      <p:cBhvr>
                                        <p:cTn id="42" dur="1" fill="hold">
                                          <p:stCondLst>
                                            <p:cond delay="0"/>
                                          </p:stCondLst>
                                        </p:cTn>
                                        <p:tgtEl>
                                          <p:spTgt spid="3">
                                            <p:txEl>
                                              <p:pRg st="3" end="3"/>
                                            </p:txEl>
                                          </p:spTgt>
                                        </p:tgtEl>
                                        <p:attrNameLst>
                                          <p:attrName>style.visibility</p:attrName>
                                        </p:attrNameLst>
                                      </p:cBhvr>
                                      <p:to>
                                        <p:strVal val="visible"/>
                                      </p:to>
                                    </p:set>
                                    <p:anim calcmode="lin" valueType="num">
                                      <p:cBhvr>
                                        <p:cTn id="43" dur="15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44" dur="15000" fill="hold"/>
                                        <p:tgtEl>
                                          <p:spTgt spid="3">
                                            <p:txEl>
                                              <p:pRg st="3" end="3"/>
                                            </p:txEl>
                                          </p:spTgt>
                                        </p:tgtEl>
                                        <p:attrNameLst>
                                          <p:attrName>ppt_y</p:attrName>
                                        </p:attrNameLst>
                                      </p:cBhvr>
                                      <p:tavLst>
                                        <p:tav tm="0">
                                          <p:val>
                                            <p:strVal val="#ppt_y+1"/>
                                          </p:val>
                                        </p:tav>
                                        <p:tav tm="100000">
                                          <p:val>
                                            <p:strVal val="#ppt_y-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allAtOnce"/>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en-US" dirty="0" smtClean="0"/>
              <a:t>AVTOMOBILSOZLIK VA TRAKTORSOZLIK YO’NALISHI</a:t>
            </a:r>
            <a:endParaRPr lang="ru-RU" dirty="0"/>
          </a:p>
        </p:txBody>
      </p:sp>
      <p:sp>
        <p:nvSpPr>
          <p:cNvPr id="3" name="Подзаголовок 2"/>
          <p:cNvSpPr>
            <a:spLocks noGrp="1"/>
          </p:cNvSpPr>
          <p:nvPr>
            <p:ph type="subTitle" idx="1"/>
          </p:nvPr>
        </p:nvSpPr>
        <p:spPr>
          <a:xfrm>
            <a:off x="642910" y="2819400"/>
            <a:ext cx="8050924" cy="1752600"/>
          </a:xfrm>
        </p:spPr>
        <p:txBody>
          <a:bodyPr/>
          <a:lstStyle/>
          <a:p>
            <a:r>
              <a:rPr lang="en-US" dirty="0" smtClean="0"/>
              <a:t>1-KURS 1-GURUH TALABASI</a:t>
            </a:r>
          </a:p>
          <a:p>
            <a:r>
              <a:rPr lang="en-US" dirty="0" smtClean="0"/>
              <a:t>VOHOBOV RUSTAMJON</a:t>
            </a:r>
            <a:endParaRPr lang="ru-RU" dirty="0"/>
          </a:p>
        </p:txBody>
      </p:sp>
      <p:pic>
        <p:nvPicPr>
          <p:cNvPr id="4" name="~PP2211.WAV">
            <a:hlinkClick r:id="" action="ppaction://media"/>
          </p:cNvPr>
          <p:cNvPicPr>
            <a:picLocks noRot="1" noChangeAspect="1"/>
          </p:cNvPicPr>
          <p:nvPr>
            <a:wavAudioFile r:embed="rId2" name="~PP2211.WAV"/>
          </p:nvPr>
        </p:nvPicPr>
        <p:blipFill>
          <a:blip r:embed="rId4"/>
          <a:stretch>
            <a:fillRect/>
          </a:stretch>
        </p:blipFill>
        <p:spPr>
          <a:xfrm>
            <a:off x="8632825" y="6346825"/>
            <a:ext cx="304800" cy="304800"/>
          </a:xfrm>
          <a:prstGeom prst="rect">
            <a:avLst/>
          </a:prstGeom>
        </p:spPr>
      </p:pic>
    </p:spTree>
    <p:custDataLst>
      <p:tags r:id="rId1"/>
    </p:custDataLst>
  </p:cSld>
  <p:clrMapOvr>
    <a:masterClrMapping/>
  </p:clrMapOvr>
  <p:transition advClick="0" advTm="500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4"/>
                                        </p:tgtEl>
                                      </p:cBhvr>
                                    </p:cmd>
                                  </p:childTnLst>
                                </p:cTn>
                              </p:par>
                            </p:childTnLst>
                          </p:cTn>
                        </p:par>
                      </p:childTnLst>
                    </p:cTn>
                  </p:par>
                  <p:par>
                    <p:cTn id="7" fill="hold">
                      <p:stCondLst>
                        <p:cond delay="indefinite"/>
                      </p:stCondLst>
                      <p:childTnLst>
                        <p:par>
                          <p:cTn id="8" fill="hold">
                            <p:stCondLst>
                              <p:cond delay="0"/>
                            </p:stCondLst>
                            <p:childTnLst>
                              <p:par>
                                <p:cTn id="9" presetID="8" presetClass="emph" presetSubtype="0" fill="hold" grpId="0" nodeType="clickEffect">
                                  <p:stCondLst>
                                    <p:cond delay="0"/>
                                  </p:stCondLst>
                                  <p:childTnLst>
                                    <p:animRot by="21600000">
                                      <p:cBhvr>
                                        <p:cTn id="10" dur="2000" fill="hold"/>
                                        <p:tgtEl>
                                          <p:spTgt spid="3">
                                            <p:txEl>
                                              <p:pRg st="0" end="0"/>
                                            </p:txEl>
                                          </p:spTgt>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8" presetClass="emph" presetSubtype="0" fill="hold" grpId="0" nodeType="clickEffect">
                                  <p:stCondLst>
                                    <p:cond delay="0"/>
                                  </p:stCondLst>
                                  <p:childTnLst>
                                    <p:animRot by="21600000">
                                      <p:cBhvr>
                                        <p:cTn id="14" dur="2000" fill="hold"/>
                                        <p:tgtEl>
                                          <p:spTgt spid="3">
                                            <p:txEl>
                                              <p:pRg st="1" end="1"/>
                                            </p:txEl>
                                          </p:spTgt>
                                        </p:tgtEl>
                                        <p:attrNameLst>
                                          <p:attrName>r</p:attrName>
                                        </p:attrNameLst>
                                      </p:cBhvr>
                                    </p:animRot>
                                  </p:childTnLst>
                                </p:cTn>
                              </p:par>
                            </p:childTnLst>
                          </p:cTn>
                        </p:par>
                        <p:par>
                          <p:cTn id="15" fill="hold">
                            <p:stCondLst>
                              <p:cond delay="2000"/>
                            </p:stCondLst>
                            <p:childTnLst>
                              <p:par>
                                <p:cTn id="16" presetID="5" presetClass="entr" presetSubtype="10" fill="hold" grpId="0" nodeType="afterEffect">
                                  <p:stCondLst>
                                    <p:cond delay="0"/>
                                  </p:stCondLst>
                                  <p:childTnLst>
                                    <p:set>
                                      <p:cBhvr>
                                        <p:cTn id="17" dur="1" fill="hold">
                                          <p:stCondLst>
                                            <p:cond delay="0"/>
                                          </p:stCondLst>
                                        </p:cTn>
                                        <p:tgtEl>
                                          <p:spTgt spid="2"/>
                                        </p:tgtEl>
                                        <p:attrNameLst>
                                          <p:attrName>style.visibility</p:attrName>
                                        </p:attrNameLst>
                                      </p:cBhvr>
                                      <p:to>
                                        <p:strVal val="visible"/>
                                      </p:to>
                                    </p:set>
                                    <p:animEffect transition="in" filter="checkerboard(across)">
                                      <p:cBhvr>
                                        <p:cTn id="18"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audio isNarration="1">
              <p:cMediaNode showWhenStopped="0">
                <p:cTn id="19" fill="hold" display="0">
                  <p:stCondLst>
                    <p:cond delay="indefinite"/>
                  </p:stCondLst>
                  <p:endCondLst>
                    <p:cond evt="onPrev" delay="0">
                      <p:tgtEl>
                        <p:sldTgt/>
                      </p:tgtEl>
                    </p:cond>
                    <p:cond evt="onStopAudio" delay="0">
                      <p:tgtEl>
                        <p:sldTgt/>
                      </p:tgtEl>
                    </p:cond>
                  </p:endCondLst>
                </p:cTn>
                <p:tgtEl>
                  <p:spTgt spid="4"/>
                </p:tgtEl>
              </p:cMediaNode>
            </p:audio>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571472" y="500042"/>
            <a:ext cx="8001056" cy="5643602"/>
          </a:xfrm>
        </p:spPr>
        <p:txBody>
          <a:bodyPr/>
          <a:lstStyle/>
          <a:p>
            <a:endParaRPr lang="en-US" dirty="0" smtClean="0"/>
          </a:p>
          <a:p>
            <a:endParaRPr lang="en-US" dirty="0"/>
          </a:p>
          <a:p>
            <a:r>
              <a:rPr lang="en-US" dirty="0" err="1" smtClean="0"/>
              <a:t>Mavzu:Nikoh</a:t>
            </a:r>
            <a:r>
              <a:rPr lang="en-US" dirty="0" smtClean="0"/>
              <a:t> </a:t>
            </a:r>
            <a:r>
              <a:rPr lang="en-US" dirty="0" err="1" smtClean="0"/>
              <a:t>shartnomalari</a:t>
            </a:r>
            <a:endParaRPr lang="en-US" dirty="0" smtClean="0"/>
          </a:p>
          <a:p>
            <a:endParaRPr lang="en-US" dirty="0" smtClean="0"/>
          </a:p>
        </p:txBody>
      </p:sp>
      <p:pic>
        <p:nvPicPr>
          <p:cNvPr id="4" name="~PP959.WAV">
            <a:hlinkClick r:id="" action="ppaction://media"/>
          </p:cNvPr>
          <p:cNvPicPr>
            <a:picLocks noRot="1" noChangeAspect="1"/>
          </p:cNvPicPr>
          <p:nvPr>
            <a:wavAudioFile r:embed="rId2" name="~PP959.WAV"/>
          </p:nvPr>
        </p:nvPicPr>
        <p:blipFill>
          <a:blip r:embed="rId4"/>
          <a:stretch>
            <a:fillRect/>
          </a:stretch>
        </p:blipFill>
        <p:spPr>
          <a:xfrm>
            <a:off x="8632825" y="6346825"/>
            <a:ext cx="304800" cy="304800"/>
          </a:xfrm>
          <a:prstGeom prst="rect">
            <a:avLst/>
          </a:prstGeom>
        </p:spPr>
      </p:pic>
    </p:spTree>
    <p:custDataLst>
      <p:tags r:id="rId1"/>
    </p:custDataLst>
  </p:cSld>
  <p:clrMapOvr>
    <a:masterClrMapping/>
  </p:clrMapOvr>
  <p:transition advClick="0" advTm="5000">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4"/>
                                        </p:tgtEl>
                                      </p:cBhvr>
                                    </p:cmd>
                                  </p:childTnLst>
                                </p:cTn>
                              </p:par>
                            </p:childTnLst>
                          </p:cTn>
                        </p:par>
                      </p:childTnLst>
                    </p:cTn>
                  </p:par>
                  <p:par>
                    <p:cTn id="7" fill="hold">
                      <p:stCondLst>
                        <p:cond delay="indefinite"/>
                      </p:stCondLst>
                      <p:childTnLst>
                        <p:par>
                          <p:cTn id="8" fill="hold">
                            <p:stCondLst>
                              <p:cond delay="0"/>
                            </p:stCondLst>
                            <p:childTnLst>
                              <p:par>
                                <p:cTn id="9" presetID="6" presetClass="emph" presetSubtype="0" fill="hold" grpId="0" nodeType="clickEffect">
                                  <p:stCondLst>
                                    <p:cond delay="0"/>
                                  </p:stCondLst>
                                  <p:childTnLst>
                                    <p:animScale>
                                      <p:cBhvr>
                                        <p:cTn id="10" dur="2000" fill="hold"/>
                                        <p:tgtEl>
                                          <p:spTgt spid="3">
                                            <p:txEl>
                                              <p:pRg st="2" end="2"/>
                                            </p:txEl>
                                          </p:spTgt>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audio isNarration="1">
              <p:cMediaNode showWhenStopped="0">
                <p:cTn id="11" fill="hold" display="0">
                  <p:stCondLst>
                    <p:cond delay="indefinite"/>
                  </p:stCondLst>
                  <p:endCondLst>
                    <p:cond evt="onPrev" delay="0">
                      <p:tgtEl>
                        <p:sldTgt/>
                      </p:tgtEl>
                    </p:cond>
                    <p:cond evt="onStopAudio" delay="0">
                      <p:tgtEl>
                        <p:sldTgt/>
                      </p:tgtEl>
                    </p:cond>
                  </p:endCondLst>
                </p:cTn>
                <p:tgtEl>
                  <p:spTgt spid="4"/>
                </p:tgtEl>
              </p:cMediaNode>
            </p:audio>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500042"/>
            <a:ext cx="8229600" cy="5507249"/>
          </a:xfrm>
        </p:spPr>
        <p:txBody>
          <a:bodyPr>
            <a:normAutofit fontScale="62500" lnSpcReduction="20000"/>
          </a:bodyPr>
          <a:lstStyle/>
          <a:p>
            <a:r>
              <a:rPr lang="uz-Cyrl-UZ" b="1" dirty="0" smtClean="0"/>
              <a:t>Rejа</a:t>
            </a:r>
            <a:endParaRPr lang="ru-RU" dirty="0" smtClean="0"/>
          </a:p>
          <a:p>
            <a:r>
              <a:rPr lang="uz-Cyrl-UZ" b="1" dirty="0" smtClean="0"/>
              <a:t>1.Оilа huquqi tushunchasi, predmeti vа mаnbаlаri.</a:t>
            </a:r>
            <a:endParaRPr lang="ru-RU" dirty="0" smtClean="0"/>
          </a:p>
          <a:p>
            <a:r>
              <a:rPr lang="uz-Cyrl-UZ" b="1" dirty="0" smtClean="0"/>
              <a:t>2.Nikоhni tuzish vа tugаtish tаrtibi.</a:t>
            </a:r>
            <a:endParaRPr lang="ru-RU" dirty="0" smtClean="0"/>
          </a:p>
          <a:p>
            <a:r>
              <a:rPr lang="uz-Cyrl-UZ" b="1" dirty="0" smtClean="0"/>
              <a:t>3.Er-хоtinning shaxsiy huquq, erkinliklаri hаmdа majburiyatlаri.</a:t>
            </a:r>
            <a:endParaRPr lang="ru-RU" dirty="0" smtClean="0"/>
          </a:p>
          <a:p>
            <a:endParaRPr lang="en-US" b="1" dirty="0" smtClean="0"/>
          </a:p>
          <a:p>
            <a:endParaRPr lang="ru-RU" dirty="0" smtClean="0"/>
          </a:p>
          <a:p>
            <a:r>
              <a:rPr lang="uz-Cyrl-UZ" b="1" dirty="0" smtClean="0"/>
              <a:t> </a:t>
            </a:r>
            <a:endParaRPr lang="ru-RU" dirty="0" smtClean="0"/>
          </a:p>
          <a:p>
            <a:r>
              <a:rPr lang="uz-Cyrl-UZ" b="1" dirty="0" smtClean="0"/>
              <a:t>                            1.Оilа huquqi tushunchasi, predmeti vа mаnbаlаri.</a:t>
            </a:r>
            <a:endParaRPr lang="ru-RU" dirty="0" smtClean="0"/>
          </a:p>
          <a:p>
            <a:r>
              <a:rPr lang="uz-Cyrl-UZ" b="1" dirty="0" smtClean="0"/>
              <a:t>Оilа huquqi predmeti</a:t>
            </a:r>
            <a:r>
              <a:rPr lang="uz-Cyrl-UZ" dirty="0" smtClean="0"/>
              <a:t> - оilаviy huquq nоrmаlаri bilаn tаrtibgа sоlinаdigаn, yani оilаviy munоsаbаtlаrni аmаlgа оshirish vа himoya qilish qоidаlаrigа, nikоh tuzish tаrtibi vа shаrtlаrigа, er-хоtinning shaxsiy, mulkiy huquq vа majburiyatlаrigа,</a:t>
            </a:r>
            <a:r>
              <a:rPr lang="uz-Cyrl-UZ" i="1" dirty="0" smtClean="0"/>
              <a:t>  </a:t>
            </a:r>
            <a:r>
              <a:rPr lang="uz-Cyrl-UZ" dirty="0" smtClean="0"/>
              <a:t>ulаr mоl-mulkining shаrtnоmаviy munоsаbаtlаrigа, nikоhning tugаtilishigа, qоn-qаrindоshlik vа bоlаlаrning nаsl-nаsаbini belgilаshgа, оtа-оnа hаmdа vоyagа etmаgаn bоlаlаrning huquq vа majburiyatlаrigа, оilа а’zоlаrining vа bоshqа shахslаrning аliment majburiyatlаrigа, оtа-оnа qаrоmоg’idаn mаhrum bo’lgаn bоlаlаrni jоylаshtirish shаkllаrigа, fuqаrоlik hоlаti dаlоlаtnоmаlаrini qаyd etishgа, chet el fuqаrоlаri vа fuqаrоligi bo’lmаgаn shахslаr ishtirоkidаgi оilаviy munоsаbаtlаrni tаrtibgа sоlishgа оid munоsаbаtlаrni tаshkil etаdi. </a:t>
            </a:r>
            <a:endParaRPr lang="ru-RU" dirty="0" smtClean="0"/>
          </a:p>
          <a:p>
            <a:r>
              <a:rPr lang="uz-Cyrl-UZ" b="1" dirty="0" smtClean="0"/>
              <a:t>Оilа huquqining mаnbаlаri:</a:t>
            </a:r>
            <a:r>
              <a:rPr lang="uz-Cyrl-UZ" dirty="0" smtClean="0"/>
              <a:t> O’zbekistоn Respublikasining Konstitutsiyasi;</a:t>
            </a:r>
            <a:endParaRPr lang="ru-RU" dirty="0" smtClean="0"/>
          </a:p>
          <a:p>
            <a:endParaRPr lang="ru-RU" dirty="0" smtClean="0"/>
          </a:p>
        </p:txBody>
      </p:sp>
      <p:pic>
        <p:nvPicPr>
          <p:cNvPr id="4" name="~PP2309.WAV">
            <a:hlinkClick r:id="" action="ppaction://media"/>
          </p:cNvPr>
          <p:cNvPicPr>
            <a:picLocks noRot="1" noChangeAspect="1"/>
          </p:cNvPicPr>
          <p:nvPr>
            <a:wavAudioFile r:embed="rId2" name="~PP2309.WAV"/>
          </p:nvPr>
        </p:nvPicPr>
        <p:blipFill>
          <a:blip r:embed="rId4"/>
          <a:stretch>
            <a:fillRect/>
          </a:stretch>
        </p:blipFill>
        <p:spPr>
          <a:xfrm>
            <a:off x="8632825" y="6346825"/>
            <a:ext cx="304800" cy="304800"/>
          </a:xfrm>
          <a:prstGeom prst="rect">
            <a:avLst/>
          </a:prstGeom>
        </p:spPr>
      </p:pic>
    </p:spTree>
    <p:custDataLst>
      <p:tags r:id="rId1"/>
    </p:custDataLst>
  </p:cSld>
  <p:clrMapOvr>
    <a:masterClrMapping/>
  </p:clrMapOvr>
  <p:transition advClick="0" advTm="500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4"/>
                                        </p:tgtEl>
                                      </p:cBhvr>
                                    </p:cmd>
                                  </p:childTnLst>
                                </p:cTn>
                              </p:par>
                            </p:childTnLst>
                          </p:cTn>
                        </p:par>
                      </p:childTnLst>
                    </p:cTn>
                  </p:par>
                  <p:par>
                    <p:cTn id="7" fill="hold">
                      <p:stCondLst>
                        <p:cond delay="indefinite"/>
                      </p:stCondLst>
                      <p:childTnLst>
                        <p:par>
                          <p:cTn id="8" fill="hold">
                            <p:stCondLst>
                              <p:cond delay="0"/>
                            </p:stCondLst>
                            <p:childTnLst>
                              <p:par>
                                <p:cTn id="9" presetID="2" presetClass="exit" presetSubtype="4" fill="hold" grpId="0" nodeType="clickEffect">
                                  <p:stCondLst>
                                    <p:cond delay="0"/>
                                  </p:stCondLst>
                                  <p:iterate type="lt">
                                    <p:tmPct val="0"/>
                                  </p:iterate>
                                  <p:childTnLst>
                                    <p:anim calcmode="lin" valueType="num">
                                      <p:cBhvr additive="base">
                                        <p:cTn id="10" dur="500"/>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11" dur="500"/>
                                        <p:tgtEl>
                                          <p:spTgt spid="2">
                                            <p:txEl>
                                              <p:pRg st="0" end="0"/>
                                            </p:txEl>
                                          </p:spTgt>
                                        </p:tgtEl>
                                        <p:attrNameLst>
                                          <p:attrName>ppt_y</p:attrName>
                                        </p:attrNameLst>
                                      </p:cBhvr>
                                      <p:tavLst>
                                        <p:tav tm="0">
                                          <p:val>
                                            <p:strVal val="ppt_y"/>
                                          </p:val>
                                        </p:tav>
                                        <p:tav tm="100000">
                                          <p:val>
                                            <p:strVal val="1+ppt_h/2"/>
                                          </p:val>
                                        </p:tav>
                                      </p:tavLst>
                                    </p:anim>
                                    <p:set>
                                      <p:cBhvr>
                                        <p:cTn id="12" dur="1" fill="hold">
                                          <p:stCondLst>
                                            <p:cond delay="499"/>
                                          </p:stCondLst>
                                        </p:cTn>
                                        <p:tgtEl>
                                          <p:spTgt spid="2">
                                            <p:txEl>
                                              <p:pRg st="0" end="0"/>
                                            </p:txEl>
                                          </p:spTgt>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 presetClass="exit" presetSubtype="4" fill="hold" grpId="0" nodeType="clickEffect">
                                  <p:stCondLst>
                                    <p:cond delay="0"/>
                                  </p:stCondLst>
                                  <p:iterate type="lt">
                                    <p:tmPct val="0"/>
                                  </p:iterate>
                                  <p:childTnLst>
                                    <p:anim calcmode="lin" valueType="num">
                                      <p:cBhvr additive="base">
                                        <p:cTn id="16" dur="500"/>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7" dur="500"/>
                                        <p:tgtEl>
                                          <p:spTgt spid="2">
                                            <p:txEl>
                                              <p:pRg st="1" end="1"/>
                                            </p:txEl>
                                          </p:spTgt>
                                        </p:tgtEl>
                                        <p:attrNameLst>
                                          <p:attrName>ppt_y</p:attrName>
                                        </p:attrNameLst>
                                      </p:cBhvr>
                                      <p:tavLst>
                                        <p:tav tm="0">
                                          <p:val>
                                            <p:strVal val="ppt_y"/>
                                          </p:val>
                                        </p:tav>
                                        <p:tav tm="100000">
                                          <p:val>
                                            <p:strVal val="1+ppt_h/2"/>
                                          </p:val>
                                        </p:tav>
                                      </p:tavLst>
                                    </p:anim>
                                    <p:set>
                                      <p:cBhvr>
                                        <p:cTn id="18" dur="1" fill="hold">
                                          <p:stCondLst>
                                            <p:cond delay="499"/>
                                          </p:stCondLst>
                                        </p:cTn>
                                        <p:tgtEl>
                                          <p:spTgt spid="2">
                                            <p:txEl>
                                              <p:pRg st="1" end="1"/>
                                            </p:txEl>
                                          </p:spTgt>
                                        </p:tgtEl>
                                        <p:attrNameLst>
                                          <p:attrName>style.visibility</p:attrName>
                                        </p:attrNameLst>
                                      </p:cBhvr>
                                      <p:to>
                                        <p:strVal val="hidden"/>
                                      </p:to>
                                    </p:set>
                                  </p:childTnLst>
                                </p:cTn>
                              </p:par>
                            </p:childTnLst>
                          </p:cTn>
                        </p:par>
                      </p:childTnLst>
                    </p:cTn>
                  </p:par>
                  <p:par>
                    <p:cTn id="19" fill="hold">
                      <p:stCondLst>
                        <p:cond delay="indefinite"/>
                      </p:stCondLst>
                      <p:childTnLst>
                        <p:par>
                          <p:cTn id="20" fill="hold">
                            <p:stCondLst>
                              <p:cond delay="0"/>
                            </p:stCondLst>
                            <p:childTnLst>
                              <p:par>
                                <p:cTn id="21" presetID="2" presetClass="exit" presetSubtype="4" fill="hold" grpId="0" nodeType="clickEffect">
                                  <p:stCondLst>
                                    <p:cond delay="0"/>
                                  </p:stCondLst>
                                  <p:iterate type="lt">
                                    <p:tmPct val="0"/>
                                  </p:iterate>
                                  <p:childTnLst>
                                    <p:anim calcmode="lin" valueType="num">
                                      <p:cBhvr additive="base">
                                        <p:cTn id="22" dur="500"/>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3" dur="500"/>
                                        <p:tgtEl>
                                          <p:spTgt spid="2">
                                            <p:txEl>
                                              <p:pRg st="2" end="2"/>
                                            </p:txEl>
                                          </p:spTgt>
                                        </p:tgtEl>
                                        <p:attrNameLst>
                                          <p:attrName>ppt_y</p:attrName>
                                        </p:attrNameLst>
                                      </p:cBhvr>
                                      <p:tavLst>
                                        <p:tav tm="0">
                                          <p:val>
                                            <p:strVal val="ppt_y"/>
                                          </p:val>
                                        </p:tav>
                                        <p:tav tm="100000">
                                          <p:val>
                                            <p:strVal val="1+ppt_h/2"/>
                                          </p:val>
                                        </p:tav>
                                      </p:tavLst>
                                    </p:anim>
                                    <p:set>
                                      <p:cBhvr>
                                        <p:cTn id="24" dur="1" fill="hold">
                                          <p:stCondLst>
                                            <p:cond delay="499"/>
                                          </p:stCondLst>
                                        </p:cTn>
                                        <p:tgtEl>
                                          <p:spTgt spid="2">
                                            <p:txEl>
                                              <p:pRg st="2" end="2"/>
                                            </p:txEl>
                                          </p:spTgt>
                                        </p:tgtEl>
                                        <p:attrNameLst>
                                          <p:attrName>style.visibility</p:attrName>
                                        </p:attrNameLst>
                                      </p:cBhvr>
                                      <p:to>
                                        <p:strVal val="hidden"/>
                                      </p:to>
                                    </p:set>
                                  </p:childTnLst>
                                </p:cTn>
                              </p:par>
                            </p:childTnLst>
                          </p:cTn>
                        </p:par>
                      </p:childTnLst>
                    </p:cTn>
                  </p:par>
                  <p:par>
                    <p:cTn id="25" fill="hold">
                      <p:stCondLst>
                        <p:cond delay="indefinite"/>
                      </p:stCondLst>
                      <p:childTnLst>
                        <p:par>
                          <p:cTn id="26" fill="hold">
                            <p:stCondLst>
                              <p:cond delay="0"/>
                            </p:stCondLst>
                            <p:childTnLst>
                              <p:par>
                                <p:cTn id="27" presetID="2" presetClass="exit" presetSubtype="4" fill="hold" grpId="0" nodeType="clickEffect">
                                  <p:stCondLst>
                                    <p:cond delay="0"/>
                                  </p:stCondLst>
                                  <p:iterate type="lt">
                                    <p:tmPct val="0"/>
                                  </p:iterate>
                                  <p:childTnLst>
                                    <p:anim calcmode="lin" valueType="num">
                                      <p:cBhvr additive="base">
                                        <p:cTn id="28" dur="500"/>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9" dur="500"/>
                                        <p:tgtEl>
                                          <p:spTgt spid="2">
                                            <p:txEl>
                                              <p:pRg st="3" end="3"/>
                                            </p:txEl>
                                          </p:spTgt>
                                        </p:tgtEl>
                                        <p:attrNameLst>
                                          <p:attrName>ppt_y</p:attrName>
                                        </p:attrNameLst>
                                      </p:cBhvr>
                                      <p:tavLst>
                                        <p:tav tm="0">
                                          <p:val>
                                            <p:strVal val="ppt_y"/>
                                          </p:val>
                                        </p:tav>
                                        <p:tav tm="100000">
                                          <p:val>
                                            <p:strVal val="1+ppt_h/2"/>
                                          </p:val>
                                        </p:tav>
                                      </p:tavLst>
                                    </p:anim>
                                    <p:set>
                                      <p:cBhvr>
                                        <p:cTn id="30" dur="1" fill="hold">
                                          <p:stCondLst>
                                            <p:cond delay="499"/>
                                          </p:stCondLst>
                                        </p:cTn>
                                        <p:tgtEl>
                                          <p:spTgt spid="2">
                                            <p:txEl>
                                              <p:pRg st="3" end="3"/>
                                            </p:txEl>
                                          </p:spTgt>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2" presetClass="exit" presetSubtype="4" fill="hold" grpId="0" nodeType="clickEffect">
                                  <p:stCondLst>
                                    <p:cond delay="0"/>
                                  </p:stCondLst>
                                  <p:iterate type="lt">
                                    <p:tmPct val="0"/>
                                  </p:iterate>
                                  <p:childTnLst>
                                    <p:anim calcmode="lin" valueType="num">
                                      <p:cBhvr additive="base">
                                        <p:cTn id="34" dur="500"/>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5" dur="500"/>
                                        <p:tgtEl>
                                          <p:spTgt spid="2">
                                            <p:txEl>
                                              <p:pRg st="6" end="6"/>
                                            </p:txEl>
                                          </p:spTgt>
                                        </p:tgtEl>
                                        <p:attrNameLst>
                                          <p:attrName>ppt_y</p:attrName>
                                        </p:attrNameLst>
                                      </p:cBhvr>
                                      <p:tavLst>
                                        <p:tav tm="0">
                                          <p:val>
                                            <p:strVal val="ppt_y"/>
                                          </p:val>
                                        </p:tav>
                                        <p:tav tm="100000">
                                          <p:val>
                                            <p:strVal val="1+ppt_h/2"/>
                                          </p:val>
                                        </p:tav>
                                      </p:tavLst>
                                    </p:anim>
                                    <p:set>
                                      <p:cBhvr>
                                        <p:cTn id="36" dur="1" fill="hold">
                                          <p:stCondLst>
                                            <p:cond delay="499"/>
                                          </p:stCondLst>
                                        </p:cTn>
                                        <p:tgtEl>
                                          <p:spTgt spid="2">
                                            <p:txEl>
                                              <p:pRg st="6" end="6"/>
                                            </p:txEl>
                                          </p:spTgt>
                                        </p:tgtEl>
                                        <p:attrNameLst>
                                          <p:attrName>style.visibility</p:attrName>
                                        </p:attrNameLst>
                                      </p:cBhvr>
                                      <p:to>
                                        <p:strVal val="hidden"/>
                                      </p:to>
                                    </p:set>
                                  </p:childTnLst>
                                </p:cTn>
                              </p:par>
                            </p:childTnLst>
                          </p:cTn>
                        </p:par>
                      </p:childTnLst>
                    </p:cTn>
                  </p:par>
                  <p:par>
                    <p:cTn id="37" fill="hold">
                      <p:stCondLst>
                        <p:cond delay="indefinite"/>
                      </p:stCondLst>
                      <p:childTnLst>
                        <p:par>
                          <p:cTn id="38" fill="hold">
                            <p:stCondLst>
                              <p:cond delay="0"/>
                            </p:stCondLst>
                            <p:childTnLst>
                              <p:par>
                                <p:cTn id="39" presetID="2" presetClass="exit" presetSubtype="4" fill="hold" grpId="0" nodeType="clickEffect">
                                  <p:stCondLst>
                                    <p:cond delay="0"/>
                                  </p:stCondLst>
                                  <p:iterate type="lt">
                                    <p:tmPct val="0"/>
                                  </p:iterate>
                                  <p:childTnLst>
                                    <p:anim calcmode="lin" valueType="num">
                                      <p:cBhvr additive="base">
                                        <p:cTn id="40" dur="500"/>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1" dur="500"/>
                                        <p:tgtEl>
                                          <p:spTgt spid="2">
                                            <p:txEl>
                                              <p:pRg st="7" end="7"/>
                                            </p:txEl>
                                          </p:spTgt>
                                        </p:tgtEl>
                                        <p:attrNameLst>
                                          <p:attrName>ppt_y</p:attrName>
                                        </p:attrNameLst>
                                      </p:cBhvr>
                                      <p:tavLst>
                                        <p:tav tm="0">
                                          <p:val>
                                            <p:strVal val="ppt_y"/>
                                          </p:val>
                                        </p:tav>
                                        <p:tav tm="100000">
                                          <p:val>
                                            <p:strVal val="1+ppt_h/2"/>
                                          </p:val>
                                        </p:tav>
                                      </p:tavLst>
                                    </p:anim>
                                    <p:set>
                                      <p:cBhvr>
                                        <p:cTn id="42" dur="1" fill="hold">
                                          <p:stCondLst>
                                            <p:cond delay="499"/>
                                          </p:stCondLst>
                                        </p:cTn>
                                        <p:tgtEl>
                                          <p:spTgt spid="2">
                                            <p:txEl>
                                              <p:pRg st="7" end="7"/>
                                            </p:txEl>
                                          </p:spTgt>
                                        </p:tgtEl>
                                        <p:attrNameLst>
                                          <p:attrName>style.visibility</p:attrName>
                                        </p:attrNameLst>
                                      </p:cBhvr>
                                      <p:to>
                                        <p:strVal val="hidden"/>
                                      </p:to>
                                    </p:set>
                                  </p:childTnLst>
                                </p:cTn>
                              </p:par>
                            </p:childTnLst>
                          </p:cTn>
                        </p:par>
                      </p:childTnLst>
                    </p:cTn>
                  </p:par>
                  <p:par>
                    <p:cTn id="43" fill="hold">
                      <p:stCondLst>
                        <p:cond delay="indefinite"/>
                      </p:stCondLst>
                      <p:childTnLst>
                        <p:par>
                          <p:cTn id="44" fill="hold">
                            <p:stCondLst>
                              <p:cond delay="0"/>
                            </p:stCondLst>
                            <p:childTnLst>
                              <p:par>
                                <p:cTn id="45" presetID="2" presetClass="exit" presetSubtype="4" fill="hold" grpId="0" nodeType="clickEffect">
                                  <p:stCondLst>
                                    <p:cond delay="0"/>
                                  </p:stCondLst>
                                  <p:iterate type="lt">
                                    <p:tmPct val="0"/>
                                  </p:iterate>
                                  <p:childTnLst>
                                    <p:anim calcmode="lin" valueType="num">
                                      <p:cBhvr additive="base">
                                        <p:cTn id="46" dur="500"/>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7" dur="500"/>
                                        <p:tgtEl>
                                          <p:spTgt spid="2">
                                            <p:txEl>
                                              <p:pRg st="8" end="8"/>
                                            </p:txEl>
                                          </p:spTgt>
                                        </p:tgtEl>
                                        <p:attrNameLst>
                                          <p:attrName>ppt_y</p:attrName>
                                        </p:attrNameLst>
                                      </p:cBhvr>
                                      <p:tavLst>
                                        <p:tav tm="0">
                                          <p:val>
                                            <p:strVal val="ppt_y"/>
                                          </p:val>
                                        </p:tav>
                                        <p:tav tm="100000">
                                          <p:val>
                                            <p:strVal val="1+ppt_h/2"/>
                                          </p:val>
                                        </p:tav>
                                      </p:tavLst>
                                    </p:anim>
                                    <p:set>
                                      <p:cBhvr>
                                        <p:cTn id="48" dur="1" fill="hold">
                                          <p:stCondLst>
                                            <p:cond delay="499"/>
                                          </p:stCondLst>
                                        </p:cTn>
                                        <p:tgtEl>
                                          <p:spTgt spid="2">
                                            <p:txEl>
                                              <p:pRg st="8" end="8"/>
                                            </p:txEl>
                                          </p:spTgt>
                                        </p:tgtEl>
                                        <p:attrNameLst>
                                          <p:attrName>style.visibility</p:attrName>
                                        </p:attrNameLst>
                                      </p:cBhvr>
                                      <p:to>
                                        <p:strVal val="hidden"/>
                                      </p:to>
                                    </p:set>
                                  </p:childTnLst>
                                </p:cTn>
                              </p:par>
                            </p:childTnLst>
                          </p:cTn>
                        </p:par>
                      </p:childTnLst>
                    </p:cTn>
                  </p:par>
                  <p:par>
                    <p:cTn id="49" fill="hold">
                      <p:stCondLst>
                        <p:cond delay="indefinite"/>
                      </p:stCondLst>
                      <p:childTnLst>
                        <p:par>
                          <p:cTn id="50" fill="hold">
                            <p:stCondLst>
                              <p:cond delay="0"/>
                            </p:stCondLst>
                            <p:childTnLst>
                              <p:par>
                                <p:cTn id="51" presetID="2" presetClass="exit" presetSubtype="4" fill="hold" grpId="0" nodeType="clickEffect">
                                  <p:stCondLst>
                                    <p:cond delay="0"/>
                                  </p:stCondLst>
                                  <p:iterate type="lt">
                                    <p:tmPct val="0"/>
                                  </p:iterate>
                                  <p:childTnLst>
                                    <p:anim calcmode="lin" valueType="num">
                                      <p:cBhvr additive="base">
                                        <p:cTn id="52" dur="500"/>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3" dur="500"/>
                                        <p:tgtEl>
                                          <p:spTgt spid="2">
                                            <p:txEl>
                                              <p:pRg st="9" end="9"/>
                                            </p:txEl>
                                          </p:spTgt>
                                        </p:tgtEl>
                                        <p:attrNameLst>
                                          <p:attrName>ppt_y</p:attrName>
                                        </p:attrNameLst>
                                      </p:cBhvr>
                                      <p:tavLst>
                                        <p:tav tm="0">
                                          <p:val>
                                            <p:strVal val="ppt_y"/>
                                          </p:val>
                                        </p:tav>
                                        <p:tav tm="100000">
                                          <p:val>
                                            <p:strVal val="1+ppt_h/2"/>
                                          </p:val>
                                        </p:tav>
                                      </p:tavLst>
                                    </p:anim>
                                    <p:set>
                                      <p:cBhvr>
                                        <p:cTn id="54" dur="1" fill="hold">
                                          <p:stCondLst>
                                            <p:cond delay="499"/>
                                          </p:stCondLst>
                                        </p:cTn>
                                        <p:tgtEl>
                                          <p:spTgt spid="2">
                                            <p:txEl>
                                              <p:pRg st="9" end="9"/>
                                            </p:txEl>
                                          </p:spTgt>
                                        </p:tgtEl>
                                        <p:attrNameLst>
                                          <p:attrName>style.visibility</p:attrName>
                                        </p:attrNameLst>
                                      </p:cBhvr>
                                      <p:to>
                                        <p:strVal val="hidden"/>
                                      </p:to>
                                    </p:set>
                                  </p:childTnLst>
                                </p:cTn>
                              </p:par>
                            </p:childTnLst>
                          </p:cTn>
                        </p:par>
                      </p:childTnLst>
                    </p:cTn>
                  </p:par>
                  <p:par>
                    <p:cTn id="55" fill="hold">
                      <p:stCondLst>
                        <p:cond delay="indefinite"/>
                      </p:stCondLst>
                      <p:childTnLst>
                        <p:par>
                          <p:cTn id="56" fill="hold">
                            <p:stCondLst>
                              <p:cond delay="0"/>
                            </p:stCondLst>
                            <p:childTnLst>
                              <p:par>
                                <p:cTn id="57" presetID="3" presetClass="exit" presetSubtype="10" fill="hold" grpId="1" nodeType="clickEffect">
                                  <p:stCondLst>
                                    <p:cond delay="0"/>
                                  </p:stCondLst>
                                  <p:iterate type="lt">
                                    <p:tmPct val="0"/>
                                  </p:iterate>
                                  <p:childTnLst>
                                    <p:animEffect transition="out" filter="blinds(horizontal)">
                                      <p:cBhvr>
                                        <p:cTn id="58" dur="500"/>
                                        <p:tgtEl>
                                          <p:spTgt spid="2">
                                            <p:txEl>
                                              <p:pRg st="0" end="0"/>
                                            </p:txEl>
                                          </p:spTgt>
                                        </p:tgtEl>
                                      </p:cBhvr>
                                    </p:animEffect>
                                    <p:set>
                                      <p:cBhvr>
                                        <p:cTn id="59" dur="1" fill="hold">
                                          <p:stCondLst>
                                            <p:cond delay="499"/>
                                          </p:stCondLst>
                                        </p:cTn>
                                        <p:tgtEl>
                                          <p:spTgt spid="2">
                                            <p:txEl>
                                              <p:pRg st="0" end="0"/>
                                            </p:txEl>
                                          </p:spTgt>
                                        </p:tgtEl>
                                        <p:attrNameLst>
                                          <p:attrName>style.visibility</p:attrName>
                                        </p:attrNameLst>
                                      </p:cBhvr>
                                      <p:to>
                                        <p:strVal val="hidden"/>
                                      </p:to>
                                    </p:set>
                                  </p:childTnLst>
                                </p:cTn>
                              </p:par>
                            </p:childTnLst>
                          </p:cTn>
                        </p:par>
                      </p:childTnLst>
                    </p:cTn>
                  </p:par>
                  <p:par>
                    <p:cTn id="60" fill="hold">
                      <p:stCondLst>
                        <p:cond delay="indefinite"/>
                      </p:stCondLst>
                      <p:childTnLst>
                        <p:par>
                          <p:cTn id="61" fill="hold">
                            <p:stCondLst>
                              <p:cond delay="0"/>
                            </p:stCondLst>
                            <p:childTnLst>
                              <p:par>
                                <p:cTn id="62" presetID="3" presetClass="exit" presetSubtype="10" fill="hold" grpId="1" nodeType="clickEffect">
                                  <p:stCondLst>
                                    <p:cond delay="0"/>
                                  </p:stCondLst>
                                  <p:iterate type="lt">
                                    <p:tmPct val="0"/>
                                  </p:iterate>
                                  <p:childTnLst>
                                    <p:animEffect transition="out" filter="blinds(horizontal)">
                                      <p:cBhvr>
                                        <p:cTn id="63" dur="500"/>
                                        <p:tgtEl>
                                          <p:spTgt spid="2">
                                            <p:txEl>
                                              <p:pRg st="1" end="1"/>
                                            </p:txEl>
                                          </p:spTgt>
                                        </p:tgtEl>
                                      </p:cBhvr>
                                    </p:animEffect>
                                    <p:set>
                                      <p:cBhvr>
                                        <p:cTn id="64" dur="1" fill="hold">
                                          <p:stCondLst>
                                            <p:cond delay="499"/>
                                          </p:stCondLst>
                                        </p:cTn>
                                        <p:tgtEl>
                                          <p:spTgt spid="2">
                                            <p:txEl>
                                              <p:pRg st="1" end="1"/>
                                            </p:txEl>
                                          </p:spTgt>
                                        </p:tgtEl>
                                        <p:attrNameLst>
                                          <p:attrName>style.visibility</p:attrName>
                                        </p:attrNameLst>
                                      </p:cBhvr>
                                      <p:to>
                                        <p:strVal val="hidden"/>
                                      </p:to>
                                    </p:set>
                                  </p:childTnLst>
                                </p:cTn>
                              </p:par>
                            </p:childTnLst>
                          </p:cTn>
                        </p:par>
                      </p:childTnLst>
                    </p:cTn>
                  </p:par>
                  <p:par>
                    <p:cTn id="65" fill="hold">
                      <p:stCondLst>
                        <p:cond delay="indefinite"/>
                      </p:stCondLst>
                      <p:childTnLst>
                        <p:par>
                          <p:cTn id="66" fill="hold">
                            <p:stCondLst>
                              <p:cond delay="0"/>
                            </p:stCondLst>
                            <p:childTnLst>
                              <p:par>
                                <p:cTn id="67" presetID="3" presetClass="exit" presetSubtype="10" fill="hold" grpId="1" nodeType="clickEffect">
                                  <p:stCondLst>
                                    <p:cond delay="0"/>
                                  </p:stCondLst>
                                  <p:iterate type="lt">
                                    <p:tmPct val="0"/>
                                  </p:iterate>
                                  <p:childTnLst>
                                    <p:animEffect transition="out" filter="blinds(horizontal)">
                                      <p:cBhvr>
                                        <p:cTn id="68" dur="500"/>
                                        <p:tgtEl>
                                          <p:spTgt spid="2">
                                            <p:txEl>
                                              <p:pRg st="2" end="2"/>
                                            </p:txEl>
                                          </p:spTgt>
                                        </p:tgtEl>
                                      </p:cBhvr>
                                    </p:animEffect>
                                    <p:set>
                                      <p:cBhvr>
                                        <p:cTn id="69" dur="1" fill="hold">
                                          <p:stCondLst>
                                            <p:cond delay="499"/>
                                          </p:stCondLst>
                                        </p:cTn>
                                        <p:tgtEl>
                                          <p:spTgt spid="2">
                                            <p:txEl>
                                              <p:pRg st="2" end="2"/>
                                            </p:txEl>
                                          </p:spTgt>
                                        </p:tgtEl>
                                        <p:attrNameLst>
                                          <p:attrName>style.visibility</p:attrName>
                                        </p:attrNameLst>
                                      </p:cBhvr>
                                      <p:to>
                                        <p:strVal val="hidden"/>
                                      </p:to>
                                    </p:set>
                                  </p:childTnLst>
                                </p:cTn>
                              </p:par>
                            </p:childTnLst>
                          </p:cTn>
                        </p:par>
                      </p:childTnLst>
                    </p:cTn>
                  </p:par>
                  <p:par>
                    <p:cTn id="70" fill="hold">
                      <p:stCondLst>
                        <p:cond delay="indefinite"/>
                      </p:stCondLst>
                      <p:childTnLst>
                        <p:par>
                          <p:cTn id="71" fill="hold">
                            <p:stCondLst>
                              <p:cond delay="0"/>
                            </p:stCondLst>
                            <p:childTnLst>
                              <p:par>
                                <p:cTn id="72" presetID="3" presetClass="exit" presetSubtype="10" fill="hold" grpId="1" nodeType="clickEffect">
                                  <p:stCondLst>
                                    <p:cond delay="0"/>
                                  </p:stCondLst>
                                  <p:iterate type="lt">
                                    <p:tmPct val="0"/>
                                  </p:iterate>
                                  <p:childTnLst>
                                    <p:animEffect transition="out" filter="blinds(horizontal)">
                                      <p:cBhvr>
                                        <p:cTn id="73" dur="500"/>
                                        <p:tgtEl>
                                          <p:spTgt spid="2">
                                            <p:txEl>
                                              <p:pRg st="3" end="3"/>
                                            </p:txEl>
                                          </p:spTgt>
                                        </p:tgtEl>
                                      </p:cBhvr>
                                    </p:animEffect>
                                    <p:set>
                                      <p:cBhvr>
                                        <p:cTn id="74" dur="1" fill="hold">
                                          <p:stCondLst>
                                            <p:cond delay="499"/>
                                          </p:stCondLst>
                                        </p:cTn>
                                        <p:tgtEl>
                                          <p:spTgt spid="2">
                                            <p:txEl>
                                              <p:pRg st="3" end="3"/>
                                            </p:txEl>
                                          </p:spTgt>
                                        </p:tgtEl>
                                        <p:attrNameLst>
                                          <p:attrName>style.visibility</p:attrName>
                                        </p:attrNameLst>
                                      </p:cBhvr>
                                      <p:to>
                                        <p:strVal val="hidden"/>
                                      </p:to>
                                    </p:set>
                                  </p:childTnLst>
                                </p:cTn>
                              </p:par>
                            </p:childTnLst>
                          </p:cTn>
                        </p:par>
                      </p:childTnLst>
                    </p:cTn>
                  </p:par>
                  <p:par>
                    <p:cTn id="75" fill="hold">
                      <p:stCondLst>
                        <p:cond delay="indefinite"/>
                      </p:stCondLst>
                      <p:childTnLst>
                        <p:par>
                          <p:cTn id="76" fill="hold">
                            <p:stCondLst>
                              <p:cond delay="0"/>
                            </p:stCondLst>
                            <p:childTnLst>
                              <p:par>
                                <p:cTn id="77" presetID="3" presetClass="exit" presetSubtype="10" fill="hold" grpId="1" nodeType="clickEffect">
                                  <p:stCondLst>
                                    <p:cond delay="0"/>
                                  </p:stCondLst>
                                  <p:iterate type="lt">
                                    <p:tmPct val="0"/>
                                  </p:iterate>
                                  <p:childTnLst>
                                    <p:animEffect transition="out" filter="blinds(horizontal)">
                                      <p:cBhvr>
                                        <p:cTn id="78" dur="500"/>
                                        <p:tgtEl>
                                          <p:spTgt spid="2">
                                            <p:txEl>
                                              <p:pRg st="6" end="6"/>
                                            </p:txEl>
                                          </p:spTgt>
                                        </p:tgtEl>
                                      </p:cBhvr>
                                    </p:animEffect>
                                    <p:set>
                                      <p:cBhvr>
                                        <p:cTn id="79" dur="1" fill="hold">
                                          <p:stCondLst>
                                            <p:cond delay="499"/>
                                          </p:stCondLst>
                                        </p:cTn>
                                        <p:tgtEl>
                                          <p:spTgt spid="2">
                                            <p:txEl>
                                              <p:pRg st="6" end="6"/>
                                            </p:txEl>
                                          </p:spTgt>
                                        </p:tgtEl>
                                        <p:attrNameLst>
                                          <p:attrName>style.visibility</p:attrName>
                                        </p:attrNameLst>
                                      </p:cBhvr>
                                      <p:to>
                                        <p:strVal val="hidden"/>
                                      </p:to>
                                    </p:set>
                                  </p:childTnLst>
                                </p:cTn>
                              </p:par>
                            </p:childTnLst>
                          </p:cTn>
                        </p:par>
                      </p:childTnLst>
                    </p:cTn>
                  </p:par>
                  <p:par>
                    <p:cTn id="80" fill="hold">
                      <p:stCondLst>
                        <p:cond delay="indefinite"/>
                      </p:stCondLst>
                      <p:childTnLst>
                        <p:par>
                          <p:cTn id="81" fill="hold">
                            <p:stCondLst>
                              <p:cond delay="0"/>
                            </p:stCondLst>
                            <p:childTnLst>
                              <p:par>
                                <p:cTn id="82" presetID="3" presetClass="exit" presetSubtype="10" fill="hold" grpId="1" nodeType="clickEffect">
                                  <p:stCondLst>
                                    <p:cond delay="0"/>
                                  </p:stCondLst>
                                  <p:iterate type="lt">
                                    <p:tmPct val="0"/>
                                  </p:iterate>
                                  <p:childTnLst>
                                    <p:animEffect transition="out" filter="blinds(horizontal)">
                                      <p:cBhvr>
                                        <p:cTn id="83" dur="500"/>
                                        <p:tgtEl>
                                          <p:spTgt spid="2">
                                            <p:txEl>
                                              <p:pRg st="7" end="7"/>
                                            </p:txEl>
                                          </p:spTgt>
                                        </p:tgtEl>
                                      </p:cBhvr>
                                    </p:animEffect>
                                    <p:set>
                                      <p:cBhvr>
                                        <p:cTn id="84" dur="1" fill="hold">
                                          <p:stCondLst>
                                            <p:cond delay="499"/>
                                          </p:stCondLst>
                                        </p:cTn>
                                        <p:tgtEl>
                                          <p:spTgt spid="2">
                                            <p:txEl>
                                              <p:pRg st="7" end="7"/>
                                            </p:txEl>
                                          </p:spTgt>
                                        </p:tgtEl>
                                        <p:attrNameLst>
                                          <p:attrName>style.visibility</p:attrName>
                                        </p:attrNameLst>
                                      </p:cBhvr>
                                      <p:to>
                                        <p:strVal val="hidden"/>
                                      </p:to>
                                    </p:set>
                                  </p:childTnLst>
                                </p:cTn>
                              </p:par>
                            </p:childTnLst>
                          </p:cTn>
                        </p:par>
                      </p:childTnLst>
                    </p:cTn>
                  </p:par>
                  <p:par>
                    <p:cTn id="85" fill="hold">
                      <p:stCondLst>
                        <p:cond delay="indefinite"/>
                      </p:stCondLst>
                      <p:childTnLst>
                        <p:par>
                          <p:cTn id="86" fill="hold">
                            <p:stCondLst>
                              <p:cond delay="0"/>
                            </p:stCondLst>
                            <p:childTnLst>
                              <p:par>
                                <p:cTn id="87" presetID="3" presetClass="exit" presetSubtype="10" fill="hold" grpId="1" nodeType="clickEffect">
                                  <p:stCondLst>
                                    <p:cond delay="0"/>
                                  </p:stCondLst>
                                  <p:iterate type="lt">
                                    <p:tmPct val="0"/>
                                  </p:iterate>
                                  <p:childTnLst>
                                    <p:animEffect transition="out" filter="blinds(horizontal)">
                                      <p:cBhvr>
                                        <p:cTn id="88" dur="500"/>
                                        <p:tgtEl>
                                          <p:spTgt spid="2">
                                            <p:txEl>
                                              <p:pRg st="8" end="8"/>
                                            </p:txEl>
                                          </p:spTgt>
                                        </p:tgtEl>
                                      </p:cBhvr>
                                    </p:animEffect>
                                    <p:set>
                                      <p:cBhvr>
                                        <p:cTn id="89" dur="1" fill="hold">
                                          <p:stCondLst>
                                            <p:cond delay="499"/>
                                          </p:stCondLst>
                                        </p:cTn>
                                        <p:tgtEl>
                                          <p:spTgt spid="2">
                                            <p:txEl>
                                              <p:pRg st="8" end="8"/>
                                            </p:txEl>
                                          </p:spTgt>
                                        </p:tgtEl>
                                        <p:attrNameLst>
                                          <p:attrName>style.visibility</p:attrName>
                                        </p:attrNameLst>
                                      </p:cBhvr>
                                      <p:to>
                                        <p:strVal val="hidden"/>
                                      </p:to>
                                    </p:set>
                                  </p:childTnLst>
                                </p:cTn>
                              </p:par>
                            </p:childTnLst>
                          </p:cTn>
                        </p:par>
                      </p:childTnLst>
                    </p:cTn>
                  </p:par>
                  <p:par>
                    <p:cTn id="90" fill="hold">
                      <p:stCondLst>
                        <p:cond delay="indefinite"/>
                      </p:stCondLst>
                      <p:childTnLst>
                        <p:par>
                          <p:cTn id="91" fill="hold">
                            <p:stCondLst>
                              <p:cond delay="0"/>
                            </p:stCondLst>
                            <p:childTnLst>
                              <p:par>
                                <p:cTn id="92" presetID="3" presetClass="exit" presetSubtype="10" fill="hold" grpId="1" nodeType="clickEffect">
                                  <p:stCondLst>
                                    <p:cond delay="0"/>
                                  </p:stCondLst>
                                  <p:iterate type="lt">
                                    <p:tmPct val="0"/>
                                  </p:iterate>
                                  <p:childTnLst>
                                    <p:animEffect transition="out" filter="blinds(horizontal)">
                                      <p:cBhvr>
                                        <p:cTn id="93" dur="500"/>
                                        <p:tgtEl>
                                          <p:spTgt spid="2">
                                            <p:txEl>
                                              <p:pRg st="9" end="9"/>
                                            </p:txEl>
                                          </p:spTgt>
                                        </p:tgtEl>
                                      </p:cBhvr>
                                    </p:animEffect>
                                    <p:set>
                                      <p:cBhvr>
                                        <p:cTn id="94" dur="1" fill="hold">
                                          <p:stCondLst>
                                            <p:cond delay="499"/>
                                          </p:stCondLst>
                                        </p:cTn>
                                        <p:tgtEl>
                                          <p:spTgt spid="2">
                                            <p:txEl>
                                              <p:pRg st="9" end="9"/>
                                            </p:txEl>
                                          </p:spTgt>
                                        </p:tgtEl>
                                        <p:attrNameLst>
                                          <p:attrName>style.visibility</p:attrName>
                                        </p:attrNameLst>
                                      </p:cBhvr>
                                      <p:to>
                                        <p:strVal val="hidden"/>
                                      </p:to>
                                    </p:set>
                                  </p:childTnLst>
                                </p:cTn>
                              </p:par>
                            </p:childTnLst>
                          </p:cTn>
                        </p:par>
                      </p:childTnLst>
                    </p:cTn>
                  </p:par>
                  <p:par>
                    <p:cTn id="95" fill="hold">
                      <p:stCondLst>
                        <p:cond delay="indefinite"/>
                      </p:stCondLst>
                      <p:childTnLst>
                        <p:par>
                          <p:cTn id="96" fill="hold">
                            <p:stCondLst>
                              <p:cond delay="0"/>
                            </p:stCondLst>
                            <p:childTnLst>
                              <p:par>
                                <p:cTn id="97" presetID="5" presetClass="emph" presetSubtype="1" grpId="2" nodeType="clickEffect">
                                  <p:stCondLst>
                                    <p:cond delay="0"/>
                                  </p:stCondLst>
                                  <p:iterate type="lt">
                                    <p:tmAbs val="0"/>
                                  </p:iterate>
                                  <p:childTnLst>
                                    <p:set>
                                      <p:cBhvr override="childStyle">
                                        <p:cTn id="98" dur="indefinite"/>
                                        <p:tgtEl>
                                          <p:spTgt spid="2">
                                            <p:txEl>
                                              <p:pRg st="0" end="0"/>
                                            </p:txEl>
                                          </p:spTgt>
                                        </p:tgtEl>
                                        <p:attrNameLst>
                                          <p:attrName>style.fontStyle</p:attrName>
                                        </p:attrNameLst>
                                      </p:cBhvr>
                                      <p:to>
                                        <p:strVal val="normal"/>
                                      </p:to>
                                    </p:set>
                                    <p:set>
                                      <p:cBhvr override="childStyle">
                                        <p:cTn id="99" dur="indefinite"/>
                                        <p:tgtEl>
                                          <p:spTgt spid="2">
                                            <p:txEl>
                                              <p:pRg st="0" end="0"/>
                                            </p:txEl>
                                          </p:spTgt>
                                        </p:tgtEl>
                                        <p:attrNameLst>
                                          <p:attrName>style.fontWeight</p:attrName>
                                        </p:attrNameLst>
                                      </p:cBhvr>
                                      <p:to>
                                        <p:strVal val="bold"/>
                                      </p:to>
                                    </p:set>
                                    <p:set>
                                      <p:cBhvr override="childStyle">
                                        <p:cTn id="100" dur="indefinite"/>
                                        <p:tgtEl>
                                          <p:spTgt spid="2">
                                            <p:txEl>
                                              <p:pRg st="0" end="0"/>
                                            </p:txEl>
                                          </p:spTgt>
                                        </p:tgtEl>
                                        <p:attrNameLst>
                                          <p:attrName>style.textDecorationUnderline</p:attrName>
                                        </p:attrNameLst>
                                      </p:cBhvr>
                                      <p:to>
                                        <p:strVal val="false"/>
                                      </p:to>
                                    </p:set>
                                  </p:childTnLst>
                                </p:cTn>
                              </p:par>
                            </p:childTnLst>
                          </p:cTn>
                        </p:par>
                      </p:childTnLst>
                    </p:cTn>
                  </p:par>
                  <p:par>
                    <p:cTn id="101" fill="hold">
                      <p:stCondLst>
                        <p:cond delay="indefinite"/>
                      </p:stCondLst>
                      <p:childTnLst>
                        <p:par>
                          <p:cTn id="102" fill="hold">
                            <p:stCondLst>
                              <p:cond delay="0"/>
                            </p:stCondLst>
                            <p:childTnLst>
                              <p:par>
                                <p:cTn id="103" presetID="5" presetClass="emph" presetSubtype="1" grpId="2" nodeType="clickEffect">
                                  <p:stCondLst>
                                    <p:cond delay="0"/>
                                  </p:stCondLst>
                                  <p:iterate type="lt">
                                    <p:tmAbs val="0"/>
                                  </p:iterate>
                                  <p:childTnLst>
                                    <p:set>
                                      <p:cBhvr override="childStyle">
                                        <p:cTn id="104" dur="indefinite"/>
                                        <p:tgtEl>
                                          <p:spTgt spid="2">
                                            <p:txEl>
                                              <p:pRg st="1" end="1"/>
                                            </p:txEl>
                                          </p:spTgt>
                                        </p:tgtEl>
                                        <p:attrNameLst>
                                          <p:attrName>style.fontStyle</p:attrName>
                                        </p:attrNameLst>
                                      </p:cBhvr>
                                      <p:to>
                                        <p:strVal val="normal"/>
                                      </p:to>
                                    </p:set>
                                    <p:set>
                                      <p:cBhvr override="childStyle">
                                        <p:cTn id="105" dur="indefinite"/>
                                        <p:tgtEl>
                                          <p:spTgt spid="2">
                                            <p:txEl>
                                              <p:pRg st="1" end="1"/>
                                            </p:txEl>
                                          </p:spTgt>
                                        </p:tgtEl>
                                        <p:attrNameLst>
                                          <p:attrName>style.fontWeight</p:attrName>
                                        </p:attrNameLst>
                                      </p:cBhvr>
                                      <p:to>
                                        <p:strVal val="bold"/>
                                      </p:to>
                                    </p:set>
                                    <p:set>
                                      <p:cBhvr override="childStyle">
                                        <p:cTn id="106" dur="indefinite"/>
                                        <p:tgtEl>
                                          <p:spTgt spid="2">
                                            <p:txEl>
                                              <p:pRg st="1" end="1"/>
                                            </p:txEl>
                                          </p:spTgt>
                                        </p:tgtEl>
                                        <p:attrNameLst>
                                          <p:attrName>style.textDecorationUnderline</p:attrName>
                                        </p:attrNameLst>
                                      </p:cBhvr>
                                      <p:to>
                                        <p:strVal val="false"/>
                                      </p:to>
                                    </p:set>
                                  </p:childTnLst>
                                </p:cTn>
                              </p:par>
                            </p:childTnLst>
                          </p:cTn>
                        </p:par>
                      </p:childTnLst>
                    </p:cTn>
                  </p:par>
                  <p:par>
                    <p:cTn id="107" fill="hold">
                      <p:stCondLst>
                        <p:cond delay="indefinite"/>
                      </p:stCondLst>
                      <p:childTnLst>
                        <p:par>
                          <p:cTn id="108" fill="hold">
                            <p:stCondLst>
                              <p:cond delay="0"/>
                            </p:stCondLst>
                            <p:childTnLst>
                              <p:par>
                                <p:cTn id="109" presetID="5" presetClass="emph" presetSubtype="1" grpId="2" nodeType="clickEffect">
                                  <p:stCondLst>
                                    <p:cond delay="0"/>
                                  </p:stCondLst>
                                  <p:iterate type="lt">
                                    <p:tmAbs val="0"/>
                                  </p:iterate>
                                  <p:childTnLst>
                                    <p:set>
                                      <p:cBhvr override="childStyle">
                                        <p:cTn id="110" dur="indefinite"/>
                                        <p:tgtEl>
                                          <p:spTgt spid="2">
                                            <p:txEl>
                                              <p:pRg st="2" end="2"/>
                                            </p:txEl>
                                          </p:spTgt>
                                        </p:tgtEl>
                                        <p:attrNameLst>
                                          <p:attrName>style.fontStyle</p:attrName>
                                        </p:attrNameLst>
                                      </p:cBhvr>
                                      <p:to>
                                        <p:strVal val="normal"/>
                                      </p:to>
                                    </p:set>
                                    <p:set>
                                      <p:cBhvr override="childStyle">
                                        <p:cTn id="111" dur="indefinite"/>
                                        <p:tgtEl>
                                          <p:spTgt spid="2">
                                            <p:txEl>
                                              <p:pRg st="2" end="2"/>
                                            </p:txEl>
                                          </p:spTgt>
                                        </p:tgtEl>
                                        <p:attrNameLst>
                                          <p:attrName>style.fontWeight</p:attrName>
                                        </p:attrNameLst>
                                      </p:cBhvr>
                                      <p:to>
                                        <p:strVal val="bold"/>
                                      </p:to>
                                    </p:set>
                                    <p:set>
                                      <p:cBhvr override="childStyle">
                                        <p:cTn id="112" dur="indefinite"/>
                                        <p:tgtEl>
                                          <p:spTgt spid="2">
                                            <p:txEl>
                                              <p:pRg st="2" end="2"/>
                                            </p:txEl>
                                          </p:spTgt>
                                        </p:tgtEl>
                                        <p:attrNameLst>
                                          <p:attrName>style.textDecorationUnderline</p:attrName>
                                        </p:attrNameLst>
                                      </p:cBhvr>
                                      <p:to>
                                        <p:strVal val="false"/>
                                      </p:to>
                                    </p:set>
                                  </p:childTnLst>
                                </p:cTn>
                              </p:par>
                            </p:childTnLst>
                          </p:cTn>
                        </p:par>
                      </p:childTnLst>
                    </p:cTn>
                  </p:par>
                  <p:par>
                    <p:cTn id="113" fill="hold">
                      <p:stCondLst>
                        <p:cond delay="indefinite"/>
                      </p:stCondLst>
                      <p:childTnLst>
                        <p:par>
                          <p:cTn id="114" fill="hold">
                            <p:stCondLst>
                              <p:cond delay="0"/>
                            </p:stCondLst>
                            <p:childTnLst>
                              <p:par>
                                <p:cTn id="115" presetID="5" presetClass="emph" presetSubtype="1" grpId="2" nodeType="clickEffect">
                                  <p:stCondLst>
                                    <p:cond delay="0"/>
                                  </p:stCondLst>
                                  <p:iterate type="lt">
                                    <p:tmAbs val="0"/>
                                  </p:iterate>
                                  <p:childTnLst>
                                    <p:set>
                                      <p:cBhvr override="childStyle">
                                        <p:cTn id="116" dur="indefinite"/>
                                        <p:tgtEl>
                                          <p:spTgt spid="2">
                                            <p:txEl>
                                              <p:pRg st="3" end="3"/>
                                            </p:txEl>
                                          </p:spTgt>
                                        </p:tgtEl>
                                        <p:attrNameLst>
                                          <p:attrName>style.fontStyle</p:attrName>
                                        </p:attrNameLst>
                                      </p:cBhvr>
                                      <p:to>
                                        <p:strVal val="normal"/>
                                      </p:to>
                                    </p:set>
                                    <p:set>
                                      <p:cBhvr override="childStyle">
                                        <p:cTn id="117" dur="indefinite"/>
                                        <p:tgtEl>
                                          <p:spTgt spid="2">
                                            <p:txEl>
                                              <p:pRg st="3" end="3"/>
                                            </p:txEl>
                                          </p:spTgt>
                                        </p:tgtEl>
                                        <p:attrNameLst>
                                          <p:attrName>style.fontWeight</p:attrName>
                                        </p:attrNameLst>
                                      </p:cBhvr>
                                      <p:to>
                                        <p:strVal val="bold"/>
                                      </p:to>
                                    </p:set>
                                    <p:set>
                                      <p:cBhvr override="childStyle">
                                        <p:cTn id="118" dur="indefinite"/>
                                        <p:tgtEl>
                                          <p:spTgt spid="2">
                                            <p:txEl>
                                              <p:pRg st="3" end="3"/>
                                            </p:txEl>
                                          </p:spTgt>
                                        </p:tgtEl>
                                        <p:attrNameLst>
                                          <p:attrName>style.textDecorationUnderline</p:attrName>
                                        </p:attrNameLst>
                                      </p:cBhvr>
                                      <p:to>
                                        <p:strVal val="false"/>
                                      </p:to>
                                    </p:set>
                                  </p:childTnLst>
                                </p:cTn>
                              </p:par>
                            </p:childTnLst>
                          </p:cTn>
                        </p:par>
                      </p:childTnLst>
                    </p:cTn>
                  </p:par>
                  <p:par>
                    <p:cTn id="119" fill="hold">
                      <p:stCondLst>
                        <p:cond delay="indefinite"/>
                      </p:stCondLst>
                      <p:childTnLst>
                        <p:par>
                          <p:cTn id="120" fill="hold">
                            <p:stCondLst>
                              <p:cond delay="0"/>
                            </p:stCondLst>
                            <p:childTnLst>
                              <p:par>
                                <p:cTn id="121" presetID="5" presetClass="emph" presetSubtype="1" grpId="2" nodeType="clickEffect">
                                  <p:stCondLst>
                                    <p:cond delay="0"/>
                                  </p:stCondLst>
                                  <p:iterate type="lt">
                                    <p:tmAbs val="0"/>
                                  </p:iterate>
                                  <p:childTnLst>
                                    <p:set>
                                      <p:cBhvr override="childStyle">
                                        <p:cTn id="122" dur="indefinite"/>
                                        <p:tgtEl>
                                          <p:spTgt spid="2">
                                            <p:txEl>
                                              <p:pRg st="6" end="6"/>
                                            </p:txEl>
                                          </p:spTgt>
                                        </p:tgtEl>
                                        <p:attrNameLst>
                                          <p:attrName>style.fontStyle</p:attrName>
                                        </p:attrNameLst>
                                      </p:cBhvr>
                                      <p:to>
                                        <p:strVal val="normal"/>
                                      </p:to>
                                    </p:set>
                                    <p:set>
                                      <p:cBhvr override="childStyle">
                                        <p:cTn id="123" dur="indefinite"/>
                                        <p:tgtEl>
                                          <p:spTgt spid="2">
                                            <p:txEl>
                                              <p:pRg st="6" end="6"/>
                                            </p:txEl>
                                          </p:spTgt>
                                        </p:tgtEl>
                                        <p:attrNameLst>
                                          <p:attrName>style.fontWeight</p:attrName>
                                        </p:attrNameLst>
                                      </p:cBhvr>
                                      <p:to>
                                        <p:strVal val="bold"/>
                                      </p:to>
                                    </p:set>
                                    <p:set>
                                      <p:cBhvr override="childStyle">
                                        <p:cTn id="124" dur="indefinite"/>
                                        <p:tgtEl>
                                          <p:spTgt spid="2">
                                            <p:txEl>
                                              <p:pRg st="6" end="6"/>
                                            </p:txEl>
                                          </p:spTgt>
                                        </p:tgtEl>
                                        <p:attrNameLst>
                                          <p:attrName>style.textDecorationUnderline</p:attrName>
                                        </p:attrNameLst>
                                      </p:cBhvr>
                                      <p:to>
                                        <p:strVal val="false"/>
                                      </p:to>
                                    </p:set>
                                  </p:childTnLst>
                                </p:cTn>
                              </p:par>
                            </p:childTnLst>
                          </p:cTn>
                        </p:par>
                      </p:childTnLst>
                    </p:cTn>
                  </p:par>
                  <p:par>
                    <p:cTn id="125" fill="hold">
                      <p:stCondLst>
                        <p:cond delay="indefinite"/>
                      </p:stCondLst>
                      <p:childTnLst>
                        <p:par>
                          <p:cTn id="126" fill="hold">
                            <p:stCondLst>
                              <p:cond delay="0"/>
                            </p:stCondLst>
                            <p:childTnLst>
                              <p:par>
                                <p:cTn id="127" presetID="5" presetClass="emph" presetSubtype="1" grpId="2" nodeType="clickEffect">
                                  <p:stCondLst>
                                    <p:cond delay="0"/>
                                  </p:stCondLst>
                                  <p:iterate type="lt">
                                    <p:tmAbs val="0"/>
                                  </p:iterate>
                                  <p:childTnLst>
                                    <p:set>
                                      <p:cBhvr override="childStyle">
                                        <p:cTn id="128" dur="indefinite"/>
                                        <p:tgtEl>
                                          <p:spTgt spid="2">
                                            <p:txEl>
                                              <p:pRg st="7" end="7"/>
                                            </p:txEl>
                                          </p:spTgt>
                                        </p:tgtEl>
                                        <p:attrNameLst>
                                          <p:attrName>style.fontStyle</p:attrName>
                                        </p:attrNameLst>
                                      </p:cBhvr>
                                      <p:to>
                                        <p:strVal val="normal"/>
                                      </p:to>
                                    </p:set>
                                    <p:set>
                                      <p:cBhvr override="childStyle">
                                        <p:cTn id="129" dur="indefinite"/>
                                        <p:tgtEl>
                                          <p:spTgt spid="2">
                                            <p:txEl>
                                              <p:pRg st="7" end="7"/>
                                            </p:txEl>
                                          </p:spTgt>
                                        </p:tgtEl>
                                        <p:attrNameLst>
                                          <p:attrName>style.fontWeight</p:attrName>
                                        </p:attrNameLst>
                                      </p:cBhvr>
                                      <p:to>
                                        <p:strVal val="bold"/>
                                      </p:to>
                                    </p:set>
                                    <p:set>
                                      <p:cBhvr override="childStyle">
                                        <p:cTn id="130" dur="indefinite"/>
                                        <p:tgtEl>
                                          <p:spTgt spid="2">
                                            <p:txEl>
                                              <p:pRg st="7" end="7"/>
                                            </p:txEl>
                                          </p:spTgt>
                                        </p:tgtEl>
                                        <p:attrNameLst>
                                          <p:attrName>style.textDecorationUnderline</p:attrName>
                                        </p:attrNameLst>
                                      </p:cBhvr>
                                      <p:to>
                                        <p:strVal val="false"/>
                                      </p:to>
                                    </p:set>
                                  </p:childTnLst>
                                </p:cTn>
                              </p:par>
                            </p:childTnLst>
                          </p:cTn>
                        </p:par>
                      </p:childTnLst>
                    </p:cTn>
                  </p:par>
                  <p:par>
                    <p:cTn id="131" fill="hold">
                      <p:stCondLst>
                        <p:cond delay="indefinite"/>
                      </p:stCondLst>
                      <p:childTnLst>
                        <p:par>
                          <p:cTn id="132" fill="hold">
                            <p:stCondLst>
                              <p:cond delay="0"/>
                            </p:stCondLst>
                            <p:childTnLst>
                              <p:par>
                                <p:cTn id="133" presetID="5" presetClass="emph" presetSubtype="1" grpId="2" nodeType="clickEffect">
                                  <p:stCondLst>
                                    <p:cond delay="0"/>
                                  </p:stCondLst>
                                  <p:iterate type="lt">
                                    <p:tmAbs val="0"/>
                                  </p:iterate>
                                  <p:childTnLst>
                                    <p:set>
                                      <p:cBhvr override="childStyle">
                                        <p:cTn id="134" dur="indefinite"/>
                                        <p:tgtEl>
                                          <p:spTgt spid="2">
                                            <p:txEl>
                                              <p:pRg st="8" end="8"/>
                                            </p:txEl>
                                          </p:spTgt>
                                        </p:tgtEl>
                                        <p:attrNameLst>
                                          <p:attrName>style.fontStyle</p:attrName>
                                        </p:attrNameLst>
                                      </p:cBhvr>
                                      <p:to>
                                        <p:strVal val="normal"/>
                                      </p:to>
                                    </p:set>
                                    <p:set>
                                      <p:cBhvr override="childStyle">
                                        <p:cTn id="135" dur="indefinite"/>
                                        <p:tgtEl>
                                          <p:spTgt spid="2">
                                            <p:txEl>
                                              <p:pRg st="8" end="8"/>
                                            </p:txEl>
                                          </p:spTgt>
                                        </p:tgtEl>
                                        <p:attrNameLst>
                                          <p:attrName>style.fontWeight</p:attrName>
                                        </p:attrNameLst>
                                      </p:cBhvr>
                                      <p:to>
                                        <p:strVal val="bold"/>
                                      </p:to>
                                    </p:set>
                                    <p:set>
                                      <p:cBhvr override="childStyle">
                                        <p:cTn id="136" dur="indefinite"/>
                                        <p:tgtEl>
                                          <p:spTgt spid="2">
                                            <p:txEl>
                                              <p:pRg st="8" end="8"/>
                                            </p:txEl>
                                          </p:spTgt>
                                        </p:tgtEl>
                                        <p:attrNameLst>
                                          <p:attrName>style.textDecorationUnderline</p:attrName>
                                        </p:attrNameLst>
                                      </p:cBhvr>
                                      <p:to>
                                        <p:strVal val="false"/>
                                      </p:to>
                                    </p:set>
                                  </p:childTnLst>
                                </p:cTn>
                              </p:par>
                            </p:childTnLst>
                          </p:cTn>
                        </p:par>
                      </p:childTnLst>
                    </p:cTn>
                  </p:par>
                  <p:par>
                    <p:cTn id="137" fill="hold">
                      <p:stCondLst>
                        <p:cond delay="indefinite"/>
                      </p:stCondLst>
                      <p:childTnLst>
                        <p:par>
                          <p:cTn id="138" fill="hold">
                            <p:stCondLst>
                              <p:cond delay="0"/>
                            </p:stCondLst>
                            <p:childTnLst>
                              <p:par>
                                <p:cTn id="139" presetID="5" presetClass="emph" presetSubtype="1" grpId="2" nodeType="clickEffect">
                                  <p:stCondLst>
                                    <p:cond delay="0"/>
                                  </p:stCondLst>
                                  <p:iterate type="lt">
                                    <p:tmAbs val="0"/>
                                  </p:iterate>
                                  <p:childTnLst>
                                    <p:set>
                                      <p:cBhvr override="childStyle">
                                        <p:cTn id="140" dur="indefinite"/>
                                        <p:tgtEl>
                                          <p:spTgt spid="2">
                                            <p:txEl>
                                              <p:pRg st="9" end="9"/>
                                            </p:txEl>
                                          </p:spTgt>
                                        </p:tgtEl>
                                        <p:attrNameLst>
                                          <p:attrName>style.fontStyle</p:attrName>
                                        </p:attrNameLst>
                                      </p:cBhvr>
                                      <p:to>
                                        <p:strVal val="normal"/>
                                      </p:to>
                                    </p:set>
                                    <p:set>
                                      <p:cBhvr override="childStyle">
                                        <p:cTn id="141" dur="indefinite"/>
                                        <p:tgtEl>
                                          <p:spTgt spid="2">
                                            <p:txEl>
                                              <p:pRg st="9" end="9"/>
                                            </p:txEl>
                                          </p:spTgt>
                                        </p:tgtEl>
                                        <p:attrNameLst>
                                          <p:attrName>style.fontWeight</p:attrName>
                                        </p:attrNameLst>
                                      </p:cBhvr>
                                      <p:to>
                                        <p:strVal val="bold"/>
                                      </p:to>
                                    </p:set>
                                    <p:set>
                                      <p:cBhvr override="childStyle">
                                        <p:cTn id="142" dur="indefinite"/>
                                        <p:tgtEl>
                                          <p:spTgt spid="2">
                                            <p:txEl>
                                              <p:pRg st="9" end="9"/>
                                            </p:txEl>
                                          </p:spTgt>
                                        </p:tgtEl>
                                        <p:attrNameLst>
                                          <p:attrName>style.textDecorationUnderline</p:attrName>
                                        </p:attrNameLst>
                                      </p:cBhvr>
                                      <p:to>
                                        <p:strVal val="false"/>
                                      </p:to>
                                    </p:set>
                                  </p:childTnLst>
                                </p:cTn>
                              </p:par>
                            </p:childTnLst>
                          </p:cTn>
                        </p:par>
                      </p:childTnLst>
                    </p:cTn>
                  </p:par>
                  <p:par>
                    <p:cTn id="143" fill="hold">
                      <p:stCondLst>
                        <p:cond delay="indefinite"/>
                      </p:stCondLst>
                      <p:childTnLst>
                        <p:par>
                          <p:cTn id="144" fill="hold">
                            <p:stCondLst>
                              <p:cond delay="0"/>
                            </p:stCondLst>
                            <p:childTnLst>
                              <p:par>
                                <p:cTn id="145" presetID="5" presetClass="emph" presetSubtype="1" grpId="3" nodeType="clickEffect">
                                  <p:stCondLst>
                                    <p:cond delay="0"/>
                                  </p:stCondLst>
                                  <p:iterate type="lt">
                                    <p:tmAbs val="0"/>
                                  </p:iterate>
                                  <p:childTnLst>
                                    <p:set>
                                      <p:cBhvr override="childStyle">
                                        <p:cTn id="146" dur="indefinite"/>
                                        <p:tgtEl>
                                          <p:spTgt spid="2">
                                            <p:txEl>
                                              <p:pRg st="0" end="0"/>
                                            </p:txEl>
                                          </p:spTgt>
                                        </p:tgtEl>
                                        <p:attrNameLst>
                                          <p:attrName>style.fontStyle</p:attrName>
                                        </p:attrNameLst>
                                      </p:cBhvr>
                                      <p:to>
                                        <p:strVal val="normal"/>
                                      </p:to>
                                    </p:set>
                                    <p:set>
                                      <p:cBhvr override="childStyle">
                                        <p:cTn id="147" dur="indefinite"/>
                                        <p:tgtEl>
                                          <p:spTgt spid="2">
                                            <p:txEl>
                                              <p:pRg st="0" end="0"/>
                                            </p:txEl>
                                          </p:spTgt>
                                        </p:tgtEl>
                                        <p:attrNameLst>
                                          <p:attrName>style.fontWeight</p:attrName>
                                        </p:attrNameLst>
                                      </p:cBhvr>
                                      <p:to>
                                        <p:strVal val="bold"/>
                                      </p:to>
                                    </p:set>
                                    <p:set>
                                      <p:cBhvr override="childStyle">
                                        <p:cTn id="148" dur="indefinite"/>
                                        <p:tgtEl>
                                          <p:spTgt spid="2">
                                            <p:txEl>
                                              <p:pRg st="0" end="0"/>
                                            </p:txEl>
                                          </p:spTgt>
                                        </p:tgtEl>
                                        <p:attrNameLst>
                                          <p:attrName>style.textDecorationUnderline</p:attrName>
                                        </p:attrNameLst>
                                      </p:cBhvr>
                                      <p:to>
                                        <p:strVal val="false"/>
                                      </p:to>
                                    </p:set>
                                  </p:childTnLst>
                                </p:cTn>
                              </p:par>
                            </p:childTnLst>
                          </p:cTn>
                        </p:par>
                      </p:childTnLst>
                    </p:cTn>
                  </p:par>
                  <p:par>
                    <p:cTn id="149" fill="hold">
                      <p:stCondLst>
                        <p:cond delay="indefinite"/>
                      </p:stCondLst>
                      <p:childTnLst>
                        <p:par>
                          <p:cTn id="150" fill="hold">
                            <p:stCondLst>
                              <p:cond delay="0"/>
                            </p:stCondLst>
                            <p:childTnLst>
                              <p:par>
                                <p:cTn id="151" presetID="5" presetClass="emph" presetSubtype="1" grpId="3" nodeType="clickEffect">
                                  <p:stCondLst>
                                    <p:cond delay="0"/>
                                  </p:stCondLst>
                                  <p:iterate type="lt">
                                    <p:tmAbs val="0"/>
                                  </p:iterate>
                                  <p:childTnLst>
                                    <p:set>
                                      <p:cBhvr override="childStyle">
                                        <p:cTn id="152" dur="indefinite"/>
                                        <p:tgtEl>
                                          <p:spTgt spid="2">
                                            <p:txEl>
                                              <p:pRg st="1" end="1"/>
                                            </p:txEl>
                                          </p:spTgt>
                                        </p:tgtEl>
                                        <p:attrNameLst>
                                          <p:attrName>style.fontStyle</p:attrName>
                                        </p:attrNameLst>
                                      </p:cBhvr>
                                      <p:to>
                                        <p:strVal val="normal"/>
                                      </p:to>
                                    </p:set>
                                    <p:set>
                                      <p:cBhvr override="childStyle">
                                        <p:cTn id="153" dur="indefinite"/>
                                        <p:tgtEl>
                                          <p:spTgt spid="2">
                                            <p:txEl>
                                              <p:pRg st="1" end="1"/>
                                            </p:txEl>
                                          </p:spTgt>
                                        </p:tgtEl>
                                        <p:attrNameLst>
                                          <p:attrName>style.fontWeight</p:attrName>
                                        </p:attrNameLst>
                                      </p:cBhvr>
                                      <p:to>
                                        <p:strVal val="bold"/>
                                      </p:to>
                                    </p:set>
                                    <p:set>
                                      <p:cBhvr override="childStyle">
                                        <p:cTn id="154" dur="indefinite"/>
                                        <p:tgtEl>
                                          <p:spTgt spid="2">
                                            <p:txEl>
                                              <p:pRg st="1" end="1"/>
                                            </p:txEl>
                                          </p:spTgt>
                                        </p:tgtEl>
                                        <p:attrNameLst>
                                          <p:attrName>style.textDecorationUnderline</p:attrName>
                                        </p:attrNameLst>
                                      </p:cBhvr>
                                      <p:to>
                                        <p:strVal val="false"/>
                                      </p:to>
                                    </p:set>
                                  </p:childTnLst>
                                </p:cTn>
                              </p:par>
                            </p:childTnLst>
                          </p:cTn>
                        </p:par>
                      </p:childTnLst>
                    </p:cTn>
                  </p:par>
                  <p:par>
                    <p:cTn id="155" fill="hold">
                      <p:stCondLst>
                        <p:cond delay="indefinite"/>
                      </p:stCondLst>
                      <p:childTnLst>
                        <p:par>
                          <p:cTn id="156" fill="hold">
                            <p:stCondLst>
                              <p:cond delay="0"/>
                            </p:stCondLst>
                            <p:childTnLst>
                              <p:par>
                                <p:cTn id="157" presetID="5" presetClass="emph" presetSubtype="1" grpId="3" nodeType="clickEffect">
                                  <p:stCondLst>
                                    <p:cond delay="0"/>
                                  </p:stCondLst>
                                  <p:iterate type="lt">
                                    <p:tmAbs val="0"/>
                                  </p:iterate>
                                  <p:childTnLst>
                                    <p:set>
                                      <p:cBhvr override="childStyle">
                                        <p:cTn id="158" dur="indefinite"/>
                                        <p:tgtEl>
                                          <p:spTgt spid="2">
                                            <p:txEl>
                                              <p:pRg st="2" end="2"/>
                                            </p:txEl>
                                          </p:spTgt>
                                        </p:tgtEl>
                                        <p:attrNameLst>
                                          <p:attrName>style.fontStyle</p:attrName>
                                        </p:attrNameLst>
                                      </p:cBhvr>
                                      <p:to>
                                        <p:strVal val="normal"/>
                                      </p:to>
                                    </p:set>
                                    <p:set>
                                      <p:cBhvr override="childStyle">
                                        <p:cTn id="159" dur="indefinite"/>
                                        <p:tgtEl>
                                          <p:spTgt spid="2">
                                            <p:txEl>
                                              <p:pRg st="2" end="2"/>
                                            </p:txEl>
                                          </p:spTgt>
                                        </p:tgtEl>
                                        <p:attrNameLst>
                                          <p:attrName>style.fontWeight</p:attrName>
                                        </p:attrNameLst>
                                      </p:cBhvr>
                                      <p:to>
                                        <p:strVal val="bold"/>
                                      </p:to>
                                    </p:set>
                                    <p:set>
                                      <p:cBhvr override="childStyle">
                                        <p:cTn id="160" dur="indefinite"/>
                                        <p:tgtEl>
                                          <p:spTgt spid="2">
                                            <p:txEl>
                                              <p:pRg st="2" end="2"/>
                                            </p:txEl>
                                          </p:spTgt>
                                        </p:tgtEl>
                                        <p:attrNameLst>
                                          <p:attrName>style.textDecorationUnderline</p:attrName>
                                        </p:attrNameLst>
                                      </p:cBhvr>
                                      <p:to>
                                        <p:strVal val="false"/>
                                      </p:to>
                                    </p:set>
                                  </p:childTnLst>
                                </p:cTn>
                              </p:par>
                            </p:childTnLst>
                          </p:cTn>
                        </p:par>
                      </p:childTnLst>
                    </p:cTn>
                  </p:par>
                  <p:par>
                    <p:cTn id="161" fill="hold">
                      <p:stCondLst>
                        <p:cond delay="indefinite"/>
                      </p:stCondLst>
                      <p:childTnLst>
                        <p:par>
                          <p:cTn id="162" fill="hold">
                            <p:stCondLst>
                              <p:cond delay="0"/>
                            </p:stCondLst>
                            <p:childTnLst>
                              <p:par>
                                <p:cTn id="163" presetID="5" presetClass="emph" presetSubtype="1" grpId="3" nodeType="clickEffect">
                                  <p:stCondLst>
                                    <p:cond delay="0"/>
                                  </p:stCondLst>
                                  <p:iterate type="lt">
                                    <p:tmAbs val="0"/>
                                  </p:iterate>
                                  <p:childTnLst>
                                    <p:set>
                                      <p:cBhvr override="childStyle">
                                        <p:cTn id="164" dur="indefinite"/>
                                        <p:tgtEl>
                                          <p:spTgt spid="2">
                                            <p:txEl>
                                              <p:pRg st="3" end="3"/>
                                            </p:txEl>
                                          </p:spTgt>
                                        </p:tgtEl>
                                        <p:attrNameLst>
                                          <p:attrName>style.fontStyle</p:attrName>
                                        </p:attrNameLst>
                                      </p:cBhvr>
                                      <p:to>
                                        <p:strVal val="normal"/>
                                      </p:to>
                                    </p:set>
                                    <p:set>
                                      <p:cBhvr override="childStyle">
                                        <p:cTn id="165" dur="indefinite"/>
                                        <p:tgtEl>
                                          <p:spTgt spid="2">
                                            <p:txEl>
                                              <p:pRg st="3" end="3"/>
                                            </p:txEl>
                                          </p:spTgt>
                                        </p:tgtEl>
                                        <p:attrNameLst>
                                          <p:attrName>style.fontWeight</p:attrName>
                                        </p:attrNameLst>
                                      </p:cBhvr>
                                      <p:to>
                                        <p:strVal val="bold"/>
                                      </p:to>
                                    </p:set>
                                    <p:set>
                                      <p:cBhvr override="childStyle">
                                        <p:cTn id="166" dur="indefinite"/>
                                        <p:tgtEl>
                                          <p:spTgt spid="2">
                                            <p:txEl>
                                              <p:pRg st="3" end="3"/>
                                            </p:txEl>
                                          </p:spTgt>
                                        </p:tgtEl>
                                        <p:attrNameLst>
                                          <p:attrName>style.textDecorationUnderline</p:attrName>
                                        </p:attrNameLst>
                                      </p:cBhvr>
                                      <p:to>
                                        <p:strVal val="false"/>
                                      </p:to>
                                    </p:set>
                                  </p:childTnLst>
                                </p:cTn>
                              </p:par>
                            </p:childTnLst>
                          </p:cTn>
                        </p:par>
                      </p:childTnLst>
                    </p:cTn>
                  </p:par>
                  <p:par>
                    <p:cTn id="167" fill="hold">
                      <p:stCondLst>
                        <p:cond delay="indefinite"/>
                      </p:stCondLst>
                      <p:childTnLst>
                        <p:par>
                          <p:cTn id="168" fill="hold">
                            <p:stCondLst>
                              <p:cond delay="0"/>
                            </p:stCondLst>
                            <p:childTnLst>
                              <p:par>
                                <p:cTn id="169" presetID="5" presetClass="emph" presetSubtype="1" grpId="3" nodeType="clickEffect">
                                  <p:stCondLst>
                                    <p:cond delay="0"/>
                                  </p:stCondLst>
                                  <p:iterate type="lt">
                                    <p:tmAbs val="0"/>
                                  </p:iterate>
                                  <p:childTnLst>
                                    <p:set>
                                      <p:cBhvr override="childStyle">
                                        <p:cTn id="170" dur="indefinite"/>
                                        <p:tgtEl>
                                          <p:spTgt spid="2">
                                            <p:txEl>
                                              <p:pRg st="6" end="6"/>
                                            </p:txEl>
                                          </p:spTgt>
                                        </p:tgtEl>
                                        <p:attrNameLst>
                                          <p:attrName>style.fontStyle</p:attrName>
                                        </p:attrNameLst>
                                      </p:cBhvr>
                                      <p:to>
                                        <p:strVal val="normal"/>
                                      </p:to>
                                    </p:set>
                                    <p:set>
                                      <p:cBhvr override="childStyle">
                                        <p:cTn id="171" dur="indefinite"/>
                                        <p:tgtEl>
                                          <p:spTgt spid="2">
                                            <p:txEl>
                                              <p:pRg st="6" end="6"/>
                                            </p:txEl>
                                          </p:spTgt>
                                        </p:tgtEl>
                                        <p:attrNameLst>
                                          <p:attrName>style.fontWeight</p:attrName>
                                        </p:attrNameLst>
                                      </p:cBhvr>
                                      <p:to>
                                        <p:strVal val="bold"/>
                                      </p:to>
                                    </p:set>
                                    <p:set>
                                      <p:cBhvr override="childStyle">
                                        <p:cTn id="172" dur="indefinite"/>
                                        <p:tgtEl>
                                          <p:spTgt spid="2">
                                            <p:txEl>
                                              <p:pRg st="6" end="6"/>
                                            </p:txEl>
                                          </p:spTgt>
                                        </p:tgtEl>
                                        <p:attrNameLst>
                                          <p:attrName>style.textDecorationUnderline</p:attrName>
                                        </p:attrNameLst>
                                      </p:cBhvr>
                                      <p:to>
                                        <p:strVal val="false"/>
                                      </p:to>
                                    </p:set>
                                  </p:childTnLst>
                                </p:cTn>
                              </p:par>
                            </p:childTnLst>
                          </p:cTn>
                        </p:par>
                      </p:childTnLst>
                    </p:cTn>
                  </p:par>
                  <p:par>
                    <p:cTn id="173" fill="hold">
                      <p:stCondLst>
                        <p:cond delay="indefinite"/>
                      </p:stCondLst>
                      <p:childTnLst>
                        <p:par>
                          <p:cTn id="174" fill="hold">
                            <p:stCondLst>
                              <p:cond delay="0"/>
                            </p:stCondLst>
                            <p:childTnLst>
                              <p:par>
                                <p:cTn id="175" presetID="5" presetClass="emph" presetSubtype="1" grpId="3" nodeType="clickEffect">
                                  <p:stCondLst>
                                    <p:cond delay="0"/>
                                  </p:stCondLst>
                                  <p:iterate type="lt">
                                    <p:tmAbs val="0"/>
                                  </p:iterate>
                                  <p:childTnLst>
                                    <p:set>
                                      <p:cBhvr override="childStyle">
                                        <p:cTn id="176" dur="indefinite"/>
                                        <p:tgtEl>
                                          <p:spTgt spid="2">
                                            <p:txEl>
                                              <p:pRg st="7" end="7"/>
                                            </p:txEl>
                                          </p:spTgt>
                                        </p:tgtEl>
                                        <p:attrNameLst>
                                          <p:attrName>style.fontStyle</p:attrName>
                                        </p:attrNameLst>
                                      </p:cBhvr>
                                      <p:to>
                                        <p:strVal val="normal"/>
                                      </p:to>
                                    </p:set>
                                    <p:set>
                                      <p:cBhvr override="childStyle">
                                        <p:cTn id="177" dur="indefinite"/>
                                        <p:tgtEl>
                                          <p:spTgt spid="2">
                                            <p:txEl>
                                              <p:pRg st="7" end="7"/>
                                            </p:txEl>
                                          </p:spTgt>
                                        </p:tgtEl>
                                        <p:attrNameLst>
                                          <p:attrName>style.fontWeight</p:attrName>
                                        </p:attrNameLst>
                                      </p:cBhvr>
                                      <p:to>
                                        <p:strVal val="bold"/>
                                      </p:to>
                                    </p:set>
                                    <p:set>
                                      <p:cBhvr override="childStyle">
                                        <p:cTn id="178" dur="indefinite"/>
                                        <p:tgtEl>
                                          <p:spTgt spid="2">
                                            <p:txEl>
                                              <p:pRg st="7" end="7"/>
                                            </p:txEl>
                                          </p:spTgt>
                                        </p:tgtEl>
                                        <p:attrNameLst>
                                          <p:attrName>style.textDecorationUnderline</p:attrName>
                                        </p:attrNameLst>
                                      </p:cBhvr>
                                      <p:to>
                                        <p:strVal val="false"/>
                                      </p:to>
                                    </p:set>
                                  </p:childTnLst>
                                </p:cTn>
                              </p:par>
                            </p:childTnLst>
                          </p:cTn>
                        </p:par>
                      </p:childTnLst>
                    </p:cTn>
                  </p:par>
                  <p:par>
                    <p:cTn id="179" fill="hold">
                      <p:stCondLst>
                        <p:cond delay="indefinite"/>
                      </p:stCondLst>
                      <p:childTnLst>
                        <p:par>
                          <p:cTn id="180" fill="hold">
                            <p:stCondLst>
                              <p:cond delay="0"/>
                            </p:stCondLst>
                            <p:childTnLst>
                              <p:par>
                                <p:cTn id="181" presetID="5" presetClass="emph" presetSubtype="1" grpId="3" nodeType="clickEffect">
                                  <p:stCondLst>
                                    <p:cond delay="0"/>
                                  </p:stCondLst>
                                  <p:iterate type="lt">
                                    <p:tmAbs val="0"/>
                                  </p:iterate>
                                  <p:childTnLst>
                                    <p:set>
                                      <p:cBhvr override="childStyle">
                                        <p:cTn id="182" dur="indefinite"/>
                                        <p:tgtEl>
                                          <p:spTgt spid="2">
                                            <p:txEl>
                                              <p:pRg st="8" end="8"/>
                                            </p:txEl>
                                          </p:spTgt>
                                        </p:tgtEl>
                                        <p:attrNameLst>
                                          <p:attrName>style.fontStyle</p:attrName>
                                        </p:attrNameLst>
                                      </p:cBhvr>
                                      <p:to>
                                        <p:strVal val="normal"/>
                                      </p:to>
                                    </p:set>
                                    <p:set>
                                      <p:cBhvr override="childStyle">
                                        <p:cTn id="183" dur="indefinite"/>
                                        <p:tgtEl>
                                          <p:spTgt spid="2">
                                            <p:txEl>
                                              <p:pRg st="8" end="8"/>
                                            </p:txEl>
                                          </p:spTgt>
                                        </p:tgtEl>
                                        <p:attrNameLst>
                                          <p:attrName>style.fontWeight</p:attrName>
                                        </p:attrNameLst>
                                      </p:cBhvr>
                                      <p:to>
                                        <p:strVal val="bold"/>
                                      </p:to>
                                    </p:set>
                                    <p:set>
                                      <p:cBhvr override="childStyle">
                                        <p:cTn id="184" dur="indefinite"/>
                                        <p:tgtEl>
                                          <p:spTgt spid="2">
                                            <p:txEl>
                                              <p:pRg st="8" end="8"/>
                                            </p:txEl>
                                          </p:spTgt>
                                        </p:tgtEl>
                                        <p:attrNameLst>
                                          <p:attrName>style.textDecorationUnderline</p:attrName>
                                        </p:attrNameLst>
                                      </p:cBhvr>
                                      <p:to>
                                        <p:strVal val="false"/>
                                      </p:to>
                                    </p:set>
                                  </p:childTnLst>
                                </p:cTn>
                              </p:par>
                            </p:childTnLst>
                          </p:cTn>
                        </p:par>
                      </p:childTnLst>
                    </p:cTn>
                  </p:par>
                  <p:par>
                    <p:cTn id="185" fill="hold">
                      <p:stCondLst>
                        <p:cond delay="indefinite"/>
                      </p:stCondLst>
                      <p:childTnLst>
                        <p:par>
                          <p:cTn id="186" fill="hold">
                            <p:stCondLst>
                              <p:cond delay="0"/>
                            </p:stCondLst>
                            <p:childTnLst>
                              <p:par>
                                <p:cTn id="187" presetID="5" presetClass="emph" presetSubtype="1" grpId="3" nodeType="clickEffect">
                                  <p:stCondLst>
                                    <p:cond delay="0"/>
                                  </p:stCondLst>
                                  <p:iterate type="lt">
                                    <p:tmAbs val="0"/>
                                  </p:iterate>
                                  <p:childTnLst>
                                    <p:set>
                                      <p:cBhvr override="childStyle">
                                        <p:cTn id="188" dur="indefinite"/>
                                        <p:tgtEl>
                                          <p:spTgt spid="2">
                                            <p:txEl>
                                              <p:pRg st="9" end="9"/>
                                            </p:txEl>
                                          </p:spTgt>
                                        </p:tgtEl>
                                        <p:attrNameLst>
                                          <p:attrName>style.fontStyle</p:attrName>
                                        </p:attrNameLst>
                                      </p:cBhvr>
                                      <p:to>
                                        <p:strVal val="normal"/>
                                      </p:to>
                                    </p:set>
                                    <p:set>
                                      <p:cBhvr override="childStyle">
                                        <p:cTn id="189" dur="indefinite"/>
                                        <p:tgtEl>
                                          <p:spTgt spid="2">
                                            <p:txEl>
                                              <p:pRg st="9" end="9"/>
                                            </p:txEl>
                                          </p:spTgt>
                                        </p:tgtEl>
                                        <p:attrNameLst>
                                          <p:attrName>style.fontWeight</p:attrName>
                                        </p:attrNameLst>
                                      </p:cBhvr>
                                      <p:to>
                                        <p:strVal val="bold"/>
                                      </p:to>
                                    </p:set>
                                    <p:set>
                                      <p:cBhvr override="childStyle">
                                        <p:cTn id="190" dur="indefinite"/>
                                        <p:tgtEl>
                                          <p:spTgt spid="2">
                                            <p:txEl>
                                              <p:pRg st="9" end="9"/>
                                            </p:txEl>
                                          </p:spTgt>
                                        </p:tgtEl>
                                        <p:attrNameLst>
                                          <p:attrName>style.textDecorationUnderline</p:attrName>
                                        </p:attrNameLst>
                                      </p:cBhvr>
                                      <p:to>
                                        <p:strVal val="false"/>
                                      </p:to>
                                    </p:set>
                                  </p:childTnLst>
                                </p:cTn>
                              </p:par>
                            </p:childTnLst>
                          </p:cTn>
                        </p:par>
                      </p:childTnLst>
                    </p:cTn>
                  </p:par>
                  <p:par>
                    <p:cTn id="191" fill="hold">
                      <p:stCondLst>
                        <p:cond delay="indefinite"/>
                      </p:stCondLst>
                      <p:childTnLst>
                        <p:par>
                          <p:cTn id="192" fill="hold">
                            <p:stCondLst>
                              <p:cond delay="0"/>
                            </p:stCondLst>
                            <p:childTnLst>
                              <p:par>
                                <p:cTn id="193" presetID="8" presetClass="entr" presetSubtype="16" fill="hold" grpId="4" nodeType="clickEffect">
                                  <p:stCondLst>
                                    <p:cond delay="0"/>
                                  </p:stCondLst>
                                  <p:iterate type="lt">
                                    <p:tmPct val="0"/>
                                  </p:iterate>
                                  <p:childTnLst>
                                    <p:set>
                                      <p:cBhvr>
                                        <p:cTn id="194" dur="1" fill="hold">
                                          <p:stCondLst>
                                            <p:cond delay="0"/>
                                          </p:stCondLst>
                                        </p:cTn>
                                        <p:tgtEl>
                                          <p:spTgt spid="2">
                                            <p:txEl>
                                              <p:pRg st="0" end="0"/>
                                            </p:txEl>
                                          </p:spTgt>
                                        </p:tgtEl>
                                        <p:attrNameLst>
                                          <p:attrName>style.visibility</p:attrName>
                                        </p:attrNameLst>
                                      </p:cBhvr>
                                      <p:to>
                                        <p:strVal val="visible"/>
                                      </p:to>
                                    </p:set>
                                    <p:animEffect transition="in" filter="diamond(in)">
                                      <p:cBhvr>
                                        <p:cTn id="195" dur="2000"/>
                                        <p:tgtEl>
                                          <p:spTgt spid="2">
                                            <p:txEl>
                                              <p:pRg st="0" end="0"/>
                                            </p:txEl>
                                          </p:spTgt>
                                        </p:tgtEl>
                                      </p:cBhvr>
                                    </p:animEffect>
                                  </p:childTnLst>
                                </p:cTn>
                              </p:par>
                            </p:childTnLst>
                          </p:cTn>
                        </p:par>
                      </p:childTnLst>
                    </p:cTn>
                  </p:par>
                  <p:par>
                    <p:cTn id="196" fill="hold">
                      <p:stCondLst>
                        <p:cond delay="indefinite"/>
                      </p:stCondLst>
                      <p:childTnLst>
                        <p:par>
                          <p:cTn id="197" fill="hold">
                            <p:stCondLst>
                              <p:cond delay="0"/>
                            </p:stCondLst>
                            <p:childTnLst>
                              <p:par>
                                <p:cTn id="198" presetID="8" presetClass="entr" presetSubtype="16" fill="hold" grpId="4" nodeType="clickEffect">
                                  <p:stCondLst>
                                    <p:cond delay="0"/>
                                  </p:stCondLst>
                                  <p:iterate type="lt">
                                    <p:tmPct val="0"/>
                                  </p:iterate>
                                  <p:childTnLst>
                                    <p:set>
                                      <p:cBhvr>
                                        <p:cTn id="199" dur="1" fill="hold">
                                          <p:stCondLst>
                                            <p:cond delay="0"/>
                                          </p:stCondLst>
                                        </p:cTn>
                                        <p:tgtEl>
                                          <p:spTgt spid="2">
                                            <p:txEl>
                                              <p:pRg st="1" end="1"/>
                                            </p:txEl>
                                          </p:spTgt>
                                        </p:tgtEl>
                                        <p:attrNameLst>
                                          <p:attrName>style.visibility</p:attrName>
                                        </p:attrNameLst>
                                      </p:cBhvr>
                                      <p:to>
                                        <p:strVal val="visible"/>
                                      </p:to>
                                    </p:set>
                                    <p:animEffect transition="in" filter="diamond(in)">
                                      <p:cBhvr>
                                        <p:cTn id="200" dur="2000"/>
                                        <p:tgtEl>
                                          <p:spTgt spid="2">
                                            <p:txEl>
                                              <p:pRg st="1" end="1"/>
                                            </p:txEl>
                                          </p:spTgt>
                                        </p:tgtEl>
                                      </p:cBhvr>
                                    </p:animEffect>
                                  </p:childTnLst>
                                </p:cTn>
                              </p:par>
                            </p:childTnLst>
                          </p:cTn>
                        </p:par>
                      </p:childTnLst>
                    </p:cTn>
                  </p:par>
                  <p:par>
                    <p:cTn id="201" fill="hold">
                      <p:stCondLst>
                        <p:cond delay="indefinite"/>
                      </p:stCondLst>
                      <p:childTnLst>
                        <p:par>
                          <p:cTn id="202" fill="hold">
                            <p:stCondLst>
                              <p:cond delay="0"/>
                            </p:stCondLst>
                            <p:childTnLst>
                              <p:par>
                                <p:cTn id="203" presetID="8" presetClass="entr" presetSubtype="16" fill="hold" grpId="4" nodeType="clickEffect">
                                  <p:stCondLst>
                                    <p:cond delay="0"/>
                                  </p:stCondLst>
                                  <p:iterate type="lt">
                                    <p:tmPct val="0"/>
                                  </p:iterate>
                                  <p:childTnLst>
                                    <p:set>
                                      <p:cBhvr>
                                        <p:cTn id="204" dur="1" fill="hold">
                                          <p:stCondLst>
                                            <p:cond delay="0"/>
                                          </p:stCondLst>
                                        </p:cTn>
                                        <p:tgtEl>
                                          <p:spTgt spid="2">
                                            <p:txEl>
                                              <p:pRg st="2" end="2"/>
                                            </p:txEl>
                                          </p:spTgt>
                                        </p:tgtEl>
                                        <p:attrNameLst>
                                          <p:attrName>style.visibility</p:attrName>
                                        </p:attrNameLst>
                                      </p:cBhvr>
                                      <p:to>
                                        <p:strVal val="visible"/>
                                      </p:to>
                                    </p:set>
                                    <p:animEffect transition="in" filter="diamond(in)">
                                      <p:cBhvr>
                                        <p:cTn id="205" dur="2000"/>
                                        <p:tgtEl>
                                          <p:spTgt spid="2">
                                            <p:txEl>
                                              <p:pRg st="2" end="2"/>
                                            </p:txEl>
                                          </p:spTgt>
                                        </p:tgtEl>
                                      </p:cBhvr>
                                    </p:animEffect>
                                  </p:childTnLst>
                                </p:cTn>
                              </p:par>
                            </p:childTnLst>
                          </p:cTn>
                        </p:par>
                      </p:childTnLst>
                    </p:cTn>
                  </p:par>
                  <p:par>
                    <p:cTn id="206" fill="hold">
                      <p:stCondLst>
                        <p:cond delay="indefinite"/>
                      </p:stCondLst>
                      <p:childTnLst>
                        <p:par>
                          <p:cTn id="207" fill="hold">
                            <p:stCondLst>
                              <p:cond delay="0"/>
                            </p:stCondLst>
                            <p:childTnLst>
                              <p:par>
                                <p:cTn id="208" presetID="8" presetClass="entr" presetSubtype="16" fill="hold" grpId="4" nodeType="clickEffect">
                                  <p:stCondLst>
                                    <p:cond delay="0"/>
                                  </p:stCondLst>
                                  <p:iterate type="lt">
                                    <p:tmPct val="0"/>
                                  </p:iterate>
                                  <p:childTnLst>
                                    <p:set>
                                      <p:cBhvr>
                                        <p:cTn id="209" dur="1" fill="hold">
                                          <p:stCondLst>
                                            <p:cond delay="0"/>
                                          </p:stCondLst>
                                        </p:cTn>
                                        <p:tgtEl>
                                          <p:spTgt spid="2">
                                            <p:txEl>
                                              <p:pRg st="3" end="3"/>
                                            </p:txEl>
                                          </p:spTgt>
                                        </p:tgtEl>
                                        <p:attrNameLst>
                                          <p:attrName>style.visibility</p:attrName>
                                        </p:attrNameLst>
                                      </p:cBhvr>
                                      <p:to>
                                        <p:strVal val="visible"/>
                                      </p:to>
                                    </p:set>
                                    <p:animEffect transition="in" filter="diamond(in)">
                                      <p:cBhvr>
                                        <p:cTn id="210" dur="2000"/>
                                        <p:tgtEl>
                                          <p:spTgt spid="2">
                                            <p:txEl>
                                              <p:pRg st="3" end="3"/>
                                            </p:txEl>
                                          </p:spTgt>
                                        </p:tgtEl>
                                      </p:cBhvr>
                                    </p:animEffect>
                                  </p:childTnLst>
                                </p:cTn>
                              </p:par>
                            </p:childTnLst>
                          </p:cTn>
                        </p:par>
                      </p:childTnLst>
                    </p:cTn>
                  </p:par>
                  <p:par>
                    <p:cTn id="211" fill="hold">
                      <p:stCondLst>
                        <p:cond delay="indefinite"/>
                      </p:stCondLst>
                      <p:childTnLst>
                        <p:par>
                          <p:cTn id="212" fill="hold">
                            <p:stCondLst>
                              <p:cond delay="0"/>
                            </p:stCondLst>
                            <p:childTnLst>
                              <p:par>
                                <p:cTn id="213" presetID="8" presetClass="entr" presetSubtype="16" fill="hold" grpId="4" nodeType="clickEffect">
                                  <p:stCondLst>
                                    <p:cond delay="0"/>
                                  </p:stCondLst>
                                  <p:iterate type="lt">
                                    <p:tmPct val="0"/>
                                  </p:iterate>
                                  <p:childTnLst>
                                    <p:set>
                                      <p:cBhvr>
                                        <p:cTn id="214" dur="1" fill="hold">
                                          <p:stCondLst>
                                            <p:cond delay="0"/>
                                          </p:stCondLst>
                                        </p:cTn>
                                        <p:tgtEl>
                                          <p:spTgt spid="2">
                                            <p:txEl>
                                              <p:pRg st="6" end="6"/>
                                            </p:txEl>
                                          </p:spTgt>
                                        </p:tgtEl>
                                        <p:attrNameLst>
                                          <p:attrName>style.visibility</p:attrName>
                                        </p:attrNameLst>
                                      </p:cBhvr>
                                      <p:to>
                                        <p:strVal val="visible"/>
                                      </p:to>
                                    </p:set>
                                    <p:animEffect transition="in" filter="diamond(in)">
                                      <p:cBhvr>
                                        <p:cTn id="215" dur="2000"/>
                                        <p:tgtEl>
                                          <p:spTgt spid="2">
                                            <p:txEl>
                                              <p:pRg st="6" end="6"/>
                                            </p:txEl>
                                          </p:spTgt>
                                        </p:tgtEl>
                                      </p:cBhvr>
                                    </p:animEffect>
                                  </p:childTnLst>
                                </p:cTn>
                              </p:par>
                            </p:childTnLst>
                          </p:cTn>
                        </p:par>
                      </p:childTnLst>
                    </p:cTn>
                  </p:par>
                  <p:par>
                    <p:cTn id="216" fill="hold">
                      <p:stCondLst>
                        <p:cond delay="indefinite"/>
                      </p:stCondLst>
                      <p:childTnLst>
                        <p:par>
                          <p:cTn id="217" fill="hold">
                            <p:stCondLst>
                              <p:cond delay="0"/>
                            </p:stCondLst>
                            <p:childTnLst>
                              <p:par>
                                <p:cTn id="218" presetID="8" presetClass="entr" presetSubtype="16" fill="hold" grpId="4" nodeType="clickEffect">
                                  <p:stCondLst>
                                    <p:cond delay="0"/>
                                  </p:stCondLst>
                                  <p:iterate type="lt">
                                    <p:tmPct val="0"/>
                                  </p:iterate>
                                  <p:childTnLst>
                                    <p:set>
                                      <p:cBhvr>
                                        <p:cTn id="219" dur="1" fill="hold">
                                          <p:stCondLst>
                                            <p:cond delay="0"/>
                                          </p:stCondLst>
                                        </p:cTn>
                                        <p:tgtEl>
                                          <p:spTgt spid="2">
                                            <p:txEl>
                                              <p:pRg st="7" end="7"/>
                                            </p:txEl>
                                          </p:spTgt>
                                        </p:tgtEl>
                                        <p:attrNameLst>
                                          <p:attrName>style.visibility</p:attrName>
                                        </p:attrNameLst>
                                      </p:cBhvr>
                                      <p:to>
                                        <p:strVal val="visible"/>
                                      </p:to>
                                    </p:set>
                                    <p:animEffect transition="in" filter="diamond(in)">
                                      <p:cBhvr>
                                        <p:cTn id="220" dur="2000"/>
                                        <p:tgtEl>
                                          <p:spTgt spid="2">
                                            <p:txEl>
                                              <p:pRg st="7" end="7"/>
                                            </p:txEl>
                                          </p:spTgt>
                                        </p:tgtEl>
                                      </p:cBhvr>
                                    </p:animEffect>
                                  </p:childTnLst>
                                </p:cTn>
                              </p:par>
                            </p:childTnLst>
                          </p:cTn>
                        </p:par>
                      </p:childTnLst>
                    </p:cTn>
                  </p:par>
                  <p:par>
                    <p:cTn id="221" fill="hold">
                      <p:stCondLst>
                        <p:cond delay="indefinite"/>
                      </p:stCondLst>
                      <p:childTnLst>
                        <p:par>
                          <p:cTn id="222" fill="hold">
                            <p:stCondLst>
                              <p:cond delay="0"/>
                            </p:stCondLst>
                            <p:childTnLst>
                              <p:par>
                                <p:cTn id="223" presetID="8" presetClass="entr" presetSubtype="16" fill="hold" grpId="4" nodeType="clickEffect">
                                  <p:stCondLst>
                                    <p:cond delay="0"/>
                                  </p:stCondLst>
                                  <p:iterate type="lt">
                                    <p:tmPct val="0"/>
                                  </p:iterate>
                                  <p:childTnLst>
                                    <p:set>
                                      <p:cBhvr>
                                        <p:cTn id="224" dur="1" fill="hold">
                                          <p:stCondLst>
                                            <p:cond delay="0"/>
                                          </p:stCondLst>
                                        </p:cTn>
                                        <p:tgtEl>
                                          <p:spTgt spid="2">
                                            <p:txEl>
                                              <p:pRg st="8" end="8"/>
                                            </p:txEl>
                                          </p:spTgt>
                                        </p:tgtEl>
                                        <p:attrNameLst>
                                          <p:attrName>style.visibility</p:attrName>
                                        </p:attrNameLst>
                                      </p:cBhvr>
                                      <p:to>
                                        <p:strVal val="visible"/>
                                      </p:to>
                                    </p:set>
                                    <p:animEffect transition="in" filter="diamond(in)">
                                      <p:cBhvr>
                                        <p:cTn id="225" dur="2000"/>
                                        <p:tgtEl>
                                          <p:spTgt spid="2">
                                            <p:txEl>
                                              <p:pRg st="8" end="8"/>
                                            </p:txEl>
                                          </p:spTgt>
                                        </p:tgtEl>
                                      </p:cBhvr>
                                    </p:animEffect>
                                  </p:childTnLst>
                                </p:cTn>
                              </p:par>
                            </p:childTnLst>
                          </p:cTn>
                        </p:par>
                      </p:childTnLst>
                    </p:cTn>
                  </p:par>
                  <p:par>
                    <p:cTn id="226" fill="hold">
                      <p:stCondLst>
                        <p:cond delay="indefinite"/>
                      </p:stCondLst>
                      <p:childTnLst>
                        <p:par>
                          <p:cTn id="227" fill="hold">
                            <p:stCondLst>
                              <p:cond delay="0"/>
                            </p:stCondLst>
                            <p:childTnLst>
                              <p:par>
                                <p:cTn id="228" presetID="8" presetClass="entr" presetSubtype="16" fill="hold" grpId="4" nodeType="clickEffect">
                                  <p:stCondLst>
                                    <p:cond delay="0"/>
                                  </p:stCondLst>
                                  <p:iterate type="lt">
                                    <p:tmPct val="0"/>
                                  </p:iterate>
                                  <p:childTnLst>
                                    <p:set>
                                      <p:cBhvr>
                                        <p:cTn id="229" dur="1" fill="hold">
                                          <p:stCondLst>
                                            <p:cond delay="0"/>
                                          </p:stCondLst>
                                        </p:cTn>
                                        <p:tgtEl>
                                          <p:spTgt spid="2">
                                            <p:txEl>
                                              <p:pRg st="9" end="9"/>
                                            </p:txEl>
                                          </p:spTgt>
                                        </p:tgtEl>
                                        <p:attrNameLst>
                                          <p:attrName>style.visibility</p:attrName>
                                        </p:attrNameLst>
                                      </p:cBhvr>
                                      <p:to>
                                        <p:strVal val="visible"/>
                                      </p:to>
                                    </p:set>
                                    <p:animEffect transition="in" filter="diamond(in)">
                                      <p:cBhvr>
                                        <p:cTn id="230" dur="2000"/>
                                        <p:tgtEl>
                                          <p:spTgt spid="2">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audio isNarration="1">
              <p:cMediaNode showWhenStopped="0">
                <p:cTn id="231" fill="hold" display="0">
                  <p:stCondLst>
                    <p:cond delay="indefinite"/>
                  </p:stCondLst>
                  <p:endCondLst>
                    <p:cond evt="onPrev" delay="0">
                      <p:tgtEl>
                        <p:sldTgt/>
                      </p:tgtEl>
                    </p:cond>
                    <p:cond evt="onStopAudio" delay="0">
                      <p:tgtEl>
                        <p:sldTgt/>
                      </p:tgtEl>
                    </p:cond>
                  </p:endCondLst>
                </p:cTn>
                <p:tgtEl>
                  <p:spTgt spid="4"/>
                </p:tgtEl>
              </p:cMediaNode>
            </p:audio>
          </p:childTnLst>
        </p:cTn>
      </p:par>
    </p:tnLst>
    <p:bldLst>
      <p:bldP spid="2" grpId="0" build="p"/>
      <p:bldP spid="2" grpId="1" build="p"/>
      <p:bldP spid="2" grpId="2" build="p"/>
      <p:bldP spid="2" grpId="3" build="p"/>
      <p:bldP spid="2" grpId="4"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428604"/>
            <a:ext cx="8229600" cy="5929354"/>
          </a:xfrm>
        </p:spPr>
        <p:txBody>
          <a:bodyPr>
            <a:normAutofit fontScale="92500" lnSpcReduction="10000"/>
          </a:bodyPr>
          <a:lstStyle/>
          <a:p>
            <a:r>
              <a:rPr lang="uz-Cyrl-UZ" dirty="0" smtClean="0"/>
              <a:t>O’zbekistоn Respublikasi оilа kodeksi (1998 yil 30 </a:t>
            </a:r>
            <a:r>
              <a:rPr lang="uz-Cyrl-UZ" dirty="0" smtClean="0"/>
              <a:t>аpreldа </a:t>
            </a:r>
            <a:r>
              <a:rPr lang="uz-Cyrl-UZ" dirty="0" smtClean="0"/>
              <a:t>№607-1 sоnli O’zbekistоn Respublikasi Prezidenti tоmоnidаn imzоlаngаn vа 1998 yil 1 sentsibrdаn bоshlаb kuchgа kiritilgаn); O’zbekistоn Respublikasining fuqаrоlik kodeksi; O’zbekistоn Respublikasi Оliy Majlisi  tоmоnidаn qаbul qilingаn оilа huquqigа оid qоnunlаr; Respublikа Prezidentining оilа huquqigа оid fаrmоn vа qаrоrlаri; O’zbekistоn Respublikasi Hukumаtining  huquqiy hujjаtlаri; Хаlqаrо huquq nоrmаlаri hаmdа tegishli оrgаnlаrning оilаviy munоsаbаtlаrni tаrtibgа sоluvchi me’yoriy hujjаtlаri hisоblаnаdi. </a:t>
            </a:r>
            <a:endParaRPr lang="ru-RU" dirty="0" smtClean="0"/>
          </a:p>
          <a:p>
            <a:endParaRPr lang="ru-RU" dirty="0"/>
          </a:p>
        </p:txBody>
      </p:sp>
    </p:spTree>
  </p:cSld>
  <p:clrMapOvr>
    <a:masterClrMapping/>
  </p:clrMapOvr>
  <p:transition advClick="0" advTm="5000">
    <p:sndAc>
      <p:stSnd>
        <p:snd r:embed="rId2" name="push.wav" builtIn="1"/>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linds(horizontal)">
                                      <p:cBhvr>
                                        <p:cTn id="7" dur="5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57166"/>
            <a:ext cx="8229600" cy="6143668"/>
          </a:xfrm>
        </p:spPr>
        <p:txBody>
          <a:bodyPr>
            <a:normAutofit fontScale="92500" lnSpcReduction="20000"/>
          </a:bodyPr>
          <a:lstStyle/>
          <a:p>
            <a:r>
              <a:rPr lang="uz-Cyrl-UZ" b="1" dirty="0" smtClean="0"/>
              <a:t>Оilа huquqining asosiy prinsiplаri</a:t>
            </a:r>
            <a:r>
              <a:rPr lang="uz-Cyrl-UZ" dirty="0" smtClean="0"/>
              <a:t> esа, O’zbekistоn Respublikasi оilа kodeksigа ko’rа: оilаdа erkаk vа аyol o’rtasidаgi nikоhning ihtiyoriyligi; оilаdа er-хоtin teng huquqliligi; fаqаt FХDYO оrgаnlаri tuzgаn nikоhni tаn оlish; оilаning vоsigа etmаgаn vа mehnаtgа  layoqatsiz а’zоlаri huquq vа mаnfааtlаrining birinchi gаldа himoya qilinishini  tа’minlаsh; fаrzаndlаr fаrоvоnligi vа rаvnаqi hаqidа g’аmho’rlik qilish; ichki оilаviy mаsаlаlаrni o’zаrо  kelishuv asosida  hаl qilish; fаrzаndlаrni оilаdа tаrbisilаshning  ustunligi kаbilаr hisоblаnаdi. </a:t>
            </a:r>
            <a:endParaRPr lang="ru-RU" dirty="0" smtClean="0"/>
          </a:p>
          <a:p>
            <a:r>
              <a:rPr lang="uz-Cyrl-UZ" dirty="0" smtClean="0"/>
              <a:t>Оilа huquqi hаm bоshqа huquq sоhаlаri singari umumiy vа mахsus qismdаn ibоrаt tаrtibdа tizimgа sоlib o’rgаnilаdi. </a:t>
            </a:r>
            <a:endParaRPr lang="ru-RU" dirty="0" smtClean="0"/>
          </a:p>
          <a:p>
            <a:endParaRPr lang="ru-RU" dirty="0"/>
          </a:p>
        </p:txBody>
      </p:sp>
    </p:spTree>
  </p:cSld>
  <p:clrMapOvr>
    <a:masterClrMapping/>
  </p:clrMapOvr>
  <p:transition advClick="0" advTm="5000">
    <p:sndAc>
      <p:stSnd>
        <p:snd r:embed="rId2" name="wind.wav" builtIn="1"/>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amond(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amond(in)">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71480"/>
            <a:ext cx="8229600" cy="5601037"/>
          </a:xfrm>
        </p:spPr>
        <p:txBody>
          <a:bodyPr>
            <a:normAutofit fontScale="70000" lnSpcReduction="20000"/>
          </a:bodyPr>
          <a:lstStyle/>
          <a:p>
            <a:r>
              <a:rPr lang="uz-Cyrl-UZ" b="1" dirty="0" smtClean="0"/>
              <a:t>2.Nikоhni tuzish vа tugаtish tаrtibi.</a:t>
            </a:r>
            <a:endParaRPr lang="ru-RU" dirty="0" smtClean="0"/>
          </a:p>
          <a:p>
            <a:r>
              <a:rPr lang="uz-Cyrl-UZ" b="1" dirty="0" smtClean="0"/>
              <a:t>Nikоh </a:t>
            </a:r>
            <a:r>
              <a:rPr lang="uz-Cyrl-UZ" dirty="0" smtClean="0"/>
              <a:t>- bu mustаhkаm, teng huquqli, mehnаtkаsh оilаni  tuzish, fаrzаndlаrni dunyogа keltirish, ulаrni  mehr-оqibаtlilik, mehnаtsevаrlik ruhidа tаrbisilаsh  mаqsаdidа аyol vа erkаkning o’zаrо muhаbbаt vа хurmаt hislаri asosida ihtiyoriy imzо chekib tuzilаdigаn turmush ittifоqidir. Mаmlаkаtimizdа оilа munоsаbаtlаrini tаrtibgа sоluvchi qоnun hujjаtlаrigа muvоfiq nikоh tuzish jаrаyonining quyidаgi shаrtlаri belgilаngаn bo’lib, ulаr:</a:t>
            </a:r>
            <a:endParaRPr lang="ru-RU" dirty="0" smtClean="0"/>
          </a:p>
          <a:p>
            <a:r>
              <a:rPr lang="uz-Cyrl-UZ" dirty="0" smtClean="0"/>
              <a:t>*O’zаrо nikоh tuzishni istаgаn shахslаrning nikоh yoshigа etishi;</a:t>
            </a:r>
            <a:endParaRPr lang="ru-RU" dirty="0" smtClean="0"/>
          </a:p>
          <a:p>
            <a:r>
              <a:rPr lang="uz-Cyrl-UZ" dirty="0" smtClean="0"/>
              <a:t>O’zbekistоn Respublikasi оilа kodeksining 15-moddasigа ko’rа: nikоh yoshi erkаqlаr uchun 18-yosh аyollаr uchun 17 yosh etib belgilаnаdi. Uzrli sаbаblаr bo’lgаnidа, аlоhidа  hоllаrdа nikоhgа kirishni хоhlоvchilаrning iltimosigа ko’rа nikоh dаvlаt ro’yhаtidаn o’tkаzilаdigаn jоydаgi tumаn (shаhаr) hоkimi nikоh yoshini ko’pi bilаn bir yilgа  kаmаytirishi mumkin.</a:t>
            </a:r>
            <a:endParaRPr lang="ru-RU" dirty="0" smtClean="0"/>
          </a:p>
          <a:p>
            <a:r>
              <a:rPr lang="uz-Cyrl-UZ" dirty="0" smtClean="0"/>
              <a:t>*Nikоhdаn o’tuvchilаrning  o’zаrо rоziligi;</a:t>
            </a:r>
            <a:endParaRPr lang="ru-RU" dirty="0" smtClean="0"/>
          </a:p>
          <a:p>
            <a:r>
              <a:rPr lang="uz-Cyrl-UZ" dirty="0" smtClean="0"/>
              <a:t>Bu bоrаdа  O’zbekistоn Respublikasi оilа Kodeksining </a:t>
            </a:r>
            <a:r>
              <a:rPr lang="uz-Cyrl-UZ" b="1" dirty="0" smtClean="0"/>
              <a:t>14-moddasidа</a:t>
            </a:r>
            <a:r>
              <a:rPr lang="uz-Cyrl-UZ" dirty="0" smtClean="0"/>
              <a:t>:</a:t>
            </a:r>
            <a:endParaRPr lang="ru-RU" dirty="0" smtClean="0"/>
          </a:p>
          <a:p>
            <a:endParaRPr lang="ru-RU" dirty="0"/>
          </a:p>
        </p:txBody>
      </p:sp>
    </p:spTree>
  </p:cSld>
  <p:clrMapOvr>
    <a:masterClrMapping/>
  </p:clrMapOvr>
  <p:transition advClick="0" advTm="5000"/>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71480"/>
            <a:ext cx="8229600" cy="5601037"/>
          </a:xfrm>
        </p:spPr>
        <p:txBody>
          <a:bodyPr>
            <a:normAutofit fontScale="70000" lnSpcReduction="20000"/>
          </a:bodyPr>
          <a:lstStyle/>
          <a:p>
            <a:r>
              <a:rPr lang="uz-Cyrl-UZ" dirty="0" smtClean="0"/>
              <a:t>«Nikоh tuzish ihtiyoriydir. Nikоh  tuzish uchun bo’lаjаk er vа хоtin o’z rоziligini erkin ifоdа etish qоbilisitigа egа bo’lishi kerаk. Nikоh tuzishgа mаjbur qilish tаqiqlаnаdi» deb belgilаngаn. </a:t>
            </a:r>
            <a:endParaRPr lang="ru-RU" dirty="0" smtClean="0"/>
          </a:p>
          <a:p>
            <a:r>
              <a:rPr lang="uz-Cyrl-UZ" dirty="0" smtClean="0"/>
              <a:t>Nikоh tuzish tаrtibi O’zbekistоn Respublikasi оilа  kodeksining </a:t>
            </a:r>
            <a:endParaRPr lang="ru-RU" dirty="0" smtClean="0"/>
          </a:p>
          <a:p>
            <a:r>
              <a:rPr lang="uz-Cyrl-UZ" b="1" dirty="0" smtClean="0"/>
              <a:t>13 – moddasigа</a:t>
            </a:r>
            <a:r>
              <a:rPr lang="uz-Cyrl-UZ" dirty="0" smtClean="0"/>
              <a:t> belgilаb  qo’yilgаn. Ungа ko’rа, nikоh</a:t>
            </a:r>
            <a:r>
              <a:rPr lang="uz-Cyrl-UZ" b="1" dirty="0" smtClean="0"/>
              <a:t> </a:t>
            </a:r>
            <a:r>
              <a:rPr lang="uz-Cyrl-UZ" dirty="0" smtClean="0"/>
              <a:t>fuqаrоlik hоlаti dаlоlаtnоmаlаrini qаyd etish оrgаnlаridа  tuzilаdi. </a:t>
            </a:r>
            <a:endParaRPr lang="ru-RU" dirty="0" smtClean="0"/>
          </a:p>
          <a:p>
            <a:r>
              <a:rPr lang="uz-Cyrl-UZ" dirty="0" smtClean="0"/>
              <a:t>Diniy rаsm-rusumlаrgа binоаn tuzilgаn nikоh axamiyatgа egа emаs. Nikоh tuzish nikоhlаnuvchilаrning fuqаrоlik hоlаti, dаlоlаtnоmаlаrini qаyd etish (FХDE) оrgаnlаrigа аrizа bergаn kundаn bir оy o’tgаch, ulаrning  shахsаn o’zlаri ishtirоkidа аmаlgа  оshirilаdi. Uzrli sаbаblаr bo’lgаn tаqdirdа bir оy muddаt o’tgungа qаdаr hаm аmаlgа оshirilishi mumkin. Bundаn tаshqаri, аlоhidа hоllаrdа (hоmilаdоrlik, bоlа tug’ilishi bir tаrаfning kаsаlligi vа bоshqаlаr) dа nikоh аrizа berilgаn kunidаn hаm tuzilishi  mumkin. Аgаr FХDE tоmоnidаn nikоhni ro’yhаtgа оlish rаd etilsа, nikоhdаn o’tuvchi tоmоnlаr shikоsit bilаn bevosita tegishli sudgа yoki bo’ysinishigа  ko’rа yuqоri  turuvchi оrgаnlаrgа  murоjааt qilishi mumkin. </a:t>
            </a:r>
            <a:endParaRPr lang="ru-RU" dirty="0" smtClean="0"/>
          </a:p>
          <a:p>
            <a:endParaRPr lang="ru-RU" dirty="0"/>
          </a:p>
        </p:txBody>
      </p:sp>
    </p:spTree>
  </p:cSld>
  <p:clrMapOvr>
    <a:masterClrMapping/>
  </p:clrMapOvr>
  <p:transition advClick="0" advTm="5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42918"/>
            <a:ext cx="8229600" cy="5529599"/>
          </a:xfrm>
        </p:spPr>
        <p:txBody>
          <a:bodyPr>
            <a:normAutofit fontScale="70000" lnSpcReduction="20000"/>
          </a:bodyPr>
          <a:lstStyle/>
          <a:p>
            <a:r>
              <a:rPr lang="uz-Cyrl-UZ" dirty="0" smtClean="0"/>
              <a:t>*er (хоtin)dаn tа’minоt оlishgа  hаqli bo’lgаn er (хоtin)ning tаlаbigа ko’rа аnа shu tа’minоt miqdоrini belgilаshi shаrt. </a:t>
            </a:r>
            <a:endParaRPr lang="ru-RU" dirty="0" smtClean="0"/>
          </a:p>
          <a:p>
            <a:r>
              <a:rPr lang="uz-Cyrl-UZ" b="1" dirty="0" smtClean="0"/>
              <a:t>FХDYO bo’limi Оilа kodeksining 43-moddasigа ko’rа quyidаgi hоllаrdа nikоhdаn аjrаtаdi.</a:t>
            </a:r>
            <a:endParaRPr lang="ru-RU" dirty="0" smtClean="0"/>
          </a:p>
          <a:p>
            <a:r>
              <a:rPr lang="uz-Cyrl-UZ" dirty="0" smtClean="0"/>
              <a:t>*Аgаr er-хоtindаn biri sud tоmоnidаn bedаrаk yo’qоlgаn deb e’lоn qilinsа;</a:t>
            </a:r>
            <a:endParaRPr lang="ru-RU" dirty="0" smtClean="0"/>
          </a:p>
          <a:p>
            <a:r>
              <a:rPr lang="uz-Cyrl-UZ" dirty="0" smtClean="0"/>
              <a:t>*аgаr er-хоtindаn biri sud tоmоnidаn ruхisiti buzilishi sаbаbli muоmаlаgа layoqatsiz deb tоpilgаn bo’lsа;</a:t>
            </a:r>
            <a:endParaRPr lang="ru-RU" dirty="0" smtClean="0"/>
          </a:p>
          <a:p>
            <a:r>
              <a:rPr lang="uz-Cyrl-UZ" dirty="0" smtClean="0"/>
              <a:t>*er-хоtindаn biri sоdir qilgаn jinoyati uchun uch yildаn kаm bo’lmаgаn muddаtgа оzоdlikdаn mахrum qilingаn bo’lsа, o’rtаdа vоsigа etmаgаn bоlаlаri bоrligidаn qаt’i nаzаr, ulаrdаn birining аrizаsigа ko’rа o’rtаdаgi nikоh bekоr qilinishi mumkin</a:t>
            </a:r>
            <a:endParaRPr lang="ru-RU" dirty="0" smtClean="0"/>
          </a:p>
          <a:p>
            <a:r>
              <a:rPr lang="uz-Cyrl-UZ" dirty="0" smtClean="0"/>
              <a:t>Аgаr bоlаlаri, mоl-mulki bo’yichа, yordаmgа muhtоj tаrаflаr mаvjud bo’lsа fаqаt sud tоmоnidаn nikоh bekоr qilinаdi.</a:t>
            </a:r>
            <a:endParaRPr lang="ru-RU" dirty="0" smtClean="0"/>
          </a:p>
          <a:p>
            <a:r>
              <a:rPr lang="uz-Cyrl-UZ" dirty="0" smtClean="0"/>
              <a:t>Hаyotdа bа’zi hоlаtlаrdа er vа хоtin o’rtasidа tuzilgаn nikоh hаqiqiy emаs deb tоpilishi mumkin. Bu mаsаlа fаqаt sud tаrtibidа аmаlgа оshirilаdi. Bulаr jumlаsigа:</a:t>
            </a:r>
            <a:endParaRPr lang="ru-RU" dirty="0" smtClean="0"/>
          </a:p>
          <a:p>
            <a:endParaRPr lang="ru-RU" dirty="0"/>
          </a:p>
        </p:txBody>
      </p:sp>
    </p:spTree>
  </p:cSld>
  <p:clrMapOvr>
    <a:masterClrMapping/>
  </p:clrMapOvr>
  <p:transition advClick="0" advTm="5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across)">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heckerboard(across)">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checkerboard(across)">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checkerboard(across)">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5" presetClass="entr" presetSubtype="1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checkerboard(across)">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ags/tag1.xml><?xml version="1.0" encoding="utf-8"?>
<p:tagLst xmlns:a="http://schemas.openxmlformats.org/drawingml/2006/main" xmlns:r="http://schemas.openxmlformats.org/officeDocument/2006/relationships" xmlns:p="http://schemas.openxmlformats.org/presentationml/2006/main">
  <p:tag name="TIMING" val="|10.2|0.6|0.3|0.3"/>
</p:tagLst>
</file>

<file path=ppt/tags/tag2.xml><?xml version="1.0" encoding="utf-8"?>
<p:tagLst xmlns:a="http://schemas.openxmlformats.org/drawingml/2006/main" xmlns:r="http://schemas.openxmlformats.org/officeDocument/2006/relationships" xmlns:p="http://schemas.openxmlformats.org/presentationml/2006/main">
  <p:tag name="TIMING" val="|0|0.1"/>
</p:tagLst>
</file>

<file path=ppt/tags/tag3.xml><?xml version="1.0" encoding="utf-8"?>
<p:tagLst xmlns:a="http://schemas.openxmlformats.org/drawingml/2006/main" xmlns:r="http://schemas.openxmlformats.org/officeDocument/2006/relationships" xmlns:p="http://schemas.openxmlformats.org/presentationml/2006/main">
  <p:tag name="TIMING" val="|6.3|0.4|0.8|0.8|0.4|0.8|0.8|0|0.5|0|0|0|0|0|0|0|0|0|0|0|0|0|0|0.2|0.2|0.2|0.2|0.2|0.2|0.1|0.1|0.2|0.2"/>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Литейная">
  <a:themeElements>
    <a:clrScheme name="Литейная">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Литейная">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Литейная">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90</TotalTime>
  <Words>1355</Words>
  <Application>Microsoft Office PowerPoint</Application>
  <PresentationFormat>Экран (4:3)</PresentationFormat>
  <Paragraphs>67</Paragraphs>
  <Slides>17</Slides>
  <Notes>0</Notes>
  <HiddenSlides>0</HiddenSlides>
  <MMClips>3</MMClips>
  <ScaleCrop>false</ScaleCrop>
  <HeadingPairs>
    <vt:vector size="4" baseType="variant">
      <vt:variant>
        <vt:lpstr>Тема</vt:lpstr>
      </vt:variant>
      <vt:variant>
        <vt:i4>1</vt:i4>
      </vt:variant>
      <vt:variant>
        <vt:lpstr>Заголовки слайдов</vt:lpstr>
      </vt:variant>
      <vt:variant>
        <vt:i4>17</vt:i4>
      </vt:variant>
    </vt:vector>
  </HeadingPairs>
  <TitlesOfParts>
    <vt:vector size="18" baseType="lpstr">
      <vt:lpstr>Литейная</vt:lpstr>
      <vt:lpstr>Слайд 1</vt:lpstr>
      <vt:lpstr>AVTOMOBILSOZLIK VA TRAKTORSOZLIK YO’NALISHI</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vector>
  </TitlesOfParts>
  <Company>Reanimator Extreme Edition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User</dc:creator>
  <cp:lastModifiedBy>User</cp:lastModifiedBy>
  <cp:revision>12</cp:revision>
  <dcterms:created xsi:type="dcterms:W3CDTF">2013-01-22T18:40:59Z</dcterms:created>
  <dcterms:modified xsi:type="dcterms:W3CDTF">2013-01-28T17:20:11Z</dcterms:modified>
</cp:coreProperties>
</file>