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A711891-B327-4F22-AF84-EC1A59CC8481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4E532B4-79CE-44C0-850D-2FA68A7F3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711891-B327-4F22-AF84-EC1A59CC8481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E532B4-79CE-44C0-850D-2FA68A7F3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A711891-B327-4F22-AF84-EC1A59CC8481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4E532B4-79CE-44C0-850D-2FA68A7F3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711891-B327-4F22-AF84-EC1A59CC8481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E532B4-79CE-44C0-850D-2FA68A7F3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A711891-B327-4F22-AF84-EC1A59CC8481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4E532B4-79CE-44C0-850D-2FA68A7F3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711891-B327-4F22-AF84-EC1A59CC8481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E532B4-79CE-44C0-850D-2FA68A7F3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711891-B327-4F22-AF84-EC1A59CC8481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E532B4-79CE-44C0-850D-2FA68A7F3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711891-B327-4F22-AF84-EC1A59CC8481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E532B4-79CE-44C0-850D-2FA68A7F3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A711891-B327-4F22-AF84-EC1A59CC8481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E532B4-79CE-44C0-850D-2FA68A7F3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711891-B327-4F22-AF84-EC1A59CC8481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E532B4-79CE-44C0-850D-2FA68A7F3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711891-B327-4F22-AF84-EC1A59CC8481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E532B4-79CE-44C0-850D-2FA68A7F39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A711891-B327-4F22-AF84-EC1A59CC8481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4E532B4-79CE-44C0-850D-2FA68A7F39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&#1040;&#1076;&#1084;&#1080;&#1085;&#1080;&#1089;&#1090;&#1088;&#1072;&#1090;&#1086;&#1088;\&#1056;&#1072;&#1073;&#1086;&#1095;&#1080;&#1081;%20&#1089;&#1090;&#1086;&#1083;\&#1064;&#1086;&#1089;&#1090;&#1072;&#1082;&#1086;&#1074;&#1080;&#1095;%20&#1084;&#1091;&#1089;.%20&#1080;&#1096;\Shostakovich,%20Symphony%20No.%205,Bernstein.wm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4572008"/>
            <a:ext cx="8058152" cy="1684339"/>
          </a:xfrm>
        </p:spPr>
        <p:txBody>
          <a:bodyPr/>
          <a:lstStyle/>
          <a:p>
            <a:r>
              <a:rPr lang="en-US" dirty="0" smtClean="0"/>
              <a:t>D. D. SHOSTAKOVICH</a:t>
            </a:r>
            <a:endParaRPr lang="ru-RU" dirty="0"/>
          </a:p>
        </p:txBody>
      </p:sp>
      <p:pic>
        <p:nvPicPr>
          <p:cNvPr id="1026" name="Picture 2" descr="C:\Documents and Settings\Администратор\Рабочий стол\asasasasasasasasasasasas\загруженно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8604"/>
            <a:ext cx="2910131" cy="442915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Dimitriy</a:t>
            </a:r>
            <a:r>
              <a:rPr lang="en-US" dirty="0" smtClean="0"/>
              <a:t> </a:t>
            </a:r>
            <a:r>
              <a:rPr lang="en-US" dirty="0" err="1" smtClean="0"/>
              <a:t>dimitrievich</a:t>
            </a:r>
            <a:r>
              <a:rPr lang="en-US" dirty="0" smtClean="0"/>
              <a:t> </a:t>
            </a:r>
            <a:r>
              <a:rPr lang="en-US" dirty="0" err="1" smtClean="0"/>
              <a:t>shostakovskiy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Dimitriy</a:t>
            </a:r>
            <a:r>
              <a:rPr lang="en-US" dirty="0" smtClean="0"/>
              <a:t> </a:t>
            </a:r>
            <a:r>
              <a:rPr lang="en-US" dirty="0" err="1" smtClean="0"/>
              <a:t>Dimitrievich</a:t>
            </a:r>
            <a:r>
              <a:rPr lang="en-US" dirty="0" smtClean="0"/>
              <a:t> </a:t>
            </a:r>
            <a:r>
              <a:rPr lang="en-US" dirty="0" err="1" smtClean="0"/>
              <a:t>Shostakovskiy</a:t>
            </a:r>
            <a:r>
              <a:rPr lang="en-US" dirty="0" smtClean="0"/>
              <a:t> (1906-1975) </a:t>
            </a:r>
            <a:r>
              <a:rPr lang="en-US" dirty="0" err="1" smtClean="0"/>
              <a:t>rus</a:t>
            </a:r>
            <a:r>
              <a:rPr lang="en-US" dirty="0" smtClean="0"/>
              <a:t> </a:t>
            </a:r>
            <a:r>
              <a:rPr lang="en-US" dirty="0" err="1" smtClean="0"/>
              <a:t>kompozitori</a:t>
            </a:r>
            <a:r>
              <a:rPr lang="en-US" dirty="0" smtClean="0"/>
              <a:t>, </a:t>
            </a:r>
            <a:r>
              <a:rPr lang="en-US" dirty="0" err="1" smtClean="0"/>
              <a:t>pedagog</a:t>
            </a:r>
            <a:r>
              <a:rPr lang="en-US" dirty="0" smtClean="0"/>
              <a:t>. 1906-yil 12-sentabrda </a:t>
            </a:r>
            <a:r>
              <a:rPr lang="en-US" dirty="0" err="1" smtClean="0"/>
              <a:t>Peterburg</a:t>
            </a:r>
            <a:r>
              <a:rPr lang="en-US" dirty="0" smtClean="0"/>
              <a:t> </a:t>
            </a:r>
            <a:r>
              <a:rPr lang="en-US" dirty="0" err="1" smtClean="0"/>
              <a:t>shahrida</a:t>
            </a:r>
            <a:r>
              <a:rPr lang="en-US" dirty="0" smtClean="0"/>
              <a:t> </a:t>
            </a:r>
            <a:r>
              <a:rPr lang="en-US" dirty="0" err="1" smtClean="0"/>
              <a:t>tug’ilgan</a:t>
            </a:r>
            <a:r>
              <a:rPr lang="en-US" dirty="0" smtClean="0"/>
              <a:t>. </a:t>
            </a:r>
            <a:r>
              <a:rPr lang="en-US" dirty="0" err="1" smtClean="0"/>
              <a:t>Shostakovichlar</a:t>
            </a:r>
            <a:r>
              <a:rPr lang="en-US" dirty="0" smtClean="0"/>
              <a:t> </a:t>
            </a:r>
            <a:r>
              <a:rPr lang="en-US" dirty="0" err="1" smtClean="0"/>
              <a:t>xonadoni</a:t>
            </a:r>
            <a:r>
              <a:rPr lang="en-US" dirty="0" smtClean="0"/>
              <a:t> </a:t>
            </a:r>
            <a:r>
              <a:rPr lang="en-US" dirty="0" err="1" smtClean="0"/>
              <a:t>doimiy</a:t>
            </a:r>
            <a:r>
              <a:rPr lang="en-US" dirty="0" smtClean="0"/>
              <a:t> </a:t>
            </a:r>
            <a:r>
              <a:rPr lang="en-US" dirty="0" err="1" smtClean="0"/>
              <a:t>ravishda</a:t>
            </a:r>
            <a:r>
              <a:rPr lang="en-US" dirty="0" smtClean="0"/>
              <a:t> </a:t>
            </a:r>
            <a:r>
              <a:rPr lang="en-US" dirty="0" err="1" smtClean="0"/>
              <a:t>musiqa</a:t>
            </a:r>
            <a:r>
              <a:rPr lang="en-US" dirty="0" smtClean="0"/>
              <a:t> </a:t>
            </a:r>
            <a:r>
              <a:rPr lang="en-US" dirty="0" err="1" smtClean="0"/>
              <a:t>ohanglari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to’lgan</a:t>
            </a:r>
            <a:r>
              <a:rPr lang="en-US" dirty="0" smtClean="0"/>
              <a:t> </a:t>
            </a:r>
            <a:r>
              <a:rPr lang="en-US" dirty="0" err="1" smtClean="0"/>
              <a:t>bo’lgan</a:t>
            </a:r>
            <a:r>
              <a:rPr lang="en-US" dirty="0" smtClean="0"/>
              <a:t>. 1915-yil </a:t>
            </a:r>
            <a:r>
              <a:rPr lang="en-US" dirty="0" err="1" smtClean="0"/>
              <a:t>xususiy</a:t>
            </a:r>
            <a:r>
              <a:rPr lang="en-US" dirty="0" smtClean="0"/>
              <a:t> </a:t>
            </a:r>
            <a:r>
              <a:rPr lang="en-US" dirty="0" err="1" smtClean="0"/>
              <a:t>gimnaziyaga</a:t>
            </a:r>
            <a:r>
              <a:rPr lang="en-US" dirty="0" smtClean="0"/>
              <a:t> </a:t>
            </a:r>
            <a:r>
              <a:rPr lang="en-US" dirty="0" err="1" smtClean="0"/>
              <a:t>o’qishga</a:t>
            </a:r>
            <a:r>
              <a:rPr lang="en-US" dirty="0" smtClean="0"/>
              <a:t> </a:t>
            </a:r>
            <a:r>
              <a:rPr lang="en-US" dirty="0" err="1" smtClean="0"/>
              <a:t>kirib</a:t>
            </a:r>
            <a:r>
              <a:rPr lang="en-US" dirty="0" smtClean="0"/>
              <a:t>, </a:t>
            </a:r>
            <a:r>
              <a:rPr lang="en-US" dirty="0" err="1" smtClean="0"/>
              <a:t>musiqa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jiddiy</a:t>
            </a:r>
            <a:r>
              <a:rPr lang="en-US" dirty="0" smtClean="0"/>
              <a:t> </a:t>
            </a:r>
            <a:r>
              <a:rPr lang="en-US" dirty="0" err="1" smtClean="0"/>
              <a:t>shug’ullana</a:t>
            </a:r>
            <a:r>
              <a:rPr lang="en-US" dirty="0" smtClean="0"/>
              <a:t> </a:t>
            </a:r>
            <a:r>
              <a:rPr lang="en-US" dirty="0" err="1" smtClean="0"/>
              <a:t>boshlaydi</a:t>
            </a:r>
            <a:r>
              <a:rPr lang="en-US" dirty="0" smtClean="0"/>
              <a:t>. </a:t>
            </a:r>
            <a:r>
              <a:rPr lang="en-US" dirty="0" err="1" smtClean="0"/>
              <a:t>Shostakovichning</a:t>
            </a:r>
            <a:r>
              <a:rPr lang="en-US" dirty="0" smtClean="0"/>
              <a:t> </a:t>
            </a:r>
            <a:r>
              <a:rPr lang="en-US" dirty="0" err="1" smtClean="0"/>
              <a:t>birinchi</a:t>
            </a:r>
            <a:r>
              <a:rPr lang="en-US" dirty="0" smtClean="0"/>
              <a:t> </a:t>
            </a:r>
            <a:r>
              <a:rPr lang="en-US" dirty="0" err="1" smtClean="0"/>
              <a:t>ustozi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tarbiyalovchisi</a:t>
            </a:r>
            <a:r>
              <a:rPr lang="en-US" dirty="0" smtClean="0"/>
              <a:t> – </a:t>
            </a:r>
            <a:r>
              <a:rPr lang="en-US" dirty="0" err="1" smtClean="0"/>
              <a:t>onasi</a:t>
            </a:r>
            <a:r>
              <a:rPr lang="en-US" dirty="0" smtClean="0"/>
              <a:t> </a:t>
            </a:r>
            <a:r>
              <a:rPr lang="en-US" dirty="0" err="1" smtClean="0"/>
              <a:t>musiqadan</a:t>
            </a:r>
            <a:r>
              <a:rPr lang="en-US" dirty="0" smtClean="0"/>
              <a:t> </a:t>
            </a:r>
            <a:r>
              <a:rPr lang="en-US" dirty="0" err="1" smtClean="0"/>
              <a:t>yaxshi</a:t>
            </a:r>
            <a:r>
              <a:rPr lang="en-US" dirty="0" smtClean="0"/>
              <a:t> </a:t>
            </a:r>
            <a:r>
              <a:rPr lang="en-US" dirty="0" err="1" smtClean="0"/>
              <a:t>xabardor</a:t>
            </a:r>
            <a:r>
              <a:rPr lang="en-US" dirty="0" smtClean="0"/>
              <a:t> </a:t>
            </a:r>
            <a:r>
              <a:rPr lang="en-US" dirty="0" err="1" smtClean="0"/>
              <a:t>ayol</a:t>
            </a:r>
            <a:r>
              <a:rPr lang="en-US" dirty="0" smtClean="0"/>
              <a:t> </a:t>
            </a:r>
            <a:r>
              <a:rPr lang="en-US" dirty="0" err="1" smtClean="0"/>
              <a:t>bo’lgan</a:t>
            </a:r>
            <a:r>
              <a:rPr lang="en-US" dirty="0" smtClean="0"/>
              <a:t>. </a:t>
            </a:r>
            <a:r>
              <a:rPr lang="en-US" dirty="0" err="1" smtClean="0"/>
              <a:t>Keyinroq</a:t>
            </a:r>
            <a:r>
              <a:rPr lang="en-US" dirty="0" smtClean="0"/>
              <a:t> </a:t>
            </a:r>
            <a:r>
              <a:rPr lang="en-US" dirty="0" err="1" smtClean="0"/>
              <a:t>bo’lajak</a:t>
            </a:r>
            <a:r>
              <a:rPr lang="en-US" dirty="0" smtClean="0"/>
              <a:t> </a:t>
            </a:r>
            <a:r>
              <a:rPr lang="en-US" dirty="0" err="1" smtClean="0"/>
              <a:t>kompozitor</a:t>
            </a:r>
            <a:r>
              <a:rPr lang="en-US" dirty="0" smtClean="0"/>
              <a:t> Petrograd </a:t>
            </a:r>
            <a:r>
              <a:rPr lang="en-US" dirty="0" err="1" smtClean="0"/>
              <a:t>konservatoriyasiga</a:t>
            </a:r>
            <a:r>
              <a:rPr lang="en-US" dirty="0" smtClean="0"/>
              <a:t> </a:t>
            </a:r>
            <a:r>
              <a:rPr lang="en-US" dirty="0" err="1" smtClean="0"/>
              <a:t>qarashli</a:t>
            </a:r>
            <a:r>
              <a:rPr lang="en-US" dirty="0" smtClean="0"/>
              <a:t> </a:t>
            </a:r>
            <a:r>
              <a:rPr lang="en-US" dirty="0" err="1" smtClean="0"/>
              <a:t>musiqa</a:t>
            </a:r>
            <a:r>
              <a:rPr lang="en-US" dirty="0" smtClean="0"/>
              <a:t> </a:t>
            </a:r>
            <a:r>
              <a:rPr lang="en-US" dirty="0" err="1" smtClean="0"/>
              <a:t>maktabida</a:t>
            </a:r>
            <a:r>
              <a:rPr lang="en-US" dirty="0" smtClean="0"/>
              <a:t> </a:t>
            </a:r>
            <a:r>
              <a:rPr lang="en-US" dirty="0" err="1" smtClean="0"/>
              <a:t>o’qiydi</a:t>
            </a:r>
            <a:r>
              <a:rPr lang="en-US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95569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Petrograd </a:t>
            </a:r>
            <a:r>
              <a:rPr lang="en-US" dirty="0" err="1" smtClean="0"/>
              <a:t>konservatoriyasida</a:t>
            </a:r>
            <a:r>
              <a:rPr lang="en-US" dirty="0" smtClean="0"/>
              <a:t> </a:t>
            </a:r>
            <a:r>
              <a:rPr lang="en-US" dirty="0" err="1" smtClean="0"/>
              <a:t>Shostakovichning</a:t>
            </a:r>
            <a:r>
              <a:rPr lang="en-US" dirty="0" smtClean="0"/>
              <a:t> </a:t>
            </a:r>
            <a:r>
              <a:rPr lang="en-US" dirty="0" err="1" smtClean="0"/>
              <a:t>ustozlari</a:t>
            </a:r>
            <a:r>
              <a:rPr lang="en-US" dirty="0" smtClean="0"/>
              <a:t> </a:t>
            </a:r>
            <a:r>
              <a:rPr lang="en-US" dirty="0" err="1" smtClean="0"/>
              <a:t>Sokolov</a:t>
            </a:r>
            <a:r>
              <a:rPr lang="en-US" dirty="0" smtClean="0"/>
              <a:t>, </a:t>
            </a:r>
            <a:r>
              <a:rPr lang="en-US" dirty="0" err="1" smtClean="0"/>
              <a:t>Shteinberg</a:t>
            </a:r>
            <a:r>
              <a:rPr lang="en-US" dirty="0" smtClean="0"/>
              <a:t>, </a:t>
            </a:r>
            <a:r>
              <a:rPr lang="en-US" dirty="0" err="1" smtClean="0"/>
              <a:t>Nikolayevlar</a:t>
            </a:r>
            <a:r>
              <a:rPr lang="en-US" dirty="0" smtClean="0"/>
              <a:t> </a:t>
            </a:r>
            <a:r>
              <a:rPr lang="en-US" dirty="0" err="1" smtClean="0"/>
              <a:t>bo’lishgan</a:t>
            </a:r>
            <a:r>
              <a:rPr lang="en-US" dirty="0" smtClean="0"/>
              <a:t>.  </a:t>
            </a:r>
            <a:r>
              <a:rPr lang="en-US" dirty="0" err="1" smtClean="0"/>
              <a:t>Uning</a:t>
            </a:r>
            <a:r>
              <a:rPr lang="en-US" dirty="0" smtClean="0"/>
              <a:t> </a:t>
            </a:r>
            <a:r>
              <a:rPr lang="en-US" dirty="0" err="1" smtClean="0"/>
              <a:t>birinchi</a:t>
            </a:r>
            <a:r>
              <a:rPr lang="en-US" dirty="0" smtClean="0"/>
              <a:t> </a:t>
            </a:r>
            <a:r>
              <a:rPr lang="en-US" dirty="0" err="1" smtClean="0"/>
              <a:t>simfoniyasi</a:t>
            </a:r>
            <a:r>
              <a:rPr lang="en-US" dirty="0" smtClean="0"/>
              <a:t> </a:t>
            </a:r>
            <a:r>
              <a:rPr lang="en-US" dirty="0" err="1" smtClean="0"/>
              <a:t>uning</a:t>
            </a:r>
            <a:r>
              <a:rPr lang="en-US" dirty="0" smtClean="0"/>
              <a:t> </a:t>
            </a:r>
            <a:r>
              <a:rPr lang="en-US" dirty="0" err="1" smtClean="0"/>
              <a:t>diplom</a:t>
            </a:r>
            <a:r>
              <a:rPr lang="en-US" dirty="0" smtClean="0"/>
              <a:t> </a:t>
            </a:r>
            <a:r>
              <a:rPr lang="en-US" dirty="0" err="1" smtClean="0"/>
              <a:t>ishi</a:t>
            </a:r>
            <a:r>
              <a:rPr lang="en-US" dirty="0" smtClean="0"/>
              <a:t> </a:t>
            </a:r>
            <a:r>
              <a:rPr lang="en-US" dirty="0" err="1" smtClean="0"/>
              <a:t>bo’lgan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Xalqaro</a:t>
            </a:r>
            <a:r>
              <a:rPr lang="en-US" dirty="0" smtClean="0"/>
              <a:t> </a:t>
            </a:r>
            <a:r>
              <a:rPr lang="en-US" dirty="0" err="1" smtClean="0"/>
              <a:t>pianinochilar</a:t>
            </a:r>
            <a:r>
              <a:rPr lang="en-US" dirty="0" smtClean="0"/>
              <a:t> </a:t>
            </a:r>
            <a:r>
              <a:rPr lang="en-US" dirty="0" err="1" smtClean="0"/>
              <a:t>festivalida</a:t>
            </a:r>
            <a:r>
              <a:rPr lang="en-US" dirty="0" smtClean="0"/>
              <a:t> </a:t>
            </a:r>
            <a:r>
              <a:rPr lang="en-US" dirty="0" err="1" smtClean="0"/>
              <a:t>Shostakovichning</a:t>
            </a:r>
            <a:r>
              <a:rPr lang="en-US" dirty="0" smtClean="0"/>
              <a:t> </a:t>
            </a:r>
            <a:r>
              <a:rPr lang="en-US" dirty="0" err="1" smtClean="0"/>
              <a:t>musiqa</a:t>
            </a:r>
            <a:r>
              <a:rPr lang="en-US" dirty="0" smtClean="0"/>
              <a:t> </a:t>
            </a:r>
            <a:r>
              <a:rPr lang="en-US" dirty="0" err="1" smtClean="0"/>
              <a:t>chalishi</a:t>
            </a:r>
            <a:r>
              <a:rPr lang="en-US" dirty="0" smtClean="0"/>
              <a:t> </a:t>
            </a:r>
            <a:r>
              <a:rPr lang="en-US" dirty="0" err="1" smtClean="0"/>
              <a:t>unchalik</a:t>
            </a:r>
            <a:r>
              <a:rPr lang="en-US" dirty="0" smtClean="0"/>
              <a:t> </a:t>
            </a:r>
            <a:r>
              <a:rPr lang="en-US" dirty="0" err="1" smtClean="0"/>
              <a:t>yaxshi</a:t>
            </a:r>
            <a:r>
              <a:rPr lang="en-US" dirty="0" smtClean="0"/>
              <a:t> </a:t>
            </a:r>
            <a:r>
              <a:rPr lang="en-US" dirty="0" err="1" smtClean="0"/>
              <a:t>taassurot</a:t>
            </a:r>
            <a:r>
              <a:rPr lang="en-US" dirty="0" smtClean="0"/>
              <a:t> </a:t>
            </a:r>
            <a:r>
              <a:rPr lang="en-US" dirty="0" err="1" smtClean="0"/>
              <a:t>qoldirmagan</a:t>
            </a:r>
            <a:r>
              <a:rPr lang="en-US" dirty="0" smtClean="0"/>
              <a:t> </a:t>
            </a:r>
            <a:r>
              <a:rPr lang="en-US" dirty="0" err="1" smtClean="0"/>
              <a:t>bo’lsada</a:t>
            </a:r>
            <a:r>
              <a:rPr lang="en-US" dirty="0" smtClean="0"/>
              <a:t>, </a:t>
            </a:r>
            <a:r>
              <a:rPr lang="en-US" dirty="0" err="1" smtClean="0"/>
              <a:t>uning</a:t>
            </a:r>
            <a:r>
              <a:rPr lang="en-US" dirty="0" smtClean="0"/>
              <a:t> </a:t>
            </a:r>
            <a:r>
              <a:rPr lang="en-US" dirty="0" err="1" smtClean="0"/>
              <a:t>o’zi</a:t>
            </a:r>
            <a:r>
              <a:rPr lang="en-US" dirty="0" smtClean="0"/>
              <a:t> </a:t>
            </a:r>
            <a:r>
              <a:rPr lang="en-US" dirty="0" err="1" smtClean="0"/>
              <a:t>yozgan</a:t>
            </a:r>
            <a:r>
              <a:rPr lang="en-US" dirty="0" smtClean="0"/>
              <a:t> </a:t>
            </a:r>
            <a:r>
              <a:rPr lang="en-US" dirty="0" err="1" smtClean="0"/>
              <a:t>kompoziciyalari</a:t>
            </a:r>
            <a:r>
              <a:rPr lang="en-US" dirty="0" smtClean="0"/>
              <a:t> </a:t>
            </a:r>
            <a:r>
              <a:rPr lang="en-US" dirty="0" err="1" smtClean="0"/>
              <a:t>hakam</a:t>
            </a:r>
            <a:r>
              <a:rPr lang="en-US" dirty="0" smtClean="0"/>
              <a:t> </a:t>
            </a:r>
            <a:r>
              <a:rPr lang="en-US" dirty="0" err="1" smtClean="0"/>
              <a:t>Valterga</a:t>
            </a:r>
            <a:r>
              <a:rPr lang="en-US" dirty="0" smtClean="0"/>
              <a:t> </a:t>
            </a:r>
            <a:r>
              <a:rPr lang="en-US" dirty="0" err="1" smtClean="0"/>
              <a:t>ma’qul</a:t>
            </a:r>
            <a:r>
              <a:rPr lang="en-US" dirty="0" smtClean="0"/>
              <a:t> </a:t>
            </a:r>
            <a:r>
              <a:rPr lang="en-US" dirty="0" err="1" smtClean="0"/>
              <a:t>tushadi</a:t>
            </a:r>
            <a:r>
              <a:rPr lang="en-US" dirty="0" smtClean="0"/>
              <a:t>. </a:t>
            </a:r>
            <a:r>
              <a:rPr lang="en-US" dirty="0" err="1" smtClean="0"/>
              <a:t>Shu</a:t>
            </a:r>
            <a:r>
              <a:rPr lang="en-US" dirty="0" smtClean="0"/>
              <a:t> </a:t>
            </a:r>
            <a:r>
              <a:rPr lang="en-US" dirty="0" err="1" smtClean="0"/>
              <a:t>hakam</a:t>
            </a:r>
            <a:r>
              <a:rPr lang="en-US" dirty="0" smtClean="0"/>
              <a:t> </a:t>
            </a:r>
            <a:r>
              <a:rPr lang="en-US" dirty="0" err="1" smtClean="0"/>
              <a:t>iltimosiga</a:t>
            </a:r>
            <a:r>
              <a:rPr lang="en-US" dirty="0" smtClean="0"/>
              <a:t> </a:t>
            </a:r>
            <a:r>
              <a:rPr lang="en-US" dirty="0" err="1" smtClean="0"/>
              <a:t>ko’ra</a:t>
            </a:r>
            <a:r>
              <a:rPr lang="en-US" dirty="0" smtClean="0"/>
              <a:t> Shostakovich </a:t>
            </a:r>
            <a:r>
              <a:rPr lang="en-US" dirty="0" err="1" smtClean="0"/>
              <a:t>o’zining</a:t>
            </a:r>
            <a:r>
              <a:rPr lang="en-US" dirty="0" smtClean="0"/>
              <a:t> </a:t>
            </a:r>
            <a:r>
              <a:rPr lang="en-US" dirty="0" err="1" smtClean="0"/>
              <a:t>birinchi</a:t>
            </a:r>
            <a:r>
              <a:rPr lang="en-US" dirty="0" smtClean="0"/>
              <a:t> </a:t>
            </a:r>
            <a:r>
              <a:rPr lang="en-US" dirty="0" err="1" smtClean="0"/>
              <a:t>simfoniyasini</a:t>
            </a:r>
            <a:r>
              <a:rPr lang="en-US" dirty="0" smtClean="0"/>
              <a:t> </a:t>
            </a:r>
            <a:r>
              <a:rPr lang="en-US" dirty="0" err="1" smtClean="0"/>
              <a:t>katta</a:t>
            </a:r>
            <a:r>
              <a:rPr lang="en-US" dirty="0" smtClean="0"/>
              <a:t> </a:t>
            </a:r>
            <a:r>
              <a:rPr lang="en-US" dirty="0" err="1" smtClean="0"/>
              <a:t>publikaga</a:t>
            </a:r>
            <a:r>
              <a:rPr lang="en-US" dirty="0" smtClean="0"/>
              <a:t> </a:t>
            </a:r>
            <a:r>
              <a:rPr lang="en-US" dirty="0" err="1" smtClean="0"/>
              <a:t>ijro</a:t>
            </a:r>
            <a:r>
              <a:rPr lang="en-US" dirty="0" smtClean="0"/>
              <a:t> </a:t>
            </a:r>
            <a:r>
              <a:rPr lang="en-US" dirty="0" err="1" smtClean="0"/>
              <a:t>etib</a:t>
            </a:r>
            <a:r>
              <a:rPr lang="en-US" dirty="0" smtClean="0"/>
              <a:t>, </a:t>
            </a:r>
            <a:r>
              <a:rPr lang="en-US" dirty="0" err="1" smtClean="0"/>
              <a:t>tez</a:t>
            </a:r>
            <a:r>
              <a:rPr lang="en-US" dirty="0" smtClean="0"/>
              <a:t> </a:t>
            </a:r>
            <a:r>
              <a:rPr lang="en-US" dirty="0" err="1" smtClean="0"/>
              <a:t>orada</a:t>
            </a:r>
            <a:r>
              <a:rPr lang="en-US" dirty="0" smtClean="0"/>
              <a:t> </a:t>
            </a:r>
            <a:r>
              <a:rPr lang="en-US" dirty="0" err="1" smtClean="0"/>
              <a:t>Berlinda</a:t>
            </a:r>
            <a:r>
              <a:rPr lang="en-US" dirty="0" smtClean="0"/>
              <a:t> </a:t>
            </a:r>
            <a:r>
              <a:rPr lang="en-US" dirty="0" err="1" smtClean="0"/>
              <a:t>koncert</a:t>
            </a:r>
            <a:r>
              <a:rPr lang="en-US" dirty="0" smtClean="0"/>
              <a:t> </a:t>
            </a:r>
            <a:r>
              <a:rPr lang="en-US" dirty="0" err="1" smtClean="0"/>
              <a:t>qo’yadi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Shu</a:t>
            </a:r>
            <a:r>
              <a:rPr lang="en-US" dirty="0" smtClean="0"/>
              <a:t> </a:t>
            </a:r>
            <a:r>
              <a:rPr lang="en-US" dirty="0" err="1" smtClean="0"/>
              <a:t>yo’sinda</a:t>
            </a:r>
            <a:r>
              <a:rPr lang="en-US" dirty="0" smtClean="0"/>
              <a:t> Shostakovich </a:t>
            </a:r>
            <a:r>
              <a:rPr lang="en-US" dirty="0" err="1" smtClean="0"/>
              <a:t>muvaffaqiyatga</a:t>
            </a:r>
            <a:r>
              <a:rPr lang="en-US" dirty="0" smtClean="0"/>
              <a:t> </a:t>
            </a:r>
            <a:r>
              <a:rPr lang="en-US" dirty="0" err="1" smtClean="0"/>
              <a:t>erishib</a:t>
            </a:r>
            <a:r>
              <a:rPr lang="en-US" dirty="0" smtClean="0"/>
              <a:t>, </a:t>
            </a:r>
            <a:r>
              <a:rPr lang="en-US" dirty="0" err="1" smtClean="0"/>
              <a:t>uchunchi</a:t>
            </a:r>
            <a:r>
              <a:rPr lang="en-US" dirty="0" smtClean="0"/>
              <a:t>, </a:t>
            </a:r>
            <a:r>
              <a:rPr lang="en-US" dirty="0" err="1" smtClean="0"/>
              <a:t>to’rtinchi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beshinchi</a:t>
            </a:r>
            <a:r>
              <a:rPr lang="en-US" dirty="0" smtClean="0"/>
              <a:t> </a:t>
            </a:r>
            <a:r>
              <a:rPr lang="en-US" dirty="0" err="1" smtClean="0"/>
              <a:t>simfoniyalarini</a:t>
            </a:r>
            <a:r>
              <a:rPr lang="en-US" dirty="0" smtClean="0"/>
              <a:t> </a:t>
            </a:r>
            <a:r>
              <a:rPr lang="en-US" dirty="0" err="1" smtClean="0"/>
              <a:t>yozadi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02713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Shostakovichning</a:t>
            </a:r>
            <a:r>
              <a:rPr lang="en-US" dirty="0" smtClean="0"/>
              <a:t> “</a:t>
            </a:r>
            <a:r>
              <a:rPr lang="en-US" dirty="0" err="1" smtClean="0"/>
              <a:t>Mcensk</a:t>
            </a:r>
            <a:r>
              <a:rPr lang="en-US" dirty="0" smtClean="0"/>
              <a:t> </a:t>
            </a:r>
            <a:r>
              <a:rPr lang="en-US" dirty="0" err="1" smtClean="0"/>
              <a:t>uyezdidagi</a:t>
            </a:r>
            <a:r>
              <a:rPr lang="en-US" dirty="0" smtClean="0"/>
              <a:t> </a:t>
            </a:r>
            <a:r>
              <a:rPr lang="en-US" dirty="0" err="1" smtClean="0"/>
              <a:t>Ledi</a:t>
            </a:r>
            <a:r>
              <a:rPr lang="en-US" dirty="0" smtClean="0"/>
              <a:t> </a:t>
            </a:r>
            <a:r>
              <a:rPr lang="en-US" dirty="0" err="1" smtClean="0"/>
              <a:t>Makbet</a:t>
            </a:r>
            <a:r>
              <a:rPr lang="en-US" dirty="0" smtClean="0"/>
              <a:t>” </a:t>
            </a:r>
            <a:r>
              <a:rPr lang="en-US" dirty="0" err="1" smtClean="0"/>
              <a:t>nomli</a:t>
            </a:r>
            <a:r>
              <a:rPr lang="en-US" dirty="0" smtClean="0"/>
              <a:t> </a:t>
            </a:r>
            <a:r>
              <a:rPr lang="en-US" dirty="0" err="1" smtClean="0"/>
              <a:t>beshichi</a:t>
            </a:r>
            <a:r>
              <a:rPr lang="en-US" dirty="0" smtClean="0"/>
              <a:t> </a:t>
            </a:r>
            <a:r>
              <a:rPr lang="en-US" dirty="0" err="1" smtClean="0"/>
              <a:t>simfoniyasi</a:t>
            </a:r>
            <a:r>
              <a:rPr lang="en-US" dirty="0" smtClean="0"/>
              <a:t> </a:t>
            </a:r>
            <a:r>
              <a:rPr lang="en-US" dirty="0" err="1" smtClean="0"/>
              <a:t>Sovet</a:t>
            </a:r>
            <a:r>
              <a:rPr lang="en-US" dirty="0" smtClean="0"/>
              <a:t> </a:t>
            </a:r>
            <a:r>
              <a:rPr lang="en-US" dirty="0" err="1" smtClean="0"/>
              <a:t>hukumatiga</a:t>
            </a:r>
            <a:r>
              <a:rPr lang="en-US" dirty="0" smtClean="0"/>
              <a:t> </a:t>
            </a:r>
            <a:r>
              <a:rPr lang="en-US" dirty="0" err="1" smtClean="0"/>
              <a:t>ma’qul</a:t>
            </a:r>
            <a:r>
              <a:rPr lang="en-US" dirty="0" smtClean="0"/>
              <a:t> </a:t>
            </a:r>
            <a:r>
              <a:rPr lang="en-US" dirty="0" err="1" smtClean="0"/>
              <a:t>keladi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Kompozitorning</a:t>
            </a:r>
            <a:r>
              <a:rPr lang="en-US" dirty="0" smtClean="0"/>
              <a:t> </a:t>
            </a:r>
            <a:r>
              <a:rPr lang="en-US" dirty="0" err="1" smtClean="0"/>
              <a:t>yettinchi</a:t>
            </a:r>
            <a:r>
              <a:rPr lang="en-US" dirty="0" smtClean="0"/>
              <a:t> </a:t>
            </a:r>
            <a:r>
              <a:rPr lang="en-US" dirty="0" err="1" smtClean="0"/>
              <a:t>simfoniyasi</a:t>
            </a:r>
            <a:r>
              <a:rPr lang="en-US" dirty="0" smtClean="0"/>
              <a:t>, </a:t>
            </a:r>
            <a:r>
              <a:rPr lang="en-US" dirty="0" err="1" smtClean="0"/>
              <a:t>ayniqsas</a:t>
            </a:r>
            <a:r>
              <a:rPr lang="en-US" dirty="0" smtClean="0"/>
              <a:t> </a:t>
            </a:r>
            <a:r>
              <a:rPr lang="en-US" dirty="0" err="1" smtClean="0"/>
              <a:t>diqqatga</a:t>
            </a:r>
            <a:r>
              <a:rPr lang="en-US" dirty="0" smtClean="0"/>
              <a:t> </a:t>
            </a:r>
            <a:r>
              <a:rPr lang="en-US" dirty="0" err="1" smtClean="0"/>
              <a:t>sazovordir</a:t>
            </a:r>
            <a:r>
              <a:rPr lang="en-US" dirty="0" smtClean="0"/>
              <a:t>. </a:t>
            </a:r>
            <a:r>
              <a:rPr lang="en-US" dirty="0" err="1" smtClean="0"/>
              <a:t>Chunki</a:t>
            </a:r>
            <a:r>
              <a:rPr lang="en-US" dirty="0" smtClean="0"/>
              <a:t> 1942-yil “Leningrad </a:t>
            </a:r>
            <a:r>
              <a:rPr lang="en-US" dirty="0" err="1" smtClean="0"/>
              <a:t>qurshovida</a:t>
            </a:r>
            <a:r>
              <a:rPr lang="en-US" dirty="0" smtClean="0"/>
              <a:t> (</a:t>
            </a:r>
            <a:r>
              <a:rPr lang="ru-RU" dirty="0" smtClean="0"/>
              <a:t>написанная в блокадном Ленинграде</a:t>
            </a:r>
            <a:r>
              <a:rPr lang="en-US" dirty="0" smtClean="0"/>
              <a:t>)” </a:t>
            </a:r>
            <a:r>
              <a:rPr lang="en-US" dirty="0" err="1" smtClean="0"/>
              <a:t>yozilgan</a:t>
            </a:r>
            <a:r>
              <a:rPr lang="en-US" dirty="0" smtClean="0"/>
              <a:t> </a:t>
            </a:r>
            <a:r>
              <a:rPr lang="en-US" dirty="0" err="1" smtClean="0"/>
              <a:t>simfoniyasida</a:t>
            </a:r>
            <a:r>
              <a:rPr lang="en-US" dirty="0" smtClean="0"/>
              <a:t> </a:t>
            </a:r>
            <a:r>
              <a:rPr lang="en-US" dirty="0" err="1" smtClean="0"/>
              <a:t>insonga</a:t>
            </a:r>
            <a:r>
              <a:rPr lang="en-US" dirty="0" smtClean="0"/>
              <a:t> </a:t>
            </a:r>
            <a:r>
              <a:rPr lang="en-US" dirty="0" err="1" smtClean="0"/>
              <a:t>Vatan</a:t>
            </a:r>
            <a:r>
              <a:rPr lang="en-US" dirty="0" smtClean="0"/>
              <a:t> </a:t>
            </a:r>
            <a:r>
              <a:rPr lang="en-US" dirty="0" err="1" smtClean="0"/>
              <a:t>qadri</a:t>
            </a:r>
            <a:r>
              <a:rPr lang="en-US" dirty="0" smtClean="0"/>
              <a:t>, yurt </a:t>
            </a:r>
            <a:r>
              <a:rPr lang="en-US" dirty="0" err="1" smtClean="0"/>
              <a:t>himoyasi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kurashga</a:t>
            </a:r>
            <a:r>
              <a:rPr lang="en-US" dirty="0" smtClean="0"/>
              <a:t> </a:t>
            </a:r>
            <a:r>
              <a:rPr lang="en-US" dirty="0" err="1" smtClean="0"/>
              <a:t>chorlash</a:t>
            </a:r>
            <a:r>
              <a:rPr lang="en-US" dirty="0" smtClean="0"/>
              <a:t>, </a:t>
            </a:r>
            <a:r>
              <a:rPr lang="en-US" dirty="0" err="1" smtClean="0"/>
              <a:t>jasorat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qahramonlik</a:t>
            </a:r>
            <a:r>
              <a:rPr lang="en-US" dirty="0" smtClean="0"/>
              <a:t> </a:t>
            </a:r>
            <a:r>
              <a:rPr lang="en-US" dirty="0" err="1" smtClean="0"/>
              <a:t>g’oyalari</a:t>
            </a:r>
            <a:r>
              <a:rPr lang="en-US" dirty="0" smtClean="0"/>
              <a:t> </a:t>
            </a:r>
            <a:r>
              <a:rPr lang="en-US" dirty="0" err="1" smtClean="0"/>
              <a:t>yuksak</a:t>
            </a:r>
            <a:r>
              <a:rPr lang="en-US" dirty="0" smtClean="0"/>
              <a:t> </a:t>
            </a:r>
            <a:r>
              <a:rPr lang="en-US" dirty="0" err="1" smtClean="0"/>
              <a:t>darajada</a:t>
            </a:r>
            <a:r>
              <a:rPr lang="en-US" dirty="0" smtClean="0"/>
              <a:t> </a:t>
            </a:r>
            <a:r>
              <a:rPr lang="en-US" dirty="0" err="1" smtClean="0"/>
              <a:t>tasvirlangan</a:t>
            </a:r>
            <a:r>
              <a:rPr lang="en-US" dirty="0" smtClean="0"/>
              <a:t> </a:t>
            </a:r>
            <a:r>
              <a:rPr lang="en-US" dirty="0" err="1" smtClean="0"/>
              <a:t>edi</a:t>
            </a:r>
            <a:r>
              <a:rPr lang="en-US" dirty="0" smtClean="0"/>
              <a:t>. Shostakovich 1943-yili </a:t>
            </a:r>
            <a:r>
              <a:rPr lang="en-US" dirty="0" err="1" smtClean="0"/>
              <a:t>Moskvaga</a:t>
            </a:r>
            <a:r>
              <a:rPr lang="en-US" dirty="0" smtClean="0"/>
              <a:t> </a:t>
            </a:r>
            <a:r>
              <a:rPr lang="en-US" dirty="0" err="1" smtClean="0"/>
              <a:t>kelib</a:t>
            </a:r>
            <a:r>
              <a:rPr lang="en-US" dirty="0" smtClean="0"/>
              <a:t>, </a:t>
            </a:r>
            <a:r>
              <a:rPr lang="en-US" dirty="0" err="1" smtClean="0"/>
              <a:t>konservatoriyada</a:t>
            </a:r>
            <a:r>
              <a:rPr lang="en-US" dirty="0" smtClean="0"/>
              <a:t> </a:t>
            </a:r>
            <a:r>
              <a:rPr lang="en-US" dirty="0" err="1" smtClean="0"/>
              <a:t>dars</a:t>
            </a:r>
            <a:r>
              <a:rPr lang="en-US" dirty="0" smtClean="0"/>
              <a:t> </a:t>
            </a:r>
            <a:r>
              <a:rPr lang="en-US" dirty="0" err="1" smtClean="0"/>
              <a:t>beradi</a:t>
            </a:r>
            <a:r>
              <a:rPr lang="en-US" dirty="0" smtClean="0"/>
              <a:t>. </a:t>
            </a:r>
            <a:r>
              <a:rPr lang="en-US" dirty="0" err="1" smtClean="0"/>
              <a:t>Uning</a:t>
            </a:r>
            <a:r>
              <a:rPr lang="en-US" dirty="0" smtClean="0"/>
              <a:t> </a:t>
            </a:r>
            <a:r>
              <a:rPr lang="en-US" dirty="0" err="1" smtClean="0"/>
              <a:t>ijodidagi</a:t>
            </a:r>
            <a:r>
              <a:rPr lang="en-US" dirty="0" smtClean="0"/>
              <a:t> </a:t>
            </a:r>
            <a:r>
              <a:rPr lang="en-US" dirty="0" err="1" smtClean="0"/>
              <a:t>sermahsul</a:t>
            </a:r>
            <a:r>
              <a:rPr lang="en-US" dirty="0" smtClean="0"/>
              <a:t> </a:t>
            </a:r>
            <a:r>
              <a:rPr lang="en-US" dirty="0" err="1" smtClean="0"/>
              <a:t>davr</a:t>
            </a:r>
            <a:r>
              <a:rPr lang="en-US" dirty="0" smtClean="0"/>
              <a:t> 50-60 </a:t>
            </a:r>
            <a:r>
              <a:rPr lang="en-US" dirty="0" err="1" smtClean="0"/>
              <a:t>yillarga</a:t>
            </a:r>
            <a:r>
              <a:rPr lang="en-US" dirty="0" smtClean="0"/>
              <a:t> </a:t>
            </a:r>
            <a:r>
              <a:rPr lang="en-US" dirty="0" err="1" smtClean="0"/>
              <a:t>to’g’ri</a:t>
            </a:r>
            <a:r>
              <a:rPr lang="en-US" dirty="0" smtClean="0"/>
              <a:t> </a:t>
            </a:r>
            <a:r>
              <a:rPr lang="en-US" dirty="0" err="1" smtClean="0"/>
              <a:t>keladi</a:t>
            </a:r>
            <a:r>
              <a:rPr lang="en-US" dirty="0" smtClean="0"/>
              <a:t>. Bu </a:t>
            </a:r>
            <a:r>
              <a:rPr lang="en-US" dirty="0" err="1" smtClean="0"/>
              <a:t>davrda</a:t>
            </a:r>
            <a:r>
              <a:rPr lang="en-US" dirty="0" smtClean="0"/>
              <a:t> </a:t>
            </a:r>
            <a:r>
              <a:rPr lang="en-US" dirty="0" err="1" smtClean="0"/>
              <a:t>kompozitor</a:t>
            </a:r>
            <a:r>
              <a:rPr lang="en-US" dirty="0" smtClean="0"/>
              <a:t> </a:t>
            </a:r>
            <a:r>
              <a:rPr lang="en-US" dirty="0" err="1" smtClean="0"/>
              <a:t>ko’plab</a:t>
            </a:r>
            <a:r>
              <a:rPr lang="en-US" dirty="0" smtClean="0"/>
              <a:t> </a:t>
            </a:r>
            <a:r>
              <a:rPr lang="en-US" dirty="0" err="1" smtClean="0"/>
              <a:t>simfoniya</a:t>
            </a:r>
            <a:r>
              <a:rPr lang="en-US" dirty="0" smtClean="0"/>
              <a:t>, </a:t>
            </a:r>
            <a:r>
              <a:rPr lang="en-US" dirty="0" err="1" smtClean="0"/>
              <a:t>koncert</a:t>
            </a:r>
            <a:r>
              <a:rPr lang="en-US" dirty="0" smtClean="0"/>
              <a:t>, </a:t>
            </a:r>
            <a:r>
              <a:rPr lang="en-US" dirty="0" err="1" smtClean="0"/>
              <a:t>operettalar</a:t>
            </a:r>
            <a:r>
              <a:rPr lang="en-US" dirty="0" smtClean="0"/>
              <a:t> </a:t>
            </a:r>
            <a:r>
              <a:rPr lang="en-US" dirty="0" err="1" smtClean="0"/>
              <a:t>yaratadi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Администратор\Рабочий стол\asasasasasasasasasasasas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000108"/>
            <a:ext cx="7239050" cy="45720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Администратор\Рабочий стол\asasasasasasasasasasasas\загруженное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571480"/>
            <a:ext cx="7810045" cy="542928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Shostakovich, Symphony No. 5,Bernstein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28700" y="1746250"/>
            <a:ext cx="6096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75</TotalTime>
  <Words>227</Words>
  <Application>Microsoft Office PowerPoint</Application>
  <PresentationFormat>Экран (4:3)</PresentationFormat>
  <Paragraphs>8</Paragraphs>
  <Slides>7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Изящная</vt:lpstr>
      <vt:lpstr>D. D. SHOSTAKOVICH</vt:lpstr>
      <vt:lpstr>Dimitriy dimitrievich shostakovskiy</vt:lpstr>
      <vt:lpstr>Слайд 3</vt:lpstr>
      <vt:lpstr>Слайд 4</vt:lpstr>
      <vt:lpstr>Слайд 5</vt:lpstr>
      <vt:lpstr>Слайд 6</vt:lpstr>
      <vt:lpstr>Слайд 7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D. D. SHOSTAKOVICH</dc:title>
  <dc:creator>001</dc:creator>
  <cp:lastModifiedBy>XTreme</cp:lastModifiedBy>
  <cp:revision>9</cp:revision>
  <dcterms:created xsi:type="dcterms:W3CDTF">2014-01-22T20:49:58Z</dcterms:created>
  <dcterms:modified xsi:type="dcterms:W3CDTF">2014-01-23T07:20:13Z</dcterms:modified>
</cp:coreProperties>
</file>