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0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588D7-37AE-42D6-9C59-9208299A7E03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FE7F9-4082-47A4-ADE6-F66183532C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FE7F9-4082-47A4-ADE6-F66183532C3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0BF680-3122-4357-ABDA-4F0722216544}" type="datetimeFigureOut">
              <a:rPr lang="ru-RU" smtClean="0"/>
              <a:pPr/>
              <a:t>29.11.2014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617F5AF-D336-4B0F-9B6E-78C842291C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428728" y="2786058"/>
            <a:ext cx="5357850" cy="1143000"/>
          </a:xfrm>
        </p:spPr>
        <p:txBody>
          <a:bodyPr/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Done </a:t>
            </a:r>
            <a:r>
              <a:rPr lang="en-US" dirty="0" err="1" smtClean="0">
                <a:solidFill>
                  <a:schemeClr val="bg1"/>
                </a:solidFill>
              </a:rPr>
              <a:t>by:Yazdankulova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Zilola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С</a:t>
            </a:r>
            <a:r>
              <a:rPr lang="en-US" dirty="0" err="1" smtClean="0">
                <a:solidFill>
                  <a:schemeClr val="bg1"/>
                </a:solidFill>
              </a:rPr>
              <a:t>hecked</a:t>
            </a:r>
            <a:r>
              <a:rPr lang="en-US" dirty="0" smtClean="0">
                <a:solidFill>
                  <a:schemeClr val="bg1"/>
                </a:solidFill>
              </a:rPr>
              <a:t> by: </a:t>
            </a:r>
            <a:r>
              <a:rPr lang="en-US" dirty="0" err="1" smtClean="0">
                <a:solidFill>
                  <a:schemeClr val="bg1"/>
                </a:solidFill>
              </a:rPr>
              <a:t>DilfuzaFayzullayevna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08" y="2143116"/>
            <a:ext cx="48781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chemeClr val="bg1"/>
                </a:solidFill>
              </a:rPr>
              <a:t>NIKOLAS  SARKOZY 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14348" y="1500174"/>
            <a:ext cx="700092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Au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sein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parti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secr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taire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national du RPR, charg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Jeunesse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de la Formation en 1988,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puis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secr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taire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national du RPR, charg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Animation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de la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Jeunesse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de la Formation un an plus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tard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Cette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même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ann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co-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directeur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liste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union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les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lections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europ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ennes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puis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secr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taire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ral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Adjoint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RPR, charg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rations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1992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1993. En 1993,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membre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Bureau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Politique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RPR. Le 10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juillet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1997,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occupe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poste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coordinateur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porte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-parole de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quipe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transition. La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victoire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gislative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gauche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plurielle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en 1997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lui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permet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devenir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Secr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taire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ral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RPR en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vrier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1998. A la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mission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Philippe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guin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Nicolas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Sarkozy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devient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par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rim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RPR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avril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octobre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1999.</a:t>
            </a:r>
            <a:endParaRPr kumimoji="0" lang="en-US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G:\I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786190"/>
            <a:ext cx="7286676" cy="2714644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14348" y="571480"/>
            <a:ext cx="707236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1</a:t>
            </a:r>
            <a:r>
              <a:rPr kumimoji="0" lang="en-US" sz="1600" b="0" i="0" u="none" strike="noStrike" cap="none" normalizeH="0" baseline="3000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septembre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2004,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clare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officiellement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candidat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sidence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un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Mouvement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Populaire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(UMP)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suite de la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mission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Alain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Jupp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Il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UMP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par les militants avec 85,09% des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voix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face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Nicolas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Dupont-Aignan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Christine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Boutin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A son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lection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missionne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son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poste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Ministre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Il sera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parti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28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novembre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2004 au 14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2007.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14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janvier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2007,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par les militants de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UMP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comme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candidat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lection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sidentielle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sidence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publique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6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2007,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publique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avec 53,06% des suffrages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exprim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au second tour face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candidate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socialiste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gol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Royal. Il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devient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ainsi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sixi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publique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642918"/>
            <a:ext cx="7215238" cy="1285860"/>
          </a:xfr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i="1" dirty="0" smtClean="0"/>
              <a:t>NIKOLAS  SARKOZY </a:t>
            </a:r>
            <a:endParaRPr lang="ru-RU" i="1" dirty="0"/>
          </a:p>
        </p:txBody>
      </p:sp>
      <p:pic>
        <p:nvPicPr>
          <p:cNvPr id="1026" name="Picture 2" descr="G:\Zil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571744"/>
            <a:ext cx="7215238" cy="385765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928662" y="857232"/>
            <a:ext cx="7143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28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janvier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1955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Paris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XVII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Nicolas Paul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phane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Sark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ö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Nagy-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Bosca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homme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fran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Vie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priv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mari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quatre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enfants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Pierre, Jean, Louis et Giulia.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Etudes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Nicolas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Sarkozy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obtient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baccalaur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 en 1973. Il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devient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ensuite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tudiant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universit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Paris X Nanterre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ù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obtient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î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trise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droit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priv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en 1978.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diplôm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 DEA de Sciences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Politiques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avec mention 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dige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moire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rendum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27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avril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1969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»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ann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suivante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en 1979,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Institut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tudes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Politiques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Paris section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Pol.Eco.Soc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»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Il y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restera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jusqu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1981,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ann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durant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laquelle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obtient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certificat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aptitude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profession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avocat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G:\IR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7715304" cy="5572164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00034" y="928670"/>
            <a:ext cx="807249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Carri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professionnelle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1987,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associe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aux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avocats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Arnaud Claude et Michel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Leibovici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Paris le cabinet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 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Leibovici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-Claude-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Sarkozy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»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Parall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profession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avocat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carri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politique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Militantisme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d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buts en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politique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facult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membre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jeunes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progr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(UDJ). En 1974,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adh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mocrates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publique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(UDR). Il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devient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partemental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jeunes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UDR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Hauts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-de-Seine. En 1976,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adh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Rassemblement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publique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(RPR) et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devient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responsable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parti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gaulliste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section de Neuilly,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secr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taire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circonscription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Neuilly-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Puteaux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ann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suivante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G:\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8105775" cy="557216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85786" y="1142984"/>
            <a:ext cx="728667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Mandats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lectifs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1977,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conseiller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municipal de Neuilly-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-Seine,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ville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devient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en 1983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jusqu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2002. De 1986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1988,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occupe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fonction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vice-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Conseil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Hauts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-de-Seine en charge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enseignement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culture.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6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è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circonscription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Hauts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-de-Seine de 1988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2002. Le 3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2000,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Comit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partemental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RPR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Hauts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-de-Seine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puis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Conseil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Hauts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Seine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avril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2004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2007.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14348" y="642918"/>
            <a:ext cx="757242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Fonctions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gouvernementales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Nomm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Ministre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Budget de 1993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1995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gouvernement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Edouard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Balladur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sidence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Fran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ç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ois Mitterrand,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cumule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cette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fonction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avec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celle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porte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-parole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Gouvernement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De 1994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1995,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galement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Ministre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la Communication.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2002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mars 2004,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nomm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Ministre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l'Int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rieur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de la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curit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rieure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des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Libert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Locales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gouvernement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Raffarin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II.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avril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2004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novembre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2004,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nomm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Ministre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Economie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des Finances et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Industrie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gouvernement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Raffarin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III.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2005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mars 2007,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Ministre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ministre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rieur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nagement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Territoire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gouvernement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Villepin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G:\ZILL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8215370" cy="585791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373</TotalTime>
  <Words>50</Words>
  <Application>Microsoft Office PowerPoint</Application>
  <PresentationFormat>Экран (4:3)</PresentationFormat>
  <Paragraphs>29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Слайд 1</vt:lpstr>
      <vt:lpstr>NIKOLAS  SARKOZY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NICOLA SARKOZY</dc:title>
  <dc:creator>Acer</dc:creator>
  <cp:lastModifiedBy>Acer</cp:lastModifiedBy>
  <cp:revision>32</cp:revision>
  <dcterms:created xsi:type="dcterms:W3CDTF">2014-11-21T16:34:15Z</dcterms:created>
  <dcterms:modified xsi:type="dcterms:W3CDTF">2014-11-29T08:27:58Z</dcterms:modified>
</cp:coreProperties>
</file>