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BD1745-CC8D-4375-B322-32EBC87BDA1B}" type="doc">
      <dgm:prSet loTypeId="urn:microsoft.com/office/officeart/2005/8/layout/hList6" loCatId="list" qsTypeId="urn:microsoft.com/office/officeart/2005/8/quickstyle/3d2" qsCatId="3D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A77855A5-31A3-4AC0-B050-8963C1E1A7D5}">
      <dgm:prSet/>
      <dgm:spPr/>
      <dgm:t>
        <a:bodyPr/>
        <a:lstStyle/>
        <a:p>
          <a:pPr rtl="0"/>
          <a:r>
            <a:rPr lang="ru-RU" b="0" u="sng" dirty="0" smtClean="0">
              <a:latin typeface="Times New Roman" pitchFamily="18" charset="0"/>
              <a:cs typeface="Times New Roman" pitchFamily="18" charset="0"/>
            </a:rPr>
            <a:t>Демократия</a:t>
          </a:r>
          <a:r>
            <a:rPr lang="ru-RU" b="0" dirty="0" smtClean="0">
              <a:latin typeface="Times New Roman" pitchFamily="18" charset="0"/>
              <a:cs typeface="Times New Roman" pitchFamily="18" charset="0"/>
            </a:rPr>
            <a:t> — это система управления государством, осуществляемая через прямое народовластие (прямая демократия) или через представителей, избираемых тем или иным путем (представительная демократия</a:t>
          </a:r>
          <a:r>
            <a:rPr lang="ru-RU" dirty="0" smtClean="0"/>
            <a:t>). </a:t>
          </a:r>
          <a:endParaRPr lang="ru-RU" dirty="0"/>
        </a:p>
      </dgm:t>
    </dgm:pt>
    <dgm:pt modelId="{4E673D61-0D57-4205-821D-7AEFEAD760E3}" type="parTrans" cxnId="{ADEB6D6F-A36E-41E4-8AA2-243E0041C7BF}">
      <dgm:prSet/>
      <dgm:spPr/>
      <dgm:t>
        <a:bodyPr/>
        <a:lstStyle/>
        <a:p>
          <a:endParaRPr lang="ru-RU"/>
        </a:p>
      </dgm:t>
    </dgm:pt>
    <dgm:pt modelId="{E713A725-F267-4F3F-BB8A-9FCA67F04082}" type="sibTrans" cxnId="{ADEB6D6F-A36E-41E4-8AA2-243E0041C7BF}">
      <dgm:prSet/>
      <dgm:spPr/>
      <dgm:t>
        <a:bodyPr/>
        <a:lstStyle/>
        <a:p>
          <a:endParaRPr lang="ru-RU"/>
        </a:p>
      </dgm:t>
    </dgm:pt>
    <dgm:pt modelId="{1479AA98-B541-438F-AD6F-2CFDD12247BF}">
      <dgm:prSet/>
      <dgm:spPr/>
      <dgm:t>
        <a:bodyPr/>
        <a:lstStyle/>
        <a:p>
          <a:pPr rtl="0"/>
          <a:r>
            <a:rPr lang="ru-RU" b="1" u="none" dirty="0" smtClean="0">
              <a:latin typeface="Times New Roman" pitchFamily="18" charset="0"/>
              <a:cs typeface="Times New Roman" pitchFamily="18" charset="0"/>
            </a:rPr>
            <a:t>Главным признаком демократии является обеспечение участия 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в управлении государством всех граждан страны. Исходной формой демократии была прямая демократия в небольших городах-государствах в древней Греции</a:t>
          </a:r>
          <a:r>
            <a:rPr lang="ru-RU" dirty="0" smtClean="0"/>
            <a:t>.</a:t>
          </a:r>
          <a:endParaRPr lang="ru-RU" dirty="0"/>
        </a:p>
      </dgm:t>
    </dgm:pt>
    <dgm:pt modelId="{842BB17E-702C-4022-AB42-7DEB371D54B7}" type="parTrans" cxnId="{F69E258C-367D-45C6-8A07-CC36C6EE0A18}">
      <dgm:prSet/>
      <dgm:spPr/>
      <dgm:t>
        <a:bodyPr/>
        <a:lstStyle/>
        <a:p>
          <a:endParaRPr lang="ru-RU"/>
        </a:p>
      </dgm:t>
    </dgm:pt>
    <dgm:pt modelId="{80D99042-86D6-426B-82EB-8517C818985D}" type="sibTrans" cxnId="{F69E258C-367D-45C6-8A07-CC36C6EE0A18}">
      <dgm:prSet/>
      <dgm:spPr/>
      <dgm:t>
        <a:bodyPr/>
        <a:lstStyle/>
        <a:p>
          <a:endParaRPr lang="ru-RU"/>
        </a:p>
      </dgm:t>
    </dgm:pt>
    <dgm:pt modelId="{B3059859-C5B3-48E1-BBA3-BF6B74A15888}" type="pres">
      <dgm:prSet presAssocID="{03BD1745-CC8D-4375-B322-32EBC87BDA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4F3C88-9B3C-493C-9068-02485FB566C1}" type="pres">
      <dgm:prSet presAssocID="{A77855A5-31A3-4AC0-B050-8963C1E1A7D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161F5C-5E0C-442D-A33B-4CBD1937C86B}" type="pres">
      <dgm:prSet presAssocID="{E713A725-F267-4F3F-BB8A-9FCA67F04082}" presName="sibTrans" presStyleCnt="0"/>
      <dgm:spPr/>
    </dgm:pt>
    <dgm:pt modelId="{0A98576F-4595-4AE2-B009-68F9CD6435C0}" type="pres">
      <dgm:prSet presAssocID="{1479AA98-B541-438F-AD6F-2CFDD12247B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EB6D6F-A36E-41E4-8AA2-243E0041C7BF}" srcId="{03BD1745-CC8D-4375-B322-32EBC87BDA1B}" destId="{A77855A5-31A3-4AC0-B050-8963C1E1A7D5}" srcOrd="0" destOrd="0" parTransId="{4E673D61-0D57-4205-821D-7AEFEAD760E3}" sibTransId="{E713A725-F267-4F3F-BB8A-9FCA67F04082}"/>
    <dgm:cxn modelId="{7CFA4917-29FD-4A6B-B23A-51AF1893E9B6}" type="presOf" srcId="{1479AA98-B541-438F-AD6F-2CFDD12247BF}" destId="{0A98576F-4595-4AE2-B009-68F9CD6435C0}" srcOrd="0" destOrd="0" presId="urn:microsoft.com/office/officeart/2005/8/layout/hList6"/>
    <dgm:cxn modelId="{F69E258C-367D-45C6-8A07-CC36C6EE0A18}" srcId="{03BD1745-CC8D-4375-B322-32EBC87BDA1B}" destId="{1479AA98-B541-438F-AD6F-2CFDD12247BF}" srcOrd="1" destOrd="0" parTransId="{842BB17E-702C-4022-AB42-7DEB371D54B7}" sibTransId="{80D99042-86D6-426B-82EB-8517C818985D}"/>
    <dgm:cxn modelId="{5C5E96D1-9DFE-4F5B-BA35-D2BE9F02DE79}" type="presOf" srcId="{03BD1745-CC8D-4375-B322-32EBC87BDA1B}" destId="{B3059859-C5B3-48E1-BBA3-BF6B74A15888}" srcOrd="0" destOrd="0" presId="urn:microsoft.com/office/officeart/2005/8/layout/hList6"/>
    <dgm:cxn modelId="{205516FE-1B6A-4062-B216-E66886AF48D0}" type="presOf" srcId="{A77855A5-31A3-4AC0-B050-8963C1E1A7D5}" destId="{B04F3C88-9B3C-493C-9068-02485FB566C1}" srcOrd="0" destOrd="0" presId="urn:microsoft.com/office/officeart/2005/8/layout/hList6"/>
    <dgm:cxn modelId="{552131CB-CE20-4AA5-8A76-48BA04C0D6C3}" type="presParOf" srcId="{B3059859-C5B3-48E1-BBA3-BF6B74A15888}" destId="{B04F3C88-9B3C-493C-9068-02485FB566C1}" srcOrd="0" destOrd="0" presId="urn:microsoft.com/office/officeart/2005/8/layout/hList6"/>
    <dgm:cxn modelId="{A926CD74-EDB1-4922-B704-965170894BD8}" type="presParOf" srcId="{B3059859-C5B3-48E1-BBA3-BF6B74A15888}" destId="{9A161F5C-5E0C-442D-A33B-4CBD1937C86B}" srcOrd="1" destOrd="0" presId="urn:microsoft.com/office/officeart/2005/8/layout/hList6"/>
    <dgm:cxn modelId="{8308D9D8-CE76-4D95-9BDE-F7450E17EBAE}" type="presParOf" srcId="{B3059859-C5B3-48E1-BBA3-BF6B74A15888}" destId="{0A98576F-4595-4AE2-B009-68F9CD6435C0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47B9CD-6E3D-4E74-9714-1DD8653900F3}" type="doc">
      <dgm:prSet loTypeId="urn:microsoft.com/office/officeart/2005/8/layout/l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918725E-3081-4045-98AE-B9AEEDC163D9}">
      <dgm:prSet custT="1"/>
      <dgm:spPr/>
      <dgm:t>
        <a:bodyPr/>
        <a:lstStyle/>
        <a:p>
          <a:pPr rtl="0"/>
          <a:r>
            <a:rPr lang="ru-RU" sz="1100" dirty="0" smtClean="0">
              <a:latin typeface="+mn-lt"/>
            </a:rPr>
            <a:t>- свободные и демократические выборы 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открытое и отчитывающиеся перед народом правительство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приоритет прав человека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выборность государственных органов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гарантирование Конституцией свободы слова, печати и совести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верховенство закона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политическое и экономическое равноправие граждан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отчетность органов формируемых путем назначения перед выборными органами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наличие многопартийной системы 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проведение референдумов в решении общенациональных вопросов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наличие законов гарантирующих многообразие форм собственности и их равенство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свобода организации и деятельности оппозиции</a:t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/>
          </a:r>
          <a:br>
            <a:rPr lang="ru-RU" sz="1100" dirty="0" smtClean="0">
              <a:latin typeface="+mn-lt"/>
            </a:rPr>
          </a:br>
          <a:r>
            <a:rPr lang="ru-RU" sz="1100" dirty="0" smtClean="0">
              <a:latin typeface="+mn-lt"/>
            </a:rPr>
            <a:t>- наличие законов гарантирующих плюрализм в обществе, т.е. многообразие взглядов и мнений.</a:t>
          </a:r>
          <a:endParaRPr lang="ru-RU" sz="1100" dirty="0">
            <a:latin typeface="+mn-lt"/>
          </a:endParaRPr>
        </a:p>
      </dgm:t>
    </dgm:pt>
    <dgm:pt modelId="{A11A8A41-A7A4-4208-90EE-1CDE8151786C}" type="parTrans" cxnId="{8CABF77A-6DF1-4232-B689-D0AA7F2F97A8}">
      <dgm:prSet/>
      <dgm:spPr/>
      <dgm:t>
        <a:bodyPr/>
        <a:lstStyle/>
        <a:p>
          <a:endParaRPr lang="ru-RU"/>
        </a:p>
      </dgm:t>
    </dgm:pt>
    <dgm:pt modelId="{8035D70F-F81E-4565-9AF3-2153256F32CD}" type="sibTrans" cxnId="{8CABF77A-6DF1-4232-B689-D0AA7F2F97A8}">
      <dgm:prSet/>
      <dgm:spPr/>
      <dgm:t>
        <a:bodyPr/>
        <a:lstStyle/>
        <a:p>
          <a:endParaRPr lang="ru-RU"/>
        </a:p>
      </dgm:t>
    </dgm:pt>
    <dgm:pt modelId="{B4A4CCD4-2665-40D1-8FAD-859162C8E06E}" type="pres">
      <dgm:prSet presAssocID="{3947B9CD-6E3D-4E74-9714-1DD8653900F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C5D89E-E2BA-4C99-B1AF-5E8A5DEAAC2E}" type="pres">
      <dgm:prSet presAssocID="{D918725E-3081-4045-98AE-B9AEEDC163D9}" presName="horFlow" presStyleCnt="0"/>
      <dgm:spPr/>
    </dgm:pt>
    <dgm:pt modelId="{CAA60943-14A2-4876-B328-61AB211B5EB3}" type="pres">
      <dgm:prSet presAssocID="{D918725E-3081-4045-98AE-B9AEEDC163D9}" presName="bigChev" presStyleLbl="node1" presStyleIdx="0" presStyleCnt="1" custScaleY="142911"/>
      <dgm:spPr/>
      <dgm:t>
        <a:bodyPr/>
        <a:lstStyle/>
        <a:p>
          <a:endParaRPr lang="ru-RU"/>
        </a:p>
      </dgm:t>
    </dgm:pt>
  </dgm:ptLst>
  <dgm:cxnLst>
    <dgm:cxn modelId="{8CABF77A-6DF1-4232-B689-D0AA7F2F97A8}" srcId="{3947B9CD-6E3D-4E74-9714-1DD8653900F3}" destId="{D918725E-3081-4045-98AE-B9AEEDC163D9}" srcOrd="0" destOrd="0" parTransId="{A11A8A41-A7A4-4208-90EE-1CDE8151786C}" sibTransId="{8035D70F-F81E-4565-9AF3-2153256F32CD}"/>
    <dgm:cxn modelId="{30C4E8F5-EA02-4229-A215-0C44FC66D579}" type="presOf" srcId="{D918725E-3081-4045-98AE-B9AEEDC163D9}" destId="{CAA60943-14A2-4876-B328-61AB211B5EB3}" srcOrd="0" destOrd="0" presId="urn:microsoft.com/office/officeart/2005/8/layout/lProcess3"/>
    <dgm:cxn modelId="{65A4D6DF-3CE3-48E3-B38B-236D42C9919A}" type="presOf" srcId="{3947B9CD-6E3D-4E74-9714-1DD8653900F3}" destId="{B4A4CCD4-2665-40D1-8FAD-859162C8E06E}" srcOrd="0" destOrd="0" presId="urn:microsoft.com/office/officeart/2005/8/layout/lProcess3"/>
    <dgm:cxn modelId="{98EA4DAD-2B79-457F-A8E8-E1A76B06AC21}" type="presParOf" srcId="{B4A4CCD4-2665-40D1-8FAD-859162C8E06E}" destId="{4AC5D89E-E2BA-4C99-B1AF-5E8A5DEAAC2E}" srcOrd="0" destOrd="0" presId="urn:microsoft.com/office/officeart/2005/8/layout/lProcess3"/>
    <dgm:cxn modelId="{5C168E23-7863-4E56-B0C3-03B51B9EB655}" type="presParOf" srcId="{4AC5D89E-E2BA-4C99-B1AF-5E8A5DEAAC2E}" destId="{CAA60943-14A2-4876-B328-61AB211B5EB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1E9127-043B-4807-B947-4F983C05A543}" type="doc">
      <dgm:prSet loTypeId="urn:microsoft.com/office/officeart/2005/8/layout/chevron2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9DF9920-A726-41E4-9A88-D69B218773A3}">
      <dgm:prSet phldrT="[Текст]" phldr="1"/>
      <dgm:spPr/>
      <dgm:t>
        <a:bodyPr/>
        <a:lstStyle/>
        <a:p>
          <a:endParaRPr lang="ru-RU" dirty="0"/>
        </a:p>
      </dgm:t>
    </dgm:pt>
    <dgm:pt modelId="{30B3D47C-B773-482C-877E-417DC130A78A}" type="parTrans" cxnId="{CD2EDC4F-73A8-4BA9-B0F0-8E4FBE26D5C3}">
      <dgm:prSet/>
      <dgm:spPr/>
      <dgm:t>
        <a:bodyPr/>
        <a:lstStyle/>
        <a:p>
          <a:endParaRPr lang="ru-RU"/>
        </a:p>
      </dgm:t>
    </dgm:pt>
    <dgm:pt modelId="{DE7BBFC0-2ACA-4495-A700-1A09F8C2A9D1}" type="sibTrans" cxnId="{CD2EDC4F-73A8-4BA9-B0F0-8E4FBE26D5C3}">
      <dgm:prSet/>
      <dgm:spPr/>
      <dgm:t>
        <a:bodyPr/>
        <a:lstStyle/>
        <a:p>
          <a:endParaRPr lang="ru-RU"/>
        </a:p>
      </dgm:t>
    </dgm:pt>
    <dgm:pt modelId="{8D765C90-C61B-4502-96C3-CD679E948DE2}">
      <dgm:prSet phldrT="[Текст]"/>
      <dgm:spPr/>
      <dgm:t>
        <a:bodyPr/>
        <a:lstStyle/>
        <a:p>
          <a:r>
            <a:rPr lang="ru-RU" b="1" i="0" dirty="0" smtClean="0"/>
            <a:t>Первый принцип.</a:t>
          </a:r>
          <a:r>
            <a:rPr lang="ru-RU" b="0" i="0" dirty="0" smtClean="0"/>
            <a:t> Приоритет экономики над политикой.</a:t>
          </a:r>
          <a:endParaRPr lang="ru-RU" dirty="0"/>
        </a:p>
      </dgm:t>
    </dgm:pt>
    <dgm:pt modelId="{70C5B6C3-007C-4DFB-B05A-0B2895EF67D7}" type="parTrans" cxnId="{1970BEEF-DA6D-4335-AF4B-1DD8A9F60A8D}">
      <dgm:prSet/>
      <dgm:spPr/>
      <dgm:t>
        <a:bodyPr/>
        <a:lstStyle/>
        <a:p>
          <a:endParaRPr lang="ru-RU"/>
        </a:p>
      </dgm:t>
    </dgm:pt>
    <dgm:pt modelId="{CEF73906-D6C0-4786-AAB0-7945C63B3A54}" type="sibTrans" cxnId="{1970BEEF-DA6D-4335-AF4B-1DD8A9F60A8D}">
      <dgm:prSet/>
      <dgm:spPr/>
      <dgm:t>
        <a:bodyPr/>
        <a:lstStyle/>
        <a:p>
          <a:endParaRPr lang="ru-RU"/>
        </a:p>
      </dgm:t>
    </dgm:pt>
    <dgm:pt modelId="{2928815B-3F97-4EBA-AEC3-379D2F0289DE}">
      <dgm:prSet phldrT="[Текст]" phldr="1"/>
      <dgm:spPr/>
      <dgm:t>
        <a:bodyPr/>
        <a:lstStyle/>
        <a:p>
          <a:endParaRPr lang="ru-RU" dirty="0"/>
        </a:p>
      </dgm:t>
    </dgm:pt>
    <dgm:pt modelId="{3A1D5AB6-D9DD-42EB-95C4-B651A093BAAC}" type="parTrans" cxnId="{B3C387D0-3F33-4097-9736-E9D2EB7D4650}">
      <dgm:prSet/>
      <dgm:spPr/>
      <dgm:t>
        <a:bodyPr/>
        <a:lstStyle/>
        <a:p>
          <a:endParaRPr lang="ru-RU"/>
        </a:p>
      </dgm:t>
    </dgm:pt>
    <dgm:pt modelId="{1022690C-4F3A-496A-ADDF-AED349E712A9}" type="sibTrans" cxnId="{B3C387D0-3F33-4097-9736-E9D2EB7D4650}">
      <dgm:prSet/>
      <dgm:spPr/>
      <dgm:t>
        <a:bodyPr/>
        <a:lstStyle/>
        <a:p>
          <a:endParaRPr lang="ru-RU"/>
        </a:p>
      </dgm:t>
    </dgm:pt>
    <dgm:pt modelId="{1EFA937D-B352-4737-82C3-FAEA19930F04}">
      <dgm:prSet phldrT="[Текст]"/>
      <dgm:spPr/>
      <dgm:t>
        <a:bodyPr/>
        <a:lstStyle/>
        <a:p>
          <a:r>
            <a:rPr lang="ru-RU" b="1" i="0" dirty="0" smtClean="0"/>
            <a:t>Второй принцип. </a:t>
          </a:r>
          <a:r>
            <a:rPr lang="ru-RU" b="0" i="0" dirty="0" smtClean="0"/>
            <a:t>Государство- главный реформатор. Разработку политики обновления, изменений и претворение их в жизнь государство берет на себя.</a:t>
          </a:r>
          <a:endParaRPr lang="ru-RU" dirty="0"/>
        </a:p>
      </dgm:t>
    </dgm:pt>
    <dgm:pt modelId="{EB5C4BC9-1C71-4BA7-8435-E3C88DB4067D}" type="parTrans" cxnId="{A2056873-5441-464C-A613-8BA011026986}">
      <dgm:prSet/>
      <dgm:spPr/>
      <dgm:t>
        <a:bodyPr/>
        <a:lstStyle/>
        <a:p>
          <a:endParaRPr lang="ru-RU"/>
        </a:p>
      </dgm:t>
    </dgm:pt>
    <dgm:pt modelId="{EFC33094-1207-40F7-ADAE-02E00861836F}" type="sibTrans" cxnId="{A2056873-5441-464C-A613-8BA011026986}">
      <dgm:prSet/>
      <dgm:spPr/>
      <dgm:t>
        <a:bodyPr/>
        <a:lstStyle/>
        <a:p>
          <a:endParaRPr lang="ru-RU"/>
        </a:p>
      </dgm:t>
    </dgm:pt>
    <dgm:pt modelId="{6958156B-B388-48B0-856D-BB6C236B8526}">
      <dgm:prSet/>
      <dgm:spPr/>
      <dgm:t>
        <a:bodyPr/>
        <a:lstStyle/>
        <a:p>
          <a:endParaRPr lang="ru-RU"/>
        </a:p>
      </dgm:t>
    </dgm:pt>
    <dgm:pt modelId="{2883836E-43E9-4B1D-96BB-643C57062296}" type="parTrans" cxnId="{677C89A2-3CE0-453A-866A-ECE53BA55303}">
      <dgm:prSet/>
      <dgm:spPr/>
      <dgm:t>
        <a:bodyPr/>
        <a:lstStyle/>
        <a:p>
          <a:endParaRPr lang="ru-RU"/>
        </a:p>
      </dgm:t>
    </dgm:pt>
    <dgm:pt modelId="{861D22CD-F02D-41FC-B094-0F3A06745447}" type="sibTrans" cxnId="{677C89A2-3CE0-453A-866A-ECE53BA55303}">
      <dgm:prSet/>
      <dgm:spPr/>
      <dgm:t>
        <a:bodyPr/>
        <a:lstStyle/>
        <a:p>
          <a:endParaRPr lang="ru-RU"/>
        </a:p>
      </dgm:t>
    </dgm:pt>
    <dgm:pt modelId="{1696B180-F1AE-4F2C-AE42-8263B0414CA7}">
      <dgm:prSet/>
      <dgm:spPr/>
      <dgm:t>
        <a:bodyPr/>
        <a:lstStyle/>
        <a:p>
          <a:endParaRPr lang="ru-RU"/>
        </a:p>
      </dgm:t>
    </dgm:pt>
    <dgm:pt modelId="{44163C3F-1E7A-4294-9B4A-70C639738425}" type="parTrans" cxnId="{97BF543A-E9E2-4D53-A4C6-EFBA951BE8D7}">
      <dgm:prSet/>
      <dgm:spPr/>
      <dgm:t>
        <a:bodyPr/>
        <a:lstStyle/>
        <a:p>
          <a:endParaRPr lang="ru-RU"/>
        </a:p>
      </dgm:t>
    </dgm:pt>
    <dgm:pt modelId="{95BB82E7-0C21-406E-9FBF-3EDF95631A64}" type="sibTrans" cxnId="{97BF543A-E9E2-4D53-A4C6-EFBA951BE8D7}">
      <dgm:prSet/>
      <dgm:spPr/>
      <dgm:t>
        <a:bodyPr/>
        <a:lstStyle/>
        <a:p>
          <a:endParaRPr lang="ru-RU"/>
        </a:p>
      </dgm:t>
    </dgm:pt>
    <dgm:pt modelId="{3F7038CE-75C4-4D3B-8E5D-BAC8CFE8ED16}">
      <dgm:prSet/>
      <dgm:spPr/>
      <dgm:t>
        <a:bodyPr/>
        <a:lstStyle/>
        <a:p>
          <a:r>
            <a:rPr lang="ru-RU" b="1" i="0" dirty="0" smtClean="0"/>
            <a:t>Четвертый принцип. </a:t>
          </a:r>
          <a:r>
            <a:rPr lang="ru-RU" b="0" i="0" dirty="0" smtClean="0"/>
            <a:t>Проведение сильной социальной политики с учетом демографической обстановки.</a:t>
          </a:r>
          <a:endParaRPr lang="ru-RU" dirty="0"/>
        </a:p>
      </dgm:t>
    </dgm:pt>
    <dgm:pt modelId="{39138F23-4EA9-40ED-9C03-D7E1C30F72A3}" type="parTrans" cxnId="{B9CFFB5D-61A0-4905-9880-D2D6EFB9A77F}">
      <dgm:prSet/>
      <dgm:spPr/>
      <dgm:t>
        <a:bodyPr/>
        <a:lstStyle/>
        <a:p>
          <a:endParaRPr lang="ru-RU"/>
        </a:p>
      </dgm:t>
    </dgm:pt>
    <dgm:pt modelId="{24E3FF54-FAB5-447D-9B0F-FDDE15CA90E3}" type="sibTrans" cxnId="{B9CFFB5D-61A0-4905-9880-D2D6EFB9A77F}">
      <dgm:prSet/>
      <dgm:spPr/>
      <dgm:t>
        <a:bodyPr/>
        <a:lstStyle/>
        <a:p>
          <a:endParaRPr lang="ru-RU"/>
        </a:p>
      </dgm:t>
    </dgm:pt>
    <dgm:pt modelId="{A8A87E7F-D695-4FFA-818B-4174B357167F}">
      <dgm:prSet/>
      <dgm:spPr/>
      <dgm:t>
        <a:bodyPr/>
        <a:lstStyle/>
        <a:p>
          <a:r>
            <a:rPr lang="ru-RU" b="1" i="0" dirty="0" smtClean="0"/>
            <a:t>Пятый принцип-</a:t>
          </a:r>
          <a:r>
            <a:rPr lang="ru-RU" b="0" i="0" dirty="0" smtClean="0"/>
            <a:t>это поэтапный, эволюционный переход к рынку с учетом традиций и обычаев нашего народа.</a:t>
          </a:r>
          <a:endParaRPr lang="ru-RU" dirty="0"/>
        </a:p>
      </dgm:t>
    </dgm:pt>
    <dgm:pt modelId="{CE486042-E4FF-4733-B89D-C635F1E7EF2C}" type="parTrans" cxnId="{28746F5B-0EA4-4B87-863A-7D8A5340119E}">
      <dgm:prSet/>
      <dgm:spPr/>
      <dgm:t>
        <a:bodyPr/>
        <a:lstStyle/>
        <a:p>
          <a:endParaRPr lang="ru-RU"/>
        </a:p>
      </dgm:t>
    </dgm:pt>
    <dgm:pt modelId="{2B96348F-8CF5-47DD-8CA3-3CADECCDE40E}" type="sibTrans" cxnId="{28746F5B-0EA4-4B87-863A-7D8A5340119E}">
      <dgm:prSet/>
      <dgm:spPr/>
      <dgm:t>
        <a:bodyPr/>
        <a:lstStyle/>
        <a:p>
          <a:endParaRPr lang="ru-RU"/>
        </a:p>
      </dgm:t>
    </dgm:pt>
    <dgm:pt modelId="{2D406847-3910-4F68-8038-7E91DA40C074}">
      <dgm:prSet phldrT="[Текст]"/>
      <dgm:spPr/>
      <dgm:t>
        <a:bodyPr/>
        <a:lstStyle/>
        <a:p>
          <a:r>
            <a:rPr lang="ru-RU" b="1" i="0" dirty="0" smtClean="0"/>
            <a:t>Третий принцип. </a:t>
          </a:r>
          <a:r>
            <a:rPr lang="ru-RU" b="0" i="0" dirty="0" smtClean="0"/>
            <a:t>Во всех сферах жизни общества обеспечивается верховенство закона.</a:t>
          </a:r>
          <a:endParaRPr lang="ru-RU" dirty="0"/>
        </a:p>
      </dgm:t>
    </dgm:pt>
    <dgm:pt modelId="{255D80F0-04DB-40B2-BDBA-EF61176BE306}" type="sibTrans" cxnId="{22842487-AA0F-474B-886D-8C7CC2A50A59}">
      <dgm:prSet/>
      <dgm:spPr/>
      <dgm:t>
        <a:bodyPr/>
        <a:lstStyle/>
        <a:p>
          <a:endParaRPr lang="ru-RU"/>
        </a:p>
      </dgm:t>
    </dgm:pt>
    <dgm:pt modelId="{F1421C24-BD32-4BDE-9E9D-6F98C27C9CED}" type="parTrans" cxnId="{22842487-AA0F-474B-886D-8C7CC2A50A59}">
      <dgm:prSet/>
      <dgm:spPr/>
      <dgm:t>
        <a:bodyPr/>
        <a:lstStyle/>
        <a:p>
          <a:endParaRPr lang="ru-RU"/>
        </a:p>
      </dgm:t>
    </dgm:pt>
    <dgm:pt modelId="{506703F3-D509-44EA-B4DF-C2405CCD6DB6}">
      <dgm:prSet phldrT="[Текст]" phldr="1"/>
      <dgm:spPr/>
      <dgm:t>
        <a:bodyPr/>
        <a:lstStyle/>
        <a:p>
          <a:endParaRPr lang="ru-RU" dirty="0"/>
        </a:p>
      </dgm:t>
    </dgm:pt>
    <dgm:pt modelId="{43E3A6EE-9E56-4290-9874-D92B62280DFB}" type="sibTrans" cxnId="{0CBE925C-95A0-4414-A925-75FACF31CF4C}">
      <dgm:prSet/>
      <dgm:spPr/>
      <dgm:t>
        <a:bodyPr/>
        <a:lstStyle/>
        <a:p>
          <a:endParaRPr lang="ru-RU"/>
        </a:p>
      </dgm:t>
    </dgm:pt>
    <dgm:pt modelId="{2CA4E477-4C11-446E-8EAD-47DE5475DF84}" type="parTrans" cxnId="{0CBE925C-95A0-4414-A925-75FACF31CF4C}">
      <dgm:prSet/>
      <dgm:spPr/>
      <dgm:t>
        <a:bodyPr/>
        <a:lstStyle/>
        <a:p>
          <a:endParaRPr lang="ru-RU"/>
        </a:p>
      </dgm:t>
    </dgm:pt>
    <dgm:pt modelId="{1B7A29DB-9FBA-41AB-88DB-8ECC300F8A59}" type="pres">
      <dgm:prSet presAssocID="{801E9127-043B-4807-B947-4F983C05A54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90BD43-97C0-46CF-8215-75CCACC1EFCE}" type="pres">
      <dgm:prSet presAssocID="{D9DF9920-A726-41E4-9A88-D69B218773A3}" presName="composite" presStyleCnt="0"/>
      <dgm:spPr/>
    </dgm:pt>
    <dgm:pt modelId="{E141BDCC-BDC8-4394-AAA0-0375B1D4FFB6}" type="pres">
      <dgm:prSet presAssocID="{D9DF9920-A726-41E4-9A88-D69B218773A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0715D8-8589-4215-8CF5-01FF93ABF70C}" type="pres">
      <dgm:prSet presAssocID="{D9DF9920-A726-41E4-9A88-D69B218773A3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29081-F9CD-45A7-B264-E08D4543BFD3}" type="pres">
      <dgm:prSet presAssocID="{DE7BBFC0-2ACA-4495-A700-1A09F8C2A9D1}" presName="sp" presStyleCnt="0"/>
      <dgm:spPr/>
    </dgm:pt>
    <dgm:pt modelId="{38F42FCD-2557-4F33-9F0F-BF4309B867C9}" type="pres">
      <dgm:prSet presAssocID="{2928815B-3F97-4EBA-AEC3-379D2F0289DE}" presName="composite" presStyleCnt="0"/>
      <dgm:spPr/>
    </dgm:pt>
    <dgm:pt modelId="{4702C8D1-ECB6-4C5A-86E2-B5FF5894B526}" type="pres">
      <dgm:prSet presAssocID="{2928815B-3F97-4EBA-AEC3-379D2F0289D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6AE3A5-E49C-42F8-BCB1-8CA7A409C78F}" type="pres">
      <dgm:prSet presAssocID="{2928815B-3F97-4EBA-AEC3-379D2F0289D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E5177-35ED-4A03-8027-671F072530E5}" type="pres">
      <dgm:prSet presAssocID="{1022690C-4F3A-496A-ADDF-AED349E712A9}" presName="sp" presStyleCnt="0"/>
      <dgm:spPr/>
    </dgm:pt>
    <dgm:pt modelId="{87F70602-3E4B-4A6B-AFF2-9501A4C084B7}" type="pres">
      <dgm:prSet presAssocID="{506703F3-D509-44EA-B4DF-C2405CCD6DB6}" presName="composite" presStyleCnt="0"/>
      <dgm:spPr/>
    </dgm:pt>
    <dgm:pt modelId="{83B81D43-073F-4FC6-9DEE-FC395F5F76BB}" type="pres">
      <dgm:prSet presAssocID="{506703F3-D509-44EA-B4DF-C2405CCD6DB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B8CCC4-7810-4AA2-B753-D4386D843B06}" type="pres">
      <dgm:prSet presAssocID="{506703F3-D509-44EA-B4DF-C2405CCD6DB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4D3A95-A1FA-4B78-A3C2-4F0A34FD8F5C}" type="pres">
      <dgm:prSet presAssocID="{43E3A6EE-9E56-4290-9874-D92B62280DFB}" presName="sp" presStyleCnt="0"/>
      <dgm:spPr/>
    </dgm:pt>
    <dgm:pt modelId="{B2D66D89-7CB3-4159-B8CF-656DBC04C7F2}" type="pres">
      <dgm:prSet presAssocID="{6958156B-B388-48B0-856D-BB6C236B8526}" presName="composite" presStyleCnt="0"/>
      <dgm:spPr/>
    </dgm:pt>
    <dgm:pt modelId="{F34B1EC9-7576-4687-ADC7-DDDFB37AC8FD}" type="pres">
      <dgm:prSet presAssocID="{6958156B-B388-48B0-856D-BB6C236B852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486374-CE7A-4927-A236-72C6557634C4}" type="pres">
      <dgm:prSet presAssocID="{6958156B-B388-48B0-856D-BB6C236B8526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CC328-6A1A-46B6-B087-4ADCCC9C1B75}" type="pres">
      <dgm:prSet presAssocID="{861D22CD-F02D-41FC-B094-0F3A06745447}" presName="sp" presStyleCnt="0"/>
      <dgm:spPr/>
    </dgm:pt>
    <dgm:pt modelId="{4E13D0D9-D674-410A-9FCD-8C7BA2394735}" type="pres">
      <dgm:prSet presAssocID="{1696B180-F1AE-4F2C-AE42-8263B0414CA7}" presName="composite" presStyleCnt="0"/>
      <dgm:spPr/>
    </dgm:pt>
    <dgm:pt modelId="{C68EB18D-9474-4C4E-900B-F62CC9822808}" type="pres">
      <dgm:prSet presAssocID="{1696B180-F1AE-4F2C-AE42-8263B0414CA7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CE1D1-5E16-4ADD-80E0-C278BBA35A02}" type="pres">
      <dgm:prSet presAssocID="{1696B180-F1AE-4F2C-AE42-8263B0414CA7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1281E1-AC66-45D5-9EB0-928597D310F3}" type="presOf" srcId="{2928815B-3F97-4EBA-AEC3-379D2F0289DE}" destId="{4702C8D1-ECB6-4C5A-86E2-B5FF5894B526}" srcOrd="0" destOrd="0" presId="urn:microsoft.com/office/officeart/2005/8/layout/chevron2"/>
    <dgm:cxn modelId="{97BF543A-E9E2-4D53-A4C6-EFBA951BE8D7}" srcId="{801E9127-043B-4807-B947-4F983C05A543}" destId="{1696B180-F1AE-4F2C-AE42-8263B0414CA7}" srcOrd="4" destOrd="0" parTransId="{44163C3F-1E7A-4294-9B4A-70C639738425}" sibTransId="{95BB82E7-0C21-406E-9FBF-3EDF95631A64}"/>
    <dgm:cxn modelId="{8B7EDB69-53A7-4D33-A111-C0482A79973F}" type="presOf" srcId="{A8A87E7F-D695-4FFA-818B-4174B357167F}" destId="{C18CE1D1-5E16-4ADD-80E0-C278BBA35A02}" srcOrd="0" destOrd="0" presId="urn:microsoft.com/office/officeart/2005/8/layout/chevron2"/>
    <dgm:cxn modelId="{A2056873-5441-464C-A613-8BA011026986}" srcId="{2928815B-3F97-4EBA-AEC3-379D2F0289DE}" destId="{1EFA937D-B352-4737-82C3-FAEA19930F04}" srcOrd="0" destOrd="0" parTransId="{EB5C4BC9-1C71-4BA7-8435-E3C88DB4067D}" sibTransId="{EFC33094-1207-40F7-ADAE-02E00861836F}"/>
    <dgm:cxn modelId="{3CA780A4-44A6-43D1-9ADB-B22A8DFB0063}" type="presOf" srcId="{506703F3-D509-44EA-B4DF-C2405CCD6DB6}" destId="{83B81D43-073F-4FC6-9DEE-FC395F5F76BB}" srcOrd="0" destOrd="0" presId="urn:microsoft.com/office/officeart/2005/8/layout/chevron2"/>
    <dgm:cxn modelId="{3DD224A3-19A0-4E9F-B6CA-7FADF57DA3FA}" type="presOf" srcId="{3F7038CE-75C4-4D3B-8E5D-BAC8CFE8ED16}" destId="{CC486374-CE7A-4927-A236-72C6557634C4}" srcOrd="0" destOrd="0" presId="urn:microsoft.com/office/officeart/2005/8/layout/chevron2"/>
    <dgm:cxn modelId="{28746F5B-0EA4-4B87-863A-7D8A5340119E}" srcId="{1696B180-F1AE-4F2C-AE42-8263B0414CA7}" destId="{A8A87E7F-D695-4FFA-818B-4174B357167F}" srcOrd="0" destOrd="0" parTransId="{CE486042-E4FF-4733-B89D-C635F1E7EF2C}" sibTransId="{2B96348F-8CF5-47DD-8CA3-3CADECCDE40E}"/>
    <dgm:cxn modelId="{B9CFFB5D-61A0-4905-9880-D2D6EFB9A77F}" srcId="{6958156B-B388-48B0-856D-BB6C236B8526}" destId="{3F7038CE-75C4-4D3B-8E5D-BAC8CFE8ED16}" srcOrd="0" destOrd="0" parTransId="{39138F23-4EA9-40ED-9C03-D7E1C30F72A3}" sibTransId="{24E3FF54-FAB5-447D-9B0F-FDDE15CA90E3}"/>
    <dgm:cxn modelId="{B3C387D0-3F33-4097-9736-E9D2EB7D4650}" srcId="{801E9127-043B-4807-B947-4F983C05A543}" destId="{2928815B-3F97-4EBA-AEC3-379D2F0289DE}" srcOrd="1" destOrd="0" parTransId="{3A1D5AB6-D9DD-42EB-95C4-B651A093BAAC}" sibTransId="{1022690C-4F3A-496A-ADDF-AED349E712A9}"/>
    <dgm:cxn modelId="{22842487-AA0F-474B-886D-8C7CC2A50A59}" srcId="{506703F3-D509-44EA-B4DF-C2405CCD6DB6}" destId="{2D406847-3910-4F68-8038-7E91DA40C074}" srcOrd="0" destOrd="0" parTransId="{F1421C24-BD32-4BDE-9E9D-6F98C27C9CED}" sibTransId="{255D80F0-04DB-40B2-BDBA-EF61176BE306}"/>
    <dgm:cxn modelId="{1970BEEF-DA6D-4335-AF4B-1DD8A9F60A8D}" srcId="{D9DF9920-A726-41E4-9A88-D69B218773A3}" destId="{8D765C90-C61B-4502-96C3-CD679E948DE2}" srcOrd="0" destOrd="0" parTransId="{70C5B6C3-007C-4DFB-B05A-0B2895EF67D7}" sibTransId="{CEF73906-D6C0-4786-AAB0-7945C63B3A54}"/>
    <dgm:cxn modelId="{509865AB-9BC1-4E05-8158-8640E4C926E1}" type="presOf" srcId="{1696B180-F1AE-4F2C-AE42-8263B0414CA7}" destId="{C68EB18D-9474-4C4E-900B-F62CC9822808}" srcOrd="0" destOrd="0" presId="urn:microsoft.com/office/officeart/2005/8/layout/chevron2"/>
    <dgm:cxn modelId="{C2729634-7C4A-4501-B2BA-0D39D14E6582}" type="presOf" srcId="{6958156B-B388-48B0-856D-BB6C236B8526}" destId="{F34B1EC9-7576-4687-ADC7-DDDFB37AC8FD}" srcOrd="0" destOrd="0" presId="urn:microsoft.com/office/officeart/2005/8/layout/chevron2"/>
    <dgm:cxn modelId="{CD2EDC4F-73A8-4BA9-B0F0-8E4FBE26D5C3}" srcId="{801E9127-043B-4807-B947-4F983C05A543}" destId="{D9DF9920-A726-41E4-9A88-D69B218773A3}" srcOrd="0" destOrd="0" parTransId="{30B3D47C-B773-482C-877E-417DC130A78A}" sibTransId="{DE7BBFC0-2ACA-4495-A700-1A09F8C2A9D1}"/>
    <dgm:cxn modelId="{849E0CB3-F1FF-4365-86F4-AA3220EDEB36}" type="presOf" srcId="{1EFA937D-B352-4737-82C3-FAEA19930F04}" destId="{2D6AE3A5-E49C-42F8-BCB1-8CA7A409C78F}" srcOrd="0" destOrd="0" presId="urn:microsoft.com/office/officeart/2005/8/layout/chevron2"/>
    <dgm:cxn modelId="{677C89A2-3CE0-453A-866A-ECE53BA55303}" srcId="{801E9127-043B-4807-B947-4F983C05A543}" destId="{6958156B-B388-48B0-856D-BB6C236B8526}" srcOrd="3" destOrd="0" parTransId="{2883836E-43E9-4B1D-96BB-643C57062296}" sibTransId="{861D22CD-F02D-41FC-B094-0F3A06745447}"/>
    <dgm:cxn modelId="{0CBE925C-95A0-4414-A925-75FACF31CF4C}" srcId="{801E9127-043B-4807-B947-4F983C05A543}" destId="{506703F3-D509-44EA-B4DF-C2405CCD6DB6}" srcOrd="2" destOrd="0" parTransId="{2CA4E477-4C11-446E-8EAD-47DE5475DF84}" sibTransId="{43E3A6EE-9E56-4290-9874-D92B62280DFB}"/>
    <dgm:cxn modelId="{BBB1F5EF-3346-472C-92CC-60A77CB88B0F}" type="presOf" srcId="{8D765C90-C61B-4502-96C3-CD679E948DE2}" destId="{FE0715D8-8589-4215-8CF5-01FF93ABF70C}" srcOrd="0" destOrd="0" presId="urn:microsoft.com/office/officeart/2005/8/layout/chevron2"/>
    <dgm:cxn modelId="{81EE2972-39C1-4C08-8E28-D01020C2FC64}" type="presOf" srcId="{2D406847-3910-4F68-8038-7E91DA40C074}" destId="{59B8CCC4-7810-4AA2-B753-D4386D843B06}" srcOrd="0" destOrd="0" presId="urn:microsoft.com/office/officeart/2005/8/layout/chevron2"/>
    <dgm:cxn modelId="{8ACFBB56-805E-43E2-B875-B8247568A69D}" type="presOf" srcId="{D9DF9920-A726-41E4-9A88-D69B218773A3}" destId="{E141BDCC-BDC8-4394-AAA0-0375B1D4FFB6}" srcOrd="0" destOrd="0" presId="urn:microsoft.com/office/officeart/2005/8/layout/chevron2"/>
    <dgm:cxn modelId="{D8BF884A-EFBB-458D-995F-538F298F80C8}" type="presOf" srcId="{801E9127-043B-4807-B947-4F983C05A543}" destId="{1B7A29DB-9FBA-41AB-88DB-8ECC300F8A59}" srcOrd="0" destOrd="0" presId="urn:microsoft.com/office/officeart/2005/8/layout/chevron2"/>
    <dgm:cxn modelId="{1A372056-AE9E-45FC-8229-D7E03F25B193}" type="presParOf" srcId="{1B7A29DB-9FBA-41AB-88DB-8ECC300F8A59}" destId="{6690BD43-97C0-46CF-8215-75CCACC1EFCE}" srcOrd="0" destOrd="0" presId="urn:microsoft.com/office/officeart/2005/8/layout/chevron2"/>
    <dgm:cxn modelId="{461FBDE3-E1E6-4724-BB89-2F941617799E}" type="presParOf" srcId="{6690BD43-97C0-46CF-8215-75CCACC1EFCE}" destId="{E141BDCC-BDC8-4394-AAA0-0375B1D4FFB6}" srcOrd="0" destOrd="0" presId="urn:microsoft.com/office/officeart/2005/8/layout/chevron2"/>
    <dgm:cxn modelId="{989608F6-8E5D-4BC2-B89A-2BC45355A05C}" type="presParOf" srcId="{6690BD43-97C0-46CF-8215-75CCACC1EFCE}" destId="{FE0715D8-8589-4215-8CF5-01FF93ABF70C}" srcOrd="1" destOrd="0" presId="urn:microsoft.com/office/officeart/2005/8/layout/chevron2"/>
    <dgm:cxn modelId="{F359A0C8-1F9F-4DB0-9C66-BCEE155E08AB}" type="presParOf" srcId="{1B7A29DB-9FBA-41AB-88DB-8ECC300F8A59}" destId="{2B029081-F9CD-45A7-B264-E08D4543BFD3}" srcOrd="1" destOrd="0" presId="urn:microsoft.com/office/officeart/2005/8/layout/chevron2"/>
    <dgm:cxn modelId="{E2342616-34D6-4792-8FF1-A6D0B58BF7FE}" type="presParOf" srcId="{1B7A29DB-9FBA-41AB-88DB-8ECC300F8A59}" destId="{38F42FCD-2557-4F33-9F0F-BF4309B867C9}" srcOrd="2" destOrd="0" presId="urn:microsoft.com/office/officeart/2005/8/layout/chevron2"/>
    <dgm:cxn modelId="{0F0A6558-95D4-4F51-B170-C235530B7874}" type="presParOf" srcId="{38F42FCD-2557-4F33-9F0F-BF4309B867C9}" destId="{4702C8D1-ECB6-4C5A-86E2-B5FF5894B526}" srcOrd="0" destOrd="0" presId="urn:microsoft.com/office/officeart/2005/8/layout/chevron2"/>
    <dgm:cxn modelId="{ACACE0B2-F206-403F-83C3-1DC3D05D6237}" type="presParOf" srcId="{38F42FCD-2557-4F33-9F0F-BF4309B867C9}" destId="{2D6AE3A5-E49C-42F8-BCB1-8CA7A409C78F}" srcOrd="1" destOrd="0" presId="urn:microsoft.com/office/officeart/2005/8/layout/chevron2"/>
    <dgm:cxn modelId="{FFE313AC-B735-49AE-BCE8-C906DFC6186C}" type="presParOf" srcId="{1B7A29DB-9FBA-41AB-88DB-8ECC300F8A59}" destId="{08DE5177-35ED-4A03-8027-671F072530E5}" srcOrd="3" destOrd="0" presId="urn:microsoft.com/office/officeart/2005/8/layout/chevron2"/>
    <dgm:cxn modelId="{DB2C58EB-354D-4840-A063-0357BECFDF34}" type="presParOf" srcId="{1B7A29DB-9FBA-41AB-88DB-8ECC300F8A59}" destId="{87F70602-3E4B-4A6B-AFF2-9501A4C084B7}" srcOrd="4" destOrd="0" presId="urn:microsoft.com/office/officeart/2005/8/layout/chevron2"/>
    <dgm:cxn modelId="{156E310A-AFE4-42F2-9F5C-7867FBBDF3D9}" type="presParOf" srcId="{87F70602-3E4B-4A6B-AFF2-9501A4C084B7}" destId="{83B81D43-073F-4FC6-9DEE-FC395F5F76BB}" srcOrd="0" destOrd="0" presId="urn:microsoft.com/office/officeart/2005/8/layout/chevron2"/>
    <dgm:cxn modelId="{D60AC6AD-5150-41AD-8A06-E1168B606A10}" type="presParOf" srcId="{87F70602-3E4B-4A6B-AFF2-9501A4C084B7}" destId="{59B8CCC4-7810-4AA2-B753-D4386D843B06}" srcOrd="1" destOrd="0" presId="urn:microsoft.com/office/officeart/2005/8/layout/chevron2"/>
    <dgm:cxn modelId="{92280CEB-27F0-4CA7-90A6-8957E373A6F8}" type="presParOf" srcId="{1B7A29DB-9FBA-41AB-88DB-8ECC300F8A59}" destId="{D44D3A95-A1FA-4B78-A3C2-4F0A34FD8F5C}" srcOrd="5" destOrd="0" presId="urn:microsoft.com/office/officeart/2005/8/layout/chevron2"/>
    <dgm:cxn modelId="{CB138754-0807-45D6-BF15-36B8A937B0FA}" type="presParOf" srcId="{1B7A29DB-9FBA-41AB-88DB-8ECC300F8A59}" destId="{B2D66D89-7CB3-4159-B8CF-656DBC04C7F2}" srcOrd="6" destOrd="0" presId="urn:microsoft.com/office/officeart/2005/8/layout/chevron2"/>
    <dgm:cxn modelId="{195DACA9-9A3A-4C63-B65F-B882180386FF}" type="presParOf" srcId="{B2D66D89-7CB3-4159-B8CF-656DBC04C7F2}" destId="{F34B1EC9-7576-4687-ADC7-DDDFB37AC8FD}" srcOrd="0" destOrd="0" presId="urn:microsoft.com/office/officeart/2005/8/layout/chevron2"/>
    <dgm:cxn modelId="{3B3F8C7B-3C1A-428D-8321-2EE9894593A6}" type="presParOf" srcId="{B2D66D89-7CB3-4159-B8CF-656DBC04C7F2}" destId="{CC486374-CE7A-4927-A236-72C6557634C4}" srcOrd="1" destOrd="0" presId="urn:microsoft.com/office/officeart/2005/8/layout/chevron2"/>
    <dgm:cxn modelId="{7E82D9AE-4429-48B6-A371-378E8260D738}" type="presParOf" srcId="{1B7A29DB-9FBA-41AB-88DB-8ECC300F8A59}" destId="{19BCC328-6A1A-46B6-B087-4ADCCC9C1B75}" srcOrd="7" destOrd="0" presId="urn:microsoft.com/office/officeart/2005/8/layout/chevron2"/>
    <dgm:cxn modelId="{7140D95C-EC28-4A9F-A143-AE20A857DD21}" type="presParOf" srcId="{1B7A29DB-9FBA-41AB-88DB-8ECC300F8A59}" destId="{4E13D0D9-D674-410A-9FCD-8C7BA2394735}" srcOrd="8" destOrd="0" presId="urn:microsoft.com/office/officeart/2005/8/layout/chevron2"/>
    <dgm:cxn modelId="{E249418F-EF4C-4BBE-A407-086416EE7556}" type="presParOf" srcId="{4E13D0D9-D674-410A-9FCD-8C7BA2394735}" destId="{C68EB18D-9474-4C4E-900B-F62CC9822808}" srcOrd="0" destOrd="0" presId="urn:microsoft.com/office/officeart/2005/8/layout/chevron2"/>
    <dgm:cxn modelId="{E0C4C8B7-001A-41F5-96CD-DA305287F6EC}" type="presParOf" srcId="{4E13D0D9-D674-410A-9FCD-8C7BA2394735}" destId="{C18CE1D1-5E16-4ADD-80E0-C278BBA35A0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73456"/>
            <a:ext cx="9144000" cy="257176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Общечеловеческие принципы построения демократического </a:t>
            </a:r>
            <a:r>
              <a:rPr lang="ru-RU" sz="4000" dirty="0" smtClean="0"/>
              <a:t>общества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74" y="4779912"/>
            <a:ext cx="8429652" cy="1673424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r>
              <a:rPr lang="ru-RU" sz="1800" dirty="0" smtClean="0"/>
              <a:t>Выполнила</a:t>
            </a:r>
          </a:p>
          <a:p>
            <a:r>
              <a:rPr lang="ru-RU" sz="1800" dirty="0" smtClean="0"/>
              <a:t> студентка 4 курса </a:t>
            </a:r>
          </a:p>
          <a:p>
            <a:r>
              <a:rPr lang="ru-RU" sz="1800" dirty="0" smtClean="0"/>
              <a:t>отделения </a:t>
            </a:r>
            <a:r>
              <a:rPr lang="ru-RU" sz="1800" dirty="0" err="1" smtClean="0"/>
              <a:t>кпт</a:t>
            </a:r>
            <a:r>
              <a:rPr lang="ru-RU" sz="1800" dirty="0" smtClean="0"/>
              <a:t>. </a:t>
            </a:r>
            <a:r>
              <a:rPr lang="ru-RU" sz="1800" dirty="0" err="1" smtClean="0"/>
              <a:t>реж</a:t>
            </a:r>
            <a:r>
              <a:rPr lang="ru-RU" sz="1800" dirty="0" smtClean="0"/>
              <a:t>.:</a:t>
            </a:r>
          </a:p>
          <a:p>
            <a:r>
              <a:rPr lang="ru-RU" sz="1800" dirty="0" smtClean="0"/>
              <a:t>Ибрагимова Диана</a:t>
            </a:r>
            <a:endParaRPr lang="ru-RU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886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Государственный институт искусств и культуры Узбекистана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211268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Самостоятельная работа</a:t>
            </a:r>
          </a:p>
          <a:p>
            <a:pPr algn="ctr"/>
            <a:r>
              <a:rPr lang="ru-RU" dirty="0"/>
              <a:t>По предмету:</a:t>
            </a:r>
          </a:p>
          <a:p>
            <a:pPr algn="ctr"/>
            <a:r>
              <a:rPr lang="ru-RU" dirty="0"/>
              <a:t>Теория и практика построения демократического общества в Узбекистане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На тему: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0"/>
            <a:ext cx="6043626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Первые признаки демократии появились в Древней Греции еще во времена Гомера. Исторически зафиксированной формой демократического правления является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Афинская демократия.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Афинская демократия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начала формироваться в 507 г.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э в Афинах и продержалась почти два столетия. Объектом самоуправления в этой системе был город-государство.  Гражданством обладало всё не порабощённое население, унаследовавшее его от родителей, однако полноценными гражданами были только взрослые мужчины. Верховным органом власти была 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Экклесия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где мужчины собирались для голосования путём поднятия рук и где принималось то решение, за которое проголосовало большинство собравшихся. Вторым по важности политическим институтом был народный суд присяжных. Особенностью афинской демократии были тесная связь политики с религией, малый масштаб общественной жизни, относительно слабая роль письменности и упор на армию.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ДИАНА\AGMA_Stèle_de_la_démocrat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790588"/>
            <a:ext cx="27940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8258204" cy="584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ДИАНА\101103_html_m37e015d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208" y="642918"/>
            <a:ext cx="8901948" cy="54832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600208" y="214290"/>
            <a:ext cx="5472122" cy="114300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+mn-lt"/>
              </a:rPr>
              <a:t>Существует основные общепризнанные признаки демократии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642910" y="1500174"/>
          <a:ext cx="8501090" cy="505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7467600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После приобретения независимости Узбекистан поставил перед собой цель построения демократического общества, основанного на рыночной экономике. Естественно здесь нельзя упустить из внимания процесс гармонизации своеобразных национальных принципов с общечеловеческими принципами протекающими в мире.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85720" y="142852"/>
          <a:ext cx="8643998" cy="671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42852"/>
            <a:ext cx="4471990" cy="67151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«Экономическая политика нашедшее свое отражение в проводимых в Узбекистане коренных экономических реформах направлена на создание крепких материальных основ в целях формирования сильного суверенного государства. Наша цель формирования демократического, справедливого, гражданского общества. Это наша благая мечта, наша стратегия.»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Президент Республики Узбекистан И.А. Каримов</a:t>
            </a:r>
            <a:endParaRPr lang="ru-RU" dirty="0"/>
          </a:p>
        </p:txBody>
      </p:sp>
      <p:pic>
        <p:nvPicPr>
          <p:cNvPr id="3074" name="Picture 2" descr="D:\ДИАНА\3ki30y14248285817919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2000240"/>
            <a:ext cx="4750176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208</TotalTime>
  <Words>280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Times New Roman</vt:lpstr>
      <vt:lpstr>Wingdings 2</vt:lpstr>
      <vt:lpstr>Техническая</vt:lpstr>
      <vt:lpstr>Общечеловеческие принципы построения демократического общества</vt:lpstr>
      <vt:lpstr>Презентация PowerPoint</vt:lpstr>
      <vt:lpstr>Презентация PowerPoint</vt:lpstr>
      <vt:lpstr>Презентация PowerPoint</vt:lpstr>
      <vt:lpstr>Существует основные общепризнанные признаки демократии.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Общечеловеческие принципы построения демократического общества.</dc:title>
  <dc:creator>Ibragimov</dc:creator>
  <cp:lastModifiedBy>MPS</cp:lastModifiedBy>
  <cp:revision>25</cp:revision>
  <dcterms:created xsi:type="dcterms:W3CDTF">2015-10-06T14:44:24Z</dcterms:created>
  <dcterms:modified xsi:type="dcterms:W3CDTF">2016-12-08T09:43:25Z</dcterms:modified>
</cp:coreProperties>
</file>