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257" r:id="rId3"/>
    <p:sldId id="278" r:id="rId4"/>
    <p:sldId id="285" r:id="rId5"/>
    <p:sldId id="279" r:id="rId6"/>
    <p:sldId id="317" r:id="rId7"/>
    <p:sldId id="319" r:id="rId8"/>
    <p:sldId id="284" r:id="rId9"/>
    <p:sldId id="264" r:id="rId10"/>
    <p:sldId id="282" r:id="rId11"/>
    <p:sldId id="286" r:id="rId12"/>
    <p:sldId id="290" r:id="rId13"/>
    <p:sldId id="322" r:id="rId14"/>
    <p:sldId id="303" r:id="rId15"/>
    <p:sldId id="308" r:id="rId16"/>
    <p:sldId id="323" r:id="rId17"/>
    <p:sldId id="324" r:id="rId18"/>
    <p:sldId id="272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9F82-370C-4FFE-8883-02DBC5D3308B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B9CC-3E48-46BE-AF5F-37DA9F8EA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838E6-B1ED-4430-A935-3D1B24E51DE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F53464-FECB-42C2-B30A-5E53597F6B6A}" type="datetimeFigureOut">
              <a:rPr lang="ru-RU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0CE206-E858-455F-B5DB-8A5D0002E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4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B0C1-8651-4CE2-B48B-0FB047D5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-laboratoriya%20xlor%20olish%20.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3-laboratoriya%20Fe+Cl2=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hyperlink" Target="organik%20bo'yoqlarning%20rangsizlanishi%20Xlor.av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8-%20laboratoriya%20ishi%20qog'ozga%20sulfat%20kislota%20ta'siri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11-laboratoriya%20ishi%20sulfat%20kislotaga%20metallar%20ta'siri.av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yod%20sublimatsiyasi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1-laboratoriya%20Cl2+KBr=;%20Cl2+KI=..av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6143636" cy="3667277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Galogenlar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',  '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Oltingugurt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'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mavzulariga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mashg’ulotlarini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o’tkazish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Jizzax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viloyati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Jizzax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shahri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en-US" sz="2400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12-umumiy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o’rta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ta’lim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maktabi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Komilova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Dildora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.</a:t>
            </a:r>
            <a:endParaRPr lang="ru-RU" sz="6000" dirty="0" smtClean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501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Laboratoriyada</a:t>
            </a:r>
            <a:r>
              <a:rPr lang="en-US" dirty="0" smtClean="0"/>
              <a:t> </a:t>
            </a:r>
            <a:r>
              <a:rPr lang="en-US" dirty="0" err="1" smtClean="0"/>
              <a:t>xlor</a:t>
            </a:r>
            <a:r>
              <a:rPr lang="en-US" dirty="0" smtClean="0"/>
              <a:t> </a:t>
            </a:r>
            <a:r>
              <a:rPr lang="en-US" dirty="0" err="1" smtClean="0"/>
              <a:t>olish</a:t>
            </a:r>
            <a:endParaRPr lang="ru-RU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92" y="1196752"/>
            <a:ext cx="7139947" cy="535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750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Xlorning</a:t>
            </a:r>
            <a:r>
              <a:rPr lang="en-US" dirty="0" smtClean="0"/>
              <a:t> </a:t>
            </a:r>
            <a:r>
              <a:rPr lang="en-US" dirty="0" err="1" smtClean="0"/>
              <a:t>metallarga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4754"/>
            <a:ext cx="7115944" cy="533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901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Xlorning</a:t>
            </a:r>
            <a:r>
              <a:rPr lang="en-US" dirty="0" smtClean="0"/>
              <a:t> </a:t>
            </a:r>
            <a:r>
              <a:rPr lang="en-US" dirty="0" err="1" smtClean="0"/>
              <a:t>oqartirish</a:t>
            </a:r>
            <a:r>
              <a:rPr lang="en-US" dirty="0" smtClean="0"/>
              <a:t> </a:t>
            </a:r>
            <a:r>
              <a:rPr lang="en-US" dirty="0" err="1" smtClean="0"/>
              <a:t>xususiyati</a:t>
            </a:r>
            <a:endParaRPr lang="ru-RU" dirty="0"/>
          </a:p>
        </p:txBody>
      </p:sp>
      <p:pic>
        <p:nvPicPr>
          <p:cNvPr id="5" name="Picture 2" descr="F: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43008" cy="1143008"/>
          </a:xfrm>
          <a:prstGeom prst="rect">
            <a:avLst/>
          </a:prstGeom>
          <a:noFill/>
        </p:spPr>
      </p:pic>
      <p:pic>
        <p:nvPicPr>
          <p:cNvPr id="512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12790" r="12790" b="12790"/>
          <a:stretch/>
        </p:blipFill>
        <p:spPr bwMode="auto">
          <a:xfrm>
            <a:off x="2027717" y="1412776"/>
            <a:ext cx="6755904" cy="50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22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2479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15008" y="1785926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Киноварь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3214686"/>
            <a:ext cx="106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HgS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14818"/>
            <a:ext cx="2657476" cy="24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24400" y="60960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143240" y="4214818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Galenit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85926"/>
            <a:ext cx="2514600" cy="2205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643174" y="3214686"/>
            <a:ext cx="1752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en-US" sz="36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143108" y="1857364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Xalkopirit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2871758" cy="24288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44" y="4286256"/>
            <a:ext cx="1871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Sfalerit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6000768"/>
            <a:ext cx="1143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214818"/>
            <a:ext cx="2838480" cy="24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000760" y="4286256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Gips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6072206"/>
            <a:ext cx="2514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•2H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6127" y="247327"/>
            <a:ext cx="512926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Oltingugurt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tabiatda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uchrashi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0"/>
            <a:ext cx="1928826" cy="15671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31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kislotaning</a:t>
            </a:r>
            <a:r>
              <a:rPr lang="en-US" dirty="0" smtClean="0"/>
              <a:t> </a:t>
            </a:r>
            <a:r>
              <a:rPr lang="en-US" dirty="0" err="1" smtClean="0"/>
              <a:t>selyulozaga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1978" r="11978" b="11978"/>
          <a:stretch/>
        </p:blipFill>
        <p:spPr bwMode="auto">
          <a:xfrm>
            <a:off x="2277496" y="1806498"/>
            <a:ext cx="6182936" cy="46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706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kislotaning</a:t>
            </a:r>
            <a:r>
              <a:rPr lang="en-US" dirty="0" smtClean="0"/>
              <a:t>  </a:t>
            </a:r>
            <a:r>
              <a:rPr lang="en-US" dirty="0" err="1" smtClean="0"/>
              <a:t>metallarga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12537" r="12537" b="12537"/>
          <a:stretch/>
        </p:blipFill>
        <p:spPr bwMode="auto">
          <a:xfrm>
            <a:off x="1907704" y="1484784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539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mage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024077" cy="1571636"/>
          </a:xfrm>
          <a:prstGeom prst="rect">
            <a:avLst/>
          </a:prstGeom>
          <a:noFill/>
        </p:spPr>
      </p:pic>
      <p:pic>
        <p:nvPicPr>
          <p:cNvPr id="4" name="Picture 2" descr="C:\Images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2214546" cy="164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kislota</a:t>
            </a:r>
            <a:r>
              <a:rPr lang="en-US" dirty="0" smtClean="0"/>
              <a:t> </a:t>
            </a:r>
            <a:r>
              <a:rPr lang="en-US" dirty="0" err="1" smtClean="0"/>
              <a:t>tuzlarining</a:t>
            </a:r>
            <a:r>
              <a:rPr lang="en-US" dirty="0" smtClean="0"/>
              <a:t> </a:t>
            </a:r>
            <a:r>
              <a:rPr lang="en-US" dirty="0" err="1" smtClean="0"/>
              <a:t>ishlatilishi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1. </a:t>
            </a:r>
            <a:r>
              <a:rPr lang="en-US" sz="2800" b="1" i="1" dirty="0" err="1" smtClean="0"/>
              <a:t>Natriy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sulfat</a:t>
            </a:r>
            <a:r>
              <a:rPr lang="en-US" sz="2800" b="1" i="1" dirty="0" smtClean="0"/>
              <a:t> </a:t>
            </a:r>
            <a:r>
              <a:rPr lang="en-US" sz="2400" b="1" i="1" dirty="0" smtClean="0"/>
              <a:t>Na</a:t>
            </a:r>
            <a:r>
              <a:rPr lang="en-US" sz="1600" b="1" i="1" dirty="0" smtClean="0"/>
              <a:t>2</a:t>
            </a:r>
            <a:r>
              <a:rPr lang="en-US" sz="2400" b="1" i="1" dirty="0" smtClean="0"/>
              <a:t>SO</a:t>
            </a:r>
            <a:r>
              <a:rPr lang="en-US" sz="1600" b="1" i="1" dirty="0"/>
              <a:t>4</a:t>
            </a:r>
            <a:r>
              <a:rPr lang="en-US" sz="2800" b="1" i="1" dirty="0" smtClean="0"/>
              <a:t>.</a:t>
            </a:r>
            <a:r>
              <a:rPr lang="en-US" sz="2800" dirty="0" smtClean="0"/>
              <a:t> </a:t>
            </a:r>
            <a:r>
              <a:rPr lang="en-US" sz="2800" dirty="0" err="1" smtClean="0"/>
              <a:t>Suvdagi</a:t>
            </a:r>
            <a:r>
              <a:rPr lang="en-US" sz="2800" dirty="0" smtClean="0"/>
              <a:t> </a:t>
            </a:r>
            <a:r>
              <a:rPr lang="en-US" sz="2800" dirty="0" err="1" smtClean="0"/>
              <a:t>eritmalaridan</a:t>
            </a:r>
            <a:r>
              <a:rPr lang="en-US" sz="2800" dirty="0" smtClean="0"/>
              <a:t> 10 </a:t>
            </a:r>
            <a:r>
              <a:rPr lang="en-US" sz="2800" dirty="0" err="1" smtClean="0"/>
              <a:t>molekula</a:t>
            </a:r>
            <a:r>
              <a:rPr lang="en-US" sz="2800" dirty="0" smtClean="0"/>
              <a:t> </a:t>
            </a:r>
            <a:r>
              <a:rPr lang="en-US" sz="2800" dirty="0" err="1" smtClean="0"/>
              <a:t>suv</a:t>
            </a:r>
            <a:r>
              <a:rPr lang="en-US" sz="2800" dirty="0" smtClean="0"/>
              <a:t> </a:t>
            </a:r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 err="1" smtClean="0"/>
              <a:t>kristallanadi</a:t>
            </a:r>
            <a:r>
              <a:rPr lang="en-US" sz="2800" dirty="0" smtClean="0"/>
              <a:t> (Na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•10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bunday</a:t>
            </a:r>
            <a:r>
              <a:rPr lang="en-US" sz="2800" dirty="0" smtClean="0"/>
              <a:t> </a:t>
            </a:r>
            <a:r>
              <a:rPr lang="en-US" sz="2800" dirty="0" err="1" smtClean="0"/>
              <a:t>holda</a:t>
            </a:r>
            <a:r>
              <a:rPr lang="en-US" sz="2800" dirty="0" smtClean="0"/>
              <a:t> </a:t>
            </a:r>
            <a:r>
              <a:rPr lang="en-US" sz="2800" dirty="0" err="1" smtClean="0"/>
              <a:t>glauber</a:t>
            </a:r>
            <a:r>
              <a:rPr lang="en-US" sz="2800" dirty="0" smtClean="0"/>
              <a:t>   </a:t>
            </a:r>
            <a:r>
              <a:rPr lang="en-US" sz="2800" dirty="0" err="1" smtClean="0"/>
              <a:t>tuzi</a:t>
            </a:r>
            <a:r>
              <a:rPr lang="en-US" sz="2800" dirty="0" smtClean="0"/>
              <a:t> </a:t>
            </a:r>
            <a:r>
              <a:rPr lang="en-US" sz="2800" dirty="0" err="1" smtClean="0"/>
              <a:t>deb</a:t>
            </a:r>
            <a:r>
              <a:rPr lang="en-US" sz="2800" dirty="0" smtClean="0"/>
              <a:t> </a:t>
            </a:r>
            <a:r>
              <a:rPr lang="en-US" sz="2800" dirty="0" err="1" smtClean="0"/>
              <a:t>ataladi</a:t>
            </a:r>
            <a:r>
              <a:rPr lang="en-US" sz="2800" dirty="0" smtClean="0"/>
              <a:t>, </a:t>
            </a:r>
            <a:r>
              <a:rPr lang="en-US" sz="2800" dirty="0" err="1" smtClean="0"/>
              <a:t>bu</a:t>
            </a:r>
            <a:r>
              <a:rPr lang="en-US" sz="2800" dirty="0" smtClean="0"/>
              <a:t> nom </a:t>
            </a:r>
            <a:r>
              <a:rPr lang="en-US" sz="2800" dirty="0" err="1" smtClean="0"/>
              <a:t>shifokor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kimyogar</a:t>
            </a:r>
            <a:r>
              <a:rPr lang="en-US" sz="2800" dirty="0" smtClean="0"/>
              <a:t> </a:t>
            </a:r>
            <a:r>
              <a:rPr lang="en-US" sz="2800" dirty="0" err="1" smtClean="0"/>
              <a:t>Glauber</a:t>
            </a:r>
            <a:r>
              <a:rPr lang="en-US" sz="2800" dirty="0" smtClean="0"/>
              <a:t> </a:t>
            </a:r>
            <a:r>
              <a:rPr lang="en-US" sz="2800" dirty="0" err="1" smtClean="0"/>
              <a:t>sharafiga</a:t>
            </a:r>
            <a:r>
              <a:rPr lang="en-US" sz="2800" dirty="0" smtClean="0"/>
              <a:t> </a:t>
            </a:r>
            <a:r>
              <a:rPr lang="en-US" sz="2800" dirty="0" err="1" smtClean="0"/>
              <a:t>qo’yilgan</a:t>
            </a:r>
            <a:r>
              <a:rPr lang="en-US" sz="2800" dirty="0" smtClean="0"/>
              <a:t>, </a:t>
            </a:r>
            <a:r>
              <a:rPr lang="en-US" sz="2800" dirty="0" err="1" smtClean="0"/>
              <a:t>Glauber</a:t>
            </a:r>
            <a:r>
              <a:rPr lang="en-US" sz="2800" dirty="0" smtClean="0"/>
              <a:t> </a:t>
            </a:r>
            <a:r>
              <a:rPr lang="en-US" sz="2800" dirty="0" err="1" smtClean="0"/>
              <a:t>osh</a:t>
            </a:r>
            <a:r>
              <a:rPr lang="en-US" sz="2800" dirty="0" smtClean="0"/>
              <a:t> </a:t>
            </a:r>
            <a:r>
              <a:rPr lang="en-US" sz="2800" dirty="0" err="1" smtClean="0"/>
              <a:t>tuziga</a:t>
            </a:r>
            <a:r>
              <a:rPr lang="en-US" sz="2800" dirty="0" smtClean="0"/>
              <a:t> </a:t>
            </a:r>
            <a:r>
              <a:rPr lang="en-US" sz="2800" dirty="0" err="1" smtClean="0"/>
              <a:t>sulfat</a:t>
            </a:r>
            <a:r>
              <a:rPr lang="en-US" sz="2800" dirty="0" smtClean="0"/>
              <a:t> </a:t>
            </a:r>
            <a:r>
              <a:rPr lang="en-US" sz="2800" dirty="0" err="1" smtClean="0"/>
              <a:t>kislota</a:t>
            </a:r>
            <a:r>
              <a:rPr lang="en-US" sz="2800" dirty="0" smtClean="0"/>
              <a:t> </a:t>
            </a:r>
            <a:r>
              <a:rPr lang="en-US" sz="2800" dirty="0" err="1" smtClean="0"/>
              <a:t>ta’sir</a:t>
            </a:r>
            <a:r>
              <a:rPr lang="en-US" sz="2800" dirty="0" smtClean="0"/>
              <a:t> </a:t>
            </a:r>
            <a:r>
              <a:rPr lang="en-US" sz="2800" dirty="0" err="1" smtClean="0"/>
              <a:t>ettirib</a:t>
            </a:r>
            <a:r>
              <a:rPr lang="en-US" sz="2800" dirty="0" smtClean="0"/>
              <a:t>,  </a:t>
            </a:r>
            <a:r>
              <a:rPr lang="en-US" sz="2800" dirty="0" err="1" smtClean="0"/>
              <a:t>jahonda</a:t>
            </a:r>
            <a:r>
              <a:rPr lang="en-US" sz="2800" dirty="0" smtClean="0"/>
              <a:t> </a:t>
            </a:r>
            <a:r>
              <a:rPr lang="en-US" sz="2800" dirty="0" err="1" smtClean="0"/>
              <a:t>birinchi</a:t>
            </a:r>
            <a:r>
              <a:rPr lang="en-US" sz="2800" dirty="0" smtClean="0"/>
              <a:t> </a:t>
            </a:r>
            <a:r>
              <a:rPr lang="en-US" sz="2800" dirty="0" err="1" smtClean="0"/>
              <a:t>bo’lib</a:t>
            </a:r>
            <a:r>
              <a:rPr lang="en-US" sz="2800" dirty="0" smtClean="0"/>
              <a:t>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en-US" sz="2800" dirty="0" err="1" smtClean="0"/>
              <a:t>tuzni</a:t>
            </a:r>
            <a:r>
              <a:rPr lang="en-US" sz="2800" dirty="0" smtClean="0"/>
              <a:t> </a:t>
            </a:r>
            <a:r>
              <a:rPr lang="en-US" sz="2800" dirty="0" err="1" smtClean="0"/>
              <a:t>hosil</a:t>
            </a:r>
            <a:r>
              <a:rPr lang="en-US" sz="2800" dirty="0" smtClean="0"/>
              <a:t> </a:t>
            </a:r>
            <a:r>
              <a:rPr lang="en-US" sz="2800" dirty="0" err="1" smtClean="0"/>
              <a:t>qilgan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dori</a:t>
            </a:r>
            <a:r>
              <a:rPr lang="en-US" sz="2800" dirty="0" smtClean="0"/>
              <a:t> </a:t>
            </a:r>
            <a:r>
              <a:rPr lang="en-US" sz="2800" dirty="0" err="1" smtClean="0"/>
              <a:t>sifatida</a:t>
            </a:r>
            <a:r>
              <a:rPr lang="en-US" sz="2800" dirty="0" smtClean="0"/>
              <a:t> </a:t>
            </a:r>
            <a:r>
              <a:rPr lang="en-US" sz="2800" dirty="0" err="1" smtClean="0"/>
              <a:t>ishlatgan</a:t>
            </a:r>
            <a:r>
              <a:rPr lang="en-US" sz="2800" dirty="0" smtClean="0"/>
              <a:t> </a:t>
            </a:r>
            <a:r>
              <a:rPr lang="en-US" sz="2800" dirty="0" err="1" smtClean="0"/>
              <a:t>edi</a:t>
            </a:r>
            <a:r>
              <a:rPr lang="en-US" sz="2800" dirty="0" smtClean="0"/>
              <a:t>. </a:t>
            </a:r>
            <a:r>
              <a:rPr lang="en-US" sz="2800" dirty="0" err="1" smtClean="0"/>
              <a:t>Sulfat</a:t>
            </a:r>
            <a:r>
              <a:rPr lang="en-US" sz="2800" dirty="0" smtClean="0"/>
              <a:t> </a:t>
            </a:r>
            <a:r>
              <a:rPr lang="en-US" sz="2800" dirty="0" err="1" smtClean="0"/>
              <a:t>usuli</a:t>
            </a:r>
            <a:r>
              <a:rPr lang="en-US" sz="2800" dirty="0" smtClean="0"/>
              <a:t> </a:t>
            </a:r>
            <a:r>
              <a:rPr lang="en-US" sz="2800" dirty="0" err="1" smtClean="0"/>
              <a:t>bilan</a:t>
            </a:r>
            <a:r>
              <a:rPr lang="en-US" sz="2800" dirty="0" smtClean="0"/>
              <a:t> soda </a:t>
            </a:r>
            <a:r>
              <a:rPr lang="en-US" sz="2800" dirty="0" err="1" smtClean="0"/>
              <a:t>olishda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shisha</a:t>
            </a:r>
            <a:r>
              <a:rPr lang="en-US" sz="2800" dirty="0" smtClean="0"/>
              <a:t> </a:t>
            </a:r>
            <a:r>
              <a:rPr lang="en-US" sz="2800" dirty="0" err="1" smtClean="0"/>
              <a:t>tayyorlashda</a:t>
            </a:r>
            <a:r>
              <a:rPr lang="en-US" sz="2800" dirty="0" smtClean="0"/>
              <a:t> </a:t>
            </a:r>
            <a:r>
              <a:rPr lang="en-US" sz="2800" dirty="0" err="1" smtClean="0"/>
              <a:t>suvsiz</a:t>
            </a:r>
            <a:r>
              <a:rPr lang="en-US" sz="2800" dirty="0" smtClean="0"/>
              <a:t> </a:t>
            </a:r>
            <a:r>
              <a:rPr lang="en-US" sz="2800" dirty="0" err="1" smtClean="0"/>
              <a:t>natriy</a:t>
            </a:r>
            <a:r>
              <a:rPr lang="en-US" sz="2800" dirty="0" smtClean="0"/>
              <a:t> </a:t>
            </a:r>
            <a:r>
              <a:rPr lang="en-US" sz="2800" dirty="0" err="1" smtClean="0"/>
              <a:t>sulfat</a:t>
            </a:r>
            <a:r>
              <a:rPr lang="en-US" sz="2800" dirty="0" smtClean="0"/>
              <a:t> </a:t>
            </a:r>
            <a:r>
              <a:rPr lang="en-US" sz="2800" dirty="0" err="1" smtClean="0"/>
              <a:t>ishlatiladi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1" name="Picture 3" descr="C:\Image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1485900" cy="1514475"/>
          </a:xfrm>
          <a:prstGeom prst="rect">
            <a:avLst/>
          </a:prstGeom>
          <a:noFill/>
        </p:spPr>
      </p:pic>
    </p:spTree>
  </p:cSld>
  <p:clrMapOvr>
    <a:masterClrMapping/>
  </p:clrMapOvr>
  <p:transition advTm="566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Image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010" y="4941168"/>
            <a:ext cx="2452990" cy="1736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Image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35" y="4077072"/>
            <a:ext cx="2788239" cy="228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Images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1643074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kislota</a:t>
            </a:r>
            <a:r>
              <a:rPr lang="en-US" dirty="0" smtClean="0"/>
              <a:t> </a:t>
            </a:r>
            <a:r>
              <a:rPr lang="en-US" dirty="0" err="1" smtClean="0"/>
              <a:t>tuzlarining</a:t>
            </a:r>
            <a:r>
              <a:rPr lang="en-US" dirty="0" smtClean="0"/>
              <a:t> </a:t>
            </a:r>
            <a:r>
              <a:rPr lang="en-US" dirty="0" err="1" smtClean="0"/>
              <a:t>ishlatilishi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1600200"/>
            <a:ext cx="6923087" cy="4925144"/>
          </a:xfrm>
        </p:spPr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Kuydirilgan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gipsni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qorib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suyuq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bo’tqa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qotadi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•2H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xossasi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qoliplar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tayyorlashda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suvashda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suvoq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Jarrohlikda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suyaklarni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gipslashda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qotgandan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o’rniga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tushirilgan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suyakni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 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ketguncha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qo’zg’atmay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837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785794"/>
            <a:ext cx="7211144" cy="5500726"/>
          </a:xfrm>
        </p:spPr>
        <p:txBody>
          <a:bodyPr/>
          <a:lstStyle/>
          <a:p>
            <a:pPr marL="0" indent="0" algn="ctr">
              <a:buNone/>
            </a:pPr>
            <a:endParaRPr lang="ru-RU" sz="5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00B0F0"/>
                </a:solidFill>
                <a:latin typeface="Monotype Corsiva" pitchFamily="66" charset="0"/>
              </a:rPr>
              <a:t>E’TIBORINGIZ UCHUN RAHMAT!!!</a:t>
            </a:r>
            <a:endParaRPr lang="ru-RU" sz="8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14238"/>
      </p:ext>
    </p:extLst>
  </p:cSld>
  <p:clrMapOvr>
    <a:masterClrMapping/>
  </p:clrMapOvr>
  <p:transition advTm="87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2" y="391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/>
              <a:t>  </a:t>
            </a:r>
          </a:p>
          <a:p>
            <a:pPr marL="0" indent="0" algn="just">
              <a:buNone/>
            </a:pPr>
            <a:r>
              <a:rPr lang="ru-RU" b="1" i="1" dirty="0" smtClean="0"/>
              <a:t>       </a:t>
            </a:r>
          </a:p>
          <a:p>
            <a:pPr>
              <a:buNone/>
            </a:pPr>
            <a:r>
              <a:rPr lang="ru-RU" b="1" i="1" dirty="0" smtClean="0">
                <a:cs typeface="Aharoni" pitchFamily="2" charset="-79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Bilishning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kifoya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qo‘llay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Istakning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yetmaydi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ro‘yobga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chiqarmoq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.”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Gyote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/>
          </a:p>
          <a:p>
            <a:pPr marL="0" indent="0" algn="just">
              <a:buNone/>
            </a:pP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 advTm="336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488" y="4929198"/>
            <a:ext cx="1714512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00496" y="571480"/>
            <a:ext cx="1857388" cy="1071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2071678"/>
            <a:ext cx="1214446" cy="200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Ftor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92" y="1928802"/>
            <a:ext cx="1143008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Xlor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928934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Galogenlar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897273">
            <a:off x="4643438" y="1857364"/>
            <a:ext cx="484632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928926" y="3000372"/>
            <a:ext cx="76409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29297">
            <a:off x="3802704" y="4068649"/>
            <a:ext cx="484632" cy="785818"/>
          </a:xfrm>
          <a:prstGeom prst="downArrow">
            <a:avLst>
              <a:gd name="adj1" fmla="val 440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86512" y="3000372"/>
            <a:ext cx="692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4929198"/>
            <a:ext cx="1428760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Astat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710963">
            <a:off x="6027412" y="3997777"/>
            <a:ext cx="484632" cy="785818"/>
          </a:xfrm>
          <a:prstGeom prst="downArrow">
            <a:avLst>
              <a:gd name="adj1" fmla="val 440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bluetooth\Shareit\Document\2017-05-26-08-34-59-11291158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929198"/>
            <a:ext cx="151264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bluetooth\Shareit\Document\2017-05-26-08-32-36--7955885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10287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bluetooth\Shareit\Document\images-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1" y="2000240"/>
            <a:ext cx="100010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bluetooth\Shareit\Document\images-4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000636"/>
            <a:ext cx="1714512" cy="12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F:\images.jpg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285720" y="2071678"/>
            <a:ext cx="142876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3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Yod</a:t>
            </a:r>
            <a:r>
              <a:rPr lang="en-US" dirty="0" smtClean="0"/>
              <a:t> </a:t>
            </a:r>
            <a:r>
              <a:rPr lang="en-US" dirty="0" err="1" smtClean="0"/>
              <a:t>sublimatsiyasi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82" y="1124744"/>
            <a:ext cx="7235957" cy="54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237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357167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Ftor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/>
              <a:t>CaF</a:t>
            </a:r>
            <a:r>
              <a:rPr lang="en-US" sz="2000" b="1" i="1" baseline="-25000" dirty="0" smtClean="0"/>
              <a:t>2</a:t>
            </a:r>
            <a:r>
              <a:rPr lang="en-US" sz="2000" b="1" i="1" dirty="0" smtClean="0"/>
              <a:t>-plavik </a:t>
            </a:r>
            <a:r>
              <a:rPr lang="en-US" sz="2000" b="1" i="1" dirty="0" err="1" smtClean="0"/>
              <a:t>shpat</a:t>
            </a:r>
            <a:r>
              <a:rPr lang="en-US" sz="2000" b="1" i="1" dirty="0" smtClean="0"/>
              <a:t>.</a:t>
            </a:r>
            <a:endParaRPr lang="en-US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8611090">
            <a:off x="3928952" y="1688789"/>
            <a:ext cx="484632" cy="78581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2428868"/>
            <a:ext cx="607223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Tabiatda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uchrashi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8348505">
            <a:off x="5198620" y="3277466"/>
            <a:ext cx="484632" cy="78581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2327317">
            <a:off x="2074146" y="3352130"/>
            <a:ext cx="484632" cy="78581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3108" y="4071943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Xlor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-Osh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tuzi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/>
              <a:t>Silvinit</a:t>
            </a:r>
            <a:r>
              <a:rPr lang="en-US" sz="2000" b="1" dirty="0" smtClean="0"/>
              <a:t>- </a:t>
            </a:r>
            <a:r>
              <a:rPr lang="en-US" sz="2000" b="1" dirty="0" err="1" smtClean="0"/>
              <a:t>KCl</a:t>
            </a:r>
            <a:endParaRPr lang="en-US" sz="2000" b="1" dirty="0" smtClean="0"/>
          </a:p>
          <a:p>
            <a:r>
              <a:rPr lang="en-US" sz="2000" b="1" dirty="0" err="1" smtClean="0"/>
              <a:t>Karnallit</a:t>
            </a:r>
            <a:r>
              <a:rPr lang="en-US" sz="2000" b="1" dirty="0" smtClean="0"/>
              <a:t> -KCl•MgCl•6H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baseline="-25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3" y="5786454"/>
            <a:ext cx="39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Brom</a:t>
            </a:r>
            <a:r>
              <a:rPr lang="en-US" sz="2000" b="1" i="1" dirty="0" smtClean="0"/>
              <a:t>- </a:t>
            </a:r>
            <a:r>
              <a:rPr lang="en-US" sz="2000" b="1" i="1" dirty="0" err="1" smtClean="0"/>
              <a:t>Kaliy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natriy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magniy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metallari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bilan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birikkan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holda</a:t>
            </a:r>
            <a:endParaRPr lang="ru-RU" sz="2000" b="1" i="1" baseline="-25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5052" y="428604"/>
            <a:ext cx="2478948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 smtClean="0"/>
              <a:t>Yod-Dengiz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suvida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bluetooth\Shareit\Document\images-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1785918" cy="1242692"/>
          </a:xfrm>
          <a:prstGeom prst="rect">
            <a:avLst/>
          </a:prstGeom>
          <a:noFill/>
        </p:spPr>
      </p:pic>
      <p:pic>
        <p:nvPicPr>
          <p:cNvPr id="2051" name="Picture 3" descr="D:\bluetooth\Shareit\Document\images-30.jpeg"/>
          <p:cNvPicPr>
            <a:picLocks noChangeAspect="1" noChangeArrowheads="1"/>
          </p:cNvPicPr>
          <p:nvPr/>
        </p:nvPicPr>
        <p:blipFill>
          <a:blip r:embed="rId3"/>
          <a:srcRect t="9395" r="12121" b="10755"/>
          <a:stretch>
            <a:fillRect/>
          </a:stretch>
        </p:blipFill>
        <p:spPr bwMode="auto">
          <a:xfrm>
            <a:off x="1500166" y="5429264"/>
            <a:ext cx="2428892" cy="1423856"/>
          </a:xfrm>
          <a:prstGeom prst="rect">
            <a:avLst/>
          </a:prstGeom>
          <a:noFill/>
        </p:spPr>
      </p:pic>
      <p:pic>
        <p:nvPicPr>
          <p:cNvPr id="2052" name="Picture 4" descr="D:\bluetooth\Shareit\Document\images-2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928670"/>
            <a:ext cx="2143126" cy="1500183"/>
          </a:xfrm>
          <a:prstGeom prst="rect">
            <a:avLst/>
          </a:prstGeom>
          <a:noFill/>
        </p:spPr>
      </p:pic>
      <p:pic>
        <p:nvPicPr>
          <p:cNvPr id="2053" name="Picture 5" descr="D:\bluetooth\Shareit\Document\2017-05-22-00-24-02-8307519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2012170" cy="1857388"/>
          </a:xfrm>
          <a:prstGeom prst="rect">
            <a:avLst/>
          </a:prstGeom>
          <a:noFill/>
        </p:spPr>
      </p:pic>
      <p:pic>
        <p:nvPicPr>
          <p:cNvPr id="2054" name="Picture 6" descr="D:\bluetooth\Shareit\Document\2017-05-22-00-29-59-80900823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429132"/>
            <a:ext cx="1676400" cy="1390650"/>
          </a:xfrm>
          <a:prstGeom prst="rect">
            <a:avLst/>
          </a:prstGeom>
          <a:noFill/>
        </p:spPr>
      </p:pic>
    </p:spTree>
  </p:cSld>
  <p:clrMapOvr>
    <a:masterClrMapping/>
  </p:clrMapOvr>
  <p:transition advTm="177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0"/>
            <a:ext cx="678661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Galogen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birikmalarining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ishlatilishi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928670"/>
            <a:ext cx="2857520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Ftor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2000240"/>
            <a:ext cx="5072098" cy="46434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CuF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Insektitsid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keramika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tayyorlashda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CaF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-Flyurit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payvandlashda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flyus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optikada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linza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tayyorlashda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muzlatkichlarda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xladogen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ishlatiladigan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TEFLON 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xozirgi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oshxona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jihozlaridan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tovalarga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qoplama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ishlatiladi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812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42841" y="76014"/>
            <a:ext cx="678661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Galogen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birikmalarining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ishlatilishi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9539" y="1066428"/>
            <a:ext cx="371477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2132856"/>
            <a:ext cx="5786478" cy="45720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AgBr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fotografiyada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KBr-tinchlantiruvchi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siufatida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insektitsid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pestitsid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ishlatiladi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Bromxlormetan-o‘t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o‘chirish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asboblarining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to‘ldirgichi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65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1-laboratoriya.</a:t>
            </a:r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2756"/>
            <a:ext cx="7187952" cy="539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54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6274" y="477948"/>
            <a:ext cx="6923087" cy="5616352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Yodning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spirt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efirdagi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eritmasi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qo‘ng‘ir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uglerod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sulfid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xloroformdagi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eritmasi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binafsharangda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eritmalarning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rangida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bo‘lishiga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shuki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solvatlar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molekulalari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erituvchi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molekulalari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birikadi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4944"/>
            <a:ext cx="5429288" cy="379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169337"/>
      </p:ext>
    </p:extLst>
  </p:cSld>
  <p:clrMapOvr>
    <a:masterClrMapping/>
  </p:clrMapOvr>
  <p:transition advTm="3985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f682f3e17b1d86e64fbec8583a1aac5fc48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9"/>
</p:tagLst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1612</TotalTime>
  <Words>191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Himia</vt:lpstr>
      <vt:lpstr>         'Galogenlar ',  'Oltingugurt ' mavzulariga doir laboratoriya mashg’ulotlarini o’tkazish.            Jizzax viloyati Jizzax shahri       12-umumiy o’rta ta’lim maktabi: Komilova Dildora .</vt:lpstr>
      <vt:lpstr>Презентация PowerPoint</vt:lpstr>
      <vt:lpstr>Презентация PowerPoint</vt:lpstr>
      <vt:lpstr>Yod sublimatsiyasi. </vt:lpstr>
      <vt:lpstr>Презентация PowerPoint</vt:lpstr>
      <vt:lpstr>Презентация PowerPoint</vt:lpstr>
      <vt:lpstr>Презентация PowerPoint</vt:lpstr>
      <vt:lpstr>1-laboratoriya.</vt:lpstr>
      <vt:lpstr>Презентация PowerPoint</vt:lpstr>
      <vt:lpstr>Laboratoriyada xlor olish</vt:lpstr>
      <vt:lpstr>Xlorning metallarga ta’siri.</vt:lpstr>
      <vt:lpstr>Xlorning oqartirish xususiyati</vt:lpstr>
      <vt:lpstr>Презентация PowerPoint</vt:lpstr>
      <vt:lpstr>Sulfat kislotaning selyulozaga ta’siri.</vt:lpstr>
      <vt:lpstr>Sulfat kislotaning  metallarga ta’siri </vt:lpstr>
      <vt:lpstr>Sulfat kislota tuzlarining ishlatilishi.</vt:lpstr>
      <vt:lpstr>Sulfat kislota tuzlarining ishlatilishi.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</dc:title>
  <dc:creator>Admin</dc:creator>
  <dc:description>http://propowerpoint.ru - Бесплатные шаблоны для презентаций. Полезные советы и уроки  PowerPoint .</dc:description>
  <cp:lastModifiedBy>User</cp:lastModifiedBy>
  <cp:revision>152</cp:revision>
  <dcterms:created xsi:type="dcterms:W3CDTF">2013-10-14T15:36:03Z</dcterms:created>
  <dcterms:modified xsi:type="dcterms:W3CDTF">2017-06-12T06:28:20Z</dcterms:modified>
</cp:coreProperties>
</file>