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68" r:id="rId2"/>
    <p:sldId id="276" r:id="rId3"/>
    <p:sldId id="269" r:id="rId4"/>
    <p:sldId id="256" r:id="rId5"/>
    <p:sldId id="277" r:id="rId6"/>
    <p:sldId id="278" r:id="rId7"/>
    <p:sldId id="279" r:id="rId8"/>
    <p:sldId id="280" r:id="rId9"/>
    <p:sldId id="281" r:id="rId10"/>
    <p:sldId id="262" r:id="rId11"/>
    <p:sldId id="258" r:id="rId12"/>
    <p:sldId id="265" r:id="rId13"/>
    <p:sldId id="266" r:id="rId14"/>
    <p:sldId id="259" r:id="rId15"/>
    <p:sldId id="264" r:id="rId16"/>
    <p:sldId id="260" r:id="rId17"/>
    <p:sldId id="261" r:id="rId18"/>
    <p:sldId id="267" r:id="rId19"/>
    <p:sldId id="257" r:id="rId20"/>
    <p:sldId id="282" r:id="rId21"/>
  </p:sldIdLst>
  <p:sldSz cx="9144000" cy="6858000" type="screen4x3"/>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1EF4"/>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ata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61A543-9894-4DBF-BFE3-FBD78A2571F8}" type="doc">
      <dgm:prSet loTypeId="urn:microsoft.com/office/officeart/2005/8/layout/cycle3" loCatId="cycle" qsTypeId="urn:microsoft.com/office/officeart/2005/8/quickstyle/3d1" qsCatId="3D" csTypeId="urn:microsoft.com/office/officeart/2005/8/colors/accent6_2" csCatId="accent6" phldr="1"/>
      <dgm:spPr/>
      <dgm:t>
        <a:bodyPr/>
        <a:lstStyle/>
        <a:p>
          <a:endParaRPr lang="ru-RU"/>
        </a:p>
      </dgm:t>
    </dgm:pt>
    <dgm:pt modelId="{4B02D224-F3A3-4DB9-AD02-2B1B7E5D5859}">
      <dgm:prSet phldrT="[Текст]" custT="1"/>
      <dgm:spPr>
        <a:gradFill rotWithShape="0">
          <a:gsLst>
            <a:gs pos="0">
              <a:srgbClr val="3D1EF4"/>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gradFill>
      </dgm:spPr>
      <dgm:t>
        <a:bodyPr/>
        <a:lstStyle/>
        <a:p>
          <a:r>
            <a:rPr lang="uz-Cyrl-UZ" sz="1600" b="1" dirty="0" smtClean="0">
              <a:latin typeface="Times New Roman" pitchFamily="18" charset="0"/>
              <a:cs typeface="Times New Roman" pitchFamily="18" charset="0"/>
            </a:rPr>
            <a:t>Mamlakatimiz tarixining eng og’ir davridan biri bo’lgan, o’tgan asrning 80 yillari oxirlarida O’zbekiston har kishi boshiga YaIM ishlab chiqarish bo’yicha mamlakatda 12- o’rinni egallagan </a:t>
          </a:r>
          <a:endParaRPr lang="ru-RU" sz="1600" b="1" dirty="0">
            <a:solidFill>
              <a:schemeClr val="bg1"/>
            </a:solidFill>
            <a:latin typeface="Times New Roman" pitchFamily="18" charset="0"/>
            <a:cs typeface="Times New Roman" pitchFamily="18" charset="0"/>
          </a:endParaRPr>
        </a:p>
      </dgm:t>
    </dgm:pt>
    <dgm:pt modelId="{5E4F0EAA-3F1D-4BD4-ADAF-12DC4FA8D82C}" type="parTrans" cxnId="{D1D782CE-BC9D-435E-A87F-0A0DC3D61A57}">
      <dgm:prSet/>
      <dgm:spPr/>
      <dgm:t>
        <a:bodyPr/>
        <a:lstStyle/>
        <a:p>
          <a:endParaRPr lang="ru-RU"/>
        </a:p>
      </dgm:t>
    </dgm:pt>
    <dgm:pt modelId="{4B19041C-AD62-42AD-B3CA-4B25E9E9B295}" type="sibTrans" cxnId="{D1D782CE-BC9D-435E-A87F-0A0DC3D61A57}">
      <dgm:prSet/>
      <dgm:spPr/>
      <dgm:t>
        <a:bodyPr/>
        <a:lstStyle/>
        <a:p>
          <a:endParaRPr lang="ru-RU"/>
        </a:p>
      </dgm:t>
    </dgm:pt>
    <dgm:pt modelId="{855BAEC8-13E7-4C34-A006-B2611222726E}">
      <dgm:prSet phldrT="[Текст]" custT="1"/>
      <dgm:spPr/>
      <dgm:t>
        <a:bodyPr/>
        <a:lstStyle/>
        <a:p>
          <a:r>
            <a:rPr lang="uz-Cyrl-UZ" sz="1600" b="1" i="1" dirty="0" smtClean="0"/>
            <a:t>Paxta xom ashyosi shu yillarda 2.3 million tonnadan 5.4 million tonnaga yetdi</a:t>
          </a:r>
          <a:r>
            <a:rPr lang="uz-Cyrl-UZ" sz="1600" b="1" dirty="0" smtClean="0"/>
            <a:t> </a:t>
          </a:r>
          <a:endParaRPr lang="ru-RU" sz="1600" b="1" dirty="0"/>
        </a:p>
      </dgm:t>
    </dgm:pt>
    <dgm:pt modelId="{2A4CC1F0-09C6-4C7F-9F3B-48F655C74718}" type="parTrans" cxnId="{6BED9529-089C-41EE-9308-2EB424B63FE4}">
      <dgm:prSet/>
      <dgm:spPr/>
      <dgm:t>
        <a:bodyPr/>
        <a:lstStyle/>
        <a:p>
          <a:endParaRPr lang="ru-RU"/>
        </a:p>
      </dgm:t>
    </dgm:pt>
    <dgm:pt modelId="{0E377267-D1B1-47D8-AAD3-0C9DD2A969E4}" type="sibTrans" cxnId="{6BED9529-089C-41EE-9308-2EB424B63FE4}">
      <dgm:prSet/>
      <dgm:spPr/>
      <dgm:t>
        <a:bodyPr/>
        <a:lstStyle/>
        <a:p>
          <a:endParaRPr lang="ru-RU"/>
        </a:p>
      </dgm:t>
    </dgm:pt>
    <dgm:pt modelId="{7F2FE626-A631-4117-A44B-91ADC8C9D68E}">
      <dgm:prSet phldrT="[Текст]" custT="1"/>
      <dgm:spPr/>
      <dgm:t>
        <a:bodyPr/>
        <a:lstStyle/>
        <a:p>
          <a:r>
            <a:rPr lang="uz-Cyrl-UZ" sz="1600" b="1" i="1" dirty="0" smtClean="0"/>
            <a:t>1985 yilga kelib Farg’ona vodiysining o’zida 200 ming yigit qizlar ishsiz edi</a:t>
          </a:r>
          <a:r>
            <a:rPr lang="uz-Cyrl-UZ" sz="1600" b="1" dirty="0" smtClean="0"/>
            <a:t> </a:t>
          </a:r>
          <a:endParaRPr lang="ru-RU" sz="1600" b="1" dirty="0">
            <a:latin typeface="Times New Roman" pitchFamily="18" charset="0"/>
            <a:cs typeface="Times New Roman" pitchFamily="18" charset="0"/>
          </a:endParaRPr>
        </a:p>
      </dgm:t>
    </dgm:pt>
    <dgm:pt modelId="{2428F303-6652-4B09-9832-7DB376C55963}" type="parTrans" cxnId="{6B91A750-4BBD-41B9-97FE-36375667AC03}">
      <dgm:prSet/>
      <dgm:spPr/>
      <dgm:t>
        <a:bodyPr/>
        <a:lstStyle/>
        <a:p>
          <a:endParaRPr lang="ru-RU"/>
        </a:p>
      </dgm:t>
    </dgm:pt>
    <dgm:pt modelId="{D668DDA3-D6E8-487A-8C51-286206A8269A}" type="sibTrans" cxnId="{6B91A750-4BBD-41B9-97FE-36375667AC03}">
      <dgm:prSet/>
      <dgm:spPr/>
      <dgm:t>
        <a:bodyPr/>
        <a:lstStyle/>
        <a:p>
          <a:endParaRPr lang="ru-RU"/>
        </a:p>
      </dgm:t>
    </dgm:pt>
    <dgm:pt modelId="{7018194A-7A0C-431E-8BEA-DA915F517335}">
      <dgm:prSet phldrT="[Текст]" custT="1"/>
      <dgm:spPr/>
      <dgm:t>
        <a:bodyPr/>
        <a:lstStyle/>
        <a:p>
          <a:r>
            <a:rPr lang="uz-Cyrl-UZ" sz="1400" b="1" i="1" dirty="0" smtClean="0"/>
            <a:t>1985 yilda respublikamizda 387.9 ming tonna bug’doy yetishtirildi</a:t>
          </a:r>
          <a:r>
            <a:rPr lang="uz-Cyrl-UZ" sz="1400" b="1" dirty="0" smtClean="0"/>
            <a:t> </a:t>
          </a:r>
          <a:endParaRPr lang="ru-RU" sz="1400" b="1" dirty="0"/>
        </a:p>
      </dgm:t>
    </dgm:pt>
    <dgm:pt modelId="{AC467566-4AD0-4648-A41A-211483B3A76D}" type="parTrans" cxnId="{FC92C103-EF16-4C6D-B1F9-73EDB94510F9}">
      <dgm:prSet/>
      <dgm:spPr/>
      <dgm:t>
        <a:bodyPr/>
        <a:lstStyle/>
        <a:p>
          <a:endParaRPr lang="ru-RU"/>
        </a:p>
      </dgm:t>
    </dgm:pt>
    <dgm:pt modelId="{481F662D-45CD-4EB7-8338-C60146CCA42A}" type="sibTrans" cxnId="{FC92C103-EF16-4C6D-B1F9-73EDB94510F9}">
      <dgm:prSet/>
      <dgm:spPr/>
      <dgm:t>
        <a:bodyPr/>
        <a:lstStyle/>
        <a:p>
          <a:endParaRPr lang="ru-RU"/>
        </a:p>
      </dgm:t>
    </dgm:pt>
    <dgm:pt modelId="{A7C002C4-406C-4B10-B851-2BA86B4CC48F}">
      <dgm:prSet phldrT="[Текст]" custT="1"/>
      <dgm:spPr/>
      <dgm:t>
        <a:bodyPr/>
        <a:lstStyle/>
        <a:p>
          <a:r>
            <a:rPr lang="uz-Cyrl-UZ" sz="1800" b="1" dirty="0" smtClean="0"/>
            <a:t>1985 yilda qariyb 2 million gektar yerga g’o’za ekildi </a:t>
          </a:r>
          <a:endParaRPr lang="ru-RU" sz="1800" b="1" i="0" dirty="0">
            <a:latin typeface="Times New Roman" pitchFamily="18" charset="0"/>
            <a:cs typeface="Times New Roman" pitchFamily="18" charset="0"/>
          </a:endParaRPr>
        </a:p>
      </dgm:t>
    </dgm:pt>
    <dgm:pt modelId="{0C1BEE98-E7D8-47B2-B0EE-4BC3C275158A}" type="parTrans" cxnId="{311829EC-7247-41FA-8A11-499FBADFB218}">
      <dgm:prSet/>
      <dgm:spPr/>
      <dgm:t>
        <a:bodyPr/>
        <a:lstStyle/>
        <a:p>
          <a:endParaRPr lang="ru-RU"/>
        </a:p>
      </dgm:t>
    </dgm:pt>
    <dgm:pt modelId="{0C9C95E1-79F5-4F16-A9E3-F59E37D5D3DD}" type="sibTrans" cxnId="{311829EC-7247-41FA-8A11-499FBADFB218}">
      <dgm:prSet/>
      <dgm:spPr/>
      <dgm:t>
        <a:bodyPr/>
        <a:lstStyle/>
        <a:p>
          <a:endParaRPr lang="ru-RU"/>
        </a:p>
      </dgm:t>
    </dgm:pt>
    <dgm:pt modelId="{4D6ECE10-B5C3-445C-BA46-25426F5DDDC7}">
      <dgm:prSet custT="1"/>
      <dgm:spPr/>
      <dgm:t>
        <a:bodyPr/>
        <a:lstStyle/>
        <a:p>
          <a:r>
            <a:rPr lang="uz-Cyrl-UZ" sz="1400" b="1" dirty="0" smtClean="0">
              <a:latin typeface="Times New Roman" pitchFamily="18" charset="0"/>
              <a:cs typeface="Times New Roman" pitchFamily="18" charset="0"/>
            </a:rPr>
            <a:t>Respublikamiz esa to’qimachilik sanoati yetishtirgan paxta tolasining atigi </a:t>
          </a:r>
          <a:br>
            <a:rPr lang="uz-Cyrl-UZ" sz="1400" b="1" dirty="0" smtClean="0">
              <a:latin typeface="Times New Roman" pitchFamily="18" charset="0"/>
              <a:cs typeface="Times New Roman" pitchFamily="18" charset="0"/>
            </a:rPr>
          </a:br>
          <a:r>
            <a:rPr lang="uz-Cyrl-UZ" sz="1400" b="1" dirty="0" smtClean="0">
              <a:latin typeface="Times New Roman" pitchFamily="18" charset="0"/>
              <a:cs typeface="Times New Roman" pitchFamily="18" charset="0"/>
            </a:rPr>
            <a:t>10 %ni qabul qilishi va tayyor mahsulotga aylantirish imkoniyatiga ega edi </a:t>
          </a:r>
          <a:endParaRPr lang="ru-RU" sz="1400" b="1" i="0" dirty="0">
            <a:latin typeface="Times New Roman" pitchFamily="18" charset="0"/>
            <a:cs typeface="Times New Roman" pitchFamily="18" charset="0"/>
          </a:endParaRPr>
        </a:p>
      </dgm:t>
    </dgm:pt>
    <dgm:pt modelId="{16D3880A-5397-47B6-ACDA-6C7256AAE1F5}" type="parTrans" cxnId="{507B8967-1D95-4C9B-89AF-99CB21E01D37}">
      <dgm:prSet/>
      <dgm:spPr/>
      <dgm:t>
        <a:bodyPr/>
        <a:lstStyle/>
        <a:p>
          <a:endParaRPr lang="ru-RU"/>
        </a:p>
      </dgm:t>
    </dgm:pt>
    <dgm:pt modelId="{5B906CFE-6619-4F9E-84AF-9C625D2CF3DB}" type="sibTrans" cxnId="{507B8967-1D95-4C9B-89AF-99CB21E01D37}">
      <dgm:prSet/>
      <dgm:spPr/>
      <dgm:t>
        <a:bodyPr/>
        <a:lstStyle/>
        <a:p>
          <a:endParaRPr lang="ru-RU"/>
        </a:p>
      </dgm:t>
    </dgm:pt>
    <dgm:pt modelId="{DA449E75-632F-4164-AB02-064B9D8A73D4}">
      <dgm:prSet/>
      <dgm:spPr/>
      <dgm:t>
        <a:bodyPr/>
        <a:lstStyle/>
        <a:p>
          <a:r>
            <a:rPr lang="uz-Cyrl-UZ" b="1" dirty="0" smtClean="0"/>
            <a:t>Ijtimoiy infrastruktura tarmoqlari: sog’liqni saqlash, xalq ta’limi, maktabgacha bolalar muassasalari juda tang ahvolda edi. Ushbu davrda maktab va kasalxonalarning 60% moslashtirilgan yoki nobop binolarda joylashtirilgan edi. </a:t>
          </a:r>
          <a:endParaRPr lang="ru-RU" dirty="0"/>
        </a:p>
      </dgm:t>
    </dgm:pt>
    <dgm:pt modelId="{A1191244-7273-4A5C-BC0E-583ED424DA8D}" type="parTrans" cxnId="{A865B07A-D902-4CC4-A030-2BB7CF90C59E}">
      <dgm:prSet/>
      <dgm:spPr/>
      <dgm:t>
        <a:bodyPr/>
        <a:lstStyle/>
        <a:p>
          <a:endParaRPr lang="ru-RU"/>
        </a:p>
      </dgm:t>
    </dgm:pt>
    <dgm:pt modelId="{38198030-87AB-4BA5-BDFA-C64872AA1EAF}" type="sibTrans" cxnId="{A865B07A-D902-4CC4-A030-2BB7CF90C59E}">
      <dgm:prSet/>
      <dgm:spPr/>
      <dgm:t>
        <a:bodyPr/>
        <a:lstStyle/>
        <a:p>
          <a:endParaRPr lang="ru-RU"/>
        </a:p>
      </dgm:t>
    </dgm:pt>
    <dgm:pt modelId="{54B07E96-695D-4F5A-837F-98E9F9F577A5}" type="pres">
      <dgm:prSet presAssocID="{2561A543-9894-4DBF-BFE3-FBD78A2571F8}" presName="Name0" presStyleCnt="0">
        <dgm:presLayoutVars>
          <dgm:dir/>
          <dgm:resizeHandles val="exact"/>
        </dgm:presLayoutVars>
      </dgm:prSet>
      <dgm:spPr/>
      <dgm:t>
        <a:bodyPr/>
        <a:lstStyle/>
        <a:p>
          <a:endParaRPr lang="ru-RU"/>
        </a:p>
      </dgm:t>
    </dgm:pt>
    <dgm:pt modelId="{768563F2-C926-4DCB-9A23-6D4DE6562D54}" type="pres">
      <dgm:prSet presAssocID="{2561A543-9894-4DBF-BFE3-FBD78A2571F8}" presName="cycle" presStyleCnt="0"/>
      <dgm:spPr/>
    </dgm:pt>
    <dgm:pt modelId="{52BE9ABC-50F1-4F2C-91CA-5E1CC96660F9}" type="pres">
      <dgm:prSet presAssocID="{4B02D224-F3A3-4DB9-AD02-2B1B7E5D5859}" presName="nodeFirstNode" presStyleLbl="node1" presStyleIdx="0" presStyleCnt="7" custScaleX="337067" custScaleY="120338" custRadScaleRad="97668" custRadScaleInc="601">
        <dgm:presLayoutVars>
          <dgm:bulletEnabled val="1"/>
        </dgm:presLayoutVars>
      </dgm:prSet>
      <dgm:spPr/>
      <dgm:t>
        <a:bodyPr/>
        <a:lstStyle/>
        <a:p>
          <a:endParaRPr lang="ru-RU"/>
        </a:p>
      </dgm:t>
    </dgm:pt>
    <dgm:pt modelId="{184120B3-3DA1-43D2-998E-6D4DC5DAB924}" type="pres">
      <dgm:prSet presAssocID="{4B19041C-AD62-42AD-B3CA-4B25E9E9B295}" presName="sibTransFirstNode" presStyleLbl="bgShp" presStyleIdx="0" presStyleCnt="1"/>
      <dgm:spPr/>
      <dgm:t>
        <a:bodyPr/>
        <a:lstStyle/>
        <a:p>
          <a:endParaRPr lang="ru-RU"/>
        </a:p>
      </dgm:t>
    </dgm:pt>
    <dgm:pt modelId="{BE051F08-E462-4664-B9DA-BDB1FA6F6BAB}" type="pres">
      <dgm:prSet presAssocID="{4D6ECE10-B5C3-445C-BA46-25426F5DDDC7}" presName="nodeFollowingNodes" presStyleLbl="node1" presStyleIdx="1" presStyleCnt="7" custScaleX="174794" custScaleY="172970" custRadScaleRad="92433" custRadScaleInc="27357">
        <dgm:presLayoutVars>
          <dgm:bulletEnabled val="1"/>
        </dgm:presLayoutVars>
      </dgm:prSet>
      <dgm:spPr/>
      <dgm:t>
        <a:bodyPr/>
        <a:lstStyle/>
        <a:p>
          <a:endParaRPr lang="ru-RU"/>
        </a:p>
      </dgm:t>
    </dgm:pt>
    <dgm:pt modelId="{9484C514-D1B8-416B-8AD3-DCCF5A66E59A}" type="pres">
      <dgm:prSet presAssocID="{855BAEC8-13E7-4C34-A006-B2611222726E}" presName="nodeFollowingNodes" presStyleLbl="node1" presStyleIdx="2" presStyleCnt="7" custScaleX="198248" custScaleY="130033" custRadScaleRad="93419" custRadScaleInc="13000">
        <dgm:presLayoutVars>
          <dgm:bulletEnabled val="1"/>
        </dgm:presLayoutVars>
      </dgm:prSet>
      <dgm:spPr/>
      <dgm:t>
        <a:bodyPr/>
        <a:lstStyle/>
        <a:p>
          <a:endParaRPr lang="ru-RU"/>
        </a:p>
      </dgm:t>
    </dgm:pt>
    <dgm:pt modelId="{0F1AFA35-A618-4DE0-9543-3B74218C3E22}" type="pres">
      <dgm:prSet presAssocID="{7F2FE626-A631-4117-A44B-91ADC8C9D68E}" presName="nodeFollowingNodes" presStyleLbl="node1" presStyleIdx="3" presStyleCnt="7" custScaleX="197604" custScaleY="117120" custRadScaleRad="127220" custRadScaleInc="-42820">
        <dgm:presLayoutVars>
          <dgm:bulletEnabled val="1"/>
        </dgm:presLayoutVars>
      </dgm:prSet>
      <dgm:spPr/>
      <dgm:t>
        <a:bodyPr/>
        <a:lstStyle/>
        <a:p>
          <a:endParaRPr lang="ru-RU"/>
        </a:p>
      </dgm:t>
    </dgm:pt>
    <dgm:pt modelId="{FB3E6CE7-0DB5-42D2-9B28-7D1D536C0BEC}" type="pres">
      <dgm:prSet presAssocID="{7018194A-7A0C-431E-8BEA-DA915F517335}" presName="nodeFollowingNodes" presStyleLbl="node1" presStyleIdx="4" presStyleCnt="7" custScaleX="224320" custScaleY="131250" custRadScaleRad="132733" custRadScaleInc="47538">
        <dgm:presLayoutVars>
          <dgm:bulletEnabled val="1"/>
        </dgm:presLayoutVars>
      </dgm:prSet>
      <dgm:spPr/>
      <dgm:t>
        <a:bodyPr/>
        <a:lstStyle/>
        <a:p>
          <a:endParaRPr lang="ru-RU"/>
        </a:p>
      </dgm:t>
    </dgm:pt>
    <dgm:pt modelId="{4E733F82-AE19-48CF-9D00-724CF38A08B4}" type="pres">
      <dgm:prSet presAssocID="{A7C002C4-406C-4B10-B851-2BA86B4CC48F}" presName="nodeFollowingNodes" presStyleLbl="node1" presStyleIdx="5" presStyleCnt="7" custScaleX="213441" custScaleY="141053" custRadScaleRad="95415" custRadScaleInc="-12675">
        <dgm:presLayoutVars>
          <dgm:bulletEnabled val="1"/>
        </dgm:presLayoutVars>
      </dgm:prSet>
      <dgm:spPr/>
      <dgm:t>
        <a:bodyPr/>
        <a:lstStyle/>
        <a:p>
          <a:endParaRPr lang="ru-RU"/>
        </a:p>
      </dgm:t>
    </dgm:pt>
    <dgm:pt modelId="{2D797159-D0C8-490D-B014-56F7F6880AD7}" type="pres">
      <dgm:prSet presAssocID="{DA449E75-632F-4164-AB02-064B9D8A73D4}" presName="nodeFollowingNodes" presStyleLbl="node1" presStyleIdx="6" presStyleCnt="7" custScaleX="230347" custScaleY="129421" custRadScaleRad="102774" custRadScaleInc="-26550">
        <dgm:presLayoutVars>
          <dgm:bulletEnabled val="1"/>
        </dgm:presLayoutVars>
      </dgm:prSet>
      <dgm:spPr/>
      <dgm:t>
        <a:bodyPr/>
        <a:lstStyle/>
        <a:p>
          <a:endParaRPr lang="ru-RU"/>
        </a:p>
      </dgm:t>
    </dgm:pt>
  </dgm:ptLst>
  <dgm:cxnLst>
    <dgm:cxn modelId="{A865B07A-D902-4CC4-A030-2BB7CF90C59E}" srcId="{2561A543-9894-4DBF-BFE3-FBD78A2571F8}" destId="{DA449E75-632F-4164-AB02-064B9D8A73D4}" srcOrd="6" destOrd="0" parTransId="{A1191244-7273-4A5C-BC0E-583ED424DA8D}" sibTransId="{38198030-87AB-4BA5-BDFA-C64872AA1EAF}"/>
    <dgm:cxn modelId="{B5023279-EC95-417B-955B-FFC77381E9B6}" type="presOf" srcId="{7F2FE626-A631-4117-A44B-91ADC8C9D68E}" destId="{0F1AFA35-A618-4DE0-9543-3B74218C3E22}" srcOrd="0" destOrd="0" presId="urn:microsoft.com/office/officeart/2005/8/layout/cycle3"/>
    <dgm:cxn modelId="{1C3556ED-D54D-419B-95C3-355359AACF5C}" type="presOf" srcId="{2561A543-9894-4DBF-BFE3-FBD78A2571F8}" destId="{54B07E96-695D-4F5A-837F-98E9F9F577A5}" srcOrd="0" destOrd="0" presId="urn:microsoft.com/office/officeart/2005/8/layout/cycle3"/>
    <dgm:cxn modelId="{C1B42A83-7202-49EC-A7AF-D80540BCB3B1}" type="presOf" srcId="{855BAEC8-13E7-4C34-A006-B2611222726E}" destId="{9484C514-D1B8-416B-8AD3-DCCF5A66E59A}" srcOrd="0" destOrd="0" presId="urn:microsoft.com/office/officeart/2005/8/layout/cycle3"/>
    <dgm:cxn modelId="{FC92C103-EF16-4C6D-B1F9-73EDB94510F9}" srcId="{2561A543-9894-4DBF-BFE3-FBD78A2571F8}" destId="{7018194A-7A0C-431E-8BEA-DA915F517335}" srcOrd="4" destOrd="0" parTransId="{AC467566-4AD0-4648-A41A-211483B3A76D}" sibTransId="{481F662D-45CD-4EB7-8338-C60146CCA42A}"/>
    <dgm:cxn modelId="{D1D782CE-BC9D-435E-A87F-0A0DC3D61A57}" srcId="{2561A543-9894-4DBF-BFE3-FBD78A2571F8}" destId="{4B02D224-F3A3-4DB9-AD02-2B1B7E5D5859}" srcOrd="0" destOrd="0" parTransId="{5E4F0EAA-3F1D-4BD4-ADAF-12DC4FA8D82C}" sibTransId="{4B19041C-AD62-42AD-B3CA-4B25E9E9B295}"/>
    <dgm:cxn modelId="{507B8967-1D95-4C9B-89AF-99CB21E01D37}" srcId="{2561A543-9894-4DBF-BFE3-FBD78A2571F8}" destId="{4D6ECE10-B5C3-445C-BA46-25426F5DDDC7}" srcOrd="1" destOrd="0" parTransId="{16D3880A-5397-47B6-ACDA-6C7256AAE1F5}" sibTransId="{5B906CFE-6619-4F9E-84AF-9C625D2CF3DB}"/>
    <dgm:cxn modelId="{6CA9BABD-29BB-437A-BD99-B07DF33E8B5A}" type="presOf" srcId="{A7C002C4-406C-4B10-B851-2BA86B4CC48F}" destId="{4E733F82-AE19-48CF-9D00-724CF38A08B4}" srcOrd="0" destOrd="0" presId="urn:microsoft.com/office/officeart/2005/8/layout/cycle3"/>
    <dgm:cxn modelId="{311829EC-7247-41FA-8A11-499FBADFB218}" srcId="{2561A543-9894-4DBF-BFE3-FBD78A2571F8}" destId="{A7C002C4-406C-4B10-B851-2BA86B4CC48F}" srcOrd="5" destOrd="0" parTransId="{0C1BEE98-E7D8-47B2-B0EE-4BC3C275158A}" sibTransId="{0C9C95E1-79F5-4F16-A9E3-F59E37D5D3DD}"/>
    <dgm:cxn modelId="{6BED9529-089C-41EE-9308-2EB424B63FE4}" srcId="{2561A543-9894-4DBF-BFE3-FBD78A2571F8}" destId="{855BAEC8-13E7-4C34-A006-B2611222726E}" srcOrd="2" destOrd="0" parTransId="{2A4CC1F0-09C6-4C7F-9F3B-48F655C74718}" sibTransId="{0E377267-D1B1-47D8-AAD3-0C9DD2A969E4}"/>
    <dgm:cxn modelId="{6B91A750-4BBD-41B9-97FE-36375667AC03}" srcId="{2561A543-9894-4DBF-BFE3-FBD78A2571F8}" destId="{7F2FE626-A631-4117-A44B-91ADC8C9D68E}" srcOrd="3" destOrd="0" parTransId="{2428F303-6652-4B09-9832-7DB376C55963}" sibTransId="{D668DDA3-D6E8-487A-8C51-286206A8269A}"/>
    <dgm:cxn modelId="{7C3B2674-7633-4C7D-ACF5-0CB7A4225C08}" type="presOf" srcId="{4B19041C-AD62-42AD-B3CA-4B25E9E9B295}" destId="{184120B3-3DA1-43D2-998E-6D4DC5DAB924}" srcOrd="0" destOrd="0" presId="urn:microsoft.com/office/officeart/2005/8/layout/cycle3"/>
    <dgm:cxn modelId="{E7E57CC8-C86C-4A7D-A3D0-2DD1712EE6CE}" type="presOf" srcId="{DA449E75-632F-4164-AB02-064B9D8A73D4}" destId="{2D797159-D0C8-490D-B014-56F7F6880AD7}" srcOrd="0" destOrd="0" presId="urn:microsoft.com/office/officeart/2005/8/layout/cycle3"/>
    <dgm:cxn modelId="{BB89D9D5-D222-4F5B-9E68-96EBB7814F9B}" type="presOf" srcId="{4D6ECE10-B5C3-445C-BA46-25426F5DDDC7}" destId="{BE051F08-E462-4664-B9DA-BDB1FA6F6BAB}" srcOrd="0" destOrd="0" presId="urn:microsoft.com/office/officeart/2005/8/layout/cycle3"/>
    <dgm:cxn modelId="{F52314E3-ED65-434B-818D-7032F5D1626E}" type="presOf" srcId="{7018194A-7A0C-431E-8BEA-DA915F517335}" destId="{FB3E6CE7-0DB5-42D2-9B28-7D1D536C0BEC}" srcOrd="0" destOrd="0" presId="urn:microsoft.com/office/officeart/2005/8/layout/cycle3"/>
    <dgm:cxn modelId="{AB0944E2-0F16-40E5-B1C5-0671C7BAFBF5}" type="presOf" srcId="{4B02D224-F3A3-4DB9-AD02-2B1B7E5D5859}" destId="{52BE9ABC-50F1-4F2C-91CA-5E1CC96660F9}" srcOrd="0" destOrd="0" presId="urn:microsoft.com/office/officeart/2005/8/layout/cycle3"/>
    <dgm:cxn modelId="{3E236885-DAE7-48D8-9885-F0BA8BBD639B}" type="presParOf" srcId="{54B07E96-695D-4F5A-837F-98E9F9F577A5}" destId="{768563F2-C926-4DCB-9A23-6D4DE6562D54}" srcOrd="0" destOrd="0" presId="urn:microsoft.com/office/officeart/2005/8/layout/cycle3"/>
    <dgm:cxn modelId="{4C606384-3FE9-4D2E-BC9D-22614E037A85}" type="presParOf" srcId="{768563F2-C926-4DCB-9A23-6D4DE6562D54}" destId="{52BE9ABC-50F1-4F2C-91CA-5E1CC96660F9}" srcOrd="0" destOrd="0" presId="urn:microsoft.com/office/officeart/2005/8/layout/cycle3"/>
    <dgm:cxn modelId="{7D87C559-EE7A-4106-96DC-9F555FB1FF43}" type="presParOf" srcId="{768563F2-C926-4DCB-9A23-6D4DE6562D54}" destId="{184120B3-3DA1-43D2-998E-6D4DC5DAB924}" srcOrd="1" destOrd="0" presId="urn:microsoft.com/office/officeart/2005/8/layout/cycle3"/>
    <dgm:cxn modelId="{19B1E6A0-2D67-4555-BCD4-4180719E4EDE}" type="presParOf" srcId="{768563F2-C926-4DCB-9A23-6D4DE6562D54}" destId="{BE051F08-E462-4664-B9DA-BDB1FA6F6BAB}" srcOrd="2" destOrd="0" presId="urn:microsoft.com/office/officeart/2005/8/layout/cycle3"/>
    <dgm:cxn modelId="{AB00A2CD-DBCD-4463-8B9E-A2A2AECD9C49}" type="presParOf" srcId="{768563F2-C926-4DCB-9A23-6D4DE6562D54}" destId="{9484C514-D1B8-416B-8AD3-DCCF5A66E59A}" srcOrd="3" destOrd="0" presId="urn:microsoft.com/office/officeart/2005/8/layout/cycle3"/>
    <dgm:cxn modelId="{6BA42D5B-2A9A-4C60-A7FB-55EAA18CC8BE}" type="presParOf" srcId="{768563F2-C926-4DCB-9A23-6D4DE6562D54}" destId="{0F1AFA35-A618-4DE0-9543-3B74218C3E22}" srcOrd="4" destOrd="0" presId="urn:microsoft.com/office/officeart/2005/8/layout/cycle3"/>
    <dgm:cxn modelId="{CFA4A4A3-223E-430A-AC0A-5383B1C5E8B4}" type="presParOf" srcId="{768563F2-C926-4DCB-9A23-6D4DE6562D54}" destId="{FB3E6CE7-0DB5-42D2-9B28-7D1D536C0BEC}" srcOrd="5" destOrd="0" presId="urn:microsoft.com/office/officeart/2005/8/layout/cycle3"/>
    <dgm:cxn modelId="{3A5A46D8-7D02-49B7-B47C-7D0E51617120}" type="presParOf" srcId="{768563F2-C926-4DCB-9A23-6D4DE6562D54}" destId="{4E733F82-AE19-48CF-9D00-724CF38A08B4}" srcOrd="6" destOrd="0" presId="urn:microsoft.com/office/officeart/2005/8/layout/cycle3"/>
    <dgm:cxn modelId="{782FC331-E4B8-420C-BB16-41B1284E74E0}" type="presParOf" srcId="{768563F2-C926-4DCB-9A23-6D4DE6562D54}" destId="{2D797159-D0C8-490D-B014-56F7F6880AD7}" srcOrd="7" destOrd="0" presId="urn:microsoft.com/office/officeart/2005/8/layout/cycle3"/>
  </dgm:cxnLst>
  <dgm:bg>
    <a:blipFill>
      <a:blip xmlns:r="http://schemas.openxmlformats.org/officeDocument/2006/relationships" r:embed="rId1"/>
      <a:tile tx="0" ty="0" sx="100000" sy="100000" flip="none" algn="tl"/>
    </a:blipFill>
  </dgm:bg>
  <dgm:whole/>
</dgm:dataModel>
</file>

<file path=ppt/diagrams/data2.xml><?xml version="1.0" encoding="utf-8"?>
<dgm:dataModel xmlns:dgm="http://schemas.openxmlformats.org/drawingml/2006/diagram" xmlns:a="http://schemas.openxmlformats.org/drawingml/2006/main">
  <dgm:ptLst>
    <dgm:pt modelId="{755C916A-F5CD-48A5-88A7-467D524A68E5}" type="doc">
      <dgm:prSet loTypeId="urn:microsoft.com/office/officeart/2005/8/layout/chevron2" loCatId="list" qsTypeId="urn:microsoft.com/office/officeart/2005/8/quickstyle/3d4" qsCatId="3D" csTypeId="urn:microsoft.com/office/officeart/2005/8/colors/accent1_1" csCatId="accent1" phldr="1"/>
      <dgm:spPr/>
      <dgm:t>
        <a:bodyPr/>
        <a:lstStyle/>
        <a:p>
          <a:endParaRPr lang="ru-RU"/>
        </a:p>
      </dgm:t>
    </dgm:pt>
    <dgm:pt modelId="{F036019B-7E1C-4A4C-A4E0-682DCD959BA1}">
      <dgm:prSet phldrT="[Текст]" custT="1"/>
      <dgm:spPr>
        <a:solidFill>
          <a:srgbClr val="33CC33"/>
        </a:solidFill>
      </dgm:spPr>
      <dgm:t>
        <a:bodyPr/>
        <a:lstStyle/>
        <a:p>
          <a:r>
            <a:rPr lang="uz-Cyrl-UZ" sz="1200" dirty="0" smtClean="0">
              <a:latin typeface="Times New Roman" pitchFamily="18" charset="0"/>
              <a:cs typeface="Times New Roman" pitchFamily="18" charset="0"/>
            </a:rPr>
            <a:t>1- тамойил</a:t>
          </a:r>
          <a:endParaRPr lang="ru-RU" sz="1200" dirty="0">
            <a:latin typeface="Times New Roman" pitchFamily="18" charset="0"/>
            <a:cs typeface="Times New Roman" pitchFamily="18" charset="0"/>
          </a:endParaRPr>
        </a:p>
      </dgm:t>
    </dgm:pt>
    <dgm:pt modelId="{8BE60D0E-C3B4-452C-9578-D0950A3F4760}" type="parTrans" cxnId="{DB9D3059-E338-41EF-88A8-6D9359842AF8}">
      <dgm:prSet/>
      <dgm:spPr/>
      <dgm:t>
        <a:bodyPr/>
        <a:lstStyle/>
        <a:p>
          <a:endParaRPr lang="ru-RU"/>
        </a:p>
      </dgm:t>
    </dgm:pt>
    <dgm:pt modelId="{15D7CF9D-077E-42FC-A937-53680FAB5675}" type="sibTrans" cxnId="{DB9D3059-E338-41EF-88A8-6D9359842AF8}">
      <dgm:prSet/>
      <dgm:spPr/>
      <dgm:t>
        <a:bodyPr/>
        <a:lstStyle/>
        <a:p>
          <a:endParaRPr lang="ru-RU"/>
        </a:p>
      </dgm:t>
    </dgm:pt>
    <dgm:pt modelId="{06506CB5-9DA8-4DE8-90F5-992AC1529E1A}">
      <dgm:prSet phldrT="[Текст]" custT="1"/>
      <dgm:spPr>
        <a:blipFill rotWithShape="0">
          <a:blip xmlns:r="http://schemas.openxmlformats.org/officeDocument/2006/relationships" r:embed="rId1"/>
          <a:tile tx="0" ty="0" sx="100000" sy="100000" flip="none" algn="tl"/>
        </a:blipFill>
      </dgm:spPr>
      <dgm:t>
        <a:bodyPr/>
        <a:lstStyle/>
        <a:p>
          <a:r>
            <a:rPr lang="uz-Cyrl-UZ" sz="1600" dirty="0" smtClean="0">
              <a:latin typeface="Times New Roman" pitchFamily="18" charset="0"/>
              <a:cs typeface="Times New Roman" pitchFamily="18" charset="0"/>
            </a:rPr>
            <a:t>iqtisodning siyosatga nisbatan ustuvorligini ta’minlash. Bu iqtisodiyotning o‘z qonun-qoidalariga binoan rivojlnishini, avval iqtisodiyotni o‘nglash, so‘ngra esa boshqa ijtimoiy muammolar echimiga o‘tishni bildiradi; </a:t>
          </a:r>
          <a:endParaRPr lang="ru-RU" sz="1600" dirty="0">
            <a:latin typeface="Times New Roman" pitchFamily="18" charset="0"/>
            <a:cs typeface="Times New Roman" pitchFamily="18" charset="0"/>
          </a:endParaRPr>
        </a:p>
      </dgm:t>
    </dgm:pt>
    <dgm:pt modelId="{168BAF31-D11F-4916-BACC-F14FF6E781CE}" type="parTrans" cxnId="{709314BA-EAEA-4059-B721-E78F87105CC6}">
      <dgm:prSet/>
      <dgm:spPr/>
      <dgm:t>
        <a:bodyPr/>
        <a:lstStyle/>
        <a:p>
          <a:endParaRPr lang="ru-RU"/>
        </a:p>
      </dgm:t>
    </dgm:pt>
    <dgm:pt modelId="{A2FD1B1A-BF5F-47E7-9AF5-69A81225F1EE}" type="sibTrans" cxnId="{709314BA-EAEA-4059-B721-E78F87105CC6}">
      <dgm:prSet/>
      <dgm:spPr/>
      <dgm:t>
        <a:bodyPr/>
        <a:lstStyle/>
        <a:p>
          <a:endParaRPr lang="ru-RU"/>
        </a:p>
      </dgm:t>
    </dgm:pt>
    <dgm:pt modelId="{A41FF04A-1933-43E8-839F-098A240B4C33}">
      <dgm:prSet phldrT="[Текст]" custT="1"/>
      <dgm:spPr/>
      <dgm:t>
        <a:bodyPr/>
        <a:lstStyle/>
        <a:p>
          <a:r>
            <a:rPr lang="uz-Cyrl-UZ" sz="1200" dirty="0" smtClean="0">
              <a:latin typeface="Times New Roman" pitchFamily="18" charset="0"/>
              <a:cs typeface="Times New Roman" pitchFamily="18" charset="0"/>
            </a:rPr>
            <a:t>2- тамойил</a:t>
          </a:r>
          <a:endParaRPr lang="ru-RU" sz="1200" dirty="0">
            <a:latin typeface="Times New Roman" pitchFamily="18" charset="0"/>
            <a:cs typeface="Times New Roman" pitchFamily="18" charset="0"/>
          </a:endParaRPr>
        </a:p>
      </dgm:t>
    </dgm:pt>
    <dgm:pt modelId="{1FBFCF00-6DCF-476E-87D7-105367D1DAE7}" type="parTrans" cxnId="{C074F81D-397E-4D91-9570-F2F392E9C019}">
      <dgm:prSet/>
      <dgm:spPr/>
      <dgm:t>
        <a:bodyPr/>
        <a:lstStyle/>
        <a:p>
          <a:endParaRPr lang="ru-RU"/>
        </a:p>
      </dgm:t>
    </dgm:pt>
    <dgm:pt modelId="{728B348B-6BA3-4545-B119-28195D8CD40E}" type="sibTrans" cxnId="{C074F81D-397E-4D91-9570-F2F392E9C019}">
      <dgm:prSet/>
      <dgm:spPr/>
      <dgm:t>
        <a:bodyPr/>
        <a:lstStyle/>
        <a:p>
          <a:endParaRPr lang="ru-RU"/>
        </a:p>
      </dgm:t>
    </dgm:pt>
    <dgm:pt modelId="{1A4637E4-DBEF-4C4B-87EA-EB161D539E50}">
      <dgm:prSet phldrT="[Текст]" custT="1"/>
      <dgm:spPr/>
      <dgm:t>
        <a:bodyPr/>
        <a:lstStyle/>
        <a:p>
          <a:r>
            <a:rPr lang="en-US" sz="1800" dirty="0" err="1" smtClean="0">
              <a:latin typeface="Times New Roman" pitchFamily="18" charset="0"/>
              <a:cs typeface="Times New Roman" pitchFamily="18" charset="0"/>
            </a:rPr>
            <a:t>davlat</a:t>
          </a:r>
          <a:r>
            <a:rPr lang="en-US" sz="1800" dirty="0" smtClean="0">
              <a:latin typeface="Times New Roman" pitchFamily="18" charset="0"/>
              <a:cs typeface="Times New Roman" pitchFamily="18" charset="0"/>
            </a:rPr>
            <a:t> bosh </a:t>
          </a:r>
          <a:r>
            <a:rPr lang="en-US" sz="1800" dirty="0" err="1" smtClean="0">
              <a:latin typeface="Times New Roman" pitchFamily="18" charset="0"/>
              <a:cs typeface="Times New Roman" pitchFamily="18" charset="0"/>
            </a:rPr>
            <a:t>islohotchi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bo‘lishi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kerak</a:t>
          </a:r>
          <a:r>
            <a:rPr lang="en-US" sz="1800" dirty="0" smtClean="0">
              <a:latin typeface="Times New Roman" pitchFamily="18" charset="0"/>
              <a:cs typeface="Times New Roman" pitchFamily="18" charset="0"/>
            </a:rPr>
            <a:t>. Bu </a:t>
          </a:r>
          <a:r>
            <a:rPr lang="en-US" sz="1800" dirty="0" err="1" smtClean="0">
              <a:latin typeface="Times New Roman" pitchFamily="18" charset="0"/>
              <a:cs typeface="Times New Roman" pitchFamily="18" charset="0"/>
            </a:rPr>
            <a:t>tamoyil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bozor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iqtisodiyotiga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o‘tish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tartibsiz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ravishda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o‘zibo‘larchilik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asosida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emas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balki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davlat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rahbarligida</a:t>
          </a:r>
          <a:r>
            <a:rPr lang="en-US" sz="1800" dirty="0" smtClean="0">
              <a:latin typeface="Times New Roman" pitchFamily="18" charset="0"/>
              <a:cs typeface="Times New Roman" pitchFamily="18" charset="0"/>
            </a:rPr>
            <a:t> amalgam </a:t>
          </a:r>
          <a:r>
            <a:rPr lang="en-US" sz="1800" dirty="0" err="1" smtClean="0">
              <a:latin typeface="Times New Roman" pitchFamily="18" charset="0"/>
              <a:cs typeface="Times New Roman" pitchFamily="18" charset="0"/>
            </a:rPr>
            <a:t>oshadigan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islohotlar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orqali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yuz</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berishini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bildiradi</a:t>
          </a:r>
          <a:endParaRPr lang="ru-RU" sz="1800" dirty="0">
            <a:latin typeface="Times New Roman" pitchFamily="18" charset="0"/>
            <a:cs typeface="Times New Roman" pitchFamily="18" charset="0"/>
          </a:endParaRPr>
        </a:p>
      </dgm:t>
    </dgm:pt>
    <dgm:pt modelId="{37C334CC-6AF7-4D45-9357-A3C2B2B16A3C}" type="parTrans" cxnId="{1A976856-D98F-4E86-9819-87559A664376}">
      <dgm:prSet/>
      <dgm:spPr/>
      <dgm:t>
        <a:bodyPr/>
        <a:lstStyle/>
        <a:p>
          <a:endParaRPr lang="ru-RU"/>
        </a:p>
      </dgm:t>
    </dgm:pt>
    <dgm:pt modelId="{1EF03A61-28C6-49AD-BF77-685EB2A422FF}" type="sibTrans" cxnId="{1A976856-D98F-4E86-9819-87559A664376}">
      <dgm:prSet/>
      <dgm:spPr/>
      <dgm:t>
        <a:bodyPr/>
        <a:lstStyle/>
        <a:p>
          <a:endParaRPr lang="ru-RU"/>
        </a:p>
      </dgm:t>
    </dgm:pt>
    <dgm:pt modelId="{E8814E14-C623-4F20-B9CF-FD9F78579B7E}">
      <dgm:prSet phldrT="[Текст]" custT="1"/>
      <dgm:spPr/>
      <dgm:t>
        <a:bodyPr/>
        <a:lstStyle/>
        <a:p>
          <a:r>
            <a:rPr lang="ru-RU" sz="1200" dirty="0" smtClean="0">
              <a:latin typeface="Times New Roman" pitchFamily="18" charset="0"/>
              <a:cs typeface="Times New Roman" pitchFamily="18" charset="0"/>
            </a:rPr>
            <a:t>3- </a:t>
          </a:r>
          <a:r>
            <a:rPr lang="ru-RU" sz="1200" dirty="0" err="1" smtClean="0">
              <a:latin typeface="Times New Roman" pitchFamily="18" charset="0"/>
              <a:cs typeface="Times New Roman" pitchFamily="18" charset="0"/>
            </a:rPr>
            <a:t>тамойил</a:t>
          </a:r>
          <a:endParaRPr lang="ru-RU" sz="1200" dirty="0">
            <a:latin typeface="Times New Roman" pitchFamily="18" charset="0"/>
            <a:cs typeface="Times New Roman" pitchFamily="18" charset="0"/>
          </a:endParaRPr>
        </a:p>
      </dgm:t>
    </dgm:pt>
    <dgm:pt modelId="{F46B660F-4422-4B2E-BD4A-CE56C754D926}" type="parTrans" cxnId="{C749E3FD-CCF2-4680-84C3-7A3F67191EBF}">
      <dgm:prSet/>
      <dgm:spPr/>
      <dgm:t>
        <a:bodyPr/>
        <a:lstStyle/>
        <a:p>
          <a:endParaRPr lang="ru-RU"/>
        </a:p>
      </dgm:t>
    </dgm:pt>
    <dgm:pt modelId="{9CCF2ACE-0DA0-471E-80C1-8B42E9D0F3A9}" type="sibTrans" cxnId="{C749E3FD-CCF2-4680-84C3-7A3F67191EBF}">
      <dgm:prSet/>
      <dgm:spPr/>
      <dgm:t>
        <a:bodyPr/>
        <a:lstStyle/>
        <a:p>
          <a:endParaRPr lang="ru-RU"/>
        </a:p>
      </dgm:t>
    </dgm:pt>
    <dgm:pt modelId="{90EB6147-4B47-4269-97EE-28216F42E9EB}">
      <dgm:prSet phldrT="[Текст]" custT="1"/>
      <dgm:spPr/>
      <dgm:t>
        <a:bodyPr/>
        <a:lstStyle/>
        <a:p>
          <a:r>
            <a:rPr lang="en-US" sz="1600" dirty="0" err="1" smtClean="0">
              <a:latin typeface="Times New Roman" pitchFamily="18" charset="0"/>
              <a:cs typeface="Times New Roman" pitchFamily="18" charset="0"/>
            </a:rPr>
            <a:t>qonunlar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ularga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rioya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etishning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ustivorligini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ta’minlash</a:t>
          </a:r>
          <a:r>
            <a:rPr lang="en-US" sz="1600" dirty="0" smtClean="0">
              <a:latin typeface="Times New Roman" pitchFamily="18" charset="0"/>
              <a:cs typeface="Times New Roman" pitchFamily="18" charset="0"/>
            </a:rPr>
            <a:t>. Bu </a:t>
          </a:r>
          <a:r>
            <a:rPr lang="en-US" sz="1600" dirty="0" err="1" smtClean="0">
              <a:latin typeface="Times New Roman" pitchFamily="18" charset="0"/>
              <a:cs typeface="Times New Roman" pitchFamily="18" charset="0"/>
            </a:rPr>
            <a:t>tamoyil</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bozor</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iqtisodiyotiga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o‘tish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tartibli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ravishda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hammaning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davlatning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keng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jamoatchilik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ishtirokida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ishlab</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chiqqan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qonunlariga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so‘zsiz</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rioya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etishi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orqali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borishini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bildiradi</a:t>
          </a:r>
          <a:endParaRPr lang="ru-RU" sz="1600" dirty="0">
            <a:latin typeface="Times New Roman" pitchFamily="18" charset="0"/>
            <a:cs typeface="Times New Roman" pitchFamily="18" charset="0"/>
          </a:endParaRPr>
        </a:p>
      </dgm:t>
    </dgm:pt>
    <dgm:pt modelId="{BA694FB5-8DB2-4163-A297-47BAF631FB16}" type="parTrans" cxnId="{66E2BB54-D347-4A2A-8CD7-53A97AB521B9}">
      <dgm:prSet/>
      <dgm:spPr/>
      <dgm:t>
        <a:bodyPr/>
        <a:lstStyle/>
        <a:p>
          <a:endParaRPr lang="ru-RU"/>
        </a:p>
      </dgm:t>
    </dgm:pt>
    <dgm:pt modelId="{39E417DD-CAEF-4A6C-8181-DA1C0456041E}" type="sibTrans" cxnId="{66E2BB54-D347-4A2A-8CD7-53A97AB521B9}">
      <dgm:prSet/>
      <dgm:spPr/>
      <dgm:t>
        <a:bodyPr/>
        <a:lstStyle/>
        <a:p>
          <a:endParaRPr lang="ru-RU"/>
        </a:p>
      </dgm:t>
    </dgm:pt>
    <dgm:pt modelId="{E3154157-0BC1-4369-9013-99979B3388AF}">
      <dgm:prSet phldrT="[Текст]" custT="1"/>
      <dgm:spPr/>
      <dgm:t>
        <a:bodyPr/>
        <a:lstStyle/>
        <a:p>
          <a:r>
            <a:rPr lang="uz-Cyrl-UZ" sz="1200" dirty="0" smtClean="0">
              <a:latin typeface="Times New Roman" pitchFamily="18" charset="0"/>
              <a:cs typeface="Times New Roman" pitchFamily="18" charset="0"/>
            </a:rPr>
            <a:t>4- тамойил</a:t>
          </a:r>
          <a:endParaRPr lang="ru-RU" sz="1200" dirty="0">
            <a:latin typeface="Times New Roman" pitchFamily="18" charset="0"/>
            <a:cs typeface="Times New Roman" pitchFamily="18" charset="0"/>
          </a:endParaRPr>
        </a:p>
      </dgm:t>
    </dgm:pt>
    <dgm:pt modelId="{A7DBA198-8937-4397-9C18-C17496BE48FC}" type="parTrans" cxnId="{75D1FD38-4FEB-4489-B94D-DAA9309DDAEA}">
      <dgm:prSet/>
      <dgm:spPr/>
      <dgm:t>
        <a:bodyPr/>
        <a:lstStyle/>
        <a:p>
          <a:endParaRPr lang="ru-RU"/>
        </a:p>
      </dgm:t>
    </dgm:pt>
    <dgm:pt modelId="{7A6BB9EE-706D-4311-9668-ACEE64D28D4B}" type="sibTrans" cxnId="{75D1FD38-4FEB-4489-B94D-DAA9309DDAEA}">
      <dgm:prSet/>
      <dgm:spPr/>
      <dgm:t>
        <a:bodyPr/>
        <a:lstStyle/>
        <a:p>
          <a:endParaRPr lang="ru-RU"/>
        </a:p>
      </dgm:t>
    </dgm:pt>
    <dgm:pt modelId="{AF5887F6-6426-43BC-85F5-8AF9135D0C81}">
      <dgm:prSet custT="1"/>
      <dgm:spPr/>
      <dgm:t>
        <a:bodyPr/>
        <a:lstStyle/>
        <a:p>
          <a:r>
            <a:rPr lang="en-US" sz="1600" b="1" dirty="0" err="1" smtClean="0">
              <a:latin typeface="Times New Roman" pitchFamily="18" charset="0"/>
              <a:cs typeface="Times New Roman" pitchFamily="18" charset="0"/>
            </a:rPr>
            <a:t>faol</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ijtimoiy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siyosat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yuritish</a:t>
          </a:r>
          <a:r>
            <a:rPr lang="en-US" sz="1600" b="1" dirty="0" smtClean="0">
              <a:latin typeface="Times New Roman" pitchFamily="18" charset="0"/>
              <a:cs typeface="Times New Roman" pitchFamily="18" charset="0"/>
            </a:rPr>
            <a:t>. Bu </a:t>
          </a:r>
          <a:r>
            <a:rPr lang="en-US" sz="1600" b="1" dirty="0" err="1" smtClean="0">
              <a:latin typeface="Times New Roman" pitchFamily="18" charset="0"/>
              <a:cs typeface="Times New Roman" pitchFamily="18" charset="0"/>
            </a:rPr>
            <a:t>iqtisodiyotga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kuchli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ta’sir</a:t>
          </a:r>
          <a:r>
            <a:rPr lang="en-US" sz="1600" b="1" dirty="0" smtClean="0">
              <a:latin typeface="Times New Roman" pitchFamily="18" charset="0"/>
              <a:cs typeface="Times New Roman" pitchFamily="18" charset="0"/>
            </a:rPr>
            <a:t> eta </a:t>
          </a:r>
          <a:r>
            <a:rPr lang="en-US" sz="1600" b="1" dirty="0" err="1" smtClean="0">
              <a:latin typeface="Times New Roman" pitchFamily="18" charset="0"/>
              <a:cs typeface="Times New Roman" pitchFamily="18" charset="0"/>
            </a:rPr>
            <a:t>oladigan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xalqning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ijtimoiy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himoyasini</a:t>
          </a:r>
          <a:r>
            <a:rPr lang="en-US" sz="1600" b="1" dirty="0" smtClean="0">
              <a:latin typeface="Times New Roman" pitchFamily="18" charset="0"/>
              <a:cs typeface="Times New Roman" pitchFamily="18" charset="0"/>
            </a:rPr>
            <a:t> , </a:t>
          </a:r>
          <a:r>
            <a:rPr lang="en-US" sz="1600" b="1" dirty="0" err="1" smtClean="0">
              <a:latin typeface="Times New Roman" pitchFamily="18" charset="0"/>
              <a:cs typeface="Times New Roman" pitchFamily="18" charset="0"/>
            </a:rPr>
            <a:t>uning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faolligini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ta’minlaydigan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adolatni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yuzaga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chiqaradigan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sostial</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siyosatga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amal</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qilishni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bildiradi</a:t>
          </a:r>
          <a:r>
            <a:rPr lang="uz-Cyrl-UZ" sz="1600" b="1" dirty="0" smtClean="0">
              <a:latin typeface="Times New Roman" pitchFamily="18" charset="0"/>
              <a:cs typeface="Times New Roman" pitchFamily="18" charset="0"/>
            </a:rPr>
            <a:t>; </a:t>
          </a:r>
          <a:endParaRPr lang="ru-RU" sz="1600" b="1" dirty="0">
            <a:latin typeface="Times New Roman" pitchFamily="18" charset="0"/>
            <a:cs typeface="Times New Roman" pitchFamily="18" charset="0"/>
          </a:endParaRPr>
        </a:p>
      </dgm:t>
    </dgm:pt>
    <dgm:pt modelId="{ECEDC2AC-D4A2-4A71-9EF3-908AE6581FC0}" type="parTrans" cxnId="{FB99ECC1-A053-4455-812D-7C54DF54418A}">
      <dgm:prSet/>
      <dgm:spPr/>
      <dgm:t>
        <a:bodyPr/>
        <a:lstStyle/>
        <a:p>
          <a:endParaRPr lang="ru-RU"/>
        </a:p>
      </dgm:t>
    </dgm:pt>
    <dgm:pt modelId="{409523CF-31B4-494E-A355-BABFA74E8419}" type="sibTrans" cxnId="{FB99ECC1-A053-4455-812D-7C54DF54418A}">
      <dgm:prSet/>
      <dgm:spPr/>
      <dgm:t>
        <a:bodyPr/>
        <a:lstStyle/>
        <a:p>
          <a:endParaRPr lang="ru-RU"/>
        </a:p>
      </dgm:t>
    </dgm:pt>
    <dgm:pt modelId="{798042FD-7E9E-4367-A5DD-27F8B64E5879}">
      <dgm:prSet custT="1"/>
      <dgm:spPr/>
      <dgm:t>
        <a:bodyPr/>
        <a:lstStyle/>
        <a:p>
          <a:r>
            <a:rPr lang="ru-RU" sz="1200" dirty="0" smtClean="0">
              <a:latin typeface="Times New Roman" pitchFamily="18" charset="0"/>
              <a:cs typeface="Times New Roman" pitchFamily="18" charset="0"/>
            </a:rPr>
            <a:t>5-тамойил</a:t>
          </a:r>
          <a:endParaRPr lang="ru-RU" sz="1200" dirty="0">
            <a:latin typeface="Times New Roman" pitchFamily="18" charset="0"/>
            <a:cs typeface="Times New Roman" pitchFamily="18" charset="0"/>
          </a:endParaRPr>
        </a:p>
      </dgm:t>
    </dgm:pt>
    <dgm:pt modelId="{AF8712A7-87C4-45F8-ADC5-82FAE9472EA2}" type="parTrans" cxnId="{272D579E-78FB-4CCF-A41E-8E74276DA94E}">
      <dgm:prSet/>
      <dgm:spPr/>
      <dgm:t>
        <a:bodyPr/>
        <a:lstStyle/>
        <a:p>
          <a:endParaRPr lang="ru-RU"/>
        </a:p>
      </dgm:t>
    </dgm:pt>
    <dgm:pt modelId="{0C573FD0-F5FE-47F5-B65F-8A0C7BB3F777}" type="sibTrans" cxnId="{272D579E-78FB-4CCF-A41E-8E74276DA94E}">
      <dgm:prSet/>
      <dgm:spPr/>
      <dgm:t>
        <a:bodyPr/>
        <a:lstStyle/>
        <a:p>
          <a:endParaRPr lang="ru-RU"/>
        </a:p>
      </dgm:t>
    </dgm:pt>
    <dgm:pt modelId="{BC8D59BF-B59F-4E4C-A991-AA782DEFB194}">
      <dgm:prSet custT="1"/>
      <dgm:spPr/>
      <dgm:t>
        <a:bodyPr/>
        <a:lstStyle/>
        <a:p>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bozor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iqtisodiyotiga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asta-sekin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bosqichma-bosqich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o‘tish</a:t>
          </a:r>
          <a:r>
            <a:rPr lang="en-US" sz="1400" b="1" dirty="0" smtClean="0">
              <a:latin typeface="Times New Roman" pitchFamily="18" charset="0"/>
              <a:cs typeface="Times New Roman" pitchFamily="18" charset="0"/>
            </a:rPr>
            <a:t>. Bu </a:t>
          </a:r>
          <a:r>
            <a:rPr lang="en-US" sz="1400" b="1" dirty="0" err="1" smtClean="0">
              <a:latin typeface="Times New Roman" pitchFamily="18" charset="0"/>
              <a:cs typeface="Times New Roman" pitchFamily="18" charset="0"/>
            </a:rPr>
            <a:t>tamoyil</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chuqur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iqtisodiy</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islohotlarni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shoshilmasdan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sobitqadamlik</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bilan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amalga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oshirishni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bildiradi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Islohotlarda</a:t>
          </a:r>
          <a:r>
            <a:rPr lang="en-US" sz="1400" b="1" dirty="0" smtClean="0">
              <a:latin typeface="Times New Roman" pitchFamily="18" charset="0"/>
              <a:cs typeface="Times New Roman" pitchFamily="18" charset="0"/>
            </a:rPr>
            <a:t> u </a:t>
          </a:r>
          <a:r>
            <a:rPr lang="en-US" sz="1400" b="1" dirty="0" err="1" smtClean="0">
              <a:latin typeface="Times New Roman" pitchFamily="18" charset="0"/>
              <a:cs typeface="Times New Roman" pitchFamily="18" charset="0"/>
            </a:rPr>
            <a:t>yoki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bu</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yo‘nalishning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ustivorligi</a:t>
          </a:r>
          <a:r>
            <a:rPr lang="en-US" sz="1400" b="1" dirty="0" smtClean="0">
              <a:latin typeface="Times New Roman" pitchFamily="18" charset="0"/>
              <a:cs typeface="Times New Roman" pitchFamily="18" charset="0"/>
            </a:rPr>
            <a:t> , </a:t>
          </a:r>
          <a:r>
            <a:rPr lang="en-US" sz="1400" b="1" dirty="0" err="1" smtClean="0">
              <a:latin typeface="Times New Roman" pitchFamily="18" charset="0"/>
              <a:cs typeface="Times New Roman" pitchFamily="18" charset="0"/>
            </a:rPr>
            <a:t>ularning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miqyosi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o‘tkazish</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usullari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shiddati</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har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bir</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mamlakatning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sharoitiga</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bog‘liq</a:t>
          </a:r>
          <a:r>
            <a:rPr lang="en-US"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dgm:t>
    </dgm:pt>
    <dgm:pt modelId="{DD5004F8-B505-463B-8EA6-FDD29529E4F0}" type="parTrans" cxnId="{384E8875-22D9-4920-BBDD-B9A5FDC17F21}">
      <dgm:prSet/>
      <dgm:spPr/>
      <dgm:t>
        <a:bodyPr/>
        <a:lstStyle/>
        <a:p>
          <a:endParaRPr lang="ru-RU"/>
        </a:p>
      </dgm:t>
    </dgm:pt>
    <dgm:pt modelId="{A9E1E76F-C0F4-4FDB-8994-0999C267E679}" type="sibTrans" cxnId="{384E8875-22D9-4920-BBDD-B9A5FDC17F21}">
      <dgm:prSet/>
      <dgm:spPr/>
      <dgm:t>
        <a:bodyPr/>
        <a:lstStyle/>
        <a:p>
          <a:endParaRPr lang="ru-RU"/>
        </a:p>
      </dgm:t>
    </dgm:pt>
    <dgm:pt modelId="{DDFCBE0F-DEDF-4A4C-913C-DB1ACAFAC634}" type="pres">
      <dgm:prSet presAssocID="{755C916A-F5CD-48A5-88A7-467D524A68E5}" presName="linearFlow" presStyleCnt="0">
        <dgm:presLayoutVars>
          <dgm:dir/>
          <dgm:animLvl val="lvl"/>
          <dgm:resizeHandles val="exact"/>
        </dgm:presLayoutVars>
      </dgm:prSet>
      <dgm:spPr/>
      <dgm:t>
        <a:bodyPr/>
        <a:lstStyle/>
        <a:p>
          <a:endParaRPr lang="ru-RU"/>
        </a:p>
      </dgm:t>
    </dgm:pt>
    <dgm:pt modelId="{3EC7954B-6DCC-4522-AC06-7D3854E6EA10}" type="pres">
      <dgm:prSet presAssocID="{F036019B-7E1C-4A4C-A4E0-682DCD959BA1}" presName="composite" presStyleCnt="0"/>
      <dgm:spPr/>
      <dgm:t>
        <a:bodyPr/>
        <a:lstStyle/>
        <a:p>
          <a:endParaRPr lang="ru-RU"/>
        </a:p>
      </dgm:t>
    </dgm:pt>
    <dgm:pt modelId="{C0D67DDA-1A74-4A6E-B62D-3C8EF6A09F1B}" type="pres">
      <dgm:prSet presAssocID="{F036019B-7E1C-4A4C-A4E0-682DCD959BA1}" presName="parentText" presStyleLbl="alignNode1" presStyleIdx="0" presStyleCnt="5">
        <dgm:presLayoutVars>
          <dgm:chMax val="1"/>
          <dgm:bulletEnabled val="1"/>
        </dgm:presLayoutVars>
      </dgm:prSet>
      <dgm:spPr/>
      <dgm:t>
        <a:bodyPr/>
        <a:lstStyle/>
        <a:p>
          <a:endParaRPr lang="ru-RU"/>
        </a:p>
      </dgm:t>
    </dgm:pt>
    <dgm:pt modelId="{99A9043C-78B3-45DA-B8ED-E09BD1CA3565}" type="pres">
      <dgm:prSet presAssocID="{F036019B-7E1C-4A4C-A4E0-682DCD959BA1}" presName="descendantText" presStyleLbl="alignAcc1" presStyleIdx="0" presStyleCnt="5">
        <dgm:presLayoutVars>
          <dgm:bulletEnabled val="1"/>
        </dgm:presLayoutVars>
      </dgm:prSet>
      <dgm:spPr/>
      <dgm:t>
        <a:bodyPr/>
        <a:lstStyle/>
        <a:p>
          <a:endParaRPr lang="ru-RU"/>
        </a:p>
      </dgm:t>
    </dgm:pt>
    <dgm:pt modelId="{B9A9CF20-6BF2-49B1-B42A-74477B065759}" type="pres">
      <dgm:prSet presAssocID="{15D7CF9D-077E-42FC-A937-53680FAB5675}" presName="sp" presStyleCnt="0"/>
      <dgm:spPr/>
      <dgm:t>
        <a:bodyPr/>
        <a:lstStyle/>
        <a:p>
          <a:endParaRPr lang="ru-RU"/>
        </a:p>
      </dgm:t>
    </dgm:pt>
    <dgm:pt modelId="{DC494992-560C-4CF6-A89B-C9CEDD5E730A}" type="pres">
      <dgm:prSet presAssocID="{A41FF04A-1933-43E8-839F-098A240B4C33}" presName="composite" presStyleCnt="0"/>
      <dgm:spPr/>
      <dgm:t>
        <a:bodyPr/>
        <a:lstStyle/>
        <a:p>
          <a:endParaRPr lang="ru-RU"/>
        </a:p>
      </dgm:t>
    </dgm:pt>
    <dgm:pt modelId="{815201DF-04AF-4A8C-9626-6B4733252B49}" type="pres">
      <dgm:prSet presAssocID="{A41FF04A-1933-43E8-839F-098A240B4C33}" presName="parentText" presStyleLbl="alignNode1" presStyleIdx="1" presStyleCnt="5">
        <dgm:presLayoutVars>
          <dgm:chMax val="1"/>
          <dgm:bulletEnabled val="1"/>
        </dgm:presLayoutVars>
      </dgm:prSet>
      <dgm:spPr/>
      <dgm:t>
        <a:bodyPr/>
        <a:lstStyle/>
        <a:p>
          <a:endParaRPr lang="ru-RU"/>
        </a:p>
      </dgm:t>
    </dgm:pt>
    <dgm:pt modelId="{F33100DF-C2AB-42BB-975D-DBA990367F80}" type="pres">
      <dgm:prSet presAssocID="{A41FF04A-1933-43E8-839F-098A240B4C33}" presName="descendantText" presStyleLbl="alignAcc1" presStyleIdx="1" presStyleCnt="5">
        <dgm:presLayoutVars>
          <dgm:bulletEnabled val="1"/>
        </dgm:presLayoutVars>
      </dgm:prSet>
      <dgm:spPr/>
      <dgm:t>
        <a:bodyPr/>
        <a:lstStyle/>
        <a:p>
          <a:endParaRPr lang="ru-RU"/>
        </a:p>
      </dgm:t>
    </dgm:pt>
    <dgm:pt modelId="{2B5C6436-A9C6-4D29-A033-28B44AA9E446}" type="pres">
      <dgm:prSet presAssocID="{728B348B-6BA3-4545-B119-28195D8CD40E}" presName="sp" presStyleCnt="0"/>
      <dgm:spPr/>
      <dgm:t>
        <a:bodyPr/>
        <a:lstStyle/>
        <a:p>
          <a:endParaRPr lang="ru-RU"/>
        </a:p>
      </dgm:t>
    </dgm:pt>
    <dgm:pt modelId="{EC857C45-3297-4439-95DA-415EEE4BD71D}" type="pres">
      <dgm:prSet presAssocID="{E8814E14-C623-4F20-B9CF-FD9F78579B7E}" presName="composite" presStyleCnt="0"/>
      <dgm:spPr/>
      <dgm:t>
        <a:bodyPr/>
        <a:lstStyle/>
        <a:p>
          <a:endParaRPr lang="ru-RU"/>
        </a:p>
      </dgm:t>
    </dgm:pt>
    <dgm:pt modelId="{951ED4F9-6DA8-4775-B739-A27198BDE40C}" type="pres">
      <dgm:prSet presAssocID="{E8814E14-C623-4F20-B9CF-FD9F78579B7E}" presName="parentText" presStyleLbl="alignNode1" presStyleIdx="2" presStyleCnt="5">
        <dgm:presLayoutVars>
          <dgm:chMax val="1"/>
          <dgm:bulletEnabled val="1"/>
        </dgm:presLayoutVars>
      </dgm:prSet>
      <dgm:spPr/>
      <dgm:t>
        <a:bodyPr/>
        <a:lstStyle/>
        <a:p>
          <a:endParaRPr lang="ru-RU"/>
        </a:p>
      </dgm:t>
    </dgm:pt>
    <dgm:pt modelId="{470A160B-D4B5-4F22-AE6D-72BC284456A0}" type="pres">
      <dgm:prSet presAssocID="{E8814E14-C623-4F20-B9CF-FD9F78579B7E}" presName="descendantText" presStyleLbl="alignAcc1" presStyleIdx="2" presStyleCnt="5">
        <dgm:presLayoutVars>
          <dgm:bulletEnabled val="1"/>
        </dgm:presLayoutVars>
      </dgm:prSet>
      <dgm:spPr/>
      <dgm:t>
        <a:bodyPr/>
        <a:lstStyle/>
        <a:p>
          <a:endParaRPr lang="ru-RU"/>
        </a:p>
      </dgm:t>
    </dgm:pt>
    <dgm:pt modelId="{82E8BEFC-CFA1-4BA5-B66F-BCB6153FC2CA}" type="pres">
      <dgm:prSet presAssocID="{9CCF2ACE-0DA0-471E-80C1-8B42E9D0F3A9}" presName="sp" presStyleCnt="0"/>
      <dgm:spPr/>
      <dgm:t>
        <a:bodyPr/>
        <a:lstStyle/>
        <a:p>
          <a:endParaRPr lang="ru-RU"/>
        </a:p>
      </dgm:t>
    </dgm:pt>
    <dgm:pt modelId="{76AC95D9-7DA4-4B62-BD4F-FF5D0BC53E1D}" type="pres">
      <dgm:prSet presAssocID="{E3154157-0BC1-4369-9013-99979B3388AF}" presName="composite" presStyleCnt="0"/>
      <dgm:spPr/>
      <dgm:t>
        <a:bodyPr/>
        <a:lstStyle/>
        <a:p>
          <a:endParaRPr lang="ru-RU"/>
        </a:p>
      </dgm:t>
    </dgm:pt>
    <dgm:pt modelId="{0672B6BD-8275-4E45-B08B-A53ABBF0CA41}" type="pres">
      <dgm:prSet presAssocID="{E3154157-0BC1-4369-9013-99979B3388AF}" presName="parentText" presStyleLbl="alignNode1" presStyleIdx="3" presStyleCnt="5">
        <dgm:presLayoutVars>
          <dgm:chMax val="1"/>
          <dgm:bulletEnabled val="1"/>
        </dgm:presLayoutVars>
      </dgm:prSet>
      <dgm:spPr/>
      <dgm:t>
        <a:bodyPr/>
        <a:lstStyle/>
        <a:p>
          <a:endParaRPr lang="ru-RU"/>
        </a:p>
      </dgm:t>
    </dgm:pt>
    <dgm:pt modelId="{C6C3D62B-990A-4993-A2C1-9B44BFA5E5CD}" type="pres">
      <dgm:prSet presAssocID="{E3154157-0BC1-4369-9013-99979B3388AF}" presName="descendantText" presStyleLbl="alignAcc1" presStyleIdx="3" presStyleCnt="5">
        <dgm:presLayoutVars>
          <dgm:bulletEnabled val="1"/>
        </dgm:presLayoutVars>
      </dgm:prSet>
      <dgm:spPr/>
      <dgm:t>
        <a:bodyPr/>
        <a:lstStyle/>
        <a:p>
          <a:endParaRPr lang="ru-RU"/>
        </a:p>
      </dgm:t>
    </dgm:pt>
    <dgm:pt modelId="{7080A5D6-9BEE-4663-96D1-13BEB81BC360}" type="pres">
      <dgm:prSet presAssocID="{7A6BB9EE-706D-4311-9668-ACEE64D28D4B}" presName="sp" presStyleCnt="0"/>
      <dgm:spPr/>
      <dgm:t>
        <a:bodyPr/>
        <a:lstStyle/>
        <a:p>
          <a:endParaRPr lang="ru-RU"/>
        </a:p>
      </dgm:t>
    </dgm:pt>
    <dgm:pt modelId="{02BC39A8-8BA5-4DE7-B90A-5E14F27DE673}" type="pres">
      <dgm:prSet presAssocID="{798042FD-7E9E-4367-A5DD-27F8B64E5879}" presName="composite" presStyleCnt="0"/>
      <dgm:spPr/>
      <dgm:t>
        <a:bodyPr/>
        <a:lstStyle/>
        <a:p>
          <a:endParaRPr lang="ru-RU"/>
        </a:p>
      </dgm:t>
    </dgm:pt>
    <dgm:pt modelId="{2883F6B8-D029-4591-9FD1-06465B22B694}" type="pres">
      <dgm:prSet presAssocID="{798042FD-7E9E-4367-A5DD-27F8B64E5879}" presName="parentText" presStyleLbl="alignNode1" presStyleIdx="4" presStyleCnt="5" custLinFactNeighborX="-4480" custLinFactNeighborY="-7255">
        <dgm:presLayoutVars>
          <dgm:chMax val="1"/>
          <dgm:bulletEnabled val="1"/>
        </dgm:presLayoutVars>
      </dgm:prSet>
      <dgm:spPr/>
      <dgm:t>
        <a:bodyPr/>
        <a:lstStyle/>
        <a:p>
          <a:endParaRPr lang="ru-RU"/>
        </a:p>
      </dgm:t>
    </dgm:pt>
    <dgm:pt modelId="{427C2F61-DB67-480E-AC08-0D4166908B06}" type="pres">
      <dgm:prSet presAssocID="{798042FD-7E9E-4367-A5DD-27F8B64E5879}" presName="descendantText" presStyleLbl="alignAcc1" presStyleIdx="4" presStyleCnt="5">
        <dgm:presLayoutVars>
          <dgm:bulletEnabled val="1"/>
        </dgm:presLayoutVars>
      </dgm:prSet>
      <dgm:spPr/>
      <dgm:t>
        <a:bodyPr/>
        <a:lstStyle/>
        <a:p>
          <a:endParaRPr lang="ru-RU"/>
        </a:p>
      </dgm:t>
    </dgm:pt>
  </dgm:ptLst>
  <dgm:cxnLst>
    <dgm:cxn modelId="{459D4FC9-B9C1-407E-9C5C-6651431B9970}" type="presOf" srcId="{755C916A-F5CD-48A5-88A7-467D524A68E5}" destId="{DDFCBE0F-DEDF-4A4C-913C-DB1ACAFAC634}" srcOrd="0" destOrd="0" presId="urn:microsoft.com/office/officeart/2005/8/layout/chevron2"/>
    <dgm:cxn modelId="{DF12ADF2-C64B-49BD-A587-02825A370DBA}" type="presOf" srcId="{1A4637E4-DBEF-4C4B-87EA-EB161D539E50}" destId="{F33100DF-C2AB-42BB-975D-DBA990367F80}" srcOrd="0" destOrd="0" presId="urn:microsoft.com/office/officeart/2005/8/layout/chevron2"/>
    <dgm:cxn modelId="{C074F81D-397E-4D91-9570-F2F392E9C019}" srcId="{755C916A-F5CD-48A5-88A7-467D524A68E5}" destId="{A41FF04A-1933-43E8-839F-098A240B4C33}" srcOrd="1" destOrd="0" parTransId="{1FBFCF00-6DCF-476E-87D7-105367D1DAE7}" sibTransId="{728B348B-6BA3-4545-B119-28195D8CD40E}"/>
    <dgm:cxn modelId="{272D579E-78FB-4CCF-A41E-8E74276DA94E}" srcId="{755C916A-F5CD-48A5-88A7-467D524A68E5}" destId="{798042FD-7E9E-4367-A5DD-27F8B64E5879}" srcOrd="4" destOrd="0" parTransId="{AF8712A7-87C4-45F8-ADC5-82FAE9472EA2}" sibTransId="{0C573FD0-F5FE-47F5-B65F-8A0C7BB3F777}"/>
    <dgm:cxn modelId="{384E8875-22D9-4920-BBDD-B9A5FDC17F21}" srcId="{798042FD-7E9E-4367-A5DD-27F8B64E5879}" destId="{BC8D59BF-B59F-4E4C-A991-AA782DEFB194}" srcOrd="0" destOrd="0" parTransId="{DD5004F8-B505-463B-8EA6-FDD29529E4F0}" sibTransId="{A9E1E76F-C0F4-4FDB-8994-0999C267E679}"/>
    <dgm:cxn modelId="{1919055B-E560-4843-BC88-2B60C7B7EF99}" type="presOf" srcId="{90EB6147-4B47-4269-97EE-28216F42E9EB}" destId="{470A160B-D4B5-4F22-AE6D-72BC284456A0}" srcOrd="0" destOrd="0" presId="urn:microsoft.com/office/officeart/2005/8/layout/chevron2"/>
    <dgm:cxn modelId="{C749E3FD-CCF2-4680-84C3-7A3F67191EBF}" srcId="{755C916A-F5CD-48A5-88A7-467D524A68E5}" destId="{E8814E14-C623-4F20-B9CF-FD9F78579B7E}" srcOrd="2" destOrd="0" parTransId="{F46B660F-4422-4B2E-BD4A-CE56C754D926}" sibTransId="{9CCF2ACE-0DA0-471E-80C1-8B42E9D0F3A9}"/>
    <dgm:cxn modelId="{DB9D3059-E338-41EF-88A8-6D9359842AF8}" srcId="{755C916A-F5CD-48A5-88A7-467D524A68E5}" destId="{F036019B-7E1C-4A4C-A4E0-682DCD959BA1}" srcOrd="0" destOrd="0" parTransId="{8BE60D0E-C3B4-452C-9578-D0950A3F4760}" sibTransId="{15D7CF9D-077E-42FC-A937-53680FAB5675}"/>
    <dgm:cxn modelId="{E208F1C8-61A3-4326-B7E2-CAC139BDDF81}" type="presOf" srcId="{E3154157-0BC1-4369-9013-99979B3388AF}" destId="{0672B6BD-8275-4E45-B08B-A53ABBF0CA41}" srcOrd="0" destOrd="0" presId="urn:microsoft.com/office/officeart/2005/8/layout/chevron2"/>
    <dgm:cxn modelId="{FB99ECC1-A053-4455-812D-7C54DF54418A}" srcId="{E3154157-0BC1-4369-9013-99979B3388AF}" destId="{AF5887F6-6426-43BC-85F5-8AF9135D0C81}" srcOrd="0" destOrd="0" parTransId="{ECEDC2AC-D4A2-4A71-9EF3-908AE6581FC0}" sibTransId="{409523CF-31B4-494E-A355-BABFA74E8419}"/>
    <dgm:cxn modelId="{206A6599-2208-449B-8835-C5A433E3535A}" type="presOf" srcId="{A41FF04A-1933-43E8-839F-098A240B4C33}" destId="{815201DF-04AF-4A8C-9626-6B4733252B49}" srcOrd="0" destOrd="0" presId="urn:microsoft.com/office/officeart/2005/8/layout/chevron2"/>
    <dgm:cxn modelId="{75D1FD38-4FEB-4489-B94D-DAA9309DDAEA}" srcId="{755C916A-F5CD-48A5-88A7-467D524A68E5}" destId="{E3154157-0BC1-4369-9013-99979B3388AF}" srcOrd="3" destOrd="0" parTransId="{A7DBA198-8937-4397-9C18-C17496BE48FC}" sibTransId="{7A6BB9EE-706D-4311-9668-ACEE64D28D4B}"/>
    <dgm:cxn modelId="{1DF1AE7B-612F-4A45-9BA0-9A3982F012E4}" type="presOf" srcId="{AF5887F6-6426-43BC-85F5-8AF9135D0C81}" destId="{C6C3D62B-990A-4993-A2C1-9B44BFA5E5CD}" srcOrd="0" destOrd="0" presId="urn:microsoft.com/office/officeart/2005/8/layout/chevron2"/>
    <dgm:cxn modelId="{141875EA-8133-4EF0-868C-996EDB810E0B}" type="presOf" srcId="{E8814E14-C623-4F20-B9CF-FD9F78579B7E}" destId="{951ED4F9-6DA8-4775-B739-A27198BDE40C}" srcOrd="0" destOrd="0" presId="urn:microsoft.com/office/officeart/2005/8/layout/chevron2"/>
    <dgm:cxn modelId="{D61BE86C-ADF8-4BD9-9723-6C40707D9A9D}" type="presOf" srcId="{BC8D59BF-B59F-4E4C-A991-AA782DEFB194}" destId="{427C2F61-DB67-480E-AC08-0D4166908B06}" srcOrd="0" destOrd="0" presId="urn:microsoft.com/office/officeart/2005/8/layout/chevron2"/>
    <dgm:cxn modelId="{709314BA-EAEA-4059-B721-E78F87105CC6}" srcId="{F036019B-7E1C-4A4C-A4E0-682DCD959BA1}" destId="{06506CB5-9DA8-4DE8-90F5-992AC1529E1A}" srcOrd="0" destOrd="0" parTransId="{168BAF31-D11F-4916-BACC-F14FF6E781CE}" sibTransId="{A2FD1B1A-BF5F-47E7-9AF5-69A81225F1EE}"/>
    <dgm:cxn modelId="{66E2BB54-D347-4A2A-8CD7-53A97AB521B9}" srcId="{E8814E14-C623-4F20-B9CF-FD9F78579B7E}" destId="{90EB6147-4B47-4269-97EE-28216F42E9EB}" srcOrd="0" destOrd="0" parTransId="{BA694FB5-8DB2-4163-A297-47BAF631FB16}" sibTransId="{39E417DD-CAEF-4A6C-8181-DA1C0456041E}"/>
    <dgm:cxn modelId="{FA7F4EB5-3C3D-46B2-B91E-8E7D0C532975}" type="presOf" srcId="{06506CB5-9DA8-4DE8-90F5-992AC1529E1A}" destId="{99A9043C-78B3-45DA-B8ED-E09BD1CA3565}" srcOrd="0" destOrd="0" presId="urn:microsoft.com/office/officeart/2005/8/layout/chevron2"/>
    <dgm:cxn modelId="{9440A04F-61BF-4B98-A832-450D8C8C7E05}" type="presOf" srcId="{798042FD-7E9E-4367-A5DD-27F8B64E5879}" destId="{2883F6B8-D029-4591-9FD1-06465B22B694}" srcOrd="0" destOrd="0" presId="urn:microsoft.com/office/officeart/2005/8/layout/chevron2"/>
    <dgm:cxn modelId="{1A976856-D98F-4E86-9819-87559A664376}" srcId="{A41FF04A-1933-43E8-839F-098A240B4C33}" destId="{1A4637E4-DBEF-4C4B-87EA-EB161D539E50}" srcOrd="0" destOrd="0" parTransId="{37C334CC-6AF7-4D45-9357-A3C2B2B16A3C}" sibTransId="{1EF03A61-28C6-49AD-BF77-685EB2A422FF}"/>
    <dgm:cxn modelId="{93C6BEB0-0070-4A88-85F0-90E2C4BDB5BC}" type="presOf" srcId="{F036019B-7E1C-4A4C-A4E0-682DCD959BA1}" destId="{C0D67DDA-1A74-4A6E-B62D-3C8EF6A09F1B}" srcOrd="0" destOrd="0" presId="urn:microsoft.com/office/officeart/2005/8/layout/chevron2"/>
    <dgm:cxn modelId="{9D0A63BF-4E9D-44BE-95B2-761B59AE6390}" type="presParOf" srcId="{DDFCBE0F-DEDF-4A4C-913C-DB1ACAFAC634}" destId="{3EC7954B-6DCC-4522-AC06-7D3854E6EA10}" srcOrd="0" destOrd="0" presId="urn:microsoft.com/office/officeart/2005/8/layout/chevron2"/>
    <dgm:cxn modelId="{102D3D3F-DE8A-4BF2-98CF-89D74516622A}" type="presParOf" srcId="{3EC7954B-6DCC-4522-AC06-7D3854E6EA10}" destId="{C0D67DDA-1A74-4A6E-B62D-3C8EF6A09F1B}" srcOrd="0" destOrd="0" presId="urn:microsoft.com/office/officeart/2005/8/layout/chevron2"/>
    <dgm:cxn modelId="{57AE3700-0983-48CF-8EF6-D12A40D302A8}" type="presParOf" srcId="{3EC7954B-6DCC-4522-AC06-7D3854E6EA10}" destId="{99A9043C-78B3-45DA-B8ED-E09BD1CA3565}" srcOrd="1" destOrd="0" presId="urn:microsoft.com/office/officeart/2005/8/layout/chevron2"/>
    <dgm:cxn modelId="{0CE29116-75CE-4124-9D21-83165C7BFBD3}" type="presParOf" srcId="{DDFCBE0F-DEDF-4A4C-913C-DB1ACAFAC634}" destId="{B9A9CF20-6BF2-49B1-B42A-74477B065759}" srcOrd="1" destOrd="0" presId="urn:microsoft.com/office/officeart/2005/8/layout/chevron2"/>
    <dgm:cxn modelId="{2B3923EA-DF83-4AE5-8CDE-A5096170B812}" type="presParOf" srcId="{DDFCBE0F-DEDF-4A4C-913C-DB1ACAFAC634}" destId="{DC494992-560C-4CF6-A89B-C9CEDD5E730A}" srcOrd="2" destOrd="0" presId="urn:microsoft.com/office/officeart/2005/8/layout/chevron2"/>
    <dgm:cxn modelId="{4C95356C-519E-40C3-B45B-9890CA969F83}" type="presParOf" srcId="{DC494992-560C-4CF6-A89B-C9CEDD5E730A}" destId="{815201DF-04AF-4A8C-9626-6B4733252B49}" srcOrd="0" destOrd="0" presId="urn:microsoft.com/office/officeart/2005/8/layout/chevron2"/>
    <dgm:cxn modelId="{A38F4459-DA30-4A3E-BF2F-4281485F630F}" type="presParOf" srcId="{DC494992-560C-4CF6-A89B-C9CEDD5E730A}" destId="{F33100DF-C2AB-42BB-975D-DBA990367F80}" srcOrd="1" destOrd="0" presId="urn:microsoft.com/office/officeart/2005/8/layout/chevron2"/>
    <dgm:cxn modelId="{85287CF3-DB8F-422D-B4E3-0201B9D697EC}" type="presParOf" srcId="{DDFCBE0F-DEDF-4A4C-913C-DB1ACAFAC634}" destId="{2B5C6436-A9C6-4D29-A033-28B44AA9E446}" srcOrd="3" destOrd="0" presId="urn:microsoft.com/office/officeart/2005/8/layout/chevron2"/>
    <dgm:cxn modelId="{CFC0B5FB-9651-4EF6-B876-58B713961A41}" type="presParOf" srcId="{DDFCBE0F-DEDF-4A4C-913C-DB1ACAFAC634}" destId="{EC857C45-3297-4439-95DA-415EEE4BD71D}" srcOrd="4" destOrd="0" presId="urn:microsoft.com/office/officeart/2005/8/layout/chevron2"/>
    <dgm:cxn modelId="{737E1F38-DB87-4BF4-964E-B374CBF5A99D}" type="presParOf" srcId="{EC857C45-3297-4439-95DA-415EEE4BD71D}" destId="{951ED4F9-6DA8-4775-B739-A27198BDE40C}" srcOrd="0" destOrd="0" presId="urn:microsoft.com/office/officeart/2005/8/layout/chevron2"/>
    <dgm:cxn modelId="{1D91F084-5691-4A9A-8A3A-227F66332D79}" type="presParOf" srcId="{EC857C45-3297-4439-95DA-415EEE4BD71D}" destId="{470A160B-D4B5-4F22-AE6D-72BC284456A0}" srcOrd="1" destOrd="0" presId="urn:microsoft.com/office/officeart/2005/8/layout/chevron2"/>
    <dgm:cxn modelId="{0CBB3807-3933-4F61-A583-BD204FD2027C}" type="presParOf" srcId="{DDFCBE0F-DEDF-4A4C-913C-DB1ACAFAC634}" destId="{82E8BEFC-CFA1-4BA5-B66F-BCB6153FC2CA}" srcOrd="5" destOrd="0" presId="urn:microsoft.com/office/officeart/2005/8/layout/chevron2"/>
    <dgm:cxn modelId="{81B17145-6507-4BA8-8A1B-6C510BD86937}" type="presParOf" srcId="{DDFCBE0F-DEDF-4A4C-913C-DB1ACAFAC634}" destId="{76AC95D9-7DA4-4B62-BD4F-FF5D0BC53E1D}" srcOrd="6" destOrd="0" presId="urn:microsoft.com/office/officeart/2005/8/layout/chevron2"/>
    <dgm:cxn modelId="{C733E17D-F18C-4193-B0BB-8B3CFE6C392C}" type="presParOf" srcId="{76AC95D9-7DA4-4B62-BD4F-FF5D0BC53E1D}" destId="{0672B6BD-8275-4E45-B08B-A53ABBF0CA41}" srcOrd="0" destOrd="0" presId="urn:microsoft.com/office/officeart/2005/8/layout/chevron2"/>
    <dgm:cxn modelId="{2106867B-B17F-4BA7-9C4A-55C3F6FFC696}" type="presParOf" srcId="{76AC95D9-7DA4-4B62-BD4F-FF5D0BC53E1D}" destId="{C6C3D62B-990A-4993-A2C1-9B44BFA5E5CD}" srcOrd="1" destOrd="0" presId="urn:microsoft.com/office/officeart/2005/8/layout/chevron2"/>
    <dgm:cxn modelId="{F4C8F8F5-28F7-4B80-A81D-63F4FFAFD95A}" type="presParOf" srcId="{DDFCBE0F-DEDF-4A4C-913C-DB1ACAFAC634}" destId="{7080A5D6-9BEE-4663-96D1-13BEB81BC360}" srcOrd="7" destOrd="0" presId="urn:microsoft.com/office/officeart/2005/8/layout/chevron2"/>
    <dgm:cxn modelId="{FDF1D7B8-2C46-417D-B984-8CD7ECD6BFD8}" type="presParOf" srcId="{DDFCBE0F-DEDF-4A4C-913C-DB1ACAFAC634}" destId="{02BC39A8-8BA5-4DE7-B90A-5E14F27DE673}" srcOrd="8" destOrd="0" presId="urn:microsoft.com/office/officeart/2005/8/layout/chevron2"/>
    <dgm:cxn modelId="{D12A6374-D888-451A-AD8D-A98F3683D405}" type="presParOf" srcId="{02BC39A8-8BA5-4DE7-B90A-5E14F27DE673}" destId="{2883F6B8-D029-4591-9FD1-06465B22B694}" srcOrd="0" destOrd="0" presId="urn:microsoft.com/office/officeart/2005/8/layout/chevron2"/>
    <dgm:cxn modelId="{DBFB3120-E3FD-464D-AC4A-CAC634F5BB98}" type="presParOf" srcId="{02BC39A8-8BA5-4DE7-B90A-5E14F27DE673}" destId="{427C2F61-DB67-480E-AC08-0D4166908B06}"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3110B21D-2BF0-46CF-A14A-A549DCF840C6}"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ru-RU"/>
        </a:p>
      </dgm:t>
    </dgm:pt>
    <dgm:pt modelId="{95EE2AAA-EDDE-4C44-9744-23DCDEEEED32}">
      <dgm:prSet phldrT="[Текст]"/>
      <dgm:spPr>
        <a:blipFill rotWithShape="0">
          <a:blip xmlns:r="http://schemas.openxmlformats.org/officeDocument/2006/relationships" r:embed="rId1"/>
          <a:tile tx="0" ty="0" sx="100000" sy="100000" flip="none" algn="tl"/>
        </a:blipFill>
      </dgm:spPr>
      <dgm:t>
        <a:bodyPr/>
        <a:lstStyle/>
        <a:p>
          <a:r>
            <a:rPr lang="en-US" b="1" dirty="0" err="1" smtClean="0"/>
            <a:t>Iqtisodiyotni</a:t>
          </a:r>
          <a:r>
            <a:rPr lang="en-US" b="1" dirty="0" smtClean="0"/>
            <a:t> </a:t>
          </a:r>
          <a:r>
            <a:rPr lang="en-US" b="1" dirty="0" err="1" smtClean="0"/>
            <a:t>isloh</a:t>
          </a:r>
          <a:r>
            <a:rPr lang="en-US" b="1" dirty="0" smtClean="0"/>
            <a:t> </a:t>
          </a:r>
          <a:r>
            <a:rPr lang="en-US" b="1" dirty="0" err="1" smtClean="0"/>
            <a:t>qilishning</a:t>
          </a:r>
          <a:r>
            <a:rPr lang="en-US" b="1" dirty="0" smtClean="0"/>
            <a:t> </a:t>
          </a:r>
          <a:r>
            <a:rPr lang="en-US" b="1" dirty="0" err="1" smtClean="0"/>
            <a:t>asosiy</a:t>
          </a:r>
          <a:r>
            <a:rPr lang="en-US" b="1" dirty="0" smtClean="0"/>
            <a:t> </a:t>
          </a:r>
          <a:r>
            <a:rPr lang="en-US" b="1" dirty="0" err="1" smtClean="0"/>
            <a:t>strategik</a:t>
          </a:r>
          <a:r>
            <a:rPr lang="en-US" b="1" dirty="0" smtClean="0"/>
            <a:t> </a:t>
          </a:r>
          <a:r>
            <a:rPr lang="en-US" b="1" dirty="0" err="1" smtClean="0"/>
            <a:t>maqsadlari</a:t>
          </a:r>
          <a:endParaRPr lang="ru-RU" b="1" dirty="0">
            <a:latin typeface="Times New Roman" pitchFamily="18" charset="0"/>
            <a:cs typeface="Times New Roman" pitchFamily="18" charset="0"/>
          </a:endParaRPr>
        </a:p>
      </dgm:t>
    </dgm:pt>
    <dgm:pt modelId="{B6BEA424-EF82-4283-A7C8-4D9CF4EA62BE}" type="parTrans" cxnId="{8BF8B9E6-4B00-42B8-9DD2-DADA134E3ABC}">
      <dgm:prSet/>
      <dgm:spPr/>
      <dgm:t>
        <a:bodyPr/>
        <a:lstStyle/>
        <a:p>
          <a:endParaRPr lang="ru-RU"/>
        </a:p>
      </dgm:t>
    </dgm:pt>
    <dgm:pt modelId="{EC706E40-E68D-4E58-998F-6B90F1ECBF8E}" type="sibTrans" cxnId="{8BF8B9E6-4B00-42B8-9DD2-DADA134E3ABC}">
      <dgm:prSet/>
      <dgm:spPr/>
      <dgm:t>
        <a:bodyPr/>
        <a:lstStyle/>
        <a:p>
          <a:endParaRPr lang="ru-RU"/>
        </a:p>
      </dgm:t>
    </dgm:pt>
    <dgm:pt modelId="{45520D74-2C00-4B27-90C9-8508C71E4C67}">
      <dgm:prSet phldrT="[Текст]"/>
      <dgm:spPr>
        <a:blipFill rotWithShape="0">
          <a:blip xmlns:r="http://schemas.openxmlformats.org/officeDocument/2006/relationships" r:embed="rId2"/>
          <a:tile tx="0" ty="0" sx="100000" sy="100000" flip="none" algn="tl"/>
        </a:blipFill>
      </dgm:spPr>
      <dgm:t>
        <a:bodyPr/>
        <a:lstStyle/>
        <a:p>
          <a:r>
            <a:rPr lang="ru-RU" b="1" dirty="0" err="1" smtClean="0"/>
            <a:t>Kishilarning</a:t>
          </a:r>
          <a:r>
            <a:rPr lang="ru-RU" b="1" dirty="0" smtClean="0"/>
            <a:t> </a:t>
          </a:r>
          <a:r>
            <a:rPr lang="ru-RU" b="1" dirty="0" err="1" smtClean="0"/>
            <a:t>turmushi</a:t>
          </a:r>
          <a:r>
            <a:rPr lang="ru-RU" b="1" dirty="0" smtClean="0"/>
            <a:t> </a:t>
          </a:r>
          <a:r>
            <a:rPr lang="ru-RU" b="1" dirty="0" err="1" smtClean="0"/>
            <a:t>va</a:t>
          </a:r>
          <a:r>
            <a:rPr lang="ru-RU" b="1" dirty="0" smtClean="0"/>
            <a:t> </a:t>
          </a:r>
          <a:r>
            <a:rPr lang="ru-RU" b="1" dirty="0" err="1" smtClean="0"/>
            <a:t>faoliyati</a:t>
          </a:r>
          <a:r>
            <a:rPr lang="ru-RU" b="1" dirty="0" smtClean="0"/>
            <a:t> </a:t>
          </a:r>
          <a:r>
            <a:rPr lang="ru-RU" b="1" dirty="0" err="1" smtClean="0"/>
            <a:t>uchun</a:t>
          </a:r>
          <a:r>
            <a:rPr lang="ru-RU" b="1" dirty="0" smtClean="0"/>
            <a:t> </a:t>
          </a:r>
          <a:r>
            <a:rPr lang="ru-RU" b="1" dirty="0" err="1" smtClean="0"/>
            <a:t>zarur</a:t>
          </a:r>
          <a:r>
            <a:rPr lang="ru-RU" b="1" dirty="0" smtClean="0"/>
            <a:t> </a:t>
          </a:r>
          <a:r>
            <a:rPr lang="ru-RU" b="1" dirty="0" err="1" smtClean="0"/>
            <a:t>shart</a:t>
          </a:r>
          <a:r>
            <a:rPr lang="ru-RU" b="1" dirty="0" smtClean="0"/>
            <a:t> – </a:t>
          </a:r>
          <a:r>
            <a:rPr lang="ru-RU" b="1" dirty="0" err="1" smtClean="0"/>
            <a:t>sharoitlarni</a:t>
          </a:r>
          <a:r>
            <a:rPr lang="ru-RU" b="1" dirty="0" smtClean="0"/>
            <a:t> </a:t>
          </a:r>
          <a:r>
            <a:rPr lang="ru-RU" b="1" dirty="0" err="1" smtClean="0"/>
            <a:t>ta’minlaydigan</a:t>
          </a:r>
          <a:r>
            <a:rPr lang="ru-RU" b="1" dirty="0" smtClean="0"/>
            <a:t> </a:t>
          </a:r>
          <a:r>
            <a:rPr lang="ru-RU" b="1" dirty="0" err="1" smtClean="0"/>
            <a:t>kuchli</a:t>
          </a:r>
          <a:r>
            <a:rPr lang="ru-RU" b="1" dirty="0" smtClean="0"/>
            <a:t> </a:t>
          </a:r>
          <a:r>
            <a:rPr lang="ru-RU" b="1" dirty="0" err="1" smtClean="0"/>
            <a:t>va</a:t>
          </a:r>
          <a:r>
            <a:rPr lang="ru-RU" b="1" dirty="0" smtClean="0"/>
            <a:t> </a:t>
          </a:r>
          <a:r>
            <a:rPr lang="ru-RU" b="1" dirty="0" err="1" smtClean="0"/>
            <a:t>muntazam</a:t>
          </a:r>
          <a:r>
            <a:rPr lang="ru-RU" b="1" dirty="0" smtClean="0"/>
            <a:t> </a:t>
          </a:r>
          <a:r>
            <a:rPr lang="ru-RU" b="1" dirty="0" err="1" smtClean="0"/>
            <a:t>rivojlanib</a:t>
          </a:r>
          <a:r>
            <a:rPr lang="ru-RU" b="1" dirty="0" smtClean="0"/>
            <a:t> </a:t>
          </a:r>
          <a:r>
            <a:rPr lang="ru-RU" b="1" dirty="0" err="1" smtClean="0"/>
            <a:t>boruvchi</a:t>
          </a:r>
          <a:r>
            <a:rPr lang="ru-RU" b="1" dirty="0" smtClean="0"/>
            <a:t> </a:t>
          </a:r>
          <a:r>
            <a:rPr lang="ru-RU" b="1" dirty="0" err="1" smtClean="0"/>
            <a:t>iqtisodiy</a:t>
          </a:r>
          <a:r>
            <a:rPr lang="ru-RU" b="1" dirty="0" smtClean="0"/>
            <a:t> </a:t>
          </a:r>
          <a:r>
            <a:rPr lang="ru-RU" b="1" dirty="0" err="1" smtClean="0"/>
            <a:t>tizimni</a:t>
          </a:r>
          <a:r>
            <a:rPr lang="ru-RU" b="1" dirty="0" smtClean="0"/>
            <a:t> </a:t>
          </a:r>
          <a:r>
            <a:rPr lang="ru-RU" b="1" dirty="0" err="1" smtClean="0"/>
            <a:t>barpo</a:t>
          </a:r>
          <a:r>
            <a:rPr lang="ru-RU" b="1" dirty="0" smtClean="0"/>
            <a:t> </a:t>
          </a:r>
          <a:r>
            <a:rPr lang="ru-RU" b="1" dirty="0" err="1" smtClean="0"/>
            <a:t>etish</a:t>
          </a:r>
          <a:endParaRPr lang="ru-RU" b="1" dirty="0">
            <a:latin typeface="Times New Roman" pitchFamily="18" charset="0"/>
            <a:cs typeface="Times New Roman" pitchFamily="18" charset="0"/>
          </a:endParaRPr>
        </a:p>
      </dgm:t>
    </dgm:pt>
    <dgm:pt modelId="{521BF4BC-703B-4C0F-B19D-B429949EDC40}" type="parTrans" cxnId="{9CBDC336-57C9-4F37-8BC9-1FAD98F41D5D}">
      <dgm:prSet/>
      <dgm:spPr/>
      <dgm:t>
        <a:bodyPr/>
        <a:lstStyle/>
        <a:p>
          <a:endParaRPr lang="ru-RU"/>
        </a:p>
      </dgm:t>
    </dgm:pt>
    <dgm:pt modelId="{385597FC-42A5-4B5A-8AE3-75BF734B5755}" type="sibTrans" cxnId="{9CBDC336-57C9-4F37-8BC9-1FAD98F41D5D}">
      <dgm:prSet/>
      <dgm:spPr/>
      <dgm:t>
        <a:bodyPr/>
        <a:lstStyle/>
        <a:p>
          <a:endParaRPr lang="ru-RU"/>
        </a:p>
      </dgm:t>
    </dgm:pt>
    <dgm:pt modelId="{942C997F-2CA2-43A1-B643-8EFFEA4D0E18}">
      <dgm:prSet phldrT="[Текст]"/>
      <dgm:spPr/>
      <dgm:t>
        <a:bodyPr/>
        <a:lstStyle/>
        <a:p>
          <a:r>
            <a:rPr lang="en-US" b="1" dirty="0" err="1" smtClean="0"/>
            <a:t>Korxonalar</a:t>
          </a:r>
          <a:r>
            <a:rPr lang="en-US" b="1" dirty="0" smtClean="0"/>
            <a:t> </a:t>
          </a:r>
          <a:r>
            <a:rPr lang="en-US" b="1" dirty="0" err="1" smtClean="0"/>
            <a:t>va</a:t>
          </a:r>
          <a:r>
            <a:rPr lang="en-US" b="1" dirty="0" smtClean="0"/>
            <a:t> </a:t>
          </a:r>
          <a:r>
            <a:rPr lang="en-US" b="1" dirty="0" err="1" smtClean="0"/>
            <a:t>fuqorolarga</a:t>
          </a:r>
          <a:r>
            <a:rPr lang="en-US" b="1" dirty="0" smtClean="0"/>
            <a:t> </a:t>
          </a:r>
          <a:r>
            <a:rPr lang="en-US" b="1" dirty="0" err="1" smtClean="0"/>
            <a:t>keng</a:t>
          </a:r>
          <a:r>
            <a:rPr lang="en-US" b="1" dirty="0" smtClean="0"/>
            <a:t> </a:t>
          </a:r>
          <a:r>
            <a:rPr lang="en-US" b="1" dirty="0" err="1" smtClean="0"/>
            <a:t>va</a:t>
          </a:r>
          <a:r>
            <a:rPr lang="en-US" b="1" dirty="0" smtClean="0"/>
            <a:t> </a:t>
          </a:r>
          <a:r>
            <a:rPr lang="en-US" b="1" dirty="0" err="1" smtClean="0"/>
            <a:t>iqtisodiy</a:t>
          </a:r>
          <a:r>
            <a:rPr lang="en-US" b="1" dirty="0" smtClean="0"/>
            <a:t> </a:t>
          </a:r>
          <a:r>
            <a:rPr lang="en-US" b="1" dirty="0" err="1" smtClean="0"/>
            <a:t>erkinliklar</a:t>
          </a:r>
          <a:r>
            <a:rPr lang="en-US" b="1" dirty="0" smtClean="0"/>
            <a:t> </a:t>
          </a:r>
          <a:r>
            <a:rPr lang="en-US" b="1" dirty="0" err="1" smtClean="0"/>
            <a:t>berish</a:t>
          </a:r>
          <a:endParaRPr lang="ru-RU" b="1" dirty="0"/>
        </a:p>
      </dgm:t>
    </dgm:pt>
    <dgm:pt modelId="{4C7D1A08-3F94-4886-82D3-28E7AA60B41D}" type="parTrans" cxnId="{F6DB5B3A-2501-4463-ACB0-382A6F0F232D}">
      <dgm:prSet/>
      <dgm:spPr/>
      <dgm:t>
        <a:bodyPr/>
        <a:lstStyle/>
        <a:p>
          <a:endParaRPr lang="ru-RU"/>
        </a:p>
      </dgm:t>
    </dgm:pt>
    <dgm:pt modelId="{469B152B-6AA9-4C69-B873-C85342C92C1D}" type="sibTrans" cxnId="{F6DB5B3A-2501-4463-ACB0-382A6F0F232D}">
      <dgm:prSet/>
      <dgm:spPr/>
      <dgm:t>
        <a:bodyPr/>
        <a:lstStyle/>
        <a:p>
          <a:endParaRPr lang="ru-RU"/>
        </a:p>
      </dgm:t>
    </dgm:pt>
    <dgm:pt modelId="{245B4E78-62E5-418A-99E0-EA73ADD01096}">
      <dgm:prSet phldrT="[Текст]"/>
      <dgm:spPr/>
      <dgm:t>
        <a:bodyPr/>
        <a:lstStyle/>
        <a:p>
          <a:r>
            <a:rPr lang="en-US" b="1" dirty="0" err="1" smtClean="0"/>
            <a:t>Kishilarning</a:t>
          </a:r>
          <a:r>
            <a:rPr lang="en-US" b="1" dirty="0" smtClean="0"/>
            <a:t> </a:t>
          </a:r>
          <a:r>
            <a:rPr lang="en-US" b="1" dirty="0" err="1" smtClean="0"/>
            <a:t>dunyoqarashini</a:t>
          </a:r>
          <a:r>
            <a:rPr lang="en-US" b="1" dirty="0" smtClean="0"/>
            <a:t> </a:t>
          </a:r>
          <a:r>
            <a:rPr lang="en-US" b="1" dirty="0" err="1" smtClean="0"/>
            <a:t>o’zgartirish</a:t>
          </a:r>
          <a:r>
            <a:rPr lang="en-US" b="1" dirty="0" smtClean="0"/>
            <a:t> </a:t>
          </a:r>
          <a:r>
            <a:rPr lang="en-US" b="1" dirty="0" err="1" smtClean="0"/>
            <a:t>ularda</a:t>
          </a:r>
          <a:r>
            <a:rPr lang="en-US" b="1" dirty="0" smtClean="0"/>
            <a:t> </a:t>
          </a:r>
          <a:r>
            <a:rPr lang="en-US" b="1" dirty="0" err="1" smtClean="0"/>
            <a:t>yangicha</a:t>
          </a:r>
          <a:r>
            <a:rPr lang="en-US" b="1" dirty="0" smtClean="0"/>
            <a:t> </a:t>
          </a:r>
          <a:r>
            <a:rPr lang="en-US" b="1" dirty="0" err="1" smtClean="0"/>
            <a:t>iqtisodiy</a:t>
          </a:r>
          <a:r>
            <a:rPr lang="en-US" b="1" dirty="0" smtClean="0"/>
            <a:t> </a:t>
          </a:r>
          <a:r>
            <a:rPr lang="en-US" b="1" dirty="0" err="1" smtClean="0"/>
            <a:t>tafakkurni</a:t>
          </a:r>
          <a:r>
            <a:rPr lang="en-US" b="1" dirty="0" smtClean="0"/>
            <a:t> </a:t>
          </a:r>
          <a:r>
            <a:rPr lang="en-US" b="1" dirty="0" err="1" smtClean="0"/>
            <a:t>shakllantirish</a:t>
          </a:r>
          <a:r>
            <a:rPr lang="en-US" b="1" dirty="0" smtClean="0"/>
            <a:t> </a:t>
          </a:r>
          <a:endParaRPr lang="ru-RU" b="1" dirty="0"/>
        </a:p>
      </dgm:t>
    </dgm:pt>
    <dgm:pt modelId="{0BEE134D-49E2-4207-B5F5-AB9A20C3BBE6}" type="parTrans" cxnId="{CB00B534-68B2-4DA1-B52D-401599CC6EAE}">
      <dgm:prSet/>
      <dgm:spPr/>
      <dgm:t>
        <a:bodyPr/>
        <a:lstStyle/>
        <a:p>
          <a:endParaRPr lang="ru-RU"/>
        </a:p>
      </dgm:t>
    </dgm:pt>
    <dgm:pt modelId="{7B7F2719-BACE-496C-91A5-46C2C4F97810}" type="sibTrans" cxnId="{CB00B534-68B2-4DA1-B52D-401599CC6EAE}">
      <dgm:prSet/>
      <dgm:spPr/>
      <dgm:t>
        <a:bodyPr/>
        <a:lstStyle/>
        <a:p>
          <a:endParaRPr lang="ru-RU"/>
        </a:p>
      </dgm:t>
    </dgm:pt>
    <dgm:pt modelId="{5C0055F1-E2D8-4F29-9319-5355647F0577}" type="pres">
      <dgm:prSet presAssocID="{3110B21D-2BF0-46CF-A14A-A549DCF840C6}" presName="Name0" presStyleCnt="0">
        <dgm:presLayoutVars>
          <dgm:chPref val="1"/>
          <dgm:dir/>
          <dgm:animOne val="branch"/>
          <dgm:animLvl val="lvl"/>
          <dgm:resizeHandles/>
        </dgm:presLayoutVars>
      </dgm:prSet>
      <dgm:spPr/>
      <dgm:t>
        <a:bodyPr/>
        <a:lstStyle/>
        <a:p>
          <a:endParaRPr lang="ru-RU"/>
        </a:p>
      </dgm:t>
    </dgm:pt>
    <dgm:pt modelId="{7BECA939-367A-4D51-9A32-B3EBE1590DCC}" type="pres">
      <dgm:prSet presAssocID="{95EE2AAA-EDDE-4C44-9744-23DCDEEEED32}" presName="vertOne" presStyleCnt="0"/>
      <dgm:spPr/>
      <dgm:t>
        <a:bodyPr/>
        <a:lstStyle/>
        <a:p>
          <a:endParaRPr lang="ru-RU"/>
        </a:p>
      </dgm:t>
    </dgm:pt>
    <dgm:pt modelId="{A166856E-2A4C-4BC8-B3C8-4A8CADCD577E}" type="pres">
      <dgm:prSet presAssocID="{95EE2AAA-EDDE-4C44-9744-23DCDEEEED32}" presName="txOne" presStyleLbl="node0" presStyleIdx="0" presStyleCnt="1">
        <dgm:presLayoutVars>
          <dgm:chPref val="3"/>
        </dgm:presLayoutVars>
      </dgm:prSet>
      <dgm:spPr/>
      <dgm:t>
        <a:bodyPr/>
        <a:lstStyle/>
        <a:p>
          <a:endParaRPr lang="ru-RU"/>
        </a:p>
      </dgm:t>
    </dgm:pt>
    <dgm:pt modelId="{ED0C3B3C-1E94-4AD8-9F9F-929B0744B7E5}" type="pres">
      <dgm:prSet presAssocID="{95EE2AAA-EDDE-4C44-9744-23DCDEEEED32}" presName="parTransOne" presStyleCnt="0"/>
      <dgm:spPr/>
      <dgm:t>
        <a:bodyPr/>
        <a:lstStyle/>
        <a:p>
          <a:endParaRPr lang="ru-RU"/>
        </a:p>
      </dgm:t>
    </dgm:pt>
    <dgm:pt modelId="{0FD225C9-BC2F-4E57-AE96-082DCB9C45B1}" type="pres">
      <dgm:prSet presAssocID="{95EE2AAA-EDDE-4C44-9744-23DCDEEEED32}" presName="horzOne" presStyleCnt="0"/>
      <dgm:spPr/>
      <dgm:t>
        <a:bodyPr/>
        <a:lstStyle/>
        <a:p>
          <a:endParaRPr lang="ru-RU"/>
        </a:p>
      </dgm:t>
    </dgm:pt>
    <dgm:pt modelId="{BE3C8340-9752-4CC9-9E3A-A9D7985D504A}" type="pres">
      <dgm:prSet presAssocID="{45520D74-2C00-4B27-90C9-8508C71E4C67}" presName="vertTwo" presStyleCnt="0"/>
      <dgm:spPr/>
      <dgm:t>
        <a:bodyPr/>
        <a:lstStyle/>
        <a:p>
          <a:endParaRPr lang="ru-RU"/>
        </a:p>
      </dgm:t>
    </dgm:pt>
    <dgm:pt modelId="{C5FF9EA3-80A7-4977-B094-0C6F1C09B579}" type="pres">
      <dgm:prSet presAssocID="{45520D74-2C00-4B27-90C9-8508C71E4C67}" presName="txTwo" presStyleLbl="node2" presStyleIdx="0" presStyleCnt="1" custLinFactNeighborX="-47" custLinFactNeighborY="-1035">
        <dgm:presLayoutVars>
          <dgm:chPref val="3"/>
        </dgm:presLayoutVars>
      </dgm:prSet>
      <dgm:spPr/>
      <dgm:t>
        <a:bodyPr/>
        <a:lstStyle/>
        <a:p>
          <a:endParaRPr lang="ru-RU"/>
        </a:p>
      </dgm:t>
    </dgm:pt>
    <dgm:pt modelId="{C4B4DED5-B00F-4A01-858D-ED508AA70293}" type="pres">
      <dgm:prSet presAssocID="{45520D74-2C00-4B27-90C9-8508C71E4C67}" presName="parTransTwo" presStyleCnt="0"/>
      <dgm:spPr/>
      <dgm:t>
        <a:bodyPr/>
        <a:lstStyle/>
        <a:p>
          <a:endParaRPr lang="ru-RU"/>
        </a:p>
      </dgm:t>
    </dgm:pt>
    <dgm:pt modelId="{880459C7-8B9C-4E92-9F05-2670CFE5B14E}" type="pres">
      <dgm:prSet presAssocID="{45520D74-2C00-4B27-90C9-8508C71E4C67}" presName="horzTwo" presStyleCnt="0"/>
      <dgm:spPr/>
      <dgm:t>
        <a:bodyPr/>
        <a:lstStyle/>
        <a:p>
          <a:endParaRPr lang="ru-RU"/>
        </a:p>
      </dgm:t>
    </dgm:pt>
    <dgm:pt modelId="{D8328647-548E-400A-AF4E-3C442809FE04}" type="pres">
      <dgm:prSet presAssocID="{942C997F-2CA2-43A1-B643-8EFFEA4D0E18}" presName="vertThree" presStyleCnt="0"/>
      <dgm:spPr/>
      <dgm:t>
        <a:bodyPr/>
        <a:lstStyle/>
        <a:p>
          <a:endParaRPr lang="ru-RU"/>
        </a:p>
      </dgm:t>
    </dgm:pt>
    <dgm:pt modelId="{E3E0BE56-EC35-4949-87D2-EB01500AA778}" type="pres">
      <dgm:prSet presAssocID="{942C997F-2CA2-43A1-B643-8EFFEA4D0E18}" presName="txThree" presStyleLbl="node3" presStyleIdx="0" presStyleCnt="2" custLinFactNeighborX="-1858" custLinFactNeighborY="15903">
        <dgm:presLayoutVars>
          <dgm:chPref val="3"/>
        </dgm:presLayoutVars>
      </dgm:prSet>
      <dgm:spPr/>
      <dgm:t>
        <a:bodyPr/>
        <a:lstStyle/>
        <a:p>
          <a:endParaRPr lang="ru-RU"/>
        </a:p>
      </dgm:t>
    </dgm:pt>
    <dgm:pt modelId="{B0585C86-1C89-47D0-B513-383D91D2072B}" type="pres">
      <dgm:prSet presAssocID="{942C997F-2CA2-43A1-B643-8EFFEA4D0E18}" presName="horzThree" presStyleCnt="0"/>
      <dgm:spPr/>
      <dgm:t>
        <a:bodyPr/>
        <a:lstStyle/>
        <a:p>
          <a:endParaRPr lang="ru-RU"/>
        </a:p>
      </dgm:t>
    </dgm:pt>
    <dgm:pt modelId="{3D575843-C23C-40D1-9DEE-F98CD2020330}" type="pres">
      <dgm:prSet presAssocID="{469B152B-6AA9-4C69-B873-C85342C92C1D}" presName="sibSpaceThree" presStyleCnt="0"/>
      <dgm:spPr/>
      <dgm:t>
        <a:bodyPr/>
        <a:lstStyle/>
        <a:p>
          <a:endParaRPr lang="ru-RU"/>
        </a:p>
      </dgm:t>
    </dgm:pt>
    <dgm:pt modelId="{081140CD-BC46-470E-942D-E18AAE50A96F}" type="pres">
      <dgm:prSet presAssocID="{245B4E78-62E5-418A-99E0-EA73ADD01096}" presName="vertThree" presStyleCnt="0"/>
      <dgm:spPr/>
      <dgm:t>
        <a:bodyPr/>
        <a:lstStyle/>
        <a:p>
          <a:endParaRPr lang="ru-RU"/>
        </a:p>
      </dgm:t>
    </dgm:pt>
    <dgm:pt modelId="{8BBFB429-5AEB-485B-9E31-00A810233CDB}" type="pres">
      <dgm:prSet presAssocID="{245B4E78-62E5-418A-99E0-EA73ADD01096}" presName="txThree" presStyleLbl="node3" presStyleIdx="1" presStyleCnt="2">
        <dgm:presLayoutVars>
          <dgm:chPref val="3"/>
        </dgm:presLayoutVars>
      </dgm:prSet>
      <dgm:spPr/>
      <dgm:t>
        <a:bodyPr/>
        <a:lstStyle/>
        <a:p>
          <a:endParaRPr lang="ru-RU"/>
        </a:p>
      </dgm:t>
    </dgm:pt>
    <dgm:pt modelId="{129EE719-4BDD-457E-8D78-09A2FD5C94A4}" type="pres">
      <dgm:prSet presAssocID="{245B4E78-62E5-418A-99E0-EA73ADD01096}" presName="horzThree" presStyleCnt="0"/>
      <dgm:spPr/>
      <dgm:t>
        <a:bodyPr/>
        <a:lstStyle/>
        <a:p>
          <a:endParaRPr lang="ru-RU"/>
        </a:p>
      </dgm:t>
    </dgm:pt>
  </dgm:ptLst>
  <dgm:cxnLst>
    <dgm:cxn modelId="{E3C2342C-CF3D-406C-B36D-2F3977F232A8}" type="presOf" srcId="{245B4E78-62E5-418A-99E0-EA73ADD01096}" destId="{8BBFB429-5AEB-485B-9E31-00A810233CDB}" srcOrd="0" destOrd="0" presId="urn:microsoft.com/office/officeart/2005/8/layout/hierarchy4"/>
    <dgm:cxn modelId="{56992C98-D172-483E-805C-3D59D59C5BDD}" type="presOf" srcId="{942C997F-2CA2-43A1-B643-8EFFEA4D0E18}" destId="{E3E0BE56-EC35-4949-87D2-EB01500AA778}" srcOrd="0" destOrd="0" presId="urn:microsoft.com/office/officeart/2005/8/layout/hierarchy4"/>
    <dgm:cxn modelId="{CB00B534-68B2-4DA1-B52D-401599CC6EAE}" srcId="{45520D74-2C00-4B27-90C9-8508C71E4C67}" destId="{245B4E78-62E5-418A-99E0-EA73ADD01096}" srcOrd="1" destOrd="0" parTransId="{0BEE134D-49E2-4207-B5F5-AB9A20C3BBE6}" sibTransId="{7B7F2719-BACE-496C-91A5-46C2C4F97810}"/>
    <dgm:cxn modelId="{4610975E-92B7-433C-BBA7-702E6A68C13D}" type="presOf" srcId="{3110B21D-2BF0-46CF-A14A-A549DCF840C6}" destId="{5C0055F1-E2D8-4F29-9319-5355647F0577}" srcOrd="0" destOrd="0" presId="urn:microsoft.com/office/officeart/2005/8/layout/hierarchy4"/>
    <dgm:cxn modelId="{8BF8B9E6-4B00-42B8-9DD2-DADA134E3ABC}" srcId="{3110B21D-2BF0-46CF-A14A-A549DCF840C6}" destId="{95EE2AAA-EDDE-4C44-9744-23DCDEEEED32}" srcOrd="0" destOrd="0" parTransId="{B6BEA424-EF82-4283-A7C8-4D9CF4EA62BE}" sibTransId="{EC706E40-E68D-4E58-998F-6B90F1ECBF8E}"/>
    <dgm:cxn modelId="{6FEBB023-766C-47DC-ADD4-E0B38DA0026C}" type="presOf" srcId="{45520D74-2C00-4B27-90C9-8508C71E4C67}" destId="{C5FF9EA3-80A7-4977-B094-0C6F1C09B579}" srcOrd="0" destOrd="0" presId="urn:microsoft.com/office/officeart/2005/8/layout/hierarchy4"/>
    <dgm:cxn modelId="{9CBDC336-57C9-4F37-8BC9-1FAD98F41D5D}" srcId="{95EE2AAA-EDDE-4C44-9744-23DCDEEEED32}" destId="{45520D74-2C00-4B27-90C9-8508C71E4C67}" srcOrd="0" destOrd="0" parTransId="{521BF4BC-703B-4C0F-B19D-B429949EDC40}" sibTransId="{385597FC-42A5-4B5A-8AE3-75BF734B5755}"/>
    <dgm:cxn modelId="{F6DB5B3A-2501-4463-ACB0-382A6F0F232D}" srcId="{45520D74-2C00-4B27-90C9-8508C71E4C67}" destId="{942C997F-2CA2-43A1-B643-8EFFEA4D0E18}" srcOrd="0" destOrd="0" parTransId="{4C7D1A08-3F94-4886-82D3-28E7AA60B41D}" sibTransId="{469B152B-6AA9-4C69-B873-C85342C92C1D}"/>
    <dgm:cxn modelId="{2430C4D7-482E-4CFD-9623-E71F3124579D}" type="presOf" srcId="{95EE2AAA-EDDE-4C44-9744-23DCDEEEED32}" destId="{A166856E-2A4C-4BC8-B3C8-4A8CADCD577E}" srcOrd="0" destOrd="0" presId="urn:microsoft.com/office/officeart/2005/8/layout/hierarchy4"/>
    <dgm:cxn modelId="{FAD0F093-D193-4FFD-848F-C6EEEEB8FF36}" type="presParOf" srcId="{5C0055F1-E2D8-4F29-9319-5355647F0577}" destId="{7BECA939-367A-4D51-9A32-B3EBE1590DCC}" srcOrd="0" destOrd="0" presId="urn:microsoft.com/office/officeart/2005/8/layout/hierarchy4"/>
    <dgm:cxn modelId="{5B9875DC-7B14-4D35-8403-F7449C183CAA}" type="presParOf" srcId="{7BECA939-367A-4D51-9A32-B3EBE1590DCC}" destId="{A166856E-2A4C-4BC8-B3C8-4A8CADCD577E}" srcOrd="0" destOrd="0" presId="urn:microsoft.com/office/officeart/2005/8/layout/hierarchy4"/>
    <dgm:cxn modelId="{D4CEB9DC-C5DB-4B95-A3A1-9C9055818DBC}" type="presParOf" srcId="{7BECA939-367A-4D51-9A32-B3EBE1590DCC}" destId="{ED0C3B3C-1E94-4AD8-9F9F-929B0744B7E5}" srcOrd="1" destOrd="0" presId="urn:microsoft.com/office/officeart/2005/8/layout/hierarchy4"/>
    <dgm:cxn modelId="{BE4A28A5-7A01-49EA-8935-4180B6BEF607}" type="presParOf" srcId="{7BECA939-367A-4D51-9A32-B3EBE1590DCC}" destId="{0FD225C9-BC2F-4E57-AE96-082DCB9C45B1}" srcOrd="2" destOrd="0" presId="urn:microsoft.com/office/officeart/2005/8/layout/hierarchy4"/>
    <dgm:cxn modelId="{5314200F-0861-4757-B2EC-59FC9930F55C}" type="presParOf" srcId="{0FD225C9-BC2F-4E57-AE96-082DCB9C45B1}" destId="{BE3C8340-9752-4CC9-9E3A-A9D7985D504A}" srcOrd="0" destOrd="0" presId="urn:microsoft.com/office/officeart/2005/8/layout/hierarchy4"/>
    <dgm:cxn modelId="{AACB9087-CD81-4D9E-85E8-54B8A22EC030}" type="presParOf" srcId="{BE3C8340-9752-4CC9-9E3A-A9D7985D504A}" destId="{C5FF9EA3-80A7-4977-B094-0C6F1C09B579}" srcOrd="0" destOrd="0" presId="urn:microsoft.com/office/officeart/2005/8/layout/hierarchy4"/>
    <dgm:cxn modelId="{28C300F5-A8F4-49E3-AEDB-52A546B2A9FE}" type="presParOf" srcId="{BE3C8340-9752-4CC9-9E3A-A9D7985D504A}" destId="{C4B4DED5-B00F-4A01-858D-ED508AA70293}" srcOrd="1" destOrd="0" presId="urn:microsoft.com/office/officeart/2005/8/layout/hierarchy4"/>
    <dgm:cxn modelId="{3643C11B-2E74-4CB5-A0B1-50267A2067BB}" type="presParOf" srcId="{BE3C8340-9752-4CC9-9E3A-A9D7985D504A}" destId="{880459C7-8B9C-4E92-9F05-2670CFE5B14E}" srcOrd="2" destOrd="0" presId="urn:microsoft.com/office/officeart/2005/8/layout/hierarchy4"/>
    <dgm:cxn modelId="{44DD2029-6BD7-4309-9A33-509DF0B026B6}" type="presParOf" srcId="{880459C7-8B9C-4E92-9F05-2670CFE5B14E}" destId="{D8328647-548E-400A-AF4E-3C442809FE04}" srcOrd="0" destOrd="0" presId="urn:microsoft.com/office/officeart/2005/8/layout/hierarchy4"/>
    <dgm:cxn modelId="{5E534F13-0246-4218-A72E-1EE41E7A3453}" type="presParOf" srcId="{D8328647-548E-400A-AF4E-3C442809FE04}" destId="{E3E0BE56-EC35-4949-87D2-EB01500AA778}" srcOrd="0" destOrd="0" presId="urn:microsoft.com/office/officeart/2005/8/layout/hierarchy4"/>
    <dgm:cxn modelId="{1A330107-0894-4579-8206-305DA7BD09C1}" type="presParOf" srcId="{D8328647-548E-400A-AF4E-3C442809FE04}" destId="{B0585C86-1C89-47D0-B513-383D91D2072B}" srcOrd="1" destOrd="0" presId="urn:microsoft.com/office/officeart/2005/8/layout/hierarchy4"/>
    <dgm:cxn modelId="{C9B5FCAB-6965-4A8E-9AE5-7128ED0AEFD1}" type="presParOf" srcId="{880459C7-8B9C-4E92-9F05-2670CFE5B14E}" destId="{3D575843-C23C-40D1-9DEE-F98CD2020330}" srcOrd="1" destOrd="0" presId="urn:microsoft.com/office/officeart/2005/8/layout/hierarchy4"/>
    <dgm:cxn modelId="{940B962D-AF1A-46E5-8D8D-377914A807C5}" type="presParOf" srcId="{880459C7-8B9C-4E92-9F05-2670CFE5B14E}" destId="{081140CD-BC46-470E-942D-E18AAE50A96F}" srcOrd="2" destOrd="0" presId="urn:microsoft.com/office/officeart/2005/8/layout/hierarchy4"/>
    <dgm:cxn modelId="{7997BD83-208E-4D33-B58B-F6BE8F1AF1BA}" type="presParOf" srcId="{081140CD-BC46-470E-942D-E18AAE50A96F}" destId="{8BBFB429-5AEB-485B-9E31-00A810233CDB}" srcOrd="0" destOrd="0" presId="urn:microsoft.com/office/officeart/2005/8/layout/hierarchy4"/>
    <dgm:cxn modelId="{AEF740CF-7F07-4E29-9222-CE8AC61852C1}" type="presParOf" srcId="{081140CD-BC46-470E-942D-E18AAE50A96F}" destId="{129EE719-4BDD-457E-8D78-09A2FD5C94A4}" srcOrd="1" destOrd="0" presId="urn:microsoft.com/office/officeart/2005/8/layout/hierarchy4"/>
  </dgm:cxnLst>
  <dgm:bg/>
  <dgm:whole/>
</dgm:dataModel>
</file>

<file path=ppt/diagrams/data4.xml><?xml version="1.0" encoding="utf-8"?>
<dgm:dataModel xmlns:dgm="http://schemas.openxmlformats.org/drawingml/2006/diagram" xmlns:a="http://schemas.openxmlformats.org/drawingml/2006/main">
  <dgm:ptLst>
    <dgm:pt modelId="{31F9B476-F772-49F0-8A81-CC0FAF6AC083}"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ru-RU"/>
        </a:p>
      </dgm:t>
    </dgm:pt>
    <dgm:pt modelId="{EE171B12-F869-4940-A7B4-42EB8C8A9A99}">
      <dgm:prSet phldrT="[Текст]"/>
      <dgm:spPr/>
      <dgm:t>
        <a:bodyPr/>
        <a:lstStyle/>
        <a:p>
          <a:r>
            <a:rPr lang="uz-Cyrl-UZ" b="1" dirty="0" smtClean="0">
              <a:solidFill>
                <a:srgbClr val="0070C0"/>
              </a:solidFill>
            </a:rPr>
            <a:t>mulkiy munosabatlarni isloh qilish</a:t>
          </a:r>
          <a:endParaRPr lang="ru-RU" dirty="0">
            <a:solidFill>
              <a:srgbClr val="0070C0"/>
            </a:solidFill>
          </a:endParaRPr>
        </a:p>
      </dgm:t>
    </dgm:pt>
    <dgm:pt modelId="{D9E4E946-7E38-469D-BB0B-79EE7025DECB}" type="parTrans" cxnId="{DE680219-89C3-444B-86FB-6C3853B7C81A}">
      <dgm:prSet/>
      <dgm:spPr/>
      <dgm:t>
        <a:bodyPr/>
        <a:lstStyle/>
        <a:p>
          <a:endParaRPr lang="ru-RU"/>
        </a:p>
      </dgm:t>
    </dgm:pt>
    <dgm:pt modelId="{07BF341F-5D45-490D-8530-F721497F404C}" type="sibTrans" cxnId="{DE680219-89C3-444B-86FB-6C3853B7C81A}">
      <dgm:prSet/>
      <dgm:spPr/>
      <dgm:t>
        <a:bodyPr/>
        <a:lstStyle/>
        <a:p>
          <a:endParaRPr lang="ru-RU"/>
        </a:p>
      </dgm:t>
    </dgm:pt>
    <dgm:pt modelId="{BBE22AA1-456B-48F8-BECD-2A7ADFCB56BC}">
      <dgm:prSet phldrT="[Текст]"/>
      <dgm:spPr/>
      <dgm:t>
        <a:bodyPr/>
        <a:lstStyle/>
        <a:p>
          <a:r>
            <a:rPr lang="uz-Cyrl-UZ" b="1" dirty="0" smtClean="0">
              <a:solidFill>
                <a:srgbClr val="FF0000"/>
              </a:solidFill>
            </a:rPr>
            <a:t>agrar islohotlar</a:t>
          </a:r>
          <a:endParaRPr lang="ru-RU" dirty="0">
            <a:solidFill>
              <a:srgbClr val="FF0000"/>
            </a:solidFill>
          </a:endParaRPr>
        </a:p>
      </dgm:t>
    </dgm:pt>
    <dgm:pt modelId="{11E7CDED-2B54-4B83-A692-2579D8A49077}" type="parTrans" cxnId="{A8356AD8-4A4E-4DB4-9F3E-907B087DB857}">
      <dgm:prSet/>
      <dgm:spPr/>
      <dgm:t>
        <a:bodyPr/>
        <a:lstStyle/>
        <a:p>
          <a:endParaRPr lang="ru-RU"/>
        </a:p>
      </dgm:t>
    </dgm:pt>
    <dgm:pt modelId="{D2574C69-CF62-48DA-96E6-BF4356095137}" type="sibTrans" cxnId="{A8356AD8-4A4E-4DB4-9F3E-907B087DB857}">
      <dgm:prSet/>
      <dgm:spPr/>
      <dgm:t>
        <a:bodyPr/>
        <a:lstStyle/>
        <a:p>
          <a:endParaRPr lang="ru-RU"/>
        </a:p>
      </dgm:t>
    </dgm:pt>
    <dgm:pt modelId="{4F350638-8273-4FB9-9775-9020E0D94D8E}">
      <dgm:prSet phldrT="[Текст]"/>
      <dgm:spPr/>
      <dgm:t>
        <a:bodyPr/>
        <a:lstStyle/>
        <a:p>
          <a:r>
            <a:rPr lang="uz-Cyrl-UZ" b="1" dirty="0" smtClean="0">
              <a:solidFill>
                <a:srgbClr val="FF0000"/>
              </a:solidFill>
            </a:rPr>
            <a:t>boshqarish tizimini isloh qilish va bozor infratuzilmasini yaratish</a:t>
          </a:r>
          <a:endParaRPr lang="ru-RU" dirty="0">
            <a:solidFill>
              <a:srgbClr val="FF0000"/>
            </a:solidFill>
          </a:endParaRPr>
        </a:p>
      </dgm:t>
    </dgm:pt>
    <dgm:pt modelId="{862E738B-35E7-4CAE-9941-5140191BF7BF}" type="parTrans" cxnId="{3C5C533C-D45E-4462-A870-4FBFA134F5CA}">
      <dgm:prSet/>
      <dgm:spPr/>
      <dgm:t>
        <a:bodyPr/>
        <a:lstStyle/>
        <a:p>
          <a:endParaRPr lang="ru-RU"/>
        </a:p>
      </dgm:t>
    </dgm:pt>
    <dgm:pt modelId="{178D3A45-5981-4152-902A-A5D5DDFFF04A}" type="sibTrans" cxnId="{3C5C533C-D45E-4462-A870-4FBFA134F5CA}">
      <dgm:prSet/>
      <dgm:spPr/>
      <dgm:t>
        <a:bodyPr/>
        <a:lstStyle/>
        <a:p>
          <a:endParaRPr lang="ru-RU"/>
        </a:p>
      </dgm:t>
    </dgm:pt>
    <dgm:pt modelId="{A8F2AD3C-7098-402C-A261-33036E15A73F}">
      <dgm:prSet phldrT="[Текст]"/>
      <dgm:spPr/>
      <dgm:t>
        <a:bodyPr/>
        <a:lstStyle/>
        <a:p>
          <a:r>
            <a:rPr lang="uz-Cyrl-UZ" b="1" dirty="0" smtClean="0">
              <a:solidFill>
                <a:srgbClr val="FF0000"/>
              </a:solidFill>
            </a:rPr>
            <a:t>tashqi iqtisodiy aloqalar islohoti</a:t>
          </a:r>
          <a:endParaRPr lang="ru-RU" dirty="0">
            <a:solidFill>
              <a:srgbClr val="FF0000"/>
            </a:solidFill>
          </a:endParaRPr>
        </a:p>
      </dgm:t>
    </dgm:pt>
    <dgm:pt modelId="{9F91DCCC-83F1-4956-A238-EE1D5A0A15A8}" type="parTrans" cxnId="{801244FF-6EFE-4EFF-8EA3-7ED8D07EE74E}">
      <dgm:prSet/>
      <dgm:spPr/>
      <dgm:t>
        <a:bodyPr/>
        <a:lstStyle/>
        <a:p>
          <a:endParaRPr lang="ru-RU"/>
        </a:p>
      </dgm:t>
    </dgm:pt>
    <dgm:pt modelId="{B5A53B02-CFC9-4E36-A3A3-9B185F4272BD}" type="sibTrans" cxnId="{801244FF-6EFE-4EFF-8EA3-7ED8D07EE74E}">
      <dgm:prSet/>
      <dgm:spPr/>
      <dgm:t>
        <a:bodyPr/>
        <a:lstStyle/>
        <a:p>
          <a:endParaRPr lang="ru-RU"/>
        </a:p>
      </dgm:t>
    </dgm:pt>
    <dgm:pt modelId="{5A678253-02FA-4065-94BB-0529860CFFFC}">
      <dgm:prSet phldrT="[Текст]"/>
      <dgm:spPr/>
      <dgm:t>
        <a:bodyPr/>
        <a:lstStyle/>
        <a:p>
          <a:r>
            <a:rPr lang="uz-Cyrl-UZ" b="1" dirty="0" smtClean="0">
              <a:solidFill>
                <a:srgbClr val="FF0000"/>
              </a:solidFill>
            </a:rPr>
            <a:t>moliya-kredit va narx-navo islohoti</a:t>
          </a:r>
          <a:endParaRPr lang="ru-RU" dirty="0">
            <a:solidFill>
              <a:srgbClr val="FF0000"/>
            </a:solidFill>
          </a:endParaRPr>
        </a:p>
      </dgm:t>
    </dgm:pt>
    <dgm:pt modelId="{2380AE72-D365-4ABA-A435-3009DA000391}" type="parTrans" cxnId="{BECCA2B3-0798-464C-9C07-0FFD9AA9185B}">
      <dgm:prSet/>
      <dgm:spPr/>
      <dgm:t>
        <a:bodyPr/>
        <a:lstStyle/>
        <a:p>
          <a:endParaRPr lang="ru-RU"/>
        </a:p>
      </dgm:t>
    </dgm:pt>
    <dgm:pt modelId="{35A1FF57-0891-4332-980B-DA661298D952}" type="sibTrans" cxnId="{BECCA2B3-0798-464C-9C07-0FFD9AA9185B}">
      <dgm:prSet/>
      <dgm:spPr/>
      <dgm:t>
        <a:bodyPr/>
        <a:lstStyle/>
        <a:p>
          <a:endParaRPr lang="ru-RU"/>
        </a:p>
      </dgm:t>
    </dgm:pt>
    <dgm:pt modelId="{FD175052-6E62-4B92-9AF2-0DA5F066DA49}">
      <dgm:prSet phldrT="[Текст]"/>
      <dgm:spPr/>
      <dgm:t>
        <a:bodyPr/>
        <a:lstStyle/>
        <a:p>
          <a:r>
            <a:rPr lang="uz-Cyrl-UZ" b="1" dirty="0" smtClean="0">
              <a:solidFill>
                <a:srgbClr val="FF0000"/>
              </a:solidFill>
            </a:rPr>
            <a:t>ijtimoiy islohotlar</a:t>
          </a:r>
          <a:endParaRPr lang="ru-RU" dirty="0">
            <a:solidFill>
              <a:srgbClr val="FF0000"/>
            </a:solidFill>
          </a:endParaRPr>
        </a:p>
      </dgm:t>
    </dgm:pt>
    <dgm:pt modelId="{B94686F9-1486-4E07-81FE-996D5F53E5F5}" type="parTrans" cxnId="{AA973913-B7DD-4632-ACA6-A6F7178F8FBB}">
      <dgm:prSet/>
      <dgm:spPr/>
      <dgm:t>
        <a:bodyPr/>
        <a:lstStyle/>
        <a:p>
          <a:endParaRPr lang="ru-RU"/>
        </a:p>
      </dgm:t>
    </dgm:pt>
    <dgm:pt modelId="{E7DC6F37-ACFF-447E-8B67-BD760E1C4E7D}" type="sibTrans" cxnId="{AA973913-B7DD-4632-ACA6-A6F7178F8FBB}">
      <dgm:prSet/>
      <dgm:spPr/>
      <dgm:t>
        <a:bodyPr/>
        <a:lstStyle/>
        <a:p>
          <a:endParaRPr lang="ru-RU"/>
        </a:p>
      </dgm:t>
    </dgm:pt>
    <dgm:pt modelId="{1573D97E-B6B4-4063-9CC0-258D269D7B68}" type="pres">
      <dgm:prSet presAssocID="{31F9B476-F772-49F0-8A81-CC0FAF6AC083}" presName="Name0" presStyleCnt="0">
        <dgm:presLayoutVars>
          <dgm:chPref val="1"/>
          <dgm:dir/>
          <dgm:animOne val="branch"/>
          <dgm:animLvl val="lvl"/>
          <dgm:resizeHandles/>
        </dgm:presLayoutVars>
      </dgm:prSet>
      <dgm:spPr/>
      <dgm:t>
        <a:bodyPr/>
        <a:lstStyle/>
        <a:p>
          <a:endParaRPr lang="ru-RU"/>
        </a:p>
      </dgm:t>
    </dgm:pt>
    <dgm:pt modelId="{2D220953-3338-464E-BF01-FD499A6BD882}" type="pres">
      <dgm:prSet presAssocID="{EE171B12-F869-4940-A7B4-42EB8C8A9A99}" presName="vertOne" presStyleCnt="0"/>
      <dgm:spPr/>
    </dgm:pt>
    <dgm:pt modelId="{8F6100BD-34D8-4F60-BFF8-ED270393E5A2}" type="pres">
      <dgm:prSet presAssocID="{EE171B12-F869-4940-A7B4-42EB8C8A9A99}" presName="txOne" presStyleLbl="node0" presStyleIdx="0" presStyleCnt="1" custLinFactNeighborX="-11" custLinFactNeighborY="-1356">
        <dgm:presLayoutVars>
          <dgm:chPref val="3"/>
        </dgm:presLayoutVars>
      </dgm:prSet>
      <dgm:spPr/>
      <dgm:t>
        <a:bodyPr/>
        <a:lstStyle/>
        <a:p>
          <a:endParaRPr lang="ru-RU"/>
        </a:p>
      </dgm:t>
    </dgm:pt>
    <dgm:pt modelId="{6B5EA1ED-FB5C-4F4A-A852-5C1A9256EC65}" type="pres">
      <dgm:prSet presAssocID="{EE171B12-F869-4940-A7B4-42EB8C8A9A99}" presName="parTransOne" presStyleCnt="0"/>
      <dgm:spPr/>
    </dgm:pt>
    <dgm:pt modelId="{95C798BA-C46A-4D77-9FD4-C85CC2CB64A3}" type="pres">
      <dgm:prSet presAssocID="{EE171B12-F869-4940-A7B4-42EB8C8A9A99}" presName="horzOne" presStyleCnt="0"/>
      <dgm:spPr/>
    </dgm:pt>
    <dgm:pt modelId="{3E020417-38C9-4CD0-B41E-D273CDC070F7}" type="pres">
      <dgm:prSet presAssocID="{BBE22AA1-456B-48F8-BECD-2A7ADFCB56BC}" presName="vertTwo" presStyleCnt="0"/>
      <dgm:spPr/>
    </dgm:pt>
    <dgm:pt modelId="{3F4A6037-E2A3-4279-9915-0395CC7B735B}" type="pres">
      <dgm:prSet presAssocID="{BBE22AA1-456B-48F8-BECD-2A7ADFCB56BC}" presName="txTwo" presStyleLbl="node2" presStyleIdx="0" presStyleCnt="2">
        <dgm:presLayoutVars>
          <dgm:chPref val="3"/>
        </dgm:presLayoutVars>
      </dgm:prSet>
      <dgm:spPr/>
      <dgm:t>
        <a:bodyPr/>
        <a:lstStyle/>
        <a:p>
          <a:endParaRPr lang="ru-RU"/>
        </a:p>
      </dgm:t>
    </dgm:pt>
    <dgm:pt modelId="{68B33945-7932-4B18-A562-8214ED78768C}" type="pres">
      <dgm:prSet presAssocID="{BBE22AA1-456B-48F8-BECD-2A7ADFCB56BC}" presName="parTransTwo" presStyleCnt="0"/>
      <dgm:spPr/>
    </dgm:pt>
    <dgm:pt modelId="{B9756039-13B2-4E43-81CB-38FF24246DB7}" type="pres">
      <dgm:prSet presAssocID="{BBE22AA1-456B-48F8-BECD-2A7ADFCB56BC}" presName="horzTwo" presStyleCnt="0"/>
      <dgm:spPr/>
    </dgm:pt>
    <dgm:pt modelId="{C81EEC65-D593-4616-9CF7-126501A806CF}" type="pres">
      <dgm:prSet presAssocID="{4F350638-8273-4FB9-9775-9020E0D94D8E}" presName="vertThree" presStyleCnt="0"/>
      <dgm:spPr/>
    </dgm:pt>
    <dgm:pt modelId="{3DFF74DE-B12F-42D9-8FA2-BB27EE7834E9}" type="pres">
      <dgm:prSet presAssocID="{4F350638-8273-4FB9-9775-9020E0D94D8E}" presName="txThree" presStyleLbl="node3" presStyleIdx="0" presStyleCnt="3">
        <dgm:presLayoutVars>
          <dgm:chPref val="3"/>
        </dgm:presLayoutVars>
      </dgm:prSet>
      <dgm:spPr/>
      <dgm:t>
        <a:bodyPr/>
        <a:lstStyle/>
        <a:p>
          <a:endParaRPr lang="ru-RU"/>
        </a:p>
      </dgm:t>
    </dgm:pt>
    <dgm:pt modelId="{780A8531-74F7-47BD-AA11-810F7D0FDD17}" type="pres">
      <dgm:prSet presAssocID="{4F350638-8273-4FB9-9775-9020E0D94D8E}" presName="horzThree" presStyleCnt="0"/>
      <dgm:spPr/>
    </dgm:pt>
    <dgm:pt modelId="{9302483C-ED05-4A13-84E1-100A398213AF}" type="pres">
      <dgm:prSet presAssocID="{178D3A45-5981-4152-902A-A5D5DDFFF04A}" presName="sibSpaceThree" presStyleCnt="0"/>
      <dgm:spPr/>
    </dgm:pt>
    <dgm:pt modelId="{5E595632-03CD-4FA5-8B3D-62904C294813}" type="pres">
      <dgm:prSet presAssocID="{A8F2AD3C-7098-402C-A261-33036E15A73F}" presName="vertThree" presStyleCnt="0"/>
      <dgm:spPr/>
    </dgm:pt>
    <dgm:pt modelId="{D4818FC6-B383-4DEB-ADF9-771EC74A83E0}" type="pres">
      <dgm:prSet presAssocID="{A8F2AD3C-7098-402C-A261-33036E15A73F}" presName="txThree" presStyleLbl="node3" presStyleIdx="1" presStyleCnt="3">
        <dgm:presLayoutVars>
          <dgm:chPref val="3"/>
        </dgm:presLayoutVars>
      </dgm:prSet>
      <dgm:spPr/>
      <dgm:t>
        <a:bodyPr/>
        <a:lstStyle/>
        <a:p>
          <a:endParaRPr lang="ru-RU"/>
        </a:p>
      </dgm:t>
    </dgm:pt>
    <dgm:pt modelId="{51E2CBF2-D9CD-4A67-833F-3743E2BF34FD}" type="pres">
      <dgm:prSet presAssocID="{A8F2AD3C-7098-402C-A261-33036E15A73F}" presName="horzThree" presStyleCnt="0"/>
      <dgm:spPr/>
    </dgm:pt>
    <dgm:pt modelId="{1E4D5F53-B407-4FA5-AB25-743ECCEB2B9D}" type="pres">
      <dgm:prSet presAssocID="{D2574C69-CF62-48DA-96E6-BF4356095137}" presName="sibSpaceTwo" presStyleCnt="0"/>
      <dgm:spPr/>
    </dgm:pt>
    <dgm:pt modelId="{A3B9BF28-68D6-402F-AA4E-0067813D5516}" type="pres">
      <dgm:prSet presAssocID="{5A678253-02FA-4065-94BB-0529860CFFFC}" presName="vertTwo" presStyleCnt="0"/>
      <dgm:spPr/>
    </dgm:pt>
    <dgm:pt modelId="{0FEC9E4F-584D-4EEA-A10C-659D2E2C4A4E}" type="pres">
      <dgm:prSet presAssocID="{5A678253-02FA-4065-94BB-0529860CFFFC}" presName="txTwo" presStyleLbl="node2" presStyleIdx="1" presStyleCnt="2">
        <dgm:presLayoutVars>
          <dgm:chPref val="3"/>
        </dgm:presLayoutVars>
      </dgm:prSet>
      <dgm:spPr/>
      <dgm:t>
        <a:bodyPr/>
        <a:lstStyle/>
        <a:p>
          <a:endParaRPr lang="ru-RU"/>
        </a:p>
      </dgm:t>
    </dgm:pt>
    <dgm:pt modelId="{E2B1D878-1AE3-45E2-81DC-FD45218F41A1}" type="pres">
      <dgm:prSet presAssocID="{5A678253-02FA-4065-94BB-0529860CFFFC}" presName="parTransTwo" presStyleCnt="0"/>
      <dgm:spPr/>
    </dgm:pt>
    <dgm:pt modelId="{88C8710B-B90C-4E2D-ACFD-9C685558646D}" type="pres">
      <dgm:prSet presAssocID="{5A678253-02FA-4065-94BB-0529860CFFFC}" presName="horzTwo" presStyleCnt="0"/>
      <dgm:spPr/>
    </dgm:pt>
    <dgm:pt modelId="{C9EBE828-1A1E-4DB5-9024-49A71D90B527}" type="pres">
      <dgm:prSet presAssocID="{FD175052-6E62-4B92-9AF2-0DA5F066DA49}" presName="vertThree" presStyleCnt="0"/>
      <dgm:spPr/>
    </dgm:pt>
    <dgm:pt modelId="{FC305531-1D6E-4323-B201-2083300EC8A0}" type="pres">
      <dgm:prSet presAssocID="{FD175052-6E62-4B92-9AF2-0DA5F066DA49}" presName="txThree" presStyleLbl="node3" presStyleIdx="2" presStyleCnt="3" custLinFactNeighborX="2695" custLinFactNeighborY="-5507">
        <dgm:presLayoutVars>
          <dgm:chPref val="3"/>
        </dgm:presLayoutVars>
      </dgm:prSet>
      <dgm:spPr/>
      <dgm:t>
        <a:bodyPr/>
        <a:lstStyle/>
        <a:p>
          <a:endParaRPr lang="ru-RU"/>
        </a:p>
      </dgm:t>
    </dgm:pt>
    <dgm:pt modelId="{D356519E-FD53-499B-B41D-53E7ACF32F26}" type="pres">
      <dgm:prSet presAssocID="{FD175052-6E62-4B92-9AF2-0DA5F066DA49}" presName="horzThree" presStyleCnt="0"/>
      <dgm:spPr/>
    </dgm:pt>
  </dgm:ptLst>
  <dgm:cxnLst>
    <dgm:cxn modelId="{AA973913-B7DD-4632-ACA6-A6F7178F8FBB}" srcId="{5A678253-02FA-4065-94BB-0529860CFFFC}" destId="{FD175052-6E62-4B92-9AF2-0DA5F066DA49}" srcOrd="0" destOrd="0" parTransId="{B94686F9-1486-4E07-81FE-996D5F53E5F5}" sibTransId="{E7DC6F37-ACFF-447E-8B67-BD760E1C4E7D}"/>
    <dgm:cxn modelId="{CC60B5DB-FD53-4FA5-9F1D-474DD4332148}" type="presOf" srcId="{31F9B476-F772-49F0-8A81-CC0FAF6AC083}" destId="{1573D97E-B6B4-4063-9CC0-258D269D7B68}" srcOrd="0" destOrd="0" presId="urn:microsoft.com/office/officeart/2005/8/layout/hierarchy4"/>
    <dgm:cxn modelId="{E811327D-9ABD-4192-8BD7-DD3773838FE7}" type="presOf" srcId="{A8F2AD3C-7098-402C-A261-33036E15A73F}" destId="{D4818FC6-B383-4DEB-ADF9-771EC74A83E0}" srcOrd="0" destOrd="0" presId="urn:microsoft.com/office/officeart/2005/8/layout/hierarchy4"/>
    <dgm:cxn modelId="{6C93629A-21A1-46F3-B291-7EF9035F77FD}" type="presOf" srcId="{4F350638-8273-4FB9-9775-9020E0D94D8E}" destId="{3DFF74DE-B12F-42D9-8FA2-BB27EE7834E9}" srcOrd="0" destOrd="0" presId="urn:microsoft.com/office/officeart/2005/8/layout/hierarchy4"/>
    <dgm:cxn modelId="{DE680219-89C3-444B-86FB-6C3853B7C81A}" srcId="{31F9B476-F772-49F0-8A81-CC0FAF6AC083}" destId="{EE171B12-F869-4940-A7B4-42EB8C8A9A99}" srcOrd="0" destOrd="0" parTransId="{D9E4E946-7E38-469D-BB0B-79EE7025DECB}" sibTransId="{07BF341F-5D45-490D-8530-F721497F404C}"/>
    <dgm:cxn modelId="{3C5C533C-D45E-4462-A870-4FBFA134F5CA}" srcId="{BBE22AA1-456B-48F8-BECD-2A7ADFCB56BC}" destId="{4F350638-8273-4FB9-9775-9020E0D94D8E}" srcOrd="0" destOrd="0" parTransId="{862E738B-35E7-4CAE-9941-5140191BF7BF}" sibTransId="{178D3A45-5981-4152-902A-A5D5DDFFF04A}"/>
    <dgm:cxn modelId="{BECCA2B3-0798-464C-9C07-0FFD9AA9185B}" srcId="{EE171B12-F869-4940-A7B4-42EB8C8A9A99}" destId="{5A678253-02FA-4065-94BB-0529860CFFFC}" srcOrd="1" destOrd="0" parTransId="{2380AE72-D365-4ABA-A435-3009DA000391}" sibTransId="{35A1FF57-0891-4332-980B-DA661298D952}"/>
    <dgm:cxn modelId="{801244FF-6EFE-4EFF-8EA3-7ED8D07EE74E}" srcId="{BBE22AA1-456B-48F8-BECD-2A7ADFCB56BC}" destId="{A8F2AD3C-7098-402C-A261-33036E15A73F}" srcOrd="1" destOrd="0" parTransId="{9F91DCCC-83F1-4956-A238-EE1D5A0A15A8}" sibTransId="{B5A53B02-CFC9-4E36-A3A3-9B185F4272BD}"/>
    <dgm:cxn modelId="{167038DA-C0D2-4621-9A07-49D5A066A3FA}" type="presOf" srcId="{BBE22AA1-456B-48F8-BECD-2A7ADFCB56BC}" destId="{3F4A6037-E2A3-4279-9915-0395CC7B735B}" srcOrd="0" destOrd="0" presId="urn:microsoft.com/office/officeart/2005/8/layout/hierarchy4"/>
    <dgm:cxn modelId="{0A934471-A674-48DE-B175-7C303DD39469}" type="presOf" srcId="{EE171B12-F869-4940-A7B4-42EB8C8A9A99}" destId="{8F6100BD-34D8-4F60-BFF8-ED270393E5A2}" srcOrd="0" destOrd="0" presId="urn:microsoft.com/office/officeart/2005/8/layout/hierarchy4"/>
    <dgm:cxn modelId="{40A1586D-19D8-4E3D-8960-97A589DDFB67}" type="presOf" srcId="{FD175052-6E62-4B92-9AF2-0DA5F066DA49}" destId="{FC305531-1D6E-4323-B201-2083300EC8A0}" srcOrd="0" destOrd="0" presId="urn:microsoft.com/office/officeart/2005/8/layout/hierarchy4"/>
    <dgm:cxn modelId="{6EA4011D-2970-4C86-A8D9-6376480EECD5}" type="presOf" srcId="{5A678253-02FA-4065-94BB-0529860CFFFC}" destId="{0FEC9E4F-584D-4EEA-A10C-659D2E2C4A4E}" srcOrd="0" destOrd="0" presId="urn:microsoft.com/office/officeart/2005/8/layout/hierarchy4"/>
    <dgm:cxn modelId="{A8356AD8-4A4E-4DB4-9F3E-907B087DB857}" srcId="{EE171B12-F869-4940-A7B4-42EB8C8A9A99}" destId="{BBE22AA1-456B-48F8-BECD-2A7ADFCB56BC}" srcOrd="0" destOrd="0" parTransId="{11E7CDED-2B54-4B83-A692-2579D8A49077}" sibTransId="{D2574C69-CF62-48DA-96E6-BF4356095137}"/>
    <dgm:cxn modelId="{B0F5FA55-8CA1-49B1-888C-68B6CF64C0AB}" type="presParOf" srcId="{1573D97E-B6B4-4063-9CC0-258D269D7B68}" destId="{2D220953-3338-464E-BF01-FD499A6BD882}" srcOrd="0" destOrd="0" presId="urn:microsoft.com/office/officeart/2005/8/layout/hierarchy4"/>
    <dgm:cxn modelId="{C1AE08F5-91FE-4CBA-A01A-A309BDBE0C1E}" type="presParOf" srcId="{2D220953-3338-464E-BF01-FD499A6BD882}" destId="{8F6100BD-34D8-4F60-BFF8-ED270393E5A2}" srcOrd="0" destOrd="0" presId="urn:microsoft.com/office/officeart/2005/8/layout/hierarchy4"/>
    <dgm:cxn modelId="{E515037A-6632-4E88-B515-5BA2FF8368B7}" type="presParOf" srcId="{2D220953-3338-464E-BF01-FD499A6BD882}" destId="{6B5EA1ED-FB5C-4F4A-A852-5C1A9256EC65}" srcOrd="1" destOrd="0" presId="urn:microsoft.com/office/officeart/2005/8/layout/hierarchy4"/>
    <dgm:cxn modelId="{0C31ECDA-29ED-4FE0-BF8A-49E971489C53}" type="presParOf" srcId="{2D220953-3338-464E-BF01-FD499A6BD882}" destId="{95C798BA-C46A-4D77-9FD4-C85CC2CB64A3}" srcOrd="2" destOrd="0" presId="urn:microsoft.com/office/officeart/2005/8/layout/hierarchy4"/>
    <dgm:cxn modelId="{A931EF0D-9259-414F-8FFB-0622839C20C0}" type="presParOf" srcId="{95C798BA-C46A-4D77-9FD4-C85CC2CB64A3}" destId="{3E020417-38C9-4CD0-B41E-D273CDC070F7}" srcOrd="0" destOrd="0" presId="urn:microsoft.com/office/officeart/2005/8/layout/hierarchy4"/>
    <dgm:cxn modelId="{EF9062A8-B4DD-4B07-8376-D7DC291FAE70}" type="presParOf" srcId="{3E020417-38C9-4CD0-B41E-D273CDC070F7}" destId="{3F4A6037-E2A3-4279-9915-0395CC7B735B}" srcOrd="0" destOrd="0" presId="urn:microsoft.com/office/officeart/2005/8/layout/hierarchy4"/>
    <dgm:cxn modelId="{E27FB506-4215-46A5-A5CA-22F586C59EBF}" type="presParOf" srcId="{3E020417-38C9-4CD0-B41E-D273CDC070F7}" destId="{68B33945-7932-4B18-A562-8214ED78768C}" srcOrd="1" destOrd="0" presId="urn:microsoft.com/office/officeart/2005/8/layout/hierarchy4"/>
    <dgm:cxn modelId="{F5E2EB4D-5DC1-4113-B72F-6AB277A8A41A}" type="presParOf" srcId="{3E020417-38C9-4CD0-B41E-D273CDC070F7}" destId="{B9756039-13B2-4E43-81CB-38FF24246DB7}" srcOrd="2" destOrd="0" presId="urn:microsoft.com/office/officeart/2005/8/layout/hierarchy4"/>
    <dgm:cxn modelId="{B58D155F-2547-4D31-B6AE-5B030CBCB01D}" type="presParOf" srcId="{B9756039-13B2-4E43-81CB-38FF24246DB7}" destId="{C81EEC65-D593-4616-9CF7-126501A806CF}" srcOrd="0" destOrd="0" presId="urn:microsoft.com/office/officeart/2005/8/layout/hierarchy4"/>
    <dgm:cxn modelId="{8B3A9FB9-D230-479F-8613-679123FB46FA}" type="presParOf" srcId="{C81EEC65-D593-4616-9CF7-126501A806CF}" destId="{3DFF74DE-B12F-42D9-8FA2-BB27EE7834E9}" srcOrd="0" destOrd="0" presId="urn:microsoft.com/office/officeart/2005/8/layout/hierarchy4"/>
    <dgm:cxn modelId="{D0EC14FC-C3A3-4E75-9113-33529C0531D2}" type="presParOf" srcId="{C81EEC65-D593-4616-9CF7-126501A806CF}" destId="{780A8531-74F7-47BD-AA11-810F7D0FDD17}" srcOrd="1" destOrd="0" presId="urn:microsoft.com/office/officeart/2005/8/layout/hierarchy4"/>
    <dgm:cxn modelId="{D959D33F-EA90-4487-9F9E-D7B343927E67}" type="presParOf" srcId="{B9756039-13B2-4E43-81CB-38FF24246DB7}" destId="{9302483C-ED05-4A13-84E1-100A398213AF}" srcOrd="1" destOrd="0" presId="urn:microsoft.com/office/officeart/2005/8/layout/hierarchy4"/>
    <dgm:cxn modelId="{888C2E16-E561-4590-B6CF-8AFD37E878EF}" type="presParOf" srcId="{B9756039-13B2-4E43-81CB-38FF24246DB7}" destId="{5E595632-03CD-4FA5-8B3D-62904C294813}" srcOrd="2" destOrd="0" presId="urn:microsoft.com/office/officeart/2005/8/layout/hierarchy4"/>
    <dgm:cxn modelId="{598F8A6F-25E2-4602-88C3-6F97B9FF1582}" type="presParOf" srcId="{5E595632-03CD-4FA5-8B3D-62904C294813}" destId="{D4818FC6-B383-4DEB-ADF9-771EC74A83E0}" srcOrd="0" destOrd="0" presId="urn:microsoft.com/office/officeart/2005/8/layout/hierarchy4"/>
    <dgm:cxn modelId="{8B6C31C4-4C0B-44B8-AB6F-13262A2373B4}" type="presParOf" srcId="{5E595632-03CD-4FA5-8B3D-62904C294813}" destId="{51E2CBF2-D9CD-4A67-833F-3743E2BF34FD}" srcOrd="1" destOrd="0" presId="urn:microsoft.com/office/officeart/2005/8/layout/hierarchy4"/>
    <dgm:cxn modelId="{13AA69F1-EB92-4536-9473-292E2DDD0A7B}" type="presParOf" srcId="{95C798BA-C46A-4D77-9FD4-C85CC2CB64A3}" destId="{1E4D5F53-B407-4FA5-AB25-743ECCEB2B9D}" srcOrd="1" destOrd="0" presId="urn:microsoft.com/office/officeart/2005/8/layout/hierarchy4"/>
    <dgm:cxn modelId="{F55A07C1-890A-4FA4-AB84-077838986BE4}" type="presParOf" srcId="{95C798BA-C46A-4D77-9FD4-C85CC2CB64A3}" destId="{A3B9BF28-68D6-402F-AA4E-0067813D5516}" srcOrd="2" destOrd="0" presId="urn:microsoft.com/office/officeart/2005/8/layout/hierarchy4"/>
    <dgm:cxn modelId="{D8258DCD-F3E5-428E-84BD-6F9A8DCAB8AF}" type="presParOf" srcId="{A3B9BF28-68D6-402F-AA4E-0067813D5516}" destId="{0FEC9E4F-584D-4EEA-A10C-659D2E2C4A4E}" srcOrd="0" destOrd="0" presId="urn:microsoft.com/office/officeart/2005/8/layout/hierarchy4"/>
    <dgm:cxn modelId="{3D1AB4A2-C440-44CF-85BB-A1CB264CDFC8}" type="presParOf" srcId="{A3B9BF28-68D6-402F-AA4E-0067813D5516}" destId="{E2B1D878-1AE3-45E2-81DC-FD45218F41A1}" srcOrd="1" destOrd="0" presId="urn:microsoft.com/office/officeart/2005/8/layout/hierarchy4"/>
    <dgm:cxn modelId="{1335D595-6CDB-4E9E-A907-523508893F36}" type="presParOf" srcId="{A3B9BF28-68D6-402F-AA4E-0067813D5516}" destId="{88C8710B-B90C-4E2D-ACFD-9C685558646D}" srcOrd="2" destOrd="0" presId="urn:microsoft.com/office/officeart/2005/8/layout/hierarchy4"/>
    <dgm:cxn modelId="{B1ED5057-B15E-49E8-8A2B-ECA7BC59538A}" type="presParOf" srcId="{88C8710B-B90C-4E2D-ACFD-9C685558646D}" destId="{C9EBE828-1A1E-4DB5-9024-49A71D90B527}" srcOrd="0" destOrd="0" presId="urn:microsoft.com/office/officeart/2005/8/layout/hierarchy4"/>
    <dgm:cxn modelId="{7CE5D7E0-F689-46AE-A48F-ABDFC87AAA70}" type="presParOf" srcId="{C9EBE828-1A1E-4DB5-9024-49A71D90B527}" destId="{FC305531-1D6E-4323-B201-2083300EC8A0}" srcOrd="0" destOrd="0" presId="urn:microsoft.com/office/officeart/2005/8/layout/hierarchy4"/>
    <dgm:cxn modelId="{066DFC70-0B86-4EF5-8181-3066D03C46A7}" type="presParOf" srcId="{C9EBE828-1A1E-4DB5-9024-49A71D90B527}" destId="{D356519E-FD53-499B-B41D-53E7ACF32F26}"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214A6756-44C1-4094-921A-4624A7F44027}"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ru-RU"/>
        </a:p>
      </dgm:t>
    </dgm:pt>
    <dgm:pt modelId="{E1ED69F5-A2E9-4BB5-A083-C710184B3650}">
      <dgm:prSet phldrT="[Текст]" custT="1"/>
      <dgm:spPr>
        <a:solidFill>
          <a:srgbClr val="0000FF"/>
        </a:solidFill>
      </dgm:spPr>
      <dgm:t>
        <a:bodyPr/>
        <a:lstStyle/>
        <a:p>
          <a:r>
            <a:rPr lang="ru-RU" sz="3200" b="1" dirty="0" smtClean="0">
              <a:solidFill>
                <a:schemeClr val="bg1"/>
              </a:solidFill>
              <a:latin typeface="Times New Roman" pitchFamily="18" charset="0"/>
              <a:cs typeface="Times New Roman" pitchFamily="18" charset="0"/>
            </a:rPr>
            <a:t>Модернизация</a:t>
          </a:r>
          <a:r>
            <a:rPr lang="ru-RU" sz="2000" b="1" dirty="0" smtClean="0"/>
            <a:t> </a:t>
          </a:r>
          <a:r>
            <a:rPr lang="ru-RU" sz="1600" b="1" dirty="0" smtClean="0"/>
            <a:t> </a:t>
          </a:r>
          <a:endParaRPr lang="ru-RU" sz="1600" b="1" dirty="0"/>
        </a:p>
      </dgm:t>
    </dgm:pt>
    <dgm:pt modelId="{9E886C99-93B4-4AA1-B903-014DA228CBE6}" type="parTrans" cxnId="{E85102AF-C7FE-4EDF-A203-0D567BEFEE91}">
      <dgm:prSet/>
      <dgm:spPr/>
      <dgm:t>
        <a:bodyPr/>
        <a:lstStyle/>
        <a:p>
          <a:endParaRPr lang="ru-RU"/>
        </a:p>
      </dgm:t>
    </dgm:pt>
    <dgm:pt modelId="{A11EA781-E317-4BA7-8F56-E9943259DD71}" type="sibTrans" cxnId="{E85102AF-C7FE-4EDF-A203-0D567BEFEE91}">
      <dgm:prSet/>
      <dgm:spPr/>
      <dgm:t>
        <a:bodyPr/>
        <a:lstStyle/>
        <a:p>
          <a:endParaRPr lang="ru-RU"/>
        </a:p>
      </dgm:t>
    </dgm:pt>
    <dgm:pt modelId="{6BB004B8-FA5A-4951-93B3-13FF3EF82A0B}">
      <dgm:prSet phldrT="[Текст]" custT="1"/>
      <dgm:spPr>
        <a:solidFill>
          <a:srgbClr val="33CC33"/>
        </a:solidFill>
      </dgm:spPr>
      <dgm:t>
        <a:bodyPr/>
        <a:lstStyle/>
        <a:p>
          <a:r>
            <a:rPr lang="ru-RU" sz="3600" b="1" dirty="0" err="1" smtClean="0">
              <a:solidFill>
                <a:srgbClr val="0000FF"/>
              </a:solidFill>
              <a:latin typeface="Times New Roman" pitchFamily="18" charset="0"/>
              <a:cs typeface="Times New Roman" pitchFamily="18" charset="0"/>
            </a:rPr>
            <a:t>Янгилаш</a:t>
          </a:r>
          <a:endParaRPr lang="ru-RU" sz="3600" b="1" dirty="0">
            <a:solidFill>
              <a:srgbClr val="0000FF"/>
            </a:solidFill>
            <a:latin typeface="Times New Roman" pitchFamily="18" charset="0"/>
            <a:cs typeface="Times New Roman" pitchFamily="18" charset="0"/>
          </a:endParaRPr>
        </a:p>
      </dgm:t>
    </dgm:pt>
    <dgm:pt modelId="{B723AAA0-8D79-4653-87E8-D25CF0D19C36}" type="parTrans" cxnId="{AFFE0CD4-2CC1-4B67-9183-AAC3EC62684D}">
      <dgm:prSet/>
      <dgm:spPr/>
      <dgm:t>
        <a:bodyPr/>
        <a:lstStyle/>
        <a:p>
          <a:endParaRPr lang="ru-RU"/>
        </a:p>
      </dgm:t>
    </dgm:pt>
    <dgm:pt modelId="{33A1FF4E-8F86-4649-A6C4-BFB55E4031B6}" type="sibTrans" cxnId="{AFFE0CD4-2CC1-4B67-9183-AAC3EC62684D}">
      <dgm:prSet/>
      <dgm:spPr/>
      <dgm:t>
        <a:bodyPr/>
        <a:lstStyle/>
        <a:p>
          <a:endParaRPr lang="ru-RU"/>
        </a:p>
      </dgm:t>
    </dgm:pt>
    <dgm:pt modelId="{6BA0B7C9-CDBD-49AA-BF64-16CCCFDB36A0}">
      <dgm:prSet phldrT="[Текст]" custT="1"/>
      <dgm:spPr>
        <a:blipFill rotWithShape="0">
          <a:blip xmlns:r="http://schemas.openxmlformats.org/officeDocument/2006/relationships" r:embed="rId1"/>
          <a:stretch>
            <a:fillRect/>
          </a:stretch>
        </a:blipFill>
        <a:ln>
          <a:solidFill>
            <a:srgbClr val="FFFF00"/>
          </a:solidFill>
        </a:ln>
      </dgm:spPr>
      <dgm:t>
        <a:bodyPr/>
        <a:lstStyle/>
        <a:p>
          <a:r>
            <a:rPr lang="uz-Cyrl-UZ" sz="3200" b="1" smtClean="0">
              <a:solidFill>
                <a:srgbClr val="0000FF"/>
              </a:solidFill>
              <a:latin typeface="Times New Roman" pitchFamily="18" charset="0"/>
              <a:cs typeface="Times New Roman" pitchFamily="18" charset="0"/>
            </a:rPr>
            <a:t>texnik va texnologik qayta jihozlash</a:t>
          </a:r>
          <a:endParaRPr lang="ru-RU" sz="3200" b="1" dirty="0">
            <a:solidFill>
              <a:srgbClr val="0000FF"/>
            </a:solidFill>
            <a:latin typeface="Times New Roman" pitchFamily="18" charset="0"/>
            <a:cs typeface="Times New Roman" pitchFamily="18" charset="0"/>
          </a:endParaRPr>
        </a:p>
      </dgm:t>
    </dgm:pt>
    <dgm:pt modelId="{45BC025B-D03C-4ADF-A32E-7950FCEDC02C}" type="parTrans" cxnId="{E2C87E9A-0AC4-458F-93D4-F27464D8CFF7}">
      <dgm:prSet/>
      <dgm:spPr/>
      <dgm:t>
        <a:bodyPr/>
        <a:lstStyle/>
        <a:p>
          <a:endParaRPr lang="ru-RU"/>
        </a:p>
      </dgm:t>
    </dgm:pt>
    <dgm:pt modelId="{7688DA86-D986-4BCF-9313-80D5A4B92787}" type="sibTrans" cxnId="{E2C87E9A-0AC4-458F-93D4-F27464D8CFF7}">
      <dgm:prSet/>
      <dgm:spPr/>
      <dgm:t>
        <a:bodyPr/>
        <a:lstStyle/>
        <a:p>
          <a:endParaRPr lang="ru-RU"/>
        </a:p>
      </dgm:t>
    </dgm:pt>
    <dgm:pt modelId="{EF45233B-F4DC-4F81-89E4-E55CDB9D1737}">
      <dgm:prSet phldrT="[Текст]" custT="1"/>
      <dgm:spPr/>
      <dgm:t>
        <a:bodyPr/>
        <a:lstStyle/>
        <a:p>
          <a:r>
            <a:rPr lang="en-US" sz="3200" b="1" dirty="0" err="1" smtClean="0">
              <a:solidFill>
                <a:srgbClr val="0000FF"/>
              </a:solidFill>
              <a:latin typeface="Times New Roman" pitchFamily="18" charset="0"/>
              <a:cs typeface="Times New Roman" pitchFamily="18" charset="0"/>
            </a:rPr>
            <a:t>ishlab</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chiqarishni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zamonaviy</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texnologiyalar</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bilan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jihozlash</a:t>
          </a:r>
          <a:r>
            <a:rPr lang="en-US" sz="3200" b="1" dirty="0" smtClean="0">
              <a:solidFill>
                <a:srgbClr val="0000FF"/>
              </a:solidFill>
              <a:latin typeface="Times New Roman" pitchFamily="18" charset="0"/>
              <a:cs typeface="Times New Roman" pitchFamily="18" charset="0"/>
            </a:rPr>
            <a:t>,</a:t>
          </a:r>
          <a:endParaRPr lang="ru-RU" sz="2000" b="1" dirty="0">
            <a:solidFill>
              <a:srgbClr val="0000FF"/>
            </a:solidFill>
            <a:latin typeface="Times New Roman" pitchFamily="18" charset="0"/>
            <a:cs typeface="Times New Roman" pitchFamily="18" charset="0"/>
          </a:endParaRPr>
        </a:p>
      </dgm:t>
    </dgm:pt>
    <dgm:pt modelId="{336A0FA9-2BEB-47D6-AFEF-5A5501845947}" type="parTrans" cxnId="{5AA68D40-049B-4AB9-8F75-9A6F4069CEC8}">
      <dgm:prSet/>
      <dgm:spPr/>
      <dgm:t>
        <a:bodyPr/>
        <a:lstStyle/>
        <a:p>
          <a:endParaRPr lang="ru-RU"/>
        </a:p>
      </dgm:t>
    </dgm:pt>
    <dgm:pt modelId="{BD883CD1-5D2C-4082-AE03-C567725B6266}" type="sibTrans" cxnId="{5AA68D40-049B-4AB9-8F75-9A6F4069CEC8}">
      <dgm:prSet/>
      <dgm:spPr/>
      <dgm:t>
        <a:bodyPr/>
        <a:lstStyle/>
        <a:p>
          <a:endParaRPr lang="ru-RU"/>
        </a:p>
      </dgm:t>
    </dgm:pt>
    <dgm:pt modelId="{E6E308CE-F72A-4C1F-8033-405944829BBB}">
      <dgm:prSet phldrT="[Текст]" custT="1"/>
      <dgm:spPr>
        <a:solidFill>
          <a:srgbClr val="FFFF00"/>
        </a:solidFill>
      </dgm:spPr>
      <dgm:t>
        <a:bodyPr/>
        <a:lstStyle/>
        <a:p>
          <a:r>
            <a:rPr lang="en-US" sz="2800" b="1" dirty="0" err="1" smtClean="0">
              <a:solidFill>
                <a:srgbClr val="0000FF"/>
              </a:solidFill>
              <a:latin typeface="Times New Roman" pitchFamily="18" charset="0"/>
              <a:cs typeface="Times New Roman" pitchFamily="18" charset="0"/>
            </a:rPr>
            <a:t>mahalliy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resurslar</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asosida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ishlab</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chiqarishga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innovatsion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texnologiyalarni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joriy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etish</a:t>
          </a:r>
          <a:endParaRPr lang="ru-RU" sz="2800" b="1" dirty="0">
            <a:solidFill>
              <a:srgbClr val="0000FF"/>
            </a:solidFill>
            <a:latin typeface="Times New Roman" pitchFamily="18" charset="0"/>
            <a:cs typeface="Times New Roman" pitchFamily="18" charset="0"/>
          </a:endParaRPr>
        </a:p>
      </dgm:t>
    </dgm:pt>
    <dgm:pt modelId="{BA5F81F9-1D90-4840-ABE3-E3DC10899044}" type="parTrans" cxnId="{D4FF9711-1630-4436-891F-39D2C29919F5}">
      <dgm:prSet/>
      <dgm:spPr/>
      <dgm:t>
        <a:bodyPr/>
        <a:lstStyle/>
        <a:p>
          <a:endParaRPr lang="ru-RU"/>
        </a:p>
      </dgm:t>
    </dgm:pt>
    <dgm:pt modelId="{CCD56FEF-5A35-4308-BEEB-9BE440DC669E}" type="sibTrans" cxnId="{D4FF9711-1630-4436-891F-39D2C29919F5}">
      <dgm:prSet/>
      <dgm:spPr/>
      <dgm:t>
        <a:bodyPr/>
        <a:lstStyle/>
        <a:p>
          <a:endParaRPr lang="ru-RU"/>
        </a:p>
      </dgm:t>
    </dgm:pt>
    <dgm:pt modelId="{3567C2AF-1FC3-47D4-A81A-A2D155219257}" type="pres">
      <dgm:prSet presAssocID="{214A6756-44C1-4094-921A-4624A7F44027}" presName="diagram" presStyleCnt="0">
        <dgm:presLayoutVars>
          <dgm:chMax val="1"/>
          <dgm:dir/>
          <dgm:animLvl val="ctr"/>
          <dgm:resizeHandles val="exact"/>
        </dgm:presLayoutVars>
      </dgm:prSet>
      <dgm:spPr/>
      <dgm:t>
        <a:bodyPr/>
        <a:lstStyle/>
        <a:p>
          <a:endParaRPr lang="ru-RU"/>
        </a:p>
      </dgm:t>
    </dgm:pt>
    <dgm:pt modelId="{334D0655-CF4E-4848-B976-287C8F035B99}" type="pres">
      <dgm:prSet presAssocID="{214A6756-44C1-4094-921A-4624A7F44027}" presName="matrix" presStyleCnt="0"/>
      <dgm:spPr/>
      <dgm:t>
        <a:bodyPr/>
        <a:lstStyle/>
        <a:p>
          <a:endParaRPr lang="ru-RU"/>
        </a:p>
      </dgm:t>
    </dgm:pt>
    <dgm:pt modelId="{58C540BA-4DBE-451D-A377-0686ADA4CD0D}" type="pres">
      <dgm:prSet presAssocID="{214A6756-44C1-4094-921A-4624A7F44027}" presName="tile1" presStyleLbl="node1" presStyleIdx="0" presStyleCnt="4"/>
      <dgm:spPr/>
      <dgm:t>
        <a:bodyPr/>
        <a:lstStyle/>
        <a:p>
          <a:endParaRPr lang="ru-RU"/>
        </a:p>
      </dgm:t>
    </dgm:pt>
    <dgm:pt modelId="{32FD32DC-D38A-4C9D-8FD2-18324BF102D9}" type="pres">
      <dgm:prSet presAssocID="{214A6756-44C1-4094-921A-4624A7F44027}" presName="tile1text" presStyleLbl="node1" presStyleIdx="0" presStyleCnt="4">
        <dgm:presLayoutVars>
          <dgm:chMax val="0"/>
          <dgm:chPref val="0"/>
          <dgm:bulletEnabled val="1"/>
        </dgm:presLayoutVars>
      </dgm:prSet>
      <dgm:spPr/>
      <dgm:t>
        <a:bodyPr/>
        <a:lstStyle/>
        <a:p>
          <a:endParaRPr lang="ru-RU"/>
        </a:p>
      </dgm:t>
    </dgm:pt>
    <dgm:pt modelId="{C41CE4DD-EF45-4FB3-997B-CA07B5C37E19}" type="pres">
      <dgm:prSet presAssocID="{214A6756-44C1-4094-921A-4624A7F44027}" presName="tile2" presStyleLbl="node1" presStyleIdx="1" presStyleCnt="4"/>
      <dgm:spPr/>
      <dgm:t>
        <a:bodyPr/>
        <a:lstStyle/>
        <a:p>
          <a:endParaRPr lang="ru-RU"/>
        </a:p>
      </dgm:t>
    </dgm:pt>
    <dgm:pt modelId="{C5BD72A6-478C-4ACC-815D-DBEF616DDD17}" type="pres">
      <dgm:prSet presAssocID="{214A6756-44C1-4094-921A-4624A7F44027}" presName="tile2text" presStyleLbl="node1" presStyleIdx="1" presStyleCnt="4">
        <dgm:presLayoutVars>
          <dgm:chMax val="0"/>
          <dgm:chPref val="0"/>
          <dgm:bulletEnabled val="1"/>
        </dgm:presLayoutVars>
      </dgm:prSet>
      <dgm:spPr/>
      <dgm:t>
        <a:bodyPr/>
        <a:lstStyle/>
        <a:p>
          <a:endParaRPr lang="ru-RU"/>
        </a:p>
      </dgm:t>
    </dgm:pt>
    <dgm:pt modelId="{6C42660D-1A1F-47B1-9BB9-C6548607FA81}" type="pres">
      <dgm:prSet presAssocID="{214A6756-44C1-4094-921A-4624A7F44027}" presName="tile3" presStyleLbl="node1" presStyleIdx="2" presStyleCnt="4"/>
      <dgm:spPr/>
      <dgm:t>
        <a:bodyPr/>
        <a:lstStyle/>
        <a:p>
          <a:endParaRPr lang="ru-RU"/>
        </a:p>
      </dgm:t>
    </dgm:pt>
    <dgm:pt modelId="{9F524492-CB30-4454-831C-897D9FA7C083}" type="pres">
      <dgm:prSet presAssocID="{214A6756-44C1-4094-921A-4624A7F44027}" presName="tile3text" presStyleLbl="node1" presStyleIdx="2" presStyleCnt="4">
        <dgm:presLayoutVars>
          <dgm:chMax val="0"/>
          <dgm:chPref val="0"/>
          <dgm:bulletEnabled val="1"/>
        </dgm:presLayoutVars>
      </dgm:prSet>
      <dgm:spPr/>
      <dgm:t>
        <a:bodyPr/>
        <a:lstStyle/>
        <a:p>
          <a:endParaRPr lang="ru-RU"/>
        </a:p>
      </dgm:t>
    </dgm:pt>
    <dgm:pt modelId="{9F760C3F-F8B3-46AF-8C9F-F47EE12C48F2}" type="pres">
      <dgm:prSet presAssocID="{214A6756-44C1-4094-921A-4624A7F44027}" presName="tile4" presStyleLbl="node1" presStyleIdx="3" presStyleCnt="4"/>
      <dgm:spPr/>
      <dgm:t>
        <a:bodyPr/>
        <a:lstStyle/>
        <a:p>
          <a:endParaRPr lang="ru-RU"/>
        </a:p>
      </dgm:t>
    </dgm:pt>
    <dgm:pt modelId="{198E2FC8-0E95-4FC2-9352-BDFA7151D2B9}" type="pres">
      <dgm:prSet presAssocID="{214A6756-44C1-4094-921A-4624A7F44027}" presName="tile4text" presStyleLbl="node1" presStyleIdx="3" presStyleCnt="4">
        <dgm:presLayoutVars>
          <dgm:chMax val="0"/>
          <dgm:chPref val="0"/>
          <dgm:bulletEnabled val="1"/>
        </dgm:presLayoutVars>
      </dgm:prSet>
      <dgm:spPr/>
      <dgm:t>
        <a:bodyPr/>
        <a:lstStyle/>
        <a:p>
          <a:endParaRPr lang="ru-RU"/>
        </a:p>
      </dgm:t>
    </dgm:pt>
    <dgm:pt modelId="{93D9AB24-DEAE-48F9-A699-636B9DC93F45}" type="pres">
      <dgm:prSet presAssocID="{214A6756-44C1-4094-921A-4624A7F44027}" presName="centerTile" presStyleLbl="fgShp" presStyleIdx="0" presStyleCnt="1" custScaleX="135135">
        <dgm:presLayoutVars>
          <dgm:chMax val="0"/>
          <dgm:chPref val="0"/>
        </dgm:presLayoutVars>
      </dgm:prSet>
      <dgm:spPr/>
      <dgm:t>
        <a:bodyPr/>
        <a:lstStyle/>
        <a:p>
          <a:endParaRPr lang="ru-RU"/>
        </a:p>
      </dgm:t>
    </dgm:pt>
  </dgm:ptLst>
  <dgm:cxnLst>
    <dgm:cxn modelId="{75036B23-4FF3-4A17-BBAA-F0528F8ED9A1}" type="presOf" srcId="{EF45233B-F4DC-4F81-89E4-E55CDB9D1737}" destId="{6C42660D-1A1F-47B1-9BB9-C6548607FA81}" srcOrd="0" destOrd="0" presId="urn:microsoft.com/office/officeart/2005/8/layout/matrix1"/>
    <dgm:cxn modelId="{C8DFCEA4-0BAA-4EFC-B498-49D843730C4C}" type="presOf" srcId="{6BA0B7C9-CDBD-49AA-BF64-16CCCFDB36A0}" destId="{C5BD72A6-478C-4ACC-815D-DBEF616DDD17}" srcOrd="1" destOrd="0" presId="urn:microsoft.com/office/officeart/2005/8/layout/matrix1"/>
    <dgm:cxn modelId="{4105E9C1-9BC8-4484-8E25-1E86AC779F18}" type="presOf" srcId="{6BB004B8-FA5A-4951-93B3-13FF3EF82A0B}" destId="{32FD32DC-D38A-4C9D-8FD2-18324BF102D9}" srcOrd="1" destOrd="0" presId="urn:microsoft.com/office/officeart/2005/8/layout/matrix1"/>
    <dgm:cxn modelId="{D4FF9711-1630-4436-891F-39D2C29919F5}" srcId="{E1ED69F5-A2E9-4BB5-A083-C710184B3650}" destId="{E6E308CE-F72A-4C1F-8033-405944829BBB}" srcOrd="3" destOrd="0" parTransId="{BA5F81F9-1D90-4840-ABE3-E3DC10899044}" sibTransId="{CCD56FEF-5A35-4308-BEEB-9BE440DC669E}"/>
    <dgm:cxn modelId="{79FB4B35-A001-4DA5-A6AB-9648F8254CF3}" type="presOf" srcId="{6BA0B7C9-CDBD-49AA-BF64-16CCCFDB36A0}" destId="{C41CE4DD-EF45-4FB3-997B-CA07B5C37E19}" srcOrd="0" destOrd="0" presId="urn:microsoft.com/office/officeart/2005/8/layout/matrix1"/>
    <dgm:cxn modelId="{9848B394-050A-4C31-B342-56CF48C0CE36}" type="presOf" srcId="{E1ED69F5-A2E9-4BB5-A083-C710184B3650}" destId="{93D9AB24-DEAE-48F9-A699-636B9DC93F45}" srcOrd="0" destOrd="0" presId="urn:microsoft.com/office/officeart/2005/8/layout/matrix1"/>
    <dgm:cxn modelId="{F9702A85-092D-4822-AABC-575A977B768A}" type="presOf" srcId="{E6E308CE-F72A-4C1F-8033-405944829BBB}" destId="{198E2FC8-0E95-4FC2-9352-BDFA7151D2B9}" srcOrd="1" destOrd="0" presId="urn:microsoft.com/office/officeart/2005/8/layout/matrix1"/>
    <dgm:cxn modelId="{AFFE0CD4-2CC1-4B67-9183-AAC3EC62684D}" srcId="{E1ED69F5-A2E9-4BB5-A083-C710184B3650}" destId="{6BB004B8-FA5A-4951-93B3-13FF3EF82A0B}" srcOrd="0" destOrd="0" parTransId="{B723AAA0-8D79-4653-87E8-D25CF0D19C36}" sibTransId="{33A1FF4E-8F86-4649-A6C4-BFB55E4031B6}"/>
    <dgm:cxn modelId="{E2C87E9A-0AC4-458F-93D4-F27464D8CFF7}" srcId="{E1ED69F5-A2E9-4BB5-A083-C710184B3650}" destId="{6BA0B7C9-CDBD-49AA-BF64-16CCCFDB36A0}" srcOrd="1" destOrd="0" parTransId="{45BC025B-D03C-4ADF-A32E-7950FCEDC02C}" sibTransId="{7688DA86-D986-4BCF-9313-80D5A4B92787}"/>
    <dgm:cxn modelId="{AC3C8053-F777-4572-BFBB-B1D604525D57}" type="presOf" srcId="{EF45233B-F4DC-4F81-89E4-E55CDB9D1737}" destId="{9F524492-CB30-4454-831C-897D9FA7C083}" srcOrd="1" destOrd="0" presId="urn:microsoft.com/office/officeart/2005/8/layout/matrix1"/>
    <dgm:cxn modelId="{5AA68D40-049B-4AB9-8F75-9A6F4069CEC8}" srcId="{E1ED69F5-A2E9-4BB5-A083-C710184B3650}" destId="{EF45233B-F4DC-4F81-89E4-E55CDB9D1737}" srcOrd="2" destOrd="0" parTransId="{336A0FA9-2BEB-47D6-AFEF-5A5501845947}" sibTransId="{BD883CD1-5D2C-4082-AE03-C567725B6266}"/>
    <dgm:cxn modelId="{6B0E4CB4-2A6B-475E-89D9-55D7BACBB281}" type="presOf" srcId="{6BB004B8-FA5A-4951-93B3-13FF3EF82A0B}" destId="{58C540BA-4DBE-451D-A377-0686ADA4CD0D}" srcOrd="0" destOrd="0" presId="urn:microsoft.com/office/officeart/2005/8/layout/matrix1"/>
    <dgm:cxn modelId="{9E6D1168-E883-418B-A81A-17861F987801}" type="presOf" srcId="{214A6756-44C1-4094-921A-4624A7F44027}" destId="{3567C2AF-1FC3-47D4-A81A-A2D155219257}" srcOrd="0" destOrd="0" presId="urn:microsoft.com/office/officeart/2005/8/layout/matrix1"/>
    <dgm:cxn modelId="{E85102AF-C7FE-4EDF-A203-0D567BEFEE91}" srcId="{214A6756-44C1-4094-921A-4624A7F44027}" destId="{E1ED69F5-A2E9-4BB5-A083-C710184B3650}" srcOrd="0" destOrd="0" parTransId="{9E886C99-93B4-4AA1-B903-014DA228CBE6}" sibTransId="{A11EA781-E317-4BA7-8F56-E9943259DD71}"/>
    <dgm:cxn modelId="{6F72811C-16E4-473E-973C-52ACC365F288}" type="presOf" srcId="{E6E308CE-F72A-4C1F-8033-405944829BBB}" destId="{9F760C3F-F8B3-46AF-8C9F-F47EE12C48F2}" srcOrd="0" destOrd="0" presId="urn:microsoft.com/office/officeart/2005/8/layout/matrix1"/>
    <dgm:cxn modelId="{B4F646D1-5586-4B7F-8C4D-6ED6EE3E78AB}" type="presParOf" srcId="{3567C2AF-1FC3-47D4-A81A-A2D155219257}" destId="{334D0655-CF4E-4848-B976-287C8F035B99}" srcOrd="0" destOrd="0" presId="urn:microsoft.com/office/officeart/2005/8/layout/matrix1"/>
    <dgm:cxn modelId="{A5E68271-A7C1-4D7A-9195-D43500810F79}" type="presParOf" srcId="{334D0655-CF4E-4848-B976-287C8F035B99}" destId="{58C540BA-4DBE-451D-A377-0686ADA4CD0D}" srcOrd="0" destOrd="0" presId="urn:microsoft.com/office/officeart/2005/8/layout/matrix1"/>
    <dgm:cxn modelId="{283BD76F-10F5-49EB-BD3D-066714EB7F17}" type="presParOf" srcId="{334D0655-CF4E-4848-B976-287C8F035B99}" destId="{32FD32DC-D38A-4C9D-8FD2-18324BF102D9}" srcOrd="1" destOrd="0" presId="urn:microsoft.com/office/officeart/2005/8/layout/matrix1"/>
    <dgm:cxn modelId="{F0768BA1-0DD2-4C94-8E67-B7D7FAD7FE82}" type="presParOf" srcId="{334D0655-CF4E-4848-B976-287C8F035B99}" destId="{C41CE4DD-EF45-4FB3-997B-CA07B5C37E19}" srcOrd="2" destOrd="0" presId="urn:microsoft.com/office/officeart/2005/8/layout/matrix1"/>
    <dgm:cxn modelId="{90BE6FA2-FF28-4547-B24A-E47C3C47AA1F}" type="presParOf" srcId="{334D0655-CF4E-4848-B976-287C8F035B99}" destId="{C5BD72A6-478C-4ACC-815D-DBEF616DDD17}" srcOrd="3" destOrd="0" presId="urn:microsoft.com/office/officeart/2005/8/layout/matrix1"/>
    <dgm:cxn modelId="{78249B48-594F-40C5-8CC9-C7A2D73A397E}" type="presParOf" srcId="{334D0655-CF4E-4848-B976-287C8F035B99}" destId="{6C42660D-1A1F-47B1-9BB9-C6548607FA81}" srcOrd="4" destOrd="0" presId="urn:microsoft.com/office/officeart/2005/8/layout/matrix1"/>
    <dgm:cxn modelId="{465693BC-12E9-47B3-A56B-3008B3BF4E60}" type="presParOf" srcId="{334D0655-CF4E-4848-B976-287C8F035B99}" destId="{9F524492-CB30-4454-831C-897D9FA7C083}" srcOrd="5" destOrd="0" presId="urn:microsoft.com/office/officeart/2005/8/layout/matrix1"/>
    <dgm:cxn modelId="{2A8FC58F-3686-42CE-9B7A-793AA1DB5212}" type="presParOf" srcId="{334D0655-CF4E-4848-B976-287C8F035B99}" destId="{9F760C3F-F8B3-46AF-8C9F-F47EE12C48F2}" srcOrd="6" destOrd="0" presId="urn:microsoft.com/office/officeart/2005/8/layout/matrix1"/>
    <dgm:cxn modelId="{9CEAB6C4-132C-4FE2-B7DE-3EFC85817AFD}" type="presParOf" srcId="{334D0655-CF4E-4848-B976-287C8F035B99}" destId="{198E2FC8-0E95-4FC2-9352-BDFA7151D2B9}" srcOrd="7" destOrd="0" presId="urn:microsoft.com/office/officeart/2005/8/layout/matrix1"/>
    <dgm:cxn modelId="{37BE8E3C-2CCC-4391-8DF8-E937158B954C}" type="presParOf" srcId="{3567C2AF-1FC3-47D4-A81A-A2D155219257}" destId="{93D9AB24-DEAE-48F9-A699-636B9DC93F45}"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FD317BCE-5E2C-4A96-854F-563272717271}" type="datetimeFigureOut">
              <a:rPr lang="ru-RU" smtClean="0"/>
              <a:pPr/>
              <a:t>17.02.2015</a:t>
            </a:fld>
            <a:endParaRPr lang="ru-RU"/>
          </a:p>
        </p:txBody>
      </p:sp>
      <p:sp>
        <p:nvSpPr>
          <p:cNvPr id="4" name="Образ слайда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D5D3108F-DE61-4720-91F1-92D03A70416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85BDE-704E-409D-80C2-3E478ABB6E0B}"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93F65F86-8011-42DB-A01C-14C92DFA7AD7}" type="datetime1">
              <a:rPr lang="de-DE"/>
              <a:pPr>
                <a:defRPr/>
              </a:pPr>
              <a:t>17.02.2015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D63B05B-AD00-41BD-8370-7EB42EBE308C}" type="slidenum">
              <a:rPr lang="ru-RU"/>
              <a:pPr>
                <a:defRPr/>
              </a:pPr>
              <a:t>‹#›</a:t>
            </a:fld>
            <a:endParaRPr lang="ru-RU"/>
          </a:p>
        </p:txBody>
      </p:sp>
    </p:spTree>
  </p:cSld>
  <p:clrMapOvr>
    <a:masterClrMapping/>
  </p:clrMapOvr>
  <p:transition spd="med"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85BDE-704E-409D-80C2-3E478ABB6E0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685BDE-704E-409D-80C2-3E478ABB6E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D2653EB-AA04-4CEA-9329-F8272848E5BD}"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85BDE-704E-409D-80C2-3E478ABB6E0B}"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1D2653EB-AA04-4CEA-9329-F8272848E5BD}" type="datetimeFigureOut">
              <a:rPr lang="ru-RU" smtClean="0"/>
              <a:pPr/>
              <a:t>17.02.2015</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21685BDE-704E-409D-80C2-3E478ABB6E0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2653EB-AA04-4CEA-9329-F8272848E5BD}" type="datetimeFigureOut">
              <a:rPr lang="ru-RU" smtClean="0"/>
              <a:pPr/>
              <a:t>17.02.2015</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1685BDE-704E-409D-80C2-3E478ABB6E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6" descr="D:\Наимахон\znuz_816_20091031110925\пул\1сўм.JPG"/>
          <p:cNvPicPr>
            <a:picLocks noChangeAspect="1" noChangeArrowheads="1"/>
          </p:cNvPicPr>
          <p:nvPr/>
        </p:nvPicPr>
        <p:blipFill>
          <a:blip r:embed="rId2"/>
          <a:srcRect/>
          <a:stretch>
            <a:fillRect/>
          </a:stretch>
        </p:blipFill>
        <p:spPr bwMode="auto">
          <a:xfrm>
            <a:off x="-26988" y="98425"/>
            <a:ext cx="2286001" cy="1214438"/>
          </a:xfrm>
          <a:prstGeom prst="rect">
            <a:avLst/>
          </a:prstGeom>
          <a:noFill/>
          <a:ln w="9525">
            <a:noFill/>
            <a:miter lim="800000"/>
            <a:headEnd/>
            <a:tailEnd/>
          </a:ln>
        </p:spPr>
      </p:pic>
      <p:pic>
        <p:nvPicPr>
          <p:cNvPr id="15363" name="Picture 49" descr="D:\Наимахон\znuz_816_20091031110925\пул\2сўм.JPG"/>
          <p:cNvPicPr>
            <a:picLocks noChangeAspect="1" noChangeArrowheads="1"/>
          </p:cNvPicPr>
          <p:nvPr/>
        </p:nvPicPr>
        <p:blipFill>
          <a:blip r:embed="rId3"/>
          <a:srcRect/>
          <a:stretch>
            <a:fillRect/>
          </a:stretch>
        </p:blipFill>
        <p:spPr bwMode="auto">
          <a:xfrm>
            <a:off x="0" y="1479550"/>
            <a:ext cx="2325688" cy="1143000"/>
          </a:xfrm>
          <a:prstGeom prst="rect">
            <a:avLst/>
          </a:prstGeom>
          <a:noFill/>
          <a:ln w="9525">
            <a:noFill/>
            <a:miter lim="800000"/>
            <a:headEnd/>
            <a:tailEnd/>
          </a:ln>
        </p:spPr>
      </p:pic>
      <p:pic>
        <p:nvPicPr>
          <p:cNvPr id="15364" name="Picture 53" descr="D:\Наимахон\znuz_816_20091031110925\пул\3сўм.JPG"/>
          <p:cNvPicPr>
            <a:picLocks noChangeAspect="1" noChangeArrowheads="1"/>
          </p:cNvPicPr>
          <p:nvPr/>
        </p:nvPicPr>
        <p:blipFill>
          <a:blip r:embed="rId4"/>
          <a:srcRect/>
          <a:stretch>
            <a:fillRect/>
          </a:stretch>
        </p:blipFill>
        <p:spPr bwMode="auto">
          <a:xfrm>
            <a:off x="-6350" y="2773363"/>
            <a:ext cx="2286000" cy="952500"/>
          </a:xfrm>
          <a:prstGeom prst="rect">
            <a:avLst/>
          </a:prstGeom>
          <a:noFill/>
          <a:ln w="9525">
            <a:noFill/>
            <a:miter lim="800000"/>
            <a:headEnd/>
            <a:tailEnd/>
          </a:ln>
        </p:spPr>
      </p:pic>
      <p:pic>
        <p:nvPicPr>
          <p:cNvPr id="15365" name="Picture 79" descr="D:\Наимахон\znuz_816_20091031110925\пул\7сўм.JPG"/>
          <p:cNvPicPr>
            <a:picLocks noChangeAspect="1" noChangeArrowheads="1"/>
          </p:cNvPicPr>
          <p:nvPr/>
        </p:nvPicPr>
        <p:blipFill>
          <a:blip r:embed="rId5"/>
          <a:srcRect/>
          <a:stretch>
            <a:fillRect/>
          </a:stretch>
        </p:blipFill>
        <p:spPr bwMode="auto">
          <a:xfrm>
            <a:off x="6902450" y="1312863"/>
            <a:ext cx="2173288" cy="1100137"/>
          </a:xfrm>
          <a:prstGeom prst="rect">
            <a:avLst/>
          </a:prstGeom>
          <a:noFill/>
          <a:ln w="9525">
            <a:noFill/>
            <a:miter lim="800000"/>
            <a:headEnd/>
            <a:tailEnd/>
          </a:ln>
        </p:spPr>
      </p:pic>
      <p:pic>
        <p:nvPicPr>
          <p:cNvPr id="15366" name="Picture 56" descr="D:\Наимахон\znuz_816_20091031110925\пул\4сўм.JPG"/>
          <p:cNvPicPr>
            <a:picLocks noChangeAspect="1" noChangeArrowheads="1"/>
          </p:cNvPicPr>
          <p:nvPr/>
        </p:nvPicPr>
        <p:blipFill>
          <a:blip r:embed="rId6"/>
          <a:srcRect/>
          <a:stretch>
            <a:fillRect/>
          </a:stretch>
        </p:blipFill>
        <p:spPr bwMode="auto">
          <a:xfrm>
            <a:off x="-6350" y="3933825"/>
            <a:ext cx="2286000" cy="1000125"/>
          </a:xfrm>
          <a:prstGeom prst="rect">
            <a:avLst/>
          </a:prstGeom>
          <a:noFill/>
          <a:ln w="9525">
            <a:noFill/>
            <a:miter lim="800000"/>
            <a:headEnd/>
            <a:tailEnd/>
          </a:ln>
        </p:spPr>
      </p:pic>
      <p:pic>
        <p:nvPicPr>
          <p:cNvPr id="15367" name="Picture 59" descr="D:\Наимахон\znuz_816_20091031110925\пул\5сўм.JPG"/>
          <p:cNvPicPr>
            <a:picLocks noChangeAspect="1" noChangeArrowheads="1"/>
          </p:cNvPicPr>
          <p:nvPr/>
        </p:nvPicPr>
        <p:blipFill>
          <a:blip r:embed="rId7"/>
          <a:srcRect/>
          <a:stretch>
            <a:fillRect/>
          </a:stretch>
        </p:blipFill>
        <p:spPr bwMode="auto">
          <a:xfrm>
            <a:off x="-41275" y="5229225"/>
            <a:ext cx="2241550" cy="1071563"/>
          </a:xfrm>
          <a:prstGeom prst="rect">
            <a:avLst/>
          </a:prstGeom>
          <a:noFill/>
          <a:ln w="9525">
            <a:noFill/>
            <a:miter lim="800000"/>
            <a:headEnd/>
            <a:tailEnd/>
          </a:ln>
        </p:spPr>
      </p:pic>
      <p:pic>
        <p:nvPicPr>
          <p:cNvPr id="15368" name="Picture 62" descr="D:\Наимахон\znuz_816_20091031110925\пул\6сўм.JPG"/>
          <p:cNvPicPr>
            <a:picLocks noChangeAspect="1" noChangeArrowheads="1"/>
          </p:cNvPicPr>
          <p:nvPr/>
        </p:nvPicPr>
        <p:blipFill>
          <a:blip r:embed="rId8"/>
          <a:srcRect/>
          <a:stretch>
            <a:fillRect/>
          </a:stretch>
        </p:blipFill>
        <p:spPr bwMode="auto">
          <a:xfrm>
            <a:off x="6902450" y="214290"/>
            <a:ext cx="2241550" cy="952500"/>
          </a:xfrm>
          <a:prstGeom prst="rect">
            <a:avLst/>
          </a:prstGeom>
          <a:noFill/>
          <a:ln w="9525">
            <a:noFill/>
            <a:miter lim="800000"/>
            <a:headEnd/>
            <a:tailEnd/>
          </a:ln>
        </p:spPr>
      </p:pic>
      <p:pic>
        <p:nvPicPr>
          <p:cNvPr id="15369" name="Picture 80" descr="D:\Наимахон\znuz_816_20091031110925\пул\8сўм8.JPG"/>
          <p:cNvPicPr>
            <a:picLocks noChangeAspect="1" noChangeArrowheads="1"/>
          </p:cNvPicPr>
          <p:nvPr/>
        </p:nvPicPr>
        <p:blipFill>
          <a:blip r:embed="rId9"/>
          <a:srcRect/>
          <a:stretch>
            <a:fillRect/>
          </a:stretch>
        </p:blipFill>
        <p:spPr bwMode="auto">
          <a:xfrm>
            <a:off x="6896100" y="2668588"/>
            <a:ext cx="2179638" cy="952500"/>
          </a:xfrm>
          <a:prstGeom prst="rect">
            <a:avLst/>
          </a:prstGeom>
          <a:noFill/>
          <a:ln w="9525">
            <a:noFill/>
            <a:miter lim="800000"/>
            <a:headEnd/>
            <a:tailEnd/>
          </a:ln>
        </p:spPr>
      </p:pic>
      <p:pic>
        <p:nvPicPr>
          <p:cNvPr id="15370" name="Picture 82" descr="D:\Наимахон\znuz_816_20091031110925\пул\9сўм9.JPG"/>
          <p:cNvPicPr>
            <a:picLocks noChangeAspect="1" noChangeArrowheads="1"/>
          </p:cNvPicPr>
          <p:nvPr/>
        </p:nvPicPr>
        <p:blipFill>
          <a:blip r:embed="rId10"/>
          <a:srcRect/>
          <a:stretch>
            <a:fillRect/>
          </a:stretch>
        </p:blipFill>
        <p:spPr bwMode="auto">
          <a:xfrm>
            <a:off x="6657975" y="4076700"/>
            <a:ext cx="2482850" cy="952500"/>
          </a:xfrm>
          <a:prstGeom prst="rect">
            <a:avLst/>
          </a:prstGeom>
          <a:noFill/>
          <a:ln w="9525">
            <a:noFill/>
            <a:miter lim="800000"/>
            <a:headEnd/>
            <a:tailEnd/>
          </a:ln>
        </p:spPr>
      </p:pic>
      <p:pic>
        <p:nvPicPr>
          <p:cNvPr id="15371" name="Picture 66" descr="D:\Наимахон\znuz_816_20091031110925\пул\10сўм10.JPG"/>
          <p:cNvPicPr>
            <a:picLocks noChangeAspect="1" noChangeArrowheads="1"/>
          </p:cNvPicPr>
          <p:nvPr/>
        </p:nvPicPr>
        <p:blipFill>
          <a:blip r:embed="rId11"/>
          <a:srcRect/>
          <a:stretch>
            <a:fillRect/>
          </a:stretch>
        </p:blipFill>
        <p:spPr bwMode="auto">
          <a:xfrm>
            <a:off x="6726237" y="5286388"/>
            <a:ext cx="2417763" cy="952500"/>
          </a:xfrm>
          <a:prstGeom prst="rect">
            <a:avLst/>
          </a:prstGeom>
          <a:noFill/>
          <a:ln w="9525">
            <a:noFill/>
            <a:miter lim="800000"/>
            <a:headEnd/>
            <a:tailEnd/>
          </a:ln>
        </p:spPr>
      </p:pic>
      <p:sp>
        <p:nvSpPr>
          <p:cNvPr id="3" name="Скругленный прямоугольник 2"/>
          <p:cNvSpPr/>
          <p:nvPr/>
        </p:nvSpPr>
        <p:spPr>
          <a:xfrm>
            <a:off x="2325688" y="177800"/>
            <a:ext cx="4332287" cy="60626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00FF"/>
                </a:solidFill>
                <a:latin typeface="Times New Roman" pitchFamily="18" charset="0"/>
                <a:cs typeface="Times New Roman" pitchFamily="18" charset="0"/>
              </a:rPr>
              <a:t>KELING</a:t>
            </a:r>
          </a:p>
          <a:p>
            <a:pPr algn="ctr">
              <a:defRPr/>
            </a:pP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T</a:t>
            </a:r>
            <a:r>
              <a:rPr lang="en-US" sz="1400" b="1" dirty="0">
                <a:solidFill>
                  <a:srgbClr val="0000FF"/>
                </a:solidFill>
                <a:latin typeface="Times New Roman" pitchFamily="18" charset="0"/>
                <a:cs typeface="Times New Roman" pitchFamily="18" charset="0"/>
              </a:rPr>
              <a:t>ANISHMOQ UCHUN DO’STIM</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A</a:t>
            </a:r>
            <a:r>
              <a:rPr lang="en-US" sz="1400" b="1" dirty="0">
                <a:solidFill>
                  <a:srgbClr val="0000FF"/>
                </a:solidFill>
                <a:latin typeface="Times New Roman" pitchFamily="18" charset="0"/>
                <a:cs typeface="Times New Roman" pitchFamily="18" charset="0"/>
              </a:rPr>
              <a:t>NIQLASH </a:t>
            </a:r>
            <a:r>
              <a:rPr lang="en-US" sz="1400" b="1" dirty="0" smtClean="0">
                <a:solidFill>
                  <a:srgbClr val="0000FF"/>
                </a:solidFill>
                <a:latin typeface="Times New Roman" pitchFamily="18" charset="0"/>
                <a:cs typeface="Times New Roman" pitchFamily="18" charset="0"/>
              </a:rPr>
              <a:t>KERAK  </a:t>
            </a:r>
            <a:r>
              <a:rPr lang="en-US" sz="1400" b="1" dirty="0">
                <a:solidFill>
                  <a:srgbClr val="0000FF"/>
                </a:solidFill>
                <a:latin typeface="Times New Roman" pitchFamily="18" charset="0"/>
                <a:cs typeface="Times New Roman" pitchFamily="18" charset="0"/>
              </a:rPr>
              <a:t>ISM</a:t>
            </a:r>
          </a:p>
          <a:p>
            <a:pPr>
              <a:defRPr/>
            </a:pPr>
            <a:r>
              <a:rPr lang="en-US" sz="3200" b="1" dirty="0">
                <a:solidFill>
                  <a:srgbClr val="FF0000"/>
                </a:solidFill>
                <a:latin typeface="Times New Roman" pitchFamily="18" charset="0"/>
                <a:cs typeface="Times New Roman" pitchFamily="18" charset="0"/>
              </a:rPr>
              <a:t>    N</a:t>
            </a:r>
            <a:r>
              <a:rPr lang="en-US" sz="1400" b="1" dirty="0">
                <a:solidFill>
                  <a:srgbClr val="0000FF"/>
                </a:solidFill>
                <a:latin typeface="Times New Roman" pitchFamily="18" charset="0"/>
                <a:cs typeface="Times New Roman" pitchFamily="18" charset="0"/>
              </a:rPr>
              <a:t>IMADIR QILMOQ KERAK – </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I</a:t>
            </a:r>
            <a:r>
              <a:rPr lang="en-US" sz="1400" b="1" dirty="0">
                <a:solidFill>
                  <a:srgbClr val="0000FF"/>
                </a:solidFill>
                <a:latin typeface="Times New Roman" pitchFamily="18" charset="0"/>
                <a:cs typeface="Times New Roman" pitchFamily="18" charset="0"/>
              </a:rPr>
              <a:t>SMNI BILMOQ KERAK</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SH</a:t>
            </a:r>
            <a:r>
              <a:rPr lang="en-US" sz="1400" b="1" dirty="0">
                <a:solidFill>
                  <a:srgbClr val="0000FF"/>
                </a:solidFill>
                <a:latin typeface="Times New Roman" pitchFamily="18" charset="0"/>
                <a:cs typeface="Times New Roman" pitchFamily="18" charset="0"/>
              </a:rPr>
              <a:t>UNING UCHUN TO’RT FASL</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A</a:t>
            </a:r>
            <a:r>
              <a:rPr lang="en-US" sz="1400" b="1" dirty="0">
                <a:solidFill>
                  <a:srgbClr val="0000FF"/>
                </a:solidFill>
                <a:latin typeface="Times New Roman" pitchFamily="18" charset="0"/>
                <a:cs typeface="Times New Roman" pitchFamily="18" charset="0"/>
              </a:rPr>
              <a:t>NIQLASHDA  ZO’R USUL</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Y</a:t>
            </a:r>
            <a:r>
              <a:rPr lang="en-US" sz="1400" b="1" dirty="0">
                <a:solidFill>
                  <a:srgbClr val="0000FF"/>
                </a:solidFill>
                <a:latin typeface="Times New Roman" pitchFamily="18" charset="0"/>
                <a:cs typeface="Times New Roman" pitchFamily="18" charset="0"/>
              </a:rPr>
              <a:t>IG’IB  YIL VA OYLARNI</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L</a:t>
            </a:r>
            <a:r>
              <a:rPr lang="en-US" sz="1400" b="1" dirty="0">
                <a:solidFill>
                  <a:srgbClr val="0000FF"/>
                </a:solidFill>
                <a:latin typeface="Times New Roman" pitchFamily="18" charset="0"/>
                <a:cs typeface="Times New Roman" pitchFamily="18" charset="0"/>
              </a:rPr>
              <a:t>OBAR QIZ. YIGITLARNI</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I</a:t>
            </a:r>
            <a:r>
              <a:rPr lang="en-US" sz="1400" b="1" dirty="0">
                <a:solidFill>
                  <a:srgbClr val="0000FF"/>
                </a:solidFill>
                <a:latin typeface="Times New Roman" pitchFamily="18" charset="0"/>
                <a:cs typeface="Times New Roman" pitchFamily="18" charset="0"/>
              </a:rPr>
              <a:t>LIQ. AHIL DAVRADA</a:t>
            </a:r>
            <a:endParaRPr lang="en-US" sz="3200" b="1" dirty="0">
              <a:solidFill>
                <a:srgbClr val="0000FF"/>
              </a:solidFill>
              <a:latin typeface="Times New Roman" pitchFamily="18" charset="0"/>
              <a:cs typeface="Times New Roman" pitchFamily="18" charset="0"/>
            </a:endParaRPr>
          </a:p>
          <a:p>
            <a:pPr>
              <a:defRPr/>
            </a:pPr>
            <a:r>
              <a:rPr lang="en-US" sz="3200" b="1" dirty="0">
                <a:solidFill>
                  <a:srgbClr val="FF0000"/>
                </a:solidFill>
                <a:latin typeface="Times New Roman" pitchFamily="18" charset="0"/>
                <a:cs typeface="Times New Roman" pitchFamily="18" charset="0"/>
              </a:rPr>
              <a:t>    K</a:t>
            </a:r>
            <a:r>
              <a:rPr lang="en-US" sz="1400" b="1" dirty="0">
                <a:solidFill>
                  <a:srgbClr val="0000FF"/>
                </a:solidFill>
                <a:latin typeface="Times New Roman" pitchFamily="18" charset="0"/>
                <a:cs typeface="Times New Roman" pitchFamily="18" charset="0"/>
              </a:rPr>
              <a:t>ELING. QILAYLIK XANDA</a:t>
            </a:r>
            <a:endParaRPr lang="ru-RU" sz="3200" b="1" dirty="0">
              <a:solidFill>
                <a:srgbClr val="0000FF"/>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descr="Hydrangea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Овальная выноска 3"/>
          <p:cNvSpPr/>
          <p:nvPr/>
        </p:nvSpPr>
        <p:spPr>
          <a:xfrm>
            <a:off x="785813" y="928688"/>
            <a:ext cx="8072437" cy="4857750"/>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uz-Cyrl-UZ" dirty="0"/>
              <a:t>“</a:t>
            </a:r>
            <a:r>
              <a:rPr lang="uz-Cyrl-UZ" sz="2400" b="1" i="1" dirty="0">
                <a:solidFill>
                  <a:srgbClr val="002060"/>
                </a:solidFill>
                <a:latin typeface="Times New Roman" pitchFamily="18" charset="0"/>
                <a:cs typeface="Times New Roman" pitchFamily="18" charset="0"/>
              </a:rPr>
              <a:t>Iqtisod” so‘zi tor ma’noda inson yaratgan barcha ne’matlarni, tabiatdagi barcha boyliklarni, insonning mehnatini tejab-tergab ishlatish ma’nosini ifodalaydi. Keng ma’noda iqtisodiyot insonning tirikchiligini o‘tkazishga qaratilgan xo‘jalik faoliyati bo‘lib, bu faoliyat ishlab chiqarishdan boshlanib, yaratilgan mahsulotlarni iste’mol etish bilan yakunlanadi</a:t>
            </a:r>
            <a:endParaRPr lang="ru-RU" b="1" i="1" dirty="0">
              <a:solidFill>
                <a:srgbClr val="002060"/>
              </a:solidFill>
              <a:latin typeface="Times New Roman" pitchFamily="18" charset="0"/>
              <a:cs typeface="Times New Roman" pitchFamily="18" charset="0"/>
            </a:endParaRPr>
          </a:p>
        </p:txBody>
      </p:sp>
      <p:pic>
        <p:nvPicPr>
          <p:cNvPr id="5124" name="Рисунок 4" descr="7.jpg"/>
          <p:cNvPicPr>
            <a:picLocks noChangeAspect="1"/>
          </p:cNvPicPr>
          <p:nvPr/>
        </p:nvPicPr>
        <p:blipFill>
          <a:blip r:embed="rId4"/>
          <a:srcRect/>
          <a:stretch>
            <a:fillRect/>
          </a:stretch>
        </p:blipFill>
        <p:spPr bwMode="auto">
          <a:xfrm>
            <a:off x="0" y="0"/>
            <a:ext cx="2428875" cy="1727200"/>
          </a:xfrm>
          <a:prstGeom prst="rect">
            <a:avLst/>
          </a:prstGeom>
          <a:noFill/>
          <a:ln w="9525">
            <a:noFill/>
            <a:miter lim="800000"/>
            <a:headEnd/>
            <a:tailEnd/>
          </a:ln>
        </p:spPr>
      </p:pic>
      <p:pic>
        <p:nvPicPr>
          <p:cNvPr id="5125" name="Рисунок 5" descr="7.jpg"/>
          <p:cNvPicPr>
            <a:picLocks noChangeAspect="1"/>
          </p:cNvPicPr>
          <p:nvPr/>
        </p:nvPicPr>
        <p:blipFill>
          <a:blip r:embed="rId4"/>
          <a:srcRect/>
          <a:stretch>
            <a:fillRect/>
          </a:stretch>
        </p:blipFill>
        <p:spPr bwMode="auto">
          <a:xfrm>
            <a:off x="0" y="5130800"/>
            <a:ext cx="2428875" cy="1727200"/>
          </a:xfrm>
          <a:prstGeom prst="rect">
            <a:avLst/>
          </a:prstGeom>
          <a:noFill/>
          <a:ln w="9525">
            <a:noFill/>
            <a:miter lim="800000"/>
            <a:headEnd/>
            <a:tailEnd/>
          </a:ln>
        </p:spPr>
      </p:pic>
      <p:pic>
        <p:nvPicPr>
          <p:cNvPr id="5126" name="Рисунок 6" descr="7.jpg"/>
          <p:cNvPicPr>
            <a:picLocks noChangeAspect="1"/>
          </p:cNvPicPr>
          <p:nvPr/>
        </p:nvPicPr>
        <p:blipFill>
          <a:blip r:embed="rId4"/>
          <a:srcRect/>
          <a:stretch>
            <a:fillRect/>
          </a:stretch>
        </p:blipFill>
        <p:spPr bwMode="auto">
          <a:xfrm>
            <a:off x="6715125" y="5130800"/>
            <a:ext cx="2428875" cy="1727200"/>
          </a:xfrm>
          <a:prstGeom prst="rect">
            <a:avLst/>
          </a:prstGeom>
          <a:noFill/>
          <a:ln w="9525">
            <a:noFill/>
            <a:miter lim="800000"/>
            <a:headEnd/>
            <a:tailEnd/>
          </a:ln>
        </p:spPr>
      </p:pic>
      <p:pic>
        <p:nvPicPr>
          <p:cNvPr id="5127" name="Рисунок 7" descr="7.jpg"/>
          <p:cNvPicPr>
            <a:picLocks noChangeAspect="1"/>
          </p:cNvPicPr>
          <p:nvPr/>
        </p:nvPicPr>
        <p:blipFill>
          <a:blip r:embed="rId4"/>
          <a:srcRect/>
          <a:stretch>
            <a:fillRect/>
          </a:stretch>
        </p:blipFill>
        <p:spPr bwMode="auto">
          <a:xfrm>
            <a:off x="6715125" y="0"/>
            <a:ext cx="2428875" cy="1727200"/>
          </a:xfrm>
          <a:prstGeom prst="rect">
            <a:avLst/>
          </a:prstGeom>
          <a:noFill/>
          <a:ln w="9525">
            <a:noFill/>
            <a:miter lim="800000"/>
            <a:headEnd/>
            <a:tailEnd/>
          </a:ln>
        </p:spPr>
      </p:pic>
      <p:sp>
        <p:nvSpPr>
          <p:cNvPr id="5128" name="Дата 10"/>
          <p:cNvSpPr>
            <a:spLocks noGrp="1"/>
          </p:cNvSpPr>
          <p:nvPr>
            <p:ph type="dt" sz="half" idx="10"/>
          </p:nvPr>
        </p:nvSpPr>
        <p:spPr bwMode="auto">
          <a:solidFill>
            <a:srgbClr val="00CC00"/>
          </a:solidFill>
          <a:ln>
            <a:miter lim="800000"/>
            <a:headEnd/>
            <a:tailEnd/>
          </a:ln>
        </p:spPr>
        <p:txBody>
          <a:bodyPr wrap="square" numCol="1" anchorCtr="0" compatLnSpc="1">
            <a:prstTxWarp prst="textNoShape">
              <a:avLst/>
            </a:prstTxWarp>
          </a:bodyPr>
          <a:lstStyle/>
          <a:p>
            <a:pPr algn="ctr"/>
            <a:fld id="{8236DC27-95D5-4DB2-8338-D137DB2A8687}" type="datetime9">
              <a:rPr lang="ru-RU" sz="1400" b="1" smtClean="0">
                <a:solidFill>
                  <a:srgbClr val="0000FF"/>
                </a:solidFill>
              </a:rPr>
              <a:pPr algn="ctr"/>
              <a:t>17.02.2015 13:48:21</a:t>
            </a:fld>
            <a:endParaRPr lang="ru-RU" sz="1400" b="1" smtClean="0">
              <a:solidFill>
                <a:srgbClr val="0000FF"/>
              </a:solidFill>
            </a:endParaRPr>
          </a:p>
        </p:txBody>
      </p:sp>
      <p:pic>
        <p:nvPicPr>
          <p:cNvPr id="5129" name="Рисунок 8" descr="9347.jpg"/>
          <p:cNvPicPr>
            <a:picLocks noChangeAspect="1"/>
          </p:cNvPicPr>
          <p:nvPr/>
        </p:nvPicPr>
        <p:blipFill>
          <a:blip r:embed="rId5"/>
          <a:srcRect/>
          <a:stretch>
            <a:fillRect/>
          </a:stretch>
        </p:blipFill>
        <p:spPr bwMode="auto">
          <a:xfrm>
            <a:off x="0" y="0"/>
            <a:ext cx="2508250" cy="1714500"/>
          </a:xfrm>
          <a:prstGeom prst="rect">
            <a:avLst/>
          </a:prstGeom>
          <a:noFill/>
          <a:ln w="9525">
            <a:noFill/>
            <a:miter lim="800000"/>
            <a:headEnd/>
            <a:tailEnd/>
          </a:ln>
        </p:spPr>
      </p:pic>
      <p:pic>
        <p:nvPicPr>
          <p:cNvPr id="5130" name="Рисунок 9" descr="9348.jpg"/>
          <p:cNvPicPr>
            <a:picLocks noChangeAspect="1"/>
          </p:cNvPicPr>
          <p:nvPr/>
        </p:nvPicPr>
        <p:blipFill>
          <a:blip r:embed="rId6"/>
          <a:srcRect/>
          <a:stretch>
            <a:fillRect/>
          </a:stretch>
        </p:blipFill>
        <p:spPr bwMode="auto">
          <a:xfrm>
            <a:off x="6786563" y="0"/>
            <a:ext cx="2357437"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p:nvPr>
        </p:nvGraphicFramePr>
        <p:xfrm>
          <a:off x="428596" y="1214422"/>
          <a:ext cx="8472518" cy="512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TextBox 2"/>
          <p:cNvSpPr txBox="1">
            <a:spLocks noChangeArrowheads="1"/>
          </p:cNvSpPr>
          <p:nvPr/>
        </p:nvSpPr>
        <p:spPr bwMode="auto">
          <a:xfrm>
            <a:off x="1143000" y="357188"/>
            <a:ext cx="7000875" cy="830997"/>
          </a:xfrm>
          <a:prstGeom prst="rect">
            <a:avLst/>
          </a:prstGeom>
          <a:solidFill>
            <a:srgbClr val="00FF00"/>
          </a:solidFill>
          <a:ln w="9525">
            <a:noFill/>
            <a:miter lim="800000"/>
            <a:headEnd/>
            <a:tailEnd/>
          </a:ln>
        </p:spPr>
        <p:txBody>
          <a:bodyPr>
            <a:spAutoFit/>
          </a:bodyPr>
          <a:lstStyle/>
          <a:p>
            <a:r>
              <a:rPr lang="ru-RU" sz="2400" b="1" dirty="0" err="1"/>
              <a:t>Mamlakatimizning</a:t>
            </a:r>
            <a:r>
              <a:rPr lang="en-US" sz="2400" b="1" dirty="0"/>
              <a:t> 1980-1990 </a:t>
            </a:r>
            <a:r>
              <a:rPr lang="ru-RU" sz="2400" b="1" dirty="0" err="1"/>
              <a:t>yillardagi</a:t>
            </a:r>
            <a:r>
              <a:rPr lang="ru-RU" sz="2400" b="1" dirty="0"/>
              <a:t> </a:t>
            </a:r>
            <a:r>
              <a:rPr lang="ru-RU" sz="2400" b="1" dirty="0" err="1"/>
              <a:t>ijtimoiy</a:t>
            </a:r>
            <a:r>
              <a:rPr lang="ru-RU" sz="2400" b="1" dirty="0"/>
              <a:t> </a:t>
            </a:r>
            <a:r>
              <a:rPr lang="en-US" sz="2400" b="1" dirty="0" smtClean="0"/>
              <a:t>         			</a:t>
            </a:r>
            <a:r>
              <a:rPr lang="ru-RU" sz="2400" b="1" dirty="0" err="1" smtClean="0"/>
              <a:t>iqtisodiy</a:t>
            </a:r>
            <a:r>
              <a:rPr lang="ru-RU" sz="2400" b="1" dirty="0" smtClean="0"/>
              <a:t> </a:t>
            </a:r>
            <a:r>
              <a:rPr lang="ru-RU" sz="2400" b="1" dirty="0" err="1"/>
              <a:t>ahvoli</a:t>
            </a:r>
            <a:r>
              <a:rPr lang="ru-RU" sz="2400" b="1" dirty="0"/>
              <a:t> </a:t>
            </a:r>
          </a:p>
        </p:txBody>
      </p:sp>
    </p:spTree>
  </p:cSld>
  <p:clrMapOvr>
    <a:masterClrMapping/>
  </p:clrMapOvr>
  <p:transition spd="med" advClick="0">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5" descr="President"/>
          <p:cNvPicPr>
            <a:picLocks noChangeAspect="1" noChangeArrowheads="1"/>
          </p:cNvPicPr>
          <p:nvPr/>
        </p:nvPicPr>
        <p:blipFill>
          <a:blip r:embed="rId2"/>
          <a:srcRect/>
          <a:stretch>
            <a:fillRect/>
          </a:stretch>
        </p:blipFill>
        <p:spPr bwMode="auto">
          <a:xfrm>
            <a:off x="0" y="0"/>
            <a:ext cx="3071813" cy="3714750"/>
          </a:xfrm>
          <a:prstGeom prst="rect">
            <a:avLst/>
          </a:prstGeom>
          <a:noFill/>
          <a:ln w="9525">
            <a:noFill/>
            <a:miter lim="800000"/>
            <a:headEnd/>
            <a:tailEnd/>
          </a:ln>
        </p:spPr>
      </p:pic>
      <p:sp>
        <p:nvSpPr>
          <p:cNvPr id="28675" name="Прямоугольник 3"/>
          <p:cNvSpPr>
            <a:spLocks noChangeArrowheads="1"/>
          </p:cNvSpPr>
          <p:nvPr/>
        </p:nvSpPr>
        <p:spPr bwMode="auto">
          <a:xfrm>
            <a:off x="214313" y="4071938"/>
            <a:ext cx="8429625" cy="1816100"/>
          </a:xfrm>
          <a:prstGeom prst="rect">
            <a:avLst/>
          </a:prstGeom>
          <a:solidFill>
            <a:srgbClr val="00CC00"/>
          </a:solidFill>
          <a:ln w="9525">
            <a:noFill/>
            <a:miter lim="800000"/>
            <a:headEnd/>
            <a:tailEnd/>
          </a:ln>
        </p:spPr>
        <p:txBody>
          <a:bodyPr>
            <a:spAutoFit/>
          </a:bodyPr>
          <a:lstStyle/>
          <a:p>
            <a:pPr indent="228600" algn="ctr"/>
            <a:r>
              <a:rPr lang="uz-Cyrl-UZ" sz="2800" b="1">
                <a:solidFill>
                  <a:schemeClr val="bg2"/>
                </a:solidFill>
                <a:latin typeface="Times New Roman" pitchFamily="18" charset="0"/>
                <a:cs typeface="Times New Roman" pitchFamily="18" charset="0"/>
              </a:rPr>
              <a:t>O‘zbekistonning o‘ziga xos yo‘li Prezident I.A. Karimov olg‘a surgan besh tamoyilda ifodalab berildi va iqtisodiy tafakkur xazinasiga katta hissa bo‘lib qo‘shildi.</a:t>
            </a:r>
            <a:endParaRPr lang="ru-RU" sz="2800" b="1">
              <a:solidFill>
                <a:schemeClr val="bg2"/>
              </a:solidFill>
              <a:latin typeface="Times New Roman" pitchFamily="18" charset="0"/>
              <a:cs typeface="Times New Roman" pitchFamily="18" charset="0"/>
            </a:endParaRPr>
          </a:p>
        </p:txBody>
      </p:sp>
      <p:sp>
        <p:nvSpPr>
          <p:cNvPr id="7" name="Дата 6"/>
          <p:cNvSpPr>
            <a:spLocks noGrp="1"/>
          </p:cNvSpPr>
          <p:nvPr>
            <p:ph type="dt" sz="half" idx="10"/>
          </p:nvPr>
        </p:nvSpPr>
        <p:spPr/>
        <p:txBody>
          <a:bodyPr/>
          <a:lstStyle/>
          <a:p>
            <a:pPr>
              <a:defRPr/>
            </a:pPr>
            <a:fld id="{A58C7308-72FD-4B3E-92D4-005376405259}" type="datetime9">
              <a:rPr lang="ru-RU"/>
              <a:pPr>
                <a:defRPr/>
              </a:pPr>
              <a:t>17.02.2015 13:48:22</a:t>
            </a:fld>
            <a:endParaRPr lang="ru-RU"/>
          </a:p>
        </p:txBody>
      </p:sp>
      <p:pic>
        <p:nvPicPr>
          <p:cNvPr id="28677" name="Picture 3" descr="F:\Лойихамиз\презид-2.jpg"/>
          <p:cNvPicPr>
            <a:picLocks noChangeAspect="1" noChangeArrowheads="1"/>
          </p:cNvPicPr>
          <p:nvPr/>
        </p:nvPicPr>
        <p:blipFill>
          <a:blip r:embed="rId3"/>
          <a:srcRect/>
          <a:stretch>
            <a:fillRect/>
          </a:stretch>
        </p:blipFill>
        <p:spPr bwMode="auto">
          <a:xfrm>
            <a:off x="3071813" y="0"/>
            <a:ext cx="2919412" cy="3714750"/>
          </a:xfrm>
          <a:prstGeom prst="rect">
            <a:avLst/>
          </a:prstGeom>
          <a:noFill/>
          <a:ln w="9525">
            <a:noFill/>
            <a:miter lim="800000"/>
            <a:headEnd/>
            <a:tailEnd/>
          </a:ln>
        </p:spPr>
      </p:pic>
      <p:pic>
        <p:nvPicPr>
          <p:cNvPr id="28678" name="Picture 2" descr="alt"/>
          <p:cNvPicPr>
            <a:picLocks noChangeAspect="1" noChangeArrowheads="1"/>
          </p:cNvPicPr>
          <p:nvPr/>
        </p:nvPicPr>
        <p:blipFill>
          <a:blip r:embed="rId4"/>
          <a:srcRect/>
          <a:stretch>
            <a:fillRect/>
          </a:stretch>
        </p:blipFill>
        <p:spPr bwMode="auto">
          <a:xfrm>
            <a:off x="6000750" y="0"/>
            <a:ext cx="3143250" cy="37147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642910" y="500042"/>
          <a:ext cx="785818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Дата 7"/>
          <p:cNvSpPr>
            <a:spLocks noGrp="1"/>
          </p:cNvSpPr>
          <p:nvPr>
            <p:ph type="dt" sz="half" idx="10"/>
          </p:nvPr>
        </p:nvSpPr>
        <p:spPr/>
        <p:txBody>
          <a:bodyPr/>
          <a:lstStyle/>
          <a:p>
            <a:pPr>
              <a:defRPr/>
            </a:pPr>
            <a:fld id="{D39E9844-07CE-42D6-8217-724B23A4877B}" type="datetime9">
              <a:rPr lang="ru-RU"/>
              <a:pPr>
                <a:defRPr/>
              </a:pPr>
              <a:t>17.02.2015 13:48:24</a:t>
            </a:fld>
            <a:endParaRPr lang="ru-RU"/>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graphicFrame>
        <p:nvGraphicFramePr>
          <p:cNvPr id="3" name="Схема 2"/>
          <p:cNvGraphicFramePr/>
          <p:nvPr/>
        </p:nvGraphicFramePr>
        <p:xfrm>
          <a:off x="500034" y="500042"/>
          <a:ext cx="828680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advClick="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A5CFB81-25BB-4724-8C11-50C1720A91A4}" type="datetime9">
              <a:rPr lang="ru-RU"/>
              <a:pPr>
                <a:defRPr/>
              </a:pPr>
              <a:t>17.02.2015 13:48:24</a:t>
            </a:fld>
            <a:endParaRPr lang="ru-RU"/>
          </a:p>
        </p:txBody>
      </p:sp>
      <p:graphicFrame>
        <p:nvGraphicFramePr>
          <p:cNvPr id="5" name="Схема 4"/>
          <p:cNvGraphicFramePr/>
          <p:nvPr/>
        </p:nvGraphicFramePr>
        <p:xfrm>
          <a:off x="785786" y="857232"/>
          <a:ext cx="757242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85750" y="214313"/>
            <a:ext cx="3500438" cy="12858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2000" dirty="0" err="1">
                <a:latin typeface="Times New Roman" pitchFamily="18" charset="0"/>
                <a:cs typeface="Times New Roman" pitchFamily="18" charset="0"/>
              </a:rPr>
              <a:t>Xususiy</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mulkchilikning</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vujudga</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kelishi</a:t>
            </a:r>
            <a:endParaRPr lang="ru-RU" sz="2000" dirty="0">
              <a:latin typeface="Times New Roman" pitchFamily="18" charset="0"/>
              <a:cs typeface="Times New Roman" pitchFamily="18" charset="0"/>
            </a:endParaRPr>
          </a:p>
          <a:p>
            <a:pPr fontAlgn="auto">
              <a:spcBef>
                <a:spcPts val="0"/>
              </a:spcBef>
              <a:spcAft>
                <a:spcPts val="0"/>
              </a:spcAft>
              <a:defRPr/>
            </a:pPr>
            <a:endParaRPr lang="ru-RU" sz="2000" dirty="0">
              <a:solidFill>
                <a:srgbClr val="0000FF"/>
              </a:solidFill>
              <a:latin typeface="Times New Roman" pitchFamily="18" charset="0"/>
              <a:cs typeface="Times New Roman" pitchFamily="18" charset="0"/>
            </a:endParaRPr>
          </a:p>
        </p:txBody>
      </p:sp>
      <p:sp>
        <p:nvSpPr>
          <p:cNvPr id="5" name="Скругленный прямоугольник 4"/>
          <p:cNvSpPr/>
          <p:nvPr/>
        </p:nvSpPr>
        <p:spPr>
          <a:xfrm>
            <a:off x="285750" y="4357688"/>
            <a:ext cx="3214688" cy="18573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dirty="0" err="1"/>
              <a:t>Milliy</a:t>
            </a:r>
            <a:r>
              <a:rPr lang="en-US" sz="2000" dirty="0"/>
              <a:t> </a:t>
            </a:r>
            <a:r>
              <a:rPr lang="en-US" sz="2000" dirty="0" err="1"/>
              <a:t>valyutaning</a:t>
            </a:r>
            <a:r>
              <a:rPr lang="en-US" sz="2000" dirty="0"/>
              <a:t> </a:t>
            </a:r>
            <a:r>
              <a:rPr lang="en-US" sz="2000" dirty="0" err="1"/>
              <a:t>muomulaga</a:t>
            </a:r>
            <a:r>
              <a:rPr lang="en-US" sz="2000" dirty="0"/>
              <a:t> </a:t>
            </a:r>
            <a:r>
              <a:rPr lang="en-US" sz="2000" dirty="0" err="1"/>
              <a:t>chiqarilishi</a:t>
            </a:r>
            <a:endParaRPr lang="ru-RU" sz="2000" dirty="0"/>
          </a:p>
          <a:p>
            <a:pPr fontAlgn="auto">
              <a:spcBef>
                <a:spcPts val="0"/>
              </a:spcBef>
              <a:spcAft>
                <a:spcPts val="0"/>
              </a:spcAft>
              <a:defRPr/>
            </a:pPr>
            <a:endParaRPr lang="ru-RU" sz="2000" dirty="0">
              <a:solidFill>
                <a:srgbClr val="0000FF"/>
              </a:solidFill>
              <a:latin typeface="Times New Roman" pitchFamily="18" charset="0"/>
              <a:cs typeface="Times New Roman" pitchFamily="18" charset="0"/>
            </a:endParaRPr>
          </a:p>
        </p:txBody>
      </p:sp>
      <p:sp>
        <p:nvSpPr>
          <p:cNvPr id="6" name="Скругленный прямоугольник 5"/>
          <p:cNvSpPr/>
          <p:nvPr/>
        </p:nvSpPr>
        <p:spPr>
          <a:xfrm>
            <a:off x="5500688" y="214313"/>
            <a:ext cx="3429000" cy="12144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2000" dirty="0" err="1"/>
              <a:t>Ko’p</a:t>
            </a:r>
            <a:r>
              <a:rPr lang="ru-RU" sz="2000" dirty="0"/>
              <a:t> </a:t>
            </a:r>
            <a:r>
              <a:rPr lang="ru-RU" sz="2000" dirty="0" err="1"/>
              <a:t>ukladli</a:t>
            </a:r>
            <a:r>
              <a:rPr lang="ru-RU" sz="2000" dirty="0"/>
              <a:t> </a:t>
            </a:r>
            <a:r>
              <a:rPr lang="ru-RU" sz="2000" dirty="0" err="1"/>
              <a:t>iqtisodiyotning</a:t>
            </a:r>
            <a:r>
              <a:rPr lang="ru-RU" sz="2000" dirty="0"/>
              <a:t> </a:t>
            </a:r>
            <a:r>
              <a:rPr lang="ru-RU" sz="2000" dirty="0" err="1"/>
              <a:t>shakllanishi</a:t>
            </a:r>
            <a:endParaRPr lang="ru-RU" sz="2000" dirty="0"/>
          </a:p>
          <a:p>
            <a:pPr fontAlgn="auto">
              <a:spcBef>
                <a:spcPts val="0"/>
              </a:spcBef>
              <a:spcAft>
                <a:spcPts val="0"/>
              </a:spcAft>
              <a:defRPr/>
            </a:pPr>
            <a:endParaRPr lang="ru-RU" sz="2000" dirty="0">
              <a:solidFill>
                <a:srgbClr val="0000FF"/>
              </a:solidFill>
              <a:latin typeface="Times New Roman" pitchFamily="18" charset="0"/>
              <a:cs typeface="Times New Roman" pitchFamily="18" charset="0"/>
            </a:endParaRPr>
          </a:p>
        </p:txBody>
      </p:sp>
      <p:sp>
        <p:nvSpPr>
          <p:cNvPr id="8" name="Скругленный прямоугольник 7"/>
          <p:cNvSpPr/>
          <p:nvPr/>
        </p:nvSpPr>
        <p:spPr>
          <a:xfrm>
            <a:off x="285750" y="2000250"/>
            <a:ext cx="2428875" cy="15001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err="1"/>
              <a:t>Mulkdorlar</a:t>
            </a:r>
            <a:r>
              <a:rPr lang="en-US" dirty="0"/>
              <a:t> </a:t>
            </a:r>
            <a:r>
              <a:rPr lang="en-US" dirty="0" err="1"/>
              <a:t>va</a:t>
            </a:r>
            <a:r>
              <a:rPr lang="en-US" dirty="0"/>
              <a:t> </a:t>
            </a:r>
            <a:r>
              <a:rPr lang="en-US" dirty="0" err="1"/>
              <a:t>tadbirkorlar</a:t>
            </a:r>
            <a:r>
              <a:rPr lang="en-US" dirty="0"/>
              <a:t> </a:t>
            </a:r>
            <a:r>
              <a:rPr lang="en-US" dirty="0" err="1"/>
              <a:t>sinfining</a:t>
            </a:r>
            <a:r>
              <a:rPr lang="en-US" dirty="0"/>
              <a:t> </a:t>
            </a:r>
            <a:r>
              <a:rPr lang="en-US" dirty="0" err="1"/>
              <a:t>vujudga</a:t>
            </a:r>
            <a:r>
              <a:rPr lang="en-US" dirty="0"/>
              <a:t> </a:t>
            </a:r>
            <a:r>
              <a:rPr lang="en-US" dirty="0" err="1"/>
              <a:t>kelishi</a:t>
            </a:r>
            <a:endParaRPr lang="ru-RU" dirty="0"/>
          </a:p>
          <a:p>
            <a:pPr fontAlgn="auto">
              <a:spcBef>
                <a:spcPts val="0"/>
              </a:spcBef>
              <a:spcAft>
                <a:spcPts val="0"/>
              </a:spcAft>
              <a:defRPr/>
            </a:pPr>
            <a:endParaRPr lang="ru-RU" dirty="0">
              <a:solidFill>
                <a:srgbClr val="0000FF"/>
              </a:solidFill>
              <a:latin typeface="Times New Roman" pitchFamily="18" charset="0"/>
              <a:cs typeface="Times New Roman" pitchFamily="18" charset="0"/>
            </a:endParaRPr>
          </a:p>
        </p:txBody>
      </p:sp>
      <p:sp>
        <p:nvSpPr>
          <p:cNvPr id="9" name="Овал 8"/>
          <p:cNvSpPr/>
          <p:nvPr/>
        </p:nvSpPr>
        <p:spPr>
          <a:xfrm>
            <a:off x="3143240" y="1643050"/>
            <a:ext cx="4714875" cy="214312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Bozor</a:t>
            </a:r>
            <a:r>
              <a:rPr lang="en-US" sz="2800" dirty="0"/>
              <a:t> </a:t>
            </a:r>
            <a:r>
              <a:rPr lang="en-US" sz="2800" dirty="0" err="1"/>
              <a:t>iqtisodiyotining</a:t>
            </a:r>
            <a:r>
              <a:rPr lang="en-US" sz="2800" dirty="0"/>
              <a:t> </a:t>
            </a:r>
            <a:r>
              <a:rPr lang="en-US" sz="2800" dirty="0" err="1"/>
              <a:t>asoslari</a:t>
            </a:r>
            <a:endParaRPr lang="ru-RU" sz="2800" dirty="0"/>
          </a:p>
        </p:txBody>
      </p:sp>
      <p:sp>
        <p:nvSpPr>
          <p:cNvPr id="10" name="Скругленный прямоугольник 9"/>
          <p:cNvSpPr/>
          <p:nvPr/>
        </p:nvSpPr>
        <p:spPr>
          <a:xfrm>
            <a:off x="4929188" y="4286250"/>
            <a:ext cx="3857625" cy="19288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400" dirty="0" err="1"/>
              <a:t>Moliya</a:t>
            </a:r>
            <a:r>
              <a:rPr lang="en-US" sz="2400" dirty="0"/>
              <a:t> </a:t>
            </a:r>
            <a:r>
              <a:rPr lang="en-US" sz="2400" dirty="0" err="1"/>
              <a:t>va</a:t>
            </a:r>
            <a:r>
              <a:rPr lang="en-US" sz="2400" dirty="0"/>
              <a:t> bank </a:t>
            </a:r>
            <a:r>
              <a:rPr lang="en-US" sz="2400" dirty="0" err="1"/>
              <a:t>tizimining</a:t>
            </a:r>
            <a:r>
              <a:rPr lang="en-US" sz="2400" dirty="0"/>
              <a:t> </a:t>
            </a:r>
            <a:r>
              <a:rPr lang="en-US" sz="2400" dirty="0" err="1"/>
              <a:t>samarali</a:t>
            </a:r>
            <a:r>
              <a:rPr lang="en-US" sz="2400" dirty="0"/>
              <a:t> </a:t>
            </a:r>
            <a:r>
              <a:rPr lang="en-US" sz="2400" dirty="0" err="1"/>
              <a:t>faoliyati</a:t>
            </a:r>
            <a:endParaRPr lang="ru-RU" sz="2400" dirty="0"/>
          </a:p>
          <a:p>
            <a:pPr fontAlgn="auto">
              <a:spcBef>
                <a:spcPts val="0"/>
              </a:spcBef>
              <a:spcAft>
                <a:spcPts val="0"/>
              </a:spcAft>
              <a:defRPr/>
            </a:pPr>
            <a:endParaRPr lang="ru-RU" sz="2400" dirty="0">
              <a:solidFill>
                <a:srgbClr val="0000FF"/>
              </a:solidFill>
              <a:latin typeface="Times New Roman" pitchFamily="18" charset="0"/>
              <a:cs typeface="Times New Roman" pitchFamily="18" charset="0"/>
            </a:endParaRPr>
          </a:p>
        </p:txBody>
      </p:sp>
      <p:cxnSp>
        <p:nvCxnSpPr>
          <p:cNvPr id="12" name="Прямая со стрелкой 11"/>
          <p:cNvCxnSpPr>
            <a:stCxn id="4" idx="3"/>
          </p:cNvCxnSpPr>
          <p:nvPr/>
        </p:nvCxnSpPr>
        <p:spPr>
          <a:xfrm>
            <a:off x="3786188" y="857250"/>
            <a:ext cx="571500" cy="7858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a:stCxn id="6" idx="1"/>
            <a:endCxn id="9" idx="0"/>
          </p:cNvCxnSpPr>
          <p:nvPr/>
        </p:nvCxnSpPr>
        <p:spPr>
          <a:xfrm rot="10800000" flipV="1">
            <a:off x="5500678" y="821532"/>
            <a:ext cx="10" cy="8215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p:nvPr/>
        </p:nvCxnSpPr>
        <p:spPr>
          <a:xfrm flipV="1">
            <a:off x="2714625" y="2928938"/>
            <a:ext cx="428625" cy="2857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p:cNvCxnSpPr/>
          <p:nvPr/>
        </p:nvCxnSpPr>
        <p:spPr>
          <a:xfrm rot="16200000" flipV="1">
            <a:off x="6215063" y="3786188"/>
            <a:ext cx="642937" cy="3571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a:endCxn id="9" idx="3"/>
          </p:cNvCxnSpPr>
          <p:nvPr/>
        </p:nvCxnSpPr>
        <p:spPr>
          <a:xfrm flipV="1">
            <a:off x="2428865" y="3472322"/>
            <a:ext cx="1404853" cy="88535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advClick="0">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60127333-1599-4545-A980-D118A854AEC9}" type="datetime1">
              <a:rPr lang="de-DE" smtClean="0"/>
              <a:pPr>
                <a:defRPr/>
              </a:pPr>
              <a:t>17.02.2015</a:t>
            </a:fld>
            <a:endParaRPr lang="ru-RU"/>
          </a:p>
        </p:txBody>
      </p:sp>
      <p:sp>
        <p:nvSpPr>
          <p:cNvPr id="5" name="Горизонтальный свиток 4"/>
          <p:cNvSpPr/>
          <p:nvPr/>
        </p:nvSpPr>
        <p:spPr>
          <a:xfrm>
            <a:off x="395288" y="333375"/>
            <a:ext cx="8424862" cy="6119813"/>
          </a:xfrm>
          <a:prstGeom prst="horizontalScroll">
            <a:avLst/>
          </a:prstGeom>
          <a:blipFill>
            <a:blip r:embed="rId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err="1">
                <a:solidFill>
                  <a:srgbClr val="0000FF"/>
                </a:solidFill>
                <a:latin typeface="Times New Roman" pitchFamily="18" charset="0"/>
                <a:cs typeface="Times New Roman" pitchFamily="18" charset="0"/>
              </a:rPr>
              <a:t>Бозор</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иқтисодиёти</a:t>
            </a:r>
            <a:r>
              <a:rPr lang="ru-RU" sz="2800" b="1" dirty="0">
                <a:solidFill>
                  <a:srgbClr val="0000FF"/>
                </a:solidFill>
                <a:latin typeface="Times New Roman" pitchFamily="18" charset="0"/>
                <a:cs typeface="Times New Roman" pitchFamily="18" charset="0"/>
              </a:rPr>
              <a:t> — </a:t>
            </a:r>
            <a:r>
              <a:rPr lang="ru-RU" sz="2800" b="1" dirty="0" err="1">
                <a:solidFill>
                  <a:srgbClr val="0000FF"/>
                </a:solidFill>
                <a:latin typeface="Times New Roman" pitchFamily="18" charset="0"/>
                <a:cs typeface="Times New Roman" pitchFamily="18" charset="0"/>
              </a:rPr>
              <a:t>бу</a:t>
            </a:r>
            <a:r>
              <a:rPr lang="ru-RU" sz="2800" b="1" dirty="0">
                <a:solidFill>
                  <a:srgbClr val="0000FF"/>
                </a:solidFill>
                <a:latin typeface="Times New Roman" pitchFamily="18" charset="0"/>
                <a:cs typeface="Times New Roman" pitchFamily="18" charset="0"/>
              </a:rPr>
              <a:t> товар </a:t>
            </a:r>
            <a:r>
              <a:rPr lang="ru-RU" sz="2800" b="1" dirty="0" err="1">
                <a:solidFill>
                  <a:srgbClr val="0000FF"/>
                </a:solidFill>
                <a:latin typeface="Times New Roman" pitchFamily="18" charset="0"/>
                <a:cs typeface="Times New Roman" pitchFamily="18" charset="0"/>
              </a:rPr>
              <a:t>ишлаб</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чиқариш</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айирбошлаш</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ва</a:t>
            </a:r>
            <a:r>
              <a:rPr lang="ru-RU" sz="2800" b="1" dirty="0">
                <a:solidFill>
                  <a:srgbClr val="0000FF"/>
                </a:solidFill>
                <a:latin typeface="Times New Roman" pitchFamily="18" charset="0"/>
                <a:cs typeface="Times New Roman" pitchFamily="18" charset="0"/>
              </a:rPr>
              <a:t> пул </a:t>
            </a:r>
            <a:r>
              <a:rPr lang="ru-RU" sz="2800" b="1" dirty="0" err="1">
                <a:solidFill>
                  <a:srgbClr val="0000FF"/>
                </a:solidFill>
                <a:latin typeface="Times New Roman" pitchFamily="18" charset="0"/>
                <a:cs typeface="Times New Roman" pitchFamily="18" charset="0"/>
              </a:rPr>
              <a:t>муомаласи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қонун-қоидалари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асосида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ташкил</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этиладиган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ва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бошқариладиган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иқтисодий</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тизимдир</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Бундай</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иқтисодиёт</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эркин</a:t>
            </a:r>
            <a:r>
              <a:rPr lang="ru-RU" sz="2800" b="1" dirty="0">
                <a:solidFill>
                  <a:srgbClr val="0000FF"/>
                </a:solidFill>
                <a:latin typeface="Times New Roman" pitchFamily="18" charset="0"/>
                <a:cs typeface="Times New Roman" pitchFamily="18" charset="0"/>
              </a:rPr>
              <a:t> товар—пул </a:t>
            </a:r>
            <a:r>
              <a:rPr lang="ru-RU" sz="2800" b="1" dirty="0" err="1">
                <a:solidFill>
                  <a:srgbClr val="0000FF"/>
                </a:solidFill>
                <a:latin typeface="Times New Roman" pitchFamily="18" charset="0"/>
                <a:cs typeface="Times New Roman" pitchFamily="18" charset="0"/>
              </a:rPr>
              <a:t>муносабатларига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асосланади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унинг</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негизида</a:t>
            </a:r>
            <a:r>
              <a:rPr lang="ru-RU" sz="2800" b="1" dirty="0">
                <a:solidFill>
                  <a:srgbClr val="0000FF"/>
                </a:solidFill>
                <a:latin typeface="Times New Roman" pitchFamily="18" charset="0"/>
                <a:cs typeface="Times New Roman" pitchFamily="18" charset="0"/>
              </a:rPr>
              <a:t> товар </a:t>
            </a:r>
            <a:r>
              <a:rPr lang="ru-RU" sz="2800" b="1" dirty="0" err="1">
                <a:solidFill>
                  <a:srgbClr val="0000FF"/>
                </a:solidFill>
                <a:latin typeface="Times New Roman" pitchFamily="18" charset="0"/>
                <a:cs typeface="Times New Roman" pitchFamily="18" charset="0"/>
              </a:rPr>
              <a:t>ва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пулнинг</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турли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шакллардаги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ҳаракати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ётади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иқтисодий</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монўолизмни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инкор</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этади</a:t>
            </a:r>
            <a:endParaRPr lang="ru-RU" sz="2800" b="1" dirty="0">
              <a:solidFill>
                <a:srgbClr val="0000FF"/>
              </a:solidFill>
              <a:latin typeface="Times New Roman" pitchFamily="18" charset="0"/>
              <a:cs typeface="Times New Roman" pitchFamily="18" charset="0"/>
            </a:endParaRPr>
          </a:p>
        </p:txBody>
      </p:sp>
      <p:sp>
        <p:nvSpPr>
          <p:cNvPr id="8" name="Стрелка вправо 7"/>
          <p:cNvSpPr/>
          <p:nvPr/>
        </p:nvSpPr>
        <p:spPr>
          <a:xfrm>
            <a:off x="1042988" y="0"/>
            <a:ext cx="6769100" cy="1196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err="1"/>
              <a:t>Бозор</a:t>
            </a:r>
            <a:r>
              <a:rPr lang="ru-RU" sz="4800" b="1" dirty="0"/>
              <a:t> </a:t>
            </a:r>
            <a:r>
              <a:rPr lang="ru-RU" sz="4800" b="1" dirty="0" err="1"/>
              <a:t>иқтисодиёти</a:t>
            </a:r>
            <a:endParaRPr lang="ru-RU" sz="4800" dirty="0"/>
          </a:p>
        </p:txBody>
      </p:sp>
    </p:spTree>
  </p:cSld>
  <p:clrMapOvr>
    <a:masterClrMapping/>
  </p:clrMapOvr>
  <p:transition spd="med"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85786" y="928670"/>
          <a:ext cx="792961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7" name="AutoShape 2" descr="data:image/jpeg;base64,/9j/4AAQSkZJRgABAQAAAQABAAD/2wCEAAkGBxQTEhUUExQWFhUWGB4aGBgWGRwfHxwfHRwfHyAdGx0fHCggGhwmHB8cITEhJSkrLi4uHR8zODMsNygtLysBCgoKDg0OGxAQGywkHyQvLCwsLCwsLCwsLCwsLCwsLCwsLCwsLCwsLCwsLCwsLCwsLCwsLCwsLCwsLCwsLCwsLP/AABEIALcBFAMBIgACEQEDEQH/xAAcAAACAwEBAQEAAAAAAAAAAAAFBgMEBwACAQj/xABGEAACAQIEAwYDBQYEBAQHAAABAhEDIQAEEjEFQVEGEyJhcYEykaEUI0JSsQdiwdHh8DNyovEkgpKyQ3PC0hZEU1Rjk+L/xAAZAQADAQEBAAAAAAAAAAAAAAAAAQIDBAX/xAAlEQACAgICAQQDAQEAAAAAAAAAAQIREiEDMUEiMlFhBBNx8NH/2gAMAwEAAhEDEQA/AL1dT3mmxNxsOoxL2JzCZiqXdClOi4bUfxkSAukbkteP3Ti1Xog5htVlBdm8lkE4BjilXKZtXrJpUrrWBYazIKrIBAMrEixbmbqPYM17jnFBQos8EtHhAEmTtbeOZ8gcR8EVRSTSdQIkt+Ym5PucJNPtlSzLqu9V2CqpptpJNhebXO5/riDL8Wq0qdWiBp1sfIpJOoDp08r4TdMStnztxxpszWFNL0aR5H4m5t5gbD3PPAfLwOuLNPL2xPToYksjQjriUKDzHviVaOPXdYQEa5VT+T+/bEg4X5D2Zf8A3YIcOzNZRppBWW/hOmxm/wCEnaMX2zdUC+VQn/Kpv8lwYsdoXqvD2VCYeB5gi3ucDibH0OGjPZ6aTq2XhipBZVgAkb/4m0+uFVMVFEspUth6Y9HHinsMe8aEhrhVfTS3/EbR5A488RzTd2zFwq3Fpk2mLDfENTN9w9KmIekVDuQoJ8XhYSN4ImOuAtPKVaimlGrUwc6WFoBUzeBPmRtjNrdlnvPKvfUGV2NM6tSkgglRIsBMkxY4h4VxCqKrCoGJcMpFyR4bee8YlznZgiplVNVSK5KiJIUCN5AmdX0w3cOyNDL0VGqXKqX0MJJgXI0wo9YGFJ6BITMpw10f4mktcuskSrgmPMA8zuMXhkKCRrZQSTAaBPoIvbcYMZrNqzKE1dRGlybQBYBRubgt6YVeNZNzxJUreEqAEWowiSsjxQq3Y9AJAF+aSsbdBlUSoJVdSodyAFU7fE0Ku/WcRLR1OdIZ2MALTG8X+IieZEBffDJw7s3RoqGzLFlVdQWmRpkn4Z/MTyWMMacfyOXSKQFxsi3/AOYn+ZOLSRN2KnDuxOZqXYLQU/8AUfqWPoxw0ZDsTlKA1VfHG5qEBR7bfOcA+L9ua5tSVKQ6nxH5nwj5YW69apW8VWo7nqWJA9LwPbBkFGjZrtblKI00/HHKkBp+dhHpOF/OdtaznwJTVehGo/Ow+mFAVqQYL3o1NsJEnnt6Y9nO01Md6CeijUfkuJcmOgu2ZFWDVpU3t+8Pl4jHthf7Q5Fw6GgoUv4IgQSLidgDE+LyHTFvKZ92ClKRM/mIT9TP0x84ma80Z7tPvRGmWgkMOYANuWJXYwQ3ZvMtHeMoHRb/AMsR1+A0aQmsz/8ANYfTBuvUUlhVzDsQbqKip7QoU/U4p5h8sqkLS8RPxFb2N/E5nbzw7YAn7TQpDVSQkfmCT/qYfpiU1cy8EUiAfzH/AGA98XcxxIsxKAqTF9RO3KAALjzxUXL1XJA71p5KHb6AMfrh0Fg/O5KsUJeqoMTCn+UzignD1GrU2ozIgT/thnTs/mXgjK5hgbj7ph9akHE9PsjnWBY5bQoJGqtVpKLb/jMfLDuhCV9kqH8XyOOxrfBM0aFIUjQ4exQkFmzZkyZk6cuw5xvyGOxH7B4svHLLXzS0gw0MVeowNiIUqnqTf5eeC/a/NUKjU8oe7YkyZAOgDkPysdh79MQcY4Y1D7PVyppq8aWmASzD45IIPMQY3EdCKzfBXRWqVyEO6iQzO8+R2vJPphcsJPSCLXkLVcplMmBWShTFWIS3PrvYDmR6c8LtRyzFmMsxknzOPuYzDVG1MbxAHIAdMfVGFxQcY+p2wk03o5FxMi48AY+1KoVSx2UEn0AnGgiUDH1sfEOIczm1Xc3iYFz8hfCAL9gAO9rf+a//AGU8PuMn7I8aWnXbxogaqfFVkAEqF0xaWlOo3GG/J8bFc1wgrNUoHZhAJBg6VXeCNjJ2xslZAX4vTBsRvSqD5gYy4JfGrZ74kHUOP9OM4She+EMBKmONPFuASdP5iPr9DiIsJgyvTofQ9fLfDEO3ZHg1FqLvVuNezNCgaUPv72xD2nz+To0u7oqjVXsij4RzJJiIA5Dew22r9n+zxrqX71lAtp5Hw77+HkJjlzx64pwjJPFPvHo1ctJJDDUWa8C3j2FxtIBvYJqx2JdLh1Wo2XRiCWqWLAAXjlHw/MY0fJdiqfh76oXIuFWy+3lttGKQylNfsDrUarqrn7xxBPKNtgRt64dKjQ6/5W29VwsXSsd/BHkuG0qQinTVfMC/z3OA1fTmajJVo0mCyBqQN1/MD0wWp5twHaqi00UTLONryTAgCI54XKLN37N3pSmSx1IoOreIZgRHtzxMkCYstTVQJgACBsAABsOQA6YqVsxS1aRLMQSAomQpAN9vxDBOtkAywwUnzOrlEiJAOAvapaiKK1ElWpITGgHUrOgI3MAaZ2G2IRTJKtBnBApgAiDrbl6LP6jENbhTOCjPY2IRYEEQZmbYuZjiKNQDCotJnRWGoiRIB2J3jniXIcGfSitUUBl1B6jWIMX/ABXM2/phiAeU4BlkAJUM0c/Eeu1/0wYyvFFpjSKakD95l/0gj9OmL9XhWVRT3mZZ4FlpqQP+ppX6Yq8M4LTqZVatPJ1K1QVApWrVqEMoEl48KC9ogxikk3QFSrx1LL9yhvdjIG5/Gf8A0mdt8KfBuLJ3uqsj1HaoGVVAIU/hAWQu5IgCIjGyU+D1KeYpHK0aFKkEHejQqmSTMELPLATiPZirTzVHMM1LxZimSqU4Cy6ixsYJuep9cVgqom2IVLhtYamFKJkkvVUT7LqPtgiOCIqF6mcpLHKlRdzPQMxUfTGs8X4XTrBVrPKaoZRpUHwk3MFhy/FgXU4dwyiqqRSIDCzNr58xJwsfsdgXg2Z4dl6S6WpVmue8rwGNzsAhiNrDHjjvbctSZMtUQEiB3dOqSP8An0hVtzjBLN8W4YiwlENEf4dKLTe5jzwvcY4zlWUijk9LcnZ4i/5bgz64lxXyOwfluOcQFJRUNY6vh8SqNIgC6nUT6jpheTJZgMzPWVgwMhiz3J/MYNvWL4+ZvtfmKtVqUIAq6aYj/DO5YncyATeQIW1zi5lmqsouXHUJYx5gDEqNDuwOOz7qSFrsBP4VYct4GOwVZqgJ3H/MP4vOOxQjSc1Sr6Sc21A04IQ0mdnY2tDCAtt/IdcK9fNvUq1O8YsUcos8lABA+uNE4kik07Dc/ocZzm1jM5kf/ln5quNGQiemcTzitRa8eQPzn+WPpqBlQ7AshPlLD+eJGfaDnvKgJ5KQOkyP4YmzQmm46qR9MR1MzRSqT3dVlbSoIYSLuPENBAEhrzzHqYeKcTpU1IBLVDPhA2+KxM3urLI2MdcIZbycvTXSJJQH/ThfXJ5l10lloqywwTcmZkRciIEFsXuH1qzNTYBUpBdJG2oSdJUbgaQnxet8FCuACDsj2Y7zXVdRWIzBGlzpDnSG1ATE+JjGNE+3Zkf/ACo9qq/ywB7E1D94v5c1+uWBw5q4IkdSPkYP1xQhW4vxqvS0VKmWKIhJL94GAlSo1aRIEkGdrb3wqF2Xq6/6h6fmHlv/AJsPvaOt90VIlWBB9hq/QHCzkuzCHOVaLu/d06SMqqxAli029gMLsQqZogOWDhCfzG/oV3P6i8cxiCpmA1gjNM6rQp6biT1+EHb2P8S4PSpV6iosAECLdAf4z748IqggCNR2ECf0xeDIzRX4BnyIR6tWnTO4pCWNouzNtbmp9cG8tmeHAEdzUZmPxVBqOo8/igHzAGI+G500qix4mbwaAgZjJmR4lgDTeA2+1sGstxkBajvSd0VbmKYKso8ShNKExI2LE2gYW06LW1YtpniMvw7w7ZwKL7y/03+mNDd3LWW48+vX5YxnNcYqd3lEp0taU8xqUkgFqgeyMJspjfmPTDrlOOVhU1Gmid5SQ6aIUmxbYsYb4onTG2BgjxxJ80M84zFN3yrwigQVJC6gVSSWaQREcySYGPuRrMVq/aF7oq/hKrJCdGWSAw2Nzihmu2VFtdPNU84w1lAFal056DTIYyRAkQYkyRirR43lFbuaWVzVVNOkU3QtJlibBido5cjiWijzWq1yzBHNT7ssND0htJMaRqBgzvNufKnxjIiq1LWC5ZHtUqOwmAR8RNgZ5e2LGX7R5dCwNM5YAlfBQIYmLKYWBeLXMfPAp+0lI1KAJYFSVYMpWARGoluXWb+WJxYWEKPC4DaFp0tSQe7EAN1gW2/ji79lJVQS7NaSpNyeZi0X3xT4pxOmKTOldQVEjRDSQPhIm8+uPWb48q0mCuwLQGZKdSRpiYIXw7z7D3SiOwv/APC9QGdRA8lH/qUfrgzw/iDUKa0ldDpm7so3JPLb54zrN5+m5+8qVahE/wCIrcgCfiiIBB8pHXBHgPAmzJHd0q3cLqDsBSHjtAUGqJGkyTHQXw0mGhv4pm83UV1pVqKuVH41FpOxBJnfFPtPVzS5CgnfUftGpFZ9U+LvF0EN5HSWJHI4gbsZTpZqnTNR2BXUBtqIJlSZhV0iZ+V4x77VdnKSokIig1KYP3zGZrU12KeZG/U8sXEllOlkKKgNXztJnaNbU9TmYOom8mSABbn7Ylqnh6gQ1eof3VCiOfxAHbBDPdnKKsqKyhixBCgsQABO9RQILp88fKvZGnpnvKsjTt3azLRAkHxWP03wqZTZQ+2ZYj7nIVKpEXLM3PaBIk7e+Pa5xX4ZVetQo5TMaioUqqNGsQVDw0wYvzBOKub4MyVKdNFqw5O9WD4WSTApgHUXj1Q9cWOLdkTSpd5Tq1SDUZ3MgSobwqbXB+eGrELHHM5UL5cVKjNpPg0qf/pkkLoUhokAxO25F8ValSfwux3uCDz/ADaeYODfa6pQpNlv8Umr97DsWDd4oUCnchFhYi24649ZntLl0qa0yYDVSKVQlxcDUABsBDMbxcT5YhoYp186qkTTe4kRoMg+lQ4+YI9o+NUqVUUzTpppQAIpUhReANLRtyx8wUws2PPv4Ut+Kf7+eM7z6RnMx5lD81/phz4xxYU1WUkTYyeQU9OhGEnPZnXmalUCFcIAOfhBBxqzNMtUTSDzpquSu0BV8Mm9ydzHL2x8OarwpUUqXjFkWIUGAoO9y1zPIDHnK1B3qgmJVr38unO+LQp/c6xBCkl9Z0gQ4EzNxqgThUOypRpMCBUc1G0SWO58R/ScSplED6goBJJJi5kzc+5xA+adqiCmFDBHWoRNQCGXYCYgEC+53gb2ahJPhDMWYBQYQSVFrxt0EnywqCzxw9IpIOYEfK38MT1RgYlcLIZjIYjSJgnWQIOm+/I9cWa+aURCgsdgxaPkLz5TgoLD3ZmsU78hC/8AxCGBM/4AHIHpHvg9ls5X1lRl206/i1LA1HVeSCIm8A+U4RezXFtFaqrmspJRh3aIZFj4y6WPIRFh74Zkz7NVZw2bEEQvdqQTp3YACRcj2HQYHEdndouLM9N0CaXRm8J0kkd28mz2sQw1ATKwDghlXB4nVA/+3WRzkOfp54Va063+7qAFyZZGBJYzJnc3H0HKMDstxTNPnfu07x2oL3btqBWmzrBmJJDG8mI1TIwkwZc7WcQSnmqgdXBcvpAAv3dNWneIIIjn6YCZXi86a6qdDLAJ5X/EORkb9OmPPaVcwtYiuFdgGY1BMgsomDYA6fDa1tox9yNCqiIiBVVZiEE3MwdRIi/S+NLdURSWxh4Pw/NMorfako96iyKSTaxF2J3HSInfFftfxXL5bLJl6tPvajIAKxVSxCsCZJvMeeKPB85mHdqKX7ppKkWIN9MgjSADY9ABiPtblqj5di793KmKStqDvsiqJLGTzmLeuIui0WVySjJZWJ0jOoIkgR3czA2Pnvh/HD6AqP8Adqw0qADLbEg2v5cuWMyXjL/ZaNNVutalUmPxdyPDvuGBkRh+rZzOh7Uzqcx+CBAmJk9f64mUhxRQ4TkO6zdfKslNUq/f0TGwkagtgeQ8NvhPXHP2Z73O1iKgWCmr7mi0gpNtVNgpkDl1wG7V5rN0s3knYRV1tpAIYlLa5ABtBgepwd4VVzFbOVkLIiaUFTQdTyAQNJgAA3m1jhpgwTxTscVINKswiZMU0hIOogiAbhOQ53GFrJ8CKvSpFyGNWPBWAAD0Wa2k76la/wCWBhxbjTjVTWmgAldRUnSIubm8j5nClma4SvQi/wB4m5A+FK3M+Tz/AMuIfJFSxb32CTqy/wAU7P1lSoaJL0XVWiprNVoI8KxaDvMTZcFOIcIBpoGSWdgupQgtUbS5YaZYkAapPinpbHzjOfzJCBVKVAyMVHi1LMEAqSVEXMAnb1PF0ZKZqhyG0qAxqMqNrUnXr8JAhrReD1xYij2qydOgFVqjoXYkuoWREMZBVpBECY5DBDsTxOlQyJY66hDOxVBLWIgkAxBCg72n1gJx6sENNx3aGmG1EUxS+IADwm5EXBj+OD/YzjdWuDRp5mkzhCyrpkGDBJKkwJI284GHQWVO1Xas6qNUZOsqgffGtlyIVgVhCSAT4j7xgRxrN5qtTOYGXqhEUBtQoqFcV0qAwW1GTO35ogCSW3tdlGdqFKuy1Ayuai3UEKpYc7mRIFumFXtV9vTJ1O8prSogeEIxv46ZES5LfCsExYtheQCydo8xUzdLLL3qOdTQGovpfTU3ZEKhYJswIsNouS7YZfMpk6tUiO7PekmszMSuxCrSVZsDvHXC1w/tPSp1GFJZqljIku2poBEGTJhRHphuz3Ec0cu2vLoDpIbTcBthEgSQSDEHngteQB/2Or3mRqd67FtZ1SSxGpG+GosKx5rAg8xgj2mq1RQpKxZA7jXJp2JYAKfCBEsG1funrhP7QZ3O0qqjuyTSSpUJDMwE1F1FdCAyIF/ObRdF492krEJrzFRil0u3hJ3IJMyTzmbYoAtx7h2Y7+nTd0rDumFN9QtHiMgbFZ06RvAPXFzIdmcxWAqCksoJVe+ZVYmQb6WMCDtE2xWynFczWy+qrTZmCuKNaVX4UYQVEl2BJMkXkAzE4Jdju1SfZwKiI1VRBXxljNpYaIA1AmAT8XKMKgAvazsyKVVAwRWNNSwQ2mSLeHy8/XHYucXzYrVNdRVUxEIsAQT1F/XHYVjNJ7TicvSP75HzH/8AOFNoBk2ABJPp/ScOPaxCMoNPxKwInzD4yfOcWzAYMrJF4t4YGkGee5642bMEhpqqrd6VDEFCqkgz4gsOFBJ1CSLG1+ePFGnFCAriSVLaHOoK2xMX2EkmLYV8lxmqavw0hqYLMld23Y6gxsZgRthhznFiCQsU6ayFECQJm5MmTuY3JPPGU5Ym0YWFMrlaQrPUCwCzhQAAWnSdRjY2J98WUyijU58TBiy3MiOk2nrHPAjJZ0SGDCXEmYsRG/KTcYIPX0AlnAJPxAT87YwcpM0xSPCPRTU0s6ozM4vMkzEx4oMDqIE9ceeKFqoXuwKQU6gEiX5wTHPrPPFGvxdCW1OjKoJkEtt+aBA9L4k4Pkqeay9MoDXWkGXUNYvpEhhbygHlEY04232RNV0Vm4hToV3Wq7+NZBWRZRzIIvBgR05Yfuy3aijmajDLJXabFqofSsFvxkEXEQJnrcHCbwfgopZmuopFbUpBk/EW6zuJOH/j2Y+z0K7JAZ6RK+IKAVSLHkQAD/XGrIQF41w/NVaNVM3VpM5q0zRSn+APUZAxOkGIYbz8JvfAjsdRqUuIrTqTqSg6sD+HxWWZ+GFDCPzYVuD1q9fNmmKtjTRn746idBUwJGqQxYrBFudr6TWUvm1zKlDTCstviknY3vF72jaOeIbRQI7bH7yqQP8Aw5Hy/pimjSAfLFrtH4hmKjMoREi9jJ/D5yDY2uV3xN2YyuqjRqnQyugsVJKnaATY9DI354vNIhxbPPZvLscwCvhB1S5QMPhFjO22KXbjPUDTNM1wr0qhMAqCG1Eg6ZJ0kECOhw4GrDLDC34Rzn+/7tgLm+BUu8qVG+N2k7T8IW1p5Yym1I0iqM2XiNNVUCoX+9DlgPMz0vfljdaOaQ6GDeFm1XOwanN5Jtcbc8Yz2uyS0Gq6F1UyhqFiCSrCwBM+GeQ5xyi67274xU+0NQUvSpoxlSSJ8TRMQSujTEjzxVfAjb8hUpVOJ1i7BitBFphhyZ3ZoHqFv009cR5SrToZ3M1D4VCUyYBO+o7AE/TGDdnuM1KVUP3x1gRT1kmJ3F9hzA298aNwDMku1R2Y/doG1Gd9UxO4G3z64UpYjqzxxfNUalGoEqBmdnKrqIqWJY2N5CyfKMLPBBXerQViWK1AVLDUSAjkiL6iVW29zzx47IcKNOvVY0wWpNHjQsqwVkDlJDrBM2k+pbiKJl6i1FEU1qgTIMSGGx3sZv5WM4zm1l1ZpGPoCnEeJ6nNOvU0Cl3gcNTKqfDETp8UtERax8sCe5U1mGXC1B4SxUt8S1EnTY+GefXVfAntBmfDVZiPHULAqgkm3xsZ1fDtt4vfC1mM0hQbkA/CVUR1PrboMaxdqzNqmNPaam2grUow1gDF5VfiGxKwI28vPDf+x/i1OirUmV9WhBYTqIc7D4v/ABV+ZwN7MZWhmaFNEq06dQiBT7zU4BIk6AylVsNjPpgtS4QlOuKdU95TqPpIphqZECxVu8YqPDcCJGE5AMfaXN669Fu6rCAwgqLylS13Hr7YzztTxTNtl8wGy2YFMhNL1Avh0FRYyZW9gsxqHmSaz3FsvSzCMBXcq3iDsX0A06iyp0c4Uk3MAzvgVx3tSK2RCUw6KyNq0gurkkWZtJFMeAEAHluZwVcrC9Hjs92cqpVp13zbpUDIVCoGJYKJDEWIIlT1nDv2h7QNQylSpT0F1bW3e6tN2Jaw2JkgC14xkGTz7UxC20VabBwFJDKda+Gd5QkQeXz957tLWzI7p6q6Kkkkqokkm7tGqxuBMDlGCpX2GhgzvaDMHTMrUKVA7prIgsS3davhUErF+UkSbpfFa3eljrZ2sAHQAE/iibjaAI58oxd4JxgjVlzVZVfWAVmAxECSg1lIBkCbwYOBXaHLKMxUCMCskgwy+cGQDPLbc4pCGnhWZpqEptVee9YOaZRgQaeyci3Kx5b8hGrKHZmc62cAgATzgbTOqd4i3XAZssKbEAIxUEAapHhO8q8ari0xvi7wei7E1Gpqqt4i7z4bbICwJkaTv+IG84AL1EI4LPUqKSTyG0+SxvOOway3Y6sURqdBWRlDKSUBgiRILbxBx2FQWap21XTlXYwAoUmfJuvvjF8zV1ElRLGm+koGNzJA1aR5QOoOGzt/x98zlu7RqhXvAzwoQtT/AC7m4N7267YTy1NkNdINCmkd1F9ToA0+LVpDCAbn4iSBfGi6J14B/EqWtEgKT3X4hzibNe/hPT1vho7EcLOdpP3lQhkiLAkyDuTvywCamRQpGoUpJUULqNJyYIYbkiYANr/GTa2GrsHkqOUpvXqVhouacnQHmBJBgxYGOkE7jEckXKLouLp7AXFuzxVkKlgysFe8SDubedsF83klddNRQ62F77XxNl+IJXLFGVxJ8SzvvH1wLzfFhTdwwOkCSwEgeXrBB98YRyqmdHpWylx6gCqorimCQvQQZ5C55YM/s140uWp1FdjoJjSTb4bus2m5sLkAb4R85nxVrGoLgCFm1uvqf5Y+UryNZVSVMzz2uCQCBv7DG0VSMJyuWjW8txinVzWYNNg0DKfDO6u6kXAjcfTBla5krBEVQRLLBEm9mMcrG/ljNezfF6Acv/hnu006nWNSVWdl1FpII0qCQJIBw7HjdE1B4lktIGumPMbvhMkk7S9p6eVos1XW2qrAAN2FzIJMbcjBgYU8129g02p5WsKgRl7uoILFtJDaFkkb3tvg524qFqGgMw+FgV/DpWdQ3Fv54QuK8cqLm2raYr0/i1nUAdouosFi3lO5w4pUBT41xLNZomtXDDSdIVKWkAi5BJbUCJvM4P8AZLtjWy9HuzSZ11FlYsFja2xJuJk+mFlM4c0+mpUVAXZ5FKRLRJgMOnQ/XHzi+UWidHftUIiwpBR7SxOKoB8f9qYgE0AWBvpqQP8Amta9tv5YKcG7e5asHaqe5KqG0swOrkQoF2MxyvPrjJCsqJUAsZlrEiBG0AjBzhFRQjJBJMIISCC2qzMRtHL1xOKCw/xILUoZioNZ1GaTE2AfWNLAm/hjlbFX9oHZYE06+VHiNNdVMLyKyGBJ8TXg2HKNsR56h/wwYETTUDffUwED3A+WHHivEcv3SNrJ00kAKqz7KBB0g3nBsSMd4TwStWrKmhwuoa2IICibkk894G5ONsTJoJCly7L4i0FQAWPhEBjdjEnpgflc/RWnNaqiEwwDsFMCdw0FTPI39MScI4utWqVVakBCQ5WFaGUeE/iBncWxDbkV0XafC6ZVkRzrLiqRtEwLgtBHh5kwb9MJvb7hlXSzhW7kRqZgBcmAIBmFteL6hG2HPLZgGrVAEaQknrqLn6AD54FdumnKVvJJt5EH+GIUEpZef9/0pzbVGdZrMUxRRJDBQRbcQDE35GPlgI4Rr6plj5/XnvvjbewrD7DlxA/wwYjmbz63x4GRptxGs9WlTqRQpFDURX0nVVBjUDBgL8saJqOkS97Mw4VxqrRWmtGpoVqkwIEm15AubAX5AYNZI8Sq1FanVrM4IIDUwwkhgxsoBF+e1sacqqrF0p01YiCQi7W5RHIYUK6E8ZpaiTTbLsdIJVdSE3IUidxh2rFToBcQ4NnmrhDTfvNLa2ZQqnwmbwABpJkiN/LAPNV84A9FxVVadEqabLChCAQYN4PhM72HpjaX2a0hlKlWLMsEQRpJIuLbcz1xlmYZcxxV6VbUxeoKby7DUg8QEi9gFiDaPIYq1YqKVFKJylZnZTXIGhSSCIlrL8N7CfUQLnAatQAqKacEKdKlRuJgGN5IE3vJxsb9kMlpCjLqoUR4S1x5kktO95nzwH4t+z1WYNlu6o+G4+9ado+JoG1wN5wWMyfJLpLNqIIXYEgmbRa/+2PuYfUwhvCDvqOx5EmSdsGO1PZ18iVmolTvNQ8KsNO3Uc53G2IOE8MFfNjLoDqdpWnBTSQNTatRB+AEi+ADzxMrUbVTZKZae9Adokt4oGkaVmIG3rj2O9GWFNmXu28SEsSNvhiLAzOC/EP2cZ1FYzSgaifGYIsQASCTcf7YBB27nLixtz2uRE+0YdEt0aJmP2kU6ZFOnTcoiqAZAkQIsdrRjsJnA+x+cr0Vq06TMjbN1i1vcEe2OxOKKs0PjK5apScUXqpG7uFaLwfCCJEHqNvM4RKqHvHrUkZ9AJTwEahYBiFtqXVuDZhi3rYgy28jDTmIzIp01qvl8rRoi7baiJ0ypU6WWndidy35sWk/JGvBm/GuJHM1ECKU1aALzLaVUux3ZpHoBCgCLvnaGqfs6UFZUphStMEGX0Czc5H6CD0kDmMvQbM5cUGLoGR5KKjeGJ8IMknQTJA3HTFLP1zmM8DTZhS+BSZ+HmBcXIjpyxrAGEsrx13Wl4Ar6tI0hSKkWKzpBWeUE3jymzx00qtNoYayoNuhhgY/FEn+zgVmuEU6S1A7nUg1U11AENygT4jO+JMnnESlSdiXfuwunykwp8p29flTinKwT1RXznZciAjKXgse7ZXERNtMkCL3jFduDVb85FtMnnvsPlOPmUzYoOWZmKyFsJkNMmTsANJ+mCfaPPGlSFRQSr3DwwF+pI+npjJpLsluV6KmR4GQQXa0jUsAc5tOq/njqlRcu33AqkmSHYgqszJQBTpbTILXMNyxe7PGpmaaELLOSoA/ER0H68hz3GHCp+zSs58VamoF1IDEkxERYAecn0vhSSSJjKbltCzwjjz5kpQqVXOo81RfgXVEjf4Y8wTgPxOiTmIK6XcUyWJMyydLbH9Aca/xjMwUpMBID9J+GJi1rnYYy3tmP+JyznUNSBWgj8MC3Q3P0xEWqN32B87kglchWVypKuViJBJPO159IOJePLqrhzzgnfp9cdxnhxpV3UAkFzBlSbG5JEHVsdrzgpx9dDrcsNK/unYRy284OGugKPEK+pKT648IUDRAUKCsE7OTY9Red8fc4UYBaIfQgJhxEsAYMReCYgmYxbzWYR4UjYEwCp0zpLEFRc2FjtfqcUc/nWWkJudUgxcywaZuAT59eeAAu6hsggSBUCqGViACQyxBF7qskEWPOBg/2DylKo7d5TV9KCA1xM+Rg4UshWKUagQHVptJkAeGRuZN4Xp74NdkuI1KC16pUMKdPUyg7gyReLEGJ8p6DCYjSW4PRnX3Y/yQNG35Yjz9b4AcX7IUs44dnqUNFtOWCpqmDLWvEYbAfD7Yiy2YbYGB6YVuxienYZKLAUs5WpBomavjO94YFSelsUuOdmXNShSOazVWlVrKlVXVB4DJPjUCNo+HnjRauTpudTorG1yBy2+WKPFMy4FmI9MUwI6PZ1KdNadBmpKi6VHxWFhvgF2j4jQybd5U1DVCFpnbURYC34ueG7h7zSUnmon5YzX9rtOaAkTFRTvHI4nsCVv2hZILPeOfRG/iBipwjtfRr5sH/CRUYaqrKuomIAE+R3xa/Zh2cyuZyff1svTZ2qMFJEgKoUCAbTIJmMM2b7FZNQS1IOI2IC33mVAM++HiuwIqnGssFk5iiB/5ifzxn3DK9Krx0NTqK4J1Aja1AggNMG+Ebj+TWnmay010otQhRJMDkJNz74pK5Jif7H974WIH6bZTBtj0G29Mfmla9RdSa35izMNp88aZlP2tIQA+VYGI8NQHl5qMFAff2qI3dAqpY6uU2GkkmBvAGB/YvLAcTyshhUWgTUZzJZ+7dSZkk789hHLFbi/bj7SSq0CgBudUnn+7Ax97I8Xy9DNLUqVSFVGHIwWCjYCeXLpgvwFM1zit6Z9MYjnuGVFWZpolMBQXdAN7WmfpjTc924yBp2zKEnkAxPyjGX9os4WUsirURixsCY6aunsflikTLwbf2LpGnkcssq33YMqZU6vFIPMXx2B3B+1ORWhSUZqkoWmqw50kQoHwtBGOxJRimY4yzLAWPYH6EHDdkc3Wq5YCmx+8XQ6g2aPEAf769Ti7mewC0kkkN1AJm/rAN8WuB5VaH3emQSrC+0mHn1U/TDU0KUHRY7Q8PyuToJTFCoua0kq8N49CsDqBbT/ilioAIgoRvhM4dpbMNUZxRVDq0m/4oidhHnhj7Zs1M0K7amCBkAn5D5k/LGeZuk71NAEF2kgkbsZ+k7jzxvGWiQhxFPtGcIp1GefxNvznaAB9IGKOZqFA1MeIHwgx+Vvl0OLVCq1MNToMxcT/AIaGYHxMeg87+2HKlwNK+VQ6kVHAeWEkHQVncSw3mdxhSkorZUYt9CnwoNVCUVURKmpJFwpst+s8v3umNNzHH8zSo00QUaYAioaoLSJOyiB03nc9LgsscllG1ghqoTSIACgTJIHMk874GjtC7ZpWame6pudc2Jj8nWDB84jnjnlJyejRKMV6h77McMCslZ6b0yqkai+hWnkKQACoJMLYbWJvhrq1opk33iDE/wAjjM8zx1cy4NNmIUXVwUMz0bcEHcdOWHzs2tNsummpTquvxCY0X2vePOIMWxDTYa7BnHHlqUKWYlxIkkTTJnfYaZ9AcZx20qaqlDwwLrMHfvAD9B9Th8/aHmaCUqLAHUlaQBqEakYbqANwpg7xjLePZia2wYCoxB3mSDG8YvipRJl2feN513rM4JhnJAa5GoyPYTb3xWzeZYkgzYiYJsBvYdSRj7ksvWZtQIJtICkgxMki8HlAgbbYOcT7OlV1d4Az+LQobUPIiBHzxoSCslWVWvJUrMSPFc+XzxJWLF3UgETqJImCRPIeeKRybq23MXqOvLa3T2wQz2TrpDssqReCQpgcgb++ALRY4Xm1CstlZTJZgCLG8ec325DF08SRadenTuayFHLMNrywECDfaSL4CZCmyEndWB1CJN5t5tHLrG+K4yWYLSnLbwiY/wCnCoTHx/2i1wmlKNJyoiSzchuY88PvDqhKqSLlQTHUgTjGKPCqxpuSaUjYMxkewWF58x8sP3C+3dLSpq0aqHSCdOlwPqG/04TQ07NAXbAriaYCJ+1Hhsf4r/8A6an/ALcUM3+0jJVGCUhWdmMD7vSPU6iDAF9sAxr4dxGktMK9RVI3DEDnbfyxnf7S+IZfMUmp08xSZgwJ0sGiDeYNvfAriH7RKqu4p000EwJMn12vfAEZ2nUBPdorFiWchhqJ6+IoBz5bnFJImUtaNm/Z7TAyNAiPFqa23idj0vbng9xX4DgR2Kq0/stBEqU2KU1DBGBgwJFj1wZ4oh0HEoo/OHa6g32jMNyFT6FV298CMjQk6iVgTYkTMdMOvaeh3lWqAdyIIv06YCDKaFI8JBmTsQNPL9MU0ZqfgqvlVYWZFAtqLfr/AFxY4Pkg2byyQCNRJjbwgt/DFTPKXhUE3BMSeXli32cI77xiqom5VRbzaxYctgcD+Br5Zer5OMxmVJiK7HYbMAw5eeIavDgb2n0j9MS5ph9qY0y7UyvxVAZJFyACAbDqORxZOCiZNp6FmnlTqAnmP+4TgrxrIKid4iqI3F736zt7YplYqqSQFFrn9+f4YM8cqjuCykMBB5EG4+eKS0yZN5RE6tmSxnTH1/W+OwZ4XRDUwdAuTPz5X2jHYijVzRvByrMIIF7GZwv8R4UO7OuwB31bEGxBmxthvo07WH64pZ6gV1hvhZZBgSDPrMT/AAwRhTKctC12hyS5jhlQTLpUECdiSP4MfpjMs3lw6ikukVaZbWebCAVII3tY8rY0jtJXFHKVdP4tBJIi6N+K9zBifIYx1napUZtRJ3J2tMemNnrRCG7swlRqjOihRo0gHygn2vPv8oMnmyGNBmJ7rUCOpB2kHaZn2jAPhOcrKStIuNZsASJPX2tfFns/mQlao1SbowN5OokGSeexOE6lVjTaPWVrDvHqGyvbRvMkQD+7MNJ/LG98Mb0w1UDk7Lt0aNvnhXzTTUAYfEQwA5CLfphv4LkWq1KCqQPu6bkxYDQhO3rGJmkiWj7X4BRqMyrW8KzIIiop2iAfW4JGJK/FFLq1AtrhiO7B1wrMC0C4W0+m+KnaZEFSpUWqCz1XIC6gVh2EGVHzB54dOw2UoLkPtlUAVGSoKtXmUDkEW8lHnbEMuNCdx/tbmM1lzRqFSqnWCyjUIjZveLzM8sL7U2FNarkx8KAEAsZsQQPhiY66YGxI91qMIKoaKPeaEUka7iRqYQSQN25XiMfDxE6tIpq1JdkixiQSomQCxtBtAnY4ALvCuJtTqF6TEgfEWIB9Im8m1pwap9octXEVFdXmGKLqW5iWGygTJi8Thc7pUWqwRdSimfxQrMQbEtBMQT5nywPOdqaiNRFzIW3rthptEuKkPubyVPwDvKbAA6dC6iY31DVqFpPzxcrVqLU18Cal8NmIdrfkktA6AADCn2SYtXn8i8zzNvn/AFw65pZRgLErY8wS0gg7iynbrjaKtWc3JLF4ti/xDhlSov3eqmATZRBP8fecfeH8CYKA/efECdbAm17CT+mDf2nQiaiXcgAATLMRMDUfU3NhgfkOPK7im5QVDyVpE9JgXxeEE9sy/byNOlpBdIQQqoJ5kaj9dsAOMwy6heGIZtIHwb7DzwcIwA7bUycvYxE/UYc+NKLoni5ZOatmfZ1QGbu7oxBFj9J9cWOEKmsklgwUkGSsGwm3yg2vj0RoRCynSRF5GoR+ExveZxa4NkytRjupQwYjmLEcj5frjkXdHoS9rZWNEF2WxiIPM2nkY+mLxosB4WEdCP4jFLPAJWLCRe8bbYmrZt4UAi/kP5YpNIiSbo7hOQJrICLEmSPIE4g4jmqtHMvTB1EEBQ1xcA2nzMemGLs6s1AT+FCx+X9cWchladXM5moyBvGkalBiEG07XnGE54XLxo1gsqiVMl2iFWm/eUAopi+kyWgSYGm3qTHnixlOOcPaNT1aZP5g0fNZGJMvk0OV8QAGhr7dcZwomB6f388Vxc2V/QuT8eKNZzPC0Kd7SqArEhiAwI6yP54VcnVcvq2vsqqR8iDg/lG7nhTgm9ap4ROw2NtxIQn3GAGXoDcgTjoOVas95qvUGx0jyAH9cfaNYQBImBzxBxCkBEAD0x6GWrD8jL5gzjOc1HcjWHG5aQC4lUJcrFpJFv3jiShScUypgKzSRFzKyGnzGL4yLO60xSE6W0iegJO4EYqUVDFQxZdAKEgT8JtMX2JxMZJ7Rq01phfhg00wo5Ty88diNXAsHp+7QflBx2NEzBq2foullmAsLemAma4yhkBKlUEiGpofD7sRKx0nDJ8/U4V8/lzTqlFO9wAuwO158jfyxSSbNhT/AGi0AuVraJMrN73kbecTvjO67FcpCIqKfCSbk9Tt4f1541DtopGWqtDMUTVBFt+bTttjInr1KitSPhsDz2HLnvA2HLpOK/gFjhFTug1Qso0r1EsGuAvnqC/I9MeM7oeoKgBIcSwU7MQAFuOXpitlMk4o+PwrUZfWACZ0gzBnpywZ7NuO5qIo1ODqEW6TqPQDr1PXCAF5ng9VKgFidOuzWUdCDGxth+7DVUYUHaQFy6qGjwq3eMg1GbWXmI+koP2yoUqVahJgrBsJ+IR6X5f7s3Bc8+VSg9IyDTZXVwIb7xyysOktjOQMn7adn3o1DUWWpMZnkCTMDynBChmC3Z3MqhvSeD/lNVHPtpLfI49Z2imYTvcvOkFTVokyyaTMx+NPPcex0k+EPTNbOZZaYXLuIrRa7DST5Azy6E4kpbMiNctpUkwCYjlJv77Ycs5xijXA+6RFQIBpOmET4zbxM2n7tRBPjnlhd7SdnquQqhKt1JJRx+JRHyN/1wJr1JVfImfeD/PAhhnOZ4tcWFQWQDfUQdTD8zG/yGBneQbD+/44kfMkuWBvBgi0Ta3Sxt0x5DqSZMW8NunXAAe7Fv8A8QRcQhLXtuLH3M40A1PFHT/0hf8A3HCP+z+l46z7/Cv6k/wwxvxAjN06f4XpFvdnJH+kLjo43SRw88cpP6RX7S50p3pA8S0fB1BZiGI6wNB9hjOcihapTCTrLCPWdx7xjVeLZFal25Ax8tvQ8xhd7P5GmmcrBUjQ0LYmBpBMHYGSMTOLzK4eRLjf0OGAna4E5Zo6/wADgzqx474qQy7gn/tIx0z9rOPi96/pj1KqWXSxYgbDePTBrs8DrYA6h3Z2PQjFarUpl2DqR4j4l9f75HBLJZUUUZpJ7y+1wijUfmY+WOH7PVe9AzjNXxsL2tHLYXxVGc+GbBb9fbEHEGJqNJvaY9BiNKRgnTI6/wB2wmUloeuAVPjIP/hlfn/tifs7mFWtmFJElkgT+7Fhzwt8IzMsoI20jfHipw775r2Vgb7nna0b4icMotfIQeMkWK/Hn0LTWFVZi92IO/kJ/gcAq9O4IHMWH9MeEq3mBfy/TpixRUMfDIPQm3zw4xUeim2xt4nnGalRQxpRbR6KL/L6nEKjfEPFGKosbhcUGzjgU9LHxAzMHaOvS+N26ZyKLa0XM8Z0jBx0jC+CxdATPiX9cNDLjz/zHtHZ+MtMi4PWWnVqVHAIp5eowPQysb/3fCTWzNRKrsk+E62BEidifLcjDXnc0qB1t4kAbyGpmI35qse/PAzIUPvSDv3Sk+rMxOLUv18aElnNlKn2pUjxUr+R/pj5iLiXCg9V4IWCBA/yg9PPH3Gy5bVkvhVn6nfLR1jnJxU4pRDIrLHhMEnof6x9cEK4kRO+KVOoASrbNYjGyExK7Y0zUyddVI+Ajff6YwdKppVwTJIYFom/TbfefPG59uSaWXzIY3UG8cpEE9ZBHzxg3dO7M3iI3LHncDfbfDvWgCPEuJo5XQpGnVqJjxSZXn5tve+IKfFqiU+7RtIMkxF59sU6GXLEAD4iALjckAfUjFviHDTSCaiIafUEbjqRcX/S2E2xhE5bTQTUPCXBAMgnwmZtttzwUXM95RQ7w7j2CUoHsZGA3FuJPUVVII0gaQAPefa+LHBq4alp5q3/AHKL/NThyqqJfQc4BmDTrBl30nnHrcbYc87ndSl1ZQGUKx0gEETHedRvDj38kbhY++TzJHzBGHHO5Mogddj4WHUCL4yCPRT43TBoUdQBLMwabzZr+fr6YTeL8BW9SnYfiTl6iNvP3wzce4cabKVLd2hO7ki4j4eR2v64hpAkwN8BEnTsQ6uVYTaIsRIJG3IXiee2IWHkcHONZYh2AWFG07+Egnlb4jYcvTAxsu5YAiAWCk2+I8rehwGqdqxw7A0GWjqizGox9gFUfOThpzSLr0lbwArRyAFp5GcDeDnRT0AWUL8tQnBSs0k47eNUjy+Wdysjqi3tzwP4aqy5Xdmlj1PX5QMXmM4Tczna+RqQ0VKTmRIj/pP4SB+E2O84U9NMONZRcV2OJOIqrbev8DiPKZpatNaifCwkf18xtipx5v8Ah6sGDp3GKl7WTxqpr+iPRqKmbDVEDKKx8JEh/EbEHkefLDz2cpJmcxWrNTU0knwRCzNhGxUXgeuM9yhOsN+EcvMxb++mHrsCzh8yHbemDpMk2MWvAAkcukReeA9cS+PUx9oq6UVBrMKggATsB0xVQ2iT6csXeNyK9UkGNRg8sVqFPWyrMamAnfcx74QFjIRrXb4h+oxcz+Y0VGO8gfxw7v2PdacIKLIps7GCRyLCLH/LhDz3DR3jKKhYKxBJkkwYm979MV4E16kwNmiGMosdentz+eI+8jywQZaQgKYba55jeQcUszQYCSAy9VII+YNvQ4VjGPjbfdj/ACj+GArV5WmF3E7jrGCvH6gCLO2kWHqMLPeEzB0jlJ/kMXPsy4loaMk+qpTgg+KbeVz+mGNqvXCDw2uV0wYIJj3wZpcYYfEAccnPxSm7R0cTUVRNmgHqsPzOq+wEn6SPfElfOpSr1Sx3VFAG9tR+V8Uctm/vtRsL/MgfwGBXFswGrVWF9gPYDDlDKWL6oIvFWvktZnPHW7KshzNxtYD+GOwMSuQN/wBcfca/rj8E5M/X+ZrBRJtgBnc6xlqSahy1EAepvqJ9sdjsbrozYldtxm3yOcqV2pldCqgpyDGrnO9zvjOHZxlPDCLGnwi5BF5Pn0HTHY7FJdhZW4HRUtB8QNNjaxgb3I3gHHnL59sx3lOI1SwvZRzEbmTz6nbp2OwX0MINwhTSJqNrqAjSJYCAA2m0RqAieXtillQBVr6LKHELcwPFAmcdjsLkQvBaq1tLcyCLiY9x0YdcOeT4lVq5fxMCiQAY8RkAybAXM+ePmOxmlYkz72gzyyKII71gHUMCRAPO0cjgTQPieWYECGSbCBf1BH9747HYuJjyvdA3iWcouaVIEa0q+IaTEGFAPK4C7Tj3nqaDSPhiqGEDmD6Y7HYllpVoO5NjD/5P5YIUmlRzsL47HY6oHBPo4NiLN0UqKUdQyncHHY7GhkR0KK01CINKqIAHLFHjD6qdWmt20A/9R0i/rOOx2I5HUTbiVy2JVNu65eJeR2k7T6b4N0u1KoyNTpqGKsrKC0XG9+Ugc+XrjsdjhPVBGazWpix3YyRGKuSp/fU4t94v/cMdjsAG61HP2Y4wTitNjXqGJlzeRe+Ox2H4EiYd4AdJhk3jodvWIjFrhoRgKjSW5kWHpAiffHY7CsGrPHHcwKgUjod/JoOAoTHY7DbFFUqJqNPni9TWTEjbHY7EFEX2pYKwZDsf4AfTES0dUzabn2x9x2LF0fcqtODqmZ+mOx2Oxm+y0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6" name="Дата 5"/>
          <p:cNvSpPr>
            <a:spLocks noGrp="1"/>
          </p:cNvSpPr>
          <p:nvPr>
            <p:ph type="dt" sz="half" idx="10"/>
          </p:nvPr>
        </p:nvSpPr>
        <p:spPr/>
        <p:txBody>
          <a:bodyPr/>
          <a:lstStyle/>
          <a:p>
            <a:pPr>
              <a:defRPr/>
            </a:pPr>
            <a:fld id="{7EA135A9-097C-4EBA-87C0-3050FBCD6F87}" type="datetime9">
              <a:rPr lang="ru-RU"/>
              <a:pPr>
                <a:defRPr/>
              </a:pPr>
              <a:t>17.02.2015 13:48:24</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z-Cyrl-UZ" sz="3200" b="1" dirty="0" smtClean="0"/>
              <a:t/>
            </a:r>
            <a:br>
              <a:rPr lang="uz-Cyrl-UZ" sz="3200" b="1" dirty="0" smtClean="0"/>
            </a:br>
            <a:r>
              <a:rPr lang="uz-Cyrl-UZ" sz="3200" b="1" dirty="0" smtClean="0"/>
              <a:t/>
            </a:r>
            <a:br>
              <a:rPr lang="uz-Cyrl-UZ" sz="3200" b="1" dirty="0" smtClean="0"/>
            </a:br>
            <a:r>
              <a:rPr lang="uz-Cyrl-UZ" sz="3200" dirty="0" smtClean="0"/>
              <a:t>Ishlab chiqarishni modernizatsiyalashni amalga oshirishning asosiy yo’nalishlari va vositalari</a:t>
            </a:r>
            <a:r>
              <a:rPr lang="ru-RU" sz="3200" dirty="0" smtClean="0"/>
              <a:t/>
            </a:r>
            <a:br>
              <a:rPr lang="ru-RU" sz="3200" dirty="0" smtClean="0"/>
            </a:b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lstStyle/>
          <a:p>
            <a:pPr>
              <a:buNone/>
            </a:pPr>
            <a:endParaRPr lang="ru-RU" dirty="0" smtClean="0"/>
          </a:p>
          <a:p>
            <a:pPr>
              <a:buNone/>
            </a:pPr>
            <a:endParaRPr lang="ru-RU" sz="1600" b="1" dirty="0">
              <a:solidFill>
                <a:srgbClr val="3D1EF4"/>
              </a:solidFill>
              <a:latin typeface="Times New Roman" pitchFamily="18" charset="0"/>
              <a:cs typeface="Times New Roman" pitchFamily="18" charset="0"/>
            </a:endParaRPr>
          </a:p>
        </p:txBody>
      </p:sp>
      <p:sp>
        <p:nvSpPr>
          <p:cNvPr id="11" name="Скругленный прямоугольник 10"/>
          <p:cNvSpPr/>
          <p:nvPr/>
        </p:nvSpPr>
        <p:spPr>
          <a:xfrm>
            <a:off x="142844" y="2143116"/>
            <a:ext cx="2286016"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z-Cyrl-UZ" sz="1600" dirty="0" smtClean="0">
              <a:solidFill>
                <a:srgbClr val="3D1EF4"/>
              </a:solidFill>
              <a:latin typeface="Times New Roman" pitchFamily="18" charset="0"/>
              <a:cs typeface="Times New Roman" pitchFamily="18" charset="0"/>
            </a:endParaRPr>
          </a:p>
          <a:p>
            <a:endParaRPr lang="uz-Cyrl-UZ" sz="1600" dirty="0" smtClean="0">
              <a:solidFill>
                <a:srgbClr val="3D1EF4"/>
              </a:solidFill>
              <a:latin typeface="Times New Roman" pitchFamily="18" charset="0"/>
              <a:cs typeface="Times New Roman" pitchFamily="18" charset="0"/>
            </a:endParaRPr>
          </a:p>
          <a:p>
            <a:pPr algn="ctr"/>
            <a:r>
              <a:rPr lang="uz-Cyrl-UZ" sz="1600" b="1" dirty="0" smtClean="0">
                <a:solidFill>
                  <a:srgbClr val="3D1EF4"/>
                </a:solidFill>
                <a:latin typeface="Times New Roman" pitchFamily="18" charset="0"/>
                <a:cs typeface="Times New Roman" pitchFamily="18" charset="0"/>
              </a:rPr>
              <a:t>Eskirgan asbob-uskunalarni foydalanishdan chiqarish</a:t>
            </a:r>
            <a:endParaRPr lang="ru-RU" sz="1600" b="1" dirty="0" smtClean="0">
              <a:solidFill>
                <a:srgbClr val="3D1EF4"/>
              </a:solidFill>
              <a:latin typeface="Times New Roman" pitchFamily="18" charset="0"/>
              <a:cs typeface="Times New Roman" pitchFamily="18" charset="0"/>
            </a:endParaRPr>
          </a:p>
          <a:p>
            <a:r>
              <a:rPr lang="en-US" sz="1600" dirty="0" smtClean="0">
                <a:solidFill>
                  <a:srgbClr val="3D1EF4"/>
                </a:solidFill>
                <a:latin typeface="Times New Roman" pitchFamily="18" charset="0"/>
                <a:cs typeface="Times New Roman" pitchFamily="18" charset="0"/>
              </a:rPr>
              <a:t> </a:t>
            </a:r>
            <a:endParaRPr lang="ru-RU" sz="1600" dirty="0" smtClean="0">
              <a:solidFill>
                <a:srgbClr val="3D1EF4"/>
              </a:solidFill>
              <a:latin typeface="Times New Roman" pitchFamily="18" charset="0"/>
              <a:cs typeface="Times New Roman" pitchFamily="18" charset="0"/>
            </a:endParaRPr>
          </a:p>
          <a:p>
            <a:pPr algn="ctr"/>
            <a:endParaRPr lang="ru-RU" sz="1600" dirty="0">
              <a:solidFill>
                <a:srgbClr val="3D1EF4"/>
              </a:solidFill>
              <a:latin typeface="Times New Roman" pitchFamily="18" charset="0"/>
              <a:cs typeface="Times New Roman" pitchFamily="18" charset="0"/>
            </a:endParaRPr>
          </a:p>
        </p:txBody>
      </p:sp>
      <p:sp>
        <p:nvSpPr>
          <p:cNvPr id="15" name="Скругленный прямоугольник 14"/>
          <p:cNvSpPr/>
          <p:nvPr/>
        </p:nvSpPr>
        <p:spPr>
          <a:xfrm>
            <a:off x="2786050" y="1571612"/>
            <a:ext cx="2786082" cy="92869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sz="1600" b="1" dirty="0" smtClean="0">
              <a:solidFill>
                <a:srgbClr val="3D1EF4"/>
              </a:solidFill>
              <a:latin typeface="Times New Roman" pitchFamily="18" charset="0"/>
              <a:cs typeface="Times New Roman" pitchFamily="18" charset="0"/>
            </a:endParaRPr>
          </a:p>
          <a:p>
            <a:pPr algn="ctr"/>
            <a:r>
              <a:rPr lang="uz-Cyrl-UZ" sz="1600" b="1" dirty="0" smtClean="0">
                <a:solidFill>
                  <a:srgbClr val="3D1EF4"/>
                </a:solidFill>
                <a:latin typeface="Times New Roman" pitchFamily="18" charset="0"/>
                <a:cs typeface="Times New Roman" pitchFamily="18" charset="0"/>
              </a:rPr>
              <a:t>Ishlab chiqarilayotgan mahsulot assortimentini kengaytirish</a:t>
            </a:r>
            <a:endParaRPr lang="ru-RU" sz="1600" b="1" dirty="0" smtClean="0">
              <a:solidFill>
                <a:srgbClr val="3D1EF4"/>
              </a:solidFill>
              <a:latin typeface="Times New Roman" pitchFamily="18" charset="0"/>
              <a:cs typeface="Times New Roman" pitchFamily="18" charset="0"/>
            </a:endParaRPr>
          </a:p>
          <a:p>
            <a:pPr algn="ctr"/>
            <a:endParaRPr lang="ru-RU" b="1" dirty="0">
              <a:solidFill>
                <a:srgbClr val="3D1EF4"/>
              </a:solidFill>
            </a:endParaRPr>
          </a:p>
        </p:txBody>
      </p:sp>
      <p:sp>
        <p:nvSpPr>
          <p:cNvPr id="17" name="Скругленный прямоугольник 16"/>
          <p:cNvSpPr/>
          <p:nvPr/>
        </p:nvSpPr>
        <p:spPr>
          <a:xfrm>
            <a:off x="214282" y="4214818"/>
            <a:ext cx="2357454"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rgbClr val="3D1EF4"/>
                </a:solidFill>
                <a:latin typeface="Times New Roman" pitchFamily="18" charset="0"/>
                <a:cs typeface="Times New Roman" pitchFamily="18" charset="0"/>
              </a:rPr>
              <a:t>CHiqitsiz va ekologik sof texnologiyalarni joriy etish</a:t>
            </a:r>
            <a:endParaRPr lang="ru-RU" sz="1600" b="1" dirty="0" smtClean="0">
              <a:solidFill>
                <a:srgbClr val="3D1EF4"/>
              </a:solidFill>
              <a:latin typeface="Times New Roman" pitchFamily="18" charset="0"/>
              <a:cs typeface="Times New Roman" pitchFamily="18" charset="0"/>
            </a:endParaRPr>
          </a:p>
        </p:txBody>
      </p:sp>
      <p:sp>
        <p:nvSpPr>
          <p:cNvPr id="18" name="Скругленный прямоугольник 17"/>
          <p:cNvSpPr/>
          <p:nvPr/>
        </p:nvSpPr>
        <p:spPr>
          <a:xfrm>
            <a:off x="2000232" y="5643578"/>
            <a:ext cx="2857520"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rgbClr val="3D1EF4"/>
                </a:solidFill>
                <a:latin typeface="Times New Roman" pitchFamily="18" charset="0"/>
                <a:cs typeface="Times New Roman" pitchFamily="18" charset="0"/>
              </a:rPr>
              <a:t>Sifatni boshqarish va sertifikatlash tizimini joriy etish</a:t>
            </a:r>
            <a:endParaRPr lang="ru-RU" sz="1600" b="1" dirty="0" smtClean="0">
              <a:solidFill>
                <a:srgbClr val="3D1EF4"/>
              </a:solidFill>
              <a:latin typeface="Times New Roman" pitchFamily="18" charset="0"/>
              <a:cs typeface="Times New Roman" pitchFamily="18" charset="0"/>
            </a:endParaRPr>
          </a:p>
        </p:txBody>
      </p:sp>
      <p:sp>
        <p:nvSpPr>
          <p:cNvPr id="19" name="Скругленный прямоугольник 18"/>
          <p:cNvSpPr/>
          <p:nvPr/>
        </p:nvSpPr>
        <p:spPr>
          <a:xfrm>
            <a:off x="5643570" y="5643578"/>
            <a:ext cx="2857520"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1600" b="1" dirty="0" smtClean="0">
                <a:solidFill>
                  <a:srgbClr val="3D1EF4"/>
                </a:solidFill>
                <a:latin typeface="Times New Roman" pitchFamily="18" charset="0"/>
                <a:cs typeface="Times New Roman" pitchFamily="18" charset="0"/>
              </a:rPr>
              <a:t>Ishlab chiqarish xarajatlarini pasaytirish va resurslarni tejash</a:t>
            </a:r>
            <a:endParaRPr lang="ru-RU" sz="1600" b="1" dirty="0" smtClean="0">
              <a:solidFill>
                <a:srgbClr val="3D1EF4"/>
              </a:solidFill>
              <a:latin typeface="Times New Roman" pitchFamily="18" charset="0"/>
              <a:cs typeface="Times New Roman" pitchFamily="18" charset="0"/>
            </a:endParaRPr>
          </a:p>
        </p:txBody>
      </p:sp>
      <p:sp>
        <p:nvSpPr>
          <p:cNvPr id="20" name="Скругленный прямоугольник 19"/>
          <p:cNvSpPr/>
          <p:nvPr/>
        </p:nvSpPr>
        <p:spPr>
          <a:xfrm>
            <a:off x="6357950" y="3786190"/>
            <a:ext cx="2571768"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sz="1600" b="1" dirty="0" smtClean="0">
              <a:solidFill>
                <a:srgbClr val="3D1EF4"/>
              </a:solidFill>
              <a:latin typeface="Times New Roman" pitchFamily="18" charset="0"/>
              <a:cs typeface="Times New Roman" pitchFamily="18" charset="0"/>
            </a:endParaRPr>
          </a:p>
          <a:p>
            <a:pPr algn="ctr"/>
            <a:r>
              <a:rPr lang="uz-Cyrl-UZ" sz="1600" b="1" dirty="0" smtClean="0">
                <a:solidFill>
                  <a:srgbClr val="3D1EF4"/>
                </a:solidFill>
                <a:latin typeface="Times New Roman" pitchFamily="18" charset="0"/>
                <a:cs typeface="Times New Roman" pitchFamily="18" charset="0"/>
              </a:rPr>
              <a:t>Mahalliy resurslar bazasida innovatsion texnologiyalarni ishlab chiqarishga joriy etish</a:t>
            </a:r>
            <a:endParaRPr lang="ru-RU" sz="1600" b="1" dirty="0" smtClean="0">
              <a:solidFill>
                <a:srgbClr val="3D1EF4"/>
              </a:solidFill>
              <a:latin typeface="Times New Roman" pitchFamily="18" charset="0"/>
              <a:cs typeface="Times New Roman" pitchFamily="18" charset="0"/>
            </a:endParaRPr>
          </a:p>
          <a:p>
            <a:pPr algn="ctr"/>
            <a:endParaRPr lang="ru-RU" dirty="0"/>
          </a:p>
        </p:txBody>
      </p:sp>
      <p:sp>
        <p:nvSpPr>
          <p:cNvPr id="22" name="Скругленный прямоугольник 21"/>
          <p:cNvSpPr/>
          <p:nvPr/>
        </p:nvSpPr>
        <p:spPr>
          <a:xfrm>
            <a:off x="6000760" y="1785926"/>
            <a:ext cx="2857520" cy="107157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z-Cyrl-UZ" sz="1600" b="1" dirty="0" smtClean="0">
              <a:solidFill>
                <a:srgbClr val="3D1EF4"/>
              </a:solidFill>
              <a:latin typeface="Times New Roman" pitchFamily="18" charset="0"/>
              <a:cs typeface="Times New Roman" pitchFamily="18" charset="0"/>
            </a:endParaRPr>
          </a:p>
          <a:p>
            <a:pPr algn="ctr"/>
            <a:r>
              <a:rPr lang="uz-Cyrl-UZ" sz="1600" b="1" dirty="0" smtClean="0">
                <a:solidFill>
                  <a:srgbClr val="3D1EF4"/>
                </a:solidFill>
                <a:latin typeface="Times New Roman" pitchFamily="18" charset="0"/>
                <a:cs typeface="Times New Roman" pitchFamily="18" charset="0"/>
              </a:rPr>
              <a:t>Ishlab chiqarishni zamonaviy texnika va texnologiyalar bilan jihozlash</a:t>
            </a:r>
            <a:endParaRPr lang="ru-RU" sz="1600" b="1" dirty="0" smtClean="0">
              <a:solidFill>
                <a:srgbClr val="3D1EF4"/>
              </a:solidFill>
              <a:latin typeface="Times New Roman" pitchFamily="18" charset="0"/>
              <a:cs typeface="Times New Roman" pitchFamily="18" charset="0"/>
            </a:endParaRPr>
          </a:p>
          <a:p>
            <a:pPr algn="ctr"/>
            <a:endParaRPr lang="ru-RU" dirty="0">
              <a:solidFill>
                <a:srgbClr val="3D1EF4"/>
              </a:solidFill>
              <a:latin typeface="Times New Roman" pitchFamily="18" charset="0"/>
              <a:cs typeface="Times New Roman" pitchFamily="18" charset="0"/>
            </a:endParaRPr>
          </a:p>
        </p:txBody>
      </p:sp>
      <p:sp>
        <p:nvSpPr>
          <p:cNvPr id="23" name="Овал 22"/>
          <p:cNvSpPr/>
          <p:nvPr/>
        </p:nvSpPr>
        <p:spPr>
          <a:xfrm>
            <a:off x="2571736" y="3000372"/>
            <a:ext cx="3643338" cy="1928826"/>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2800" b="1" dirty="0" err="1" smtClean="0">
                <a:solidFill>
                  <a:srgbClr val="3D1EF4"/>
                </a:solidFill>
                <a:latin typeface="Times New Roman" pitchFamily="18" charset="0"/>
                <a:ea typeface="Times New Roman" pitchFamily="18" charset="0"/>
                <a:cs typeface="Times New Roman" pitchFamily="18" charset="0"/>
              </a:rPr>
              <a:t>Ishlab</a:t>
            </a:r>
            <a:r>
              <a:rPr lang="ru-RU" sz="2800" b="1" dirty="0" smtClean="0">
                <a:solidFill>
                  <a:srgbClr val="3D1EF4"/>
                </a:solidFill>
                <a:latin typeface="Times New Roman" pitchFamily="18" charset="0"/>
                <a:ea typeface="Times New Roman" pitchFamily="18" charset="0"/>
                <a:cs typeface="Times New Roman" pitchFamily="18" charset="0"/>
              </a:rPr>
              <a:t> </a:t>
            </a:r>
            <a:endParaRPr lang="ru-RU" sz="1400" dirty="0" smtClean="0">
              <a:solidFill>
                <a:srgbClr val="3D1EF4"/>
              </a:solidFill>
              <a:latin typeface="Times New Roman" pitchFamily="18" charset="0"/>
              <a:cs typeface="Times New Roman" pitchFamily="18" charset="0"/>
            </a:endParaRPr>
          </a:p>
          <a:p>
            <a:pPr lvl="0" algn="ctr" eaLnBrk="0" fontAlgn="base" hangingPunct="0">
              <a:spcBef>
                <a:spcPct val="0"/>
              </a:spcBef>
              <a:spcAft>
                <a:spcPct val="0"/>
              </a:spcAft>
            </a:pPr>
            <a:r>
              <a:rPr lang="ru-RU" sz="2800" b="1" dirty="0" err="1" smtClean="0">
                <a:solidFill>
                  <a:srgbClr val="3D1EF4"/>
                </a:solidFill>
                <a:latin typeface="Times New Roman" pitchFamily="18" charset="0"/>
                <a:ea typeface="Times New Roman" pitchFamily="18" charset="0"/>
                <a:cs typeface="Times New Roman" pitchFamily="18" charset="0"/>
              </a:rPr>
              <a:t>chiqarishni</a:t>
            </a:r>
            <a:r>
              <a:rPr lang="ru-RU" sz="2800" b="1" dirty="0" smtClean="0">
                <a:solidFill>
                  <a:srgbClr val="3D1EF4"/>
                </a:solidFill>
                <a:latin typeface="Times New Roman" pitchFamily="18" charset="0"/>
                <a:ea typeface="Times New Roman" pitchFamily="18" charset="0"/>
                <a:cs typeface="Times New Roman" pitchFamily="18" charset="0"/>
              </a:rPr>
              <a:t> </a:t>
            </a:r>
            <a:r>
              <a:rPr lang="ru-RU" sz="2800" b="1" dirty="0" err="1" smtClean="0">
                <a:solidFill>
                  <a:srgbClr val="3D1EF4"/>
                </a:solidFill>
                <a:latin typeface="Times New Roman" pitchFamily="18" charset="0"/>
                <a:ea typeface="Times New Roman" pitchFamily="18" charset="0"/>
                <a:cs typeface="Times New Roman" pitchFamily="18" charset="0"/>
              </a:rPr>
              <a:t>moderniza-tsiyalash</a:t>
            </a:r>
            <a:endParaRPr lang="ru-RU" sz="4000" dirty="0" smtClean="0">
              <a:solidFill>
                <a:srgbClr val="3D1EF4"/>
              </a:solidFill>
              <a:latin typeface="Times New Roman" pitchFamily="18" charset="0"/>
              <a:cs typeface="Times New Roman" pitchFamily="18" charset="0"/>
            </a:endParaRPr>
          </a:p>
          <a:p>
            <a:pPr algn="ctr"/>
            <a:endParaRPr lang="ru-RU" dirty="0"/>
          </a:p>
        </p:txBody>
      </p:sp>
      <p:sp>
        <p:nvSpPr>
          <p:cNvPr id="25" name="Стрелка вниз 24"/>
          <p:cNvSpPr/>
          <p:nvPr/>
        </p:nvSpPr>
        <p:spPr>
          <a:xfrm>
            <a:off x="4214810" y="2500306"/>
            <a:ext cx="71438" cy="50006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cxnSp>
        <p:nvCxnSpPr>
          <p:cNvPr id="35" name="Прямая со стрелкой 34"/>
          <p:cNvCxnSpPr>
            <a:stCxn id="22" idx="2"/>
          </p:cNvCxnSpPr>
          <p:nvPr/>
        </p:nvCxnSpPr>
        <p:spPr>
          <a:xfrm rot="5400000">
            <a:off x="6393669" y="2464587"/>
            <a:ext cx="642942"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20" idx="1"/>
          </p:cNvCxnSpPr>
          <p:nvPr/>
        </p:nvCxnSpPr>
        <p:spPr>
          <a:xfrm rot="10800000" flipV="1">
            <a:off x="6000760" y="4321974"/>
            <a:ext cx="35719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23" idx="5"/>
          </p:cNvCxnSpPr>
          <p:nvPr/>
        </p:nvCxnSpPr>
        <p:spPr>
          <a:xfrm rot="16200000" flipV="1">
            <a:off x="5235558" y="5092689"/>
            <a:ext cx="996850" cy="104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18" idx="0"/>
          </p:cNvCxnSpPr>
          <p:nvPr/>
        </p:nvCxnSpPr>
        <p:spPr>
          <a:xfrm rot="5400000" flipH="1" flipV="1">
            <a:off x="3143240" y="5072074"/>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17" idx="0"/>
          </p:cNvCxnSpPr>
          <p:nvPr/>
        </p:nvCxnSpPr>
        <p:spPr>
          <a:xfrm rot="5400000" flipH="1" flipV="1">
            <a:off x="1768058" y="3339703"/>
            <a:ext cx="500066" cy="125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stCxn id="11" idx="3"/>
          </p:cNvCxnSpPr>
          <p:nvPr/>
        </p:nvCxnSpPr>
        <p:spPr>
          <a:xfrm>
            <a:off x="2428860" y="2678901"/>
            <a:ext cx="785818" cy="535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142852"/>
            <a:ext cx="8715436" cy="1285884"/>
          </a:xfrm>
          <a:prstGeom prst="rect">
            <a:avLst/>
          </a:prstGeom>
          <a:solidFill>
            <a:schemeClr val="accent1">
              <a:lumMod val="60000"/>
              <a:lumOff val="4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i="1" dirty="0">
              <a:solidFill>
                <a:srgbClr val="002060"/>
              </a:solidFill>
              <a:effectLst>
                <a:glow rad="63500">
                  <a:schemeClr val="accent1">
                    <a:satMod val="175000"/>
                    <a:alpha val="40000"/>
                  </a:schemeClr>
                </a:glow>
              </a:effectLst>
            </a:endParaRPr>
          </a:p>
          <a:p>
            <a:pPr>
              <a:defRPr/>
            </a:pPr>
            <a:r>
              <a:rPr lang="ru-RU" sz="2800" i="1" dirty="0" err="1">
                <a:solidFill>
                  <a:srgbClr val="002060"/>
                </a:solidFill>
                <a:effectLst>
                  <a:glow rad="63500">
                    <a:schemeClr val="accent1">
                      <a:satMod val="175000"/>
                      <a:alpha val="40000"/>
                    </a:schemeClr>
                  </a:glow>
                </a:effectLst>
              </a:rPr>
              <a:t>Фарзандларимиз</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биздан</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кўра</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билимли</a:t>
            </a:r>
            <a:r>
              <a:rPr lang="en-US"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кучли</a:t>
            </a:r>
            <a:r>
              <a:rPr lang="en-US"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доно</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ва</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албатта</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бахтли</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бўлишлари</a:t>
            </a:r>
            <a:r>
              <a:rPr lang="ru-RU" sz="2800" i="1" dirty="0">
                <a:solidFill>
                  <a:srgbClr val="002060"/>
                </a:solidFill>
                <a:effectLst>
                  <a:glow rad="63500">
                    <a:schemeClr val="accent1">
                      <a:satMod val="175000"/>
                      <a:alpha val="40000"/>
                    </a:schemeClr>
                  </a:glow>
                </a:effectLst>
              </a:rPr>
              <a:t> </a:t>
            </a:r>
            <a:r>
              <a:rPr lang="ru-RU" sz="2800" i="1" dirty="0" err="1">
                <a:solidFill>
                  <a:srgbClr val="002060"/>
                </a:solidFill>
                <a:effectLst>
                  <a:glow rad="63500">
                    <a:schemeClr val="accent1">
                      <a:satMod val="175000"/>
                      <a:alpha val="40000"/>
                    </a:schemeClr>
                  </a:glow>
                </a:effectLst>
              </a:rPr>
              <a:t>шарт</a:t>
            </a:r>
            <a:r>
              <a:rPr lang="en-US" sz="2800" i="1" dirty="0">
                <a:solidFill>
                  <a:srgbClr val="002060"/>
                </a:solidFill>
                <a:effectLst>
                  <a:glow rad="63500">
                    <a:schemeClr val="accent1">
                      <a:satMod val="175000"/>
                      <a:alpha val="40000"/>
                    </a:schemeClr>
                  </a:glow>
                </a:effectLst>
              </a:rPr>
              <a:t>.</a:t>
            </a:r>
            <a:endParaRPr lang="ru-RU" sz="2800" dirty="0">
              <a:solidFill>
                <a:srgbClr val="002060"/>
              </a:solidFill>
              <a:effectLst>
                <a:glow rad="63500">
                  <a:schemeClr val="accent1">
                    <a:satMod val="175000"/>
                    <a:alpha val="40000"/>
                  </a:schemeClr>
                </a:glow>
              </a:effectLst>
            </a:endParaRPr>
          </a:p>
          <a:p>
            <a:pPr>
              <a:defRPr/>
            </a:pPr>
            <a:r>
              <a:rPr lang="ru-RU" sz="2000" i="1" dirty="0">
                <a:solidFill>
                  <a:srgbClr val="002060"/>
                </a:solidFill>
                <a:effectLst>
                  <a:glow rad="228600">
                    <a:schemeClr val="accent1">
                      <a:satMod val="175000"/>
                      <a:alpha val="40000"/>
                    </a:schemeClr>
                  </a:glow>
                </a:effectLst>
              </a:rPr>
              <a:t>                                                                 </a:t>
            </a:r>
            <a:r>
              <a:rPr lang="en-US" sz="2000" i="1" dirty="0">
                <a:solidFill>
                  <a:srgbClr val="002060"/>
                </a:solidFill>
                <a:effectLst>
                  <a:glow rad="228600">
                    <a:schemeClr val="accent1">
                      <a:satMod val="175000"/>
                      <a:alpha val="40000"/>
                    </a:schemeClr>
                  </a:glow>
                </a:effectLst>
              </a:rPr>
              <a:t>                      </a:t>
            </a:r>
            <a:endParaRPr lang="ru-RU" sz="2800" dirty="0">
              <a:solidFill>
                <a:srgbClr val="002060"/>
              </a:solidFill>
              <a:effectLst>
                <a:glow rad="228600">
                  <a:schemeClr val="accent1">
                    <a:satMod val="175000"/>
                    <a:alpha val="40000"/>
                  </a:schemeClr>
                </a:glow>
              </a:effectLst>
            </a:endParaRPr>
          </a:p>
        </p:txBody>
      </p:sp>
      <p:pic>
        <p:nvPicPr>
          <p:cNvPr id="9" name="Picture 3" descr="C:\Users\Латыпов\Desktop\photo_president.jpg"/>
          <p:cNvPicPr>
            <a:picLocks noChangeAspect="1" noChangeArrowheads="1"/>
          </p:cNvPicPr>
          <p:nvPr/>
        </p:nvPicPr>
        <p:blipFill>
          <a:blip r:embed="rId2"/>
          <a:stretch>
            <a:fillRect/>
          </a:stretch>
        </p:blipFill>
        <p:spPr bwMode="auto">
          <a:xfrm>
            <a:off x="5419615" y="1471158"/>
            <a:ext cx="3253034" cy="3857857"/>
          </a:xfrm>
          <a:prstGeom prst="roundRect">
            <a:avLst>
              <a:gd name="adj" fmla="val 16667"/>
            </a:avLst>
          </a:prstGeom>
          <a:noFill/>
          <a:ln w="9525">
            <a:noFill/>
            <a:miter lim="800000"/>
            <a:headEnd/>
            <a:tailEnd/>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Прямоугольник 3"/>
          <p:cNvSpPr/>
          <p:nvPr/>
        </p:nvSpPr>
        <p:spPr>
          <a:xfrm>
            <a:off x="1020425" y="1627535"/>
            <a:ext cx="4124335" cy="3538717"/>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uz-Cyrl-UZ" sz="2000" dirty="0">
                <a:effectLst>
                  <a:glow rad="228600">
                    <a:schemeClr val="accent1">
                      <a:satMod val="175000"/>
                      <a:alpha val="40000"/>
                    </a:schemeClr>
                  </a:glow>
                </a:effectLst>
                <a:latin typeface="Times New Roman" pitchFamily="18" charset="0"/>
                <a:cs typeface="Times New Roman" pitchFamily="18" charset="0"/>
              </a:rPr>
              <a:t>Баркамол ва соғлом авлодни тарбиялаш, миллий қадриятларимизни ва миллий истиқлол мафкурасини ёш авлод қалбига сингдириш, уларни  ватанпарварлик, инсонпарварлик, эл юртга садоқат руҳида тарбиялаш бўйича қўйилган вазифалардан келиб чиқиб талабалар ўртасида кенг жамоатчилик ишлари олиб бормоқда.</a:t>
            </a:r>
            <a:endParaRPr lang="ru-RU" sz="2000" dirty="0">
              <a:effectLst>
                <a:glow rad="228600">
                  <a:schemeClr val="accent1">
                    <a:satMod val="175000"/>
                    <a:alpha val="40000"/>
                  </a:schemeClr>
                </a:glow>
              </a:effectLst>
              <a:latin typeface="Times New Roman" pitchFamily="18" charset="0"/>
              <a:cs typeface="Times New Roman" pitchFamily="18" charset="0"/>
            </a:endParaRPr>
          </a:p>
        </p:txBody>
      </p:sp>
      <p:sp>
        <p:nvSpPr>
          <p:cNvPr id="12295" name="Rectangle 7"/>
          <p:cNvSpPr>
            <a:spLocks noGrp="1" noChangeArrowheads="1"/>
          </p:cNvSpPr>
          <p:nvPr>
            <p:ph type="title"/>
          </p:nvPr>
        </p:nvSpPr>
        <p:spPr>
          <a:xfrm>
            <a:off x="1116013" y="5373688"/>
            <a:ext cx="7559675" cy="1150937"/>
          </a:xfrm>
        </p:spPr>
        <p:txBody>
          <a:bodyPr rtlCol="0">
            <a:normAutofit fontScale="90000"/>
          </a:bodyPr>
          <a:lstStyle/>
          <a:p>
            <a:pPr eaLnBrk="1" fontAlgn="auto" hangingPunct="1">
              <a:spcAft>
                <a:spcPts val="0"/>
              </a:spcAft>
              <a:defRPr/>
            </a:pPr>
            <a:r>
              <a:rPr lang="en-US" sz="2000" dirty="0"/>
              <a:t>	</a:t>
            </a:r>
            <a:r>
              <a:rPr lang="en-US" sz="2000" dirty="0" err="1">
                <a:solidFill>
                  <a:srgbClr val="000099"/>
                </a:solidFill>
              </a:rPr>
              <a:t>Биз</a:t>
            </a:r>
            <a:r>
              <a:rPr lang="en-US" sz="2000" dirty="0">
                <a:solidFill>
                  <a:srgbClr val="000099"/>
                </a:solidFill>
              </a:rPr>
              <a:t> </a:t>
            </a:r>
            <a:r>
              <a:rPr lang="en-US" sz="2000" dirty="0" err="1">
                <a:solidFill>
                  <a:srgbClr val="000099"/>
                </a:solidFill>
              </a:rPr>
              <a:t>тезкор</a:t>
            </a:r>
            <a:r>
              <a:rPr lang="en-US" sz="2000" dirty="0">
                <a:solidFill>
                  <a:srgbClr val="000099"/>
                </a:solidFill>
              </a:rPr>
              <a:t> </a:t>
            </a:r>
            <a:r>
              <a:rPr lang="en-US" sz="2000" dirty="0" err="1">
                <a:solidFill>
                  <a:srgbClr val="000099"/>
                </a:solidFill>
              </a:rPr>
              <a:t>техникавий</a:t>
            </a:r>
            <a:r>
              <a:rPr lang="en-US" sz="2000" dirty="0">
                <a:solidFill>
                  <a:srgbClr val="000099"/>
                </a:solidFill>
              </a:rPr>
              <a:t> </a:t>
            </a:r>
            <a:r>
              <a:rPr lang="en-US" sz="2000" dirty="0" err="1">
                <a:solidFill>
                  <a:srgbClr val="000099"/>
                </a:solidFill>
              </a:rPr>
              <a:t>тараққиёт</a:t>
            </a:r>
            <a:r>
              <a:rPr lang="en-US" sz="2000" dirty="0">
                <a:solidFill>
                  <a:srgbClr val="000099"/>
                </a:solidFill>
              </a:rPr>
              <a:t>, </a:t>
            </a:r>
            <a:r>
              <a:rPr lang="en-US" sz="2000" dirty="0" err="1">
                <a:solidFill>
                  <a:srgbClr val="000099"/>
                </a:solidFill>
              </a:rPr>
              <a:t>шиддат</a:t>
            </a:r>
            <a:r>
              <a:rPr lang="en-US" sz="2000" dirty="0">
                <a:solidFill>
                  <a:srgbClr val="000099"/>
                </a:solidFill>
              </a:rPr>
              <a:t> </a:t>
            </a:r>
            <a:r>
              <a:rPr lang="en-US" sz="2000" dirty="0" err="1">
                <a:solidFill>
                  <a:srgbClr val="000099"/>
                </a:solidFill>
              </a:rPr>
              <a:t>билан</a:t>
            </a:r>
            <a:r>
              <a:rPr lang="en-US" sz="2000" dirty="0">
                <a:solidFill>
                  <a:srgbClr val="000099"/>
                </a:solidFill>
              </a:rPr>
              <a:t> </a:t>
            </a:r>
            <a:r>
              <a:rPr lang="en-US" sz="2000" dirty="0" err="1">
                <a:solidFill>
                  <a:srgbClr val="000099"/>
                </a:solidFill>
              </a:rPr>
              <a:t>ривожланаётган</a:t>
            </a:r>
            <a:r>
              <a:rPr lang="en-US" sz="2000" dirty="0">
                <a:solidFill>
                  <a:srgbClr val="000099"/>
                </a:solidFill>
              </a:rPr>
              <a:t> </a:t>
            </a:r>
            <a:r>
              <a:rPr lang="en-US" sz="2000" dirty="0" err="1">
                <a:solidFill>
                  <a:srgbClr val="000099"/>
                </a:solidFill>
              </a:rPr>
              <a:t>ва</a:t>
            </a:r>
            <a:r>
              <a:rPr lang="en-US" sz="2000" dirty="0">
                <a:solidFill>
                  <a:srgbClr val="000099"/>
                </a:solidFill>
              </a:rPr>
              <a:t> </a:t>
            </a:r>
            <a:r>
              <a:rPr lang="en-US" sz="2000" dirty="0" err="1">
                <a:solidFill>
                  <a:srgbClr val="000099"/>
                </a:solidFill>
              </a:rPr>
              <a:t>мунтазам</a:t>
            </a:r>
            <a:r>
              <a:rPr lang="en-US" sz="2000" dirty="0">
                <a:solidFill>
                  <a:srgbClr val="000099"/>
                </a:solidFill>
              </a:rPr>
              <a:t> </a:t>
            </a:r>
            <a:r>
              <a:rPr lang="en-US" sz="2000" dirty="0" err="1">
                <a:solidFill>
                  <a:srgbClr val="000099"/>
                </a:solidFill>
              </a:rPr>
              <a:t>янгиланаётган</a:t>
            </a:r>
            <a:r>
              <a:rPr lang="en-US" sz="2000" dirty="0">
                <a:solidFill>
                  <a:srgbClr val="000099"/>
                </a:solidFill>
              </a:rPr>
              <a:t> </a:t>
            </a:r>
            <a:r>
              <a:rPr lang="en-US" sz="2000" dirty="0" err="1">
                <a:solidFill>
                  <a:srgbClr val="000099"/>
                </a:solidFill>
              </a:rPr>
              <a:t>замонавий</a:t>
            </a:r>
            <a:r>
              <a:rPr lang="en-US" sz="2000" dirty="0">
                <a:solidFill>
                  <a:srgbClr val="000099"/>
                </a:solidFill>
              </a:rPr>
              <a:t> </a:t>
            </a:r>
            <a:r>
              <a:rPr lang="en-US" sz="2000" dirty="0" err="1">
                <a:solidFill>
                  <a:srgbClr val="000099"/>
                </a:solidFill>
              </a:rPr>
              <a:t>юқори</a:t>
            </a:r>
            <a:r>
              <a:rPr lang="en-US" sz="2000" dirty="0">
                <a:solidFill>
                  <a:srgbClr val="000099"/>
                </a:solidFill>
              </a:rPr>
              <a:t> </a:t>
            </a:r>
            <a:r>
              <a:rPr lang="en-US" sz="2000" dirty="0" err="1">
                <a:solidFill>
                  <a:srgbClr val="000099"/>
                </a:solidFill>
              </a:rPr>
              <a:t>технологиялар</a:t>
            </a:r>
            <a:r>
              <a:rPr lang="en-US" sz="2000" dirty="0">
                <a:solidFill>
                  <a:srgbClr val="000099"/>
                </a:solidFill>
              </a:rPr>
              <a:t>, </a:t>
            </a:r>
            <a:r>
              <a:rPr lang="en-US" sz="2000" dirty="0" err="1">
                <a:solidFill>
                  <a:srgbClr val="000099"/>
                </a:solidFill>
              </a:rPr>
              <a:t>ахборот</a:t>
            </a:r>
            <a:r>
              <a:rPr lang="en-US" sz="2000" dirty="0">
                <a:solidFill>
                  <a:srgbClr val="000099"/>
                </a:solidFill>
              </a:rPr>
              <a:t> – </a:t>
            </a:r>
            <a:r>
              <a:rPr lang="en-US" sz="2000" dirty="0" err="1">
                <a:solidFill>
                  <a:srgbClr val="000099"/>
                </a:solidFill>
              </a:rPr>
              <a:t>компютер</a:t>
            </a:r>
            <a:r>
              <a:rPr lang="en-US" sz="2000" dirty="0">
                <a:solidFill>
                  <a:srgbClr val="000099"/>
                </a:solidFill>
              </a:rPr>
              <a:t> </a:t>
            </a:r>
            <a:r>
              <a:rPr lang="en-US" sz="2000" dirty="0" err="1">
                <a:solidFill>
                  <a:srgbClr val="000099"/>
                </a:solidFill>
              </a:rPr>
              <a:t>тизимлари</a:t>
            </a:r>
            <a:r>
              <a:rPr lang="en-US" sz="2000" dirty="0">
                <a:solidFill>
                  <a:srgbClr val="000099"/>
                </a:solidFill>
              </a:rPr>
              <a:t> </a:t>
            </a:r>
            <a:r>
              <a:rPr lang="en-US" sz="2000" dirty="0" err="1">
                <a:solidFill>
                  <a:srgbClr val="000099"/>
                </a:solidFill>
              </a:rPr>
              <a:t>асрида</a:t>
            </a:r>
            <a:r>
              <a:rPr lang="en-US" sz="2000" dirty="0">
                <a:solidFill>
                  <a:srgbClr val="000099"/>
                </a:solidFill>
              </a:rPr>
              <a:t> </a:t>
            </a:r>
            <a:r>
              <a:rPr lang="en-US" sz="2000" dirty="0" err="1">
                <a:solidFill>
                  <a:srgbClr val="000099"/>
                </a:solidFill>
              </a:rPr>
              <a:t>яшаётганимизни</a:t>
            </a:r>
            <a:r>
              <a:rPr lang="en-US" sz="2000" dirty="0">
                <a:solidFill>
                  <a:srgbClr val="000099"/>
                </a:solidFill>
              </a:rPr>
              <a:t> </a:t>
            </a:r>
            <a:r>
              <a:rPr lang="en-US" sz="2000" dirty="0" err="1">
                <a:solidFill>
                  <a:srgbClr val="000099"/>
                </a:solidFill>
              </a:rPr>
              <a:t>унутмаслигимиз</a:t>
            </a:r>
            <a:r>
              <a:rPr lang="en-US" sz="2000" dirty="0">
                <a:solidFill>
                  <a:srgbClr val="000099"/>
                </a:solidFill>
              </a:rPr>
              <a:t> </a:t>
            </a:r>
            <a:r>
              <a:rPr lang="en-US" sz="2000" dirty="0" err="1">
                <a:solidFill>
                  <a:srgbClr val="000099"/>
                </a:solidFill>
              </a:rPr>
              <a:t>керак</a:t>
            </a:r>
            <a:r>
              <a:rPr lang="en-US" sz="2000" dirty="0">
                <a:solidFill>
                  <a:srgbClr val="000099"/>
                </a:solidFill>
              </a:rPr>
              <a:t>.</a:t>
            </a:r>
            <a:endParaRPr lang="ru-RU" sz="2000" dirty="0">
              <a:solidFill>
                <a:srgbClr val="000099"/>
              </a:solidFill>
            </a:endParaRPr>
          </a:p>
        </p:txBody>
      </p:sp>
      <p:sp>
        <p:nvSpPr>
          <p:cNvPr id="11" name="Дата 10"/>
          <p:cNvSpPr>
            <a:spLocks noGrp="1"/>
          </p:cNvSpPr>
          <p:nvPr>
            <p:ph type="dt" sz="half" idx="10"/>
          </p:nvPr>
        </p:nvSpPr>
        <p:spPr/>
        <p:txBody>
          <a:bodyPr/>
          <a:lstStyle/>
          <a:p>
            <a:pPr>
              <a:defRPr/>
            </a:pPr>
            <a:fld id="{10674758-55EC-42DE-8B21-C49E22D19950}" type="datetime9">
              <a:rPr lang="ru-RU"/>
              <a:pPr>
                <a:defRPr/>
              </a:pPr>
              <a:t>17.02.2015 13:48:21</a:t>
            </a:fld>
            <a:endParaRPr lang="ru-RU"/>
          </a:p>
        </p:txBody>
      </p:sp>
      <p:sp>
        <p:nvSpPr>
          <p:cNvPr id="7" name="Прямоугольник 6"/>
          <p:cNvSpPr/>
          <p:nvPr/>
        </p:nvSpPr>
        <p:spPr>
          <a:xfrm>
            <a:off x="1000100" y="1643050"/>
            <a:ext cx="4124335" cy="3538717"/>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uz-Cyrl-UZ" sz="2000" dirty="0">
                <a:effectLst>
                  <a:glow rad="228600">
                    <a:schemeClr val="accent1">
                      <a:satMod val="175000"/>
                      <a:alpha val="40000"/>
                    </a:schemeClr>
                  </a:glow>
                </a:effectLst>
                <a:latin typeface="Times New Roman" pitchFamily="18" charset="0"/>
                <a:cs typeface="Times New Roman" pitchFamily="18" charset="0"/>
              </a:rPr>
              <a:t>Баркамол ва соғлом авлодни тарбиялаш, миллий қадриятларимизни ва миллий истиқлол мафкурасини ёш авлод қалбига сингдириш, уларни  ватанпарварлик, инсонпарварлик, эл юртга садоқат руҳида тарбиялаш бўйича қўйилган вазифалардан келиб чиқиб талабалар ўртасида кенг жамоатчилик ишлари олиб бормоқда.</a:t>
            </a:r>
            <a:endParaRPr lang="ru-RU" sz="2000" dirty="0">
              <a:effectLst>
                <a:glow rad="228600">
                  <a:schemeClr val="accent1">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0"/>
            <a:ext cx="7858180" cy="1142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a:t>
            </a:r>
            <a:r>
              <a:rPr lang="uz-Cyrl-UZ" sz="3200" b="1" dirty="0" smtClean="0"/>
              <a:t>‘zbekistonning o‘ziga xos yo‘li Prezident I.A. Karimov olg‘a surgan besh tamoyil</a:t>
            </a:r>
            <a:r>
              <a:rPr lang="en-US" sz="3200" b="1" dirty="0" err="1" smtClean="0"/>
              <a:t>i</a:t>
            </a:r>
            <a:endParaRPr lang="ru-RU" sz="3200" b="1" dirty="0"/>
          </a:p>
        </p:txBody>
      </p:sp>
      <p:sp>
        <p:nvSpPr>
          <p:cNvPr id="5" name="Прямоугольник 4"/>
          <p:cNvSpPr/>
          <p:nvPr/>
        </p:nvSpPr>
        <p:spPr>
          <a:xfrm>
            <a:off x="2000232" y="1428736"/>
            <a:ext cx="7143768" cy="11430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z-Cyrl-UZ" sz="3600" dirty="0" smtClean="0"/>
              <a:t>iqtisodning siyosatga nisbatan ustuvorligini ta’minlash</a:t>
            </a:r>
            <a:endParaRPr lang="ru-RU" sz="3600" dirty="0"/>
          </a:p>
        </p:txBody>
      </p:sp>
      <p:sp>
        <p:nvSpPr>
          <p:cNvPr id="6" name="Прямоугольник 5"/>
          <p:cNvSpPr/>
          <p:nvPr/>
        </p:nvSpPr>
        <p:spPr>
          <a:xfrm>
            <a:off x="2000232" y="2571744"/>
            <a:ext cx="6786610" cy="107157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err="1" smtClean="0"/>
              <a:t>davlat</a:t>
            </a:r>
            <a:r>
              <a:rPr lang="en-US" sz="3600" b="1" dirty="0" smtClean="0"/>
              <a:t> bosh </a:t>
            </a:r>
            <a:r>
              <a:rPr lang="en-US" sz="3600" b="1" dirty="0" err="1" smtClean="0"/>
              <a:t>islohotchi</a:t>
            </a:r>
            <a:r>
              <a:rPr lang="en-US" sz="3600" b="1" dirty="0" smtClean="0"/>
              <a:t> </a:t>
            </a:r>
            <a:r>
              <a:rPr lang="en-US" sz="3600" b="1" dirty="0" err="1" smtClean="0"/>
              <a:t>bo‘lishi</a:t>
            </a:r>
            <a:r>
              <a:rPr lang="en-US" sz="3600" b="1" dirty="0" smtClean="0"/>
              <a:t> </a:t>
            </a:r>
            <a:r>
              <a:rPr lang="en-US" sz="3600" b="1" dirty="0" err="1" smtClean="0"/>
              <a:t>kerak</a:t>
            </a:r>
            <a:endParaRPr lang="ru-RU" sz="3600" b="1" dirty="0"/>
          </a:p>
        </p:txBody>
      </p:sp>
      <p:sp>
        <p:nvSpPr>
          <p:cNvPr id="7" name="Прямоугольник 6"/>
          <p:cNvSpPr/>
          <p:nvPr/>
        </p:nvSpPr>
        <p:spPr>
          <a:xfrm>
            <a:off x="2000232" y="3643314"/>
            <a:ext cx="6500858" cy="10001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t>qonunlar</a:t>
            </a:r>
            <a:r>
              <a:rPr lang="en-US" sz="3200" b="1" dirty="0" smtClean="0"/>
              <a:t> </a:t>
            </a:r>
            <a:r>
              <a:rPr lang="en-US" sz="3200" b="1" dirty="0" err="1" smtClean="0"/>
              <a:t>va</a:t>
            </a:r>
            <a:r>
              <a:rPr lang="en-US" sz="3200" b="1" dirty="0" smtClean="0"/>
              <a:t> </a:t>
            </a:r>
            <a:r>
              <a:rPr lang="en-US" sz="3200" b="1" dirty="0" err="1" smtClean="0"/>
              <a:t>ularga</a:t>
            </a:r>
            <a:r>
              <a:rPr lang="en-US" sz="3200" b="1" dirty="0" smtClean="0"/>
              <a:t> </a:t>
            </a:r>
            <a:r>
              <a:rPr lang="en-US" sz="3200" b="1" dirty="0" err="1" smtClean="0"/>
              <a:t>rioya</a:t>
            </a:r>
            <a:r>
              <a:rPr lang="en-US" sz="3200" b="1" dirty="0" smtClean="0"/>
              <a:t> </a:t>
            </a:r>
            <a:r>
              <a:rPr lang="en-US" sz="3200" b="1" dirty="0" err="1" smtClean="0"/>
              <a:t>etishning</a:t>
            </a:r>
            <a:r>
              <a:rPr lang="en-US" sz="3200" b="1" dirty="0" smtClean="0"/>
              <a:t> </a:t>
            </a:r>
            <a:r>
              <a:rPr lang="en-US" sz="3200" b="1" dirty="0" err="1" smtClean="0"/>
              <a:t>ustivorligini</a:t>
            </a:r>
            <a:r>
              <a:rPr lang="en-US" sz="3200" b="1" dirty="0" smtClean="0"/>
              <a:t> </a:t>
            </a:r>
            <a:r>
              <a:rPr lang="en-US" sz="3200" b="1" dirty="0" err="1" smtClean="0"/>
              <a:t>ta’minlash</a:t>
            </a:r>
            <a:endParaRPr lang="ru-RU" sz="3200" b="1" dirty="0"/>
          </a:p>
        </p:txBody>
      </p:sp>
      <p:sp>
        <p:nvSpPr>
          <p:cNvPr id="8" name="Прямоугольник 7"/>
          <p:cNvSpPr/>
          <p:nvPr/>
        </p:nvSpPr>
        <p:spPr>
          <a:xfrm>
            <a:off x="2000232" y="4714884"/>
            <a:ext cx="6286544" cy="107157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err="1" smtClean="0"/>
              <a:t>faol</a:t>
            </a:r>
            <a:r>
              <a:rPr lang="en-US" sz="3600" b="1" dirty="0" smtClean="0"/>
              <a:t> </a:t>
            </a:r>
            <a:r>
              <a:rPr lang="en-US" sz="3600" b="1" dirty="0" err="1" smtClean="0"/>
              <a:t>ijtimoiy</a:t>
            </a:r>
            <a:r>
              <a:rPr lang="en-US" sz="3600" b="1" dirty="0" smtClean="0"/>
              <a:t> </a:t>
            </a:r>
            <a:r>
              <a:rPr lang="en-US" sz="3600" b="1" dirty="0" err="1" smtClean="0"/>
              <a:t>siyosat</a:t>
            </a:r>
            <a:r>
              <a:rPr lang="en-US" sz="3600" b="1" dirty="0" smtClean="0"/>
              <a:t> </a:t>
            </a:r>
            <a:r>
              <a:rPr lang="en-US" sz="3600" b="1" dirty="0" err="1" smtClean="0"/>
              <a:t>yuritish</a:t>
            </a:r>
            <a:endParaRPr lang="ru-RU" sz="3600" b="1" dirty="0"/>
          </a:p>
        </p:txBody>
      </p:sp>
      <p:sp>
        <p:nvSpPr>
          <p:cNvPr id="9" name="Прямоугольник 8"/>
          <p:cNvSpPr/>
          <p:nvPr/>
        </p:nvSpPr>
        <p:spPr>
          <a:xfrm>
            <a:off x="2000232" y="5786454"/>
            <a:ext cx="6143668" cy="10715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t> </a:t>
            </a:r>
            <a:r>
              <a:rPr lang="en-US" sz="3200" b="1" dirty="0" err="1" smtClean="0"/>
              <a:t>bozor</a:t>
            </a:r>
            <a:r>
              <a:rPr lang="en-US" sz="3200" b="1" dirty="0" smtClean="0"/>
              <a:t> </a:t>
            </a:r>
            <a:r>
              <a:rPr lang="en-US" sz="3200" b="1" dirty="0" err="1" smtClean="0"/>
              <a:t>iqtisodiyotiga</a:t>
            </a:r>
            <a:r>
              <a:rPr lang="en-US" sz="3200" b="1" dirty="0" smtClean="0"/>
              <a:t> </a:t>
            </a:r>
            <a:r>
              <a:rPr lang="en-US" sz="3200" b="1" dirty="0" err="1" smtClean="0"/>
              <a:t>asta-sekin</a:t>
            </a:r>
            <a:r>
              <a:rPr lang="en-US" sz="3200" b="1" dirty="0" smtClean="0"/>
              <a:t>, </a:t>
            </a:r>
            <a:r>
              <a:rPr lang="en-US" sz="3200" b="1" dirty="0" err="1" smtClean="0"/>
              <a:t>bosqichma-bosqich</a:t>
            </a:r>
            <a:r>
              <a:rPr lang="en-US" sz="3200" b="1" dirty="0" smtClean="0"/>
              <a:t> </a:t>
            </a:r>
            <a:r>
              <a:rPr lang="en-US" sz="3200" b="1" dirty="0" err="1" smtClean="0"/>
              <a:t>o‘tish</a:t>
            </a:r>
            <a:endParaRPr lang="ru-RU" sz="3200" b="1" dirty="0"/>
          </a:p>
        </p:txBody>
      </p:sp>
      <p:sp>
        <p:nvSpPr>
          <p:cNvPr id="10" name="Стрелка вправо 9"/>
          <p:cNvSpPr/>
          <p:nvPr/>
        </p:nvSpPr>
        <p:spPr>
          <a:xfrm>
            <a:off x="642910" y="178592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642910" y="2714620"/>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642910" y="3857628"/>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642910" y="5000636"/>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642910" y="6000768"/>
            <a:ext cx="642942"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одзаголовок 2"/>
          <p:cNvSpPr>
            <a:spLocks noGrp="1"/>
          </p:cNvSpPr>
          <p:nvPr>
            <p:ph type="subTitle" idx="1"/>
          </p:nvPr>
        </p:nvSpPr>
        <p:spPr>
          <a:xfrm>
            <a:off x="142844" y="2500306"/>
            <a:ext cx="8915400" cy="3286148"/>
          </a:xfrm>
          <a:prstGeom prst="ribbon">
            <a:avLst>
              <a:gd name="adj1" fmla="val 16667"/>
              <a:gd name="adj2" fmla="val 72672"/>
            </a:avLst>
          </a:prstGeom>
          <a:blipFill>
            <a:blip r:embed="rId2"/>
            <a:tile tx="0" ty="0" sx="100000" sy="100000" flip="none" algn="tl"/>
          </a:blipFill>
          <a:ln>
            <a:solidFill>
              <a:schemeClr val="accent1"/>
            </a:solidFill>
          </a:ln>
        </p:spPr>
        <p:txBody>
          <a:bodyPr rtlCol="0">
            <a:normAutofit/>
          </a:bodyPr>
          <a:lstStyle/>
          <a:p>
            <a:pPr>
              <a:defRPr/>
            </a:pPr>
            <a:r>
              <a:rPr lang="en-US" sz="3500" b="1" dirty="0" err="1" smtClean="0">
                <a:ln>
                  <a:solidFill>
                    <a:srgbClr val="0066FF"/>
                  </a:solidFill>
                </a:ln>
                <a:solidFill>
                  <a:srgbClr val="33CC33"/>
                </a:solidFill>
                <a:latin typeface="Times New Roman" pitchFamily="18" charset="0"/>
                <a:cs typeface="Times New Roman" pitchFamily="18" charset="0"/>
              </a:rPr>
              <a:t>Ma’ruzachi</a:t>
            </a:r>
            <a:r>
              <a:rPr lang="ru-RU" sz="3500" b="1" dirty="0" smtClean="0">
                <a:ln>
                  <a:solidFill>
                    <a:srgbClr val="0066FF"/>
                  </a:solidFill>
                </a:ln>
                <a:solidFill>
                  <a:srgbClr val="33CC33"/>
                </a:solidFill>
                <a:latin typeface="Times New Roman" pitchFamily="18" charset="0"/>
                <a:cs typeface="Times New Roman" pitchFamily="18" charset="0"/>
              </a:rPr>
              <a:t>:  </a:t>
            </a:r>
            <a:endParaRPr lang="en-US" sz="3500" b="1" dirty="0" smtClean="0">
              <a:ln>
                <a:solidFill>
                  <a:srgbClr val="0066FF"/>
                </a:solidFill>
              </a:ln>
              <a:solidFill>
                <a:srgbClr val="33CC33"/>
              </a:solidFill>
              <a:latin typeface="Times New Roman" pitchFamily="18" charset="0"/>
              <a:cs typeface="Times New Roman" pitchFamily="18" charset="0"/>
            </a:endParaRPr>
          </a:p>
          <a:p>
            <a:pPr>
              <a:defRPr/>
            </a:pPr>
            <a:r>
              <a:rPr lang="ru-RU" sz="3500" b="1" dirty="0" smtClean="0">
                <a:ln>
                  <a:solidFill>
                    <a:srgbClr val="0066FF"/>
                  </a:solidFill>
                </a:ln>
                <a:solidFill>
                  <a:srgbClr val="33CC33"/>
                </a:solidFill>
                <a:latin typeface="Times New Roman" pitchFamily="18" charset="0"/>
                <a:cs typeface="Times New Roman" pitchFamily="18" charset="0"/>
              </a:rPr>
              <a:t>«</a:t>
            </a:r>
            <a:r>
              <a:rPr lang="en-US" sz="3500" b="1" dirty="0" err="1" smtClean="0">
                <a:ln>
                  <a:solidFill>
                    <a:srgbClr val="0066FF"/>
                  </a:solidFill>
                </a:ln>
                <a:solidFill>
                  <a:srgbClr val="33CC33"/>
                </a:solidFill>
                <a:latin typeface="Times New Roman" pitchFamily="18" charset="0"/>
                <a:cs typeface="Times New Roman" pitchFamily="18" charset="0"/>
              </a:rPr>
              <a:t>Ijtimoiy</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fanlar</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va</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ma’naviyat</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asoslari</a:t>
            </a:r>
            <a:r>
              <a:rPr lang="ru-RU"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kafedrasi</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o’qituvchisi</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Hakimov</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Sardor</a:t>
            </a:r>
            <a:r>
              <a:rPr lang="en-US" sz="3500" b="1" dirty="0" smtClean="0">
                <a:ln>
                  <a:solidFill>
                    <a:srgbClr val="0066FF"/>
                  </a:solidFill>
                </a:ln>
                <a:solidFill>
                  <a:srgbClr val="33CC33"/>
                </a:solidFill>
                <a:latin typeface="Times New Roman" pitchFamily="18" charset="0"/>
                <a:cs typeface="Times New Roman" pitchFamily="18" charset="0"/>
              </a:rPr>
              <a:t> </a:t>
            </a:r>
            <a:r>
              <a:rPr lang="en-US" sz="3500" b="1" dirty="0" err="1" smtClean="0">
                <a:ln>
                  <a:solidFill>
                    <a:srgbClr val="0066FF"/>
                  </a:solidFill>
                </a:ln>
                <a:solidFill>
                  <a:srgbClr val="33CC33"/>
                </a:solidFill>
                <a:latin typeface="Times New Roman" pitchFamily="18" charset="0"/>
                <a:cs typeface="Times New Roman" pitchFamily="18" charset="0"/>
              </a:rPr>
              <a:t>Anvarjonovich</a:t>
            </a:r>
            <a:r>
              <a:rPr lang="en-US" sz="3500" b="1" dirty="0" smtClean="0">
                <a:ln>
                  <a:solidFill>
                    <a:srgbClr val="0066FF"/>
                  </a:solidFill>
                </a:ln>
                <a:solidFill>
                  <a:srgbClr val="33CC33"/>
                </a:solidFill>
                <a:latin typeface="Times New Roman" pitchFamily="18" charset="0"/>
                <a:cs typeface="Times New Roman" pitchFamily="18" charset="0"/>
              </a:rPr>
              <a:t> </a:t>
            </a:r>
            <a:endParaRPr lang="ru-RU" sz="3500" b="1" dirty="0" smtClean="0">
              <a:ln>
                <a:solidFill>
                  <a:srgbClr val="0066FF"/>
                </a:solidFill>
              </a:ln>
              <a:solidFill>
                <a:srgbClr val="33CC33"/>
              </a:solidFill>
              <a:latin typeface="Times New Roman" pitchFamily="18" charset="0"/>
              <a:cs typeface="Times New Roman" pitchFamily="18" charset="0"/>
            </a:endParaRPr>
          </a:p>
        </p:txBody>
      </p:sp>
      <p:sp>
        <p:nvSpPr>
          <p:cNvPr id="4" name="Скругленный прямоугольник 3"/>
          <p:cNvSpPr/>
          <p:nvPr/>
        </p:nvSpPr>
        <p:spPr>
          <a:xfrm>
            <a:off x="120650" y="188913"/>
            <a:ext cx="8915400" cy="1655762"/>
          </a:xfrm>
          <a:prstGeom prst="roundRect">
            <a:avLst/>
          </a:prstGeom>
          <a:blipFill>
            <a:blip r:embed="rId3"/>
            <a:tile tx="0" ty="0" sx="100000" sy="100000" flip="none" algn="tl"/>
          </a:blipFill>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2400" b="1" dirty="0">
                <a:ln>
                  <a:solidFill>
                    <a:srgbClr val="0066FF"/>
                  </a:solidFill>
                </a:ln>
                <a:solidFill>
                  <a:srgbClr val="0000FF"/>
                </a:solidFill>
                <a:latin typeface="Times New Roman" pitchFamily="18" charset="0"/>
                <a:cs typeface="Times New Roman" pitchFamily="18" charset="0"/>
              </a:rPr>
              <a:t>FANNING NOMI</a:t>
            </a:r>
            <a:r>
              <a:rPr lang="ru-RU" sz="2400" b="1" dirty="0">
                <a:ln>
                  <a:solidFill>
                    <a:srgbClr val="0066FF"/>
                  </a:solidFill>
                </a:ln>
                <a:solidFill>
                  <a:srgbClr val="0000FF"/>
                </a:solidFill>
                <a:latin typeface="Times New Roman" pitchFamily="18" charset="0"/>
                <a:cs typeface="Times New Roman" pitchFamily="18" charset="0"/>
              </a:rPr>
              <a:t>: </a:t>
            </a:r>
            <a:r>
              <a:rPr lang="en-US" sz="2400" b="1" dirty="0">
                <a:ln>
                  <a:solidFill>
                    <a:srgbClr val="0066FF"/>
                  </a:solidFill>
                </a:ln>
                <a:solidFill>
                  <a:srgbClr val="0000FF"/>
                </a:solidFill>
                <a:latin typeface="Times New Roman" pitchFamily="18" charset="0"/>
                <a:cs typeface="Times New Roman" pitchFamily="18" charset="0"/>
              </a:rPr>
              <a:t>IQTISODIYOT MASALALARI</a:t>
            </a:r>
          </a:p>
          <a:p>
            <a:pPr algn="ctr">
              <a:defRPr/>
            </a:pPr>
            <a:endParaRPr lang="ru-RU" sz="2800" b="1" dirty="0">
              <a:ln>
                <a:solidFill>
                  <a:srgbClr val="0066FF"/>
                </a:solidFill>
              </a:ln>
              <a:solidFill>
                <a:srgbClr val="0000FF"/>
              </a:solidFill>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571480"/>
            <a:ext cx="7772400" cy="1470025"/>
          </a:xfrm>
        </p:spPr>
        <p:txBody>
          <a:bodyPr>
            <a:noAutofit/>
          </a:bodyPr>
          <a:lstStyle/>
          <a:p>
            <a:r>
              <a:rPr lang="uz-Cyrl-UZ" sz="3200" b="1" dirty="0">
                <a:solidFill>
                  <a:srgbClr val="3D1EF4"/>
                </a:solidFill>
                <a:latin typeface="Times New Roman" pitchFamily="18" charset="0"/>
                <a:cs typeface="Times New Roman" pitchFamily="18" charset="0"/>
              </a:rPr>
              <a:t>O’zbekiston iqtisodiyotini modernizatsiyalash sharoitida davlat iqtisodiy siyosatining asosiy yo’nalishlari</a:t>
            </a:r>
            <a:endParaRPr lang="ru-RU" sz="3200" dirty="0">
              <a:solidFill>
                <a:srgbClr val="3D1EF4"/>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14348" y="2285992"/>
            <a:ext cx="7858180" cy="3500462"/>
          </a:xfrm>
        </p:spPr>
        <p:txBody>
          <a:bodyPr>
            <a:normAutofit/>
          </a:bodyPr>
          <a:lstStyle/>
          <a:p>
            <a:r>
              <a:rPr lang="uz-Cyrl-UZ" dirty="0" smtClean="0">
                <a:latin typeface="Times New Roman" pitchFamily="18" charset="0"/>
                <a:cs typeface="Times New Roman" pitchFamily="18" charset="0"/>
              </a:rPr>
              <a:t>Режа:</a:t>
            </a:r>
          </a:p>
          <a:p>
            <a:pPr marL="514350" indent="-514350" algn="just">
              <a:buAutoNum type="arabicPeriod"/>
            </a:pPr>
            <a:r>
              <a:rPr lang="uz-Cyrl-UZ" b="1" dirty="0" smtClean="0">
                <a:solidFill>
                  <a:srgbClr val="3D1EF4"/>
                </a:solidFill>
                <a:latin typeface="Times New Roman" pitchFamily="18" charset="0"/>
                <a:cs typeface="Times New Roman" pitchFamily="18" charset="0"/>
              </a:rPr>
              <a:t>Bozor </a:t>
            </a:r>
            <a:r>
              <a:rPr lang="uz-Cyrl-UZ" b="1" dirty="0">
                <a:solidFill>
                  <a:srgbClr val="3D1EF4"/>
                </a:solidFill>
                <a:latin typeface="Times New Roman" pitchFamily="18" charset="0"/>
                <a:cs typeface="Times New Roman" pitchFamily="18" charset="0"/>
              </a:rPr>
              <a:t>iqtisodiyotini modernizatsiyalash tushunchasi. </a:t>
            </a:r>
            <a:endParaRPr lang="uz-Cyrl-UZ" b="1" dirty="0" smtClean="0">
              <a:solidFill>
                <a:srgbClr val="3D1EF4"/>
              </a:solidFill>
              <a:latin typeface="Times New Roman" pitchFamily="18" charset="0"/>
              <a:cs typeface="Times New Roman" pitchFamily="18" charset="0"/>
            </a:endParaRPr>
          </a:p>
          <a:p>
            <a:pPr marL="514350" indent="-514350" algn="just">
              <a:buAutoNum type="arabicPeriod"/>
            </a:pPr>
            <a:r>
              <a:rPr lang="uz-Cyrl-UZ" b="1" dirty="0" smtClean="0">
                <a:solidFill>
                  <a:srgbClr val="3D1EF4"/>
                </a:solidFill>
                <a:latin typeface="Times New Roman" pitchFamily="18" charset="0"/>
                <a:cs typeface="Times New Roman" pitchFamily="18" charset="0"/>
              </a:rPr>
              <a:t>Iqtisodiyotni </a:t>
            </a:r>
            <a:r>
              <a:rPr lang="uz-Cyrl-UZ" b="1" dirty="0">
                <a:solidFill>
                  <a:srgbClr val="3D1EF4"/>
                </a:solidFill>
                <a:latin typeface="Times New Roman" pitchFamily="18" charset="0"/>
                <a:cs typeface="Times New Roman" pitchFamily="18" charset="0"/>
              </a:rPr>
              <a:t>erkinlashtirish va modernizatsiyalash ahamiyati. </a:t>
            </a:r>
            <a:endParaRPr lang="uz-Cyrl-UZ" b="1" dirty="0" smtClean="0">
              <a:solidFill>
                <a:srgbClr val="3D1EF4"/>
              </a:solidFill>
              <a:latin typeface="Times New Roman" pitchFamily="18" charset="0"/>
              <a:cs typeface="Times New Roman" pitchFamily="18" charset="0"/>
            </a:endParaRPr>
          </a:p>
          <a:p>
            <a:pPr marL="514350" indent="-514350" algn="just">
              <a:buAutoNum type="arabicPeriod"/>
            </a:pPr>
            <a:r>
              <a:rPr lang="uz-Cyrl-UZ" b="1" dirty="0" smtClean="0">
                <a:solidFill>
                  <a:srgbClr val="3D1EF4"/>
                </a:solidFill>
                <a:latin typeface="Times New Roman" pitchFamily="18" charset="0"/>
                <a:cs typeface="Times New Roman" pitchFamily="18" charset="0"/>
              </a:rPr>
              <a:t>Iqtisodiyotni </a:t>
            </a:r>
            <a:r>
              <a:rPr lang="uz-Cyrl-UZ" b="1" dirty="0">
                <a:solidFill>
                  <a:srgbClr val="3D1EF4"/>
                </a:solidFill>
                <a:latin typeface="Times New Roman" pitchFamily="18" charset="0"/>
                <a:cs typeface="Times New Roman" pitchFamily="18" charset="0"/>
              </a:rPr>
              <a:t>erkinlashtirish sharoitida iqtisodiy siyosatning asosiy yo’nalishlari. </a:t>
            </a:r>
            <a:endParaRPr lang="uz-Cyrl-UZ" b="1" dirty="0" smtClean="0">
              <a:solidFill>
                <a:srgbClr val="3D1EF4"/>
              </a:solidFill>
              <a:latin typeface="Times New Roman" pitchFamily="18" charset="0"/>
              <a:cs typeface="Times New Roman" pitchFamily="18" charset="0"/>
            </a:endParaRPr>
          </a:p>
          <a:p>
            <a:pPr marL="514350" indent="-514350" algn="just">
              <a:buAutoNum type="arabicPeriod"/>
            </a:pPr>
            <a:r>
              <a:rPr lang="uz-Cyrl-UZ" b="1" dirty="0" smtClean="0">
                <a:solidFill>
                  <a:srgbClr val="3D1EF4"/>
                </a:solidFill>
                <a:latin typeface="Times New Roman" pitchFamily="18" charset="0"/>
                <a:cs typeface="Times New Roman" pitchFamily="18" charset="0"/>
              </a:rPr>
              <a:t>Iqtisodiyotni </a:t>
            </a:r>
            <a:r>
              <a:rPr lang="uz-Cyrl-UZ" b="1" dirty="0">
                <a:solidFill>
                  <a:srgbClr val="3D1EF4"/>
                </a:solidFill>
                <a:latin typeface="Times New Roman" pitchFamily="18" charset="0"/>
                <a:cs typeface="Times New Roman" pitchFamily="18" charset="0"/>
              </a:rPr>
              <a:t>modernizatsiya qilish davr talabi</a:t>
            </a:r>
            <a:r>
              <a:rPr lang="uz-Cyrl-UZ" b="1" dirty="0" smtClean="0">
                <a:solidFill>
                  <a:srgbClr val="3D1EF4"/>
                </a:solidFill>
                <a:latin typeface="Times New Roman" pitchFamily="18" charset="0"/>
                <a:cs typeface="Times New Roman" pitchFamily="18" charset="0"/>
              </a:rPr>
              <a:t>.</a:t>
            </a:r>
          </a:p>
          <a:p>
            <a:pPr marL="514350" indent="-514350" algn="just">
              <a:buAutoNum type="arabicPeriod"/>
            </a:pPr>
            <a:r>
              <a:rPr lang="uz-Cyrl-UZ" b="1" dirty="0" smtClean="0">
                <a:solidFill>
                  <a:srgbClr val="3D1EF4"/>
                </a:solidFill>
                <a:latin typeface="Times New Roman" pitchFamily="18" charset="0"/>
                <a:cs typeface="Times New Roman" pitchFamily="18" charset="0"/>
              </a:rPr>
              <a:t>Iqtisodiyotni </a:t>
            </a:r>
            <a:r>
              <a:rPr lang="uz-Cyrl-UZ" b="1" dirty="0">
                <a:solidFill>
                  <a:srgbClr val="3D1EF4"/>
                </a:solidFill>
                <a:latin typeface="Times New Roman" pitchFamily="18" charset="0"/>
                <a:cs typeface="Times New Roman" pitchFamily="18" charset="0"/>
              </a:rPr>
              <a:t>real sektori korxonalarini qo’llab quvvatlash va rag’batlantirishda davlatning ustivor vazifalari</a:t>
            </a:r>
            <a:endParaRPr lang="ru-RU" b="1" dirty="0">
              <a:solidFill>
                <a:srgbClr val="3D1EF4"/>
              </a:solidFill>
              <a:latin typeface="Times New Roman" pitchFamily="18" charset="0"/>
              <a:cs typeface="Times New Roman" pitchFamily="18" charset="0"/>
            </a:endParaRPr>
          </a:p>
        </p:txBody>
      </p:sp>
      <p:pic>
        <p:nvPicPr>
          <p:cNvPr id="1026" name="Picture 2" descr="C:\Users\Laptop\Desktop\moliyaviy_inqiroz\расмлар\534567-1600x900.jpg"/>
          <p:cNvPicPr>
            <a:picLocks noChangeAspect="1" noChangeArrowheads="1"/>
          </p:cNvPicPr>
          <p:nvPr/>
        </p:nvPicPr>
        <p:blipFill>
          <a:blip r:embed="rId2"/>
          <a:srcRect/>
          <a:stretch>
            <a:fillRect/>
          </a:stretch>
        </p:blipFill>
        <p:spPr bwMode="auto">
          <a:xfrm>
            <a:off x="0" y="5143512"/>
            <a:ext cx="9144000" cy="1714488"/>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76FE8EC4-F0E8-4250-A9A4-060A874347C1}" type="datetime9">
              <a:rPr lang="ru-RU" smtClean="0"/>
              <a:pPr>
                <a:defRPr/>
              </a:pPr>
              <a:t>17.02.2015 13:48:21</a:t>
            </a:fld>
            <a:endParaRPr lang="ru-RU" dirty="0"/>
          </a:p>
        </p:txBody>
      </p:sp>
      <p:sp>
        <p:nvSpPr>
          <p:cNvPr id="5" name="Овал 4"/>
          <p:cNvSpPr/>
          <p:nvPr/>
        </p:nvSpPr>
        <p:spPr>
          <a:xfrm>
            <a:off x="785813" y="785813"/>
            <a:ext cx="8001000" cy="5214937"/>
          </a:xfrm>
          <a:prstGeom prst="ellipse">
            <a:avLst/>
          </a:prstGeom>
          <a:solidFill>
            <a:srgbClr val="FFFF00"/>
          </a:solidFill>
        </p:spPr>
        <p:style>
          <a:lnRef idx="2">
            <a:schemeClr val="accent6"/>
          </a:lnRef>
          <a:fillRef idx="1001">
            <a:schemeClr val="lt2"/>
          </a:fillRef>
          <a:effectRef idx="0">
            <a:schemeClr val="accent6"/>
          </a:effectRef>
          <a:fontRef idx="minor">
            <a:schemeClr val="dk1"/>
          </a:fontRef>
        </p:style>
        <p:txBody>
          <a:bodyPr anchor="ctr"/>
          <a:lstStyle/>
          <a:p>
            <a:pPr algn="ctr">
              <a:defRPr/>
            </a:pP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rPr>
              <a:t>Auditoriyani</a:t>
            </a: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rPr>
              <a:t>jonlantiruvchi</a:t>
            </a: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rPr>
              <a:t>savollar</a:t>
            </a:r>
            <a:endParaRPr lang="ru-RU"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FF"/>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539750" y="2420938"/>
            <a:ext cx="7993063" cy="2952750"/>
          </a:xfrm>
          <a:prstGeom prst="round2Diag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ru-RU"/>
          </a:p>
        </p:txBody>
      </p:sp>
      <p:sp>
        <p:nvSpPr>
          <p:cNvPr id="19459" name="Прямоугольник 3"/>
          <p:cNvSpPr>
            <a:spLocks noChangeArrowheads="1"/>
          </p:cNvSpPr>
          <p:nvPr/>
        </p:nvSpPr>
        <p:spPr bwMode="auto">
          <a:xfrm>
            <a:off x="755650" y="2743200"/>
            <a:ext cx="7345363" cy="1570038"/>
          </a:xfrm>
          <a:prstGeom prst="rect">
            <a:avLst/>
          </a:prstGeom>
          <a:noFill/>
          <a:ln w="9525">
            <a:noFill/>
            <a:miter lim="800000"/>
            <a:headEnd/>
            <a:tailEnd/>
          </a:ln>
        </p:spPr>
        <p:txBody>
          <a:bodyPr>
            <a:spAutoFit/>
          </a:bodyPr>
          <a:lstStyle/>
          <a:p>
            <a:pPr algn="ctr"/>
            <a:r>
              <a:rPr lang="en-US" sz="4800" b="1">
                <a:latin typeface="Times New Roman" pitchFamily="18" charset="0"/>
                <a:cs typeface="Times New Roman" pitchFamily="18" charset="0"/>
              </a:rPr>
              <a:t>EHTIYOJ DEGANDA NIMANI TUSHUNASIZ</a:t>
            </a:r>
            <a:endParaRPr lang="ru-RU" sz="4800" b="1">
              <a:latin typeface="Times New Roman" pitchFamily="18" charset="0"/>
              <a:cs typeface="Times New Roman" pitchFamily="18" charset="0"/>
            </a:endParaRPr>
          </a:p>
        </p:txBody>
      </p:sp>
      <p:sp>
        <p:nvSpPr>
          <p:cNvPr id="6" name="Десятиугольник 5"/>
          <p:cNvSpPr/>
          <p:nvPr/>
        </p:nvSpPr>
        <p:spPr>
          <a:xfrm>
            <a:off x="3419475" y="549275"/>
            <a:ext cx="2016125" cy="1663700"/>
          </a:xfrm>
          <a:prstGeom prst="decagon">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200" b="1" dirty="0">
                <a:solidFill>
                  <a:srgbClr val="0070C0"/>
                </a:solidFill>
                <a:latin typeface="Times New Roman" pitchFamily="18" charset="0"/>
                <a:cs typeface="Times New Roman" pitchFamily="18" charset="0"/>
              </a:rPr>
              <a:t>1-САВОЛ</a:t>
            </a:r>
            <a:endParaRPr lang="ru-RU" sz="3200" dirty="0">
              <a:solidFill>
                <a:srgbClr val="0070C0"/>
              </a:solidFill>
            </a:endParaRPr>
          </a:p>
        </p:txBody>
      </p:sp>
      <p:sp>
        <p:nvSpPr>
          <p:cNvPr id="10" name="Стрелка вверх 9">
            <a:hlinkClick r:id="" action="ppaction://noaction"/>
          </p:cNvPr>
          <p:cNvSpPr/>
          <p:nvPr/>
        </p:nvSpPr>
        <p:spPr>
          <a:xfrm>
            <a:off x="8101013" y="5876925"/>
            <a:ext cx="431800" cy="792163"/>
          </a:xfrm>
          <a:prstGeom prst="up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Выноска со стрелкой вниз 1">
            <a:hlinkClick r:id="rId2" action="ppaction://hlinksldjump"/>
          </p:cNvPr>
          <p:cNvSpPr/>
          <p:nvPr/>
        </p:nvSpPr>
        <p:spPr>
          <a:xfrm>
            <a:off x="3276600" y="5373688"/>
            <a:ext cx="2735263" cy="1439862"/>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B0F0"/>
                </a:solidFill>
              </a:rPr>
              <a:t>Т</a:t>
            </a:r>
            <a:r>
              <a:rPr lang="uz-Cyrl-UZ" sz="3200" b="1" dirty="0">
                <a:solidFill>
                  <a:srgbClr val="00B0F0"/>
                </a:solidFill>
              </a:rPr>
              <a:t>ЎҒРИ ЖАВОБ</a:t>
            </a:r>
            <a:endParaRPr lang="ru-RU" sz="3200" b="1" dirty="0">
              <a:solidFill>
                <a:srgbClr val="00B0F0"/>
              </a:solidFill>
            </a:endParaRPr>
          </a:p>
          <a:p>
            <a:pPr algn="ctr">
              <a:defRPr/>
            </a:pPr>
            <a:endParaRPr lang="ru-RU"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500063" y="2428875"/>
            <a:ext cx="7993062" cy="29527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483" name="Прямоугольник 3"/>
          <p:cNvSpPr>
            <a:spLocks noChangeArrowheads="1"/>
          </p:cNvSpPr>
          <p:nvPr/>
        </p:nvSpPr>
        <p:spPr bwMode="auto">
          <a:xfrm>
            <a:off x="755650" y="2743200"/>
            <a:ext cx="7345363" cy="1570038"/>
          </a:xfrm>
          <a:prstGeom prst="rect">
            <a:avLst/>
          </a:prstGeom>
          <a:noFill/>
          <a:ln w="9525">
            <a:noFill/>
            <a:miter lim="800000"/>
            <a:headEnd/>
            <a:tailEnd/>
          </a:ln>
        </p:spPr>
        <p:txBody>
          <a:bodyPr>
            <a:spAutoFit/>
          </a:bodyPr>
          <a:lstStyle/>
          <a:p>
            <a:pPr algn="ctr"/>
            <a:r>
              <a:rPr lang="en-US" sz="4800" b="1">
                <a:latin typeface="Times New Roman" pitchFamily="18" charset="0"/>
                <a:cs typeface="Times New Roman" pitchFamily="18" charset="0"/>
              </a:rPr>
              <a:t>TALAB VA TAKLIF NIMA</a:t>
            </a:r>
            <a:endParaRPr lang="ru-RU" sz="4800" b="1">
              <a:latin typeface="Times New Roman" pitchFamily="18" charset="0"/>
              <a:cs typeface="Times New Roman" pitchFamily="18" charset="0"/>
            </a:endParaRPr>
          </a:p>
        </p:txBody>
      </p:sp>
      <p:sp>
        <p:nvSpPr>
          <p:cNvPr id="6" name="Десятиугольник 5"/>
          <p:cNvSpPr/>
          <p:nvPr/>
        </p:nvSpPr>
        <p:spPr>
          <a:xfrm>
            <a:off x="3132138" y="476250"/>
            <a:ext cx="2097087" cy="1736725"/>
          </a:xfrm>
          <a:prstGeom prst="decagon">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200" b="1" dirty="0">
                <a:solidFill>
                  <a:srgbClr val="0070C0"/>
                </a:solidFill>
                <a:latin typeface="Times New Roman" pitchFamily="18" charset="0"/>
                <a:cs typeface="Times New Roman" pitchFamily="18" charset="0"/>
              </a:rPr>
              <a:t>2-САВОЛ</a:t>
            </a:r>
            <a:endParaRPr lang="ru-RU" sz="3200" dirty="0">
              <a:solidFill>
                <a:srgbClr val="0070C0"/>
              </a:solidFill>
            </a:endParaRPr>
          </a:p>
        </p:txBody>
      </p:sp>
      <p:sp>
        <p:nvSpPr>
          <p:cNvPr id="8" name="Стрелка вверх 7">
            <a:hlinkClick r:id="" action="ppaction://noaction"/>
          </p:cNvPr>
          <p:cNvSpPr/>
          <p:nvPr/>
        </p:nvSpPr>
        <p:spPr>
          <a:xfrm>
            <a:off x="8101013" y="5876925"/>
            <a:ext cx="431800" cy="792163"/>
          </a:xfrm>
          <a:prstGeom prst="up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Выноска со стрелкой вниз 8">
            <a:hlinkClick r:id="rId2" action="ppaction://hlinksldjump"/>
          </p:cNvPr>
          <p:cNvSpPr/>
          <p:nvPr/>
        </p:nvSpPr>
        <p:spPr>
          <a:xfrm>
            <a:off x="3276600" y="5373688"/>
            <a:ext cx="2735263" cy="1439862"/>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B0F0"/>
                </a:solidFill>
              </a:rPr>
              <a:t>Т</a:t>
            </a:r>
            <a:r>
              <a:rPr lang="uz-Cyrl-UZ" sz="3200" b="1" dirty="0">
                <a:solidFill>
                  <a:srgbClr val="00B0F0"/>
                </a:solidFill>
              </a:rPr>
              <a:t>ЎҒРИ ЖАВОБ</a:t>
            </a:r>
            <a:endParaRPr lang="ru-RU" sz="3200" b="1" dirty="0">
              <a:solidFill>
                <a:srgbClr val="00B0F0"/>
              </a:solidFill>
            </a:endParaRPr>
          </a:p>
          <a:p>
            <a:pPr algn="ctr">
              <a:defRPr/>
            </a:pPr>
            <a:endParaRPr lang="ru-RU" dirty="0"/>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642938" y="2428875"/>
            <a:ext cx="7993062" cy="2952750"/>
          </a:xfrm>
          <a:prstGeom prst="round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7" name="Прямоугольник 3"/>
          <p:cNvSpPr>
            <a:spLocks noChangeArrowheads="1"/>
          </p:cNvSpPr>
          <p:nvPr/>
        </p:nvSpPr>
        <p:spPr bwMode="auto">
          <a:xfrm>
            <a:off x="755650" y="2743200"/>
            <a:ext cx="7345363" cy="2308225"/>
          </a:xfrm>
          <a:prstGeom prst="rect">
            <a:avLst/>
          </a:prstGeom>
          <a:noFill/>
          <a:ln w="9525">
            <a:noFill/>
            <a:miter lim="800000"/>
            <a:headEnd/>
            <a:tailEnd/>
          </a:ln>
        </p:spPr>
        <p:txBody>
          <a:bodyPr>
            <a:spAutoFit/>
          </a:bodyPr>
          <a:lstStyle/>
          <a:p>
            <a:pPr algn="ctr"/>
            <a:r>
              <a:rPr lang="en-US" sz="4800" b="1">
                <a:latin typeface="Times New Roman" pitchFamily="18" charset="0"/>
                <a:cs typeface="Times New Roman" pitchFamily="18" charset="0"/>
              </a:rPr>
              <a:t>BOZOR SO’ZIGA QANDAY  TA’RIF BERASIZ</a:t>
            </a:r>
            <a:endParaRPr lang="ru-RU" sz="4800" b="1">
              <a:latin typeface="Times New Roman" pitchFamily="18" charset="0"/>
              <a:cs typeface="Times New Roman" pitchFamily="18" charset="0"/>
            </a:endParaRPr>
          </a:p>
        </p:txBody>
      </p:sp>
      <p:sp>
        <p:nvSpPr>
          <p:cNvPr id="6" name="Десятиугольник 5"/>
          <p:cNvSpPr/>
          <p:nvPr/>
        </p:nvSpPr>
        <p:spPr>
          <a:xfrm>
            <a:off x="3276600" y="549275"/>
            <a:ext cx="2087563" cy="1663700"/>
          </a:xfrm>
          <a:prstGeom prst="decagon">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200" b="1" dirty="0">
                <a:solidFill>
                  <a:srgbClr val="0070C0"/>
                </a:solidFill>
                <a:latin typeface="Times New Roman" pitchFamily="18" charset="0"/>
                <a:cs typeface="Times New Roman" pitchFamily="18" charset="0"/>
              </a:rPr>
              <a:t>3-САВОЛ</a:t>
            </a:r>
            <a:endParaRPr lang="ru-RU" sz="3200" dirty="0">
              <a:solidFill>
                <a:srgbClr val="0070C0"/>
              </a:solidFill>
            </a:endParaRPr>
          </a:p>
        </p:txBody>
      </p:sp>
      <p:sp>
        <p:nvSpPr>
          <p:cNvPr id="8" name="Стрелка вверх 7">
            <a:hlinkClick r:id="" action="ppaction://noaction"/>
          </p:cNvPr>
          <p:cNvSpPr/>
          <p:nvPr/>
        </p:nvSpPr>
        <p:spPr>
          <a:xfrm>
            <a:off x="8101013" y="5876925"/>
            <a:ext cx="431800" cy="792163"/>
          </a:xfrm>
          <a:prstGeom prst="up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Выноска со стрелкой вниз 8">
            <a:hlinkClick r:id="rId2" action="ppaction://hlinksldjump"/>
          </p:cNvPr>
          <p:cNvSpPr/>
          <p:nvPr/>
        </p:nvSpPr>
        <p:spPr>
          <a:xfrm>
            <a:off x="3276600" y="5373688"/>
            <a:ext cx="2735263" cy="1439862"/>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B0F0"/>
                </a:solidFill>
              </a:rPr>
              <a:t>Т</a:t>
            </a:r>
            <a:r>
              <a:rPr lang="uz-Cyrl-UZ" sz="3200" b="1" dirty="0">
                <a:solidFill>
                  <a:srgbClr val="00B0F0"/>
                </a:solidFill>
              </a:rPr>
              <a:t>ЎҒРИ ЖАВОБ</a:t>
            </a:r>
            <a:endParaRPr lang="ru-RU" sz="3200" b="1" dirty="0">
              <a:solidFill>
                <a:srgbClr val="00B0F0"/>
              </a:solidFill>
            </a:endParaRPr>
          </a:p>
          <a:p>
            <a:pPr algn="ctr">
              <a:defRPr/>
            </a:pPr>
            <a:endParaRPr lang="ru-RU"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539750" y="2420938"/>
            <a:ext cx="7993063" cy="2952750"/>
          </a:xfrm>
          <a:prstGeom prst="round2Diag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531" name="Прямоугольник 3"/>
          <p:cNvSpPr>
            <a:spLocks noChangeArrowheads="1"/>
          </p:cNvSpPr>
          <p:nvPr/>
        </p:nvSpPr>
        <p:spPr bwMode="auto">
          <a:xfrm>
            <a:off x="827088" y="2743200"/>
            <a:ext cx="7345362" cy="2308225"/>
          </a:xfrm>
          <a:prstGeom prst="rect">
            <a:avLst/>
          </a:prstGeom>
          <a:noFill/>
          <a:ln w="9525">
            <a:noFill/>
            <a:miter lim="800000"/>
            <a:headEnd/>
            <a:tailEnd/>
          </a:ln>
        </p:spPr>
        <p:txBody>
          <a:bodyPr>
            <a:spAutoFit/>
          </a:bodyPr>
          <a:lstStyle/>
          <a:p>
            <a:pPr algn="ctr"/>
            <a:r>
              <a:rPr lang="en-US" sz="4800" b="1">
                <a:solidFill>
                  <a:srgbClr val="0000FF"/>
                </a:solidFill>
                <a:latin typeface="Times New Roman" pitchFamily="18" charset="0"/>
                <a:cs typeface="Times New Roman" pitchFamily="18" charset="0"/>
              </a:rPr>
              <a:t>IQTISODIYOT BIZ UCHUN NIMAGA KERAK</a:t>
            </a:r>
            <a:endParaRPr lang="ru-RU" sz="4800" b="1">
              <a:solidFill>
                <a:srgbClr val="0000FF"/>
              </a:solidFill>
              <a:latin typeface="Times New Roman" pitchFamily="18" charset="0"/>
              <a:cs typeface="Times New Roman" pitchFamily="18" charset="0"/>
            </a:endParaRPr>
          </a:p>
        </p:txBody>
      </p:sp>
      <p:sp>
        <p:nvSpPr>
          <p:cNvPr id="6" name="Десятиугольник 5"/>
          <p:cNvSpPr/>
          <p:nvPr/>
        </p:nvSpPr>
        <p:spPr>
          <a:xfrm>
            <a:off x="3132138" y="476250"/>
            <a:ext cx="2097087" cy="1736725"/>
          </a:xfrm>
          <a:prstGeom prst="decagon">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3200" b="1" dirty="0">
                <a:solidFill>
                  <a:srgbClr val="0070C0"/>
                </a:solidFill>
                <a:latin typeface="Times New Roman" pitchFamily="18" charset="0"/>
                <a:cs typeface="Times New Roman" pitchFamily="18" charset="0"/>
              </a:rPr>
              <a:t>4 САВОЛ</a:t>
            </a:r>
            <a:endParaRPr lang="ru-RU" sz="3200" dirty="0">
              <a:solidFill>
                <a:srgbClr val="0070C0"/>
              </a:solidFill>
            </a:endParaRPr>
          </a:p>
        </p:txBody>
      </p:sp>
      <p:sp>
        <p:nvSpPr>
          <p:cNvPr id="8" name="Стрелка вверх 7">
            <a:hlinkClick r:id="" action="ppaction://noaction"/>
          </p:cNvPr>
          <p:cNvSpPr/>
          <p:nvPr/>
        </p:nvSpPr>
        <p:spPr>
          <a:xfrm>
            <a:off x="8101013" y="5876925"/>
            <a:ext cx="431800" cy="792163"/>
          </a:xfrm>
          <a:prstGeom prst="up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Выноска со стрелкой вниз 8">
            <a:hlinkClick r:id="rId3" action="ppaction://hlinksldjump"/>
          </p:cNvPr>
          <p:cNvSpPr/>
          <p:nvPr/>
        </p:nvSpPr>
        <p:spPr>
          <a:xfrm>
            <a:off x="3276600" y="5373688"/>
            <a:ext cx="2735263" cy="1439862"/>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rgbClr val="00B0F0"/>
                </a:solidFill>
              </a:rPr>
              <a:t>Т</a:t>
            </a:r>
            <a:r>
              <a:rPr lang="uz-Cyrl-UZ" sz="3200" b="1" dirty="0">
                <a:solidFill>
                  <a:srgbClr val="00B0F0"/>
                </a:solidFill>
              </a:rPr>
              <a:t>ЎҒРИ ЖАВОБ</a:t>
            </a:r>
            <a:endParaRPr lang="ru-RU" sz="3200" b="1" dirty="0">
              <a:solidFill>
                <a:srgbClr val="00B0F0"/>
              </a:solidFill>
            </a:endParaRPr>
          </a:p>
          <a:p>
            <a:pPr algn="ctr">
              <a:defRPr/>
            </a:pPr>
            <a:endParaRPr lang="ru-RU" dirty="0"/>
          </a:p>
        </p:txBody>
      </p:sp>
      <p:sp>
        <p:nvSpPr>
          <p:cNvPr id="7" name="Скругленный прямоугольник 6">
            <a:hlinkClick r:id="rId4" action="ppaction://hlinksldjump"/>
          </p:cNvPr>
          <p:cNvSpPr>
            <a:spLocks noChangeArrowheads="1"/>
          </p:cNvSpPr>
          <p:nvPr/>
        </p:nvSpPr>
        <p:spPr bwMode="auto">
          <a:xfrm>
            <a:off x="504825" y="44450"/>
            <a:ext cx="2122488" cy="288925"/>
          </a:xfrm>
          <a:prstGeom prst="roundRect">
            <a:avLst>
              <a:gd name="adj" fmla="val 16667"/>
            </a:avLst>
          </a:prstGeom>
          <a:solidFill>
            <a:srgbClr val="66FF66"/>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912813">
              <a:defRPr/>
            </a:pPr>
            <a:r>
              <a:rPr lang="uz-Cyrl-UZ" sz="2000" b="1" dirty="0">
                <a:solidFill>
                  <a:schemeClr val="tx1"/>
                </a:solidFill>
                <a:latin typeface="Times New Roman" pitchFamily="18" charset="0"/>
              </a:rPr>
              <a:t>МУНДАРИЖА</a:t>
            </a:r>
            <a:endParaRPr lang="ru-RU" sz="2000" b="1" dirty="0">
              <a:solidFill>
                <a:schemeClr val="tx1"/>
              </a:solidFill>
              <a:latin typeface="Times New Roman" pitchFamily="18" charset="0"/>
            </a:endParaRPr>
          </a:p>
        </p:txBody>
      </p:sp>
      <p:sp>
        <p:nvSpPr>
          <p:cNvPr id="10" name="Скругленный прямоугольник 57">
            <a:hlinkClick r:id="" action="ppaction://noaction"/>
          </p:cNvPr>
          <p:cNvSpPr>
            <a:spLocks noChangeArrowheads="1"/>
          </p:cNvSpPr>
          <p:nvPr/>
        </p:nvSpPr>
        <p:spPr bwMode="auto">
          <a:xfrm>
            <a:off x="5003800" y="44450"/>
            <a:ext cx="1728788" cy="288925"/>
          </a:xfrm>
          <a:prstGeom prst="roundRect">
            <a:avLst>
              <a:gd name="adj" fmla="val 16667"/>
            </a:avLst>
          </a:prstGeom>
          <a:solidFill>
            <a:srgbClr val="66FF66"/>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912813">
              <a:defRPr/>
            </a:pPr>
            <a:r>
              <a:rPr lang="uz-Cyrl-UZ" sz="2000" b="1" dirty="0">
                <a:solidFill>
                  <a:srgbClr val="000000"/>
                </a:solidFill>
                <a:latin typeface="Times New Roman" pitchFamily="18" charset="0"/>
              </a:rPr>
              <a:t>ФОТО</a:t>
            </a:r>
            <a:endParaRPr lang="ru-RU" sz="2000" b="1" dirty="0">
              <a:solidFill>
                <a:srgbClr val="000000"/>
              </a:solidFill>
              <a:latin typeface="Times New Roman" pitchFamily="18" charset="0"/>
            </a:endParaRPr>
          </a:p>
        </p:txBody>
      </p:sp>
      <p:sp>
        <p:nvSpPr>
          <p:cNvPr id="11" name="Скругленный прямоугольник 57">
            <a:hlinkClick r:id="" action="ppaction://noaction"/>
          </p:cNvPr>
          <p:cNvSpPr>
            <a:spLocks noChangeArrowheads="1"/>
          </p:cNvSpPr>
          <p:nvPr/>
        </p:nvSpPr>
        <p:spPr bwMode="auto">
          <a:xfrm>
            <a:off x="2776538" y="44450"/>
            <a:ext cx="2081212" cy="288925"/>
          </a:xfrm>
          <a:prstGeom prst="roundRect">
            <a:avLst>
              <a:gd name="adj" fmla="val 16667"/>
            </a:avLst>
          </a:prstGeom>
          <a:solidFill>
            <a:srgbClr val="66FF66"/>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912813">
              <a:defRPr/>
            </a:pPr>
            <a:r>
              <a:rPr lang="ru-RU" sz="2000" b="1" dirty="0">
                <a:solidFill>
                  <a:srgbClr val="000000"/>
                </a:solidFill>
                <a:latin typeface="Times New Roman" pitchFamily="18" charset="0"/>
              </a:rPr>
              <a:t>ТЕСТ</a:t>
            </a:r>
          </a:p>
        </p:txBody>
      </p:sp>
      <p:sp>
        <p:nvSpPr>
          <p:cNvPr id="12" name="Скругленный прямоугольник 57">
            <a:hlinkClick r:id="" action="ppaction://noaction"/>
          </p:cNvPr>
          <p:cNvSpPr>
            <a:spLocks noChangeArrowheads="1"/>
          </p:cNvSpPr>
          <p:nvPr/>
        </p:nvSpPr>
        <p:spPr bwMode="auto">
          <a:xfrm>
            <a:off x="6875463" y="44450"/>
            <a:ext cx="1728787" cy="288925"/>
          </a:xfrm>
          <a:prstGeom prst="roundRect">
            <a:avLst>
              <a:gd name="adj" fmla="val 16667"/>
            </a:avLst>
          </a:prstGeom>
          <a:solidFill>
            <a:srgbClr val="66FF66"/>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anchor="ctr"/>
          <a:lstStyle/>
          <a:p>
            <a:pPr algn="ctr" defTabSz="912813">
              <a:defRPr/>
            </a:pPr>
            <a:r>
              <a:rPr lang="uz-Cyrl-UZ" sz="2000" b="1" dirty="0">
                <a:solidFill>
                  <a:srgbClr val="000000"/>
                </a:solidFill>
                <a:latin typeface="Times New Roman" pitchFamily="18" charset="0"/>
              </a:rPr>
              <a:t>ВИДЕО</a:t>
            </a:r>
            <a:endParaRPr lang="ru-RU" sz="2000" b="1" dirty="0">
              <a:solidFill>
                <a:srgbClr val="000000"/>
              </a:solidFill>
              <a:latin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281</TotalTime>
  <Words>850</Words>
  <Application>Microsoft Office PowerPoint</Application>
  <PresentationFormat>Экран (4:3)</PresentationFormat>
  <Paragraphs>118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Модульная</vt:lpstr>
      <vt:lpstr>Слайд 1</vt:lpstr>
      <vt:lpstr> Биз тезкор техникавий тараққиёт, шиддат билан ривожланаётган ва мунтазам янгиланаётган замонавий юқори технологиялар, ахборот – компютер тизимлари асрида яшаётганимизни унутмаслигимиз керак.</vt:lpstr>
      <vt:lpstr>Слайд 3</vt:lpstr>
      <vt:lpstr>O’zbekiston iqtisodiyotini modernizatsiyalash sharoitida davlat iqtisodiy siyosatining asosiy yo’nalishlari</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  Ishlab chiqarishni modernizatsiyalashni amalga oshirishning asosiy yo’nalishlari va vositalari  </vt:lpstr>
      <vt:lpstr>Слайд 20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O’zbekiston iqtisodiyotini modernizatsiyalash sharoitida davlat iqtisodiy siyosatining asosiy yo’nalishlari</dc:title>
  <dc:creator>Laptop</dc:creator>
  <cp:lastModifiedBy>MUHMM214 </cp:lastModifiedBy>
  <cp:revision>14</cp:revision>
  <dcterms:created xsi:type="dcterms:W3CDTF">2015-01-21T11:46:21Z</dcterms:created>
  <dcterms:modified xsi:type="dcterms:W3CDTF">2015-02-17T11:49:35Z</dcterms:modified>
</cp:coreProperties>
</file>