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3" r:id="rId11"/>
    <p:sldId id="262" r:id="rId12"/>
    <p:sldId id="275" r:id="rId13"/>
    <p:sldId id="269" r:id="rId14"/>
    <p:sldId id="271" r:id="rId15"/>
    <p:sldId id="272" r:id="rId16"/>
    <p:sldId id="276" r:id="rId17"/>
    <p:sldId id="267" r:id="rId18"/>
    <p:sldId id="268" r:id="rId19"/>
    <p:sldId id="273" r:id="rId20"/>
    <p:sldId id="274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92D050">
                <a:lumMod val="92000"/>
                <a:alpha val="67000"/>
              </a:srgb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русского языка в 5 классе на тему: «Подготовка к сочинению – рассуждению по теме: «При солнышке тепло, а при матери добро»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Подготовил: учитель русского языка и литературы школы № 20 г. Чирчика </a:t>
            </a:r>
            <a:r>
              <a:rPr lang="ru-RU" dirty="0" err="1" smtClean="0">
                <a:solidFill>
                  <a:schemeClr val="tx1"/>
                </a:solidFill>
              </a:rPr>
              <a:t>Абкеримова</a:t>
            </a:r>
            <a:r>
              <a:rPr lang="ru-RU" dirty="0" smtClean="0">
                <a:solidFill>
                  <a:schemeClr val="tx1"/>
                </a:solidFill>
              </a:rPr>
              <a:t> Т. А.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35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362075"/>
          </a:xfrm>
        </p:spPr>
        <p:txBody>
          <a:bodyPr>
            <a:noAutofit/>
          </a:bodyPr>
          <a:lstStyle/>
          <a:p>
            <a:pPr algn="ctr"/>
            <a:r>
              <a:rPr lang="ru-RU" sz="5000" i="1" dirty="0" smtClean="0"/>
              <a:t>Сочинение - Рассуждение</a:t>
            </a:r>
            <a:endParaRPr lang="ru-RU" sz="5000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2060848"/>
            <a:ext cx="8460432" cy="302433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Тезис – то, что надо доказать или объяснить;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Доказательство – аргументы, объяснения, доводы;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Вывод – итог рассуждения.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74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2016 год – Год здоровой матери и здорового ребёнка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932040" y="2132856"/>
            <a:ext cx="3418657" cy="1500187"/>
          </a:xfrm>
        </p:spPr>
        <p:txBody>
          <a:bodyPr>
            <a:noAutofit/>
          </a:bodyPr>
          <a:lstStyle/>
          <a:p>
            <a:r>
              <a:rPr lang="ru-RU" sz="1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инициативе Президента Республики Узбекистан Каримова И.  2016 год </a:t>
            </a:r>
            <a:r>
              <a:rPr lang="ru-RU" sz="1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 </a:t>
            </a:r>
            <a:r>
              <a:rPr lang="ru-RU" sz="1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«Год </a:t>
            </a:r>
            <a:r>
              <a:rPr lang="ru-RU" sz="1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здоровой матери и здорового </a:t>
            </a:r>
            <a:r>
              <a:rPr lang="ru-RU" sz="1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ребёнка», который будет проходить под девизом: «Здоровая мать и ребёнок – основа счастливой семьи, счастливая семья – основа процветающего общества».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772816"/>
            <a:ext cx="3987800" cy="328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933056"/>
            <a:ext cx="3594696" cy="239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6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57166"/>
            <a:ext cx="8064896" cy="2928958"/>
          </a:xfrm>
        </p:spPr>
        <p:txBody>
          <a:bodyPr>
            <a:noAutofit/>
          </a:bodyPr>
          <a:lstStyle/>
          <a:p>
            <a:pPr algn="just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    Мама – самое священное слово на земле! </a:t>
            </a:r>
            <a:b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Человек рождается и умирает с этим словом. Хлопкороб с благодарностью произносит: «Спасибо, кормилица-мать». Солдат, смертельно раненный и павший на землю, шепчет: «За Родину-мать!».                              Все самые дорогие святыни названы и озарены именем матери.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3501008"/>
            <a:ext cx="3888432" cy="25922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501008"/>
            <a:ext cx="3429350" cy="258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6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362075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Слова-подсказки                            при составлении тезиса: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645024"/>
            <a:ext cx="7772400" cy="1500187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Докажем это…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Это можно доказать так…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Почему ? И вот почему…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Это объясняется следующим образом…</a:t>
            </a:r>
            <a:endParaRPr lang="ru-RU" sz="3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58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Слова-подсказки  при составлении доказательства 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645024"/>
            <a:ext cx="7772400" cy="1500187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Во-первых…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Во-вторых…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В-третьих…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Допустим…</a:t>
            </a:r>
            <a:endParaRPr lang="ru-RU" sz="3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0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Слова-подсказки                                при выводе  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3645024"/>
            <a:ext cx="7772400" cy="1500187"/>
          </a:xfrm>
        </p:spPr>
        <p:txBody>
          <a:bodyPr>
            <a:noAutofit/>
          </a:bodyPr>
          <a:lstStyle/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Итак…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Обобщим сказанное…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Таким образом…</a:t>
            </a:r>
          </a:p>
          <a:p>
            <a:pPr marL="342900" indent="-342900">
              <a:buFontTx/>
              <a:buChar char="-"/>
            </a:pPr>
            <a:r>
              <a:rPr lang="ru-RU" sz="3500" b="1" i="1" dirty="0" smtClean="0">
                <a:solidFill>
                  <a:schemeClr val="tx1"/>
                </a:solidFill>
              </a:rPr>
              <a:t>Следовательно…</a:t>
            </a:r>
            <a:endParaRPr lang="ru-RU" sz="3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74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Части рассуждения. Примеры.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Тезис. Мама – самое священное слово на земле. Это можно доказать  так.</a:t>
            </a:r>
          </a:p>
          <a:p>
            <a:pPr marL="514350" indent="-514350">
              <a:buAutoNum type="arabicPeriod"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Доказательства.</a:t>
            </a:r>
          </a:p>
          <a:p>
            <a:pPr marL="0" indent="0"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1.  Во-первых, человек рождается и умирает со словом    мама.</a:t>
            </a:r>
          </a:p>
          <a:p>
            <a:pPr marL="514350" indent="-514350">
              <a:buAutoNum type="arabicPeriod" startAt="2"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Во-вторых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хлопкороб благодарит землю-матушку.</a:t>
            </a:r>
          </a:p>
          <a:p>
            <a:pPr marL="514350" indent="-514350">
              <a:buAutoNum type="arabicPeriod" startAt="2"/>
            </a:pP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 В-третьих,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раненый солдат шепчет: «За 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Родину-мать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!».</a:t>
            </a:r>
          </a:p>
          <a:p>
            <a:pPr marL="514350" indent="-514350">
              <a:buAutoNum type="arabicPeriod" startAt="2"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Выводы. Таким образом, 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се самые дорогие святыни названы и озарены именем матери. 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46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5000" i="1" dirty="0" smtClean="0">
                <a:latin typeface="Times New Roman" pitchFamily="18" charset="0"/>
                <a:cs typeface="Times New Roman" pitchFamily="18" charset="0"/>
              </a:rPr>
              <a:t>Пословицы о маме</a:t>
            </a:r>
            <a:endParaRPr lang="ru-RU" sz="5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492896"/>
            <a:ext cx="7772400" cy="2754535"/>
          </a:xfrm>
        </p:spPr>
        <p:txBody>
          <a:bodyPr>
            <a:noAutofit/>
          </a:bodyPr>
          <a:lstStyle/>
          <a:p>
            <a:r>
              <a:rPr lang="ru-RU" sz="2500" b="1" i="1" dirty="0" smtClean="0">
                <a:solidFill>
                  <a:schemeClr val="tx1"/>
                </a:solidFill>
              </a:rPr>
              <a:t>* Птица рада весне, а дитя – матери.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Сердце матери лучше солнца греет.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Ближе матери друга нет.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С матерью жить – ни скуки, ни горя не знать.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Материнская молитва со дна моря достанет.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Материнская ласка конца не имеет.</a:t>
            </a:r>
          </a:p>
          <a:p>
            <a:r>
              <a:rPr lang="ru-RU" sz="2500" b="1" i="1" dirty="0" smtClean="0">
                <a:solidFill>
                  <a:schemeClr val="tx1"/>
                </a:solidFill>
              </a:rPr>
              <a:t>* Всякой матери своё дитё мило.</a:t>
            </a:r>
            <a:endParaRPr lang="ru-RU" sz="2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8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8928992" cy="1362075"/>
          </a:xfrm>
        </p:spPr>
        <p:txBody>
          <a:bodyPr>
            <a:noAutofit/>
          </a:bodyPr>
          <a:lstStyle/>
          <a:p>
            <a:r>
              <a:rPr lang="ru-RU" sz="4500" i="1" dirty="0" smtClean="0">
                <a:latin typeface="Times New Roman" pitchFamily="18" charset="0"/>
                <a:cs typeface="Times New Roman" pitchFamily="18" charset="0"/>
              </a:rPr>
              <a:t>Афоризмы великих людей</a:t>
            </a:r>
            <a:endParaRPr lang="ru-RU" sz="4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2538511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Мать – эта всегда мать. Самая светлая из всех живых.</a:t>
            </a: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С. Т. </a:t>
            </a:r>
            <a:r>
              <a:rPr lang="ru-RU" b="1" i="1" dirty="0" err="1" smtClean="0">
                <a:solidFill>
                  <a:schemeClr val="tx1"/>
                </a:solidFill>
              </a:rPr>
              <a:t>Карлидж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Любовь всегда влечёт моё сердце к тебе, дорогая мама!</a:t>
            </a: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Т. Мор.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Мать – это наш самый искренний друг.</a:t>
            </a: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В. </a:t>
            </a:r>
            <a:r>
              <a:rPr lang="ru-RU" b="1" i="1" dirty="0" err="1" smtClean="0">
                <a:solidFill>
                  <a:schemeClr val="tx1"/>
                </a:solidFill>
              </a:rPr>
              <a:t>Ирвинг</a:t>
            </a:r>
            <a:r>
              <a:rPr lang="ru-RU" b="1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Всему, что достиг, я обязан своему ангелу-хранителю – матери.</a:t>
            </a: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А. Линкольн.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Мать для меня – святая.</a:t>
            </a:r>
          </a:p>
          <a:p>
            <a:pPr algn="r"/>
            <a:r>
              <a:rPr lang="ru-RU" b="1" i="1" dirty="0" smtClean="0">
                <a:solidFill>
                  <a:schemeClr val="tx1"/>
                </a:solidFill>
              </a:rPr>
              <a:t>С. Лорен. </a:t>
            </a:r>
            <a:endParaRPr lang="ru-RU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11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548680"/>
            <a:ext cx="5760640" cy="165618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Женщина </a:t>
            </a:r>
            <a:br>
              <a:rPr lang="ru-RU" sz="3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с ребёнком </a:t>
            </a:r>
            <a:br>
              <a:rPr lang="ru-RU" sz="3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i="1" dirty="0" smtClean="0">
                <a:latin typeface="Times New Roman" pitchFamily="18" charset="0"/>
                <a:cs typeface="Times New Roman" pitchFamily="18" charset="0"/>
              </a:rPr>
              <a:t>на руках</a:t>
            </a:r>
            <a:endParaRPr lang="ru-RU" sz="35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2786058"/>
            <a:ext cx="6408712" cy="3286148"/>
          </a:xfrm>
        </p:spPr>
        <p:txBody>
          <a:bodyPr>
            <a:noAutofit/>
          </a:bodyPr>
          <a:lstStyle/>
          <a:p>
            <a:endParaRPr lang="ru-RU" sz="3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Есть в природе знак святой и вещий,</a:t>
            </a:r>
          </a:p>
          <a:p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Ярко обозначенный в венках!</a:t>
            </a:r>
          </a:p>
          <a:p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Самая прекрасная из женщин -</a:t>
            </a:r>
          </a:p>
          <a:p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Женщина с ребёнком на руках</a:t>
            </a:r>
          </a:p>
          <a:p>
            <a:endParaRPr lang="ru-RU" sz="3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76672"/>
            <a:ext cx="3096344" cy="21789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005064"/>
            <a:ext cx="3058716" cy="2039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9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5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Давайте, друзья, улыбнёмся друг другу, 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Улыбки подарим гостям!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 уроку готовы?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Тогда за работу,</a:t>
            </a:r>
          </a:p>
          <a:p>
            <a:pPr marL="0" indent="0"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Желаю удачи я вам!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501008"/>
            <a:ext cx="3846723" cy="256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59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3429000"/>
            <a:ext cx="7772400" cy="1500187"/>
          </a:xfrm>
        </p:spPr>
        <p:txBody>
          <a:bodyPr>
            <a:noAutofit/>
          </a:bodyPr>
          <a:lstStyle/>
          <a:p>
            <a:r>
              <a:rPr lang="ru-RU" sz="3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Пусть ей вечно солнце рукоплещет, </a:t>
            </a:r>
          </a:p>
          <a:p>
            <a:r>
              <a:rPr lang="ru-RU" sz="3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она и будет жить в веках,</a:t>
            </a:r>
          </a:p>
          <a:p>
            <a:r>
              <a:rPr lang="ru-RU" sz="3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Самая прекрасная из женщин –</a:t>
            </a:r>
          </a:p>
          <a:p>
            <a:r>
              <a:rPr lang="ru-RU" sz="3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Женщина с ребёнком на </a:t>
            </a:r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руках.</a:t>
            </a:r>
          </a:p>
          <a:p>
            <a:pPr algn="r"/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Лев </a:t>
            </a:r>
            <a:r>
              <a:rPr lang="ru-RU" sz="3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Ошанин</a:t>
            </a:r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245" y="188641"/>
            <a:ext cx="2985500" cy="216024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79" y="4437112"/>
            <a:ext cx="3213167" cy="212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8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1.Написать сочинение-рассуждение по теме: «При солнышке тепло, а   при матери добро».                                                                       2. Подобрать эпиграф и  составить план.                                                      3.Использовать памятку в случае затруднений.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Autofit/>
          </a:bodyPr>
          <a:lstStyle/>
          <a:p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Спасибо</a:t>
            </a:r>
            <a:b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10000" dirty="0">
                <a:solidFill>
                  <a:srgbClr val="FF0000"/>
                </a:solidFill>
                <a:latin typeface="Arial Black" pitchFamily="34" charset="0"/>
              </a:rPr>
              <a:t>з</a:t>
            </a: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а </a:t>
            </a:r>
            <a:b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10000" dirty="0" smtClean="0">
                <a:solidFill>
                  <a:srgbClr val="FF0000"/>
                </a:solidFill>
                <a:latin typeface="Arial Black" pitchFamily="34" charset="0"/>
              </a:rPr>
              <a:t>внимание!</a:t>
            </a:r>
            <a:endParaRPr lang="ru-RU" sz="100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12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404664"/>
            <a:ext cx="6084168" cy="502657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Тема урока: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к сочинению-рассуждению по теме: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солнышке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тепло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добро».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56992"/>
            <a:ext cx="3693076" cy="2954461"/>
          </a:xfrm>
        </p:spPr>
      </p:pic>
    </p:spTree>
    <p:extLst>
      <p:ext uri="{BB962C8B-B14F-4D97-AF65-F5344CB8AC3E}">
        <p14:creationId xmlns:p14="http://schemas.microsoft.com/office/powerpoint/2010/main" val="422776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Актуализация знаний учащихся, полученных в начальных классах(типы текстов и их особенности);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Привитие любви к русскому языку, любви к родным и близким людям;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Формирование навыков в составлении текста – рассуждение, развитие устной и письменной речи.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82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07706" y="309979"/>
            <a:ext cx="317646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Типы речи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 rot="1678186">
            <a:off x="2368455" y="1701704"/>
            <a:ext cx="662674" cy="20219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208" y="1787746"/>
            <a:ext cx="631738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49758">
            <a:off x="6096383" y="1906683"/>
            <a:ext cx="560814" cy="1815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вал 5"/>
          <p:cNvSpPr/>
          <p:nvPr/>
        </p:nvSpPr>
        <p:spPr>
          <a:xfrm>
            <a:off x="0" y="3786190"/>
            <a:ext cx="2857488" cy="21790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/>
              <a:t>Повествование</a:t>
            </a:r>
            <a:endParaRPr lang="ru-RU" sz="2000" b="1" i="1" dirty="0"/>
          </a:p>
        </p:txBody>
      </p:sp>
      <p:sp>
        <p:nvSpPr>
          <p:cNvPr id="7" name="Овал 6"/>
          <p:cNvSpPr/>
          <p:nvPr/>
        </p:nvSpPr>
        <p:spPr>
          <a:xfrm>
            <a:off x="2928691" y="3865097"/>
            <a:ext cx="2592288" cy="20422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i="1" dirty="0" smtClean="0"/>
              <a:t>Описание</a:t>
            </a:r>
            <a:endParaRPr lang="ru-RU" sz="3000" b="1" i="1" dirty="0"/>
          </a:p>
        </p:txBody>
      </p:sp>
      <p:sp>
        <p:nvSpPr>
          <p:cNvPr id="8" name="Овал 7"/>
          <p:cNvSpPr/>
          <p:nvPr/>
        </p:nvSpPr>
        <p:spPr>
          <a:xfrm>
            <a:off x="5580112" y="3796717"/>
            <a:ext cx="3456384" cy="22582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i="1" dirty="0" smtClean="0"/>
              <a:t>Рассуждение</a:t>
            </a:r>
            <a:endParaRPr lang="ru-RU" sz="3000" b="1" i="1" dirty="0"/>
          </a:p>
        </p:txBody>
      </p:sp>
    </p:spTree>
    <p:extLst>
      <p:ext uri="{BB962C8B-B14F-4D97-AF65-F5344CB8AC3E}">
        <p14:creationId xmlns:p14="http://schemas.microsoft.com/office/powerpoint/2010/main" val="314432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000" b="1" i="1" dirty="0" smtClean="0">
                <a:latin typeface="Times New Roman" pitchFamily="18" charset="0"/>
                <a:cs typeface="Times New Roman" pitchFamily="18" charset="0"/>
              </a:rPr>
              <a:t>Текст 1</a:t>
            </a:r>
            <a:endParaRPr lang="ru-RU" sz="5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b="1" i="1" dirty="0" smtClean="0"/>
              <a:t>Иногда в разговоре я прошу: «Опиши мне свою маму».</a:t>
            </a:r>
          </a:p>
          <a:p>
            <a:pPr marL="0" indent="0">
              <a:buNone/>
            </a:pPr>
            <a:r>
              <a:rPr lang="ru-RU" sz="3000" b="1" i="1" dirty="0" smtClean="0"/>
              <a:t>Описать? Маму? Оказывается, это очень трудно. Легче Наташу Ростову или Анну Каренину. Не все дети знают, какой цвет глаз у матери, какой голос. Портрет чаще всего получается очень приблизительным. То есть смотрят всю жизнь, но не видят. Не знают самого близкого человека! Этак можно и себя проглядеть…</a:t>
            </a:r>
            <a:endParaRPr lang="ru-RU" sz="3000" b="1" i="1" dirty="0"/>
          </a:p>
        </p:txBody>
      </p:sp>
    </p:spTree>
    <p:extLst>
      <p:ext uri="{BB962C8B-B14F-4D97-AF65-F5344CB8AC3E}">
        <p14:creationId xmlns:p14="http://schemas.microsoft.com/office/powerpoint/2010/main" val="417803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5000" i="1" dirty="0" smtClean="0">
                <a:latin typeface="Times New Roman" pitchFamily="18" charset="0"/>
                <a:cs typeface="Times New Roman" pitchFamily="18" charset="0"/>
              </a:rPr>
              <a:t>Текст 2</a:t>
            </a:r>
            <a:endParaRPr lang="ru-RU" sz="5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8496944" cy="511256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Начнём с очевидного. Слово «мать» - особое слово. Оно рождается как бы вместе с нами, сопровождает нас в зрелые годы, с ним мы уходим из жизни. Попробуем выстроить в порядке, так сказать, значимость наших родственников, друзей, знакомых. Трудно. По традиции. Надо бы начать с родственников. Но степень близости родства может быть большей, например, с другом. Допустим, поломав голову, вы всё же справитесь с задачей и составите список. Тогда другой вопрос: можно ли его считать окончательным, раз и навсегда «действительным»? Наверное, нет.</a:t>
            </a:r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66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5000" i="1" dirty="0" smtClean="0">
                <a:latin typeface="Times New Roman" pitchFamily="18" charset="0"/>
                <a:cs typeface="Times New Roman" pitchFamily="18" charset="0"/>
              </a:rPr>
              <a:t>Текст 3</a:t>
            </a:r>
            <a:endParaRPr lang="ru-RU" sz="5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3645024"/>
            <a:ext cx="7772400" cy="1890439"/>
          </a:xfrm>
        </p:spPr>
        <p:txBody>
          <a:bodyPr>
            <a:noAutofit/>
          </a:bodyPr>
          <a:lstStyle/>
          <a:p>
            <a:r>
              <a:rPr lang="ru-RU" sz="2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 бедная мать не спала. Она приникла к изголовью дорогих сыновей своих, лежащих рядом; она расчёсывала  гребнем их  молодые , небрежно всклоченные кудри и смачивала их слезами; она глядела на них и не могла наглядеться. Она вскормила их собственною грудью, она взрастила, взлелеяла их – и только на один миг видит их перед собою. «Сын мой, сыны мои милые! Что будет с вами? Что ждём вас?» - говорила она, и слёзы остановились в морщинах, изменивших её когда-то прекрасное лицо.            (Н.Гоголь)</a:t>
            </a:r>
            <a:endParaRPr lang="ru-RU" sz="25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1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ru-RU" sz="5000" i="1" dirty="0" smtClean="0">
                <a:latin typeface="Times New Roman" pitchFamily="18" charset="0"/>
                <a:cs typeface="Times New Roman" pitchFamily="18" charset="0"/>
              </a:rPr>
              <a:t>Текст 4</a:t>
            </a:r>
            <a:endParaRPr lang="ru-RU" sz="5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7772400" cy="3096344"/>
          </a:xfrm>
        </p:spPr>
        <p:txBody>
          <a:bodyPr>
            <a:noAutofit/>
          </a:bodyPr>
          <a:lstStyle/>
          <a:p>
            <a:r>
              <a:rPr lang="ru-RU" sz="25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 Мама, мама! Я помню руки твои с того мгновения, как я стал сознавать себе на свете. За лето их всегда покрывал загар. Он уже не отходил и зимой, - он был такой нежный, ровный, только чуть-чуть темнее на жилках. А может быть, они были и грубее, руки твои,- ведь им столько выпало работы в жизни, - но они всегда казались мне такими нежными, и я так  любил целовать их прямо в тёмные жилочки.         (А. Фадеев)</a:t>
            </a:r>
            <a:endParaRPr lang="ru-RU" sz="25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64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939</Words>
  <Application>Microsoft Office PowerPoint</Application>
  <PresentationFormat>Экран (4:3)</PresentationFormat>
  <Paragraphs>87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Тема Office</vt:lpstr>
      <vt:lpstr>Урок русского языка в 5 классе на тему: «Подготовка к сочинению – рассуждению по теме: «При солнышке тепло, а при матери добро»</vt:lpstr>
      <vt:lpstr>Презентация PowerPoint</vt:lpstr>
      <vt:lpstr>Тема урока:  «Подготовка к сочинению-рассуждению по теме:    «При солнышке        тепло,    а при матери         добро». </vt:lpstr>
      <vt:lpstr>Цели урока:</vt:lpstr>
      <vt:lpstr>Презентация PowerPoint</vt:lpstr>
      <vt:lpstr>Текст 1</vt:lpstr>
      <vt:lpstr>Текст 2</vt:lpstr>
      <vt:lpstr>Текст 3</vt:lpstr>
      <vt:lpstr>Текст 4</vt:lpstr>
      <vt:lpstr>Сочинение - Рассуждение</vt:lpstr>
      <vt:lpstr>2016 год – Год здоровой матери и здорового ребёнка</vt:lpstr>
      <vt:lpstr>    Мама – самое священное слово на земле!  Человек рождается и умирает с этим словом. Хлопкороб с благодарностью произносит: «Спасибо, кормилица-мать». Солдат, смертельно раненный и павший на землю, шепчет: «За Родину-мать!».                              Все самые дорогие святыни названы и озарены именем матери.</vt:lpstr>
      <vt:lpstr>Слова-подсказки                            при составлении тезиса:</vt:lpstr>
      <vt:lpstr>Слова-подсказки  при составлении доказательства :</vt:lpstr>
      <vt:lpstr>Слова-подсказки                                при выводе  :</vt:lpstr>
      <vt:lpstr>Части рассуждения. Примеры.</vt:lpstr>
      <vt:lpstr>Пословицы о маме</vt:lpstr>
      <vt:lpstr>Афоризмы великих людей</vt:lpstr>
      <vt:lpstr>Женщина  с ребёнком  на руках</vt:lpstr>
      <vt:lpstr>Презентация PowerPoint</vt:lpstr>
      <vt:lpstr>Домашнее задание:</vt:lpstr>
      <vt:lpstr>Спасибо  за 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user</cp:lastModifiedBy>
  <cp:revision>57</cp:revision>
  <dcterms:created xsi:type="dcterms:W3CDTF">2016-01-23T04:55:46Z</dcterms:created>
  <dcterms:modified xsi:type="dcterms:W3CDTF">2016-02-05T03:56:14Z</dcterms:modified>
</cp:coreProperties>
</file>