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handoutMasterIdLst>
    <p:handoutMasterId r:id="rId12"/>
  </p:handoutMasterIdLst>
  <p:sldIdLst>
    <p:sldId id="256" r:id="rId2"/>
    <p:sldId id="482" r:id="rId3"/>
    <p:sldId id="490" r:id="rId4"/>
    <p:sldId id="491" r:id="rId5"/>
    <p:sldId id="324" r:id="rId6"/>
    <p:sldId id="325" r:id="rId7"/>
    <p:sldId id="380" r:id="rId8"/>
    <p:sldId id="358" r:id="rId9"/>
    <p:sldId id="486" r:id="rId10"/>
  </p:sldIdLst>
  <p:sldSz cx="9144000" cy="6858000" type="screen4x3"/>
  <p:notesSz cx="6742113" cy="9872663"/>
  <p:custDataLst>
    <p:tags r:id="rId13"/>
  </p:custDataLst>
  <p:defaultTextStyle>
    <a:defPPr>
      <a:defRPr lang="ko-KR"/>
    </a:defPPr>
    <a:lvl1pPr algn="l" rtl="0" fontAlgn="base">
      <a:spcBef>
        <a:spcPct val="0"/>
      </a:spcBef>
      <a:spcAft>
        <a:spcPct val="0"/>
      </a:spcAft>
      <a:defRPr kern="1200">
        <a:solidFill>
          <a:schemeClr val="tx1"/>
        </a:solidFill>
        <a:latin typeface="Arial" charset="0"/>
        <a:ea typeface="맑은 고딕"/>
        <a:cs typeface="맑은 고딕"/>
      </a:defRPr>
    </a:lvl1pPr>
    <a:lvl2pPr marL="457200" algn="l" rtl="0" fontAlgn="base">
      <a:spcBef>
        <a:spcPct val="0"/>
      </a:spcBef>
      <a:spcAft>
        <a:spcPct val="0"/>
      </a:spcAft>
      <a:defRPr kern="1200">
        <a:solidFill>
          <a:schemeClr val="tx1"/>
        </a:solidFill>
        <a:latin typeface="Arial" charset="0"/>
        <a:ea typeface="맑은 고딕"/>
        <a:cs typeface="맑은 고딕"/>
      </a:defRPr>
    </a:lvl2pPr>
    <a:lvl3pPr marL="914400" algn="l" rtl="0" fontAlgn="base">
      <a:spcBef>
        <a:spcPct val="0"/>
      </a:spcBef>
      <a:spcAft>
        <a:spcPct val="0"/>
      </a:spcAft>
      <a:defRPr kern="1200">
        <a:solidFill>
          <a:schemeClr val="tx1"/>
        </a:solidFill>
        <a:latin typeface="Arial" charset="0"/>
        <a:ea typeface="맑은 고딕"/>
        <a:cs typeface="맑은 고딕"/>
      </a:defRPr>
    </a:lvl3pPr>
    <a:lvl4pPr marL="1371600" algn="l" rtl="0" fontAlgn="base">
      <a:spcBef>
        <a:spcPct val="0"/>
      </a:spcBef>
      <a:spcAft>
        <a:spcPct val="0"/>
      </a:spcAft>
      <a:defRPr kern="1200">
        <a:solidFill>
          <a:schemeClr val="tx1"/>
        </a:solidFill>
        <a:latin typeface="Arial" charset="0"/>
        <a:ea typeface="맑은 고딕"/>
        <a:cs typeface="맑은 고딕"/>
      </a:defRPr>
    </a:lvl4pPr>
    <a:lvl5pPr marL="1828800" algn="l" rtl="0" fontAlgn="base">
      <a:spcBef>
        <a:spcPct val="0"/>
      </a:spcBef>
      <a:spcAft>
        <a:spcPct val="0"/>
      </a:spcAft>
      <a:defRPr kern="1200">
        <a:solidFill>
          <a:schemeClr val="tx1"/>
        </a:solidFill>
        <a:latin typeface="Arial" charset="0"/>
        <a:ea typeface="맑은 고딕"/>
        <a:cs typeface="맑은 고딕"/>
      </a:defRPr>
    </a:lvl5pPr>
    <a:lvl6pPr marL="2286000" algn="l" defTabSz="914400" rtl="0" eaLnBrk="1" latinLnBrk="0" hangingPunct="1">
      <a:defRPr kern="1200">
        <a:solidFill>
          <a:schemeClr val="tx1"/>
        </a:solidFill>
        <a:latin typeface="Arial" charset="0"/>
        <a:ea typeface="맑은 고딕"/>
        <a:cs typeface="맑은 고딕"/>
      </a:defRPr>
    </a:lvl6pPr>
    <a:lvl7pPr marL="2743200" algn="l" defTabSz="914400" rtl="0" eaLnBrk="1" latinLnBrk="0" hangingPunct="1">
      <a:defRPr kern="1200">
        <a:solidFill>
          <a:schemeClr val="tx1"/>
        </a:solidFill>
        <a:latin typeface="Arial" charset="0"/>
        <a:ea typeface="맑은 고딕"/>
        <a:cs typeface="맑은 고딕"/>
      </a:defRPr>
    </a:lvl7pPr>
    <a:lvl8pPr marL="3200400" algn="l" defTabSz="914400" rtl="0" eaLnBrk="1" latinLnBrk="0" hangingPunct="1">
      <a:defRPr kern="1200">
        <a:solidFill>
          <a:schemeClr val="tx1"/>
        </a:solidFill>
        <a:latin typeface="Arial" charset="0"/>
        <a:ea typeface="맑은 고딕"/>
        <a:cs typeface="맑은 고딕"/>
      </a:defRPr>
    </a:lvl8pPr>
    <a:lvl9pPr marL="3657600" algn="l" defTabSz="914400" rtl="0" eaLnBrk="1" latinLnBrk="0" hangingPunct="1">
      <a:defRPr kern="1200">
        <a:solidFill>
          <a:schemeClr val="tx1"/>
        </a:solidFill>
        <a:latin typeface="Arial" charset="0"/>
        <a:ea typeface="맑은 고딕"/>
        <a:cs typeface="맑은 고딕"/>
      </a:defRPr>
    </a:lvl9pPr>
  </p:defaultTextStyle>
  <p:extLst>
    <p:ext uri="{521415D9-36F7-43E2-AB2F-B90AF26B5E84}">
      <p14:sectionLst xmlns:p14="http://schemas.microsoft.com/office/powerpoint/2010/main">
        <p14:section name="Раздел по умолчанию" id="{E2DE1F33-932E-4D02-AB34-9D1467BC75C0}">
          <p14:sldIdLst>
            <p14:sldId id="256"/>
            <p14:sldId id="482"/>
            <p14:sldId id="490"/>
            <p14:sldId id="491"/>
            <p14:sldId id="324"/>
            <p14:sldId id="325"/>
            <p14:sldId id="380"/>
            <p14:sldId id="358"/>
            <p14:sldId id="486"/>
          </p14:sldIdLst>
        </p14:section>
        <p14:section name="Раздел без заголовка" id="{1B6AF49C-F6F1-4C9D-A1A8-2BC621BD222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660" autoAdjust="0"/>
  </p:normalViewPr>
  <p:slideViewPr>
    <p:cSldViewPr>
      <p:cViewPr>
        <p:scale>
          <a:sx n="50" d="100"/>
          <a:sy n="50" d="100"/>
        </p:scale>
        <p:origin x="-2034" y="-522"/>
      </p:cViewPr>
      <p:guideLst>
        <p:guide orient="horz" pos="2160"/>
        <p:guide pos="2880"/>
      </p:guideLst>
    </p:cSldViewPr>
  </p:slideViewPr>
  <p:outlineViewPr>
    <p:cViewPr>
      <p:scale>
        <a:sx n="33" d="100"/>
        <a:sy n="33" d="100"/>
      </p:scale>
      <p:origin x="0" y="107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AB26A34A-E270-4B4B-98AE-E3954A7857D8}" type="datetimeFigureOut">
              <a:rPr lang="ru-RU" smtClean="0"/>
              <a:t>07.04.2015</a:t>
            </a:fld>
            <a:endParaRPr lang="ru-RU"/>
          </a:p>
        </p:txBody>
      </p:sp>
      <p:sp>
        <p:nvSpPr>
          <p:cNvPr id="4" name="Нижний колонтитул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3B1D3B32-5A7B-4EDB-9F26-5C07D1083918}" type="slidenum">
              <a:rPr lang="ru-RU" smtClean="0"/>
              <a:t>‹#›</a:t>
            </a:fld>
            <a:endParaRPr lang="ru-RU"/>
          </a:p>
        </p:txBody>
      </p:sp>
    </p:spTree>
    <p:extLst>
      <p:ext uri="{BB962C8B-B14F-4D97-AF65-F5344CB8AC3E}">
        <p14:creationId xmlns:p14="http://schemas.microsoft.com/office/powerpoint/2010/main" val="165190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200">
                <a:latin typeface="맑은 고딕"/>
              </a:defRPr>
            </a:lvl1pPr>
          </a:lstStyle>
          <a:p>
            <a:endParaRPr lang="ru-RU"/>
          </a:p>
        </p:txBody>
      </p:sp>
      <p:sp>
        <p:nvSpPr>
          <p:cNvPr id="60419" name="Rectangle 3"/>
          <p:cNvSpPr>
            <a:spLocks noGrp="1" noChangeArrowheads="1"/>
          </p:cNvSpPr>
          <p:nvPr>
            <p:ph type="dt" idx="1"/>
          </p:nvPr>
        </p:nvSpPr>
        <p:spPr bwMode="auto">
          <a:xfrm>
            <a:off x="3818971"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200">
                <a:latin typeface="맑은 고딕"/>
              </a:defRPr>
            </a:lvl1pPr>
          </a:lstStyle>
          <a:p>
            <a:fld id="{15CD4FDF-1012-4580-A498-291042E270EC}" type="datetimeFigureOut">
              <a:rPr lang="ru-RU"/>
              <a:pPr/>
              <a:t>07.04.2015</a:t>
            </a:fld>
            <a:endParaRPr lang="ru-RU"/>
          </a:p>
        </p:txBody>
      </p:sp>
      <p:sp>
        <p:nvSpPr>
          <p:cNvPr id="60420"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74212" y="4689515"/>
            <a:ext cx="539369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0422" name="Rectangle 6"/>
          <p:cNvSpPr>
            <a:spLocks noGrp="1" noChangeArrowheads="1"/>
          </p:cNvSpPr>
          <p:nvPr>
            <p:ph type="ftr" sz="quarter" idx="4"/>
          </p:nvPr>
        </p:nvSpPr>
        <p:spPr bwMode="auto">
          <a:xfrm>
            <a:off x="0"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1">
              <a:defRPr sz="1200">
                <a:latin typeface="맑은 고딕"/>
              </a:defRPr>
            </a:lvl1pPr>
          </a:lstStyle>
          <a:p>
            <a:endParaRPr lang="ru-RU"/>
          </a:p>
        </p:txBody>
      </p:sp>
      <p:sp>
        <p:nvSpPr>
          <p:cNvPr id="60423" name="Rectangle 7"/>
          <p:cNvSpPr>
            <a:spLocks noGrp="1" noChangeArrowheads="1"/>
          </p:cNvSpPr>
          <p:nvPr>
            <p:ph type="sldNum" sz="quarter" idx="5"/>
          </p:nvPr>
        </p:nvSpPr>
        <p:spPr bwMode="auto">
          <a:xfrm>
            <a:off x="3818971"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1">
              <a:defRPr sz="1200">
                <a:latin typeface="맑은 고딕"/>
              </a:defRPr>
            </a:lvl1pPr>
          </a:lstStyle>
          <a:p>
            <a:fld id="{C88DE136-1A69-4512-8D48-B58671E67334}" type="slidenum">
              <a:rPr lang="ru-RU"/>
              <a:pPr/>
              <a:t>‹#›</a:t>
            </a:fld>
            <a:endParaRPr lang="ru-RU"/>
          </a:p>
        </p:txBody>
      </p:sp>
    </p:spTree>
    <p:extLst>
      <p:ext uri="{BB962C8B-B14F-4D97-AF65-F5344CB8AC3E}">
        <p14:creationId xmlns:p14="http://schemas.microsoft.com/office/powerpoint/2010/main" val="6131795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맑은 고딕"/>
        <a:cs typeface="맑은 고딕"/>
      </a:defRPr>
    </a:lvl1pPr>
    <a:lvl2pPr marL="457200" algn="l" rtl="0" fontAlgn="base">
      <a:spcBef>
        <a:spcPct val="30000"/>
      </a:spcBef>
      <a:spcAft>
        <a:spcPct val="0"/>
      </a:spcAft>
      <a:defRPr sz="1200" kern="1200">
        <a:solidFill>
          <a:schemeClr val="tx1"/>
        </a:solidFill>
        <a:latin typeface="Calibri" pitchFamily="34" charset="0"/>
        <a:ea typeface="맑은 고딕"/>
        <a:cs typeface="맑은 고딕"/>
      </a:defRPr>
    </a:lvl2pPr>
    <a:lvl3pPr marL="914400" algn="l" rtl="0" fontAlgn="base">
      <a:spcBef>
        <a:spcPct val="30000"/>
      </a:spcBef>
      <a:spcAft>
        <a:spcPct val="0"/>
      </a:spcAft>
      <a:defRPr sz="1200" kern="1200">
        <a:solidFill>
          <a:schemeClr val="tx1"/>
        </a:solidFill>
        <a:latin typeface="Calibri" pitchFamily="34" charset="0"/>
        <a:ea typeface="맑은 고딕"/>
        <a:cs typeface="맑은 고딕"/>
      </a:defRPr>
    </a:lvl3pPr>
    <a:lvl4pPr marL="1371600" algn="l" rtl="0" fontAlgn="base">
      <a:spcBef>
        <a:spcPct val="30000"/>
      </a:spcBef>
      <a:spcAft>
        <a:spcPct val="0"/>
      </a:spcAft>
      <a:defRPr sz="1200" kern="1200">
        <a:solidFill>
          <a:schemeClr val="tx1"/>
        </a:solidFill>
        <a:latin typeface="Calibri" pitchFamily="34" charset="0"/>
        <a:ea typeface="맑은 고딕"/>
        <a:cs typeface="맑은 고딕"/>
      </a:defRPr>
    </a:lvl4pPr>
    <a:lvl5pPr marL="1828800" algn="l" rtl="0" fontAlgn="base">
      <a:spcBef>
        <a:spcPct val="30000"/>
      </a:spcBef>
      <a:spcAft>
        <a:spcPct val="0"/>
      </a:spcAft>
      <a:defRPr sz="1200" kern="1200">
        <a:solidFill>
          <a:schemeClr val="tx1"/>
        </a:solidFill>
        <a:latin typeface="Calibri" pitchFamily="34" charset="0"/>
        <a:ea typeface="맑은 고딕"/>
        <a:cs typeface="맑은 고딕"/>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3"/>
          <p:cNvGrpSpPr>
            <a:grpSpLocks/>
          </p:cNvGrpSpPr>
          <p:nvPr/>
        </p:nvGrpSpPr>
        <p:grpSpPr bwMode="auto">
          <a:xfrm>
            <a:off x="409575" y="-4763"/>
            <a:ext cx="3761185"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1696 h 1753"/>
                <a:gd name="T2" fmla="*/ 225 w 670"/>
                <a:gd name="T3" fmla="*/ 1753 h 1753"/>
                <a:gd name="T4" fmla="*/ 670 w 670"/>
                <a:gd name="T5" fmla="*/ 0 h 1753"/>
                <a:gd name="T6" fmla="*/ 430 w 670"/>
                <a:gd name="T7" fmla="*/ 0 h 1753"/>
                <a:gd name="T8" fmla="*/ 0 w 670"/>
                <a:gd name="T9" fmla="*/ 1696 h 1753"/>
              </a:gdLst>
              <a:ahLst/>
              <a:cxnLst>
                <a:cxn ang="0">
                  <a:pos x="T0" y="T1"/>
                </a:cxn>
                <a:cxn ang="0">
                  <a:pos x="T2" y="T3"/>
                </a:cxn>
                <a:cxn ang="0">
                  <a:pos x="T4" y="T5"/>
                </a:cxn>
                <a:cxn ang="0">
                  <a:pos x="T6" y="T7"/>
                </a:cxn>
                <a:cxn ang="0">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ru-RU">
                <a:solidFill>
                  <a:prstClr val="black"/>
                </a:solidFill>
                <a:latin typeface="Corbel" pitchFamily="34" charset="0"/>
              </a:endParaRPr>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fld id="{2E8D3AA5-4D52-4477-8848-2DD5FBDD76FC}" type="datetimeFigureOut">
              <a:rPr lang="ko-KR" altLang="en-US" smtClean="0"/>
              <a:pPr/>
              <a:t>2015-04-07</a:t>
            </a:fld>
            <a:endParaRPr lang="ru-RU" altLang="en-US"/>
          </a:p>
        </p:txBody>
      </p:sp>
      <p:sp>
        <p:nvSpPr>
          <p:cNvPr id="12" name="Footer Placeholder 4"/>
          <p:cNvSpPr>
            <a:spLocks noGrp="1"/>
          </p:cNvSpPr>
          <p:nvPr>
            <p:ph type="ftr" sz="quarter" idx="11"/>
          </p:nvPr>
        </p:nvSpPr>
        <p:spPr>
          <a:xfrm>
            <a:off x="3999310" y="5883276"/>
            <a:ext cx="3243263" cy="365125"/>
          </a:xfrm>
        </p:spPr>
        <p:txBody>
          <a:bodyPr/>
          <a:lstStyle>
            <a:lvl1pPr>
              <a:defRPr/>
            </a:lvl1pPr>
          </a:lstStyle>
          <a:p>
            <a:endParaRPr lang="ru-RU" altLang="en-US"/>
          </a:p>
        </p:txBody>
      </p:sp>
      <p:sp>
        <p:nvSpPr>
          <p:cNvPr id="13" name="Slide Number Placeholder 5"/>
          <p:cNvSpPr>
            <a:spLocks noGrp="1"/>
          </p:cNvSpPr>
          <p:nvPr>
            <p:ph type="sldNum" sz="quarter" idx="12"/>
          </p:nvPr>
        </p:nvSpPr>
        <p:spPr/>
        <p:txBody>
          <a:bodyPr/>
          <a:lstStyle>
            <a:lvl1pPr>
              <a:defRPr/>
            </a:lvl1pPr>
          </a:lstStyle>
          <a:p>
            <a:fld id="{31F842D5-ECEF-4EFF-9321-DA7AF889B8C0}" type="slidenum">
              <a:rPr lang="ru-RU" altLang="en-US" smtClean="0"/>
              <a:pPr/>
              <a:t>‹#›</a:t>
            </a:fld>
            <a:endParaRPr lang="ru-RU" altLang="en-US"/>
          </a:p>
        </p:txBody>
      </p:sp>
    </p:spTree>
    <p:extLst>
      <p:ext uri="{BB962C8B-B14F-4D97-AF65-F5344CB8AC3E}">
        <p14:creationId xmlns:p14="http://schemas.microsoft.com/office/powerpoint/2010/main" val="356966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A0E52A2E-3FEE-4CF1-B491-3BD9FC6A60C3}" type="datetimeFigureOut">
              <a:rPr lang="ko-KR" altLang="en-US" smtClean="0"/>
              <a:pPr/>
              <a:t>2015-04-07</a:t>
            </a:fld>
            <a:endParaRPr lang="ru-RU" altLang="en-US"/>
          </a:p>
        </p:txBody>
      </p:sp>
      <p:sp>
        <p:nvSpPr>
          <p:cNvPr id="6" name="Footer Placeholder 4"/>
          <p:cNvSpPr>
            <a:spLocks noGrp="1"/>
          </p:cNvSpPr>
          <p:nvPr>
            <p:ph type="ftr" sz="quarter" idx="11"/>
          </p:nvPr>
        </p:nvSpPr>
        <p:spPr/>
        <p:txBody>
          <a:bodyPr/>
          <a:lstStyle>
            <a:lvl1pPr>
              <a:defRPr/>
            </a:lvl1pPr>
          </a:lstStyle>
          <a:p>
            <a:endParaRPr lang="ru-RU" altLang="en-US"/>
          </a:p>
        </p:txBody>
      </p:sp>
      <p:sp>
        <p:nvSpPr>
          <p:cNvPr id="7" name="Slide Number Placeholder 5"/>
          <p:cNvSpPr>
            <a:spLocks noGrp="1"/>
          </p:cNvSpPr>
          <p:nvPr>
            <p:ph type="sldNum" sz="quarter" idx="12"/>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142062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234" y="4343400"/>
            <a:ext cx="7514035"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A0E52A2E-3FEE-4CF1-B491-3BD9FC6A60C3}"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275487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198960"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fontAlgn="auto">
              <a:spcAft>
                <a:spcPts val="0"/>
              </a:spcAft>
              <a:defRPr/>
            </a:pPr>
            <a:r>
              <a:rPr lang="en-US" sz="8000" dirty="0">
                <a:solidFill>
                  <a:prstClr val="black"/>
                </a:solidFill>
                <a:effectLst/>
                <a:latin typeface="Corbel"/>
              </a:rPr>
              <a:t>“</a:t>
            </a:r>
          </a:p>
        </p:txBody>
      </p:sp>
      <p:sp>
        <p:nvSpPr>
          <p:cNvPr id="6" name="TextBox 5"/>
          <p:cNvSpPr txBox="1"/>
          <p:nvPr/>
        </p:nvSpPr>
        <p:spPr>
          <a:xfrm>
            <a:off x="8170069"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fontAlgn="auto">
              <a:spcAft>
                <a:spcPts val="0"/>
              </a:spcAft>
              <a:defRPr/>
            </a:pPr>
            <a:r>
              <a:rPr lang="en-US" sz="8000" dirty="0">
                <a:solidFill>
                  <a:prstClr val="black"/>
                </a:solidFill>
                <a:effectLst/>
                <a:latin typeface="Corbel"/>
              </a:rPr>
              <a:t>”</a:t>
            </a:r>
          </a:p>
        </p:txBody>
      </p:sp>
      <p:sp>
        <p:nvSpPr>
          <p:cNvPr id="2" name="Title 1"/>
          <p:cNvSpPr>
            <a:spLocks noGrp="1"/>
          </p:cNvSpPr>
          <p:nvPr>
            <p:ph type="title"/>
          </p:nvPr>
        </p:nvSpPr>
        <p:spPr>
          <a:xfrm>
            <a:off x="1656159" y="685801"/>
            <a:ext cx="6742509"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827609" y="3428999"/>
            <a:ext cx="6399611"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234" y="4343400"/>
            <a:ext cx="751403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fld id="{A0E52A2E-3FEE-4CF1-B491-3BD9FC6A60C3}" type="datetimeFigureOut">
              <a:rPr lang="ko-KR" altLang="en-US" smtClean="0"/>
              <a:pPr/>
              <a:t>2015-04-07</a:t>
            </a:fld>
            <a:endParaRPr lang="ru-RU" altLang="en-US"/>
          </a:p>
        </p:txBody>
      </p:sp>
      <p:sp>
        <p:nvSpPr>
          <p:cNvPr id="8" name="Footer Placeholder 4"/>
          <p:cNvSpPr>
            <a:spLocks noGrp="1"/>
          </p:cNvSpPr>
          <p:nvPr>
            <p:ph type="ftr" sz="quarter" idx="15"/>
          </p:nvPr>
        </p:nvSpPr>
        <p:spPr/>
        <p:txBody>
          <a:bodyPr/>
          <a:lstStyle>
            <a:lvl1pPr>
              <a:defRPr/>
            </a:lvl1pPr>
          </a:lstStyle>
          <a:p>
            <a:endParaRPr lang="ru-RU" altLang="en-US"/>
          </a:p>
        </p:txBody>
      </p:sp>
      <p:sp>
        <p:nvSpPr>
          <p:cNvPr id="9" name="Slide Number Placeholder 5"/>
          <p:cNvSpPr>
            <a:spLocks noGrp="1"/>
          </p:cNvSpPr>
          <p:nvPr>
            <p:ph type="sldNum" sz="quarter" idx="16"/>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176984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A0E52A2E-3FEE-4CF1-B491-3BD9FC6A60C3}"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422572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1198960"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fontAlgn="auto">
              <a:spcAft>
                <a:spcPts val="0"/>
              </a:spcAft>
              <a:defRPr/>
            </a:pPr>
            <a:r>
              <a:rPr lang="en-US" sz="8000" dirty="0">
                <a:solidFill>
                  <a:prstClr val="black"/>
                </a:solidFill>
                <a:effectLst/>
                <a:latin typeface="Corbel"/>
              </a:rPr>
              <a:t>“</a:t>
            </a:r>
          </a:p>
        </p:txBody>
      </p:sp>
      <p:sp>
        <p:nvSpPr>
          <p:cNvPr id="6" name="TextBox 5"/>
          <p:cNvSpPr txBox="1"/>
          <p:nvPr/>
        </p:nvSpPr>
        <p:spPr>
          <a:xfrm>
            <a:off x="8170069"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fontAlgn="auto">
              <a:spcAft>
                <a:spcPts val="0"/>
              </a:spcAft>
              <a:defRPr/>
            </a:pPr>
            <a:r>
              <a:rPr lang="en-US" sz="8000" dirty="0">
                <a:solidFill>
                  <a:prstClr val="black"/>
                </a:solidFill>
                <a:effectLst/>
                <a:latin typeface="Corbel"/>
              </a:rPr>
              <a:t>”</a:t>
            </a:r>
          </a:p>
        </p:txBody>
      </p:sp>
      <p:sp>
        <p:nvSpPr>
          <p:cNvPr id="2" name="Title 1"/>
          <p:cNvSpPr>
            <a:spLocks noGrp="1"/>
          </p:cNvSpPr>
          <p:nvPr>
            <p:ph type="title"/>
          </p:nvPr>
        </p:nvSpPr>
        <p:spPr>
          <a:xfrm>
            <a:off x="1656159" y="685801"/>
            <a:ext cx="6742509" cy="2743199"/>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235" y="3886200"/>
            <a:ext cx="7514033"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fld id="{A0E52A2E-3FEE-4CF1-B491-3BD9FC6A60C3}" type="datetimeFigureOut">
              <a:rPr lang="ko-KR" altLang="en-US" smtClean="0"/>
              <a:pPr/>
              <a:t>2015-04-07</a:t>
            </a:fld>
            <a:endParaRPr lang="ru-RU" altLang="en-US"/>
          </a:p>
        </p:txBody>
      </p:sp>
      <p:sp>
        <p:nvSpPr>
          <p:cNvPr id="8" name="Footer Placeholder 4"/>
          <p:cNvSpPr>
            <a:spLocks noGrp="1"/>
          </p:cNvSpPr>
          <p:nvPr>
            <p:ph type="ftr" sz="quarter" idx="15"/>
          </p:nvPr>
        </p:nvSpPr>
        <p:spPr/>
        <p:txBody>
          <a:bodyPr/>
          <a:lstStyle>
            <a:lvl1pPr>
              <a:defRPr/>
            </a:lvl1pPr>
          </a:lstStyle>
          <a:p>
            <a:endParaRPr lang="ru-RU" altLang="en-US"/>
          </a:p>
        </p:txBody>
      </p:sp>
      <p:sp>
        <p:nvSpPr>
          <p:cNvPr id="9" name="Slide Number Placeholder 5"/>
          <p:cNvSpPr>
            <a:spLocks noGrp="1"/>
          </p:cNvSpPr>
          <p:nvPr>
            <p:ph type="sldNum" sz="quarter" idx="16"/>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214620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rtlCol="0">
            <a:normAutofit/>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1113234" y="3505200"/>
            <a:ext cx="7514035"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fld id="{A0E52A2E-3FEE-4CF1-B491-3BD9FC6A60C3}" type="datetimeFigureOut">
              <a:rPr lang="ko-KR" altLang="en-US" smtClean="0"/>
              <a:pPr/>
              <a:t>2015-04-07</a:t>
            </a:fld>
            <a:endParaRPr lang="ru-RU" altLang="en-US"/>
          </a:p>
        </p:txBody>
      </p:sp>
      <p:sp>
        <p:nvSpPr>
          <p:cNvPr id="6" name="Footer Placeholder 4"/>
          <p:cNvSpPr>
            <a:spLocks noGrp="1"/>
          </p:cNvSpPr>
          <p:nvPr>
            <p:ph type="ftr" sz="quarter" idx="15"/>
          </p:nvPr>
        </p:nvSpPr>
        <p:spPr/>
        <p:txBody>
          <a:bodyPr/>
          <a:lstStyle>
            <a:lvl1pPr>
              <a:defRPr/>
            </a:lvl1pPr>
          </a:lstStyle>
          <a:p>
            <a:endParaRPr lang="ru-RU" altLang="en-US"/>
          </a:p>
        </p:txBody>
      </p:sp>
      <p:sp>
        <p:nvSpPr>
          <p:cNvPr id="7" name="Slide Number Placeholder 5"/>
          <p:cNvSpPr>
            <a:spLocks noGrp="1"/>
          </p:cNvSpPr>
          <p:nvPr>
            <p:ph type="sldNum" sz="quarter" idx="16"/>
          </p:nvPr>
        </p:nvSpPr>
        <p:spPr/>
        <p:txBody>
          <a:bodyPr/>
          <a:lstStyle>
            <a:lvl1pPr>
              <a:defRPr/>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1904327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72C0B315-2D41-494B-A598-3AEC0802E698}"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p:txBody>
          <a:bodyPr/>
          <a:lstStyle>
            <a:lvl1pPr>
              <a:defRPr/>
            </a:lvl1pPr>
          </a:lstStyle>
          <a:p>
            <a:fld id="{0FD97692-D99B-4046-8CD5-3F83FF460ED1}" type="slidenum">
              <a:rPr lang="ru-RU" altLang="en-US" smtClean="0"/>
              <a:pPr/>
              <a:t>‹#›</a:t>
            </a:fld>
            <a:endParaRPr lang="ru-RU" altLang="en-US"/>
          </a:p>
        </p:txBody>
      </p:sp>
    </p:spTree>
    <p:extLst>
      <p:ext uri="{BB962C8B-B14F-4D97-AF65-F5344CB8AC3E}">
        <p14:creationId xmlns:p14="http://schemas.microsoft.com/office/powerpoint/2010/main" val="286125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06A65837-FB30-4DA6-86E6-0F37029A17D6}"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p:txBody>
          <a:bodyPr/>
          <a:lstStyle>
            <a:lvl1pPr>
              <a:defRPr/>
            </a:lvl1pPr>
          </a:lstStyle>
          <a:p>
            <a:fld id="{B558ADAC-8FC6-424B-90F6-D3521470A399}" type="slidenum">
              <a:rPr lang="ru-RU" altLang="en-US" smtClean="0"/>
              <a:pPr/>
              <a:t>‹#›</a:t>
            </a:fld>
            <a:endParaRPr lang="ru-RU" altLang="en-US"/>
          </a:p>
        </p:txBody>
      </p:sp>
    </p:spTree>
    <p:extLst>
      <p:ext uri="{BB962C8B-B14F-4D97-AF65-F5344CB8AC3E}">
        <p14:creationId xmlns:p14="http://schemas.microsoft.com/office/powerpoint/2010/main" val="142396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2D115327-F808-46C8-A8CF-5C4CEC143715}"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a:xfrm>
            <a:off x="8214122" y="5867401"/>
            <a:ext cx="413147" cy="365125"/>
          </a:xfrm>
        </p:spPr>
        <p:txBody>
          <a:bodyPr/>
          <a:lstStyle>
            <a:lvl1pPr>
              <a:defRPr/>
            </a:lvl1pPr>
          </a:lstStyle>
          <a:p>
            <a:fld id="{F20AC878-41B8-4DDF-8415-AA10254BFA06}" type="slidenum">
              <a:rPr lang="ru-RU" altLang="en-US" smtClean="0"/>
              <a:pPr/>
              <a:t>‹#›</a:t>
            </a:fld>
            <a:endParaRPr lang="ru-RU" altLang="en-US"/>
          </a:p>
        </p:txBody>
      </p:sp>
    </p:spTree>
    <p:extLst>
      <p:ext uri="{BB962C8B-B14F-4D97-AF65-F5344CB8AC3E}">
        <p14:creationId xmlns:p14="http://schemas.microsoft.com/office/powerpoint/2010/main" val="223960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9D24148D-6383-469B-936A-2D4248006E7E}" type="datetimeFigureOut">
              <a:rPr lang="ko-KR" altLang="en-US" smtClean="0"/>
              <a:pPr/>
              <a:t>2015-04-07</a:t>
            </a:fld>
            <a:endParaRPr lang="ru-RU" altLang="en-US"/>
          </a:p>
        </p:txBody>
      </p:sp>
      <p:sp>
        <p:nvSpPr>
          <p:cNvPr id="5" name="Footer Placeholder 4"/>
          <p:cNvSpPr>
            <a:spLocks noGrp="1"/>
          </p:cNvSpPr>
          <p:nvPr>
            <p:ph type="ftr" sz="quarter" idx="11"/>
          </p:nvPr>
        </p:nvSpPr>
        <p:spPr/>
        <p:txBody>
          <a:bodyPr/>
          <a:lstStyle>
            <a:lvl1pPr>
              <a:defRPr/>
            </a:lvl1pPr>
          </a:lstStyle>
          <a:p>
            <a:endParaRPr lang="ru-RU" altLang="en-US"/>
          </a:p>
        </p:txBody>
      </p:sp>
      <p:sp>
        <p:nvSpPr>
          <p:cNvPr id="6" name="Slide Number Placeholder 5"/>
          <p:cNvSpPr>
            <a:spLocks noGrp="1"/>
          </p:cNvSpPr>
          <p:nvPr>
            <p:ph type="sldNum" sz="quarter" idx="12"/>
          </p:nvPr>
        </p:nvSpPr>
        <p:spPr/>
        <p:txBody>
          <a:bodyPr/>
          <a:lstStyle>
            <a:lvl1pPr>
              <a:defRPr/>
            </a:lvl1pPr>
          </a:lstStyle>
          <a:p>
            <a:fld id="{3A9B7189-6643-4CEE-8285-713039CB2CA2}" type="slidenum">
              <a:rPr lang="ru-RU" altLang="en-US" smtClean="0"/>
              <a:pPr/>
              <a:t>‹#›</a:t>
            </a:fld>
            <a:endParaRPr lang="ru-RU" altLang="en-US"/>
          </a:p>
        </p:txBody>
      </p:sp>
    </p:spTree>
    <p:extLst>
      <p:ext uri="{BB962C8B-B14F-4D97-AF65-F5344CB8AC3E}">
        <p14:creationId xmlns:p14="http://schemas.microsoft.com/office/powerpoint/2010/main" val="14016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fld id="{2ECDDBC4-44BF-44AA-9105-07CE15F88037}" type="datetimeFigureOut">
              <a:rPr lang="ko-KR" altLang="en-US" smtClean="0"/>
              <a:pPr/>
              <a:t>2015-04-07</a:t>
            </a:fld>
            <a:endParaRPr lang="ru-RU" altLang="en-US"/>
          </a:p>
        </p:txBody>
      </p:sp>
      <p:sp>
        <p:nvSpPr>
          <p:cNvPr id="6" name="Footer Placeholder 4"/>
          <p:cNvSpPr>
            <a:spLocks noGrp="1"/>
          </p:cNvSpPr>
          <p:nvPr>
            <p:ph type="ftr" sz="quarter" idx="11"/>
          </p:nvPr>
        </p:nvSpPr>
        <p:spPr/>
        <p:txBody>
          <a:bodyPr/>
          <a:lstStyle>
            <a:lvl1pPr>
              <a:defRPr/>
            </a:lvl1pPr>
          </a:lstStyle>
          <a:p>
            <a:endParaRPr lang="ru-RU" altLang="en-US"/>
          </a:p>
        </p:txBody>
      </p:sp>
      <p:sp>
        <p:nvSpPr>
          <p:cNvPr id="7" name="Slide Number Placeholder 5"/>
          <p:cNvSpPr>
            <a:spLocks noGrp="1"/>
          </p:cNvSpPr>
          <p:nvPr>
            <p:ph type="sldNum" sz="quarter" idx="12"/>
          </p:nvPr>
        </p:nvSpPr>
        <p:spPr/>
        <p:txBody>
          <a:bodyPr/>
          <a:lstStyle>
            <a:lvl1pPr>
              <a:defRPr/>
            </a:lvl1pPr>
          </a:lstStyle>
          <a:p>
            <a:fld id="{79F662DE-FDB1-4429-8F2D-000A0310CAD5}" type="slidenum">
              <a:rPr lang="ru-RU" altLang="en-US" smtClean="0"/>
              <a:pPr/>
              <a:t>‹#›</a:t>
            </a:fld>
            <a:endParaRPr lang="ru-RU" altLang="en-US"/>
          </a:p>
        </p:txBody>
      </p:sp>
    </p:spTree>
    <p:extLst>
      <p:ext uri="{BB962C8B-B14F-4D97-AF65-F5344CB8AC3E}">
        <p14:creationId xmlns:p14="http://schemas.microsoft.com/office/powerpoint/2010/main" val="182936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fld id="{8A1358FA-A4F2-47A6-BBDF-E69591181997}" type="datetimeFigureOut">
              <a:rPr lang="ko-KR" altLang="en-US" smtClean="0"/>
              <a:pPr/>
              <a:t>2015-04-07</a:t>
            </a:fld>
            <a:endParaRPr lang="ru-RU" altLang="en-US"/>
          </a:p>
        </p:txBody>
      </p:sp>
      <p:sp>
        <p:nvSpPr>
          <p:cNvPr id="8" name="Footer Placeholder 4"/>
          <p:cNvSpPr>
            <a:spLocks noGrp="1"/>
          </p:cNvSpPr>
          <p:nvPr>
            <p:ph type="ftr" sz="quarter" idx="11"/>
          </p:nvPr>
        </p:nvSpPr>
        <p:spPr/>
        <p:txBody>
          <a:bodyPr/>
          <a:lstStyle>
            <a:lvl1pPr>
              <a:defRPr/>
            </a:lvl1pPr>
          </a:lstStyle>
          <a:p>
            <a:endParaRPr lang="ru-RU" altLang="en-US"/>
          </a:p>
        </p:txBody>
      </p:sp>
      <p:sp>
        <p:nvSpPr>
          <p:cNvPr id="9" name="Slide Number Placeholder 5"/>
          <p:cNvSpPr>
            <a:spLocks noGrp="1"/>
          </p:cNvSpPr>
          <p:nvPr>
            <p:ph type="sldNum" sz="quarter" idx="12"/>
          </p:nvPr>
        </p:nvSpPr>
        <p:spPr/>
        <p:txBody>
          <a:bodyPr/>
          <a:lstStyle>
            <a:lvl1pPr>
              <a:defRPr/>
            </a:lvl1pPr>
          </a:lstStyle>
          <a:p>
            <a:fld id="{A3AD9BFE-7608-4375-80B8-FA1CFD5BD032}" type="slidenum">
              <a:rPr lang="ru-RU" altLang="en-US" smtClean="0"/>
              <a:pPr/>
              <a:t>‹#›</a:t>
            </a:fld>
            <a:endParaRPr lang="ru-RU" altLang="en-US"/>
          </a:p>
        </p:txBody>
      </p:sp>
    </p:spTree>
    <p:extLst>
      <p:ext uri="{BB962C8B-B14F-4D97-AF65-F5344CB8AC3E}">
        <p14:creationId xmlns:p14="http://schemas.microsoft.com/office/powerpoint/2010/main" val="102426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fld id="{16866266-83C9-4D4F-AC3A-51C572670E49}" type="datetimeFigureOut">
              <a:rPr lang="ko-KR" altLang="en-US" smtClean="0"/>
              <a:pPr/>
              <a:t>2015-04-07</a:t>
            </a:fld>
            <a:endParaRPr lang="ru-RU" altLang="en-US"/>
          </a:p>
        </p:txBody>
      </p:sp>
      <p:sp>
        <p:nvSpPr>
          <p:cNvPr id="4" name="Footer Placeholder 4"/>
          <p:cNvSpPr>
            <a:spLocks noGrp="1"/>
          </p:cNvSpPr>
          <p:nvPr>
            <p:ph type="ftr" sz="quarter" idx="11"/>
          </p:nvPr>
        </p:nvSpPr>
        <p:spPr/>
        <p:txBody>
          <a:bodyPr/>
          <a:lstStyle>
            <a:lvl1pPr>
              <a:defRPr/>
            </a:lvl1pPr>
          </a:lstStyle>
          <a:p>
            <a:endParaRPr lang="ru-RU" altLang="en-US"/>
          </a:p>
        </p:txBody>
      </p:sp>
      <p:sp>
        <p:nvSpPr>
          <p:cNvPr id="5" name="Slide Number Placeholder 5"/>
          <p:cNvSpPr>
            <a:spLocks noGrp="1"/>
          </p:cNvSpPr>
          <p:nvPr>
            <p:ph type="sldNum" sz="quarter" idx="12"/>
          </p:nvPr>
        </p:nvSpPr>
        <p:spPr/>
        <p:txBody>
          <a:bodyPr/>
          <a:lstStyle>
            <a:lvl1pPr>
              <a:defRPr/>
            </a:lvl1pPr>
          </a:lstStyle>
          <a:p>
            <a:fld id="{44C0CAA8-2F2C-490C-B588-F1E6E2A10E4A}" type="slidenum">
              <a:rPr lang="ru-RU" altLang="en-US" smtClean="0"/>
              <a:pPr/>
              <a:t>‹#›</a:t>
            </a:fld>
            <a:endParaRPr lang="ru-RU" altLang="en-US"/>
          </a:p>
        </p:txBody>
      </p:sp>
    </p:spTree>
    <p:extLst>
      <p:ext uri="{BB962C8B-B14F-4D97-AF65-F5344CB8AC3E}">
        <p14:creationId xmlns:p14="http://schemas.microsoft.com/office/powerpoint/2010/main" val="205609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5CC3B75-FA95-42AE-B702-AC7A1D7A035F}" type="datetimeFigureOut">
              <a:rPr lang="ko-KR" altLang="en-US" smtClean="0"/>
              <a:pPr/>
              <a:t>2015-04-07</a:t>
            </a:fld>
            <a:endParaRPr lang="ru-RU" altLang="en-US"/>
          </a:p>
        </p:txBody>
      </p:sp>
      <p:sp>
        <p:nvSpPr>
          <p:cNvPr id="3" name="Footer Placeholder 4"/>
          <p:cNvSpPr>
            <a:spLocks noGrp="1"/>
          </p:cNvSpPr>
          <p:nvPr>
            <p:ph type="ftr" sz="quarter" idx="11"/>
          </p:nvPr>
        </p:nvSpPr>
        <p:spPr/>
        <p:txBody>
          <a:bodyPr/>
          <a:lstStyle>
            <a:lvl1pPr>
              <a:defRPr/>
            </a:lvl1pPr>
          </a:lstStyle>
          <a:p>
            <a:endParaRPr lang="ru-RU" altLang="en-US"/>
          </a:p>
        </p:txBody>
      </p:sp>
      <p:sp>
        <p:nvSpPr>
          <p:cNvPr id="4" name="Slide Number Placeholder 5"/>
          <p:cNvSpPr>
            <a:spLocks noGrp="1"/>
          </p:cNvSpPr>
          <p:nvPr>
            <p:ph type="sldNum" sz="quarter" idx="12"/>
          </p:nvPr>
        </p:nvSpPr>
        <p:spPr/>
        <p:txBody>
          <a:bodyPr/>
          <a:lstStyle>
            <a:lvl1pPr>
              <a:defRPr/>
            </a:lvl1pPr>
          </a:lstStyle>
          <a:p>
            <a:fld id="{AD2572A3-73E7-4FC3-AFFB-C8209FFBB932}" type="slidenum">
              <a:rPr lang="ru-RU" altLang="en-US" smtClean="0"/>
              <a:pPr/>
              <a:t>‹#›</a:t>
            </a:fld>
            <a:endParaRPr lang="ru-RU" altLang="en-US"/>
          </a:p>
        </p:txBody>
      </p:sp>
    </p:spTree>
    <p:extLst>
      <p:ext uri="{BB962C8B-B14F-4D97-AF65-F5344CB8AC3E}">
        <p14:creationId xmlns:p14="http://schemas.microsoft.com/office/powerpoint/2010/main" val="224482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6525" y="685800"/>
            <a:ext cx="4680743"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8269B1E1-FDC8-40B8-BF1B-ADDCE255E723}" type="datetimeFigureOut">
              <a:rPr lang="ko-KR" altLang="en-US" smtClean="0"/>
              <a:pPr/>
              <a:t>2015-04-07</a:t>
            </a:fld>
            <a:endParaRPr lang="ru-RU" altLang="en-US"/>
          </a:p>
        </p:txBody>
      </p:sp>
      <p:sp>
        <p:nvSpPr>
          <p:cNvPr id="6" name="Footer Placeholder 4"/>
          <p:cNvSpPr>
            <a:spLocks noGrp="1"/>
          </p:cNvSpPr>
          <p:nvPr>
            <p:ph type="ftr" sz="quarter" idx="11"/>
          </p:nvPr>
        </p:nvSpPr>
        <p:spPr/>
        <p:txBody>
          <a:bodyPr/>
          <a:lstStyle>
            <a:lvl1pPr>
              <a:defRPr/>
            </a:lvl1pPr>
          </a:lstStyle>
          <a:p>
            <a:endParaRPr lang="ru-RU" altLang="en-US"/>
          </a:p>
        </p:txBody>
      </p:sp>
      <p:sp>
        <p:nvSpPr>
          <p:cNvPr id="7" name="Slide Number Placeholder 5"/>
          <p:cNvSpPr>
            <a:spLocks noGrp="1"/>
          </p:cNvSpPr>
          <p:nvPr>
            <p:ph type="sldNum" sz="quarter" idx="12"/>
          </p:nvPr>
        </p:nvSpPr>
        <p:spPr/>
        <p:txBody>
          <a:bodyPr/>
          <a:lstStyle>
            <a:lvl1pPr>
              <a:defRPr/>
            </a:lvl1pPr>
          </a:lstStyle>
          <a:p>
            <a:fld id="{9E1F011A-50C7-450D-B6C1-29AA225593F9}" type="slidenum">
              <a:rPr lang="ru-RU" altLang="en-US" smtClean="0"/>
              <a:pPr/>
              <a:t>‹#›</a:t>
            </a:fld>
            <a:endParaRPr lang="ru-RU" altLang="en-US"/>
          </a:p>
        </p:txBody>
      </p:sp>
    </p:spTree>
    <p:extLst>
      <p:ext uri="{BB962C8B-B14F-4D97-AF65-F5344CB8AC3E}">
        <p14:creationId xmlns:p14="http://schemas.microsoft.com/office/powerpoint/2010/main" val="264629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EEA90295-B328-43FA-885D-C53B1DF873E3}" type="datetimeFigureOut">
              <a:rPr lang="ko-KR" altLang="en-US" smtClean="0"/>
              <a:pPr/>
              <a:t>2015-04-07</a:t>
            </a:fld>
            <a:endParaRPr lang="ru-RU" altLang="en-US"/>
          </a:p>
        </p:txBody>
      </p:sp>
      <p:sp>
        <p:nvSpPr>
          <p:cNvPr id="6" name="Footer Placeholder 4"/>
          <p:cNvSpPr>
            <a:spLocks noGrp="1"/>
          </p:cNvSpPr>
          <p:nvPr>
            <p:ph type="ftr" sz="quarter" idx="11"/>
          </p:nvPr>
        </p:nvSpPr>
        <p:spPr/>
        <p:txBody>
          <a:bodyPr/>
          <a:lstStyle>
            <a:lvl1pPr>
              <a:defRPr/>
            </a:lvl1pPr>
          </a:lstStyle>
          <a:p>
            <a:endParaRPr lang="ru-RU" altLang="en-US"/>
          </a:p>
        </p:txBody>
      </p:sp>
      <p:sp>
        <p:nvSpPr>
          <p:cNvPr id="7" name="Slide Number Placeholder 5"/>
          <p:cNvSpPr>
            <a:spLocks noGrp="1"/>
          </p:cNvSpPr>
          <p:nvPr>
            <p:ph type="sldNum" sz="quarter" idx="12"/>
          </p:nvPr>
        </p:nvSpPr>
        <p:spPr/>
        <p:txBody>
          <a:bodyPr/>
          <a:lstStyle>
            <a:lvl1pPr>
              <a:defRPr/>
            </a:lvl1pPr>
          </a:lstStyle>
          <a:p>
            <a:fld id="{111D452A-142E-4CEB-8F5C-E8E0EFF4068F}" type="slidenum">
              <a:rPr lang="ru-RU" altLang="en-US" smtClean="0"/>
              <a:pPr/>
              <a:t>‹#›</a:t>
            </a:fld>
            <a:endParaRPr lang="ru-RU" altLang="en-US"/>
          </a:p>
        </p:txBody>
      </p:sp>
    </p:spTree>
    <p:extLst>
      <p:ext uri="{BB962C8B-B14F-4D97-AF65-F5344CB8AC3E}">
        <p14:creationId xmlns:p14="http://schemas.microsoft.com/office/powerpoint/2010/main" val="228241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13110" y="0"/>
            <a:ext cx="1827609"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3330 h 3357"/>
                <a:gd name="T2" fmla="*/ 156 w 707"/>
                <a:gd name="T3" fmla="*/ 3357 h 3357"/>
                <a:gd name="T4" fmla="*/ 707 w 707"/>
                <a:gd name="T5" fmla="*/ 0 h 3357"/>
                <a:gd name="T6" fmla="*/ 547 w 707"/>
                <a:gd name="T7" fmla="*/ 0 h 3357"/>
                <a:gd name="T8" fmla="*/ 0 w 707"/>
                <a:gd name="T9" fmla="*/ 3330 h 3357"/>
              </a:gdLst>
              <a:ahLst/>
              <a:cxnLst>
                <a:cxn ang="0">
                  <a:pos x="T0" y="T1"/>
                </a:cxn>
                <a:cxn ang="0">
                  <a:pos x="T2" y="T3"/>
                </a:cxn>
                <a:cxn ang="0">
                  <a:pos x="T4" y="T5"/>
                </a:cxn>
                <a:cxn ang="0">
                  <a:pos x="T6" y="T7"/>
                </a:cxn>
                <a:cxn ang="0">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endParaRPr lang="ru-RU">
                <a:solidFill>
                  <a:prstClr val="black"/>
                </a:solidFill>
                <a:latin typeface="Corbel" pitchFamily="34" charset="0"/>
              </a:endParaRPr>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113235" y="685800"/>
            <a:ext cx="751403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113235" y="2667000"/>
            <a:ext cx="751403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299722" y="5883276"/>
            <a:ext cx="8572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dirty="0">
                <a:solidFill>
                  <a:schemeClr val="tx1"/>
                </a:solidFill>
                <a:effectLst/>
                <a:latin typeface="+mn-lt"/>
              </a:defRPr>
            </a:lvl1pPr>
          </a:lstStyle>
          <a:p>
            <a:fld id="{A0E52A2E-3FEE-4CF1-B491-3BD9FC6A60C3}" type="datetimeFigureOut">
              <a:rPr lang="ko-KR" altLang="en-US" smtClean="0"/>
              <a:pPr/>
              <a:t>2015-04-07</a:t>
            </a:fld>
            <a:endParaRPr lang="ru-RU" altLang="en-US"/>
          </a:p>
        </p:txBody>
      </p:sp>
      <p:sp>
        <p:nvSpPr>
          <p:cNvPr id="5" name="Footer Placeholder 4"/>
          <p:cNvSpPr>
            <a:spLocks noGrp="1"/>
          </p:cNvSpPr>
          <p:nvPr>
            <p:ph type="ftr" sz="quarter" idx="3"/>
          </p:nvPr>
        </p:nvSpPr>
        <p:spPr>
          <a:xfrm>
            <a:off x="1928813" y="5883276"/>
            <a:ext cx="5313760"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dirty="0">
                <a:solidFill>
                  <a:schemeClr val="tx1"/>
                </a:solidFill>
                <a:effectLst/>
                <a:latin typeface="+mn-lt"/>
              </a:defRPr>
            </a:lvl1pPr>
          </a:lstStyle>
          <a:p>
            <a:endParaRPr lang="ru-RU" altLang="en-US"/>
          </a:p>
        </p:txBody>
      </p:sp>
      <p:sp>
        <p:nvSpPr>
          <p:cNvPr id="6" name="Slide Number Placeholder 5"/>
          <p:cNvSpPr>
            <a:spLocks noGrp="1"/>
          </p:cNvSpPr>
          <p:nvPr>
            <p:ph type="sldNum" sz="quarter" idx="4"/>
          </p:nvPr>
        </p:nvSpPr>
        <p:spPr>
          <a:xfrm>
            <a:off x="8214122" y="5883276"/>
            <a:ext cx="41314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1A9E05CB-4473-4871-B230-5926E51DC7F0}" type="slidenum">
              <a:rPr lang="ru-RU" altLang="en-US" smtClean="0"/>
              <a:pPr/>
              <a:t>‹#›</a:t>
            </a:fld>
            <a:endParaRPr lang="ru-RU" altLang="en-US"/>
          </a:p>
        </p:txBody>
      </p:sp>
    </p:spTree>
    <p:extLst>
      <p:ext uri="{BB962C8B-B14F-4D97-AF65-F5344CB8AC3E}">
        <p14:creationId xmlns:p14="http://schemas.microsoft.com/office/powerpoint/2010/main" val="9584132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itchFamily="34" charset="0"/>
        </a:defRPr>
      </a:lvl2pPr>
      <a:lvl3pPr algn="ctr" defTabSz="457200" rtl="0" eaLnBrk="1" fontAlgn="base" hangingPunct="1">
        <a:spcBef>
          <a:spcPct val="0"/>
        </a:spcBef>
        <a:spcAft>
          <a:spcPct val="0"/>
        </a:spcAft>
        <a:defRPr sz="4000">
          <a:solidFill>
            <a:schemeClr val="tx1"/>
          </a:solidFill>
          <a:latin typeface="Corbel" pitchFamily="34" charset="0"/>
        </a:defRPr>
      </a:lvl3pPr>
      <a:lvl4pPr algn="ctr" defTabSz="457200" rtl="0" eaLnBrk="1" fontAlgn="base" hangingPunct="1">
        <a:spcBef>
          <a:spcPct val="0"/>
        </a:spcBef>
        <a:spcAft>
          <a:spcPct val="0"/>
        </a:spcAft>
        <a:defRPr sz="4000">
          <a:solidFill>
            <a:schemeClr val="tx1"/>
          </a:solidFill>
          <a:latin typeface="Corbel" pitchFamily="34" charset="0"/>
        </a:defRPr>
      </a:lvl4pPr>
      <a:lvl5pPr algn="ctr" defTabSz="457200" rtl="0" eaLnBrk="1" fontAlgn="base" hangingPunct="1">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제목 1"/>
          <p:cNvSpPr>
            <a:spLocks noGrp="1"/>
          </p:cNvSpPr>
          <p:nvPr>
            <p:ph type="ctrTitle"/>
          </p:nvPr>
        </p:nvSpPr>
        <p:spPr>
          <a:xfrm>
            <a:off x="851691" y="1656526"/>
            <a:ext cx="7896773" cy="2616199"/>
          </a:xfrm>
        </p:spPr>
        <p:txBody>
          <a:bodyPr anchor="ctr">
            <a:noAutofit/>
          </a:bodyPr>
          <a:lstStyle/>
          <a:p>
            <a:pPr algn="ctr"/>
            <a:r>
              <a:rPr lang="uz-Cyrl-UZ" sz="4400" b="1" dirty="0"/>
              <a:t>Объектга йўналтирилган дастурлаш ва унинг тамойиллари</a:t>
            </a:r>
            <a:endParaRPr lang="ru-RU" sz="4400" b="1" dirty="0"/>
          </a:p>
        </p:txBody>
      </p:sp>
      <p:sp>
        <p:nvSpPr>
          <p:cNvPr id="2" name="Подзаголовок 1"/>
          <p:cNvSpPr>
            <a:spLocks noGrp="1"/>
          </p:cNvSpPr>
          <p:nvPr>
            <p:ph type="subTitle" idx="1"/>
          </p:nvPr>
        </p:nvSpPr>
        <p:spPr>
          <a:xfrm>
            <a:off x="3386533" y="4149079"/>
            <a:ext cx="5240734" cy="1235721"/>
          </a:xfrm>
        </p:spPr>
        <p:txBody>
          <a:bodyPr>
            <a:normAutofit fontScale="92500"/>
          </a:bodyPr>
          <a:lstStyle/>
          <a:p>
            <a:r>
              <a:rPr lang="ru-RU" sz="2000" dirty="0" err="1">
                <a:solidFill>
                  <a:srgbClr val="002060"/>
                </a:solidFill>
              </a:rPr>
              <a:t>Тошкент</a:t>
            </a:r>
            <a:r>
              <a:rPr lang="ru-RU" sz="2000" dirty="0">
                <a:solidFill>
                  <a:srgbClr val="002060"/>
                </a:solidFill>
              </a:rPr>
              <a:t> </a:t>
            </a:r>
            <a:r>
              <a:rPr lang="ru-RU" sz="2000" dirty="0" err="1">
                <a:solidFill>
                  <a:srgbClr val="002060"/>
                </a:solidFill>
              </a:rPr>
              <a:t>ахборот</a:t>
            </a:r>
            <a:r>
              <a:rPr lang="ru-RU" sz="2000" dirty="0">
                <a:solidFill>
                  <a:srgbClr val="002060"/>
                </a:solidFill>
              </a:rPr>
              <a:t> </a:t>
            </a:r>
            <a:r>
              <a:rPr lang="ru-RU" sz="2000" dirty="0" err="1">
                <a:solidFill>
                  <a:srgbClr val="002060"/>
                </a:solidFill>
              </a:rPr>
              <a:t>технологиялари</a:t>
            </a:r>
            <a:r>
              <a:rPr lang="ru-RU" sz="2000" dirty="0">
                <a:solidFill>
                  <a:srgbClr val="002060"/>
                </a:solidFill>
              </a:rPr>
              <a:t> </a:t>
            </a:r>
            <a:r>
              <a:rPr lang="ru-RU" sz="2000" dirty="0" err="1">
                <a:solidFill>
                  <a:srgbClr val="002060"/>
                </a:solidFill>
              </a:rPr>
              <a:t>университети</a:t>
            </a:r>
            <a:r>
              <a:rPr lang="ru-RU" sz="2000" dirty="0">
                <a:solidFill>
                  <a:srgbClr val="002060"/>
                </a:solidFill>
              </a:rPr>
              <a:t> Фар</a:t>
            </a:r>
            <a:r>
              <a:rPr lang="uz-Cyrl-UZ" sz="2000" dirty="0">
                <a:solidFill>
                  <a:srgbClr val="002060"/>
                </a:solidFill>
              </a:rPr>
              <a:t>ғона филиали </a:t>
            </a:r>
            <a:r>
              <a:rPr lang="uz-Cyrl-UZ" sz="2000" dirty="0" smtClean="0">
                <a:solidFill>
                  <a:srgbClr val="002060"/>
                </a:solidFill>
              </a:rPr>
              <a:t>ассистенти </a:t>
            </a:r>
          </a:p>
          <a:p>
            <a:r>
              <a:rPr lang="uz-Cyrl-UZ" sz="2400" b="1" dirty="0" smtClean="0">
                <a:solidFill>
                  <a:srgbClr val="002060"/>
                </a:solidFill>
              </a:rPr>
              <a:t>Абдумалик Абдугоппорович Хоитқулов </a:t>
            </a:r>
            <a:endParaRPr lang="ru-RU" sz="2000" b="1" dirty="0">
              <a:solidFill>
                <a:srgbClr val="002060"/>
              </a:solidFill>
              <a:effectLst>
                <a:outerShdw blurRad="38100" dist="38100" dir="2700000" algn="tl">
                  <a:srgbClr val="000000">
                    <a:alpha val="43137"/>
                  </a:srgbClr>
                </a:outerShdw>
              </a:effectLst>
            </a:endParaRPr>
          </a:p>
          <a:p>
            <a:endParaRPr lang="ru-RU" sz="2000" dirty="0"/>
          </a:p>
        </p:txBody>
      </p:sp>
      <p:pic>
        <p:nvPicPr>
          <p:cNvPr id="6"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52413"/>
            <a:ext cx="15128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6925" y="44450"/>
            <a:ext cx="19970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3113" y="1427163"/>
            <a:ext cx="7413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09-Yig'laysanm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40768" y="551723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7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3235" y="685800"/>
            <a:ext cx="7514034" cy="1087016"/>
          </a:xfrm>
        </p:spPr>
        <p:txBody>
          <a:bodyPr>
            <a:normAutofit/>
          </a:bodyPr>
          <a:lstStyle/>
          <a:p>
            <a:r>
              <a:rPr lang="uz-Cyrl-UZ" sz="3200" b="1" i="1" dirty="0" smtClean="0">
                <a:latin typeface="Times New Roman" pitchFamily="18" charset="0"/>
                <a:cs typeface="Times New Roman" pitchFamily="18" charset="0"/>
              </a:rPr>
              <a:t>Режа:</a:t>
            </a:r>
            <a:endParaRPr lang="ru-RU" sz="3200" b="1" i="1"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543956" cy="4781128"/>
          </a:xfrm>
        </p:spPr>
        <p:txBody>
          <a:bodyPr>
            <a:noAutofit/>
          </a:bodyPr>
          <a:lstStyle/>
          <a:p>
            <a:pPr lvl="0"/>
            <a:r>
              <a:rPr lang="uz-Cyrl-UZ" sz="3600" dirty="0"/>
              <a:t>Инкапсуляциялаш</a:t>
            </a:r>
            <a:endParaRPr lang="ru-RU" sz="3600" dirty="0"/>
          </a:p>
          <a:p>
            <a:pPr lvl="0"/>
            <a:r>
              <a:rPr lang="uz-Cyrl-UZ" sz="3600" dirty="0"/>
              <a:t>Оммавий, хусусий ва ҳимояланган киришлар</a:t>
            </a:r>
            <a:endParaRPr lang="ru-RU" sz="3600" dirty="0"/>
          </a:p>
          <a:p>
            <a:pPr lvl="0"/>
            <a:r>
              <a:rPr lang="uz-Cyrl-UZ" sz="3600" dirty="0"/>
              <a:t>Инкапсуляциялаш нима учун керак?</a:t>
            </a:r>
            <a:endParaRPr lang="ru-RU" sz="3600" dirty="0"/>
          </a:p>
          <a:p>
            <a:pPr lvl="0"/>
            <a:r>
              <a:rPr lang="uz-Cyrl-UZ" sz="3600" dirty="0"/>
              <a:t>Абстракция</a:t>
            </a:r>
            <a:endParaRPr lang="ru-RU" sz="3600" dirty="0"/>
          </a:p>
          <a:p>
            <a:pPr lvl="0"/>
            <a:r>
              <a:rPr lang="uz-Cyrl-UZ" sz="3600" dirty="0"/>
              <a:t>Ворислик</a:t>
            </a:r>
            <a:endParaRPr lang="ru-RU" sz="3600" dirty="0"/>
          </a:p>
          <a:p>
            <a:pPr lvl="0"/>
            <a:r>
              <a:rPr lang="uz-Cyrl-UZ" sz="3600" dirty="0"/>
              <a:t>Полиморфизм</a:t>
            </a:r>
            <a:endParaRPr lang="ru-RU" sz="3600" dirty="0"/>
          </a:p>
        </p:txBody>
      </p:sp>
      <p:pic>
        <p:nvPicPr>
          <p:cNvPr id="4" name="09-Yig'laysanm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56792" y="6877050"/>
            <a:ext cx="609600" cy="609600"/>
          </a:xfrm>
          <a:prstGeom prst="rect">
            <a:avLst/>
          </a:prstGeom>
        </p:spPr>
      </p:pic>
    </p:spTree>
    <p:extLst>
      <p:ext uri="{BB962C8B-B14F-4D97-AF65-F5344CB8AC3E}">
        <p14:creationId xmlns:p14="http://schemas.microsoft.com/office/powerpoint/2010/main" val="4076440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7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1007" y="0"/>
            <a:ext cx="7514034" cy="1152128"/>
          </a:xfrm>
        </p:spPr>
        <p:txBody>
          <a:bodyPr/>
          <a:lstStyle/>
          <a:p>
            <a:pPr marL="0" indent="0" algn="ctr">
              <a:buNone/>
            </a:pPr>
            <a:r>
              <a:rPr lang="ru-RU" sz="4000" b="1" dirty="0" err="1"/>
              <a:t>Инкапсуляциялаш</a:t>
            </a:r>
            <a:endParaRPr lang="ru-RU" sz="4000" b="1" dirty="0"/>
          </a:p>
        </p:txBody>
      </p:sp>
      <p:sp>
        <p:nvSpPr>
          <p:cNvPr id="2" name="Прямоугольник 1"/>
          <p:cNvSpPr/>
          <p:nvPr/>
        </p:nvSpPr>
        <p:spPr>
          <a:xfrm>
            <a:off x="683568" y="1124744"/>
            <a:ext cx="8208912" cy="5509200"/>
          </a:xfrm>
          <a:prstGeom prst="rect">
            <a:avLst/>
          </a:prstGeom>
        </p:spPr>
        <p:txBody>
          <a:bodyPr wrap="square">
            <a:spAutoFit/>
          </a:bodyPr>
          <a:lstStyle/>
          <a:p>
            <a:pPr algn="just"/>
            <a:r>
              <a:rPr lang="en-US" sz="3200" dirty="0" smtClean="0"/>
              <a:t>	</a:t>
            </a:r>
            <a:r>
              <a:rPr lang="uz-Cyrl-UZ" sz="3200" dirty="0" smtClean="0"/>
              <a:t>Инкапсуляциялаш </a:t>
            </a:r>
            <a:r>
              <a:rPr lang="uz-Cyrl-UZ" sz="3200" dirty="0"/>
              <a:t>дастурни қандайдир монолит, бўлинмас нарса сифатида олиб қарамай, кўплаб мустақил элементларга бўлиш имконини беради. Ҳар бир элемент ўз функцияларини бошқа элементлардан мустақил равишда бажара оладиган алоҳида модул сифатида олиб қаралади. Айнан инкапсуляциялаш туфайли мустақиллик даражаси ортади, чунки ички деталлар интерфейс ортида яширинган бўлади. </a:t>
            </a:r>
            <a:endParaRPr lang="ru-RU" sz="3200" dirty="0"/>
          </a:p>
        </p:txBody>
      </p:sp>
    </p:spTree>
    <p:extLst>
      <p:ext uri="{BB962C8B-B14F-4D97-AF65-F5344CB8AC3E}">
        <p14:creationId xmlns:p14="http://schemas.microsoft.com/office/powerpoint/2010/main" val="3865320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404664"/>
            <a:ext cx="8316416" cy="6048672"/>
          </a:xfrm>
        </p:spPr>
        <p:txBody>
          <a:bodyPr/>
          <a:lstStyle/>
          <a:p>
            <a:pPr marL="0" indent="0" algn="just">
              <a:buNone/>
            </a:pPr>
            <a:r>
              <a:rPr lang="en-US" sz="3200" dirty="0" smtClean="0"/>
              <a:t>	</a:t>
            </a:r>
            <a:r>
              <a:rPr lang="uz-Cyrl-UZ" sz="3200" dirty="0" smtClean="0"/>
              <a:t>Инкапсуляциялаш </a:t>
            </a:r>
            <a:r>
              <a:rPr lang="uz-Cyrl-UZ" sz="3200" dirty="0"/>
              <a:t>модулликнинг объектга мўлжалланган тавсифидир. Инкапсуляциялаш ёрдамида дастурий таъминотни маълум функцияларни бажарувчи модулларга бўлиб ташлаш мумкин. Бу функцияларни амалга ошириш деталлари эса ташқи оламдан яширин ҳолда бўлади. </a:t>
            </a:r>
            <a:r>
              <a:rPr lang="uz-Cyrl-UZ" sz="3200" b="1" dirty="0"/>
              <a:t>Моҳиятан инкапсуляциялаш атамаси «герметик беркитилган; ташқи таъсирлардан ҳимояланган дастур қисми» деган маънони билдиради.</a:t>
            </a:r>
            <a:r>
              <a:rPr lang="uz-Cyrl-UZ" sz="3200" dirty="0"/>
              <a:t> </a:t>
            </a:r>
            <a:endParaRPr lang="ru-RU" sz="3200" dirty="0"/>
          </a:p>
        </p:txBody>
      </p:sp>
    </p:spTree>
    <p:extLst>
      <p:ext uri="{BB962C8B-B14F-4D97-AF65-F5344CB8AC3E}">
        <p14:creationId xmlns:p14="http://schemas.microsoft.com/office/powerpoint/2010/main" val="367826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0" y="692696"/>
            <a:ext cx="9396536" cy="5832648"/>
          </a:xfrm>
        </p:spPr>
        <p:txBody>
          <a:bodyPr>
            <a:noAutofit/>
          </a:bodyPr>
          <a:lstStyle/>
          <a:p>
            <a:pPr marL="0" indent="0">
              <a:buNone/>
            </a:pPr>
            <a:r>
              <a:rPr lang="en-US" sz="3600" dirty="0" smtClean="0"/>
              <a:t>	</a:t>
            </a:r>
            <a:r>
              <a:rPr lang="uz-Cyrl-UZ" sz="3600" b="1" dirty="0" smtClean="0"/>
              <a:t>Интерфейс </a:t>
            </a:r>
            <a:r>
              <a:rPr lang="uz-Cyrl-UZ" sz="3600" b="1" dirty="0"/>
              <a:t>ташқи олам билан тузилган ўзига хос битим бўлиб, унда ташқи объектлар ушбу объектга қандай талаблар юбориши мумкинлиги кўрсатилган бўлади. </a:t>
            </a:r>
            <a:endParaRPr lang="ru-RU" sz="3600" b="1" dirty="0"/>
          </a:p>
          <a:p>
            <a:pPr marL="0" indent="0">
              <a:buNone/>
            </a:pPr>
            <a:r>
              <a:rPr lang="en-US" sz="3600" b="1" dirty="0" smtClean="0"/>
              <a:t>	</a:t>
            </a:r>
            <a:r>
              <a:rPr lang="uz-Cyrl-UZ" sz="3600" b="1" dirty="0" smtClean="0"/>
              <a:t>Интерфейс </a:t>
            </a:r>
            <a:r>
              <a:rPr lang="uz-Cyrl-UZ" sz="3600" b="1" dirty="0"/>
              <a:t>– объектни бошқариш пулти.</a:t>
            </a:r>
            <a:endParaRPr lang="ru-RU"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356" y="1700808"/>
            <a:ext cx="8208912" cy="4524315"/>
          </a:xfrm>
          <a:prstGeom prst="rect">
            <a:avLst/>
          </a:prstGeom>
        </p:spPr>
        <p:txBody>
          <a:bodyPr wrap="square">
            <a:spAutoFit/>
          </a:bodyPr>
          <a:lstStyle/>
          <a:p>
            <a:pPr algn="just"/>
            <a:r>
              <a:rPr lang="en-US" sz="3200" dirty="0" smtClean="0"/>
              <a:t>	</a:t>
            </a:r>
            <a:r>
              <a:rPr lang="uz-Cyrl-UZ" sz="3200" dirty="0" smtClean="0"/>
              <a:t>Қандайдир </a:t>
            </a:r>
            <a:r>
              <a:rPr lang="uz-Cyrl-UZ" sz="3200" dirty="0"/>
              <a:t>бир элементни оммавий интерфейсга киритиш ёки, аксинча, ундан чиқариш учун, калит сўздан фойдаланиш керак. ОМД нинг ҳар бир тилида калит сўзлар тўплами белгиланган, бироқ бу сўзлар асосан бир ҳил функцияларни бажаради. Объектга мўлжалланган тилларнинг кўпчилигида киришнинг учта даражаси мавжуд.</a:t>
            </a:r>
            <a:endParaRPr lang="ru-RU" sz="3200" dirty="0"/>
          </a:p>
        </p:txBody>
      </p:sp>
      <p:sp>
        <p:nvSpPr>
          <p:cNvPr id="3" name="Прямоугольник 2"/>
          <p:cNvSpPr/>
          <p:nvPr/>
        </p:nvSpPr>
        <p:spPr>
          <a:xfrm>
            <a:off x="1115616" y="476672"/>
            <a:ext cx="7873652" cy="1077218"/>
          </a:xfrm>
          <a:prstGeom prst="rect">
            <a:avLst/>
          </a:prstGeom>
        </p:spPr>
        <p:txBody>
          <a:bodyPr wrap="square">
            <a:spAutoFit/>
          </a:bodyPr>
          <a:lstStyle/>
          <a:p>
            <a:pPr algn="ctr"/>
            <a:r>
              <a:rPr lang="ru-RU" sz="3200" b="1" dirty="0" err="1"/>
              <a:t>Оммавий</a:t>
            </a:r>
            <a:r>
              <a:rPr lang="ru-RU" sz="3200" b="1" dirty="0"/>
              <a:t>, </a:t>
            </a:r>
            <a:r>
              <a:rPr lang="ru-RU" sz="3200" b="1" dirty="0" err="1"/>
              <a:t>хусусий</a:t>
            </a:r>
            <a:r>
              <a:rPr lang="ru-RU" sz="3200" b="1" dirty="0"/>
              <a:t> </a:t>
            </a:r>
            <a:r>
              <a:rPr lang="ru-RU" sz="3200" b="1" dirty="0" err="1"/>
              <a:t>ва</a:t>
            </a:r>
            <a:r>
              <a:rPr lang="ru-RU" sz="3200" b="1" dirty="0"/>
              <a:t> </a:t>
            </a:r>
            <a:r>
              <a:rPr lang="ru-RU" sz="3200" b="1" dirty="0" err="1"/>
              <a:t>ҳимояланган</a:t>
            </a:r>
            <a:r>
              <a:rPr lang="ru-RU" sz="3200" b="1" dirty="0"/>
              <a:t> </a:t>
            </a:r>
            <a:r>
              <a:rPr lang="ru-RU" sz="3200" b="1" dirty="0" err="1"/>
              <a:t>киришлар</a:t>
            </a:r>
            <a:endParaRPr lang="ru-RU"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5152"/>
            <a:ext cx="8280920" cy="6986528"/>
          </a:xfrm>
          <a:prstGeom prst="rect">
            <a:avLst/>
          </a:prstGeom>
        </p:spPr>
        <p:txBody>
          <a:bodyPr wrap="square">
            <a:spAutoFit/>
          </a:bodyPr>
          <a:lstStyle/>
          <a:p>
            <a:pPr algn="just"/>
            <a:r>
              <a:rPr lang="uz-Cyrl-UZ" sz="3200" dirty="0"/>
              <a:t>– </a:t>
            </a:r>
            <a:r>
              <a:rPr lang="uz-Cyrl-UZ" sz="3200" b="1" dirty="0"/>
              <a:t>Оммавий (public ) – барча объектлар учун кириш учун рухсат бор;</a:t>
            </a:r>
            <a:endParaRPr lang="ru-RU" sz="3200" b="1" dirty="0"/>
          </a:p>
          <a:p>
            <a:pPr algn="just"/>
            <a:r>
              <a:rPr lang="uz-Cyrl-UZ" sz="3200" b="1" dirty="0"/>
              <a:t>– Ҳимояланган (protected) - фақат ушбу экземплярга ва ҳар қандай тармоқ синфларга киришга рухсат бор;</a:t>
            </a:r>
            <a:endParaRPr lang="ru-RU" sz="3200" b="1" dirty="0"/>
          </a:p>
          <a:p>
            <a:pPr algn="just"/>
            <a:r>
              <a:rPr lang="uz-Cyrl-UZ" sz="3200" b="1" dirty="0"/>
              <a:t>– Хусусий (private) - фақат ушбу экземплярга киришга рухсат бор.</a:t>
            </a:r>
            <a:endParaRPr lang="ru-RU" sz="3200" b="1" dirty="0"/>
          </a:p>
          <a:p>
            <a:pPr algn="just"/>
            <a:r>
              <a:rPr lang="uz-Cyrl-UZ" sz="3200" dirty="0"/>
              <a:t>Лойиҳада кириш даражасини тўғри танлаб олиш ғоят муҳимдир. Кўринадиган қилиниши лозим бўлган барча нарса оммавий бўлмоғи лозим. Беркитилиши лозим бўлган ҳар қандай нарса ҳимояланган ёки хусусий киришга эга бўлмоғи керак.</a:t>
            </a:r>
            <a:endParaRPr lang="ru-RU" sz="3200" dirty="0"/>
          </a:p>
        </p:txBody>
      </p:sp>
    </p:spTree>
    <p:extLst>
      <p:ext uri="{BB962C8B-B14F-4D97-AF65-F5344CB8AC3E}">
        <p14:creationId xmlns:p14="http://schemas.microsoft.com/office/powerpoint/2010/main" val="342722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Номер слайда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B16F90EE-72E1-4978-9CF1-7046F5F915E7}" type="slidenum">
              <a:rPr lang="ru-RU" sz="1400" b="1">
                <a:solidFill>
                  <a:srgbClr val="FFFFFF"/>
                </a:solidFill>
                <a:latin typeface="Century Schoolbook" pitchFamily="18" charset="0"/>
              </a:rPr>
              <a:pPr algn="ctr"/>
              <a:t>8</a:t>
            </a:fld>
            <a:endParaRPr lang="ru-RU" sz="1400" b="1">
              <a:solidFill>
                <a:srgbClr val="FFFFFF"/>
              </a:solidFill>
              <a:latin typeface="Century Schoolbook" pitchFamily="18" charset="0"/>
            </a:endParaRPr>
          </a:p>
        </p:txBody>
      </p:sp>
      <p:sp>
        <p:nvSpPr>
          <p:cNvPr id="2" name="Прямоугольник 1"/>
          <p:cNvSpPr/>
          <p:nvPr/>
        </p:nvSpPr>
        <p:spPr>
          <a:xfrm>
            <a:off x="467544" y="404664"/>
            <a:ext cx="8496944" cy="584775"/>
          </a:xfrm>
          <a:prstGeom prst="rect">
            <a:avLst/>
          </a:prstGeom>
        </p:spPr>
        <p:txBody>
          <a:bodyPr wrap="square">
            <a:spAutoFit/>
          </a:bodyPr>
          <a:lstStyle/>
          <a:p>
            <a:pPr algn="ctr"/>
            <a:r>
              <a:rPr lang="ru-RU" sz="3200" b="1" dirty="0" err="1"/>
              <a:t>Инкапсуляциялаш</a:t>
            </a:r>
            <a:r>
              <a:rPr lang="ru-RU" sz="3200" b="1" dirty="0"/>
              <a:t> </a:t>
            </a:r>
            <a:r>
              <a:rPr lang="ru-RU" sz="3200" b="1" dirty="0" err="1"/>
              <a:t>нима</a:t>
            </a:r>
            <a:r>
              <a:rPr lang="ru-RU" sz="3200" b="1" dirty="0"/>
              <a:t> </a:t>
            </a:r>
            <a:r>
              <a:rPr lang="ru-RU" sz="3200" b="1" dirty="0" err="1"/>
              <a:t>учун</a:t>
            </a:r>
            <a:r>
              <a:rPr lang="ru-RU" sz="3200" b="1" dirty="0"/>
              <a:t> </a:t>
            </a:r>
            <a:r>
              <a:rPr lang="ru-RU" sz="3200" b="1" dirty="0" err="1"/>
              <a:t>керак</a:t>
            </a:r>
            <a:r>
              <a:rPr lang="ru-RU" sz="3200" b="1" dirty="0"/>
              <a:t>?</a:t>
            </a:r>
            <a:endParaRPr lang="ru-RU" sz="3200" b="1" i="1" dirty="0"/>
          </a:p>
        </p:txBody>
      </p:sp>
      <p:sp>
        <p:nvSpPr>
          <p:cNvPr id="3" name="Прямоугольник 2"/>
          <p:cNvSpPr/>
          <p:nvPr/>
        </p:nvSpPr>
        <p:spPr>
          <a:xfrm>
            <a:off x="836860" y="1556792"/>
            <a:ext cx="8127628" cy="5016758"/>
          </a:xfrm>
          <a:prstGeom prst="rect">
            <a:avLst/>
          </a:prstGeom>
        </p:spPr>
        <p:txBody>
          <a:bodyPr wrap="square">
            <a:spAutoFit/>
          </a:bodyPr>
          <a:lstStyle/>
          <a:p>
            <a:pPr algn="just"/>
            <a:r>
              <a:rPr lang="uz-Cyrl-UZ" sz="3200" dirty="0"/>
              <a:t>Инкапсуляциялашдан тўғри фойдаланиш туфайли объектлар билан ўзгартириладиган компонентлар (таркибий қисмлар) дек муомала қилиш мумкин. Бошқа объект сизнинг объектингиздан фойдалана олиши учун, у сизнинг объектингизнинг оммавий интерфейсидан қандай фойдаланиш кераклигини билиши кифоя. Бундай мустақиллик учта муҳим афзалликка эга.</a:t>
            </a:r>
            <a:endParaRPr lang="ru-RU" sz="3200" dirty="0"/>
          </a:p>
        </p:txBody>
      </p:sp>
    </p:spTree>
    <p:extLst>
      <p:ext uri="{BB962C8B-B14F-4D97-AF65-F5344CB8AC3E}">
        <p14:creationId xmlns:p14="http://schemas.microsoft.com/office/powerpoint/2010/main" val="380805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24744"/>
            <a:ext cx="7704856" cy="4031873"/>
          </a:xfrm>
          <a:prstGeom prst="rect">
            <a:avLst/>
          </a:prstGeom>
        </p:spPr>
        <p:txBody>
          <a:bodyPr wrap="square">
            <a:spAutoFit/>
          </a:bodyPr>
          <a:lstStyle/>
          <a:p>
            <a:pPr algn="just"/>
            <a:r>
              <a:rPr lang="en-US" sz="3200" dirty="0" smtClean="0"/>
              <a:t>	</a:t>
            </a:r>
            <a:r>
              <a:rPr lang="uz-Cyrl-UZ" sz="3200" dirty="0" smtClean="0"/>
              <a:t>Шундай </a:t>
            </a:r>
            <a:r>
              <a:rPr lang="uz-Cyrl-UZ" sz="3200" dirty="0"/>
              <a:t>қилиб, инкапсуляциялаш ёрдамида модулли дастурларни яратиш мумкин. Самарали инкапсуляциялашнинг учта ўзига хос белгиси қўйидагича:</a:t>
            </a:r>
            <a:endParaRPr lang="ru-RU" sz="3200" dirty="0"/>
          </a:p>
          <a:p>
            <a:pPr lvl="0" algn="just"/>
            <a:r>
              <a:rPr lang="uz-Cyrl-UZ" sz="3200" b="1" dirty="0"/>
              <a:t>абстракция;</a:t>
            </a:r>
            <a:endParaRPr lang="ru-RU" sz="3200" b="1" dirty="0"/>
          </a:p>
          <a:p>
            <a:pPr lvl="0" algn="just"/>
            <a:r>
              <a:rPr lang="uz-Cyrl-UZ" sz="3200" b="1" dirty="0"/>
              <a:t>жорий қилишнинг беркитилганлиги;</a:t>
            </a:r>
            <a:endParaRPr lang="ru-RU" sz="3200" b="1" dirty="0"/>
          </a:p>
          <a:p>
            <a:pPr lvl="0" algn="just"/>
            <a:r>
              <a:rPr lang="uz-Cyrl-UZ" sz="3200" b="1" dirty="0"/>
              <a:t>масъулиятнинг бўлинганлиги.</a:t>
            </a:r>
            <a:endParaRPr lang="ru-RU" sz="3200" b="1" dirty="0"/>
          </a:p>
        </p:txBody>
      </p:sp>
    </p:spTree>
    <p:extLst>
      <p:ext uri="{BB962C8B-B14F-4D97-AF65-F5344CB8AC3E}">
        <p14:creationId xmlns:p14="http://schemas.microsoft.com/office/powerpoint/2010/main" val="8956782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7e1b9acff6ed24cb733872cbad5c00944644a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7421</TotalTime>
  <Words>168</Words>
  <Application>Microsoft Office PowerPoint</Application>
  <PresentationFormat>Экран (4:3)</PresentationFormat>
  <Paragraphs>28</Paragraphs>
  <Slides>9</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Тема1</vt:lpstr>
      <vt:lpstr>Объектга йўналтирилган дастурлаш ва унинг тамойиллари</vt:lpstr>
      <vt:lpstr>Режа: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servants for e-government</dc:title>
  <dc:creator>user</dc:creator>
  <cp:lastModifiedBy>Abdumalik</cp:lastModifiedBy>
  <cp:revision>317</cp:revision>
  <dcterms:created xsi:type="dcterms:W3CDTF">2013-10-16T22:10:58Z</dcterms:created>
  <dcterms:modified xsi:type="dcterms:W3CDTF">2015-04-07T10:05:54Z</dcterms:modified>
</cp:coreProperties>
</file>