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2043658"/>
          </a:xfrm>
        </p:spPr>
        <p:txBody>
          <a:bodyPr>
            <a:normAutofit/>
          </a:bodyPr>
          <a:lstStyle/>
          <a:p>
            <a:r>
              <a:rPr lang="en-US" b="1" dirty="0"/>
              <a:t>FUNKSIYALAR SISTEMASINING TO’LIQLIGI. FUNKSIONAL YOPIQ SINFLAR VA POST TEOREMASI.</a:t>
            </a: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3645024"/>
            <a:ext cx="3744416" cy="1152128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Bajardi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Otaqulov</a:t>
            </a:r>
            <a:r>
              <a:rPr lang="en-US" dirty="0" smtClean="0">
                <a:solidFill>
                  <a:schemeClr val="tx1"/>
                </a:solidFill>
              </a:rPr>
              <a:t> E.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Tekshirdi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Doliev</a:t>
            </a:r>
            <a:r>
              <a:rPr lang="en-US" dirty="0" smtClean="0">
                <a:solidFill>
                  <a:schemeClr val="tx1"/>
                </a:solidFill>
              </a:rPr>
              <a:t> Sh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848095" y="5157192"/>
            <a:ext cx="3744416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Samarqand	2016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541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8064896" cy="554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20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1296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817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676456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852936"/>
            <a:ext cx="856895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3252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640960" cy="6264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7497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424936" cy="6120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0457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260648"/>
            <a:ext cx="896448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0110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57504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Etiboringiz</a:t>
            </a:r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4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uchun</a:t>
            </a:r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4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rahmat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531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Reja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Funksiyalar</a:t>
            </a:r>
            <a:r>
              <a:rPr lang="en-US" dirty="0" smtClean="0"/>
              <a:t> </a:t>
            </a:r>
            <a:r>
              <a:rPr lang="en-US" dirty="0" err="1"/>
              <a:t>sistemasining</a:t>
            </a:r>
            <a:r>
              <a:rPr lang="en-US" dirty="0"/>
              <a:t> </a:t>
            </a:r>
            <a:r>
              <a:rPr lang="en-US" dirty="0" err="1"/>
              <a:t>to’liqligi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 err="1" smtClean="0"/>
              <a:t>Funksional</a:t>
            </a:r>
            <a:r>
              <a:rPr lang="en-US" dirty="0" smtClean="0"/>
              <a:t> </a:t>
            </a:r>
            <a:r>
              <a:rPr lang="en-US" dirty="0" err="1"/>
              <a:t>yopiq</a:t>
            </a:r>
            <a:r>
              <a:rPr lang="en-US" dirty="0"/>
              <a:t> </a:t>
            </a:r>
            <a:r>
              <a:rPr lang="en-US" dirty="0" err="1"/>
              <a:t>sinflar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smtClean="0"/>
              <a:t>Post </a:t>
            </a:r>
            <a:r>
              <a:rPr lang="en-US" dirty="0" err="1"/>
              <a:t>teoremasi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61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136904" cy="604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175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208912" cy="5616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3632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352928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51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640960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5790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352928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561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208912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820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496944" cy="165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03" y="-7588224"/>
            <a:ext cx="9069239" cy="12745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517232"/>
            <a:ext cx="8280920" cy="864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5877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</TotalTime>
  <Words>38</Words>
  <Application>Microsoft Office PowerPoint</Application>
  <PresentationFormat>Экран (4:3)</PresentationFormat>
  <Paragraphs>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Начальная</vt:lpstr>
      <vt:lpstr>FUNKSIYALAR SISTEMASINING TO’LIQLIGI. FUNKSIONAL YOPIQ SINFLAR VA POST TEOREMASI.</vt:lpstr>
      <vt:lpstr>Reja: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Etiboringiz uchun rahmat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FUNKSIYALAR SISTEMASINING TO’LIQLIGI. FUNKSIONAL YOPIQ SINFLAR VA POST TEOREMASI.</dc:title>
  <dc:creator>Qizim</dc:creator>
  <cp:lastModifiedBy>Umid</cp:lastModifiedBy>
  <cp:revision>3</cp:revision>
  <dcterms:created xsi:type="dcterms:W3CDTF">2016-05-21T09:45:03Z</dcterms:created>
  <dcterms:modified xsi:type="dcterms:W3CDTF">2016-05-21T10:05:51Z</dcterms:modified>
</cp:coreProperties>
</file>