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Презентация по теме: Футбольные звезды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Хавье́р Эрна́ндес Кре́ус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6" name="Picture 2" descr="D:\Users\10 В1\200px-Xavi_Hernández_-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500174"/>
            <a:ext cx="2286016" cy="47402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57554" y="171448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mtClean="0"/>
              <a:t>Хавье́р (Ха́ви) Эрна́ндес Кре́ус (кат. Xavier Hernández i Creus; 25 января 1980, Террасса) — испанский футболист, полузащитник «Барселоны» и сборной Испании. Хави — двукратный победитель Лиги чемпионов, пятикратный чемпион Испании. На международном уровне выигрывал и чемпионат Европы, и чемпионат мира, а также серебро Олимпийских игр.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450057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Хави</a:t>
            </a:r>
            <a:r>
              <a:rPr lang="ru-RU" dirty="0" smtClean="0"/>
              <a:t> является одним из символов и ключевых игроков «Барселоны». Его связка в центре полузащиты «Барсы» и сборной Испании с </a:t>
            </a:r>
            <a:r>
              <a:rPr lang="ru-RU" dirty="0" err="1" smtClean="0"/>
              <a:t>Андресом</a:t>
            </a:r>
            <a:r>
              <a:rPr lang="ru-RU" dirty="0" smtClean="0"/>
              <a:t> </a:t>
            </a:r>
            <a:r>
              <a:rPr lang="ru-RU" dirty="0" err="1" smtClean="0"/>
              <a:t>Иньестой</a:t>
            </a:r>
            <a:r>
              <a:rPr lang="ru-RU" dirty="0" smtClean="0"/>
              <a:t> считается одной из лучших в мире.</a:t>
            </a:r>
            <a:endParaRPr lang="ru-RU" dirty="0"/>
          </a:p>
        </p:txBody>
      </p:sp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1142976" y="6286520"/>
            <a:ext cx="857256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Петр Чех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D:\Users\10 В1\665px-Petr_Čech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714488"/>
            <a:ext cx="3309563" cy="2986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286248" y="1428736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 январе 2004 Петр Чех согласился на летний переход в «Челси» за 10,3 </a:t>
            </a:r>
            <a:r>
              <a:rPr lang="ru-RU" dirty="0" err="1" smtClean="0"/>
              <a:t>млн</a:t>
            </a:r>
            <a:r>
              <a:rPr lang="ru-RU" dirty="0" smtClean="0"/>
              <a:t> €, подписав пятилетний контракт.</a:t>
            </a:r>
          </a:p>
          <a:p>
            <a:endParaRPr lang="ru-RU" dirty="0" smtClean="0"/>
          </a:p>
          <a:p>
            <a:r>
              <a:rPr lang="ru-RU" dirty="0" smtClean="0"/>
              <a:t>Приехав в «Челси», Чех не сразу стал вратарём № 1, потому что в клубе уже был Карло </a:t>
            </a:r>
            <a:r>
              <a:rPr lang="ru-RU" dirty="0" err="1" smtClean="0"/>
              <a:t>Кудичини</a:t>
            </a:r>
            <a:r>
              <a:rPr lang="ru-RU" dirty="0" smtClean="0"/>
              <a:t>, считавшийся лучшим вратарём английской </a:t>
            </a:r>
            <a:r>
              <a:rPr lang="ru-RU" dirty="0" err="1" smtClean="0"/>
              <a:t>Премьер-лиги</a:t>
            </a:r>
            <a:r>
              <a:rPr lang="ru-RU" dirty="0" smtClean="0"/>
              <a:t>. Однако Карло </a:t>
            </a:r>
            <a:r>
              <a:rPr lang="ru-RU" dirty="0" err="1" smtClean="0"/>
              <a:t>Кудичини</a:t>
            </a:r>
            <a:r>
              <a:rPr lang="ru-RU" dirty="0" smtClean="0"/>
              <a:t> совершил несколько ошибок во время предсезонной подготовки, и Чеха поставили в створ ворот. В 2005 году побил рекорд Петера </a:t>
            </a:r>
            <a:r>
              <a:rPr lang="ru-RU" dirty="0" err="1" smtClean="0"/>
              <a:t>Шмейхеля</a:t>
            </a:r>
            <a:r>
              <a:rPr lang="ru-RU" dirty="0" smtClean="0"/>
              <a:t>, не пропустив ни одного гола на протяжении 11 игр и 35 минут (1025 минут). За это достижение Чех получил прозвище «Мистер Зеро» (англ. </a:t>
            </a:r>
            <a:r>
              <a:rPr lang="ru-RU" dirty="0" err="1" smtClean="0"/>
              <a:t>Mister</a:t>
            </a:r>
            <a:r>
              <a:rPr lang="ru-RU" dirty="0" smtClean="0"/>
              <a:t> </a:t>
            </a:r>
            <a:r>
              <a:rPr lang="ru-RU" dirty="0" err="1" smtClean="0"/>
              <a:t>Zero</a:t>
            </a:r>
            <a:r>
              <a:rPr lang="ru-RU" dirty="0" smtClean="0"/>
              <a:t>, Мистер Ноль)</a:t>
            </a:r>
            <a:endParaRPr lang="ru-RU" dirty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1214414" y="6286520"/>
            <a:ext cx="785818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Данлуиджи</a:t>
            </a:r>
            <a:r>
              <a:rPr lang="ru-RU" dirty="0" smtClean="0"/>
              <a:t> Буффон</a:t>
            </a:r>
            <a:endParaRPr lang="ru-RU" dirty="0"/>
          </a:p>
        </p:txBody>
      </p:sp>
      <p:pic>
        <p:nvPicPr>
          <p:cNvPr id="4098" name="Picture 2" descr="D:\Users\10 В1\a14400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3255264" cy="4572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00496" y="135729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Джанлуи́джи</a:t>
            </a:r>
            <a:r>
              <a:rPr lang="ru-RU" dirty="0" smtClean="0"/>
              <a:t> </a:t>
            </a:r>
            <a:r>
              <a:rPr lang="ru-RU" dirty="0" err="1" smtClean="0"/>
              <a:t>Буффо́н</a:t>
            </a:r>
            <a:r>
              <a:rPr lang="ru-RU" dirty="0" smtClean="0"/>
              <a:t> (</a:t>
            </a:r>
            <a:r>
              <a:rPr lang="ru-RU" dirty="0" err="1" smtClean="0"/>
              <a:t>итал</a:t>
            </a:r>
            <a:r>
              <a:rPr lang="ru-RU" dirty="0" smtClean="0"/>
              <a:t>. </a:t>
            </a:r>
            <a:r>
              <a:rPr lang="ru-RU" dirty="0" err="1" smtClean="0"/>
              <a:t>Gianluigi</a:t>
            </a:r>
            <a:r>
              <a:rPr lang="ru-RU" dirty="0" smtClean="0"/>
              <a:t> </a:t>
            </a:r>
            <a:r>
              <a:rPr lang="ru-RU" dirty="0" err="1" smtClean="0"/>
              <a:t>Buffon</a:t>
            </a:r>
            <a:r>
              <a:rPr lang="ru-RU" dirty="0" smtClean="0"/>
              <a:t>; 28 января 1978, </a:t>
            </a:r>
            <a:r>
              <a:rPr lang="ru-RU" dirty="0" err="1" smtClean="0"/>
              <a:t>Каррара</a:t>
            </a:r>
            <a:r>
              <a:rPr lang="ru-RU" dirty="0" smtClean="0"/>
              <a:t>, </a:t>
            </a:r>
            <a:r>
              <a:rPr lang="ru-RU" dirty="0" err="1" smtClean="0"/>
              <a:t>Масса-Каррара</a:t>
            </a:r>
            <a:r>
              <a:rPr lang="ru-RU" dirty="0" smtClean="0"/>
              <a:t>) — итальянский футболист, голкипер. Выступает за футбольный клуб «Ювентус» и сборную Италии.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71934" y="285749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Чемпион мира 2006 года в составе сборной Италии. На том же турнире был признан ФИФА лучшим голкипером турнира[1]. В опросе 2006 года на «Золотой мяч» Буффон занял второе место, уступив только партнёру по сборной и клубу, </a:t>
            </a:r>
            <a:r>
              <a:rPr lang="ru-RU" dirty="0" err="1" smtClean="0"/>
              <a:t>Фабио</a:t>
            </a:r>
            <a:r>
              <a:rPr lang="ru-RU" dirty="0" smtClean="0"/>
              <a:t> </a:t>
            </a:r>
            <a:r>
              <a:rPr lang="ru-RU" dirty="0" err="1" smtClean="0"/>
              <a:t>Каннаваро</a:t>
            </a:r>
            <a:endParaRPr lang="ru-RU" dirty="0"/>
          </a:p>
        </p:txBody>
      </p:sp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1071538" y="6215082"/>
            <a:ext cx="785818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Икер</a:t>
            </a:r>
            <a:r>
              <a:rPr lang="ru-RU" dirty="0" smtClean="0"/>
              <a:t> </a:t>
            </a:r>
            <a:r>
              <a:rPr lang="ru-RU" dirty="0" err="1" smtClean="0"/>
              <a:t>Касильяс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D:\Users\10 В1\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3524252" cy="242887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71934" y="16430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Ике́р</a:t>
            </a:r>
            <a:r>
              <a:rPr lang="ru-RU" dirty="0" smtClean="0"/>
              <a:t> </a:t>
            </a:r>
            <a:r>
              <a:rPr lang="ru-RU" dirty="0" err="1" smtClean="0"/>
              <a:t>Каси́льяс</a:t>
            </a:r>
            <a:r>
              <a:rPr lang="ru-RU" dirty="0" smtClean="0"/>
              <a:t> </a:t>
            </a:r>
            <a:r>
              <a:rPr lang="ru-RU" dirty="0" err="1" smtClean="0"/>
              <a:t>Ферна́ндес</a:t>
            </a:r>
            <a:r>
              <a:rPr lang="ru-RU" dirty="0" smtClean="0"/>
              <a:t> (исп. </a:t>
            </a:r>
            <a:r>
              <a:rPr lang="ru-RU" dirty="0" err="1" smtClean="0"/>
              <a:t>Iker</a:t>
            </a:r>
            <a:r>
              <a:rPr lang="ru-RU" dirty="0" smtClean="0"/>
              <a:t> </a:t>
            </a:r>
            <a:r>
              <a:rPr lang="ru-RU" dirty="0" err="1" smtClean="0"/>
              <a:t>Casillas</a:t>
            </a:r>
            <a:r>
              <a:rPr lang="ru-RU" dirty="0" smtClean="0"/>
              <a:t> </a:t>
            </a:r>
            <a:r>
              <a:rPr lang="ru-RU" dirty="0" err="1" smtClean="0"/>
              <a:t>Fernández</a:t>
            </a:r>
            <a:r>
              <a:rPr lang="ru-RU" dirty="0" smtClean="0"/>
              <a:t>; 20 мая 1981, </a:t>
            </a:r>
            <a:r>
              <a:rPr lang="ru-RU" dirty="0" err="1" smtClean="0"/>
              <a:t>Мостолес</a:t>
            </a:r>
            <a:r>
              <a:rPr lang="ru-RU" dirty="0" smtClean="0"/>
              <a:t>, Мадрид) — выдающийся испанский футболист, вратарь, капитан футбольного клуба «Реал Мадрид» и сборной Испании, Чемпион Европы (2008), Чемпион Мира (2010).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71934" y="335756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Касильяс</a:t>
            </a:r>
            <a:r>
              <a:rPr lang="ru-RU" dirty="0" smtClean="0"/>
              <a:t> родился в Мадриде в 1981 году и всю свою карьеру провел в «Реале», куда попал в 8-летнем возрасте. </a:t>
            </a:r>
            <a:r>
              <a:rPr lang="ru-RU" dirty="0" err="1" smtClean="0"/>
              <a:t>Касильяс</a:t>
            </a:r>
            <a:r>
              <a:rPr lang="ru-RU" dirty="0" smtClean="0"/>
              <a:t> выступал в составе испанских сборных, которые победили в Кубке Меридиана и молодежном первенстве мира в 1999 году. В сезоне 1999/2000 </a:t>
            </a:r>
            <a:r>
              <a:rPr lang="ru-RU" dirty="0" err="1" smtClean="0"/>
              <a:t>Касильяс</a:t>
            </a:r>
            <a:r>
              <a:rPr lang="ru-RU" dirty="0" smtClean="0"/>
              <a:t> заявил о себе в полный голос — он заменил травмированного Бодо </a:t>
            </a:r>
            <a:r>
              <a:rPr lang="ru-RU" dirty="0" err="1" smtClean="0"/>
              <a:t>Иллгнера</a:t>
            </a:r>
            <a:r>
              <a:rPr lang="ru-RU" dirty="0" smtClean="0"/>
              <a:t> и помог </a:t>
            </a:r>
            <a:r>
              <a:rPr lang="ru-RU" dirty="0" err="1" smtClean="0"/>
              <a:t>мадридцам</a:t>
            </a:r>
            <a:r>
              <a:rPr lang="ru-RU" dirty="0" smtClean="0"/>
              <a:t> победить в финале Лиги чемпионов УЕФА с «Валенсией».</a:t>
            </a:r>
            <a:endParaRPr lang="ru-RU" dirty="0"/>
          </a:p>
        </p:txBody>
      </p:sp>
      <p:pic>
        <p:nvPicPr>
          <p:cNvPr id="5123" name="Picture 3" descr="D:\Users\10 В1\imfull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143380"/>
            <a:ext cx="3669984" cy="2143140"/>
          </a:xfrm>
          <a:prstGeom prst="rect">
            <a:avLst/>
          </a:prstGeom>
          <a:noFill/>
        </p:spPr>
      </p:pic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>
            <a:hlinkClick r:id="rId5" action="ppaction://hlinksldjump"/>
          </p:cNvPr>
          <p:cNvSpPr/>
          <p:nvPr/>
        </p:nvSpPr>
        <p:spPr>
          <a:xfrm>
            <a:off x="1000100" y="6286520"/>
            <a:ext cx="785818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Уэйн </a:t>
            </a:r>
            <a:r>
              <a:rPr lang="ru-RU" dirty="0" err="1" smtClean="0"/>
              <a:t>Руни</a:t>
            </a:r>
            <a:endParaRPr lang="ru-RU" dirty="0"/>
          </a:p>
        </p:txBody>
      </p:sp>
      <p:pic>
        <p:nvPicPr>
          <p:cNvPr id="6146" name="Picture 2" descr="D:\Users\10 В1\250px-W_Roone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643050"/>
            <a:ext cx="2879093" cy="4572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71934" y="1225689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Уэ́йн</a:t>
            </a:r>
            <a:r>
              <a:rPr lang="ru-RU" dirty="0" smtClean="0"/>
              <a:t> Марк </a:t>
            </a:r>
            <a:r>
              <a:rPr lang="ru-RU" dirty="0" err="1" smtClean="0"/>
              <a:t>Ру́ни</a:t>
            </a:r>
            <a:r>
              <a:rPr lang="ru-RU" dirty="0" smtClean="0"/>
              <a:t> (англ. </a:t>
            </a:r>
            <a:r>
              <a:rPr lang="ru-RU" dirty="0" err="1" smtClean="0"/>
              <a:t>Wayne</a:t>
            </a:r>
            <a:r>
              <a:rPr lang="ru-RU" dirty="0" smtClean="0"/>
              <a:t> </a:t>
            </a:r>
            <a:r>
              <a:rPr lang="ru-RU" dirty="0" err="1" smtClean="0"/>
              <a:t>Mark</a:t>
            </a:r>
            <a:r>
              <a:rPr lang="ru-RU" dirty="0" smtClean="0"/>
              <a:t> </a:t>
            </a:r>
            <a:r>
              <a:rPr lang="ru-RU" dirty="0" err="1" smtClean="0"/>
              <a:t>Rooney</a:t>
            </a:r>
            <a:r>
              <a:rPr lang="ru-RU" dirty="0" smtClean="0"/>
              <a:t>; родился 24 октября 1985 года в Ливерпуле, Англия) — английский футболист, нападающий футбольного клуба «Манчестер </a:t>
            </a:r>
            <a:r>
              <a:rPr lang="ru-RU" dirty="0" err="1" smtClean="0"/>
              <a:t>Юнайтед</a:t>
            </a:r>
            <a:r>
              <a:rPr lang="ru-RU" dirty="0" smtClean="0"/>
              <a:t>» и сборной Англии.</a:t>
            </a:r>
          </a:p>
          <a:p>
            <a:endParaRPr lang="ru-RU" dirty="0" smtClean="0"/>
          </a:p>
          <a:p>
            <a:r>
              <a:rPr lang="ru-RU" dirty="0" smtClean="0"/>
              <a:t>С 10-летнего возраста выступал за молодёжную академию «</a:t>
            </a:r>
            <a:r>
              <a:rPr lang="ru-RU" dirty="0" err="1" smtClean="0"/>
              <a:t>Эвертона</a:t>
            </a:r>
            <a:r>
              <a:rPr lang="ru-RU" dirty="0" smtClean="0"/>
              <a:t>», а в 2002 году дебютировал в основном составе «ирисок». Проведя два года в основе </a:t>
            </a:r>
            <a:r>
              <a:rPr lang="ru-RU" dirty="0" err="1" smtClean="0"/>
              <a:t>мерсисайдского</a:t>
            </a:r>
            <a:r>
              <a:rPr lang="ru-RU" dirty="0" smtClean="0"/>
              <a:t> клуба, летом 2004 года перешёл в «Манчестер </a:t>
            </a:r>
            <a:r>
              <a:rPr lang="ru-RU" dirty="0" err="1" smtClean="0"/>
              <a:t>Юнайтед</a:t>
            </a:r>
            <a:r>
              <a:rPr lang="ru-RU" dirty="0" smtClean="0"/>
              <a:t>» за £25,6 млн. С тех пор он выиграл 3 чемпионских титула </a:t>
            </a:r>
            <a:r>
              <a:rPr lang="ru-RU" dirty="0" err="1" smtClean="0"/>
              <a:t>Премьер-лиги</a:t>
            </a:r>
            <a:r>
              <a:rPr lang="ru-RU" dirty="0" smtClean="0"/>
              <a:t>, Лигу чемпионов и два Кубка Футбольной лиги. Также становился обладателем наград Игрок года по версии футболистов ПФА и Футболист года по версии Ассоциации футбольных журналистов в 2010 году.</a:t>
            </a:r>
          </a:p>
          <a:p>
            <a:endParaRPr lang="ru-RU" dirty="0" smtClean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928662" y="6286520"/>
            <a:ext cx="928694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0872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Презентация подходит к концу…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Спасибо за </a:t>
            </a:r>
            <a:r>
              <a:rPr lang="ru-RU" dirty="0" err="1" smtClean="0"/>
              <a:t>внимание=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642910" y="6215082"/>
            <a:ext cx="1332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На главную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914400"/>
          </a:xfrm>
        </p:spPr>
        <p:txBody>
          <a:bodyPr/>
          <a:lstStyle/>
          <a:p>
            <a:r>
              <a:rPr lang="ru-RU" dirty="0" smtClean="0"/>
              <a:t>Содержание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85794"/>
            <a:ext cx="4143404" cy="571501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hlinkClick r:id="rId2" action="ppaction://hlinksldjump"/>
              </a:rPr>
              <a:t>История футбола 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Дэвид </a:t>
            </a:r>
            <a:r>
              <a:rPr lang="ru-RU" dirty="0" err="1" smtClean="0">
                <a:hlinkClick r:id="rId3" action="ppaction://hlinksldjump"/>
              </a:rPr>
              <a:t>Бэкхэм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Зинедин </a:t>
            </a:r>
            <a:r>
              <a:rPr lang="ru-RU" dirty="0" err="1" smtClean="0">
                <a:hlinkClick r:id="rId4" action="ppaction://hlinksldjump"/>
              </a:rPr>
              <a:t>Зидан</a:t>
            </a:r>
            <a:endParaRPr lang="ru-RU" dirty="0" smtClean="0"/>
          </a:p>
          <a:p>
            <a:r>
              <a:rPr lang="ru-RU" dirty="0" err="1" smtClean="0">
                <a:hlinkClick r:id="rId5" action="ppaction://hlinksldjump"/>
              </a:rPr>
              <a:t>Криштиано</a:t>
            </a:r>
            <a:r>
              <a:rPr lang="ru-RU" dirty="0" smtClean="0">
                <a:hlinkClick r:id="rId5" action="ppaction://hlinksldjump"/>
              </a:rPr>
              <a:t> </a:t>
            </a:r>
            <a:r>
              <a:rPr lang="ru-RU" dirty="0" err="1" smtClean="0">
                <a:hlinkClick r:id="rId5" action="ppaction://hlinksldjump"/>
              </a:rPr>
              <a:t>Роналдо</a:t>
            </a:r>
            <a:endParaRPr lang="ru-RU" dirty="0" smtClean="0"/>
          </a:p>
          <a:p>
            <a:r>
              <a:rPr lang="ru-RU" dirty="0" err="1" smtClean="0">
                <a:hlinkClick r:id="rId6" action="ppaction://hlinksldjump"/>
              </a:rPr>
              <a:t>Роналдиньо</a:t>
            </a:r>
            <a:endParaRPr lang="ru-RU" dirty="0" smtClean="0"/>
          </a:p>
          <a:p>
            <a:r>
              <a:rPr lang="ru-RU" dirty="0" smtClean="0">
                <a:hlinkClick r:id="rId7" action="ppaction://hlinksldjump"/>
              </a:rPr>
              <a:t>Лионель </a:t>
            </a:r>
            <a:r>
              <a:rPr lang="ru-RU" dirty="0" err="1" smtClean="0">
                <a:hlinkClick r:id="rId7" action="ppaction://hlinksldjump"/>
              </a:rPr>
              <a:t>Месси</a:t>
            </a:r>
            <a:endParaRPr lang="ru-RU" dirty="0" smtClean="0"/>
          </a:p>
          <a:p>
            <a:r>
              <a:rPr lang="ru-RU" dirty="0" err="1" smtClean="0">
                <a:hlinkClick r:id="rId8" action="ppaction://hlinksldjump"/>
              </a:rPr>
              <a:t>Роналдо</a:t>
            </a:r>
            <a:endParaRPr lang="ru-RU" dirty="0" smtClean="0"/>
          </a:p>
          <a:p>
            <a:r>
              <a:rPr lang="ru-RU" dirty="0" err="1" smtClean="0">
                <a:hlinkClick r:id="rId9" action="ppaction://hlinksldjump"/>
              </a:rPr>
              <a:t>Хави</a:t>
            </a:r>
            <a:r>
              <a:rPr lang="ru-RU" dirty="0" smtClean="0"/>
              <a:t> </a:t>
            </a:r>
          </a:p>
          <a:p>
            <a:r>
              <a:rPr lang="ru-RU" dirty="0" smtClean="0">
                <a:hlinkClick r:id="rId10" action="ppaction://hlinksldjump"/>
              </a:rPr>
              <a:t>Петр Чех</a:t>
            </a:r>
            <a:endParaRPr lang="ru-RU" dirty="0" smtClean="0"/>
          </a:p>
          <a:p>
            <a:r>
              <a:rPr lang="ru-RU" dirty="0" err="1" smtClean="0">
                <a:hlinkClick r:id="rId11" action="ppaction://hlinksldjump"/>
              </a:rPr>
              <a:t>Джанлуиджи</a:t>
            </a:r>
            <a:r>
              <a:rPr lang="ru-RU" dirty="0" smtClean="0">
                <a:hlinkClick r:id="rId11" action="ppaction://hlinksldjump"/>
              </a:rPr>
              <a:t> Буффон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143504" y="785794"/>
            <a:ext cx="4143404" cy="57150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ru-RU" sz="3000" noProof="0" dirty="0" err="1" smtClean="0">
                <a:hlinkClick r:id="rId12" action="ppaction://hlinksldjump"/>
              </a:rPr>
              <a:t>Икер</a:t>
            </a:r>
            <a:r>
              <a:rPr lang="ru-RU" sz="3000" noProof="0" dirty="0" smtClean="0">
                <a:hlinkClick r:id="rId12" action="ppaction://hlinksldjump"/>
              </a:rPr>
              <a:t> </a:t>
            </a:r>
            <a:r>
              <a:rPr lang="ru-RU" sz="3000" dirty="0" smtClean="0">
                <a:hlinkClick r:id="rId12" action="ppaction://hlinksldjump"/>
              </a:rPr>
              <a:t>К</a:t>
            </a:r>
            <a:r>
              <a:rPr lang="ru-RU" sz="3000" noProof="0" dirty="0" err="1" smtClean="0">
                <a:hlinkClick r:id="rId12" action="ppaction://hlinksldjump"/>
              </a:rPr>
              <a:t>асильяс</a:t>
            </a:r>
            <a:endParaRPr lang="ru-RU" sz="3000" noProof="0" dirty="0" smtClean="0"/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3" action="ppaction://hlinksldjump"/>
              </a:rPr>
              <a:t>Уэйн </a:t>
            </a:r>
            <a:r>
              <a:rPr kumimoji="0" lang="ru-RU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3" action="ppaction://hlinksldjump"/>
              </a:rPr>
              <a:t>Руни</a:t>
            </a: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футбола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Футбо́л</a:t>
            </a:r>
            <a:r>
              <a:rPr lang="ru-RU" dirty="0" smtClean="0"/>
              <a:t> (англ. </a:t>
            </a:r>
            <a:r>
              <a:rPr lang="ru-RU" dirty="0" err="1" smtClean="0"/>
              <a:t>football</a:t>
            </a:r>
            <a:r>
              <a:rPr lang="ru-RU" dirty="0" smtClean="0"/>
              <a:t>, «ножной мяч») — командный вид спорта, в котором целью является забить мяч в ворота соперника ногами или другими частями тела (кроме рук) большее количество раз, чем команда соперника. В настоящее время самый популярный и массовый вид спорта в мире.</a:t>
            </a: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857224" y="5929330"/>
            <a:ext cx="1071570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Дэвид </a:t>
            </a:r>
            <a:r>
              <a:rPr lang="ru-RU" dirty="0" err="1" smtClean="0"/>
              <a:t>Бэкхэм</a:t>
            </a:r>
            <a:endParaRPr lang="ru-RU" dirty="0"/>
          </a:p>
        </p:txBody>
      </p:sp>
      <p:pic>
        <p:nvPicPr>
          <p:cNvPr id="1026" name="Picture 2" descr="D:\Users\10 В1\250px-WikiB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928802"/>
            <a:ext cx="2576142" cy="450059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857364"/>
            <a:ext cx="52149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Дэ́вид Ро́берт Джо́зеф Бе́кхэм: родился 2 мая 1975 года в Лондоне, Англия) — английский футболист, полузащитник клуба «Лос-Анджелес Гэлакси» и сборной Англии.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57554" y="300037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Бекхэм дважды занимал второе место в голосовании на звание «Игрока года» по версии ФИФА, а в 2004 году он был самым высокооплачиваемым футболистом мира. Бекхэм стал первым британским футболистом, сыгравшим 100 матчей в Лиге чемпионов. Бекхэм был капитаном сборной Англии с 15 ноября 2000 до конца чемпионата мира 2006 года, сыграв 58 матчей с капитанской повязкой. После этого он продолжил выступать за сборную, сыграв свой сотый матч за Англию в матче против Франции 26 марта 2008 года.</a:t>
            </a:r>
            <a:endParaRPr lang="ru-RU" dirty="0"/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571472" y="6429396"/>
            <a:ext cx="857256" cy="4286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 flipH="1">
            <a:off x="7715272" y="6215082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Зинедин </a:t>
            </a:r>
            <a:r>
              <a:rPr lang="ru-RU" dirty="0" err="1" smtClean="0"/>
              <a:t>Зидан</a:t>
            </a:r>
            <a:endParaRPr lang="ru-RU" dirty="0"/>
          </a:p>
        </p:txBody>
      </p:sp>
      <p:pic>
        <p:nvPicPr>
          <p:cNvPr id="2050" name="Picture 2" descr="D:\Users\10 В1\zidane1or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3397661" cy="46434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57620" y="1500174"/>
            <a:ext cx="507209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Зинеди́н Зида́н (фр. </a:t>
            </a:r>
            <a:r>
              <a:rPr lang="en-US" dirty="0" err="1" smtClean="0"/>
              <a:t>Zinédine</a:t>
            </a:r>
            <a:r>
              <a:rPr lang="en-US" dirty="0" smtClean="0"/>
              <a:t> </a:t>
            </a:r>
            <a:r>
              <a:rPr lang="en-US" dirty="0" err="1" smtClean="0"/>
              <a:t>Yazid</a:t>
            </a:r>
            <a:r>
              <a:rPr lang="en-US" dirty="0" smtClean="0"/>
              <a:t> </a:t>
            </a:r>
            <a:r>
              <a:rPr lang="en-US" dirty="0" err="1" smtClean="0"/>
              <a:t>Zidane</a:t>
            </a:r>
            <a:r>
              <a:rPr lang="en-US" dirty="0" smtClean="0"/>
              <a:t>,</a:t>
            </a:r>
            <a:r>
              <a:rPr lang="ar-AE" dirty="0" smtClean="0"/>
              <a:t> ‎ </a:t>
            </a:r>
            <a:r>
              <a:rPr lang="vi-VN" dirty="0" smtClean="0"/>
              <a:t>род. 23 июня 1972 года в Марселе, Франция) — по рождению алжирский бербер-кабил французский футболист кабильского происхождения, игравший на позиции атакующего полузащитника за «Канн», «Бордо», «Ювентус», «Реал Мадрид» и сборную Франции. Завершил карьеру в 2006 году. С 1 июня 2009 года работает помощником президента мадридского «Реала» Флорентино Переса.</a:t>
            </a:r>
            <a:endParaRPr lang="ru-RU" dirty="0"/>
          </a:p>
        </p:txBody>
      </p:sp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714348" y="6357958"/>
            <a:ext cx="857256" cy="3571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Криштиано</a:t>
            </a:r>
            <a:r>
              <a:rPr lang="ru-RU" dirty="0" smtClean="0"/>
              <a:t> </a:t>
            </a:r>
            <a:r>
              <a:rPr lang="ru-RU" dirty="0" err="1" smtClean="0"/>
              <a:t>Роналдо</a:t>
            </a:r>
            <a:endParaRPr lang="ru-RU" dirty="0"/>
          </a:p>
        </p:txBody>
      </p:sp>
      <p:pic>
        <p:nvPicPr>
          <p:cNvPr id="3074" name="Picture 2" descr="D:\Users\10 В1\ronaldu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3456432" cy="4572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9058" y="1285860"/>
            <a:ext cx="47863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Криштиа́ну</a:t>
            </a:r>
            <a:r>
              <a:rPr lang="ru-RU" dirty="0" smtClean="0"/>
              <a:t> </a:t>
            </a:r>
            <a:r>
              <a:rPr lang="ru-RU" dirty="0" err="1" smtClean="0"/>
              <a:t>Рона́лду</a:t>
            </a:r>
            <a:r>
              <a:rPr lang="ru-RU" dirty="0" smtClean="0"/>
              <a:t> душ </a:t>
            </a:r>
            <a:r>
              <a:rPr lang="ru-RU" dirty="0" err="1" smtClean="0"/>
              <a:t>Са́нтуш</a:t>
            </a:r>
            <a:r>
              <a:rPr lang="ru-RU" dirty="0" smtClean="0"/>
              <a:t> </a:t>
            </a:r>
            <a:r>
              <a:rPr lang="ru-RU" dirty="0" err="1" smtClean="0"/>
              <a:t>Аве́йру</a:t>
            </a:r>
            <a:r>
              <a:rPr lang="ru-RU" dirty="0" smtClean="0"/>
              <a:t> (порт. </a:t>
            </a:r>
            <a:r>
              <a:rPr lang="ru-RU" dirty="0" err="1" smtClean="0"/>
              <a:t>Cristiano</a:t>
            </a:r>
            <a:r>
              <a:rPr lang="ru-RU" dirty="0" smtClean="0"/>
              <a:t> </a:t>
            </a:r>
            <a:r>
              <a:rPr lang="ru-RU" dirty="0" err="1" smtClean="0"/>
              <a:t>Ronaldo</a:t>
            </a:r>
            <a:r>
              <a:rPr lang="ru-RU" dirty="0" smtClean="0"/>
              <a:t> </a:t>
            </a:r>
            <a:r>
              <a:rPr lang="ru-RU" dirty="0" err="1" smtClean="0"/>
              <a:t>dos</a:t>
            </a:r>
            <a:r>
              <a:rPr lang="ru-RU" dirty="0" smtClean="0"/>
              <a:t> </a:t>
            </a:r>
            <a:r>
              <a:rPr lang="ru-RU" dirty="0" err="1" smtClean="0"/>
              <a:t>Santos</a:t>
            </a:r>
            <a:r>
              <a:rPr lang="ru-RU" dirty="0" smtClean="0"/>
              <a:t> </a:t>
            </a:r>
            <a:r>
              <a:rPr lang="ru-RU" dirty="0" err="1" smtClean="0"/>
              <a:t>Aveiro</a:t>
            </a:r>
            <a:r>
              <a:rPr lang="ru-RU" dirty="0" smtClean="0"/>
              <a:t>; родился 5 февраля 1985 года в </a:t>
            </a:r>
            <a:r>
              <a:rPr lang="ru-RU" dirty="0" err="1" smtClean="0"/>
              <a:t>Фуншале</a:t>
            </a:r>
            <a:r>
              <a:rPr lang="ru-RU" dirty="0" smtClean="0"/>
              <a:t>, Мадейра, Португалия) — португальский футболист, выступающий за испанский клуб «Реал Мадрид» и сборную Португалии. Самый дорогой футболист в мире за всю историю футбола — за его переход из «Манчестер </a:t>
            </a:r>
            <a:r>
              <a:rPr lang="ru-RU" dirty="0" err="1" smtClean="0"/>
              <a:t>Юнайтед</a:t>
            </a:r>
            <a:r>
              <a:rPr lang="ru-RU" dirty="0" smtClean="0"/>
              <a:t>» в «Реал» было заплачено 80 млн. фунтов стерлингов. Считается одним из лучших футболистов современности.</a:t>
            </a:r>
            <a:endParaRPr lang="ru-RU" dirty="0"/>
          </a:p>
        </p:txBody>
      </p:sp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1142976" y="6072206"/>
            <a:ext cx="857256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Роналдиньо</a:t>
            </a:r>
            <a:endParaRPr lang="ru-RU" dirty="0"/>
          </a:p>
        </p:txBody>
      </p:sp>
      <p:pic>
        <p:nvPicPr>
          <p:cNvPr id="4098" name="Picture 2" descr="D:\Users\10 В1\34133705a5e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14488"/>
            <a:ext cx="3429000" cy="4572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00496" y="1285860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Рона́лдо</a:t>
            </a:r>
            <a:r>
              <a:rPr lang="ru-RU" dirty="0" smtClean="0"/>
              <a:t> де </a:t>
            </a:r>
            <a:r>
              <a:rPr lang="ru-RU" dirty="0" err="1" smtClean="0"/>
              <a:t>Асси́с</a:t>
            </a:r>
            <a:r>
              <a:rPr lang="ru-RU" dirty="0" smtClean="0"/>
              <a:t> </a:t>
            </a:r>
            <a:r>
              <a:rPr lang="ru-RU" dirty="0" err="1" smtClean="0"/>
              <a:t>Море́йра</a:t>
            </a:r>
            <a:r>
              <a:rPr lang="ru-RU" dirty="0" smtClean="0"/>
              <a:t>[1] (</a:t>
            </a:r>
            <a:r>
              <a:rPr lang="ru-RU" dirty="0" err="1" smtClean="0"/>
              <a:t>порт.-браз</a:t>
            </a:r>
            <a:r>
              <a:rPr lang="ru-RU" dirty="0" smtClean="0"/>
              <a:t>. </a:t>
            </a:r>
            <a:r>
              <a:rPr lang="ru-RU" dirty="0" err="1" smtClean="0"/>
              <a:t>Ronaldo</a:t>
            </a:r>
            <a:r>
              <a:rPr lang="ru-RU" dirty="0" smtClean="0"/>
              <a:t> </a:t>
            </a:r>
            <a:r>
              <a:rPr lang="ru-RU" dirty="0" err="1" smtClean="0"/>
              <a:t>de</a:t>
            </a:r>
            <a:r>
              <a:rPr lang="ru-RU" dirty="0" smtClean="0"/>
              <a:t> </a:t>
            </a:r>
            <a:r>
              <a:rPr lang="ru-RU" dirty="0" err="1" smtClean="0"/>
              <a:t>Assis</a:t>
            </a:r>
            <a:r>
              <a:rPr lang="ru-RU" dirty="0" smtClean="0"/>
              <a:t> </a:t>
            </a:r>
            <a:r>
              <a:rPr lang="ru-RU" dirty="0" err="1" smtClean="0"/>
              <a:t>Moreira</a:t>
            </a:r>
            <a:r>
              <a:rPr lang="ru-RU" dirty="0" smtClean="0"/>
              <a:t>; 21 марта 1980, </a:t>
            </a:r>
            <a:r>
              <a:rPr lang="ru-RU" dirty="0" err="1" smtClean="0"/>
              <a:t>Порту-Алегри</a:t>
            </a:r>
            <a:r>
              <a:rPr lang="ru-RU" dirty="0" smtClean="0"/>
              <a:t>, штат </a:t>
            </a:r>
            <a:r>
              <a:rPr lang="ru-RU" dirty="0" err="1" smtClean="0"/>
              <a:t>Риу-Гранди-ду-Сул</a:t>
            </a:r>
            <a:r>
              <a:rPr lang="ru-RU" dirty="0" smtClean="0"/>
              <a:t>), более известный как </a:t>
            </a:r>
            <a:r>
              <a:rPr lang="ru-RU" dirty="0" err="1" smtClean="0"/>
              <a:t>Роналди́ньо</a:t>
            </a:r>
            <a:r>
              <a:rPr lang="ru-RU" dirty="0" smtClean="0"/>
              <a:t> (</a:t>
            </a:r>
            <a:r>
              <a:rPr lang="ru-RU" dirty="0" err="1" smtClean="0"/>
              <a:t>порт.-браз</a:t>
            </a:r>
            <a:r>
              <a:rPr lang="ru-RU" dirty="0" smtClean="0"/>
              <a:t>. </a:t>
            </a:r>
            <a:r>
              <a:rPr lang="ru-RU" dirty="0" err="1" smtClean="0"/>
              <a:t>Ronaldinho</a:t>
            </a:r>
            <a:r>
              <a:rPr lang="ru-RU" dirty="0" smtClean="0"/>
              <a:t>) и </a:t>
            </a:r>
            <a:r>
              <a:rPr lang="ru-RU" dirty="0" err="1" smtClean="0"/>
              <a:t>Роналди́ньо</a:t>
            </a:r>
            <a:r>
              <a:rPr lang="ru-RU" dirty="0" smtClean="0"/>
              <a:t> </a:t>
            </a:r>
            <a:r>
              <a:rPr lang="ru-RU" dirty="0" err="1" smtClean="0"/>
              <a:t>Гау́шо</a:t>
            </a:r>
            <a:r>
              <a:rPr lang="ru-RU" dirty="0" smtClean="0"/>
              <a:t>(</a:t>
            </a:r>
            <a:r>
              <a:rPr lang="ru-RU" dirty="0" err="1" smtClean="0"/>
              <a:t>порт.-браз</a:t>
            </a:r>
            <a:r>
              <a:rPr lang="ru-RU" dirty="0" smtClean="0"/>
              <a:t>. </a:t>
            </a:r>
            <a:r>
              <a:rPr lang="ru-RU" dirty="0" err="1" smtClean="0"/>
              <a:t>Ronaldinho</a:t>
            </a:r>
            <a:r>
              <a:rPr lang="ru-RU" dirty="0" smtClean="0"/>
              <a:t> </a:t>
            </a:r>
            <a:r>
              <a:rPr lang="ru-RU" dirty="0" err="1" smtClean="0"/>
              <a:t>Gaúcho</a:t>
            </a:r>
            <a:r>
              <a:rPr lang="ru-RU" dirty="0" smtClean="0"/>
              <a:t>) — бразильский футболист, выступает на позиции атакующего полузащитника и нападающего. Обладатель «Золотого мяча», вручаемого лучшему футболисту в Европе, 2005 года. Лучший футболист мира по версии ФИФА 2004 и 2005 года.</a:t>
            </a:r>
          </a:p>
          <a:p>
            <a:endParaRPr lang="ru-RU" dirty="0" smtClean="0"/>
          </a:p>
          <a:p>
            <a:r>
              <a:rPr lang="ru-RU" dirty="0" smtClean="0"/>
              <a:t>Он выступал за клубы «</a:t>
            </a:r>
            <a:r>
              <a:rPr lang="ru-RU" dirty="0" err="1" smtClean="0"/>
              <a:t>Гремио</a:t>
            </a:r>
            <a:r>
              <a:rPr lang="ru-RU" dirty="0" smtClean="0"/>
              <a:t>», французский «Пари Сен-Жермен», испанскую «Барселону». В настоящее время выступает за итальянский клуб «Милан» и национальную сборную.</a:t>
            </a:r>
            <a:endParaRPr lang="ru-RU" dirty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1071538" y="6286520"/>
            <a:ext cx="857256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>
            <a:hlinkClick r:id="rId4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Лионель </a:t>
            </a:r>
            <a:r>
              <a:rPr lang="ru-RU" dirty="0" err="1" smtClean="0"/>
              <a:t>Месси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D:\Users\10 В1\Месси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785926"/>
            <a:ext cx="3598164" cy="4572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72000" y="126876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Лионе́ль</a:t>
            </a:r>
            <a:r>
              <a:rPr lang="ru-RU" dirty="0" smtClean="0"/>
              <a:t> </a:t>
            </a:r>
            <a:r>
              <a:rPr lang="ru-RU" dirty="0" err="1" smtClean="0"/>
              <a:t>Андре́с</a:t>
            </a:r>
            <a:r>
              <a:rPr lang="ru-RU" dirty="0" smtClean="0"/>
              <a:t> </a:t>
            </a:r>
            <a:r>
              <a:rPr lang="ru-RU" dirty="0" err="1" smtClean="0"/>
              <a:t>Ме́сси</a:t>
            </a:r>
            <a:r>
              <a:rPr lang="ru-RU" dirty="0" smtClean="0"/>
              <a:t> (исп. </a:t>
            </a:r>
            <a:r>
              <a:rPr lang="ru-RU" dirty="0" err="1" smtClean="0"/>
              <a:t>Lionel</a:t>
            </a:r>
            <a:r>
              <a:rPr lang="ru-RU" dirty="0" smtClean="0"/>
              <a:t> </a:t>
            </a:r>
            <a:r>
              <a:rPr lang="ru-RU" dirty="0" err="1" smtClean="0"/>
              <a:t>Andrés</a:t>
            </a:r>
            <a:r>
              <a:rPr lang="ru-RU" dirty="0" smtClean="0"/>
              <a:t> </a:t>
            </a:r>
            <a:r>
              <a:rPr lang="ru-RU" dirty="0" err="1" smtClean="0"/>
              <a:t>Messi</a:t>
            </a:r>
            <a:r>
              <a:rPr lang="ru-RU" dirty="0" smtClean="0"/>
              <a:t>; 24 июня 1987, </a:t>
            </a:r>
            <a:r>
              <a:rPr lang="ru-RU" dirty="0" err="1" smtClean="0"/>
              <a:t>Росарио</a:t>
            </a:r>
            <a:r>
              <a:rPr lang="ru-RU" dirty="0" smtClean="0"/>
              <a:t>) — аргентинский футболист, выступающий за испанскую «Барселону» и сборную Аргентины. СМИ часто называют его «новым </a:t>
            </a:r>
            <a:r>
              <a:rPr lang="ru-RU" dirty="0" err="1" smtClean="0"/>
              <a:t>Марадоной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2904033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Месси</a:t>
            </a:r>
            <a:r>
              <a:rPr lang="ru-RU" dirty="0" smtClean="0"/>
              <a:t> — Олимпийский чемпион 2008 года, чемпион мира среди молодёжи 2005 года (лучший игрок и лучший бомбардир турнира). В «Барселоне» четырежды становился чемпионом Испании (2004/05, 2005/06 и 2008/09 и 2009/10). В сезонах 2007 и 2009 годов был признан лучшим игроком чемпионата Испании. В 2005 и 2007 годах признан лучшим игроком года в Аргентине. Также двукратный победитель Лиги чемпионов (2005/06, 2008/09) и лучший бомбардир </a:t>
            </a:r>
            <a:r>
              <a:rPr lang="ru-RU" dirty="0" err="1" smtClean="0"/>
              <a:t>Ла</a:t>
            </a:r>
            <a:r>
              <a:rPr lang="ru-RU" dirty="0" smtClean="0"/>
              <a:t> Лиги в 2009, лучший бомбардир Лиги Чемпионов 08/09 и 09/10</a:t>
            </a:r>
            <a:endParaRPr lang="ru-RU" dirty="0"/>
          </a:p>
        </p:txBody>
      </p:sp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1071538" y="6357958"/>
            <a:ext cx="857256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4" action="ppaction://hlinksldjump"/>
          </p:cNvPr>
          <p:cNvSpPr/>
          <p:nvPr/>
        </p:nvSpPr>
        <p:spPr>
          <a:xfrm flipH="1">
            <a:off x="3357554" y="635793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914400"/>
          </a:xfrm>
        </p:spPr>
        <p:txBody>
          <a:bodyPr/>
          <a:lstStyle/>
          <a:p>
            <a:r>
              <a:rPr lang="ru-RU" dirty="0" err="1" smtClean="0"/>
              <a:t>Роналдо</a:t>
            </a:r>
            <a:endParaRPr lang="ru-RU" dirty="0"/>
          </a:p>
        </p:txBody>
      </p:sp>
      <p:pic>
        <p:nvPicPr>
          <p:cNvPr id="6146" name="Picture 2" descr="D:\Users\10 В1\88086_200807011052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928670"/>
            <a:ext cx="3048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214810" y="121442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Рона́лдо</a:t>
            </a:r>
            <a:r>
              <a:rPr lang="ru-RU" dirty="0" smtClean="0"/>
              <a:t> </a:t>
            </a:r>
            <a:r>
              <a:rPr lang="ru-RU" dirty="0" err="1" smtClean="0"/>
              <a:t>Луи́с</a:t>
            </a:r>
            <a:r>
              <a:rPr lang="ru-RU" dirty="0" smtClean="0"/>
              <a:t> </a:t>
            </a:r>
            <a:r>
              <a:rPr lang="ru-RU" dirty="0" err="1" smtClean="0"/>
              <a:t>Наза́рио</a:t>
            </a:r>
            <a:r>
              <a:rPr lang="ru-RU" dirty="0" smtClean="0"/>
              <a:t> де </a:t>
            </a:r>
            <a:r>
              <a:rPr lang="ru-RU" dirty="0" err="1" smtClean="0"/>
              <a:t>Ли́ма</a:t>
            </a:r>
            <a:r>
              <a:rPr lang="ru-RU" dirty="0" smtClean="0"/>
              <a:t> (порт. </a:t>
            </a:r>
            <a:r>
              <a:rPr lang="ru-RU" dirty="0" err="1" smtClean="0"/>
              <a:t>Ronaldo</a:t>
            </a:r>
            <a:r>
              <a:rPr lang="ru-RU" dirty="0" smtClean="0"/>
              <a:t> </a:t>
            </a:r>
            <a:r>
              <a:rPr lang="ru-RU" dirty="0" err="1" smtClean="0"/>
              <a:t>Luís</a:t>
            </a:r>
            <a:r>
              <a:rPr lang="ru-RU" dirty="0" smtClean="0"/>
              <a:t> </a:t>
            </a:r>
            <a:r>
              <a:rPr lang="ru-RU" dirty="0" err="1" smtClean="0"/>
              <a:t>Nazário</a:t>
            </a:r>
            <a:r>
              <a:rPr lang="ru-RU" dirty="0" smtClean="0"/>
              <a:t> </a:t>
            </a:r>
            <a:r>
              <a:rPr lang="ru-RU" dirty="0" err="1" smtClean="0"/>
              <a:t>de</a:t>
            </a:r>
            <a:r>
              <a:rPr lang="ru-RU" dirty="0" smtClean="0"/>
              <a:t> </a:t>
            </a:r>
            <a:r>
              <a:rPr lang="ru-RU" dirty="0" err="1" smtClean="0"/>
              <a:t>Lima</a:t>
            </a:r>
            <a:r>
              <a:rPr lang="ru-RU" dirty="0" smtClean="0"/>
              <a:t>; родился 18 сентября 1976 года, Рио-де-Жанейро, Бразилия), более известный как </a:t>
            </a:r>
            <a:r>
              <a:rPr lang="ru-RU" dirty="0" err="1" smtClean="0"/>
              <a:t>Рона́лдо</a:t>
            </a:r>
            <a:r>
              <a:rPr lang="ru-RU" dirty="0" smtClean="0"/>
              <a:t> (порт. </a:t>
            </a:r>
            <a:r>
              <a:rPr lang="ru-RU" dirty="0" err="1" smtClean="0"/>
              <a:t>Ronaldo</a:t>
            </a:r>
            <a:r>
              <a:rPr lang="ru-RU" dirty="0" smtClean="0"/>
              <a:t>) — бразильский футболист, центральный нападающий; по мнению многих, один из лучших игроков в истории футбола. В настоящее время играет под 9-м номером в бразильском клубе «</a:t>
            </a:r>
            <a:r>
              <a:rPr lang="ru-RU" dirty="0" err="1" smtClean="0"/>
              <a:t>Коринтианс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14810" y="4000504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Двукратный чемпион мира, рекордсмен по числу голов, забитых в финальных стадиях чемпионатов мира, лучший бомбардир чемпионата мира 2002, лучший футболист чемпионата мира 1998, трижды лучший футболист года по версии ФИФА, двукратный обладатель «Золотого мяча», обладатель «Золотой бутсы».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 descr="D:\Users\10 В1\Ronaldo2009Corinthia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3214686"/>
            <a:ext cx="2581272" cy="3512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трелка влево 6">
            <a:hlinkClick r:id="rId4" action="ppaction://hlinksldjump"/>
          </p:cNvPr>
          <p:cNvSpPr/>
          <p:nvPr/>
        </p:nvSpPr>
        <p:spPr>
          <a:xfrm>
            <a:off x="428596" y="6357958"/>
            <a:ext cx="928694" cy="5000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rId5" action="ppaction://hlinksldjump"/>
          </p:cNvPr>
          <p:cNvSpPr/>
          <p:nvPr/>
        </p:nvSpPr>
        <p:spPr>
          <a:xfrm flipH="1">
            <a:off x="7572396" y="6143644"/>
            <a:ext cx="107153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8b4e0f46157ecad6c7bcacb91e62e3c6e8d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96</TotalTime>
  <Words>1251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Презентация по теме: Футбольные звезды</vt:lpstr>
      <vt:lpstr>Содержание </vt:lpstr>
      <vt:lpstr>История футбола</vt:lpstr>
      <vt:lpstr>Дэвид Бэкхэм</vt:lpstr>
      <vt:lpstr>Зинедин Зидан</vt:lpstr>
      <vt:lpstr>Криштиано Роналдо</vt:lpstr>
      <vt:lpstr>Роналдиньо</vt:lpstr>
      <vt:lpstr>Лионель Месси </vt:lpstr>
      <vt:lpstr>Роналдо</vt:lpstr>
      <vt:lpstr>Хавье́р Эрна́ндес Кре́ус</vt:lpstr>
      <vt:lpstr>Петр Чех</vt:lpstr>
      <vt:lpstr>Данлуиджи Буффон</vt:lpstr>
      <vt:lpstr>Икер Касильяс </vt:lpstr>
      <vt:lpstr>Уэйн Руни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теме:Футбольные звезды</dc:title>
  <cp:lastModifiedBy>1</cp:lastModifiedBy>
  <cp:revision>15</cp:revision>
  <dcterms:modified xsi:type="dcterms:W3CDTF">2015-02-20T14:59:27Z</dcterms:modified>
</cp:coreProperties>
</file>