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836712"/>
            <a:ext cx="7145635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207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890588"/>
            <a:ext cx="7058025" cy="507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1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863" y="548680"/>
            <a:ext cx="7562601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151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942975"/>
            <a:ext cx="6781800" cy="497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679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764704"/>
            <a:ext cx="7639050" cy="4797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738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1119188"/>
            <a:ext cx="7286625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793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881063"/>
            <a:ext cx="7000875" cy="509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365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1014413"/>
            <a:ext cx="6781800" cy="482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573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13" y="976313"/>
            <a:ext cx="7191375" cy="490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500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033463"/>
            <a:ext cx="7010400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911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933450"/>
            <a:ext cx="7029450" cy="499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256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966788"/>
            <a:ext cx="6572250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924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Филалогия</cp:lastModifiedBy>
  <cp:revision>1</cp:revision>
  <dcterms:modified xsi:type="dcterms:W3CDTF">2016-06-15T08:28:58Z</dcterms:modified>
</cp:coreProperties>
</file>