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57" r:id="rId3"/>
    <p:sldId id="264" r:id="rId4"/>
    <p:sldId id="270" r:id="rId5"/>
    <p:sldId id="276" r:id="rId6"/>
    <p:sldId id="282" r:id="rId7"/>
    <p:sldId id="297" r:id="rId8"/>
    <p:sldId id="300" r:id="rId9"/>
    <p:sldId id="307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A5DC0"/>
    <a:srgbClr val="D2D54F"/>
    <a:srgbClr val="FFFF99"/>
    <a:srgbClr val="FF0000"/>
    <a:srgbClr val="4AFF41"/>
    <a:srgbClr val="FEE67E"/>
    <a:srgbClr val="BFCCBE"/>
    <a:srgbClr val="B0B3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36" autoAdjust="0"/>
    <p:restoredTop sz="94600"/>
  </p:normalViewPr>
  <p:slideViewPr>
    <p:cSldViewPr snapToGrid="0">
      <p:cViewPr varScale="1">
        <p:scale>
          <a:sx n="59" d="100"/>
          <a:sy n="59" d="100"/>
        </p:scale>
        <p:origin x="12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144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2766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14234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ru-RU"/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82599932-EEBB-47AD-AD23-091ED230123A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42343" name="Group 7"/>
          <p:cNvGrpSpPr>
            <a:grpSpLocks/>
          </p:cNvGrpSpPr>
          <p:nvPr/>
        </p:nvGrpSpPr>
        <p:grpSpPr bwMode="auto">
          <a:xfrm>
            <a:off x="0" y="2457450"/>
            <a:ext cx="9067800" cy="4324350"/>
            <a:chOff x="0" y="1548"/>
            <a:chExt cx="5712" cy="2724"/>
          </a:xfrm>
        </p:grpSpPr>
        <p:sp>
          <p:nvSpPr>
            <p:cNvPr id="142344" name="Rectangle 8"/>
            <p:cNvSpPr>
              <a:spLocks noChangeArrowheads="1"/>
            </p:cNvSpPr>
            <p:nvPr/>
          </p:nvSpPr>
          <p:spPr bwMode="auto">
            <a:xfrm>
              <a:off x="1056" y="1680"/>
              <a:ext cx="4656" cy="48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7" rIns="92075" bIns="46037" anchor="ctr"/>
            <a:lstStyle/>
            <a:p>
              <a:pPr>
                <a:spcBef>
                  <a:spcPct val="50000"/>
                </a:spcBef>
              </a:pPr>
              <a:endParaRPr 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42345" name="Rectangle 9"/>
            <p:cNvSpPr>
              <a:spLocks noChangeArrowheads="1"/>
            </p:cNvSpPr>
            <p:nvPr/>
          </p:nvSpPr>
          <p:spPr bwMode="auto">
            <a:xfrm>
              <a:off x="144" y="2544"/>
              <a:ext cx="48" cy="172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7" rIns="92075" bIns="46037" anchor="ctr"/>
            <a:lstStyle/>
            <a:p>
              <a:pPr>
                <a:spcBef>
                  <a:spcPct val="50000"/>
                </a:spcBef>
              </a:pPr>
              <a:endParaRPr lang="ru-RU" sz="2400">
                <a:latin typeface="Times New Roman" panose="02020603050405020304" pitchFamily="18" charset="0"/>
              </a:endParaRPr>
            </a:p>
          </p:txBody>
        </p:sp>
        <p:pic>
          <p:nvPicPr>
            <p:cNvPr id="142346" name="Picture 10" descr="dic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548"/>
              <a:ext cx="978" cy="9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 advClick="0"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8D6EE-C63F-4FE5-8981-E69369CE054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991657"/>
      </p:ext>
    </p:extLst>
  </p:cSld>
  <p:clrMapOvr>
    <a:masterClrMapping/>
  </p:clrMapOvr>
  <p:transition advClick="0"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18313" y="304800"/>
            <a:ext cx="2017712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304800"/>
            <a:ext cx="5903913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C3E9C6-EA30-43CA-9F3B-48AB0E55ACF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943154"/>
      </p:ext>
    </p:extLst>
  </p:cSld>
  <p:clrMapOvr>
    <a:masterClrMapping/>
  </p:clrMapOvr>
  <p:transition advClick="0"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C6F31-C448-4A23-A3D5-8A066392F95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19327"/>
      </p:ext>
    </p:extLst>
  </p:cSld>
  <p:clrMapOvr>
    <a:masterClrMapping/>
  </p:clrMapOvr>
  <p:transition advClick="0"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2017D-37BC-4941-B4BC-BC02C79D365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601373"/>
      </p:ext>
    </p:extLst>
  </p:cSld>
  <p:clrMapOvr>
    <a:masterClrMapping/>
  </p:clrMapOvr>
  <p:transition advClick="0"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62000" y="2057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4400" y="20574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F4E6D-44CF-4E55-8104-F715C100DF7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680742"/>
      </p:ext>
    </p:extLst>
  </p:cSld>
  <p:clrMapOvr>
    <a:masterClrMapping/>
  </p:clrMapOvr>
  <p:transition advClick="0"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EE452-FD37-4789-B9EF-05978E61861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131641"/>
      </p:ext>
    </p:extLst>
  </p:cSld>
  <p:clrMapOvr>
    <a:masterClrMapping/>
  </p:clrMapOvr>
  <p:transition advClick="0"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223DD9-C5F0-4DCD-93A5-5881916BDB0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310690"/>
      </p:ext>
    </p:extLst>
  </p:cSld>
  <p:clrMapOvr>
    <a:masterClrMapping/>
  </p:clrMapOvr>
  <p:transition advClick="0"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19422-7326-4934-A71C-79E9B519B3F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254509"/>
      </p:ext>
    </p:extLst>
  </p:cSld>
  <p:clrMapOvr>
    <a:masterClrMapping/>
  </p:clrMapOvr>
  <p:transition advClick="0"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AC32E-314A-4C43-9B38-CBCA3A819AE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589584"/>
      </p:ext>
    </p:extLst>
  </p:cSld>
  <p:clrMapOvr>
    <a:masterClrMapping/>
  </p:clrMapOvr>
  <p:transition advClick="0"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8FCD7-FB1F-4401-B4A8-3F63B344B18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234244"/>
      </p:ext>
    </p:extLst>
  </p:cSld>
  <p:clrMapOvr>
    <a:masterClrMapping/>
  </p:clrMapOvr>
  <p:transition advClick="0"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834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057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3A70D49C-6100-4940-966C-F627FD2274B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41319" name="Group 7"/>
          <p:cNvGrpSpPr>
            <a:grpSpLocks/>
          </p:cNvGrpSpPr>
          <p:nvPr/>
        </p:nvGrpSpPr>
        <p:grpSpPr bwMode="auto">
          <a:xfrm>
            <a:off x="228600" y="228600"/>
            <a:ext cx="8763000" cy="6553200"/>
            <a:chOff x="144" y="144"/>
            <a:chExt cx="5520" cy="4128"/>
          </a:xfrm>
        </p:grpSpPr>
        <p:sp>
          <p:nvSpPr>
            <p:cNvPr id="141320" name="Rectangle 8"/>
            <p:cNvSpPr>
              <a:spLocks noChangeArrowheads="1"/>
            </p:cNvSpPr>
            <p:nvPr/>
          </p:nvSpPr>
          <p:spPr bwMode="auto">
            <a:xfrm>
              <a:off x="1008" y="144"/>
              <a:ext cx="4656" cy="48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7" rIns="92075" bIns="46037" anchor="ctr"/>
            <a:lstStyle/>
            <a:p>
              <a:pPr>
                <a:spcBef>
                  <a:spcPct val="50000"/>
                </a:spcBef>
              </a:pPr>
              <a:endParaRPr 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41321" name="Rectangle 9"/>
            <p:cNvSpPr>
              <a:spLocks noChangeArrowheads="1"/>
            </p:cNvSpPr>
            <p:nvPr/>
          </p:nvSpPr>
          <p:spPr bwMode="auto">
            <a:xfrm>
              <a:off x="144" y="1104"/>
              <a:ext cx="48" cy="3168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7" rIns="92075" bIns="46037" anchor="ctr"/>
            <a:lstStyle/>
            <a:p>
              <a:pPr>
                <a:spcBef>
                  <a:spcPct val="50000"/>
                </a:spcBef>
              </a:pPr>
              <a:endParaRPr lang="ru-RU" sz="2400">
                <a:latin typeface="Times New Roman" panose="02020603050405020304" pitchFamily="18" charset="0"/>
              </a:endParaRPr>
            </a:p>
          </p:txBody>
        </p:sp>
      </p:grpSp>
      <p:pic>
        <p:nvPicPr>
          <p:cNvPr id="141322" name="Picture 10" descr="dice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" y="0"/>
            <a:ext cx="17208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ransition advClick="0">
    <p:sndAc>
      <p:stSnd>
        <p:snd r:embed="rId13" name="chimes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u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000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000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slide" Target="slide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WordArt 8"/>
          <p:cNvSpPr>
            <a:spLocks noChangeArrowheads="1" noChangeShapeType="1" noTextEdit="1"/>
          </p:cNvSpPr>
          <p:nvPr/>
        </p:nvSpPr>
        <p:spPr bwMode="auto">
          <a:xfrm>
            <a:off x="866275" y="3863974"/>
            <a:ext cx="7716252" cy="112512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400" b="1" kern="10" spc="48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FF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Monotype Corsiva" panose="03010101010201010101" pitchFamily="66" charset="0"/>
              </a:rPr>
              <a:t>Ма</a:t>
            </a:r>
            <a:r>
              <a:rPr lang="en-US" sz="2400" b="1" kern="10" spc="48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FF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Monotype Corsiva" panose="03010101010201010101" pitchFamily="66" charset="0"/>
              </a:rPr>
              <a:t>tematik</a:t>
            </a:r>
            <a:r>
              <a:rPr lang="en-US" sz="2400" b="1" kern="10" spc="48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FF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en-US" sz="2400" b="1" kern="10" spc="48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FF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Monotype Corsiva" panose="03010101010201010101" pitchFamily="66" charset="0"/>
              </a:rPr>
              <a:t>o’yinlardaqatnashing</a:t>
            </a:r>
            <a:endParaRPr lang="ru-RU" sz="2400" b="1" kern="10" spc="48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rgbClr val="0000FF"/>
              </a:soli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5130" name="WordArt 10"/>
          <p:cNvSpPr>
            <a:spLocks noChangeArrowheads="1" noChangeShapeType="1" noTextEdit="1"/>
          </p:cNvSpPr>
          <p:nvPr/>
        </p:nvSpPr>
        <p:spPr bwMode="auto">
          <a:xfrm>
            <a:off x="0" y="1216025"/>
            <a:ext cx="9178925" cy="2647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1234626"/>
              </a:avLst>
            </a:prstTxWarp>
          </a:bodyPr>
          <a:lstStyle/>
          <a:p>
            <a:pPr algn="ctr"/>
            <a:r>
              <a:rPr lang="en-US" sz="8000" b="1" kern="10" dirty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en-US" sz="8000" b="1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 Kim </a:t>
            </a:r>
            <a:r>
              <a:rPr lang="en-US" sz="8000" b="1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a’lochi</a:t>
            </a:r>
            <a:r>
              <a:rPr lang="en-US" sz="8000" b="1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en-US" sz="8000" b="1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bo’lishni</a:t>
            </a:r>
            <a:r>
              <a:rPr lang="en-US" sz="8000" b="1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r>
              <a:rPr lang="en-US" sz="8000" b="1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hohlaydi</a:t>
            </a:r>
            <a:r>
              <a:rPr lang="en-US" sz="8000" b="1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?</a:t>
            </a:r>
            <a:endParaRPr lang="ru-RU" sz="8000" b="1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2316163"/>
            <a:ext cx="73406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4800" b="1" dirty="0" smtClean="0"/>
              <a:t>m</a:t>
            </a:r>
            <a:r>
              <a:rPr lang="en-US" sz="4800" b="1" baseline="30000" dirty="0" smtClean="0"/>
              <a:t>3 </a:t>
            </a:r>
            <a:r>
              <a:rPr lang="en-US" sz="4800" b="1" dirty="0" smtClean="0"/>
              <a:t>da </a:t>
            </a:r>
            <a:r>
              <a:rPr lang="en-US" sz="4800" b="1" dirty="0" err="1" smtClean="0"/>
              <a:t>nima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o’lchanadi</a:t>
            </a:r>
            <a:r>
              <a:rPr lang="en-US" sz="4800" b="1" dirty="0" smtClean="0"/>
              <a:t>?</a:t>
            </a:r>
            <a:endParaRPr lang="ru-RU" sz="4800" b="1" dirty="0"/>
          </a:p>
        </p:txBody>
      </p:sp>
      <p:sp>
        <p:nvSpPr>
          <p:cNvPr id="130052" name="Rectangl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en-US" sz="3200" dirty="0" smtClean="0"/>
              <a:t>YUZA</a:t>
            </a:r>
            <a:r>
              <a:rPr lang="en-US" sz="3600" dirty="0" smtClean="0"/>
              <a:t>  </a:t>
            </a:r>
            <a:endParaRPr lang="ru-RU" sz="2400" dirty="0"/>
          </a:p>
        </p:txBody>
      </p:sp>
      <p:sp>
        <p:nvSpPr>
          <p:cNvPr id="130053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 </a:t>
            </a:r>
            <a:r>
              <a:rPr lang="en-US" sz="3200" dirty="0" smtClean="0"/>
              <a:t>UZUNLIK</a:t>
            </a:r>
            <a:r>
              <a:rPr lang="ru-RU" sz="3600" dirty="0" smtClean="0"/>
              <a:t>  </a:t>
            </a:r>
            <a:endParaRPr lang="ru-RU" sz="2400" dirty="0"/>
          </a:p>
        </p:txBody>
      </p:sp>
      <p:sp>
        <p:nvSpPr>
          <p:cNvPr id="130054" name="Rectangle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 </a:t>
            </a:r>
            <a:r>
              <a:rPr lang="en-US" sz="3200" dirty="0" smtClean="0"/>
              <a:t>HAJM</a:t>
            </a:r>
            <a:endParaRPr lang="ru-RU" sz="3200" dirty="0"/>
          </a:p>
        </p:txBody>
      </p:sp>
      <p:sp>
        <p:nvSpPr>
          <p:cNvPr id="130055" name="Rectangl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</a:t>
            </a:r>
            <a:r>
              <a:rPr lang="en-US" sz="3200" dirty="0" smtClean="0"/>
              <a:t>MASSA</a:t>
            </a:r>
            <a:endParaRPr lang="ru-RU" sz="3200" dirty="0"/>
          </a:p>
        </p:txBody>
      </p:sp>
      <p:sp>
        <p:nvSpPr>
          <p:cNvPr id="130062" name="WordArt 14"/>
          <p:cNvSpPr>
            <a:spLocks noChangeArrowheads="1" noChangeShapeType="1" noTextEdit="1"/>
          </p:cNvSpPr>
          <p:nvPr/>
        </p:nvSpPr>
        <p:spPr bwMode="auto">
          <a:xfrm>
            <a:off x="3914775" y="827088"/>
            <a:ext cx="2389188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9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2316163"/>
            <a:ext cx="73406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ru-RU" b="1" dirty="0" smtClean="0"/>
              <a:t> </a:t>
            </a:r>
            <a:r>
              <a:rPr lang="en-US" b="1" smtClean="0"/>
              <a:t>L</a:t>
            </a:r>
            <a:r>
              <a:rPr lang="en-US" b="1"/>
              <a:t>i</a:t>
            </a:r>
            <a:r>
              <a:rPr lang="ru-RU" b="1" smtClean="0"/>
              <a:t>тр</a:t>
            </a:r>
            <a:r>
              <a:rPr lang="en-US" b="1" dirty="0" smtClean="0"/>
              <a:t>da </a:t>
            </a:r>
            <a:r>
              <a:rPr lang="en-US" b="1" dirty="0" err="1" smtClean="0"/>
              <a:t>nima</a:t>
            </a:r>
            <a:r>
              <a:rPr lang="en-US" b="1" dirty="0" smtClean="0"/>
              <a:t> </a:t>
            </a:r>
            <a:r>
              <a:rPr lang="en-US" b="1" dirty="0" err="1" smtClean="0"/>
              <a:t>o’lchanadi</a:t>
            </a:r>
            <a:r>
              <a:rPr lang="ru-RU" b="1" dirty="0" smtClean="0"/>
              <a:t>?</a:t>
            </a:r>
            <a:endParaRPr lang="ru-RU" b="1" dirty="0"/>
          </a:p>
          <a:p>
            <a:pPr>
              <a:buFont typeface="Monotype Sorts" pitchFamily="2" charset="2"/>
              <a:buNone/>
            </a:pPr>
            <a:endParaRPr lang="ru-RU" b="1" dirty="0"/>
          </a:p>
        </p:txBody>
      </p:sp>
      <p:sp>
        <p:nvSpPr>
          <p:cNvPr id="131076" name="Rectangl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en-US" sz="3200" dirty="0" err="1" smtClean="0"/>
              <a:t>Yuza</a:t>
            </a:r>
            <a:r>
              <a:rPr lang="en-US" sz="3600" dirty="0" smtClean="0"/>
              <a:t>   </a:t>
            </a:r>
            <a:endParaRPr lang="ru-RU" sz="2400" dirty="0"/>
          </a:p>
        </p:txBody>
      </p:sp>
      <p:sp>
        <p:nvSpPr>
          <p:cNvPr id="131077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 </a:t>
            </a:r>
            <a:r>
              <a:rPr lang="en-US" sz="3200" dirty="0" err="1" smtClean="0"/>
              <a:t>Burchak</a:t>
            </a:r>
            <a:r>
              <a:rPr lang="ru-RU" sz="3600" dirty="0" smtClean="0"/>
              <a:t>    </a:t>
            </a:r>
            <a:endParaRPr lang="ru-RU" sz="2400" dirty="0"/>
          </a:p>
        </p:txBody>
      </p:sp>
      <p:sp>
        <p:nvSpPr>
          <p:cNvPr id="131078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 </a:t>
            </a:r>
            <a:r>
              <a:rPr lang="en-US" sz="3200" dirty="0" err="1" smtClean="0"/>
              <a:t>Og’irlik</a:t>
            </a:r>
            <a:endParaRPr lang="ru-RU" sz="3200" dirty="0"/>
          </a:p>
        </p:txBody>
      </p:sp>
      <p:sp>
        <p:nvSpPr>
          <p:cNvPr id="131079" name="Rectangl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</a:t>
            </a:r>
            <a:r>
              <a:rPr lang="en-US" sz="3200" dirty="0" err="1" smtClean="0"/>
              <a:t>Hajm</a:t>
            </a:r>
            <a:endParaRPr lang="ru-RU" sz="3200" dirty="0"/>
          </a:p>
        </p:txBody>
      </p:sp>
      <p:sp>
        <p:nvSpPr>
          <p:cNvPr id="131087" name="WordArt 15"/>
          <p:cNvSpPr>
            <a:spLocks noChangeArrowheads="1" noChangeShapeType="1" noTextEdit="1"/>
          </p:cNvSpPr>
          <p:nvPr/>
        </p:nvSpPr>
        <p:spPr bwMode="auto">
          <a:xfrm>
            <a:off x="3441700" y="887413"/>
            <a:ext cx="2617788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10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2316163"/>
            <a:ext cx="73406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b="1" dirty="0" err="1" smtClean="0"/>
              <a:t>Parallepipedning</a:t>
            </a:r>
            <a:r>
              <a:rPr lang="en-US" b="1" dirty="0" smtClean="0"/>
              <a:t> </a:t>
            </a:r>
            <a:r>
              <a:rPr lang="en-US" b="1" dirty="0" err="1" smtClean="0"/>
              <a:t>tomoni</a:t>
            </a:r>
            <a:r>
              <a:rPr lang="en-US" b="1" dirty="0" smtClean="0"/>
              <a:t> 2;3;4 </a:t>
            </a:r>
            <a:r>
              <a:rPr lang="en-US" b="1" dirty="0" err="1" smtClean="0"/>
              <a:t>ga</a:t>
            </a:r>
            <a:r>
              <a:rPr lang="en-US" b="1" dirty="0" smtClean="0"/>
              <a:t> </a:t>
            </a:r>
            <a:r>
              <a:rPr lang="en-US" b="1" dirty="0" err="1" smtClean="0"/>
              <a:t>teng</a:t>
            </a:r>
            <a:r>
              <a:rPr lang="en-US" b="1" dirty="0" smtClean="0"/>
              <a:t>. </a:t>
            </a:r>
            <a:r>
              <a:rPr lang="en-US" b="1" dirty="0" err="1" smtClean="0"/>
              <a:t>Hajmini</a:t>
            </a:r>
            <a:r>
              <a:rPr lang="en-US" b="1" dirty="0" smtClean="0"/>
              <a:t> toping.</a:t>
            </a:r>
            <a:endParaRPr lang="ru-RU" b="1" dirty="0"/>
          </a:p>
        </p:txBody>
      </p:sp>
      <p:sp>
        <p:nvSpPr>
          <p:cNvPr id="132100" name="Rectangl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ru-RU" sz="3600" dirty="0"/>
              <a:t>  </a:t>
            </a:r>
            <a:r>
              <a:rPr lang="en-US" sz="3200" dirty="0"/>
              <a:t>9</a:t>
            </a:r>
            <a:endParaRPr lang="ru-RU" sz="2400" dirty="0"/>
          </a:p>
        </p:txBody>
      </p:sp>
      <p:sp>
        <p:nvSpPr>
          <p:cNvPr id="132101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     </a:t>
            </a:r>
            <a:r>
              <a:rPr lang="ru-RU" sz="3200" dirty="0"/>
              <a:t>6 </a:t>
            </a:r>
          </a:p>
        </p:txBody>
      </p:sp>
      <p:sp>
        <p:nvSpPr>
          <p:cNvPr id="132102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    </a:t>
            </a:r>
            <a:r>
              <a:rPr lang="ru-RU" sz="3200" dirty="0"/>
              <a:t>12 </a:t>
            </a:r>
            <a:endParaRPr lang="ru-RU" sz="2400" dirty="0"/>
          </a:p>
        </p:txBody>
      </p:sp>
      <p:sp>
        <p:nvSpPr>
          <p:cNvPr id="132103" name="Rectangle 7"/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     </a:t>
            </a:r>
            <a:r>
              <a:rPr lang="en-US" sz="3200" dirty="0" smtClean="0"/>
              <a:t>24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132114" name="WordArt 18"/>
          <p:cNvSpPr>
            <a:spLocks noChangeArrowheads="1" noChangeShapeType="1" noTextEdit="1"/>
          </p:cNvSpPr>
          <p:nvPr/>
        </p:nvSpPr>
        <p:spPr bwMode="auto">
          <a:xfrm>
            <a:off x="3657600" y="919163"/>
            <a:ext cx="2647950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11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89025" y="2270125"/>
            <a:ext cx="7340600" cy="1439863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ru-RU" dirty="0"/>
              <a:t> </a:t>
            </a:r>
            <a:r>
              <a:rPr lang="en-US" b="1" dirty="0" smtClean="0"/>
              <a:t>5,6 </a:t>
            </a:r>
            <a:r>
              <a:rPr lang="en-US" b="1" dirty="0" err="1" smtClean="0"/>
              <a:t>va</a:t>
            </a:r>
            <a:r>
              <a:rPr lang="en-US" b="1" dirty="0" smtClean="0"/>
              <a:t> 7 </a:t>
            </a:r>
            <a:r>
              <a:rPr lang="en-US" b="1" dirty="0" err="1" smtClean="0"/>
              <a:t>sonlaridan</a:t>
            </a:r>
            <a:r>
              <a:rPr lang="en-US" b="1" dirty="0" smtClean="0"/>
              <a:t> </a:t>
            </a:r>
            <a:r>
              <a:rPr lang="en-US" b="1" dirty="0" err="1" smtClean="0"/>
              <a:t>foydalanib</a:t>
            </a:r>
            <a:r>
              <a:rPr lang="en-US" b="1" dirty="0" smtClean="0"/>
              <a:t> </a:t>
            </a:r>
            <a:r>
              <a:rPr lang="en-US" b="1" dirty="0" err="1" smtClean="0"/>
              <a:t>nechta</a:t>
            </a:r>
            <a:r>
              <a:rPr lang="en-US" b="1" dirty="0" smtClean="0"/>
              <a:t> </a:t>
            </a:r>
            <a:r>
              <a:rPr lang="en-US" b="1" dirty="0" err="1" smtClean="0"/>
              <a:t>ikki</a:t>
            </a:r>
            <a:r>
              <a:rPr lang="en-US" b="1" dirty="0" smtClean="0"/>
              <a:t> </a:t>
            </a:r>
            <a:r>
              <a:rPr lang="en-US" b="1" dirty="0" err="1" smtClean="0"/>
              <a:t>xonali</a:t>
            </a:r>
            <a:r>
              <a:rPr lang="en-US" b="1" dirty="0" smtClean="0"/>
              <a:t> son </a:t>
            </a:r>
            <a:r>
              <a:rPr lang="en-US" b="1" dirty="0" err="1" smtClean="0"/>
              <a:t>yozish</a:t>
            </a:r>
            <a:r>
              <a:rPr lang="en-US" b="1" dirty="0" smtClean="0"/>
              <a:t> </a:t>
            </a:r>
            <a:r>
              <a:rPr lang="en-US" b="1" dirty="0" err="1" smtClean="0"/>
              <a:t>mumkin</a:t>
            </a:r>
            <a:r>
              <a:rPr lang="en-US" b="1" dirty="0" smtClean="0"/>
              <a:t>?</a:t>
            </a:r>
            <a:endParaRPr lang="ru-RU" b="1" dirty="0"/>
          </a:p>
        </p:txBody>
      </p:sp>
      <p:sp>
        <p:nvSpPr>
          <p:cNvPr id="133131" name="Rectangle 11"/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/>
              <a:t>А </a:t>
            </a:r>
            <a:r>
              <a:rPr lang="en-US" sz="3600"/>
              <a:t> </a:t>
            </a:r>
            <a:r>
              <a:rPr lang="ru-RU" sz="3600"/>
              <a:t>      </a:t>
            </a:r>
            <a:r>
              <a:rPr lang="ru-RU" sz="3200"/>
              <a:t>  9</a:t>
            </a:r>
            <a:r>
              <a:rPr lang="en-US" sz="3600"/>
              <a:t> </a:t>
            </a:r>
            <a:endParaRPr lang="ru-RU" sz="2400"/>
          </a:p>
        </p:txBody>
      </p:sp>
      <p:sp>
        <p:nvSpPr>
          <p:cNvPr id="133132" name="Rectangle 1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/>
              <a:t>B</a:t>
            </a:r>
            <a:r>
              <a:rPr lang="ru-RU" sz="3600"/>
              <a:t>  </a:t>
            </a:r>
            <a:r>
              <a:rPr lang="ru-RU" sz="3200"/>
              <a:t>         6</a:t>
            </a:r>
          </a:p>
        </p:txBody>
      </p:sp>
      <p:sp>
        <p:nvSpPr>
          <p:cNvPr id="133133" name="Rectangle 1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/>
              <a:t>C</a:t>
            </a:r>
            <a:r>
              <a:rPr lang="ru-RU" sz="3600"/>
              <a:t> </a:t>
            </a:r>
            <a:r>
              <a:rPr lang="ru-RU" sz="3200"/>
              <a:t>        12</a:t>
            </a:r>
          </a:p>
        </p:txBody>
      </p:sp>
      <p:sp>
        <p:nvSpPr>
          <p:cNvPr id="133134" name="Rectangle 1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/>
              <a:t>D</a:t>
            </a:r>
            <a:r>
              <a:rPr lang="ru-RU" sz="3600"/>
              <a:t>  </a:t>
            </a:r>
            <a:r>
              <a:rPr lang="ru-RU" sz="3200"/>
              <a:t>       10 </a:t>
            </a:r>
          </a:p>
        </p:txBody>
      </p:sp>
      <p:sp>
        <p:nvSpPr>
          <p:cNvPr id="133136" name="Rectangle 16"/>
          <p:cNvSpPr>
            <a:spLocks noChangeArrowheads="1"/>
          </p:cNvSpPr>
          <p:nvPr/>
        </p:nvSpPr>
        <p:spPr bwMode="auto">
          <a:xfrm>
            <a:off x="4878388" y="3792538"/>
            <a:ext cx="4078287" cy="235108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33138" name="WordArt 18"/>
          <p:cNvSpPr>
            <a:spLocks noChangeArrowheads="1" noChangeShapeType="1" noTextEdit="1"/>
          </p:cNvSpPr>
          <p:nvPr/>
        </p:nvSpPr>
        <p:spPr bwMode="auto">
          <a:xfrm>
            <a:off x="3609975" y="873125"/>
            <a:ext cx="2617788" cy="8016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12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138" y="2163763"/>
            <a:ext cx="77724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b="1" dirty="0" err="1" smtClean="0"/>
              <a:t>Ikki</a:t>
            </a:r>
            <a:r>
              <a:rPr lang="en-US" b="1" dirty="0" smtClean="0"/>
              <a:t> </a:t>
            </a:r>
            <a:r>
              <a:rPr lang="en-US" b="1" dirty="0" err="1" smtClean="0"/>
              <a:t>qolda</a:t>
            </a:r>
            <a:r>
              <a:rPr lang="en-US" b="1" dirty="0" smtClean="0"/>
              <a:t> 10 </a:t>
            </a:r>
            <a:r>
              <a:rPr lang="en-US" b="1" dirty="0" err="1" smtClean="0"/>
              <a:t>barmoq</a:t>
            </a:r>
            <a:r>
              <a:rPr lang="en-US" b="1" dirty="0" smtClean="0"/>
              <a:t> </a:t>
            </a:r>
            <a:r>
              <a:rPr lang="en-US" b="1" dirty="0" err="1" smtClean="0"/>
              <a:t>bo’lsa</a:t>
            </a:r>
            <a:r>
              <a:rPr lang="en-US" b="1" dirty="0" smtClean="0"/>
              <a:t>, 10 </a:t>
            </a:r>
            <a:r>
              <a:rPr lang="en-US" b="1" dirty="0" err="1" smtClean="0"/>
              <a:t>qo’lda</a:t>
            </a:r>
            <a:r>
              <a:rPr lang="en-US" b="1" dirty="0" smtClean="0"/>
              <a:t> </a:t>
            </a:r>
            <a:r>
              <a:rPr lang="en-US" b="1" dirty="0" err="1" smtClean="0"/>
              <a:t>nechta</a:t>
            </a:r>
            <a:r>
              <a:rPr lang="en-US" b="1" dirty="0" smtClean="0"/>
              <a:t> </a:t>
            </a:r>
            <a:r>
              <a:rPr lang="en-US" b="1" dirty="0" err="1" smtClean="0"/>
              <a:t>barmoq</a:t>
            </a:r>
            <a:r>
              <a:rPr lang="en-US" b="1" dirty="0" smtClean="0"/>
              <a:t> </a:t>
            </a:r>
            <a:r>
              <a:rPr lang="en-US" b="1" dirty="0" err="1" smtClean="0"/>
              <a:t>bor</a:t>
            </a:r>
            <a:r>
              <a:rPr lang="en-US" b="1" dirty="0" smtClean="0"/>
              <a:t>?</a:t>
            </a:r>
            <a:endParaRPr lang="ru-RU" dirty="0"/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/>
              <a:t>А </a:t>
            </a:r>
            <a:r>
              <a:rPr lang="en-US" sz="3600"/>
              <a:t> </a:t>
            </a:r>
            <a:r>
              <a:rPr lang="ru-RU" sz="3600"/>
              <a:t>       </a:t>
            </a:r>
            <a:r>
              <a:rPr lang="ru-RU" sz="3200"/>
              <a:t>50</a:t>
            </a:r>
            <a:r>
              <a:rPr lang="en-US" sz="3600"/>
              <a:t> </a:t>
            </a:r>
            <a:endParaRPr lang="ru-RU" sz="2400"/>
          </a:p>
        </p:txBody>
      </p:sp>
      <p:sp>
        <p:nvSpPr>
          <p:cNvPr id="146437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/>
              <a:t>B</a:t>
            </a:r>
            <a:r>
              <a:rPr lang="ru-RU" sz="3600"/>
              <a:t>        </a:t>
            </a:r>
            <a:r>
              <a:rPr lang="ru-RU" sz="3200"/>
              <a:t>100</a:t>
            </a:r>
          </a:p>
        </p:txBody>
      </p:sp>
      <p:sp>
        <p:nvSpPr>
          <p:cNvPr id="146438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/>
              <a:t>C</a:t>
            </a:r>
            <a:r>
              <a:rPr lang="ru-RU" sz="3600"/>
              <a:t>         </a:t>
            </a:r>
            <a:r>
              <a:rPr lang="ru-RU" sz="3200"/>
              <a:t>40</a:t>
            </a:r>
            <a:r>
              <a:rPr lang="ru-RU" sz="3600"/>
              <a:t> </a:t>
            </a:r>
            <a:endParaRPr lang="ru-RU" sz="2400"/>
          </a:p>
        </p:txBody>
      </p:sp>
      <p:sp>
        <p:nvSpPr>
          <p:cNvPr id="146439" name="Rectangl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/>
              <a:t>D</a:t>
            </a:r>
            <a:r>
              <a:rPr lang="ru-RU" sz="3600"/>
              <a:t>  </a:t>
            </a:r>
            <a:r>
              <a:rPr lang="ru-RU" sz="3200"/>
              <a:t>       200 </a:t>
            </a:r>
          </a:p>
        </p:txBody>
      </p:sp>
      <p:sp>
        <p:nvSpPr>
          <p:cNvPr id="146444" name="Rectangle 12"/>
          <p:cNvSpPr>
            <a:spLocks noChangeArrowheads="1"/>
          </p:cNvSpPr>
          <p:nvPr/>
        </p:nvSpPr>
        <p:spPr bwMode="auto">
          <a:xfrm>
            <a:off x="4703763" y="4014788"/>
            <a:ext cx="4078287" cy="2133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6445" name="Rectangle 13"/>
          <p:cNvSpPr>
            <a:spLocks noChangeArrowheads="1"/>
          </p:cNvSpPr>
          <p:nvPr/>
        </p:nvSpPr>
        <p:spPr bwMode="auto">
          <a:xfrm>
            <a:off x="212725" y="5165725"/>
            <a:ext cx="4078288" cy="97155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46450" name="WordArt 18"/>
          <p:cNvSpPr>
            <a:spLocks noChangeArrowheads="1" noChangeShapeType="1" noTextEdit="1"/>
          </p:cNvSpPr>
          <p:nvPr/>
        </p:nvSpPr>
        <p:spPr bwMode="auto">
          <a:xfrm>
            <a:off x="3260725" y="1147763"/>
            <a:ext cx="2647950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 13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138" y="2163763"/>
            <a:ext cx="7772400" cy="1439862"/>
          </a:xfrm>
        </p:spPr>
        <p:txBody>
          <a:bodyPr/>
          <a:lstStyle/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en-US" b="1" dirty="0" err="1" smtClean="0"/>
              <a:t>Vrach</a:t>
            </a:r>
            <a:r>
              <a:rPr lang="en-US" b="1" dirty="0" smtClean="0"/>
              <a:t> </a:t>
            </a:r>
            <a:r>
              <a:rPr lang="en-US" b="1" dirty="0" err="1" smtClean="0"/>
              <a:t>yarim</a:t>
            </a:r>
            <a:r>
              <a:rPr lang="en-US" b="1" dirty="0" smtClean="0"/>
              <a:t> </a:t>
            </a:r>
            <a:r>
              <a:rPr lang="en-US" b="1" dirty="0" err="1" smtClean="0"/>
              <a:t>soatdan</a:t>
            </a:r>
            <a:r>
              <a:rPr lang="en-US" b="1" dirty="0" smtClean="0"/>
              <a:t> 3 ta </a:t>
            </a:r>
            <a:r>
              <a:rPr lang="en-US" b="1" dirty="0" err="1" smtClean="0"/>
              <a:t>ukol</a:t>
            </a:r>
            <a:r>
              <a:rPr lang="en-US" b="1" dirty="0" smtClean="0"/>
              <a:t> </a:t>
            </a:r>
            <a:r>
              <a:rPr lang="en-US" b="1" dirty="0" err="1" smtClean="0"/>
              <a:t>uradi.Necha</a:t>
            </a:r>
            <a:r>
              <a:rPr lang="en-US" b="1" dirty="0" smtClean="0"/>
              <a:t> </a:t>
            </a:r>
            <a:r>
              <a:rPr lang="en-US" b="1" dirty="0" err="1" smtClean="0"/>
              <a:t>soatdan</a:t>
            </a:r>
            <a:r>
              <a:rPr lang="en-US" b="1" dirty="0" smtClean="0"/>
              <a:t> </a:t>
            </a:r>
            <a:r>
              <a:rPr lang="en-US" b="1" dirty="0" err="1" smtClean="0"/>
              <a:t>keyin</a:t>
            </a:r>
            <a:r>
              <a:rPr lang="en-US" b="1" dirty="0" smtClean="0"/>
              <a:t> </a:t>
            </a:r>
            <a:r>
              <a:rPr lang="en-US" b="1" dirty="0" err="1" smtClean="0"/>
              <a:t>ukollarni</a:t>
            </a:r>
            <a:r>
              <a:rPr lang="en-US" b="1" dirty="0" smtClean="0"/>
              <a:t> </a:t>
            </a:r>
            <a:r>
              <a:rPr lang="en-US" b="1" dirty="0" err="1" smtClean="0"/>
              <a:t>urib</a:t>
            </a:r>
            <a:r>
              <a:rPr lang="en-US" b="1" dirty="0" smtClean="0"/>
              <a:t> </a:t>
            </a:r>
            <a:r>
              <a:rPr lang="en-US" b="1" dirty="0" err="1" smtClean="0"/>
              <a:t>bo’ladi</a:t>
            </a:r>
            <a:r>
              <a:rPr lang="en-US" b="1" dirty="0" smtClean="0"/>
              <a:t>?</a:t>
            </a:r>
            <a:endParaRPr lang="ru-RU" b="1" dirty="0"/>
          </a:p>
        </p:txBody>
      </p:sp>
      <p:sp>
        <p:nvSpPr>
          <p:cNvPr id="147460" name="Rectangl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ru-RU" sz="3200" dirty="0" smtClean="0"/>
              <a:t>3 </a:t>
            </a:r>
            <a:r>
              <a:rPr lang="en-US" sz="3200" dirty="0" err="1" smtClean="0"/>
              <a:t>soat</a:t>
            </a:r>
            <a:r>
              <a:rPr lang="en-US" sz="3600" dirty="0" smtClean="0"/>
              <a:t>  </a:t>
            </a:r>
            <a:endParaRPr lang="ru-RU" sz="2400" dirty="0"/>
          </a:p>
        </p:txBody>
      </p:sp>
      <p:sp>
        <p:nvSpPr>
          <p:cNvPr id="147461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 </a:t>
            </a:r>
            <a:r>
              <a:rPr lang="ru-RU" sz="3200" dirty="0" smtClean="0"/>
              <a:t>1,5 </a:t>
            </a:r>
            <a:r>
              <a:rPr lang="en-US" sz="3200" dirty="0" err="1" smtClean="0"/>
              <a:t>soat</a:t>
            </a:r>
            <a:r>
              <a:rPr lang="ru-RU" sz="3600" dirty="0" smtClean="0"/>
              <a:t> </a:t>
            </a:r>
            <a:endParaRPr lang="ru-RU" sz="2400" dirty="0"/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 </a:t>
            </a:r>
            <a:r>
              <a:rPr lang="ru-RU" sz="3200" dirty="0" smtClean="0"/>
              <a:t> </a:t>
            </a:r>
            <a:r>
              <a:rPr lang="ru-RU" sz="3200" dirty="0"/>
              <a:t>1 </a:t>
            </a:r>
            <a:r>
              <a:rPr lang="en-US" sz="3200" dirty="0" err="1" smtClean="0"/>
              <a:t>soat</a:t>
            </a:r>
            <a:endParaRPr lang="ru-RU" sz="3200" dirty="0"/>
          </a:p>
        </p:txBody>
      </p:sp>
      <p:sp>
        <p:nvSpPr>
          <p:cNvPr id="147463" name="Rectangl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</a:t>
            </a:r>
            <a:r>
              <a:rPr lang="ru-RU" sz="3200" dirty="0" smtClean="0"/>
              <a:t> </a:t>
            </a:r>
            <a:r>
              <a:rPr lang="ru-RU" sz="3200" dirty="0"/>
              <a:t>2 </a:t>
            </a:r>
            <a:r>
              <a:rPr lang="en-US" sz="3200" dirty="0" err="1" smtClean="0"/>
              <a:t>soat</a:t>
            </a:r>
            <a:endParaRPr lang="ru-RU" sz="3200" dirty="0"/>
          </a:p>
        </p:txBody>
      </p:sp>
      <p:sp>
        <p:nvSpPr>
          <p:cNvPr id="147474" name="WordArt 18"/>
          <p:cNvSpPr>
            <a:spLocks noChangeArrowheads="1" noChangeShapeType="1" noTextEdit="1"/>
          </p:cNvSpPr>
          <p:nvPr/>
        </p:nvSpPr>
        <p:spPr bwMode="auto">
          <a:xfrm>
            <a:off x="2986088" y="1117600"/>
            <a:ext cx="2647950" cy="8016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14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138" y="2163763"/>
            <a:ext cx="77724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b="1" dirty="0" err="1" smtClean="0"/>
              <a:t>Qanday</a:t>
            </a:r>
            <a:r>
              <a:rPr lang="en-US" b="1" dirty="0" smtClean="0"/>
              <a:t> </a:t>
            </a:r>
            <a:r>
              <a:rPr lang="en-US" b="1" dirty="0" err="1" smtClean="0"/>
              <a:t>belgi</a:t>
            </a:r>
            <a:r>
              <a:rPr lang="en-US" b="1" dirty="0" smtClean="0"/>
              <a:t> </a:t>
            </a:r>
            <a:r>
              <a:rPr lang="en-US" b="1" dirty="0" err="1" smtClean="0"/>
              <a:t>amallar</a:t>
            </a:r>
            <a:r>
              <a:rPr lang="en-US" b="1" dirty="0" smtClean="0"/>
              <a:t> </a:t>
            </a:r>
            <a:r>
              <a:rPr lang="en-US" b="1" dirty="0" err="1" smtClean="0"/>
              <a:t>tartibini</a:t>
            </a:r>
            <a:endParaRPr lang="en-US" b="1" dirty="0" smtClean="0"/>
          </a:p>
          <a:p>
            <a:pPr algn="ctr">
              <a:buFont typeface="Monotype Sorts" pitchFamily="2" charset="2"/>
              <a:buNone/>
            </a:pPr>
            <a:r>
              <a:rPr lang="en-US" b="1" dirty="0" smtClean="0"/>
              <a:t> </a:t>
            </a:r>
            <a:r>
              <a:rPr lang="en-US" b="1" dirty="0" err="1" smtClean="0"/>
              <a:t>o’zgartiradi</a:t>
            </a:r>
            <a:r>
              <a:rPr lang="ru-RU" b="1" dirty="0" smtClean="0"/>
              <a:t> </a:t>
            </a:r>
            <a:r>
              <a:rPr lang="ru-RU" b="1" dirty="0"/>
              <a:t>?</a:t>
            </a:r>
          </a:p>
        </p:txBody>
      </p:sp>
      <p:sp>
        <p:nvSpPr>
          <p:cNvPr id="148484" name="Rectangl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en-US" sz="3200" dirty="0" err="1" smtClean="0"/>
              <a:t>Plyus</a:t>
            </a:r>
            <a:r>
              <a:rPr lang="ru-RU" sz="3600" dirty="0" smtClean="0"/>
              <a:t> </a:t>
            </a:r>
            <a:r>
              <a:rPr lang="en-US" sz="3600" dirty="0" smtClean="0"/>
              <a:t>   </a:t>
            </a:r>
            <a:endParaRPr lang="ru-RU" sz="2400" dirty="0"/>
          </a:p>
        </p:txBody>
      </p:sp>
      <p:sp>
        <p:nvSpPr>
          <p:cNvPr id="148485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 </a:t>
            </a:r>
            <a:r>
              <a:rPr lang="ru-RU" sz="3200" dirty="0" smtClean="0"/>
              <a:t>М</a:t>
            </a:r>
            <a:r>
              <a:rPr lang="en-US" sz="3200" dirty="0" err="1" smtClean="0"/>
              <a:t>inus</a:t>
            </a:r>
            <a:r>
              <a:rPr lang="ru-RU" sz="3600" dirty="0" smtClean="0"/>
              <a:t>    </a:t>
            </a:r>
            <a:endParaRPr lang="ru-RU" sz="2400" dirty="0"/>
          </a:p>
        </p:txBody>
      </p:sp>
      <p:sp>
        <p:nvSpPr>
          <p:cNvPr id="148486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 </a:t>
            </a:r>
            <a:r>
              <a:rPr lang="en-US" sz="3200" dirty="0" err="1" smtClean="0"/>
              <a:t>Qoshtirnoq</a:t>
            </a:r>
            <a:endParaRPr lang="ru-RU" sz="3200" dirty="0"/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</a:t>
            </a:r>
            <a:r>
              <a:rPr lang="en-US" sz="3200" dirty="0" err="1" smtClean="0"/>
              <a:t>Qavs</a:t>
            </a:r>
            <a:endParaRPr lang="ru-RU" sz="3200" dirty="0"/>
          </a:p>
        </p:txBody>
      </p:sp>
      <p:sp>
        <p:nvSpPr>
          <p:cNvPr id="148498" name="WordArt 18"/>
          <p:cNvSpPr>
            <a:spLocks noChangeArrowheads="1" noChangeShapeType="1" noTextEdit="1"/>
          </p:cNvSpPr>
          <p:nvPr/>
        </p:nvSpPr>
        <p:spPr bwMode="auto">
          <a:xfrm>
            <a:off x="3260725" y="1147763"/>
            <a:ext cx="2647950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 15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2" name="WordArt 4"/>
          <p:cNvSpPr>
            <a:spLocks noChangeArrowheads="1" noChangeShapeType="1" noTextEdit="1"/>
          </p:cNvSpPr>
          <p:nvPr/>
        </p:nvSpPr>
        <p:spPr bwMode="auto">
          <a:xfrm>
            <a:off x="2736850" y="818147"/>
            <a:ext cx="4851066" cy="133717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accent1"/>
                </a:solidFill>
                <a:latin typeface="Monotype Corsiva" panose="03010101010201010101" pitchFamily="66" charset="0"/>
              </a:rPr>
              <a:t>Sizning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accent1"/>
                </a:solidFill>
                <a:latin typeface="Monotype Corsiva" panose="03010101010201010101" pitchFamily="66" charset="0"/>
              </a:rPr>
              <a:t> 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accent1"/>
                </a:solidFill>
                <a:latin typeface="Monotype Corsiva" panose="03010101010201010101" pitchFamily="66" charset="0"/>
              </a:rPr>
              <a:t>bahongiz</a:t>
            </a:r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accent1"/>
                </a:solidFill>
                <a:latin typeface="Monotype Corsiva" panose="03010101010201010101" pitchFamily="66" charset="0"/>
              </a:rPr>
              <a:t>:  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accent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150533" name="WordArt 5"/>
          <p:cNvSpPr>
            <a:spLocks noChangeArrowheads="1" noChangeShapeType="1" noTextEdit="1"/>
          </p:cNvSpPr>
          <p:nvPr/>
        </p:nvSpPr>
        <p:spPr bwMode="auto">
          <a:xfrm>
            <a:off x="600075" y="2981325"/>
            <a:ext cx="8188325" cy="9953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Agar </a:t>
            </a:r>
            <a:r>
              <a:rPr lang="en-US" sz="24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siz</a:t>
            </a:r>
            <a:r>
              <a:rPr lang="en-US" sz="24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 </a:t>
            </a:r>
            <a:r>
              <a:rPr lang="ru-RU" sz="24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10 </a:t>
            </a:r>
            <a:r>
              <a:rPr lang="ru-RU" sz="2400" kern="10" dirty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- 15 </a:t>
            </a:r>
            <a:r>
              <a:rPr lang="en-US" sz="24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savolga</a:t>
            </a:r>
            <a:r>
              <a:rPr lang="en-US" sz="24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 </a:t>
            </a:r>
            <a:r>
              <a:rPr lang="en-US" sz="24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to’g’ri</a:t>
            </a:r>
            <a:r>
              <a:rPr lang="en-US" sz="24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 </a:t>
            </a:r>
            <a:r>
              <a:rPr lang="en-US" sz="24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javob</a:t>
            </a:r>
            <a:r>
              <a:rPr lang="en-US" sz="24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 </a:t>
            </a:r>
            <a:r>
              <a:rPr lang="en-US" sz="24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topsangiz</a:t>
            </a:r>
            <a:r>
              <a:rPr lang="ru-RU" sz="24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33CCCC"/>
                </a:solidFill>
                <a:latin typeface="Monotype Corsiva" panose="03010101010201010101" pitchFamily="66" charset="0"/>
              </a:rPr>
              <a:t>, </a:t>
            </a:r>
            <a:endParaRPr lang="ru-RU" sz="24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rgbClr val="33CCCC"/>
              </a:solidFill>
              <a:latin typeface="Monotype Corsiva" panose="03010101010201010101" pitchFamily="66" charset="0"/>
            </a:endParaRPr>
          </a:p>
        </p:txBody>
      </p:sp>
      <p:sp>
        <p:nvSpPr>
          <p:cNvPr id="150534" name="WordArt 6"/>
          <p:cNvSpPr>
            <a:spLocks noChangeArrowheads="1" noChangeShapeType="1" noTextEdit="1"/>
          </p:cNvSpPr>
          <p:nvPr/>
        </p:nvSpPr>
        <p:spPr bwMode="auto">
          <a:xfrm>
            <a:off x="2736850" y="4070350"/>
            <a:ext cx="3798888" cy="6746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</a:t>
            </a:r>
            <a:r>
              <a:rPr lang="ru-RU" sz="2400" b="1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</a:t>
            </a:r>
            <a:r>
              <a:rPr lang="en-US" sz="2400" b="1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A’LOCHISIZ</a:t>
            </a:r>
            <a:r>
              <a:rPr lang="ru-RU" sz="2400" b="1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400" b="1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6975" y="2344738"/>
            <a:ext cx="73406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ru-RU" sz="2800" b="1" dirty="0"/>
              <a:t>    </a:t>
            </a:r>
            <a:r>
              <a:rPr lang="en-US" sz="2800" b="1" dirty="0" err="1" smtClean="0"/>
              <a:t>Oilada</a:t>
            </a:r>
            <a:r>
              <a:rPr lang="en-US" sz="2800" b="1" dirty="0" smtClean="0"/>
              <a:t> 5 </a:t>
            </a:r>
            <a:r>
              <a:rPr lang="en-US" sz="2800" b="1" dirty="0" err="1" smtClean="0"/>
              <a:t>nafar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o’g’il</a:t>
            </a:r>
            <a:r>
              <a:rPr lang="en-US" sz="2800" b="1" dirty="0" smtClean="0"/>
              <a:t> bola </a:t>
            </a:r>
            <a:r>
              <a:rPr lang="en-US" sz="2800" b="1" dirty="0" err="1" smtClean="0"/>
              <a:t>bor.Ularning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birining</a:t>
            </a:r>
            <a:r>
              <a:rPr lang="en-US" sz="2800" b="1" dirty="0" smtClean="0"/>
              <a:t> 1 </a:t>
            </a:r>
            <a:r>
              <a:rPr lang="en-US" sz="2800" b="1" dirty="0" err="1" smtClean="0"/>
              <a:t>tadan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singlisi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bor</a:t>
            </a:r>
            <a:r>
              <a:rPr lang="en-US" sz="2800" b="1" dirty="0" smtClean="0"/>
              <a:t> .</a:t>
            </a:r>
            <a:r>
              <a:rPr lang="en-US" sz="2800" b="1" dirty="0" err="1" smtClean="0"/>
              <a:t>oilada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qancha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nafar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farzand</a:t>
            </a:r>
            <a:r>
              <a:rPr lang="en-US" sz="2800" b="1" dirty="0" smtClean="0"/>
              <a:t> bor.</a:t>
            </a:r>
            <a:endParaRPr lang="ru-RU" sz="2800" b="1" dirty="0"/>
          </a:p>
        </p:txBody>
      </p:sp>
      <p:sp>
        <p:nvSpPr>
          <p:cNvPr id="16396" name="Rectangle 1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en-US" sz="3200" dirty="0" err="1" smtClean="0"/>
              <a:t>Besh</a:t>
            </a:r>
            <a:r>
              <a:rPr lang="ru-RU" sz="3600" dirty="0" smtClean="0"/>
              <a:t> </a:t>
            </a:r>
            <a:r>
              <a:rPr lang="en-US" sz="3600" dirty="0" smtClean="0"/>
              <a:t>   </a:t>
            </a:r>
            <a:endParaRPr lang="ru-RU" sz="2400" dirty="0"/>
          </a:p>
        </p:txBody>
      </p:sp>
      <p:sp>
        <p:nvSpPr>
          <p:cNvPr id="16397" name="Rectangle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 </a:t>
            </a:r>
            <a:r>
              <a:rPr lang="en-US" sz="3200" dirty="0" err="1" smtClean="0"/>
              <a:t>O’n</a:t>
            </a:r>
            <a:r>
              <a:rPr lang="ru-RU" sz="3600" dirty="0" smtClean="0"/>
              <a:t>     </a:t>
            </a:r>
            <a:endParaRPr lang="ru-RU" sz="2400" dirty="0"/>
          </a:p>
        </p:txBody>
      </p:sp>
      <p:sp>
        <p:nvSpPr>
          <p:cNvPr id="16398" name="Rectangle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 </a:t>
            </a:r>
            <a:r>
              <a:rPr lang="en-US" sz="3200" dirty="0" err="1" smtClean="0"/>
              <a:t>To’qqiz</a:t>
            </a:r>
            <a:endParaRPr lang="ru-RU" sz="3200" dirty="0"/>
          </a:p>
        </p:txBody>
      </p:sp>
      <p:sp>
        <p:nvSpPr>
          <p:cNvPr id="16399" name="Rectangle 1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</a:t>
            </a:r>
            <a:r>
              <a:rPr lang="en-US" sz="3200" dirty="0" err="1" smtClean="0"/>
              <a:t>Olti</a:t>
            </a:r>
            <a:endParaRPr lang="ru-RU" sz="3200" dirty="0"/>
          </a:p>
        </p:txBody>
      </p:sp>
      <p:sp>
        <p:nvSpPr>
          <p:cNvPr id="16416" name="WordArt 32"/>
          <p:cNvSpPr>
            <a:spLocks noChangeArrowheads="1" noChangeShapeType="1" noTextEdit="1"/>
          </p:cNvSpPr>
          <p:nvPr/>
        </p:nvSpPr>
        <p:spPr bwMode="auto">
          <a:xfrm>
            <a:off x="3714750" y="781050"/>
            <a:ext cx="2389188" cy="8016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1-savol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AFF41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2663" y="2103438"/>
            <a:ext cx="73406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2800" b="1" dirty="0" err="1"/>
              <a:t>B</a:t>
            </a:r>
            <a:r>
              <a:rPr lang="en-US" sz="2800" b="1" dirty="0" err="1" smtClean="0"/>
              <a:t>itta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odamni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uyg’otish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uchun</a:t>
            </a:r>
            <a:r>
              <a:rPr lang="en-US" sz="2800" b="1" dirty="0" smtClean="0"/>
              <a:t> 2 ta </a:t>
            </a:r>
            <a:r>
              <a:rPr lang="en-US" sz="2800" b="1" dirty="0" err="1" smtClean="0"/>
              <a:t>xo’rozning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qichqirishi</a:t>
            </a:r>
            <a:r>
              <a:rPr lang="en-US" sz="2800" b="1" dirty="0" smtClean="0"/>
              <a:t> etarli.4 </a:t>
            </a:r>
            <a:r>
              <a:rPr lang="en-US" sz="2800" b="1" dirty="0" err="1" smtClean="0"/>
              <a:t>nafar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odamni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uyg’otish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uchun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necha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xo’roz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qichqirishi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kerak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  <p:sp>
        <p:nvSpPr>
          <p:cNvPr id="28676" name="Rectangl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en-US" sz="3200" dirty="0" err="1" smtClean="0"/>
              <a:t>Bir</a:t>
            </a:r>
            <a:r>
              <a:rPr lang="en-US" sz="3600" dirty="0" smtClean="0"/>
              <a:t>   </a:t>
            </a:r>
            <a:endParaRPr lang="ru-RU" sz="2400" dirty="0"/>
          </a:p>
        </p:txBody>
      </p:sp>
      <p:sp>
        <p:nvSpPr>
          <p:cNvPr id="28677" name="Rectangl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 </a:t>
            </a:r>
            <a:r>
              <a:rPr lang="en-US" sz="3200" dirty="0" err="1" smtClean="0"/>
              <a:t>Ikki</a:t>
            </a:r>
            <a:r>
              <a:rPr lang="ru-RU" sz="3600" dirty="0" smtClean="0"/>
              <a:t>    </a:t>
            </a:r>
            <a:endParaRPr lang="ru-RU" sz="2400" dirty="0"/>
          </a:p>
        </p:txBody>
      </p:sp>
      <p:sp>
        <p:nvSpPr>
          <p:cNvPr id="28678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98157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 </a:t>
            </a:r>
            <a:r>
              <a:rPr lang="en-US" sz="3200" dirty="0" err="1" smtClean="0"/>
              <a:t>To’rt</a:t>
            </a:r>
            <a:endParaRPr lang="ru-RU" sz="3200" dirty="0"/>
          </a:p>
        </p:txBody>
      </p:sp>
      <p:sp>
        <p:nvSpPr>
          <p:cNvPr id="28679" name="Rectangle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</a:t>
            </a:r>
            <a:r>
              <a:rPr lang="en-US" sz="3200" dirty="0" err="1" smtClean="0"/>
              <a:t>Sakkiz</a:t>
            </a:r>
            <a:endParaRPr lang="ru-RU" sz="3200" dirty="0"/>
          </a:p>
        </p:txBody>
      </p:sp>
      <p:sp>
        <p:nvSpPr>
          <p:cNvPr id="28691" name="WordArt 19"/>
          <p:cNvSpPr>
            <a:spLocks noChangeArrowheads="1" noChangeShapeType="1" noTextEdit="1"/>
          </p:cNvSpPr>
          <p:nvPr/>
        </p:nvSpPr>
        <p:spPr bwMode="auto">
          <a:xfrm>
            <a:off x="3698875" y="766763"/>
            <a:ext cx="2389188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2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2316163"/>
            <a:ext cx="73406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sz="2800" b="1" dirty="0" err="1" smtClean="0"/>
              <a:t>Parallelelipep</a:t>
            </a:r>
            <a:r>
              <a:rPr lang="en-US" sz="2800" b="1" dirty="0" err="1" smtClean="0"/>
              <a:t>ipedning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hajmini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topish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formulasini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ayting</a:t>
            </a:r>
            <a:r>
              <a:rPr lang="en-US" sz="2800" b="1" dirty="0" smtClean="0"/>
              <a:t>.</a:t>
            </a:r>
            <a:endParaRPr lang="ru-RU" b="1" dirty="0"/>
          </a:p>
        </p:txBody>
      </p:sp>
      <p:sp>
        <p:nvSpPr>
          <p:cNvPr id="34820" name="Rectangl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en-US" sz="3200" dirty="0" smtClean="0"/>
              <a:t>V=</a:t>
            </a:r>
            <a:r>
              <a:rPr lang="en-US" sz="3200" dirty="0" err="1" smtClean="0"/>
              <a:t>ab</a:t>
            </a:r>
            <a:r>
              <a:rPr lang="ru-RU" sz="3600" dirty="0" smtClean="0"/>
              <a:t> </a:t>
            </a:r>
            <a:r>
              <a:rPr lang="en-US" sz="3600" dirty="0" smtClean="0"/>
              <a:t>   </a:t>
            </a:r>
            <a:endParaRPr lang="ru-RU" sz="2400" dirty="0"/>
          </a:p>
        </p:txBody>
      </p:sp>
      <p:sp>
        <p:nvSpPr>
          <p:cNvPr id="34821" name="Rectangl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 smtClean="0"/>
              <a:t>B  </a:t>
            </a:r>
            <a:r>
              <a:rPr lang="en-US" sz="3600" dirty="0" smtClean="0"/>
              <a:t>V=</a:t>
            </a:r>
            <a:r>
              <a:rPr lang="en-US" sz="3600" dirty="0" err="1" smtClean="0"/>
              <a:t>abc</a:t>
            </a:r>
            <a:endParaRPr lang="ru-RU" sz="2400" dirty="0"/>
          </a:p>
        </p:txBody>
      </p:sp>
      <p:sp>
        <p:nvSpPr>
          <p:cNvPr id="34822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707105" y="4194969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 smtClean="0"/>
              <a:t> C </a:t>
            </a:r>
            <a:r>
              <a:rPr lang="ru-RU" sz="3600" dirty="0" smtClean="0"/>
              <a:t> </a:t>
            </a:r>
            <a:r>
              <a:rPr lang="en-US" sz="3600" dirty="0" smtClean="0"/>
              <a:t>V=</a:t>
            </a:r>
            <a:r>
              <a:rPr lang="en-US" sz="3200" b="1" dirty="0"/>
              <a:t> </a:t>
            </a:r>
            <a:r>
              <a:rPr lang="en-US" sz="3200" b="1" dirty="0" smtClean="0"/>
              <a:t>a</a:t>
            </a:r>
            <a:r>
              <a:rPr lang="en-US" sz="3200" b="1" baseline="30000" dirty="0" smtClean="0"/>
              <a:t>3</a:t>
            </a:r>
            <a:endParaRPr lang="ru-RU" sz="3200" dirty="0"/>
          </a:p>
        </p:txBody>
      </p:sp>
      <p:sp>
        <p:nvSpPr>
          <p:cNvPr id="34823" name="Rectangle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925219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</a:t>
            </a:r>
            <a:r>
              <a:rPr lang="en-US" sz="3200" smtClean="0"/>
              <a:t>V=ac</a:t>
            </a:r>
            <a:endParaRPr lang="ru-RU" sz="3200" dirty="0"/>
          </a:p>
        </p:txBody>
      </p:sp>
      <p:sp>
        <p:nvSpPr>
          <p:cNvPr id="34832" name="WordArt 16"/>
          <p:cNvSpPr>
            <a:spLocks noChangeArrowheads="1" noChangeShapeType="1" noTextEdit="1"/>
          </p:cNvSpPr>
          <p:nvPr/>
        </p:nvSpPr>
        <p:spPr bwMode="auto">
          <a:xfrm>
            <a:off x="3730625" y="858838"/>
            <a:ext cx="2389188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3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2316163"/>
            <a:ext cx="73406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b="1" dirty="0" smtClean="0"/>
              <a:t>Biz </a:t>
            </a:r>
            <a:r>
              <a:rPr lang="en-US" b="1" dirty="0" err="1" smtClean="0"/>
              <a:t>ko’pihcha</a:t>
            </a:r>
            <a:r>
              <a:rPr lang="en-US" b="1" dirty="0" smtClean="0"/>
              <a:t> </a:t>
            </a:r>
            <a:r>
              <a:rPr lang="en-US" b="1" dirty="0" err="1" smtClean="0"/>
              <a:t>qanday</a:t>
            </a:r>
            <a:r>
              <a:rPr lang="en-US" b="1" dirty="0" smtClean="0"/>
              <a:t> </a:t>
            </a:r>
            <a:r>
              <a:rPr lang="en-US" b="1" dirty="0" err="1" smtClean="0"/>
              <a:t>raqamlardan</a:t>
            </a:r>
            <a:r>
              <a:rPr lang="en-US" b="1" dirty="0" smtClean="0"/>
              <a:t> </a:t>
            </a:r>
            <a:r>
              <a:rPr lang="en-US" b="1" dirty="0" err="1" smtClean="0"/>
              <a:t>foydalanamiz</a:t>
            </a:r>
            <a:r>
              <a:rPr lang="en-US" b="1" dirty="0" smtClean="0"/>
              <a:t>?</a:t>
            </a:r>
            <a:endParaRPr lang="ru-RU" b="1" dirty="0"/>
          </a:p>
        </p:txBody>
      </p:sp>
      <p:sp>
        <p:nvSpPr>
          <p:cNvPr id="40964" name="Rectangl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en-US" sz="3200" dirty="0" err="1" smtClean="0"/>
              <a:t>Nemis</a:t>
            </a:r>
            <a:r>
              <a:rPr lang="ru-RU" sz="3600" dirty="0" smtClean="0"/>
              <a:t> </a:t>
            </a:r>
            <a:r>
              <a:rPr lang="en-US" sz="3600" dirty="0" smtClean="0"/>
              <a:t>   </a:t>
            </a:r>
            <a:endParaRPr lang="ru-RU" sz="2400" dirty="0"/>
          </a:p>
        </p:txBody>
      </p:sp>
      <p:sp>
        <p:nvSpPr>
          <p:cNvPr id="40965" name="Rectangl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 </a:t>
            </a:r>
            <a:r>
              <a:rPr lang="en-US" sz="3200" dirty="0" err="1" smtClean="0"/>
              <a:t>Rus</a:t>
            </a:r>
            <a:r>
              <a:rPr lang="ru-RU" sz="3600" dirty="0" smtClean="0"/>
              <a:t>     </a:t>
            </a:r>
            <a:endParaRPr lang="ru-RU" sz="2400" dirty="0"/>
          </a:p>
        </p:txBody>
      </p:sp>
      <p:sp>
        <p:nvSpPr>
          <p:cNvPr id="40966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 </a:t>
            </a:r>
            <a:r>
              <a:rPr lang="en-US" sz="3200" dirty="0" smtClean="0"/>
              <a:t>Arab</a:t>
            </a:r>
            <a:endParaRPr lang="ru-RU" sz="3200" dirty="0"/>
          </a:p>
        </p:txBody>
      </p:sp>
      <p:sp>
        <p:nvSpPr>
          <p:cNvPr id="40967" name="Rectangl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</a:t>
            </a:r>
            <a:r>
              <a:rPr lang="en-US" sz="3200" dirty="0" smtClean="0"/>
              <a:t>Rim</a:t>
            </a:r>
            <a:endParaRPr lang="ru-RU" sz="3200" dirty="0"/>
          </a:p>
        </p:txBody>
      </p:sp>
      <p:sp>
        <p:nvSpPr>
          <p:cNvPr id="40975" name="WordArt 15"/>
          <p:cNvSpPr>
            <a:spLocks noChangeArrowheads="1" noChangeShapeType="1" noTextEdit="1"/>
          </p:cNvSpPr>
          <p:nvPr/>
        </p:nvSpPr>
        <p:spPr bwMode="auto">
          <a:xfrm>
            <a:off x="3730625" y="858838"/>
            <a:ext cx="2389188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 4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2316163"/>
            <a:ext cx="73406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b="1" dirty="0" err="1" smtClean="0"/>
              <a:t>Kubning</a:t>
            </a:r>
            <a:r>
              <a:rPr lang="en-US" b="1" dirty="0" smtClean="0"/>
              <a:t> </a:t>
            </a:r>
            <a:r>
              <a:rPr lang="en-US" b="1" dirty="0" err="1" smtClean="0"/>
              <a:t>qancha</a:t>
            </a:r>
            <a:r>
              <a:rPr lang="en-US" b="1" dirty="0" smtClean="0"/>
              <a:t> </a:t>
            </a:r>
            <a:r>
              <a:rPr lang="en-US" b="1" dirty="0" err="1" smtClean="0"/>
              <a:t>qirrasi</a:t>
            </a:r>
            <a:r>
              <a:rPr lang="en-US" b="1" dirty="0" smtClean="0"/>
              <a:t> </a:t>
            </a:r>
            <a:r>
              <a:rPr lang="en-US" b="1" dirty="0" err="1" smtClean="0"/>
              <a:t>bor</a:t>
            </a:r>
            <a:r>
              <a:rPr lang="en-US" b="1" dirty="0" smtClean="0"/>
              <a:t>?</a:t>
            </a:r>
            <a:endParaRPr lang="ru-RU" sz="3600" dirty="0"/>
          </a:p>
        </p:txBody>
      </p:sp>
      <p:sp>
        <p:nvSpPr>
          <p:cNvPr id="47108" name="Rectangl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 smtClean="0"/>
              <a:t> 12</a:t>
            </a:r>
            <a:r>
              <a:rPr lang="ru-RU" sz="3600" dirty="0" smtClean="0"/>
              <a:t> </a:t>
            </a:r>
            <a:endParaRPr lang="ru-RU" sz="2400" dirty="0"/>
          </a:p>
        </p:txBody>
      </p:sp>
      <p:sp>
        <p:nvSpPr>
          <p:cNvPr id="47109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 </a:t>
            </a:r>
            <a:r>
              <a:rPr lang="en-US" sz="3200" dirty="0"/>
              <a:t>4</a:t>
            </a:r>
            <a:r>
              <a:rPr lang="ru-RU" sz="3600" dirty="0" smtClean="0"/>
              <a:t>     </a:t>
            </a:r>
            <a:endParaRPr lang="ru-RU" sz="2400" dirty="0"/>
          </a:p>
        </p:txBody>
      </p:sp>
      <p:sp>
        <p:nvSpPr>
          <p:cNvPr id="47110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 </a:t>
            </a:r>
            <a:r>
              <a:rPr lang="en-US" sz="3200" dirty="0"/>
              <a:t>6</a:t>
            </a:r>
            <a:endParaRPr lang="ru-RU" sz="3200" dirty="0"/>
          </a:p>
        </p:txBody>
      </p:sp>
      <p:sp>
        <p:nvSpPr>
          <p:cNvPr id="47111" name="Rectangl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</a:t>
            </a:r>
            <a:r>
              <a:rPr lang="en-US" sz="3200" dirty="0"/>
              <a:t>8</a:t>
            </a:r>
            <a:endParaRPr lang="ru-RU" sz="3200" dirty="0"/>
          </a:p>
        </p:txBody>
      </p:sp>
      <p:sp>
        <p:nvSpPr>
          <p:cNvPr id="47119" name="WordArt 15"/>
          <p:cNvSpPr>
            <a:spLocks noChangeArrowheads="1" noChangeShapeType="1" noTextEdit="1"/>
          </p:cNvSpPr>
          <p:nvPr/>
        </p:nvSpPr>
        <p:spPr bwMode="auto">
          <a:xfrm>
            <a:off x="3730625" y="858838"/>
            <a:ext cx="2389188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 5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2316163"/>
            <a:ext cx="73406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b="1" dirty="0" smtClean="0"/>
              <a:t>Al-</a:t>
            </a:r>
            <a:r>
              <a:rPr lang="en-US" b="1" dirty="0" err="1" smtClean="0"/>
              <a:t>Xorazmiy</a:t>
            </a:r>
            <a:r>
              <a:rPr lang="en-US" b="1" dirty="0" smtClean="0"/>
              <a:t> </a:t>
            </a:r>
            <a:r>
              <a:rPr lang="en-US" b="1" dirty="0" err="1" smtClean="0"/>
              <a:t>qacnon</a:t>
            </a:r>
            <a:r>
              <a:rPr lang="en-US" b="1" dirty="0" smtClean="0"/>
              <a:t> </a:t>
            </a:r>
            <a:r>
              <a:rPr lang="en-US" b="1" dirty="0" err="1" smtClean="0"/>
              <a:t>tug’ilgan</a:t>
            </a:r>
            <a:r>
              <a:rPr lang="en-US" b="1" dirty="0" smtClean="0"/>
              <a:t>?</a:t>
            </a:r>
            <a:endParaRPr lang="ru-RU" b="1" dirty="0"/>
          </a:p>
        </p:txBody>
      </p:sp>
      <p:sp>
        <p:nvSpPr>
          <p:cNvPr id="95236" name="Rectangl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en-US" sz="3200" dirty="0" smtClean="0"/>
              <a:t>873 </a:t>
            </a:r>
            <a:r>
              <a:rPr lang="en-US" sz="3200" dirty="0" err="1" smtClean="0"/>
              <a:t>yil</a:t>
            </a:r>
            <a:r>
              <a:rPr lang="en-US" sz="3600" dirty="0" smtClean="0"/>
              <a:t>   </a:t>
            </a:r>
            <a:endParaRPr lang="ru-RU" sz="2400" dirty="0"/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 </a:t>
            </a:r>
            <a:r>
              <a:rPr lang="en-US" sz="3200" dirty="0" smtClean="0"/>
              <a:t>783 </a:t>
            </a:r>
            <a:r>
              <a:rPr lang="en-US" sz="3200" dirty="0" err="1" smtClean="0"/>
              <a:t>yil</a:t>
            </a:r>
            <a:r>
              <a:rPr lang="ru-RU" sz="3600" dirty="0" smtClean="0"/>
              <a:t>    </a:t>
            </a:r>
            <a:endParaRPr lang="ru-RU" sz="2400" dirty="0"/>
          </a:p>
        </p:txBody>
      </p:sp>
      <p:sp>
        <p:nvSpPr>
          <p:cNvPr id="95238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 </a:t>
            </a:r>
            <a:r>
              <a:rPr lang="en-US" sz="3200" dirty="0" smtClean="0"/>
              <a:t>850 </a:t>
            </a:r>
            <a:r>
              <a:rPr lang="en-US" sz="3200" dirty="0" err="1" smtClean="0"/>
              <a:t>yil</a:t>
            </a:r>
            <a:endParaRPr lang="ru-RU" sz="3200" dirty="0"/>
          </a:p>
        </p:txBody>
      </p:sp>
      <p:sp>
        <p:nvSpPr>
          <p:cNvPr id="95239" name="Rectangl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</a:t>
            </a:r>
            <a:r>
              <a:rPr lang="en-US" sz="3200" dirty="0" smtClean="0"/>
              <a:t>973 </a:t>
            </a:r>
            <a:r>
              <a:rPr lang="en-US" sz="3200" dirty="0" err="1" smtClean="0"/>
              <a:t>yil</a:t>
            </a:r>
            <a:endParaRPr lang="ru-RU" sz="3200" dirty="0"/>
          </a:p>
        </p:txBody>
      </p:sp>
      <p:sp>
        <p:nvSpPr>
          <p:cNvPr id="95252" name="WordArt 20"/>
          <p:cNvSpPr>
            <a:spLocks noChangeArrowheads="1" noChangeShapeType="1" noTextEdit="1"/>
          </p:cNvSpPr>
          <p:nvPr/>
        </p:nvSpPr>
        <p:spPr bwMode="auto">
          <a:xfrm>
            <a:off x="3730625" y="858838"/>
            <a:ext cx="2389188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6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2316163"/>
            <a:ext cx="73406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b="1" dirty="0" err="1" smtClean="0"/>
              <a:t>Qubning</a:t>
            </a:r>
            <a:r>
              <a:rPr lang="en-US" b="1" dirty="0" smtClean="0"/>
              <a:t> </a:t>
            </a:r>
            <a:r>
              <a:rPr lang="en-US" b="1" dirty="0" err="1" smtClean="0"/>
              <a:t>tomoni</a:t>
            </a:r>
            <a:r>
              <a:rPr lang="en-US" b="1" dirty="0" smtClean="0"/>
              <a:t> </a:t>
            </a:r>
            <a:r>
              <a:rPr lang="en-US" b="1" dirty="0"/>
              <a:t>2</a:t>
            </a:r>
            <a:r>
              <a:rPr lang="en-US" b="1" dirty="0" smtClean="0"/>
              <a:t> m.  </a:t>
            </a:r>
            <a:r>
              <a:rPr lang="en-US" b="1" dirty="0" err="1" smtClean="0"/>
              <a:t>Hajmini</a:t>
            </a:r>
            <a:r>
              <a:rPr lang="en-US" b="1" dirty="0" smtClean="0"/>
              <a:t> toping</a:t>
            </a:r>
            <a:endParaRPr lang="ru-RU" b="1" dirty="0"/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ru-RU" sz="3600" dirty="0"/>
              <a:t>      </a:t>
            </a:r>
            <a:r>
              <a:rPr lang="en-US" sz="3200" dirty="0"/>
              <a:t>8</a:t>
            </a:r>
            <a:r>
              <a:rPr lang="ru-RU" sz="3200" dirty="0" smtClean="0"/>
              <a:t> м</a:t>
            </a:r>
            <a:r>
              <a:rPr lang="en-US" sz="2800" baseline="30000" dirty="0"/>
              <a:t>3</a:t>
            </a:r>
            <a:r>
              <a:rPr lang="en-US" sz="3600" dirty="0" smtClean="0"/>
              <a:t>   </a:t>
            </a:r>
            <a:endParaRPr lang="ru-RU" sz="2400" dirty="0"/>
          </a:p>
        </p:txBody>
      </p:sp>
      <p:sp>
        <p:nvSpPr>
          <p:cNvPr id="98309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04825" y="530542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</a:t>
            </a:r>
            <a:r>
              <a:rPr lang="en-US" sz="3600" dirty="0" smtClean="0"/>
              <a:t>       </a:t>
            </a:r>
            <a:r>
              <a:rPr lang="en-US" sz="3600" dirty="0"/>
              <a:t>6</a:t>
            </a:r>
            <a:r>
              <a:rPr lang="ru-RU" sz="3600" dirty="0" smtClean="0"/>
              <a:t> </a:t>
            </a:r>
            <a:r>
              <a:rPr lang="ru-RU" sz="3600" dirty="0"/>
              <a:t>м</a:t>
            </a:r>
            <a:r>
              <a:rPr lang="en-US" sz="3200" baseline="30000" dirty="0"/>
              <a:t>3</a:t>
            </a:r>
            <a:r>
              <a:rPr lang="en-US" sz="4000" dirty="0"/>
              <a:t> </a:t>
            </a:r>
            <a:endParaRPr lang="ru-RU" sz="2400" dirty="0"/>
          </a:p>
        </p:txBody>
      </p:sp>
      <p:sp>
        <p:nvSpPr>
          <p:cNvPr id="98310" name="Rectangl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8157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      </a:t>
            </a:r>
            <a:r>
              <a:rPr lang="en-US" sz="3200" dirty="0" smtClean="0"/>
              <a:t>8 </a:t>
            </a:r>
            <a:r>
              <a:rPr lang="ru-RU" sz="3200" dirty="0" smtClean="0"/>
              <a:t>м</a:t>
            </a:r>
            <a:r>
              <a:rPr lang="en-US" sz="2800" baseline="30000" dirty="0" smtClean="0"/>
              <a:t>2</a:t>
            </a:r>
            <a:endParaRPr lang="ru-RU" sz="2800" baseline="30000" dirty="0"/>
          </a:p>
        </p:txBody>
      </p:sp>
      <p:sp>
        <p:nvSpPr>
          <p:cNvPr id="98311" name="Rectangl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      </a:t>
            </a:r>
            <a:r>
              <a:rPr lang="en-US" sz="3200" dirty="0" smtClean="0"/>
              <a:t>8</a:t>
            </a:r>
            <a:r>
              <a:rPr lang="ru-RU" sz="3200" dirty="0" smtClean="0"/>
              <a:t> </a:t>
            </a:r>
            <a:r>
              <a:rPr lang="ru-RU" sz="3200" dirty="0"/>
              <a:t>м</a:t>
            </a:r>
          </a:p>
        </p:txBody>
      </p:sp>
      <p:sp>
        <p:nvSpPr>
          <p:cNvPr id="98322" name="WordArt 18"/>
          <p:cNvSpPr>
            <a:spLocks noChangeArrowheads="1" noChangeShapeType="1" noTextEdit="1"/>
          </p:cNvSpPr>
          <p:nvPr/>
        </p:nvSpPr>
        <p:spPr bwMode="auto">
          <a:xfrm>
            <a:off x="3957638" y="690563"/>
            <a:ext cx="2389187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7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83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2316163"/>
            <a:ext cx="7340600" cy="1439862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b="1" dirty="0" err="1" smtClean="0"/>
              <a:t>Kubning</a:t>
            </a:r>
            <a:r>
              <a:rPr lang="en-US" b="1" dirty="0" smtClean="0"/>
              <a:t> </a:t>
            </a:r>
            <a:r>
              <a:rPr lang="en-US" b="1" dirty="0" err="1" smtClean="0"/>
              <a:t>tomoni</a:t>
            </a:r>
            <a:r>
              <a:rPr lang="en-US" b="1" dirty="0" smtClean="0"/>
              <a:t> 2 </a:t>
            </a:r>
            <a:r>
              <a:rPr lang="en-US" b="1" dirty="0" err="1" smtClean="0"/>
              <a:t>ga</a:t>
            </a:r>
            <a:r>
              <a:rPr lang="en-US" b="1" dirty="0" smtClean="0"/>
              <a:t> </a:t>
            </a:r>
            <a:r>
              <a:rPr lang="en-US" b="1" dirty="0" err="1" smtClean="0"/>
              <a:t>teng.Sirt</a:t>
            </a:r>
            <a:r>
              <a:rPr lang="en-US" b="1" dirty="0" smtClean="0"/>
              <a:t> </a:t>
            </a:r>
            <a:r>
              <a:rPr lang="en-US" b="1" dirty="0" err="1" smtClean="0"/>
              <a:t>yuzini</a:t>
            </a:r>
            <a:r>
              <a:rPr lang="en-US" b="1" dirty="0" smtClean="0"/>
              <a:t> toping.</a:t>
            </a:r>
            <a:endParaRPr lang="ru-RU" b="1" dirty="0"/>
          </a:p>
        </p:txBody>
      </p:sp>
      <p:sp>
        <p:nvSpPr>
          <p:cNvPr id="105476" name="Rectangl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17525" y="415766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ru-RU" sz="3600" dirty="0"/>
              <a:t>А </a:t>
            </a:r>
            <a:r>
              <a:rPr lang="en-US" sz="3600" dirty="0"/>
              <a:t> </a:t>
            </a:r>
            <a:r>
              <a:rPr lang="en-US" sz="3200" dirty="0" smtClean="0"/>
              <a:t>12</a:t>
            </a:r>
            <a:r>
              <a:rPr lang="en-US" sz="3600" dirty="0" smtClean="0"/>
              <a:t> </a:t>
            </a:r>
            <a:endParaRPr lang="ru-RU" sz="2400" dirty="0"/>
          </a:p>
        </p:txBody>
      </p:sp>
      <p:sp>
        <p:nvSpPr>
          <p:cNvPr id="105477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333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B</a:t>
            </a:r>
            <a:r>
              <a:rPr lang="ru-RU" sz="3600" dirty="0"/>
              <a:t>  </a:t>
            </a:r>
            <a:r>
              <a:rPr lang="en-US" sz="3200" dirty="0"/>
              <a:t> </a:t>
            </a:r>
            <a:r>
              <a:rPr lang="en-US" sz="3200" dirty="0" smtClean="0"/>
              <a:t>16</a:t>
            </a:r>
            <a:endParaRPr lang="ru-RU" sz="3200" dirty="0"/>
          </a:p>
        </p:txBody>
      </p:sp>
      <p:sp>
        <p:nvSpPr>
          <p:cNvPr id="105478" name="Rectangle 6"/>
          <p:cNvSpPr>
            <a:spLocks noChangeArrowheads="1"/>
          </p:cNvSpPr>
          <p:nvPr/>
        </p:nvSpPr>
        <p:spPr bwMode="auto">
          <a:xfrm>
            <a:off x="4995863" y="4143375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C</a:t>
            </a:r>
            <a:r>
              <a:rPr lang="ru-RU" sz="3600" dirty="0"/>
              <a:t> </a:t>
            </a:r>
            <a:r>
              <a:rPr lang="en-US" sz="3200" dirty="0" smtClean="0"/>
              <a:t>24</a:t>
            </a:r>
            <a:endParaRPr lang="ru-RU" sz="3200" dirty="0"/>
          </a:p>
        </p:txBody>
      </p:sp>
      <p:sp>
        <p:nvSpPr>
          <p:cNvPr id="105479" name="Rectangl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981575" y="5319713"/>
            <a:ext cx="3581400" cy="685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sz="3600" dirty="0"/>
              <a:t>D</a:t>
            </a:r>
            <a:r>
              <a:rPr lang="ru-RU" sz="3600" dirty="0"/>
              <a:t>  </a:t>
            </a:r>
            <a:r>
              <a:rPr lang="en-US" sz="3200" dirty="0" smtClean="0"/>
              <a:t>20</a:t>
            </a:r>
            <a:endParaRPr lang="ru-RU" sz="3200" dirty="0"/>
          </a:p>
        </p:txBody>
      </p:sp>
      <p:sp>
        <p:nvSpPr>
          <p:cNvPr id="105490" name="WordArt 18"/>
          <p:cNvSpPr>
            <a:spLocks noChangeArrowheads="1" noChangeShapeType="1" noTextEdit="1"/>
          </p:cNvSpPr>
          <p:nvPr/>
        </p:nvSpPr>
        <p:spPr bwMode="auto">
          <a:xfrm>
            <a:off x="3914775" y="827088"/>
            <a:ext cx="2389188" cy="801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8</a:t>
            </a:r>
            <a:r>
              <a:rPr lang="en-US" sz="3600" kern="10" dirty="0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-</a:t>
            </a:r>
            <a:r>
              <a:rPr lang="en-US" sz="3600" kern="10" dirty="0" err="1" smtClean="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chemeClr val="hlink"/>
                </a:solidFill>
                <a:latin typeface="Monotype Corsiva" panose="03010101010201010101" pitchFamily="66" charset="0"/>
              </a:rPr>
              <a:t>savol</a:t>
            </a:r>
            <a:endParaRPr lang="ru-RU" sz="3600" kern="10" dirty="0">
              <a:ln w="9525" cap="sq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solidFill>
                <a:schemeClr val="hlink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 advClick="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Шаблон оформления «Азартный»">
  <a:themeElements>
    <a:clrScheme name="Шаблон оформления «Азартный» 2">
      <a:dk1>
        <a:srgbClr val="000000"/>
      </a:dk1>
      <a:lt1>
        <a:srgbClr val="FFFFFF"/>
      </a:lt1>
      <a:dk2>
        <a:srgbClr val="000000"/>
      </a:dk2>
      <a:lt2>
        <a:srgbClr val="868686"/>
      </a:lt2>
      <a:accent1>
        <a:srgbClr val="3366FF"/>
      </a:accent1>
      <a:accent2>
        <a:srgbClr val="009900"/>
      </a:accent2>
      <a:accent3>
        <a:srgbClr val="FFFFFF"/>
      </a:accent3>
      <a:accent4>
        <a:srgbClr val="000000"/>
      </a:accent4>
      <a:accent5>
        <a:srgbClr val="ADB8FF"/>
      </a:accent5>
      <a:accent6>
        <a:srgbClr val="008A00"/>
      </a:accent6>
      <a:hlink>
        <a:srgbClr val="FF0033"/>
      </a:hlink>
      <a:folHlink>
        <a:srgbClr val="CBCBCB"/>
      </a:folHlink>
    </a:clrScheme>
    <a:fontScheme name="Шаблон оформления «Азартный»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Шаблон оформления «Азартный» 1">
        <a:dk1>
          <a:srgbClr val="5F5F5F"/>
        </a:dk1>
        <a:lt1>
          <a:srgbClr val="DDDDDD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9900"/>
        </a:accent2>
        <a:accent3>
          <a:srgbClr val="AAAAAA"/>
        </a:accent3>
        <a:accent4>
          <a:srgbClr val="BDBDBD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«Азартный»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«Азартный»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1090</TotalTime>
  <Words>339</Words>
  <Application>Microsoft Office PowerPoint</Application>
  <PresentationFormat>Экран (4:3)</PresentationFormat>
  <Paragraphs>96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Monotype Corsiva</vt:lpstr>
      <vt:lpstr>Monotype Sorts</vt:lpstr>
      <vt:lpstr>Times New Roman</vt:lpstr>
      <vt:lpstr>Шаблон оформления «Азартный»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Кто хочет стать отличником</dc:title>
  <dc:subject>Математическая игра</dc:subject>
  <dc:creator>mathvaz.ru</dc:creator>
  <cp:keywords/>
  <dc:description/>
  <cp:lastModifiedBy>Teacher</cp:lastModifiedBy>
  <cp:revision>63</cp:revision>
  <dcterms:created xsi:type="dcterms:W3CDTF">2007-01-14T07:23:36Z</dcterms:created>
  <dcterms:modified xsi:type="dcterms:W3CDTF">2016-02-09T04:49:28Z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TC010690621049</vt:lpwstr>
  </property>
</Properties>
</file>