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7.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8.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34"/>
  </p:notesMasterIdLst>
  <p:sldIdLst>
    <p:sldId id="256" r:id="rId2"/>
    <p:sldId id="301" r:id="rId3"/>
    <p:sldId id="319" r:id="rId4"/>
    <p:sldId id="326" r:id="rId5"/>
    <p:sldId id="320" r:id="rId6"/>
    <p:sldId id="321" r:id="rId7"/>
    <p:sldId id="322" r:id="rId8"/>
    <p:sldId id="323" r:id="rId9"/>
    <p:sldId id="325" r:id="rId10"/>
    <p:sldId id="297" r:id="rId11"/>
    <p:sldId id="298" r:id="rId12"/>
    <p:sldId id="299" r:id="rId13"/>
    <p:sldId id="300" r:id="rId14"/>
    <p:sldId id="327" r:id="rId15"/>
    <p:sldId id="304" r:id="rId16"/>
    <p:sldId id="305" r:id="rId17"/>
    <p:sldId id="329" r:id="rId18"/>
    <p:sldId id="328" r:id="rId19"/>
    <p:sldId id="310" r:id="rId20"/>
    <p:sldId id="315" r:id="rId21"/>
    <p:sldId id="311" r:id="rId22"/>
    <p:sldId id="313" r:id="rId23"/>
    <p:sldId id="324" r:id="rId24"/>
    <p:sldId id="263" r:id="rId25"/>
    <p:sldId id="314" r:id="rId26"/>
    <p:sldId id="280" r:id="rId27"/>
    <p:sldId id="264" r:id="rId28"/>
    <p:sldId id="287" r:id="rId29"/>
    <p:sldId id="281" r:id="rId30"/>
    <p:sldId id="282" r:id="rId31"/>
    <p:sldId id="312" r:id="rId32"/>
    <p:sldId id="286"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06" autoAdjust="0"/>
    <p:restoredTop sz="94660"/>
  </p:normalViewPr>
  <p:slideViewPr>
    <p:cSldViewPr>
      <p:cViewPr>
        <p:scale>
          <a:sx n="66" d="100"/>
          <a:sy n="66" d="100"/>
        </p:scale>
        <p:origin x="-702" y="-90"/>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52FD90-4006-4DA3-A208-FF12DF29875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5F887CEB-F59C-4BDF-9FDB-F2FBCD19BDCE}">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endParaRPr lang="uz-Cyrl-UZ" sz="3000" b="1" i="0" dirty="0" smtClean="0">
            <a:solidFill>
              <a:schemeClr val="tx1"/>
            </a:solidFill>
            <a:latin typeface="Times New Roman" pitchFamily="18" charset="0"/>
            <a:cs typeface="Times New Roman" pitchFamily="18" charset="0"/>
          </a:endParaRPr>
        </a:p>
        <a:p>
          <a:pPr algn="ctr"/>
          <a:r>
            <a:rPr lang="uz-Cyrl-UZ" sz="3000" b="1" i="0" dirty="0" smtClean="0">
              <a:solidFill>
                <a:schemeClr val="tx1"/>
              </a:solidFill>
              <a:latin typeface="Times New Roman" pitchFamily="18" charset="0"/>
              <a:cs typeface="Times New Roman" pitchFamily="18" charset="0"/>
            </a:rPr>
            <a:t>Вазирлар Маҳкамасининг 2017 йил                                15 мартдаги 140-сон қарорига асосан Умумий ўрта таълим тўғрисида Низом тасдиқланди.</a:t>
          </a:r>
        </a:p>
        <a:p>
          <a:pPr algn="ctr"/>
          <a:endParaRPr lang="ru-RU" sz="3000" b="1" i="0" dirty="0">
            <a:solidFill>
              <a:schemeClr val="tx1"/>
            </a:solidFill>
          </a:endParaRPr>
        </a:p>
      </dgm:t>
    </dgm:pt>
    <dgm:pt modelId="{09064C85-6C81-4737-9496-488099334000}" type="parTrans" cxnId="{9B20CDEA-B926-483C-9A83-A7EE7FBE67A4}">
      <dgm:prSet/>
      <dgm:spPr/>
      <dgm:t>
        <a:bodyPr/>
        <a:lstStyle/>
        <a:p>
          <a:endParaRPr lang="ru-RU"/>
        </a:p>
      </dgm:t>
    </dgm:pt>
    <dgm:pt modelId="{FCCEE981-FF55-47C7-B31F-037CCED2E430}" type="sibTrans" cxnId="{9B20CDEA-B926-483C-9A83-A7EE7FBE67A4}">
      <dgm:prSet/>
      <dgm:spPr/>
      <dgm:t>
        <a:bodyPr/>
        <a:lstStyle/>
        <a:p>
          <a:endParaRPr lang="ru-RU"/>
        </a:p>
      </dgm:t>
    </dgm:pt>
    <dgm:pt modelId="{8A8B85B0-C7CF-4654-9A47-F288B17E0F9F}">
      <dgm:prSet phldrT="[Текст]"/>
      <dgm:spPr/>
      <dgm:t>
        <a:bodyPr/>
        <a:lstStyle/>
        <a:p>
          <a:endParaRPr lang="ru-RU" dirty="0"/>
        </a:p>
      </dgm:t>
    </dgm:pt>
    <dgm:pt modelId="{EAE517A3-1857-4BB7-B108-0112306B9391}" type="parTrans" cxnId="{61BAF994-B39B-4E33-9DA4-962D232730EC}">
      <dgm:prSet/>
      <dgm:spPr/>
      <dgm:t>
        <a:bodyPr/>
        <a:lstStyle/>
        <a:p>
          <a:endParaRPr lang="ru-RU"/>
        </a:p>
      </dgm:t>
    </dgm:pt>
    <dgm:pt modelId="{C35249BD-6067-4107-BA2E-3E6EE9CF9D9B}" type="sibTrans" cxnId="{61BAF994-B39B-4E33-9DA4-962D232730EC}">
      <dgm:prSet/>
      <dgm:spPr/>
      <dgm:t>
        <a:bodyPr/>
        <a:lstStyle/>
        <a:p>
          <a:endParaRPr lang="ru-RU"/>
        </a:p>
      </dgm:t>
    </dgm:pt>
    <dgm:pt modelId="{BF8F3A0B-1D40-4361-8D05-FE98492CD3CD}">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2800" b="1" dirty="0" smtClean="0">
              <a:solidFill>
                <a:schemeClr val="tx1"/>
              </a:solidFill>
              <a:latin typeface="Times New Roman" pitchFamily="18" charset="0"/>
              <a:cs typeface="Times New Roman" pitchFamily="18" charset="0"/>
            </a:rPr>
            <a:t>Ушбу Низом тасдиқлангунга қадар таълим тизимида бир қатор ўз ечимини кутаётган масалалар мавжуд эди. </a:t>
          </a:r>
          <a:r>
            <a:rPr lang="uz-Cyrl-UZ" sz="2800" b="1" dirty="0" smtClean="0">
              <a:latin typeface="Times New Roman" pitchFamily="18" charset="0"/>
              <a:cs typeface="Times New Roman" pitchFamily="18" charset="0"/>
            </a:rPr>
            <a:t>Мазкур Низом бандларида ушбу масалалар ўз ечимини топди ва таълим-тарбия жараёнига </a:t>
          </a:r>
          <a:r>
            <a:rPr lang="uz-Cyrl-UZ" sz="2800" b="1" dirty="0" smtClean="0">
              <a:latin typeface="Times New Roman" pitchFamily="18" charset="0"/>
              <a:cs typeface="Times New Roman" pitchFamily="18" charset="0"/>
            </a:rPr>
            <a:t>татбиқ </a:t>
          </a:r>
          <a:r>
            <a:rPr lang="uz-Cyrl-UZ" sz="2800" b="1" dirty="0" smtClean="0">
              <a:latin typeface="Times New Roman" pitchFamily="18" charset="0"/>
              <a:cs typeface="Times New Roman" pitchFamily="18" charset="0"/>
            </a:rPr>
            <a:t>этиш учун аниқ ва мақсадли равишда белгилаб қўйилди. </a:t>
          </a:r>
          <a:endParaRPr lang="ru-RU" sz="2800" b="1" dirty="0">
            <a:solidFill>
              <a:schemeClr val="tx1"/>
            </a:solidFill>
            <a:latin typeface="Times New Roman" pitchFamily="18" charset="0"/>
            <a:cs typeface="Times New Roman" pitchFamily="18" charset="0"/>
          </a:endParaRPr>
        </a:p>
      </dgm:t>
    </dgm:pt>
    <dgm:pt modelId="{D05600A8-67A3-4681-8A38-B936B9A22393}" type="parTrans" cxnId="{DECEB9C9-596C-4723-A6D4-E79060621FFE}">
      <dgm:prSet/>
      <dgm:spPr/>
      <dgm:t>
        <a:bodyPr/>
        <a:lstStyle/>
        <a:p>
          <a:endParaRPr lang="ru-RU"/>
        </a:p>
      </dgm:t>
    </dgm:pt>
    <dgm:pt modelId="{1565AEA1-605E-4CD8-80FE-A0E537777733}" type="sibTrans" cxnId="{DECEB9C9-596C-4723-A6D4-E79060621FFE}">
      <dgm:prSet/>
      <dgm:spPr/>
      <dgm:t>
        <a:bodyPr/>
        <a:lstStyle/>
        <a:p>
          <a:endParaRPr lang="ru-RU"/>
        </a:p>
      </dgm:t>
    </dgm:pt>
    <dgm:pt modelId="{51DBCA60-D683-435A-8032-03917A95EB3D}">
      <dgm:prSet phldrT="[Текст]"/>
      <dgm:spPr/>
      <dgm:t>
        <a:bodyPr/>
        <a:lstStyle/>
        <a:p>
          <a:endParaRPr lang="ru-RU" dirty="0"/>
        </a:p>
      </dgm:t>
    </dgm:pt>
    <dgm:pt modelId="{0875FC3E-458A-4644-B1A9-962E3DD855AB}" type="parTrans" cxnId="{B338366D-9245-42CA-AD98-5FB5F2F595C0}">
      <dgm:prSet/>
      <dgm:spPr/>
      <dgm:t>
        <a:bodyPr/>
        <a:lstStyle/>
        <a:p>
          <a:endParaRPr lang="ru-RU"/>
        </a:p>
      </dgm:t>
    </dgm:pt>
    <dgm:pt modelId="{958850F7-DD04-4D5B-8CC0-353ECBFE3DE6}" type="sibTrans" cxnId="{B338366D-9245-42CA-AD98-5FB5F2F595C0}">
      <dgm:prSet/>
      <dgm:spPr/>
      <dgm:t>
        <a:bodyPr/>
        <a:lstStyle/>
        <a:p>
          <a:endParaRPr lang="ru-RU"/>
        </a:p>
      </dgm:t>
    </dgm:pt>
    <dgm:pt modelId="{2D81E06F-72DA-46E5-8663-5C41954E8DC0}" type="pres">
      <dgm:prSet presAssocID="{0452FD90-4006-4DA3-A208-FF12DF29875C}" presName="linear" presStyleCnt="0">
        <dgm:presLayoutVars>
          <dgm:animLvl val="lvl"/>
          <dgm:resizeHandles val="exact"/>
        </dgm:presLayoutVars>
      </dgm:prSet>
      <dgm:spPr/>
      <dgm:t>
        <a:bodyPr/>
        <a:lstStyle/>
        <a:p>
          <a:endParaRPr lang="ru-RU"/>
        </a:p>
      </dgm:t>
    </dgm:pt>
    <dgm:pt modelId="{5092F519-914B-4291-882B-D2B0704DB9BB}" type="pres">
      <dgm:prSet presAssocID="{5F887CEB-F59C-4BDF-9FDB-F2FBCD19BDCE}" presName="parentText" presStyleLbl="node1" presStyleIdx="0" presStyleCnt="2" custScaleX="100000" custScaleY="79955" custLinFactY="-186" custLinFactNeighborX="1754" custLinFactNeighborY="-100000">
        <dgm:presLayoutVars>
          <dgm:chMax val="0"/>
          <dgm:bulletEnabled val="1"/>
        </dgm:presLayoutVars>
      </dgm:prSet>
      <dgm:spPr/>
      <dgm:t>
        <a:bodyPr/>
        <a:lstStyle/>
        <a:p>
          <a:endParaRPr lang="ru-RU"/>
        </a:p>
      </dgm:t>
    </dgm:pt>
    <dgm:pt modelId="{6F6B59CC-1A99-4639-AA0A-1D856291E5A7}" type="pres">
      <dgm:prSet presAssocID="{5F887CEB-F59C-4BDF-9FDB-F2FBCD19BDCE}" presName="childText" presStyleLbl="revTx" presStyleIdx="0" presStyleCnt="2">
        <dgm:presLayoutVars>
          <dgm:bulletEnabled val="1"/>
        </dgm:presLayoutVars>
      </dgm:prSet>
      <dgm:spPr/>
      <dgm:t>
        <a:bodyPr/>
        <a:lstStyle/>
        <a:p>
          <a:endParaRPr lang="ru-RU"/>
        </a:p>
      </dgm:t>
    </dgm:pt>
    <dgm:pt modelId="{5F66CBED-D6DA-4511-8C16-C26707671ABC}" type="pres">
      <dgm:prSet presAssocID="{BF8F3A0B-1D40-4361-8D05-FE98492CD3CD}" presName="parentText" presStyleLbl="node1" presStyleIdx="1" presStyleCnt="2" custScaleX="98599" custScaleY="116623" custLinFactNeighborX="868" custLinFactNeighborY="-9531">
        <dgm:presLayoutVars>
          <dgm:chMax val="0"/>
          <dgm:bulletEnabled val="1"/>
        </dgm:presLayoutVars>
      </dgm:prSet>
      <dgm:spPr/>
      <dgm:t>
        <a:bodyPr/>
        <a:lstStyle/>
        <a:p>
          <a:endParaRPr lang="ru-RU"/>
        </a:p>
      </dgm:t>
    </dgm:pt>
    <dgm:pt modelId="{6EF59EB4-49BA-4AA7-865F-E7368F7E51E6}" type="pres">
      <dgm:prSet presAssocID="{BF8F3A0B-1D40-4361-8D05-FE98492CD3CD}" presName="childText" presStyleLbl="revTx" presStyleIdx="1" presStyleCnt="2">
        <dgm:presLayoutVars>
          <dgm:bulletEnabled val="1"/>
        </dgm:presLayoutVars>
      </dgm:prSet>
      <dgm:spPr/>
      <dgm:t>
        <a:bodyPr/>
        <a:lstStyle/>
        <a:p>
          <a:endParaRPr lang="ru-RU"/>
        </a:p>
      </dgm:t>
    </dgm:pt>
  </dgm:ptLst>
  <dgm:cxnLst>
    <dgm:cxn modelId="{B338366D-9245-42CA-AD98-5FB5F2F595C0}" srcId="{BF8F3A0B-1D40-4361-8D05-FE98492CD3CD}" destId="{51DBCA60-D683-435A-8032-03917A95EB3D}" srcOrd="0" destOrd="0" parTransId="{0875FC3E-458A-4644-B1A9-962E3DD855AB}" sibTransId="{958850F7-DD04-4D5B-8CC0-353ECBFE3DE6}"/>
    <dgm:cxn modelId="{160CB8B9-BE01-41F3-AF12-937BD2D7CD52}" type="presOf" srcId="{0452FD90-4006-4DA3-A208-FF12DF29875C}" destId="{2D81E06F-72DA-46E5-8663-5C41954E8DC0}" srcOrd="0" destOrd="0" presId="urn:microsoft.com/office/officeart/2005/8/layout/vList2"/>
    <dgm:cxn modelId="{9B20CDEA-B926-483C-9A83-A7EE7FBE67A4}" srcId="{0452FD90-4006-4DA3-A208-FF12DF29875C}" destId="{5F887CEB-F59C-4BDF-9FDB-F2FBCD19BDCE}" srcOrd="0" destOrd="0" parTransId="{09064C85-6C81-4737-9496-488099334000}" sibTransId="{FCCEE981-FF55-47C7-B31F-037CCED2E430}"/>
    <dgm:cxn modelId="{6FDD11EE-8178-4C2C-A629-A8D3EEA21E05}" type="presOf" srcId="{BF8F3A0B-1D40-4361-8D05-FE98492CD3CD}" destId="{5F66CBED-D6DA-4511-8C16-C26707671ABC}" srcOrd="0" destOrd="0" presId="urn:microsoft.com/office/officeart/2005/8/layout/vList2"/>
    <dgm:cxn modelId="{61BAF994-B39B-4E33-9DA4-962D232730EC}" srcId="{5F887CEB-F59C-4BDF-9FDB-F2FBCD19BDCE}" destId="{8A8B85B0-C7CF-4654-9A47-F288B17E0F9F}" srcOrd="0" destOrd="0" parTransId="{EAE517A3-1857-4BB7-B108-0112306B9391}" sibTransId="{C35249BD-6067-4107-BA2E-3E6EE9CF9D9B}"/>
    <dgm:cxn modelId="{E76E52BA-4751-472D-AF59-7F21A3406489}" type="presOf" srcId="{5F887CEB-F59C-4BDF-9FDB-F2FBCD19BDCE}" destId="{5092F519-914B-4291-882B-D2B0704DB9BB}" srcOrd="0" destOrd="0" presId="urn:microsoft.com/office/officeart/2005/8/layout/vList2"/>
    <dgm:cxn modelId="{F46C2652-7D81-4158-B509-E54A59C4A6A3}" type="presOf" srcId="{51DBCA60-D683-435A-8032-03917A95EB3D}" destId="{6EF59EB4-49BA-4AA7-865F-E7368F7E51E6}" srcOrd="0" destOrd="0" presId="urn:microsoft.com/office/officeart/2005/8/layout/vList2"/>
    <dgm:cxn modelId="{DECEB9C9-596C-4723-A6D4-E79060621FFE}" srcId="{0452FD90-4006-4DA3-A208-FF12DF29875C}" destId="{BF8F3A0B-1D40-4361-8D05-FE98492CD3CD}" srcOrd="1" destOrd="0" parTransId="{D05600A8-67A3-4681-8A38-B936B9A22393}" sibTransId="{1565AEA1-605E-4CD8-80FE-A0E537777733}"/>
    <dgm:cxn modelId="{EDD75484-8215-4F5D-B74F-1F0F9245A334}" type="presOf" srcId="{8A8B85B0-C7CF-4654-9A47-F288B17E0F9F}" destId="{6F6B59CC-1A99-4639-AA0A-1D856291E5A7}" srcOrd="0" destOrd="0" presId="urn:microsoft.com/office/officeart/2005/8/layout/vList2"/>
    <dgm:cxn modelId="{4561C1EE-01E9-4E81-A860-239257AB6527}" type="presParOf" srcId="{2D81E06F-72DA-46E5-8663-5C41954E8DC0}" destId="{5092F519-914B-4291-882B-D2B0704DB9BB}" srcOrd="0" destOrd="0" presId="urn:microsoft.com/office/officeart/2005/8/layout/vList2"/>
    <dgm:cxn modelId="{7D5B381C-1811-4278-AA5C-040D05481583}" type="presParOf" srcId="{2D81E06F-72DA-46E5-8663-5C41954E8DC0}" destId="{6F6B59CC-1A99-4639-AA0A-1D856291E5A7}" srcOrd="1" destOrd="0" presId="urn:microsoft.com/office/officeart/2005/8/layout/vList2"/>
    <dgm:cxn modelId="{501643C2-45AD-4458-ABC5-80AF690B8638}" type="presParOf" srcId="{2D81E06F-72DA-46E5-8663-5C41954E8DC0}" destId="{5F66CBED-D6DA-4511-8C16-C26707671ABC}" srcOrd="2" destOrd="0" presId="urn:microsoft.com/office/officeart/2005/8/layout/vList2"/>
    <dgm:cxn modelId="{F3C790D1-FB29-46F3-A14E-A9166E367672}" type="presParOf" srcId="{2D81E06F-72DA-46E5-8663-5C41954E8DC0}" destId="{6EF59EB4-49BA-4AA7-865F-E7368F7E51E6}"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D6BFE51-AC8B-4631-8161-14FB3DC9F91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46B0383B-57BB-423B-AECC-66BACEECBD53}">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ru-RU" sz="4800" b="1" i="0" dirty="0" smtClean="0">
              <a:solidFill>
                <a:schemeClr val="bg2">
                  <a:lumMod val="25000"/>
                </a:schemeClr>
              </a:solidFill>
              <a:latin typeface="Times New Roman" pitchFamily="18" charset="0"/>
              <a:cs typeface="Times New Roman" pitchFamily="18" charset="0"/>
            </a:rPr>
            <a:t>4-боб</a:t>
          </a:r>
          <a:endParaRPr lang="ru-RU" sz="4800" b="1" i="0" dirty="0">
            <a:solidFill>
              <a:schemeClr val="bg2">
                <a:lumMod val="25000"/>
              </a:schemeClr>
            </a:solidFill>
            <a:latin typeface="Times New Roman" pitchFamily="18" charset="0"/>
            <a:cs typeface="Times New Roman" pitchFamily="18" charset="0"/>
          </a:endParaRPr>
        </a:p>
      </dgm:t>
    </dgm:pt>
    <dgm:pt modelId="{586DADE2-9846-4717-935D-C196DE46B466}" type="parTrans" cxnId="{452BDD02-0758-4052-9FB6-78416E69EDFF}">
      <dgm:prSet/>
      <dgm:spPr/>
      <dgm:t>
        <a:bodyPr/>
        <a:lstStyle/>
        <a:p>
          <a:endParaRPr lang="ru-RU"/>
        </a:p>
      </dgm:t>
    </dgm:pt>
    <dgm:pt modelId="{57FB24AB-F6BF-4B35-B5F3-4E38803EDF0E}" type="sibTrans" cxnId="{452BDD02-0758-4052-9FB6-78416E69EDFF}">
      <dgm:prSet/>
      <dgm:spPr/>
      <dgm:t>
        <a:bodyPr/>
        <a:lstStyle/>
        <a:p>
          <a:endParaRPr lang="ru-RU"/>
        </a:p>
      </dgm:t>
    </dgm:pt>
    <dgm:pt modelId="{B9FDFECF-3478-4B8A-A175-EBF2210331E8}">
      <dgm:prSet phldrT="[Текст]">
        <dgm:style>
          <a:lnRef idx="2">
            <a:schemeClr val="accent2"/>
          </a:lnRef>
          <a:fillRef idx="1">
            <a:schemeClr val="lt1"/>
          </a:fillRef>
          <a:effectRef idx="0">
            <a:schemeClr val="accent2"/>
          </a:effectRef>
          <a:fontRef idx="minor">
            <a:schemeClr val="dk1"/>
          </a:fontRef>
        </dgm:style>
      </dgm:prSet>
      <dgm:spPr>
        <a:ln/>
      </dgm:spPr>
      <dgm:t>
        <a:bodyPr/>
        <a:lstStyle/>
        <a:p>
          <a:pPr algn="ctr"/>
          <a:r>
            <a:rPr lang="uz-Cyrl-UZ" b="1" i="1" dirty="0" smtClean="0">
              <a:latin typeface="Times New Roman" pitchFamily="18" charset="0"/>
              <a:cs typeface="Times New Roman" pitchFamily="18" charset="0"/>
            </a:rPr>
            <a:t>Ўқув-тарбия жараёнини ташкил этиш ва унинг мазмуни</a:t>
          </a:r>
          <a:endParaRPr lang="ru-RU" i="1" dirty="0"/>
        </a:p>
      </dgm:t>
    </dgm:pt>
    <dgm:pt modelId="{4D6744CB-5BB4-49EF-816B-2F69B6BFCDFC}" type="parTrans" cxnId="{796B5C62-6286-41E9-93CE-95175E5172C8}">
      <dgm:prSet/>
      <dgm:spPr/>
      <dgm:t>
        <a:bodyPr/>
        <a:lstStyle/>
        <a:p>
          <a:endParaRPr lang="ru-RU"/>
        </a:p>
      </dgm:t>
    </dgm:pt>
    <dgm:pt modelId="{67797CDC-EDA5-435D-B46C-73B505B562CE}" type="sibTrans" cxnId="{796B5C62-6286-41E9-93CE-95175E5172C8}">
      <dgm:prSet/>
      <dgm:spPr/>
      <dgm:t>
        <a:bodyPr/>
        <a:lstStyle/>
        <a:p>
          <a:endParaRPr lang="ru-RU"/>
        </a:p>
      </dgm:t>
    </dgm:pt>
    <dgm:pt modelId="{F08A1C81-7155-4070-AF7F-D51EDA4C5F2E}">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ru-RU" sz="4800" b="1" i="0" dirty="0" smtClean="0">
              <a:solidFill>
                <a:schemeClr val="bg2">
                  <a:lumMod val="25000"/>
                </a:schemeClr>
              </a:solidFill>
              <a:latin typeface="Times New Roman" pitchFamily="18" charset="0"/>
              <a:cs typeface="Times New Roman" pitchFamily="18" charset="0"/>
            </a:rPr>
            <a:t>5-боб</a:t>
          </a:r>
          <a:endParaRPr lang="ru-RU" sz="4800" dirty="0">
            <a:solidFill>
              <a:schemeClr val="bg2">
                <a:lumMod val="25000"/>
              </a:schemeClr>
            </a:solidFill>
          </a:endParaRPr>
        </a:p>
      </dgm:t>
    </dgm:pt>
    <dgm:pt modelId="{3D4FE55C-2987-432B-93AC-F2FE7629D169}" type="parTrans" cxnId="{5DFAF2A5-7745-4663-BB2E-D127131AF0D9}">
      <dgm:prSet/>
      <dgm:spPr/>
      <dgm:t>
        <a:bodyPr/>
        <a:lstStyle/>
        <a:p>
          <a:endParaRPr lang="ru-RU"/>
        </a:p>
      </dgm:t>
    </dgm:pt>
    <dgm:pt modelId="{FBD1A6F6-9095-4564-A93F-E6D0151D9572}" type="sibTrans" cxnId="{5DFAF2A5-7745-4663-BB2E-D127131AF0D9}">
      <dgm:prSet/>
      <dgm:spPr/>
      <dgm:t>
        <a:bodyPr/>
        <a:lstStyle/>
        <a:p>
          <a:endParaRPr lang="ru-RU"/>
        </a:p>
      </dgm:t>
    </dgm:pt>
    <dgm:pt modelId="{2CBE9607-2EB6-4751-B6A5-2FE96E1E2CF4}">
      <dgm:prSet phldrT="[Текст]">
        <dgm:style>
          <a:lnRef idx="2">
            <a:schemeClr val="accent2"/>
          </a:lnRef>
          <a:fillRef idx="1">
            <a:schemeClr val="lt1"/>
          </a:fillRef>
          <a:effectRef idx="0">
            <a:schemeClr val="accent2"/>
          </a:effectRef>
          <a:fontRef idx="minor">
            <a:schemeClr val="dk1"/>
          </a:fontRef>
        </dgm:style>
      </dgm:prSet>
      <dgm:spPr>
        <a:ln/>
      </dgm:spPr>
      <dgm:t>
        <a:bodyPr/>
        <a:lstStyle/>
        <a:p>
          <a:pPr algn="ctr"/>
          <a:r>
            <a:rPr lang="uz-Cyrl-UZ" b="1" i="1" dirty="0" smtClean="0">
              <a:latin typeface="Times New Roman" pitchFamily="18" charset="0"/>
              <a:cs typeface="Times New Roman" pitchFamily="18" charset="0"/>
            </a:rPr>
            <a:t>Умумтаълим муассасасига ўқишга қабул қилиш</a:t>
          </a:r>
          <a:endParaRPr lang="ru-RU" i="1" dirty="0"/>
        </a:p>
      </dgm:t>
    </dgm:pt>
    <dgm:pt modelId="{D6F966FA-0396-4460-8145-0363825D7517}" type="parTrans" cxnId="{58C384E4-DEAA-4E00-A7AF-7D7F167F9F32}">
      <dgm:prSet/>
      <dgm:spPr/>
      <dgm:t>
        <a:bodyPr/>
        <a:lstStyle/>
        <a:p>
          <a:endParaRPr lang="ru-RU"/>
        </a:p>
      </dgm:t>
    </dgm:pt>
    <dgm:pt modelId="{46896181-F5F5-4CBD-ADBF-B299D3195FAF}" type="sibTrans" cxnId="{58C384E4-DEAA-4E00-A7AF-7D7F167F9F32}">
      <dgm:prSet/>
      <dgm:spPr/>
      <dgm:t>
        <a:bodyPr/>
        <a:lstStyle/>
        <a:p>
          <a:endParaRPr lang="ru-RU"/>
        </a:p>
      </dgm:t>
    </dgm:pt>
    <dgm:pt modelId="{CFA40666-82B6-41A4-AF7C-EB5ED3A58EA1}">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ru-RU" sz="4800" b="1" i="0" dirty="0" smtClean="0">
              <a:solidFill>
                <a:schemeClr val="bg2">
                  <a:lumMod val="25000"/>
                </a:schemeClr>
              </a:solidFill>
              <a:latin typeface="Times New Roman" pitchFamily="18" charset="0"/>
              <a:cs typeface="Times New Roman" pitchFamily="18" charset="0"/>
            </a:rPr>
            <a:t>6-боб</a:t>
          </a:r>
          <a:endParaRPr lang="ru-RU" sz="4800" dirty="0">
            <a:solidFill>
              <a:schemeClr val="bg2">
                <a:lumMod val="25000"/>
              </a:schemeClr>
            </a:solidFill>
          </a:endParaRPr>
        </a:p>
      </dgm:t>
    </dgm:pt>
    <dgm:pt modelId="{9B15A2AA-2324-4FBB-9751-057B0F5510F2}" type="parTrans" cxnId="{914DF20C-97FD-42C4-A4B6-90131369335B}">
      <dgm:prSet/>
      <dgm:spPr/>
      <dgm:t>
        <a:bodyPr/>
        <a:lstStyle/>
        <a:p>
          <a:endParaRPr lang="ru-RU"/>
        </a:p>
      </dgm:t>
    </dgm:pt>
    <dgm:pt modelId="{A20576D5-69F1-463F-8FF5-3D9FF48C7DF3}" type="sibTrans" cxnId="{914DF20C-97FD-42C4-A4B6-90131369335B}">
      <dgm:prSet/>
      <dgm:spPr/>
      <dgm:t>
        <a:bodyPr/>
        <a:lstStyle/>
        <a:p>
          <a:endParaRPr lang="ru-RU"/>
        </a:p>
      </dgm:t>
    </dgm:pt>
    <dgm:pt modelId="{3A702692-1FCF-4867-B039-69203246170D}">
      <dgm:prSet phldrT="[Текст]">
        <dgm:style>
          <a:lnRef idx="2">
            <a:schemeClr val="accent2"/>
          </a:lnRef>
          <a:fillRef idx="1">
            <a:schemeClr val="lt1"/>
          </a:fillRef>
          <a:effectRef idx="0">
            <a:schemeClr val="accent2"/>
          </a:effectRef>
          <a:fontRef idx="minor">
            <a:schemeClr val="dk1"/>
          </a:fontRef>
        </dgm:style>
      </dgm:prSet>
      <dgm:spPr>
        <a:ln/>
      </dgm:spPr>
      <dgm:t>
        <a:bodyPr/>
        <a:lstStyle/>
        <a:p>
          <a:pPr algn="ctr"/>
          <a:r>
            <a:rPr lang="uz-Cyrl-UZ" b="1" i="1" dirty="0" smtClean="0">
              <a:latin typeface="Times New Roman" pitchFamily="18" charset="0"/>
              <a:cs typeface="Times New Roman" pitchFamily="18" charset="0"/>
            </a:rPr>
            <a:t>Ўқувчилар соғлиғини муҳофаза қилиш</a:t>
          </a:r>
          <a:endParaRPr lang="ru-RU" i="1" dirty="0"/>
        </a:p>
      </dgm:t>
    </dgm:pt>
    <dgm:pt modelId="{DD45B551-BE2E-41DF-B035-C75B3354710C}" type="parTrans" cxnId="{2BA57E49-B8F1-420C-89E8-2D29AA259DC5}">
      <dgm:prSet/>
      <dgm:spPr/>
      <dgm:t>
        <a:bodyPr/>
        <a:lstStyle/>
        <a:p>
          <a:endParaRPr lang="ru-RU"/>
        </a:p>
      </dgm:t>
    </dgm:pt>
    <dgm:pt modelId="{69987AF4-91C8-4041-82CF-D144FB9221F3}" type="sibTrans" cxnId="{2BA57E49-B8F1-420C-89E8-2D29AA259DC5}">
      <dgm:prSet/>
      <dgm:spPr/>
      <dgm:t>
        <a:bodyPr/>
        <a:lstStyle/>
        <a:p>
          <a:endParaRPr lang="ru-RU"/>
        </a:p>
      </dgm:t>
    </dgm:pt>
    <dgm:pt modelId="{CAEC10F7-9370-4399-84D9-99ABC043CDE1}" type="pres">
      <dgm:prSet presAssocID="{8D6BFE51-AC8B-4631-8161-14FB3DC9F911}" presName="Name0" presStyleCnt="0">
        <dgm:presLayoutVars>
          <dgm:dir/>
          <dgm:animLvl val="lvl"/>
          <dgm:resizeHandles val="exact"/>
        </dgm:presLayoutVars>
      </dgm:prSet>
      <dgm:spPr/>
      <dgm:t>
        <a:bodyPr/>
        <a:lstStyle/>
        <a:p>
          <a:endParaRPr lang="ru-RU"/>
        </a:p>
      </dgm:t>
    </dgm:pt>
    <dgm:pt modelId="{A8AE59E4-93BB-4F08-B5E1-AEBB64BE41F5}" type="pres">
      <dgm:prSet presAssocID="{46B0383B-57BB-423B-AECC-66BACEECBD53}" presName="linNode" presStyleCnt="0"/>
      <dgm:spPr/>
    </dgm:pt>
    <dgm:pt modelId="{9D96ABE1-94BC-4FFB-951B-09D8D6B7D858}" type="pres">
      <dgm:prSet presAssocID="{46B0383B-57BB-423B-AECC-66BACEECBD53}" presName="parentText" presStyleLbl="node1" presStyleIdx="0" presStyleCnt="3" custLinFactNeighborX="6239" custLinFactNeighborY="-84301">
        <dgm:presLayoutVars>
          <dgm:chMax val="1"/>
          <dgm:bulletEnabled val="1"/>
        </dgm:presLayoutVars>
      </dgm:prSet>
      <dgm:spPr/>
      <dgm:t>
        <a:bodyPr/>
        <a:lstStyle/>
        <a:p>
          <a:endParaRPr lang="ru-RU"/>
        </a:p>
      </dgm:t>
    </dgm:pt>
    <dgm:pt modelId="{91284649-CE2C-45B5-A321-B54313CB6076}" type="pres">
      <dgm:prSet presAssocID="{46B0383B-57BB-423B-AECC-66BACEECBD53}" presName="descendantText" presStyleLbl="alignAccFollowNode1" presStyleIdx="0" presStyleCnt="3">
        <dgm:presLayoutVars>
          <dgm:bulletEnabled val="1"/>
        </dgm:presLayoutVars>
      </dgm:prSet>
      <dgm:spPr/>
      <dgm:t>
        <a:bodyPr/>
        <a:lstStyle/>
        <a:p>
          <a:endParaRPr lang="ru-RU"/>
        </a:p>
      </dgm:t>
    </dgm:pt>
    <dgm:pt modelId="{C4E87011-B4DA-401C-BE1F-CA725535AEAD}" type="pres">
      <dgm:prSet presAssocID="{57FB24AB-F6BF-4B35-B5F3-4E38803EDF0E}" presName="sp" presStyleCnt="0"/>
      <dgm:spPr/>
    </dgm:pt>
    <dgm:pt modelId="{8F4C1517-2F2E-4295-83CC-AB18ECEA1F57}" type="pres">
      <dgm:prSet presAssocID="{F08A1C81-7155-4070-AF7F-D51EDA4C5F2E}" presName="linNode" presStyleCnt="0"/>
      <dgm:spPr/>
    </dgm:pt>
    <dgm:pt modelId="{B3F6956B-8DE4-4F70-8E3E-CE33C97DB672}" type="pres">
      <dgm:prSet presAssocID="{F08A1C81-7155-4070-AF7F-D51EDA4C5F2E}" presName="parentText" presStyleLbl="node1" presStyleIdx="1" presStyleCnt="3" custScaleY="83606" custLinFactNeighborX="6782" custLinFactNeighborY="974">
        <dgm:presLayoutVars>
          <dgm:chMax val="1"/>
          <dgm:bulletEnabled val="1"/>
        </dgm:presLayoutVars>
      </dgm:prSet>
      <dgm:spPr/>
      <dgm:t>
        <a:bodyPr/>
        <a:lstStyle/>
        <a:p>
          <a:endParaRPr lang="ru-RU"/>
        </a:p>
      </dgm:t>
    </dgm:pt>
    <dgm:pt modelId="{57D5BC61-1B80-4537-AD45-7C4ED6186E77}" type="pres">
      <dgm:prSet presAssocID="{F08A1C81-7155-4070-AF7F-D51EDA4C5F2E}" presName="descendantText" presStyleLbl="alignAccFollowNode1" presStyleIdx="1" presStyleCnt="3">
        <dgm:presLayoutVars>
          <dgm:bulletEnabled val="1"/>
        </dgm:presLayoutVars>
      </dgm:prSet>
      <dgm:spPr/>
      <dgm:t>
        <a:bodyPr/>
        <a:lstStyle/>
        <a:p>
          <a:endParaRPr lang="ru-RU"/>
        </a:p>
      </dgm:t>
    </dgm:pt>
    <dgm:pt modelId="{71371C6B-2896-4ECE-A213-ABAAF62C0487}" type="pres">
      <dgm:prSet presAssocID="{FBD1A6F6-9095-4564-A93F-E6D0151D9572}" presName="sp" presStyleCnt="0"/>
      <dgm:spPr/>
    </dgm:pt>
    <dgm:pt modelId="{76826A8C-C9F0-4710-8F11-095A3F04FE06}" type="pres">
      <dgm:prSet presAssocID="{CFA40666-82B6-41A4-AF7C-EB5ED3A58EA1}" presName="linNode" presStyleCnt="0"/>
      <dgm:spPr/>
    </dgm:pt>
    <dgm:pt modelId="{8B6E9CEE-8538-4924-AD2B-571419F09BE2}" type="pres">
      <dgm:prSet presAssocID="{CFA40666-82B6-41A4-AF7C-EB5ED3A58EA1}" presName="parentText" presStyleLbl="node1" presStyleIdx="2" presStyleCnt="3" custScaleY="100460" custLinFactNeighborX="8146" custLinFactNeighborY="40785">
        <dgm:presLayoutVars>
          <dgm:chMax val="1"/>
          <dgm:bulletEnabled val="1"/>
        </dgm:presLayoutVars>
      </dgm:prSet>
      <dgm:spPr/>
      <dgm:t>
        <a:bodyPr/>
        <a:lstStyle/>
        <a:p>
          <a:endParaRPr lang="ru-RU"/>
        </a:p>
      </dgm:t>
    </dgm:pt>
    <dgm:pt modelId="{67340107-D840-474D-8847-2FAFB19FD728}" type="pres">
      <dgm:prSet presAssocID="{CFA40666-82B6-41A4-AF7C-EB5ED3A58EA1}" presName="descendantText" presStyleLbl="alignAccFollowNode1" presStyleIdx="2" presStyleCnt="3" custLinFactNeighborX="1373" custLinFactNeighborY="-4795">
        <dgm:presLayoutVars>
          <dgm:bulletEnabled val="1"/>
        </dgm:presLayoutVars>
      </dgm:prSet>
      <dgm:spPr/>
      <dgm:t>
        <a:bodyPr/>
        <a:lstStyle/>
        <a:p>
          <a:endParaRPr lang="ru-RU"/>
        </a:p>
      </dgm:t>
    </dgm:pt>
  </dgm:ptLst>
  <dgm:cxnLst>
    <dgm:cxn modelId="{8B9E1E1E-2394-4F6E-8558-3F5E8FD9D1E7}" type="presOf" srcId="{3A702692-1FCF-4867-B039-69203246170D}" destId="{67340107-D840-474D-8847-2FAFB19FD728}" srcOrd="0" destOrd="0" presId="urn:microsoft.com/office/officeart/2005/8/layout/vList5"/>
    <dgm:cxn modelId="{2BA57E49-B8F1-420C-89E8-2D29AA259DC5}" srcId="{CFA40666-82B6-41A4-AF7C-EB5ED3A58EA1}" destId="{3A702692-1FCF-4867-B039-69203246170D}" srcOrd="0" destOrd="0" parTransId="{DD45B551-BE2E-41DF-B035-C75B3354710C}" sibTransId="{69987AF4-91C8-4041-82CF-D144FB9221F3}"/>
    <dgm:cxn modelId="{914DF20C-97FD-42C4-A4B6-90131369335B}" srcId="{8D6BFE51-AC8B-4631-8161-14FB3DC9F911}" destId="{CFA40666-82B6-41A4-AF7C-EB5ED3A58EA1}" srcOrd="2" destOrd="0" parTransId="{9B15A2AA-2324-4FBB-9751-057B0F5510F2}" sibTransId="{A20576D5-69F1-463F-8FF5-3D9FF48C7DF3}"/>
    <dgm:cxn modelId="{177D7A42-613E-4D1B-969C-5EBDFCFD1F8E}" type="presOf" srcId="{F08A1C81-7155-4070-AF7F-D51EDA4C5F2E}" destId="{B3F6956B-8DE4-4F70-8E3E-CE33C97DB672}" srcOrd="0" destOrd="0" presId="urn:microsoft.com/office/officeart/2005/8/layout/vList5"/>
    <dgm:cxn modelId="{7F4A22C3-8648-41D1-98F2-3FDF0BA9B7A7}" type="presOf" srcId="{CFA40666-82B6-41A4-AF7C-EB5ED3A58EA1}" destId="{8B6E9CEE-8538-4924-AD2B-571419F09BE2}" srcOrd="0" destOrd="0" presId="urn:microsoft.com/office/officeart/2005/8/layout/vList5"/>
    <dgm:cxn modelId="{6EC2D1EF-FA5B-438A-A904-6D3158A37D38}" type="presOf" srcId="{2CBE9607-2EB6-4751-B6A5-2FE96E1E2CF4}" destId="{57D5BC61-1B80-4537-AD45-7C4ED6186E77}" srcOrd="0" destOrd="0" presId="urn:microsoft.com/office/officeart/2005/8/layout/vList5"/>
    <dgm:cxn modelId="{796B5C62-6286-41E9-93CE-95175E5172C8}" srcId="{46B0383B-57BB-423B-AECC-66BACEECBD53}" destId="{B9FDFECF-3478-4B8A-A175-EBF2210331E8}" srcOrd="0" destOrd="0" parTransId="{4D6744CB-5BB4-49EF-816B-2F69B6BFCDFC}" sibTransId="{67797CDC-EDA5-435D-B46C-73B505B562CE}"/>
    <dgm:cxn modelId="{5DFAF2A5-7745-4663-BB2E-D127131AF0D9}" srcId="{8D6BFE51-AC8B-4631-8161-14FB3DC9F911}" destId="{F08A1C81-7155-4070-AF7F-D51EDA4C5F2E}" srcOrd="1" destOrd="0" parTransId="{3D4FE55C-2987-432B-93AC-F2FE7629D169}" sibTransId="{FBD1A6F6-9095-4564-A93F-E6D0151D9572}"/>
    <dgm:cxn modelId="{ABB91232-FCC7-4998-9821-C8E632A93D0A}" type="presOf" srcId="{46B0383B-57BB-423B-AECC-66BACEECBD53}" destId="{9D96ABE1-94BC-4FFB-951B-09D8D6B7D858}" srcOrd="0" destOrd="0" presId="urn:microsoft.com/office/officeart/2005/8/layout/vList5"/>
    <dgm:cxn modelId="{87F34294-A143-4D91-9FA5-3E7D8F97D784}" type="presOf" srcId="{B9FDFECF-3478-4B8A-A175-EBF2210331E8}" destId="{91284649-CE2C-45B5-A321-B54313CB6076}" srcOrd="0" destOrd="0" presId="urn:microsoft.com/office/officeart/2005/8/layout/vList5"/>
    <dgm:cxn modelId="{E8D95B30-374C-479E-86FA-472A85BB61F4}" type="presOf" srcId="{8D6BFE51-AC8B-4631-8161-14FB3DC9F911}" destId="{CAEC10F7-9370-4399-84D9-99ABC043CDE1}" srcOrd="0" destOrd="0" presId="urn:microsoft.com/office/officeart/2005/8/layout/vList5"/>
    <dgm:cxn modelId="{452BDD02-0758-4052-9FB6-78416E69EDFF}" srcId="{8D6BFE51-AC8B-4631-8161-14FB3DC9F911}" destId="{46B0383B-57BB-423B-AECC-66BACEECBD53}" srcOrd="0" destOrd="0" parTransId="{586DADE2-9846-4717-935D-C196DE46B466}" sibTransId="{57FB24AB-F6BF-4B35-B5F3-4E38803EDF0E}"/>
    <dgm:cxn modelId="{58C384E4-DEAA-4E00-A7AF-7D7F167F9F32}" srcId="{F08A1C81-7155-4070-AF7F-D51EDA4C5F2E}" destId="{2CBE9607-2EB6-4751-B6A5-2FE96E1E2CF4}" srcOrd="0" destOrd="0" parTransId="{D6F966FA-0396-4460-8145-0363825D7517}" sibTransId="{46896181-F5F5-4CBD-ADBF-B299D3195FAF}"/>
    <dgm:cxn modelId="{50AA7900-1AA0-4B1D-89F5-9553A4ACDE4A}" type="presParOf" srcId="{CAEC10F7-9370-4399-84D9-99ABC043CDE1}" destId="{A8AE59E4-93BB-4F08-B5E1-AEBB64BE41F5}" srcOrd="0" destOrd="0" presId="urn:microsoft.com/office/officeart/2005/8/layout/vList5"/>
    <dgm:cxn modelId="{948B6879-BFBF-41D1-AB86-72150595E88B}" type="presParOf" srcId="{A8AE59E4-93BB-4F08-B5E1-AEBB64BE41F5}" destId="{9D96ABE1-94BC-4FFB-951B-09D8D6B7D858}" srcOrd="0" destOrd="0" presId="urn:microsoft.com/office/officeart/2005/8/layout/vList5"/>
    <dgm:cxn modelId="{239A90F8-8372-4780-90FB-172994F5459D}" type="presParOf" srcId="{A8AE59E4-93BB-4F08-B5E1-AEBB64BE41F5}" destId="{91284649-CE2C-45B5-A321-B54313CB6076}" srcOrd="1" destOrd="0" presId="urn:microsoft.com/office/officeart/2005/8/layout/vList5"/>
    <dgm:cxn modelId="{E63B4426-D927-4D78-9FD4-AFE448EA05EA}" type="presParOf" srcId="{CAEC10F7-9370-4399-84D9-99ABC043CDE1}" destId="{C4E87011-B4DA-401C-BE1F-CA725535AEAD}" srcOrd="1" destOrd="0" presId="urn:microsoft.com/office/officeart/2005/8/layout/vList5"/>
    <dgm:cxn modelId="{80DC5F07-322F-4068-A5CF-41C770103A14}" type="presParOf" srcId="{CAEC10F7-9370-4399-84D9-99ABC043CDE1}" destId="{8F4C1517-2F2E-4295-83CC-AB18ECEA1F57}" srcOrd="2" destOrd="0" presId="urn:microsoft.com/office/officeart/2005/8/layout/vList5"/>
    <dgm:cxn modelId="{32B1415A-584E-482E-92E6-0FD21BCB12B8}" type="presParOf" srcId="{8F4C1517-2F2E-4295-83CC-AB18ECEA1F57}" destId="{B3F6956B-8DE4-4F70-8E3E-CE33C97DB672}" srcOrd="0" destOrd="0" presId="urn:microsoft.com/office/officeart/2005/8/layout/vList5"/>
    <dgm:cxn modelId="{C82387B6-E1DD-4188-B1AA-B1704F789F4A}" type="presParOf" srcId="{8F4C1517-2F2E-4295-83CC-AB18ECEA1F57}" destId="{57D5BC61-1B80-4537-AD45-7C4ED6186E77}" srcOrd="1" destOrd="0" presId="urn:microsoft.com/office/officeart/2005/8/layout/vList5"/>
    <dgm:cxn modelId="{4313A021-9224-42E5-9CFB-3678E49BE9CB}" type="presParOf" srcId="{CAEC10F7-9370-4399-84D9-99ABC043CDE1}" destId="{71371C6B-2896-4ECE-A213-ABAAF62C0487}" srcOrd="3" destOrd="0" presId="urn:microsoft.com/office/officeart/2005/8/layout/vList5"/>
    <dgm:cxn modelId="{72144A50-B5BA-422E-A885-BF824AB759DD}" type="presParOf" srcId="{CAEC10F7-9370-4399-84D9-99ABC043CDE1}" destId="{76826A8C-C9F0-4710-8F11-095A3F04FE06}" srcOrd="4" destOrd="0" presId="urn:microsoft.com/office/officeart/2005/8/layout/vList5"/>
    <dgm:cxn modelId="{39C689B5-1F51-4D34-8F90-1B7A58CD10A0}" type="presParOf" srcId="{76826A8C-C9F0-4710-8F11-095A3F04FE06}" destId="{8B6E9CEE-8538-4924-AD2B-571419F09BE2}" srcOrd="0" destOrd="0" presId="urn:microsoft.com/office/officeart/2005/8/layout/vList5"/>
    <dgm:cxn modelId="{80F5BDB3-33A3-418F-82CC-92869ED4A7BE}" type="presParOf" srcId="{76826A8C-C9F0-4710-8F11-095A3F04FE06}" destId="{67340107-D840-474D-8847-2FAFB19FD72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D6BFE51-AC8B-4631-8161-14FB3DC9F91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46B0383B-57BB-423B-AECC-66BACEECBD53}">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ru-RU" sz="4800" b="1" i="0" dirty="0" smtClean="0">
              <a:solidFill>
                <a:schemeClr val="bg2">
                  <a:lumMod val="25000"/>
                </a:schemeClr>
              </a:solidFill>
              <a:latin typeface="Times New Roman" pitchFamily="18" charset="0"/>
              <a:cs typeface="Times New Roman" pitchFamily="18" charset="0"/>
            </a:rPr>
            <a:t>7-боб</a:t>
          </a:r>
          <a:endParaRPr lang="ru-RU" sz="4800" b="1" i="0" dirty="0">
            <a:solidFill>
              <a:schemeClr val="bg2">
                <a:lumMod val="25000"/>
              </a:schemeClr>
            </a:solidFill>
            <a:latin typeface="Times New Roman" pitchFamily="18" charset="0"/>
            <a:cs typeface="Times New Roman" pitchFamily="18" charset="0"/>
          </a:endParaRPr>
        </a:p>
      </dgm:t>
    </dgm:pt>
    <dgm:pt modelId="{586DADE2-9846-4717-935D-C196DE46B466}" type="parTrans" cxnId="{452BDD02-0758-4052-9FB6-78416E69EDFF}">
      <dgm:prSet/>
      <dgm:spPr/>
      <dgm:t>
        <a:bodyPr/>
        <a:lstStyle/>
        <a:p>
          <a:endParaRPr lang="ru-RU"/>
        </a:p>
      </dgm:t>
    </dgm:pt>
    <dgm:pt modelId="{57FB24AB-F6BF-4B35-B5F3-4E38803EDF0E}" type="sibTrans" cxnId="{452BDD02-0758-4052-9FB6-78416E69EDFF}">
      <dgm:prSet/>
      <dgm:spPr/>
      <dgm:t>
        <a:bodyPr/>
        <a:lstStyle/>
        <a:p>
          <a:endParaRPr lang="ru-RU"/>
        </a:p>
      </dgm:t>
    </dgm:pt>
    <dgm:pt modelId="{B9FDFECF-3478-4B8A-A175-EBF2210331E8}">
      <dgm:prSet phldrT="[Текст]">
        <dgm:style>
          <a:lnRef idx="2">
            <a:schemeClr val="accent2"/>
          </a:lnRef>
          <a:fillRef idx="1">
            <a:schemeClr val="lt1"/>
          </a:fillRef>
          <a:effectRef idx="0">
            <a:schemeClr val="accent2"/>
          </a:effectRef>
          <a:fontRef idx="minor">
            <a:schemeClr val="dk1"/>
          </a:fontRef>
        </dgm:style>
      </dgm:prSet>
      <dgm:spPr>
        <a:ln/>
      </dgm:spPr>
      <dgm:t>
        <a:bodyPr/>
        <a:lstStyle/>
        <a:p>
          <a:pPr algn="ctr"/>
          <a:r>
            <a:rPr lang="uz-Cyrl-UZ" b="1" i="1" dirty="0" smtClean="0">
              <a:latin typeface="Times New Roman" pitchFamily="18" charset="0"/>
              <a:cs typeface="Times New Roman" pitchFamily="18" charset="0"/>
            </a:rPr>
            <a:t>Педагог кадрларни тайёрлаш, қайта тайёрлаш ва уларнинг малакасини ошириш</a:t>
          </a:r>
          <a:endParaRPr lang="ru-RU" i="1" dirty="0"/>
        </a:p>
      </dgm:t>
    </dgm:pt>
    <dgm:pt modelId="{4D6744CB-5BB4-49EF-816B-2F69B6BFCDFC}" type="parTrans" cxnId="{796B5C62-6286-41E9-93CE-95175E5172C8}">
      <dgm:prSet/>
      <dgm:spPr/>
      <dgm:t>
        <a:bodyPr/>
        <a:lstStyle/>
        <a:p>
          <a:endParaRPr lang="ru-RU"/>
        </a:p>
      </dgm:t>
    </dgm:pt>
    <dgm:pt modelId="{67797CDC-EDA5-435D-B46C-73B505B562CE}" type="sibTrans" cxnId="{796B5C62-6286-41E9-93CE-95175E5172C8}">
      <dgm:prSet/>
      <dgm:spPr/>
      <dgm:t>
        <a:bodyPr/>
        <a:lstStyle/>
        <a:p>
          <a:endParaRPr lang="ru-RU"/>
        </a:p>
      </dgm:t>
    </dgm:pt>
    <dgm:pt modelId="{F08A1C81-7155-4070-AF7F-D51EDA4C5F2E}">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ru-RU" sz="4800" b="1" i="0" dirty="0" smtClean="0">
              <a:solidFill>
                <a:schemeClr val="bg2">
                  <a:lumMod val="25000"/>
                </a:schemeClr>
              </a:solidFill>
              <a:latin typeface="Times New Roman" pitchFamily="18" charset="0"/>
              <a:cs typeface="Times New Roman" pitchFamily="18" charset="0"/>
            </a:rPr>
            <a:t>8-боб</a:t>
          </a:r>
          <a:endParaRPr lang="ru-RU" sz="4800" dirty="0">
            <a:solidFill>
              <a:schemeClr val="bg2">
                <a:lumMod val="25000"/>
              </a:schemeClr>
            </a:solidFill>
          </a:endParaRPr>
        </a:p>
      </dgm:t>
    </dgm:pt>
    <dgm:pt modelId="{3D4FE55C-2987-432B-93AC-F2FE7629D169}" type="parTrans" cxnId="{5DFAF2A5-7745-4663-BB2E-D127131AF0D9}">
      <dgm:prSet/>
      <dgm:spPr/>
      <dgm:t>
        <a:bodyPr/>
        <a:lstStyle/>
        <a:p>
          <a:endParaRPr lang="ru-RU"/>
        </a:p>
      </dgm:t>
    </dgm:pt>
    <dgm:pt modelId="{FBD1A6F6-9095-4564-A93F-E6D0151D9572}" type="sibTrans" cxnId="{5DFAF2A5-7745-4663-BB2E-D127131AF0D9}">
      <dgm:prSet/>
      <dgm:spPr/>
      <dgm:t>
        <a:bodyPr/>
        <a:lstStyle/>
        <a:p>
          <a:endParaRPr lang="ru-RU"/>
        </a:p>
      </dgm:t>
    </dgm:pt>
    <dgm:pt modelId="{2CBE9607-2EB6-4751-B6A5-2FE96E1E2CF4}">
      <dgm:prSet phldrT="[Текст]" custT="1">
        <dgm:style>
          <a:lnRef idx="2">
            <a:schemeClr val="accent2"/>
          </a:lnRef>
          <a:fillRef idx="1">
            <a:schemeClr val="lt1"/>
          </a:fillRef>
          <a:effectRef idx="0">
            <a:schemeClr val="accent2"/>
          </a:effectRef>
          <a:fontRef idx="minor">
            <a:schemeClr val="dk1"/>
          </a:fontRef>
        </dgm:style>
      </dgm:prSet>
      <dgm:spPr>
        <a:ln/>
      </dgm:spPr>
      <dgm:t>
        <a:bodyPr/>
        <a:lstStyle/>
        <a:p>
          <a:pPr algn="ctr"/>
          <a:r>
            <a:rPr lang="uz-Cyrl-UZ" sz="3200" b="1" i="1" dirty="0" smtClean="0">
              <a:latin typeface="Times New Roman" pitchFamily="18" charset="0"/>
              <a:cs typeface="Times New Roman" pitchFamily="18" charset="0"/>
            </a:rPr>
            <a:t>Умумий ўрта таълимни бошқариш</a:t>
          </a:r>
          <a:endParaRPr lang="ru-RU" sz="3200" i="1" dirty="0"/>
        </a:p>
      </dgm:t>
    </dgm:pt>
    <dgm:pt modelId="{D6F966FA-0396-4460-8145-0363825D7517}" type="parTrans" cxnId="{58C384E4-DEAA-4E00-A7AF-7D7F167F9F32}">
      <dgm:prSet/>
      <dgm:spPr/>
      <dgm:t>
        <a:bodyPr/>
        <a:lstStyle/>
        <a:p>
          <a:endParaRPr lang="ru-RU"/>
        </a:p>
      </dgm:t>
    </dgm:pt>
    <dgm:pt modelId="{46896181-F5F5-4CBD-ADBF-B299D3195FAF}" type="sibTrans" cxnId="{58C384E4-DEAA-4E00-A7AF-7D7F167F9F32}">
      <dgm:prSet/>
      <dgm:spPr/>
      <dgm:t>
        <a:bodyPr/>
        <a:lstStyle/>
        <a:p>
          <a:endParaRPr lang="ru-RU"/>
        </a:p>
      </dgm:t>
    </dgm:pt>
    <dgm:pt modelId="{CFA40666-82B6-41A4-AF7C-EB5ED3A58EA1}">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ru-RU" sz="4800" b="1" i="0" dirty="0" smtClean="0">
              <a:solidFill>
                <a:schemeClr val="bg2">
                  <a:lumMod val="25000"/>
                </a:schemeClr>
              </a:solidFill>
              <a:latin typeface="Times New Roman" pitchFamily="18" charset="0"/>
              <a:cs typeface="Times New Roman" pitchFamily="18" charset="0"/>
            </a:rPr>
            <a:t>9-боб</a:t>
          </a:r>
          <a:endParaRPr lang="ru-RU" sz="4800" dirty="0">
            <a:solidFill>
              <a:schemeClr val="bg2">
                <a:lumMod val="25000"/>
              </a:schemeClr>
            </a:solidFill>
          </a:endParaRPr>
        </a:p>
      </dgm:t>
    </dgm:pt>
    <dgm:pt modelId="{9B15A2AA-2324-4FBB-9751-057B0F5510F2}" type="parTrans" cxnId="{914DF20C-97FD-42C4-A4B6-90131369335B}">
      <dgm:prSet/>
      <dgm:spPr/>
      <dgm:t>
        <a:bodyPr/>
        <a:lstStyle/>
        <a:p>
          <a:endParaRPr lang="ru-RU"/>
        </a:p>
      </dgm:t>
    </dgm:pt>
    <dgm:pt modelId="{A20576D5-69F1-463F-8FF5-3D9FF48C7DF3}" type="sibTrans" cxnId="{914DF20C-97FD-42C4-A4B6-90131369335B}">
      <dgm:prSet/>
      <dgm:spPr/>
      <dgm:t>
        <a:bodyPr/>
        <a:lstStyle/>
        <a:p>
          <a:endParaRPr lang="ru-RU"/>
        </a:p>
      </dgm:t>
    </dgm:pt>
    <dgm:pt modelId="{3A702692-1FCF-4867-B039-69203246170D}">
      <dgm:prSet phldrT="[Текст]" custT="1">
        <dgm:style>
          <a:lnRef idx="2">
            <a:schemeClr val="accent2"/>
          </a:lnRef>
          <a:fillRef idx="1">
            <a:schemeClr val="lt1"/>
          </a:fillRef>
          <a:effectRef idx="0">
            <a:schemeClr val="accent2"/>
          </a:effectRef>
          <a:fontRef idx="minor">
            <a:schemeClr val="dk1"/>
          </a:fontRef>
        </dgm:style>
      </dgm:prSet>
      <dgm:spPr>
        <a:ln/>
      </dgm:spPr>
      <dgm:t>
        <a:bodyPr/>
        <a:lstStyle/>
        <a:p>
          <a:pPr algn="ctr"/>
          <a:r>
            <a:rPr lang="uz-Cyrl-UZ" sz="2800" b="1" i="1" dirty="0" smtClean="0">
              <a:latin typeface="Times New Roman" pitchFamily="18" charset="0"/>
              <a:cs typeface="Times New Roman" pitchFamily="18" charset="0"/>
            </a:rPr>
            <a:t>Молиялаштириш ва моддий техник таъминоти</a:t>
          </a:r>
          <a:endParaRPr lang="ru-RU" sz="2800" i="1" dirty="0"/>
        </a:p>
      </dgm:t>
    </dgm:pt>
    <dgm:pt modelId="{DD45B551-BE2E-41DF-B035-C75B3354710C}" type="parTrans" cxnId="{2BA57E49-B8F1-420C-89E8-2D29AA259DC5}">
      <dgm:prSet/>
      <dgm:spPr/>
      <dgm:t>
        <a:bodyPr/>
        <a:lstStyle/>
        <a:p>
          <a:endParaRPr lang="ru-RU"/>
        </a:p>
      </dgm:t>
    </dgm:pt>
    <dgm:pt modelId="{69987AF4-91C8-4041-82CF-D144FB9221F3}" type="sibTrans" cxnId="{2BA57E49-B8F1-420C-89E8-2D29AA259DC5}">
      <dgm:prSet/>
      <dgm:spPr/>
      <dgm:t>
        <a:bodyPr/>
        <a:lstStyle/>
        <a:p>
          <a:endParaRPr lang="ru-RU"/>
        </a:p>
      </dgm:t>
    </dgm:pt>
    <dgm:pt modelId="{CAEC10F7-9370-4399-84D9-99ABC043CDE1}" type="pres">
      <dgm:prSet presAssocID="{8D6BFE51-AC8B-4631-8161-14FB3DC9F911}" presName="Name0" presStyleCnt="0">
        <dgm:presLayoutVars>
          <dgm:dir/>
          <dgm:animLvl val="lvl"/>
          <dgm:resizeHandles val="exact"/>
        </dgm:presLayoutVars>
      </dgm:prSet>
      <dgm:spPr/>
      <dgm:t>
        <a:bodyPr/>
        <a:lstStyle/>
        <a:p>
          <a:endParaRPr lang="ru-RU"/>
        </a:p>
      </dgm:t>
    </dgm:pt>
    <dgm:pt modelId="{A8AE59E4-93BB-4F08-B5E1-AEBB64BE41F5}" type="pres">
      <dgm:prSet presAssocID="{46B0383B-57BB-423B-AECC-66BACEECBD53}" presName="linNode" presStyleCnt="0"/>
      <dgm:spPr/>
    </dgm:pt>
    <dgm:pt modelId="{9D96ABE1-94BC-4FFB-951B-09D8D6B7D858}" type="pres">
      <dgm:prSet presAssocID="{46B0383B-57BB-423B-AECC-66BACEECBD53}" presName="parentText" presStyleLbl="node1" presStyleIdx="0" presStyleCnt="3" custLinFactNeighborX="6239" custLinFactNeighborY="-84301">
        <dgm:presLayoutVars>
          <dgm:chMax val="1"/>
          <dgm:bulletEnabled val="1"/>
        </dgm:presLayoutVars>
      </dgm:prSet>
      <dgm:spPr/>
      <dgm:t>
        <a:bodyPr/>
        <a:lstStyle/>
        <a:p>
          <a:endParaRPr lang="ru-RU"/>
        </a:p>
      </dgm:t>
    </dgm:pt>
    <dgm:pt modelId="{91284649-CE2C-45B5-A321-B54313CB6076}" type="pres">
      <dgm:prSet presAssocID="{46B0383B-57BB-423B-AECC-66BACEECBD53}" presName="descendantText" presStyleLbl="alignAccFollowNode1" presStyleIdx="0" presStyleCnt="3">
        <dgm:presLayoutVars>
          <dgm:bulletEnabled val="1"/>
        </dgm:presLayoutVars>
      </dgm:prSet>
      <dgm:spPr/>
      <dgm:t>
        <a:bodyPr/>
        <a:lstStyle/>
        <a:p>
          <a:endParaRPr lang="ru-RU"/>
        </a:p>
      </dgm:t>
    </dgm:pt>
    <dgm:pt modelId="{C4E87011-B4DA-401C-BE1F-CA725535AEAD}" type="pres">
      <dgm:prSet presAssocID="{57FB24AB-F6BF-4B35-B5F3-4E38803EDF0E}" presName="sp" presStyleCnt="0"/>
      <dgm:spPr/>
    </dgm:pt>
    <dgm:pt modelId="{8F4C1517-2F2E-4295-83CC-AB18ECEA1F57}" type="pres">
      <dgm:prSet presAssocID="{F08A1C81-7155-4070-AF7F-D51EDA4C5F2E}" presName="linNode" presStyleCnt="0"/>
      <dgm:spPr/>
    </dgm:pt>
    <dgm:pt modelId="{B3F6956B-8DE4-4F70-8E3E-CE33C97DB672}" type="pres">
      <dgm:prSet presAssocID="{F08A1C81-7155-4070-AF7F-D51EDA4C5F2E}" presName="parentText" presStyleLbl="node1" presStyleIdx="1" presStyleCnt="3" custScaleY="83606" custLinFactNeighborX="6782" custLinFactNeighborY="974">
        <dgm:presLayoutVars>
          <dgm:chMax val="1"/>
          <dgm:bulletEnabled val="1"/>
        </dgm:presLayoutVars>
      </dgm:prSet>
      <dgm:spPr/>
      <dgm:t>
        <a:bodyPr/>
        <a:lstStyle/>
        <a:p>
          <a:endParaRPr lang="ru-RU"/>
        </a:p>
      </dgm:t>
    </dgm:pt>
    <dgm:pt modelId="{57D5BC61-1B80-4537-AD45-7C4ED6186E77}" type="pres">
      <dgm:prSet presAssocID="{F08A1C81-7155-4070-AF7F-D51EDA4C5F2E}" presName="descendantText" presStyleLbl="alignAccFollowNode1" presStyleIdx="1" presStyleCnt="3">
        <dgm:presLayoutVars>
          <dgm:bulletEnabled val="1"/>
        </dgm:presLayoutVars>
      </dgm:prSet>
      <dgm:spPr/>
      <dgm:t>
        <a:bodyPr/>
        <a:lstStyle/>
        <a:p>
          <a:endParaRPr lang="ru-RU"/>
        </a:p>
      </dgm:t>
    </dgm:pt>
    <dgm:pt modelId="{71371C6B-2896-4ECE-A213-ABAAF62C0487}" type="pres">
      <dgm:prSet presAssocID="{FBD1A6F6-9095-4564-A93F-E6D0151D9572}" presName="sp" presStyleCnt="0"/>
      <dgm:spPr/>
    </dgm:pt>
    <dgm:pt modelId="{76826A8C-C9F0-4710-8F11-095A3F04FE06}" type="pres">
      <dgm:prSet presAssocID="{CFA40666-82B6-41A4-AF7C-EB5ED3A58EA1}" presName="linNode" presStyleCnt="0"/>
      <dgm:spPr/>
    </dgm:pt>
    <dgm:pt modelId="{8B6E9CEE-8538-4924-AD2B-571419F09BE2}" type="pres">
      <dgm:prSet presAssocID="{CFA40666-82B6-41A4-AF7C-EB5ED3A58EA1}" presName="parentText" presStyleLbl="node1" presStyleIdx="2" presStyleCnt="3" custScaleY="100460" custLinFactNeighborX="8146" custLinFactNeighborY="40785">
        <dgm:presLayoutVars>
          <dgm:chMax val="1"/>
          <dgm:bulletEnabled val="1"/>
        </dgm:presLayoutVars>
      </dgm:prSet>
      <dgm:spPr/>
      <dgm:t>
        <a:bodyPr/>
        <a:lstStyle/>
        <a:p>
          <a:endParaRPr lang="ru-RU"/>
        </a:p>
      </dgm:t>
    </dgm:pt>
    <dgm:pt modelId="{67340107-D840-474D-8847-2FAFB19FD728}" type="pres">
      <dgm:prSet presAssocID="{CFA40666-82B6-41A4-AF7C-EB5ED3A58EA1}" presName="descendantText" presStyleLbl="alignAccFollowNode1" presStyleIdx="2" presStyleCnt="3" custLinFactNeighborX="1373" custLinFactNeighborY="-4795">
        <dgm:presLayoutVars>
          <dgm:bulletEnabled val="1"/>
        </dgm:presLayoutVars>
      </dgm:prSet>
      <dgm:spPr/>
      <dgm:t>
        <a:bodyPr/>
        <a:lstStyle/>
        <a:p>
          <a:endParaRPr lang="ru-RU"/>
        </a:p>
      </dgm:t>
    </dgm:pt>
  </dgm:ptLst>
  <dgm:cxnLst>
    <dgm:cxn modelId="{555329DA-C9DC-4AE1-9C1A-A4B31B5D5C41}" type="presOf" srcId="{8D6BFE51-AC8B-4631-8161-14FB3DC9F911}" destId="{CAEC10F7-9370-4399-84D9-99ABC043CDE1}" srcOrd="0" destOrd="0" presId="urn:microsoft.com/office/officeart/2005/8/layout/vList5"/>
    <dgm:cxn modelId="{2BA57E49-B8F1-420C-89E8-2D29AA259DC5}" srcId="{CFA40666-82B6-41A4-AF7C-EB5ED3A58EA1}" destId="{3A702692-1FCF-4867-B039-69203246170D}" srcOrd="0" destOrd="0" parTransId="{DD45B551-BE2E-41DF-B035-C75B3354710C}" sibTransId="{69987AF4-91C8-4041-82CF-D144FB9221F3}"/>
    <dgm:cxn modelId="{914DF20C-97FD-42C4-A4B6-90131369335B}" srcId="{8D6BFE51-AC8B-4631-8161-14FB3DC9F911}" destId="{CFA40666-82B6-41A4-AF7C-EB5ED3A58EA1}" srcOrd="2" destOrd="0" parTransId="{9B15A2AA-2324-4FBB-9751-057B0F5510F2}" sibTransId="{A20576D5-69F1-463F-8FF5-3D9FF48C7DF3}"/>
    <dgm:cxn modelId="{07AFBAAB-454E-4683-813B-D834C5221812}" type="presOf" srcId="{3A702692-1FCF-4867-B039-69203246170D}" destId="{67340107-D840-474D-8847-2FAFB19FD728}" srcOrd="0" destOrd="0" presId="urn:microsoft.com/office/officeart/2005/8/layout/vList5"/>
    <dgm:cxn modelId="{796B5C62-6286-41E9-93CE-95175E5172C8}" srcId="{46B0383B-57BB-423B-AECC-66BACEECBD53}" destId="{B9FDFECF-3478-4B8A-A175-EBF2210331E8}" srcOrd="0" destOrd="0" parTransId="{4D6744CB-5BB4-49EF-816B-2F69B6BFCDFC}" sibTransId="{67797CDC-EDA5-435D-B46C-73B505B562CE}"/>
    <dgm:cxn modelId="{4B604218-6956-4FB1-89B1-EFA5739EF5F8}" type="presOf" srcId="{46B0383B-57BB-423B-AECC-66BACEECBD53}" destId="{9D96ABE1-94BC-4FFB-951B-09D8D6B7D858}" srcOrd="0" destOrd="0" presId="urn:microsoft.com/office/officeart/2005/8/layout/vList5"/>
    <dgm:cxn modelId="{5DFAF2A5-7745-4663-BB2E-D127131AF0D9}" srcId="{8D6BFE51-AC8B-4631-8161-14FB3DC9F911}" destId="{F08A1C81-7155-4070-AF7F-D51EDA4C5F2E}" srcOrd="1" destOrd="0" parTransId="{3D4FE55C-2987-432B-93AC-F2FE7629D169}" sibTransId="{FBD1A6F6-9095-4564-A93F-E6D0151D9572}"/>
    <dgm:cxn modelId="{74F7609E-F072-410F-9DE2-2ED72486FEC5}" type="presOf" srcId="{F08A1C81-7155-4070-AF7F-D51EDA4C5F2E}" destId="{B3F6956B-8DE4-4F70-8E3E-CE33C97DB672}" srcOrd="0" destOrd="0" presId="urn:microsoft.com/office/officeart/2005/8/layout/vList5"/>
    <dgm:cxn modelId="{0CA5A30C-B6AC-450F-BF2F-5FCF5F13D6C4}" type="presOf" srcId="{B9FDFECF-3478-4B8A-A175-EBF2210331E8}" destId="{91284649-CE2C-45B5-A321-B54313CB6076}" srcOrd="0" destOrd="0" presId="urn:microsoft.com/office/officeart/2005/8/layout/vList5"/>
    <dgm:cxn modelId="{782BD1A7-03A6-4C87-9039-93B65E2BF843}" type="presOf" srcId="{2CBE9607-2EB6-4751-B6A5-2FE96E1E2CF4}" destId="{57D5BC61-1B80-4537-AD45-7C4ED6186E77}" srcOrd="0" destOrd="0" presId="urn:microsoft.com/office/officeart/2005/8/layout/vList5"/>
    <dgm:cxn modelId="{1FCBE466-6894-4555-BF72-36534750752F}" type="presOf" srcId="{CFA40666-82B6-41A4-AF7C-EB5ED3A58EA1}" destId="{8B6E9CEE-8538-4924-AD2B-571419F09BE2}" srcOrd="0" destOrd="0" presId="urn:microsoft.com/office/officeart/2005/8/layout/vList5"/>
    <dgm:cxn modelId="{452BDD02-0758-4052-9FB6-78416E69EDFF}" srcId="{8D6BFE51-AC8B-4631-8161-14FB3DC9F911}" destId="{46B0383B-57BB-423B-AECC-66BACEECBD53}" srcOrd="0" destOrd="0" parTransId="{586DADE2-9846-4717-935D-C196DE46B466}" sibTransId="{57FB24AB-F6BF-4B35-B5F3-4E38803EDF0E}"/>
    <dgm:cxn modelId="{58C384E4-DEAA-4E00-A7AF-7D7F167F9F32}" srcId="{F08A1C81-7155-4070-AF7F-D51EDA4C5F2E}" destId="{2CBE9607-2EB6-4751-B6A5-2FE96E1E2CF4}" srcOrd="0" destOrd="0" parTransId="{D6F966FA-0396-4460-8145-0363825D7517}" sibTransId="{46896181-F5F5-4CBD-ADBF-B299D3195FAF}"/>
    <dgm:cxn modelId="{94DFF00D-BD2D-4FE3-AA4F-F97B173183D2}" type="presParOf" srcId="{CAEC10F7-9370-4399-84D9-99ABC043CDE1}" destId="{A8AE59E4-93BB-4F08-B5E1-AEBB64BE41F5}" srcOrd="0" destOrd="0" presId="urn:microsoft.com/office/officeart/2005/8/layout/vList5"/>
    <dgm:cxn modelId="{5C0C5912-47E4-4CD7-BB8D-8526EACE69F9}" type="presParOf" srcId="{A8AE59E4-93BB-4F08-B5E1-AEBB64BE41F5}" destId="{9D96ABE1-94BC-4FFB-951B-09D8D6B7D858}" srcOrd="0" destOrd="0" presId="urn:microsoft.com/office/officeart/2005/8/layout/vList5"/>
    <dgm:cxn modelId="{7D3B8F97-159A-4F7E-B33C-C5668E56B889}" type="presParOf" srcId="{A8AE59E4-93BB-4F08-B5E1-AEBB64BE41F5}" destId="{91284649-CE2C-45B5-A321-B54313CB6076}" srcOrd="1" destOrd="0" presId="urn:microsoft.com/office/officeart/2005/8/layout/vList5"/>
    <dgm:cxn modelId="{71F73D0F-9ADD-4FBB-AA00-9D4ED0AB954A}" type="presParOf" srcId="{CAEC10F7-9370-4399-84D9-99ABC043CDE1}" destId="{C4E87011-B4DA-401C-BE1F-CA725535AEAD}" srcOrd="1" destOrd="0" presId="urn:microsoft.com/office/officeart/2005/8/layout/vList5"/>
    <dgm:cxn modelId="{345D10AF-D189-4E74-BDD1-64CFE47CA8F8}" type="presParOf" srcId="{CAEC10F7-9370-4399-84D9-99ABC043CDE1}" destId="{8F4C1517-2F2E-4295-83CC-AB18ECEA1F57}" srcOrd="2" destOrd="0" presId="urn:microsoft.com/office/officeart/2005/8/layout/vList5"/>
    <dgm:cxn modelId="{F401EB72-E03F-41CB-B715-8BDED97A09F4}" type="presParOf" srcId="{8F4C1517-2F2E-4295-83CC-AB18ECEA1F57}" destId="{B3F6956B-8DE4-4F70-8E3E-CE33C97DB672}" srcOrd="0" destOrd="0" presId="urn:microsoft.com/office/officeart/2005/8/layout/vList5"/>
    <dgm:cxn modelId="{9BC06DB0-4009-48C5-8EF9-41A1E0DD0FA2}" type="presParOf" srcId="{8F4C1517-2F2E-4295-83CC-AB18ECEA1F57}" destId="{57D5BC61-1B80-4537-AD45-7C4ED6186E77}" srcOrd="1" destOrd="0" presId="urn:microsoft.com/office/officeart/2005/8/layout/vList5"/>
    <dgm:cxn modelId="{8E040852-126D-45B8-A19A-E4536B02E557}" type="presParOf" srcId="{CAEC10F7-9370-4399-84D9-99ABC043CDE1}" destId="{71371C6B-2896-4ECE-A213-ABAAF62C0487}" srcOrd="3" destOrd="0" presId="urn:microsoft.com/office/officeart/2005/8/layout/vList5"/>
    <dgm:cxn modelId="{885ACEC3-4DDB-4116-B003-608103FB3325}" type="presParOf" srcId="{CAEC10F7-9370-4399-84D9-99ABC043CDE1}" destId="{76826A8C-C9F0-4710-8F11-095A3F04FE06}" srcOrd="4" destOrd="0" presId="urn:microsoft.com/office/officeart/2005/8/layout/vList5"/>
    <dgm:cxn modelId="{DB2B4FBE-5508-40E9-981F-DBF229C117AE}" type="presParOf" srcId="{76826A8C-C9F0-4710-8F11-095A3F04FE06}" destId="{8B6E9CEE-8538-4924-AD2B-571419F09BE2}" srcOrd="0" destOrd="0" presId="urn:microsoft.com/office/officeart/2005/8/layout/vList5"/>
    <dgm:cxn modelId="{650336AB-25CD-4810-9C58-9B93BD177E02}" type="presParOf" srcId="{76826A8C-C9F0-4710-8F11-095A3F04FE06}" destId="{67340107-D840-474D-8847-2FAFB19FD72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D6BFE51-AC8B-4631-8161-14FB3DC9F91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46B0383B-57BB-423B-AECC-66BACEECBD53}">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ru-RU" sz="4800" b="1" i="0" dirty="0" smtClean="0">
              <a:solidFill>
                <a:schemeClr val="bg2">
                  <a:lumMod val="25000"/>
                </a:schemeClr>
              </a:solidFill>
              <a:latin typeface="Times New Roman" pitchFamily="18" charset="0"/>
              <a:cs typeface="Times New Roman" pitchFamily="18" charset="0"/>
            </a:rPr>
            <a:t>10-боб</a:t>
          </a:r>
          <a:endParaRPr lang="ru-RU" sz="4800" b="1" i="0" dirty="0">
            <a:solidFill>
              <a:schemeClr val="bg2">
                <a:lumMod val="25000"/>
              </a:schemeClr>
            </a:solidFill>
            <a:latin typeface="Times New Roman" pitchFamily="18" charset="0"/>
            <a:cs typeface="Times New Roman" pitchFamily="18" charset="0"/>
          </a:endParaRPr>
        </a:p>
      </dgm:t>
    </dgm:pt>
    <dgm:pt modelId="{586DADE2-9846-4717-935D-C196DE46B466}" type="parTrans" cxnId="{452BDD02-0758-4052-9FB6-78416E69EDFF}">
      <dgm:prSet/>
      <dgm:spPr/>
      <dgm:t>
        <a:bodyPr/>
        <a:lstStyle/>
        <a:p>
          <a:endParaRPr lang="ru-RU"/>
        </a:p>
      </dgm:t>
    </dgm:pt>
    <dgm:pt modelId="{57FB24AB-F6BF-4B35-B5F3-4E38803EDF0E}" type="sibTrans" cxnId="{452BDD02-0758-4052-9FB6-78416E69EDFF}">
      <dgm:prSet/>
      <dgm:spPr/>
      <dgm:t>
        <a:bodyPr/>
        <a:lstStyle/>
        <a:p>
          <a:endParaRPr lang="ru-RU"/>
        </a:p>
      </dgm:t>
    </dgm:pt>
    <dgm:pt modelId="{B9FDFECF-3478-4B8A-A175-EBF2210331E8}">
      <dgm:prSet phldrT="[Текст]" custT="1">
        <dgm:style>
          <a:lnRef idx="2">
            <a:schemeClr val="accent2"/>
          </a:lnRef>
          <a:fillRef idx="1">
            <a:schemeClr val="lt1"/>
          </a:fillRef>
          <a:effectRef idx="0">
            <a:schemeClr val="accent2"/>
          </a:effectRef>
          <a:fontRef idx="minor">
            <a:schemeClr val="dk1"/>
          </a:fontRef>
        </dgm:style>
      </dgm:prSet>
      <dgm:spPr>
        <a:ln/>
      </dgm:spPr>
      <dgm:t>
        <a:bodyPr/>
        <a:lstStyle/>
        <a:p>
          <a:pPr algn="ctr"/>
          <a:r>
            <a:rPr lang="uz-Cyrl-UZ" sz="3600" b="1" i="1" dirty="0" smtClean="0">
              <a:latin typeface="Times New Roman" pitchFamily="18" charset="0"/>
              <a:cs typeface="Times New Roman" pitchFamily="18" charset="0"/>
            </a:rPr>
            <a:t>Якуний қоидалар</a:t>
          </a:r>
          <a:endParaRPr lang="ru-RU" sz="3600" i="1" dirty="0"/>
        </a:p>
      </dgm:t>
    </dgm:pt>
    <dgm:pt modelId="{4D6744CB-5BB4-49EF-816B-2F69B6BFCDFC}" type="parTrans" cxnId="{796B5C62-6286-41E9-93CE-95175E5172C8}">
      <dgm:prSet/>
      <dgm:spPr/>
      <dgm:t>
        <a:bodyPr/>
        <a:lstStyle/>
        <a:p>
          <a:endParaRPr lang="ru-RU"/>
        </a:p>
      </dgm:t>
    </dgm:pt>
    <dgm:pt modelId="{67797CDC-EDA5-435D-B46C-73B505B562CE}" type="sibTrans" cxnId="{796B5C62-6286-41E9-93CE-95175E5172C8}">
      <dgm:prSet/>
      <dgm:spPr/>
      <dgm:t>
        <a:bodyPr/>
        <a:lstStyle/>
        <a:p>
          <a:endParaRPr lang="ru-RU"/>
        </a:p>
      </dgm:t>
    </dgm:pt>
    <dgm:pt modelId="{2CBE9607-2EB6-4751-B6A5-2FE96E1E2CF4}">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ru-RU" sz="3200" b="1" i="1" dirty="0" smtClean="0">
              <a:solidFill>
                <a:schemeClr val="tx1"/>
              </a:solidFill>
              <a:latin typeface="Times New Roman" pitchFamily="18" charset="0"/>
              <a:cs typeface="Times New Roman" pitchFamily="18" charset="0"/>
            </a:rPr>
            <a:t>Низом</a:t>
          </a:r>
          <a:r>
            <a:rPr lang="ru-RU" sz="3200" b="1" i="1" baseline="0" dirty="0" smtClean="0">
              <a:solidFill>
                <a:schemeClr val="tx1"/>
              </a:solidFill>
              <a:latin typeface="Times New Roman" pitchFamily="18" charset="0"/>
              <a:cs typeface="Times New Roman" pitchFamily="18" charset="0"/>
            </a:rPr>
            <a:t> </a:t>
          </a:r>
          <a:r>
            <a:rPr lang="ru-RU" sz="3200" b="1" i="1" baseline="0" dirty="0" err="1" smtClean="0">
              <a:solidFill>
                <a:schemeClr val="tx1"/>
              </a:solidFill>
              <a:latin typeface="Times New Roman" pitchFamily="18" charset="0"/>
              <a:cs typeface="Times New Roman" pitchFamily="18" charset="0"/>
            </a:rPr>
            <a:t>бандларида</a:t>
          </a:r>
          <a:r>
            <a:rPr lang="ru-RU" sz="3200" b="1" i="1" baseline="0" dirty="0" smtClean="0">
              <a:solidFill>
                <a:schemeClr val="tx1"/>
              </a:solidFill>
              <a:latin typeface="Times New Roman" pitchFamily="18" charset="0"/>
              <a:cs typeface="Times New Roman" pitchFamily="18" charset="0"/>
            </a:rPr>
            <a:t> </a:t>
          </a:r>
          <a:r>
            <a:rPr lang="ru-RU" sz="3200" b="1" i="1" baseline="0" dirty="0" err="1" smtClean="0">
              <a:solidFill>
                <a:schemeClr val="tx1"/>
              </a:solidFill>
              <a:latin typeface="Times New Roman" pitchFamily="18" charset="0"/>
              <a:cs typeface="Times New Roman" pitchFamily="18" charset="0"/>
            </a:rPr>
            <a:t>белгиланган</a:t>
          </a:r>
          <a:r>
            <a:rPr lang="ru-RU" sz="3200" b="1" i="1" baseline="0" dirty="0" smtClean="0">
              <a:solidFill>
                <a:schemeClr val="tx1"/>
              </a:solidFill>
              <a:latin typeface="Times New Roman" pitchFamily="18" charset="0"/>
              <a:cs typeface="Times New Roman" pitchFamily="18" charset="0"/>
            </a:rPr>
            <a:t> </a:t>
          </a:r>
          <a:r>
            <a:rPr lang="ru-RU" sz="3200" b="1" i="1" baseline="0" dirty="0" err="1" smtClean="0">
              <a:solidFill>
                <a:schemeClr val="tx1"/>
              </a:solidFill>
              <a:latin typeface="Times New Roman" pitchFamily="18" charset="0"/>
              <a:cs typeface="Times New Roman" pitchFamily="18" charset="0"/>
            </a:rPr>
            <a:t>вазифалар</a:t>
          </a:r>
          <a:r>
            <a:rPr lang="ru-RU" sz="3200" b="1" i="1" baseline="0" dirty="0" smtClean="0">
              <a:solidFill>
                <a:schemeClr val="tx1"/>
              </a:solidFill>
              <a:latin typeface="Times New Roman" pitchFamily="18" charset="0"/>
              <a:cs typeface="Times New Roman" pitchFamily="18" charset="0"/>
            </a:rPr>
            <a:t> </a:t>
          </a:r>
          <a:r>
            <a:rPr lang="ru-RU" sz="3200" b="1" i="1" baseline="0" dirty="0" err="1" smtClean="0">
              <a:solidFill>
                <a:schemeClr val="tx1"/>
              </a:solidFill>
              <a:latin typeface="Times New Roman" pitchFamily="18" charset="0"/>
              <a:cs typeface="Times New Roman" pitchFamily="18" charset="0"/>
            </a:rPr>
            <a:t>ани</a:t>
          </a:r>
          <a:r>
            <a:rPr lang="uz-Cyrl-UZ" sz="3200" b="1" i="1" baseline="0" dirty="0" smtClean="0">
              <a:solidFill>
                <a:schemeClr val="tx1"/>
              </a:solidFill>
              <a:latin typeface="Times New Roman" pitchFamily="18" charset="0"/>
              <a:cs typeface="Times New Roman" pitchFamily="18" charset="0"/>
            </a:rPr>
            <a:t>қ,  тартибга солинган жадвал асосида режалаштирилса, ҳар бир раҳбарнинг кундалик фаолияти самарали ташкиллаштирилади</a:t>
          </a:r>
          <a:endParaRPr lang="ru-RU" sz="3200" b="1" i="1" dirty="0">
            <a:solidFill>
              <a:schemeClr val="tx1"/>
            </a:solidFill>
            <a:latin typeface="Times New Roman" pitchFamily="18" charset="0"/>
            <a:cs typeface="Times New Roman" pitchFamily="18" charset="0"/>
          </a:endParaRPr>
        </a:p>
      </dgm:t>
    </dgm:pt>
    <dgm:pt modelId="{D6F966FA-0396-4460-8145-0363825D7517}" type="parTrans" cxnId="{58C384E4-DEAA-4E00-A7AF-7D7F167F9F32}">
      <dgm:prSet/>
      <dgm:spPr/>
      <dgm:t>
        <a:bodyPr/>
        <a:lstStyle/>
        <a:p>
          <a:endParaRPr lang="ru-RU"/>
        </a:p>
      </dgm:t>
    </dgm:pt>
    <dgm:pt modelId="{46896181-F5F5-4CBD-ADBF-B299D3195FAF}" type="sibTrans" cxnId="{58C384E4-DEAA-4E00-A7AF-7D7F167F9F32}">
      <dgm:prSet/>
      <dgm:spPr/>
      <dgm:t>
        <a:bodyPr/>
        <a:lstStyle/>
        <a:p>
          <a:endParaRPr lang="ru-RU"/>
        </a:p>
      </dgm:t>
    </dgm:pt>
    <dgm:pt modelId="{CAEC10F7-9370-4399-84D9-99ABC043CDE1}" type="pres">
      <dgm:prSet presAssocID="{8D6BFE51-AC8B-4631-8161-14FB3DC9F911}" presName="Name0" presStyleCnt="0">
        <dgm:presLayoutVars>
          <dgm:dir/>
          <dgm:animLvl val="lvl"/>
          <dgm:resizeHandles val="exact"/>
        </dgm:presLayoutVars>
      </dgm:prSet>
      <dgm:spPr/>
      <dgm:t>
        <a:bodyPr/>
        <a:lstStyle/>
        <a:p>
          <a:endParaRPr lang="ru-RU"/>
        </a:p>
      </dgm:t>
    </dgm:pt>
    <dgm:pt modelId="{A8AE59E4-93BB-4F08-B5E1-AEBB64BE41F5}" type="pres">
      <dgm:prSet presAssocID="{46B0383B-57BB-423B-AECC-66BACEECBD53}" presName="linNode" presStyleCnt="0"/>
      <dgm:spPr/>
    </dgm:pt>
    <dgm:pt modelId="{9D96ABE1-94BC-4FFB-951B-09D8D6B7D858}" type="pres">
      <dgm:prSet presAssocID="{46B0383B-57BB-423B-AECC-66BACEECBD53}" presName="parentText" presStyleLbl="node1" presStyleIdx="0" presStyleCnt="2" custScaleY="40136" custLinFactNeighborX="6239" custLinFactNeighborY="-84301">
        <dgm:presLayoutVars>
          <dgm:chMax val="1"/>
          <dgm:bulletEnabled val="1"/>
        </dgm:presLayoutVars>
      </dgm:prSet>
      <dgm:spPr/>
      <dgm:t>
        <a:bodyPr/>
        <a:lstStyle/>
        <a:p>
          <a:endParaRPr lang="ru-RU"/>
        </a:p>
      </dgm:t>
    </dgm:pt>
    <dgm:pt modelId="{91284649-CE2C-45B5-A321-B54313CB6076}" type="pres">
      <dgm:prSet presAssocID="{46B0383B-57BB-423B-AECC-66BACEECBD53}" presName="descendantText" presStyleLbl="alignAccFollowNode1" presStyleIdx="0" presStyleCnt="1" custScaleY="28872">
        <dgm:presLayoutVars>
          <dgm:bulletEnabled val="1"/>
        </dgm:presLayoutVars>
      </dgm:prSet>
      <dgm:spPr/>
      <dgm:t>
        <a:bodyPr/>
        <a:lstStyle/>
        <a:p>
          <a:endParaRPr lang="ru-RU"/>
        </a:p>
      </dgm:t>
    </dgm:pt>
    <dgm:pt modelId="{C4E87011-B4DA-401C-BE1F-CA725535AEAD}" type="pres">
      <dgm:prSet presAssocID="{57FB24AB-F6BF-4B35-B5F3-4E38803EDF0E}" presName="sp" presStyleCnt="0"/>
      <dgm:spPr/>
    </dgm:pt>
    <dgm:pt modelId="{F65ECC23-9BF0-4C09-8D68-85FD201E25BB}" type="pres">
      <dgm:prSet presAssocID="{2CBE9607-2EB6-4751-B6A5-2FE96E1E2CF4}" presName="linNode" presStyleCnt="0"/>
      <dgm:spPr/>
    </dgm:pt>
    <dgm:pt modelId="{CD77E5F2-7610-4537-A74E-5C8FEDF910F0}" type="pres">
      <dgm:prSet presAssocID="{2CBE9607-2EB6-4751-B6A5-2FE96E1E2CF4}" presName="parentText" presStyleLbl="node1" presStyleIdx="1" presStyleCnt="2" custScaleX="277778" custScaleY="50682" custLinFactNeighborX="-2414" custLinFactNeighborY="-2283">
        <dgm:presLayoutVars>
          <dgm:chMax val="1"/>
          <dgm:bulletEnabled val="1"/>
        </dgm:presLayoutVars>
      </dgm:prSet>
      <dgm:spPr/>
      <dgm:t>
        <a:bodyPr/>
        <a:lstStyle/>
        <a:p>
          <a:endParaRPr lang="ru-RU"/>
        </a:p>
      </dgm:t>
    </dgm:pt>
  </dgm:ptLst>
  <dgm:cxnLst>
    <dgm:cxn modelId="{796B5C62-6286-41E9-93CE-95175E5172C8}" srcId="{46B0383B-57BB-423B-AECC-66BACEECBD53}" destId="{B9FDFECF-3478-4B8A-A175-EBF2210331E8}" srcOrd="0" destOrd="0" parTransId="{4D6744CB-5BB4-49EF-816B-2F69B6BFCDFC}" sibTransId="{67797CDC-EDA5-435D-B46C-73B505B562CE}"/>
    <dgm:cxn modelId="{C2046270-DADD-4D5D-BE09-C988372A3586}" type="presOf" srcId="{46B0383B-57BB-423B-AECC-66BACEECBD53}" destId="{9D96ABE1-94BC-4FFB-951B-09D8D6B7D858}" srcOrd="0" destOrd="0" presId="urn:microsoft.com/office/officeart/2005/8/layout/vList5"/>
    <dgm:cxn modelId="{BE445325-2C13-4424-ADC4-1A45529E20F9}" type="presOf" srcId="{2CBE9607-2EB6-4751-B6A5-2FE96E1E2CF4}" destId="{CD77E5F2-7610-4537-A74E-5C8FEDF910F0}" srcOrd="0" destOrd="0" presId="urn:microsoft.com/office/officeart/2005/8/layout/vList5"/>
    <dgm:cxn modelId="{452BDD02-0758-4052-9FB6-78416E69EDFF}" srcId="{8D6BFE51-AC8B-4631-8161-14FB3DC9F911}" destId="{46B0383B-57BB-423B-AECC-66BACEECBD53}" srcOrd="0" destOrd="0" parTransId="{586DADE2-9846-4717-935D-C196DE46B466}" sibTransId="{57FB24AB-F6BF-4B35-B5F3-4E38803EDF0E}"/>
    <dgm:cxn modelId="{3F4EBF55-A0EF-41FA-9E42-8345598CC5DD}" type="presOf" srcId="{B9FDFECF-3478-4B8A-A175-EBF2210331E8}" destId="{91284649-CE2C-45B5-A321-B54313CB6076}" srcOrd="0" destOrd="0" presId="urn:microsoft.com/office/officeart/2005/8/layout/vList5"/>
    <dgm:cxn modelId="{D595857E-9ED8-424A-B65C-CA9D81C0E437}" type="presOf" srcId="{8D6BFE51-AC8B-4631-8161-14FB3DC9F911}" destId="{CAEC10F7-9370-4399-84D9-99ABC043CDE1}" srcOrd="0" destOrd="0" presId="urn:microsoft.com/office/officeart/2005/8/layout/vList5"/>
    <dgm:cxn modelId="{58C384E4-DEAA-4E00-A7AF-7D7F167F9F32}" srcId="{8D6BFE51-AC8B-4631-8161-14FB3DC9F911}" destId="{2CBE9607-2EB6-4751-B6A5-2FE96E1E2CF4}" srcOrd="1" destOrd="0" parTransId="{D6F966FA-0396-4460-8145-0363825D7517}" sibTransId="{46896181-F5F5-4CBD-ADBF-B299D3195FAF}"/>
    <dgm:cxn modelId="{C46358EC-8E66-453A-8888-FDB90A30A016}" type="presParOf" srcId="{CAEC10F7-9370-4399-84D9-99ABC043CDE1}" destId="{A8AE59E4-93BB-4F08-B5E1-AEBB64BE41F5}" srcOrd="0" destOrd="0" presId="urn:microsoft.com/office/officeart/2005/8/layout/vList5"/>
    <dgm:cxn modelId="{A746262A-3CD6-4B6F-ADD6-8EF3F09960BF}" type="presParOf" srcId="{A8AE59E4-93BB-4F08-B5E1-AEBB64BE41F5}" destId="{9D96ABE1-94BC-4FFB-951B-09D8D6B7D858}" srcOrd="0" destOrd="0" presId="urn:microsoft.com/office/officeart/2005/8/layout/vList5"/>
    <dgm:cxn modelId="{E0749307-2A18-49F3-8753-E6392A0E22F0}" type="presParOf" srcId="{A8AE59E4-93BB-4F08-B5E1-AEBB64BE41F5}" destId="{91284649-CE2C-45B5-A321-B54313CB6076}" srcOrd="1" destOrd="0" presId="urn:microsoft.com/office/officeart/2005/8/layout/vList5"/>
    <dgm:cxn modelId="{8AFC2BE1-1CFD-400B-BFF8-29B4F1E9183E}" type="presParOf" srcId="{CAEC10F7-9370-4399-84D9-99ABC043CDE1}" destId="{C4E87011-B4DA-401C-BE1F-CA725535AEAD}" srcOrd="1" destOrd="0" presId="urn:microsoft.com/office/officeart/2005/8/layout/vList5"/>
    <dgm:cxn modelId="{A1D9D3E8-14AC-4D2D-B102-FCCE9488D20C}" type="presParOf" srcId="{CAEC10F7-9370-4399-84D9-99ABC043CDE1}" destId="{F65ECC23-9BF0-4C09-8D68-85FD201E25BB}" srcOrd="2" destOrd="0" presId="urn:microsoft.com/office/officeart/2005/8/layout/vList5"/>
    <dgm:cxn modelId="{9AC541BB-E103-4743-9774-23CA2C422112}" type="presParOf" srcId="{F65ECC23-9BF0-4C09-8D68-85FD201E25BB}" destId="{CD77E5F2-7610-4537-A74E-5C8FEDF910F0}"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281C395-26FB-4A25-A6C2-A01914AD8AB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D57643D3-39A0-4620-AA10-0469B5EBA15B}">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2600" b="1" i="1" dirty="0" smtClean="0">
              <a:solidFill>
                <a:schemeClr val="tx1"/>
              </a:solidFill>
              <a:latin typeface="Times New Roman" pitchFamily="18" charset="0"/>
              <a:cs typeface="Times New Roman" pitchFamily="18" charset="0"/>
            </a:rPr>
            <a:t>1. Мазкур Низомни педагогик жамоа,  метод бирлашма йиғилишида ўрганиб чиқиш,                              ота-оналарга  етказиш.</a:t>
          </a:r>
          <a:endParaRPr lang="ru-RU" sz="2600" dirty="0">
            <a:solidFill>
              <a:schemeClr val="tx1"/>
            </a:solidFill>
          </a:endParaRPr>
        </a:p>
      </dgm:t>
    </dgm:pt>
    <dgm:pt modelId="{45A4E0B9-FA56-4558-BE11-F897F199D8A5}" type="parTrans" cxnId="{079FD5F9-1465-4773-A27B-02308DBA6395}">
      <dgm:prSet/>
      <dgm:spPr/>
      <dgm:t>
        <a:bodyPr/>
        <a:lstStyle/>
        <a:p>
          <a:endParaRPr lang="ru-RU"/>
        </a:p>
      </dgm:t>
    </dgm:pt>
    <dgm:pt modelId="{684DEDB7-2208-4F84-AA1E-0458CDF5A5EC}" type="sibTrans" cxnId="{079FD5F9-1465-4773-A27B-02308DBA6395}">
      <dgm:prSet/>
      <dgm:spPr/>
      <dgm:t>
        <a:bodyPr/>
        <a:lstStyle/>
        <a:p>
          <a:endParaRPr lang="ru-RU"/>
        </a:p>
      </dgm:t>
    </dgm:pt>
    <dgm:pt modelId="{FB2C4D2E-2050-4ED2-9FA4-1DC72E91D553}">
      <dgm:prSet phldrT="[Текст]"/>
      <dgm:spPr/>
      <dgm:t>
        <a:bodyPr/>
        <a:lstStyle/>
        <a:p>
          <a:endParaRPr lang="ru-RU" dirty="0"/>
        </a:p>
      </dgm:t>
    </dgm:pt>
    <dgm:pt modelId="{EE1D4EB9-2856-442A-B27D-1611F941540E}" type="parTrans" cxnId="{2ADAEF29-AA75-4B01-A9B7-29112C260075}">
      <dgm:prSet/>
      <dgm:spPr/>
      <dgm:t>
        <a:bodyPr/>
        <a:lstStyle/>
        <a:p>
          <a:endParaRPr lang="ru-RU"/>
        </a:p>
      </dgm:t>
    </dgm:pt>
    <dgm:pt modelId="{6D8AB72B-314A-45A6-B2FC-1001610A9D7F}" type="sibTrans" cxnId="{2ADAEF29-AA75-4B01-A9B7-29112C260075}">
      <dgm:prSet/>
      <dgm:spPr/>
      <dgm:t>
        <a:bodyPr/>
        <a:lstStyle/>
        <a:p>
          <a:endParaRPr lang="ru-RU"/>
        </a:p>
      </dgm:t>
    </dgm:pt>
    <dgm:pt modelId="{B2B71F9F-D3D0-499B-B6F5-C59C270B776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2600" b="1" i="1" dirty="0" smtClean="0">
              <a:solidFill>
                <a:schemeClr val="tx1"/>
              </a:solidFill>
              <a:latin typeface="Times New Roman" pitchFamily="18" charset="0"/>
              <a:cs typeface="Times New Roman" pitchFamily="18" charset="0"/>
            </a:rPr>
            <a:t>2. Умумий ўрта таълимга мактаб ёшидаги болаларни қамраб олиш, умумтаълим муассаса-ларига бириктирилган ҳудудлар доирасида педагогик ходимлар томонидан болаларни бирма-бир рўйҳатга олиш ишларини амалга ошириш.</a:t>
          </a:r>
          <a:endParaRPr lang="ru-RU" sz="2600" dirty="0">
            <a:solidFill>
              <a:schemeClr val="tx1"/>
            </a:solidFill>
          </a:endParaRPr>
        </a:p>
      </dgm:t>
    </dgm:pt>
    <dgm:pt modelId="{1F0CB940-5C9F-4657-B11A-ED1AA1963721}" type="parTrans" cxnId="{DACA4039-80A0-43AE-9A82-538CD99E3266}">
      <dgm:prSet/>
      <dgm:spPr/>
      <dgm:t>
        <a:bodyPr/>
        <a:lstStyle/>
        <a:p>
          <a:endParaRPr lang="ru-RU"/>
        </a:p>
      </dgm:t>
    </dgm:pt>
    <dgm:pt modelId="{512ED425-7762-4715-A4E0-3C858D5E5E91}" type="sibTrans" cxnId="{DACA4039-80A0-43AE-9A82-538CD99E3266}">
      <dgm:prSet/>
      <dgm:spPr/>
      <dgm:t>
        <a:bodyPr/>
        <a:lstStyle/>
        <a:p>
          <a:endParaRPr lang="ru-RU"/>
        </a:p>
      </dgm:t>
    </dgm:pt>
    <dgm:pt modelId="{C0398CF4-56A6-4305-9718-C2B4C33E16EB}">
      <dgm:prSet phldrT="[Текст]"/>
      <dgm:spPr/>
      <dgm:t>
        <a:bodyPr/>
        <a:lstStyle/>
        <a:p>
          <a:endParaRPr lang="ru-RU" dirty="0"/>
        </a:p>
      </dgm:t>
    </dgm:pt>
    <dgm:pt modelId="{69922698-394B-4F1D-871A-5994246EA919}" type="parTrans" cxnId="{BC0FD34F-A02B-4423-B729-867FD39A4AEB}">
      <dgm:prSet/>
      <dgm:spPr/>
      <dgm:t>
        <a:bodyPr/>
        <a:lstStyle/>
        <a:p>
          <a:endParaRPr lang="ru-RU"/>
        </a:p>
      </dgm:t>
    </dgm:pt>
    <dgm:pt modelId="{8E3FD65F-9EF0-4646-A76A-83EA74F4641E}" type="sibTrans" cxnId="{BC0FD34F-A02B-4423-B729-867FD39A4AEB}">
      <dgm:prSet/>
      <dgm:spPr/>
      <dgm:t>
        <a:bodyPr/>
        <a:lstStyle/>
        <a:p>
          <a:endParaRPr lang="ru-RU"/>
        </a:p>
      </dgm:t>
    </dgm:pt>
    <dgm:pt modelId="{7E4E188C-74B0-4792-9333-FB7FC26AA72C}" type="pres">
      <dgm:prSet presAssocID="{A281C395-26FB-4A25-A6C2-A01914AD8AB4}" presName="linear" presStyleCnt="0">
        <dgm:presLayoutVars>
          <dgm:animLvl val="lvl"/>
          <dgm:resizeHandles val="exact"/>
        </dgm:presLayoutVars>
      </dgm:prSet>
      <dgm:spPr/>
      <dgm:t>
        <a:bodyPr/>
        <a:lstStyle/>
        <a:p>
          <a:endParaRPr lang="ru-RU"/>
        </a:p>
      </dgm:t>
    </dgm:pt>
    <dgm:pt modelId="{5BC56F98-7557-41CF-B626-B5DD9567949A}" type="pres">
      <dgm:prSet presAssocID="{D57643D3-39A0-4620-AA10-0469B5EBA15B}" presName="parentText" presStyleLbl="node1" presStyleIdx="0" presStyleCnt="2" custScaleX="111497" custScaleY="64129" custLinFactY="2948" custLinFactNeighborX="2834" custLinFactNeighborY="100000">
        <dgm:presLayoutVars>
          <dgm:chMax val="0"/>
          <dgm:bulletEnabled val="1"/>
        </dgm:presLayoutVars>
      </dgm:prSet>
      <dgm:spPr/>
      <dgm:t>
        <a:bodyPr/>
        <a:lstStyle/>
        <a:p>
          <a:endParaRPr lang="ru-RU"/>
        </a:p>
      </dgm:t>
    </dgm:pt>
    <dgm:pt modelId="{81D106AB-BB80-4507-8DA3-3191B7323958}" type="pres">
      <dgm:prSet presAssocID="{D57643D3-39A0-4620-AA10-0469B5EBA15B}" presName="childText" presStyleLbl="revTx" presStyleIdx="0" presStyleCnt="2">
        <dgm:presLayoutVars>
          <dgm:bulletEnabled val="1"/>
        </dgm:presLayoutVars>
      </dgm:prSet>
      <dgm:spPr/>
      <dgm:t>
        <a:bodyPr/>
        <a:lstStyle/>
        <a:p>
          <a:endParaRPr lang="ru-RU"/>
        </a:p>
      </dgm:t>
    </dgm:pt>
    <dgm:pt modelId="{A7C3FB7A-5937-4C22-82EF-678BCEC037FC}" type="pres">
      <dgm:prSet presAssocID="{B2B71F9F-D3D0-499B-B6F5-C59C270B7760}" presName="parentText" presStyleLbl="node1" presStyleIdx="1" presStyleCnt="2" custScaleX="97921" custScaleY="117146" custLinFactY="30021" custLinFactNeighborY="100000">
        <dgm:presLayoutVars>
          <dgm:chMax val="0"/>
          <dgm:bulletEnabled val="1"/>
        </dgm:presLayoutVars>
      </dgm:prSet>
      <dgm:spPr/>
      <dgm:t>
        <a:bodyPr/>
        <a:lstStyle/>
        <a:p>
          <a:endParaRPr lang="ru-RU"/>
        </a:p>
      </dgm:t>
    </dgm:pt>
    <dgm:pt modelId="{35F76600-54E6-4792-AD97-0DEEBE5A9545}" type="pres">
      <dgm:prSet presAssocID="{B2B71F9F-D3D0-499B-B6F5-C59C270B7760}" presName="childText" presStyleLbl="revTx" presStyleIdx="1" presStyleCnt="2">
        <dgm:presLayoutVars>
          <dgm:bulletEnabled val="1"/>
        </dgm:presLayoutVars>
      </dgm:prSet>
      <dgm:spPr/>
      <dgm:t>
        <a:bodyPr/>
        <a:lstStyle/>
        <a:p>
          <a:endParaRPr lang="ru-RU"/>
        </a:p>
      </dgm:t>
    </dgm:pt>
  </dgm:ptLst>
  <dgm:cxnLst>
    <dgm:cxn modelId="{843DB399-534C-4CC0-A5A8-005D7733D719}" type="presOf" srcId="{A281C395-26FB-4A25-A6C2-A01914AD8AB4}" destId="{7E4E188C-74B0-4792-9333-FB7FC26AA72C}" srcOrd="0" destOrd="0" presId="urn:microsoft.com/office/officeart/2005/8/layout/vList2"/>
    <dgm:cxn modelId="{2ADAEF29-AA75-4B01-A9B7-29112C260075}" srcId="{D57643D3-39A0-4620-AA10-0469B5EBA15B}" destId="{FB2C4D2E-2050-4ED2-9FA4-1DC72E91D553}" srcOrd="0" destOrd="0" parTransId="{EE1D4EB9-2856-442A-B27D-1611F941540E}" sibTransId="{6D8AB72B-314A-45A6-B2FC-1001610A9D7F}"/>
    <dgm:cxn modelId="{17D5DDAD-8E32-454F-B76B-6048BBD5DA75}" type="presOf" srcId="{B2B71F9F-D3D0-499B-B6F5-C59C270B7760}" destId="{A7C3FB7A-5937-4C22-82EF-678BCEC037FC}" srcOrd="0" destOrd="0" presId="urn:microsoft.com/office/officeart/2005/8/layout/vList2"/>
    <dgm:cxn modelId="{DACA4039-80A0-43AE-9A82-538CD99E3266}" srcId="{A281C395-26FB-4A25-A6C2-A01914AD8AB4}" destId="{B2B71F9F-D3D0-499B-B6F5-C59C270B7760}" srcOrd="1" destOrd="0" parTransId="{1F0CB940-5C9F-4657-B11A-ED1AA1963721}" sibTransId="{512ED425-7762-4715-A4E0-3C858D5E5E91}"/>
    <dgm:cxn modelId="{0D90B4F8-D0FE-4AD5-AFA7-4EB9F6558C10}" type="presOf" srcId="{C0398CF4-56A6-4305-9718-C2B4C33E16EB}" destId="{35F76600-54E6-4792-AD97-0DEEBE5A9545}" srcOrd="0" destOrd="0" presId="urn:microsoft.com/office/officeart/2005/8/layout/vList2"/>
    <dgm:cxn modelId="{750F9361-D367-4AB9-BE56-F45082CA3679}" type="presOf" srcId="{D57643D3-39A0-4620-AA10-0469B5EBA15B}" destId="{5BC56F98-7557-41CF-B626-B5DD9567949A}" srcOrd="0" destOrd="0" presId="urn:microsoft.com/office/officeart/2005/8/layout/vList2"/>
    <dgm:cxn modelId="{68855C06-CE99-463F-910F-ED9D93958271}" type="presOf" srcId="{FB2C4D2E-2050-4ED2-9FA4-1DC72E91D553}" destId="{81D106AB-BB80-4507-8DA3-3191B7323958}" srcOrd="0" destOrd="0" presId="urn:microsoft.com/office/officeart/2005/8/layout/vList2"/>
    <dgm:cxn modelId="{079FD5F9-1465-4773-A27B-02308DBA6395}" srcId="{A281C395-26FB-4A25-A6C2-A01914AD8AB4}" destId="{D57643D3-39A0-4620-AA10-0469B5EBA15B}" srcOrd="0" destOrd="0" parTransId="{45A4E0B9-FA56-4558-BE11-F897F199D8A5}" sibTransId="{684DEDB7-2208-4F84-AA1E-0458CDF5A5EC}"/>
    <dgm:cxn modelId="{BC0FD34F-A02B-4423-B729-867FD39A4AEB}" srcId="{B2B71F9F-D3D0-499B-B6F5-C59C270B7760}" destId="{C0398CF4-56A6-4305-9718-C2B4C33E16EB}" srcOrd="0" destOrd="0" parTransId="{69922698-394B-4F1D-871A-5994246EA919}" sibTransId="{8E3FD65F-9EF0-4646-A76A-83EA74F4641E}"/>
    <dgm:cxn modelId="{0D1397E3-785C-4118-AAEF-D70B6D97A2AF}" type="presParOf" srcId="{7E4E188C-74B0-4792-9333-FB7FC26AA72C}" destId="{5BC56F98-7557-41CF-B626-B5DD9567949A}" srcOrd="0" destOrd="0" presId="urn:microsoft.com/office/officeart/2005/8/layout/vList2"/>
    <dgm:cxn modelId="{E1A8A691-FF21-444F-BF47-527D7769033E}" type="presParOf" srcId="{7E4E188C-74B0-4792-9333-FB7FC26AA72C}" destId="{81D106AB-BB80-4507-8DA3-3191B7323958}" srcOrd="1" destOrd="0" presId="urn:microsoft.com/office/officeart/2005/8/layout/vList2"/>
    <dgm:cxn modelId="{243CDC08-6325-46F9-8389-0ECE45E2E465}" type="presParOf" srcId="{7E4E188C-74B0-4792-9333-FB7FC26AA72C}" destId="{A7C3FB7A-5937-4C22-82EF-678BCEC037FC}" srcOrd="2" destOrd="0" presId="urn:microsoft.com/office/officeart/2005/8/layout/vList2"/>
    <dgm:cxn modelId="{D9E09661-6581-462F-BCA3-D6F8C0DDABE5}" type="presParOf" srcId="{7E4E188C-74B0-4792-9333-FB7FC26AA72C}" destId="{35F76600-54E6-4792-AD97-0DEEBE5A9545}"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385ED0F-8953-4D72-BE07-B33D4CDCC0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570FF95-52B5-4977-9510-D53823D2CAD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3200" b="1" i="1" dirty="0" smtClean="0">
              <a:solidFill>
                <a:schemeClr val="tx1"/>
              </a:solidFill>
              <a:latin typeface="Times New Roman" pitchFamily="18" charset="0"/>
              <a:cs typeface="Times New Roman" pitchFamily="18" charset="0"/>
            </a:rPr>
            <a:t>3. </a:t>
          </a:r>
          <a:r>
            <a:rPr lang="uz-Cyrl-UZ" sz="2800" b="1" i="1" dirty="0" smtClean="0">
              <a:solidFill>
                <a:schemeClr val="tx1"/>
              </a:solidFill>
              <a:latin typeface="Times New Roman" pitchFamily="18" charset="0"/>
              <a:cs typeface="Times New Roman" pitchFamily="18" charset="0"/>
            </a:rPr>
            <a:t>Болаларни умумтаълим муассасасининг биринчи синфига тайёргарлик даражасидан қатъи назар, танловсиз қабул қилиш                         ( мусиқа ва санъатга ихтисослаштирилган таълим муассасалари бундан мустасно).</a:t>
          </a:r>
          <a:endParaRPr lang="ru-RU" sz="2800" dirty="0">
            <a:solidFill>
              <a:schemeClr val="tx1"/>
            </a:solidFill>
          </a:endParaRPr>
        </a:p>
      </dgm:t>
    </dgm:pt>
    <dgm:pt modelId="{F3812EF6-8F8B-4C77-9EDD-11CAC1BAC545}" type="parTrans" cxnId="{AB88A61F-8120-44C2-94A0-6130B2D9BB74}">
      <dgm:prSet/>
      <dgm:spPr/>
      <dgm:t>
        <a:bodyPr/>
        <a:lstStyle/>
        <a:p>
          <a:endParaRPr lang="ru-RU"/>
        </a:p>
      </dgm:t>
    </dgm:pt>
    <dgm:pt modelId="{8F1CC397-6A74-4CA4-931B-2D500E3C17EA}" type="sibTrans" cxnId="{AB88A61F-8120-44C2-94A0-6130B2D9BB74}">
      <dgm:prSet/>
      <dgm:spPr/>
      <dgm:t>
        <a:bodyPr/>
        <a:lstStyle/>
        <a:p>
          <a:endParaRPr lang="ru-RU"/>
        </a:p>
      </dgm:t>
    </dgm:pt>
    <dgm:pt modelId="{48007EC0-A71A-46AB-BDA9-B9383201E5F9}">
      <dgm:prSet phldrT="[Текст]"/>
      <dgm:spPr/>
      <dgm:t>
        <a:bodyPr/>
        <a:lstStyle/>
        <a:p>
          <a:endParaRPr lang="ru-RU" dirty="0"/>
        </a:p>
      </dgm:t>
    </dgm:pt>
    <dgm:pt modelId="{FCF7FBBD-711E-4023-BF71-8C0E33B4C33D}" type="parTrans" cxnId="{4B96F862-6140-4F30-B928-B476B98DB91F}">
      <dgm:prSet/>
      <dgm:spPr/>
      <dgm:t>
        <a:bodyPr/>
        <a:lstStyle/>
        <a:p>
          <a:endParaRPr lang="ru-RU"/>
        </a:p>
      </dgm:t>
    </dgm:pt>
    <dgm:pt modelId="{41496E7D-3D7D-4356-9D55-042A7FDFDAFD}" type="sibTrans" cxnId="{4B96F862-6140-4F30-B928-B476B98DB91F}">
      <dgm:prSet/>
      <dgm:spPr/>
      <dgm:t>
        <a:bodyPr/>
        <a:lstStyle/>
        <a:p>
          <a:endParaRPr lang="ru-RU"/>
        </a:p>
      </dgm:t>
    </dgm:pt>
    <dgm:pt modelId="{E76026E4-711B-4CEA-BCA0-89BC626B65E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3200" b="1" i="1" dirty="0" smtClean="0">
              <a:solidFill>
                <a:schemeClr val="tx1"/>
              </a:solidFill>
              <a:latin typeface="Times New Roman" pitchFamily="18" charset="0"/>
              <a:cs typeface="Times New Roman" pitchFamily="18" charset="0"/>
            </a:rPr>
            <a:t>4. </a:t>
          </a:r>
          <a:r>
            <a:rPr lang="uz-Cyrl-UZ" sz="2800" b="1" i="1" dirty="0" smtClean="0">
              <a:solidFill>
                <a:schemeClr val="tx1"/>
              </a:solidFill>
              <a:latin typeface="Times New Roman" pitchFamily="18" charset="0"/>
              <a:cs typeface="Times New Roman" pitchFamily="18" charset="0"/>
            </a:rPr>
            <a:t>Ота-оналар учун болаларни умумтаълим муассасасининг биринчи  синфига қабул қилиш учун керакли хужжатлар рўйҳати юзасидан эълонлар доскасини ташкил этиш.</a:t>
          </a:r>
          <a:endParaRPr lang="ru-RU" sz="3200" dirty="0">
            <a:solidFill>
              <a:srgbClr val="FF0000"/>
            </a:solidFill>
          </a:endParaRPr>
        </a:p>
      </dgm:t>
    </dgm:pt>
    <dgm:pt modelId="{F4181431-7315-4FD9-81C8-C8EC90E8044D}" type="parTrans" cxnId="{39329E7C-B908-4184-AD75-73D2A1361283}">
      <dgm:prSet/>
      <dgm:spPr/>
      <dgm:t>
        <a:bodyPr/>
        <a:lstStyle/>
        <a:p>
          <a:endParaRPr lang="ru-RU"/>
        </a:p>
      </dgm:t>
    </dgm:pt>
    <dgm:pt modelId="{18EFC17C-4780-4728-BA13-445048D635DE}" type="sibTrans" cxnId="{39329E7C-B908-4184-AD75-73D2A1361283}">
      <dgm:prSet/>
      <dgm:spPr/>
      <dgm:t>
        <a:bodyPr/>
        <a:lstStyle/>
        <a:p>
          <a:endParaRPr lang="ru-RU"/>
        </a:p>
      </dgm:t>
    </dgm:pt>
    <dgm:pt modelId="{438D25BB-AE43-44E7-9540-0A796DE99147}" type="pres">
      <dgm:prSet presAssocID="{7385ED0F-8953-4D72-BE07-B33D4CDCC014}" presName="linear" presStyleCnt="0">
        <dgm:presLayoutVars>
          <dgm:animLvl val="lvl"/>
          <dgm:resizeHandles val="exact"/>
        </dgm:presLayoutVars>
      </dgm:prSet>
      <dgm:spPr/>
      <dgm:t>
        <a:bodyPr/>
        <a:lstStyle/>
        <a:p>
          <a:endParaRPr lang="ru-RU"/>
        </a:p>
      </dgm:t>
    </dgm:pt>
    <dgm:pt modelId="{3310BEEA-FD0F-41C3-A700-6A81487BF7C8}" type="pres">
      <dgm:prSet presAssocID="{F570FF95-52B5-4977-9510-D53823D2CAD0}" presName="parentText" presStyleLbl="node1" presStyleIdx="0" presStyleCnt="2" custScaleY="197291" custLinFactY="-42819" custLinFactNeighborX="-5556" custLinFactNeighborY="-100000">
        <dgm:presLayoutVars>
          <dgm:chMax val="0"/>
          <dgm:bulletEnabled val="1"/>
        </dgm:presLayoutVars>
      </dgm:prSet>
      <dgm:spPr/>
      <dgm:t>
        <a:bodyPr/>
        <a:lstStyle/>
        <a:p>
          <a:endParaRPr lang="ru-RU"/>
        </a:p>
      </dgm:t>
    </dgm:pt>
    <dgm:pt modelId="{AF55944C-F32A-4C8E-8300-0D22BFFE991C}" type="pres">
      <dgm:prSet presAssocID="{F570FF95-52B5-4977-9510-D53823D2CAD0}" presName="childText" presStyleLbl="revTx" presStyleIdx="0" presStyleCnt="1">
        <dgm:presLayoutVars>
          <dgm:bulletEnabled val="1"/>
        </dgm:presLayoutVars>
      </dgm:prSet>
      <dgm:spPr/>
      <dgm:t>
        <a:bodyPr/>
        <a:lstStyle/>
        <a:p>
          <a:endParaRPr lang="ru-RU"/>
        </a:p>
      </dgm:t>
    </dgm:pt>
    <dgm:pt modelId="{774DB477-76CB-42E4-9DC4-2E4F7A7487D2}" type="pres">
      <dgm:prSet presAssocID="{E76026E4-711B-4CEA-BCA0-89BC626B65E0}" presName="parentText" presStyleLbl="node1" presStyleIdx="1" presStyleCnt="2" custScaleY="154416" custLinFactNeighborX="-5556" custLinFactNeighborY="-37470">
        <dgm:presLayoutVars>
          <dgm:chMax val="0"/>
          <dgm:bulletEnabled val="1"/>
        </dgm:presLayoutVars>
      </dgm:prSet>
      <dgm:spPr/>
      <dgm:t>
        <a:bodyPr/>
        <a:lstStyle/>
        <a:p>
          <a:endParaRPr lang="ru-RU"/>
        </a:p>
      </dgm:t>
    </dgm:pt>
  </dgm:ptLst>
  <dgm:cxnLst>
    <dgm:cxn modelId="{775781EB-5DC3-44D9-9777-5308C91CA92E}" type="presOf" srcId="{48007EC0-A71A-46AB-BDA9-B9383201E5F9}" destId="{AF55944C-F32A-4C8E-8300-0D22BFFE991C}" srcOrd="0" destOrd="0" presId="urn:microsoft.com/office/officeart/2005/8/layout/vList2"/>
    <dgm:cxn modelId="{4B96F862-6140-4F30-B928-B476B98DB91F}" srcId="{F570FF95-52B5-4977-9510-D53823D2CAD0}" destId="{48007EC0-A71A-46AB-BDA9-B9383201E5F9}" srcOrd="0" destOrd="0" parTransId="{FCF7FBBD-711E-4023-BF71-8C0E33B4C33D}" sibTransId="{41496E7D-3D7D-4356-9D55-042A7FDFDAFD}"/>
    <dgm:cxn modelId="{E89851C0-6DDF-4D47-8B8C-EB02E4E0080A}" type="presOf" srcId="{7385ED0F-8953-4D72-BE07-B33D4CDCC014}" destId="{438D25BB-AE43-44E7-9540-0A796DE99147}" srcOrd="0" destOrd="0" presId="urn:microsoft.com/office/officeart/2005/8/layout/vList2"/>
    <dgm:cxn modelId="{39329E7C-B908-4184-AD75-73D2A1361283}" srcId="{7385ED0F-8953-4D72-BE07-B33D4CDCC014}" destId="{E76026E4-711B-4CEA-BCA0-89BC626B65E0}" srcOrd="1" destOrd="0" parTransId="{F4181431-7315-4FD9-81C8-C8EC90E8044D}" sibTransId="{18EFC17C-4780-4728-BA13-445048D635DE}"/>
    <dgm:cxn modelId="{AB88A61F-8120-44C2-94A0-6130B2D9BB74}" srcId="{7385ED0F-8953-4D72-BE07-B33D4CDCC014}" destId="{F570FF95-52B5-4977-9510-D53823D2CAD0}" srcOrd="0" destOrd="0" parTransId="{F3812EF6-8F8B-4C77-9EDD-11CAC1BAC545}" sibTransId="{8F1CC397-6A74-4CA4-931B-2D500E3C17EA}"/>
    <dgm:cxn modelId="{E032695F-C98B-4A1A-81AC-7D8F1A2BFC74}" type="presOf" srcId="{F570FF95-52B5-4977-9510-D53823D2CAD0}" destId="{3310BEEA-FD0F-41C3-A700-6A81487BF7C8}" srcOrd="0" destOrd="0" presId="urn:microsoft.com/office/officeart/2005/8/layout/vList2"/>
    <dgm:cxn modelId="{294E2225-030D-441F-B703-CD016B62F87F}" type="presOf" srcId="{E76026E4-711B-4CEA-BCA0-89BC626B65E0}" destId="{774DB477-76CB-42E4-9DC4-2E4F7A7487D2}" srcOrd="0" destOrd="0" presId="urn:microsoft.com/office/officeart/2005/8/layout/vList2"/>
    <dgm:cxn modelId="{3A80E30A-9233-48F7-9B56-081F70FACC83}" type="presParOf" srcId="{438D25BB-AE43-44E7-9540-0A796DE99147}" destId="{3310BEEA-FD0F-41C3-A700-6A81487BF7C8}" srcOrd="0" destOrd="0" presId="urn:microsoft.com/office/officeart/2005/8/layout/vList2"/>
    <dgm:cxn modelId="{8EC10D86-DECC-42E8-BB2D-47F2419814C0}" type="presParOf" srcId="{438D25BB-AE43-44E7-9540-0A796DE99147}" destId="{AF55944C-F32A-4C8E-8300-0D22BFFE991C}" srcOrd="1" destOrd="0" presId="urn:microsoft.com/office/officeart/2005/8/layout/vList2"/>
    <dgm:cxn modelId="{CF3EE406-AF28-4896-A4FD-3EB907CCAF2F}" type="presParOf" srcId="{438D25BB-AE43-44E7-9540-0A796DE99147}" destId="{774DB477-76CB-42E4-9DC4-2E4F7A7487D2}"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385ED0F-8953-4D72-BE07-B33D4CDCC0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570FF95-52B5-4977-9510-D53823D2CAD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3000" b="1" i="1" dirty="0" smtClean="0">
              <a:solidFill>
                <a:schemeClr val="tx1"/>
              </a:solidFill>
              <a:latin typeface="Times New Roman" pitchFamily="18" charset="0"/>
              <a:cs typeface="Times New Roman" pitchFamily="18" charset="0"/>
            </a:rPr>
            <a:t>5</a:t>
          </a:r>
          <a:r>
            <a:rPr lang="uz-Cyrl-UZ" sz="2800" b="1" i="1" dirty="0" smtClean="0">
              <a:solidFill>
                <a:schemeClr val="tx1"/>
              </a:solidFill>
              <a:latin typeface="Times New Roman" pitchFamily="18" charset="0"/>
              <a:cs typeface="Times New Roman" pitchFamily="18" charset="0"/>
            </a:rPr>
            <a:t>. Бириктирилган ҳудуд ва мактаб ёши ўқувчилари сонидан келиб чиқиб, ҳар бир синфда ўқувчиларни 35 нафардан ошмаган холда тақсимланишини инобатга олган ҳолда синфлар ташкил этиш.</a:t>
          </a:r>
          <a:endParaRPr lang="ru-RU" sz="2800" dirty="0">
            <a:solidFill>
              <a:schemeClr val="tx1"/>
            </a:solidFill>
          </a:endParaRPr>
        </a:p>
      </dgm:t>
    </dgm:pt>
    <dgm:pt modelId="{F3812EF6-8F8B-4C77-9EDD-11CAC1BAC545}" type="parTrans" cxnId="{AB88A61F-8120-44C2-94A0-6130B2D9BB74}">
      <dgm:prSet/>
      <dgm:spPr/>
      <dgm:t>
        <a:bodyPr/>
        <a:lstStyle/>
        <a:p>
          <a:endParaRPr lang="ru-RU"/>
        </a:p>
      </dgm:t>
    </dgm:pt>
    <dgm:pt modelId="{8F1CC397-6A74-4CA4-931B-2D500E3C17EA}" type="sibTrans" cxnId="{AB88A61F-8120-44C2-94A0-6130B2D9BB74}">
      <dgm:prSet/>
      <dgm:spPr/>
      <dgm:t>
        <a:bodyPr/>
        <a:lstStyle/>
        <a:p>
          <a:endParaRPr lang="ru-RU"/>
        </a:p>
      </dgm:t>
    </dgm:pt>
    <dgm:pt modelId="{48007EC0-A71A-46AB-BDA9-B9383201E5F9}">
      <dgm:prSet phldrT="[Текст]"/>
      <dgm:spPr/>
      <dgm:t>
        <a:bodyPr/>
        <a:lstStyle/>
        <a:p>
          <a:endParaRPr lang="ru-RU" dirty="0"/>
        </a:p>
      </dgm:t>
    </dgm:pt>
    <dgm:pt modelId="{FCF7FBBD-711E-4023-BF71-8C0E33B4C33D}" type="parTrans" cxnId="{4B96F862-6140-4F30-B928-B476B98DB91F}">
      <dgm:prSet/>
      <dgm:spPr/>
      <dgm:t>
        <a:bodyPr/>
        <a:lstStyle/>
        <a:p>
          <a:endParaRPr lang="ru-RU"/>
        </a:p>
      </dgm:t>
    </dgm:pt>
    <dgm:pt modelId="{41496E7D-3D7D-4356-9D55-042A7FDFDAFD}" type="sibTrans" cxnId="{4B96F862-6140-4F30-B928-B476B98DB91F}">
      <dgm:prSet/>
      <dgm:spPr/>
      <dgm:t>
        <a:bodyPr/>
        <a:lstStyle/>
        <a:p>
          <a:endParaRPr lang="ru-RU"/>
        </a:p>
      </dgm:t>
    </dgm:pt>
    <dgm:pt modelId="{E76026E4-711B-4CEA-BCA0-89BC626B65E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3000" b="1" i="1" dirty="0" smtClean="0">
              <a:solidFill>
                <a:schemeClr val="tx1"/>
              </a:solidFill>
              <a:latin typeface="Times New Roman" pitchFamily="18" charset="0"/>
              <a:cs typeface="Times New Roman" pitchFamily="18" charset="0"/>
            </a:rPr>
            <a:t>6. Ўқувчиларни синфдан-синфга, бир умумтаълим муассасасидан бошқасига ўтказишда ўқувчилар ҳаракати назоратини кучайтириш мақсадида, умумий ўрта таълим муассасасида иш ҳужжатларининг юритилишини аниқ тартибга солиш. </a:t>
          </a:r>
          <a:endParaRPr lang="ru-RU" sz="3000" dirty="0">
            <a:solidFill>
              <a:schemeClr val="tx1"/>
            </a:solidFill>
          </a:endParaRPr>
        </a:p>
      </dgm:t>
    </dgm:pt>
    <dgm:pt modelId="{F4181431-7315-4FD9-81C8-C8EC90E8044D}" type="parTrans" cxnId="{39329E7C-B908-4184-AD75-73D2A1361283}">
      <dgm:prSet/>
      <dgm:spPr/>
      <dgm:t>
        <a:bodyPr/>
        <a:lstStyle/>
        <a:p>
          <a:endParaRPr lang="ru-RU"/>
        </a:p>
      </dgm:t>
    </dgm:pt>
    <dgm:pt modelId="{18EFC17C-4780-4728-BA13-445048D635DE}" type="sibTrans" cxnId="{39329E7C-B908-4184-AD75-73D2A1361283}">
      <dgm:prSet/>
      <dgm:spPr/>
      <dgm:t>
        <a:bodyPr/>
        <a:lstStyle/>
        <a:p>
          <a:endParaRPr lang="ru-RU"/>
        </a:p>
      </dgm:t>
    </dgm:pt>
    <dgm:pt modelId="{438D25BB-AE43-44E7-9540-0A796DE99147}" type="pres">
      <dgm:prSet presAssocID="{7385ED0F-8953-4D72-BE07-B33D4CDCC014}" presName="linear" presStyleCnt="0">
        <dgm:presLayoutVars>
          <dgm:animLvl val="lvl"/>
          <dgm:resizeHandles val="exact"/>
        </dgm:presLayoutVars>
      </dgm:prSet>
      <dgm:spPr/>
      <dgm:t>
        <a:bodyPr/>
        <a:lstStyle/>
        <a:p>
          <a:endParaRPr lang="ru-RU"/>
        </a:p>
      </dgm:t>
    </dgm:pt>
    <dgm:pt modelId="{3310BEEA-FD0F-41C3-A700-6A81487BF7C8}" type="pres">
      <dgm:prSet presAssocID="{F570FF95-52B5-4977-9510-D53823D2CAD0}" presName="parentText" presStyleLbl="node1" presStyleIdx="0" presStyleCnt="2" custScaleY="76818" custLinFactY="-2996" custLinFactNeighborX="520" custLinFactNeighborY="-100000">
        <dgm:presLayoutVars>
          <dgm:chMax val="0"/>
          <dgm:bulletEnabled val="1"/>
        </dgm:presLayoutVars>
      </dgm:prSet>
      <dgm:spPr/>
      <dgm:t>
        <a:bodyPr/>
        <a:lstStyle/>
        <a:p>
          <a:endParaRPr lang="ru-RU"/>
        </a:p>
      </dgm:t>
    </dgm:pt>
    <dgm:pt modelId="{AF55944C-F32A-4C8E-8300-0D22BFFE991C}" type="pres">
      <dgm:prSet presAssocID="{F570FF95-52B5-4977-9510-D53823D2CAD0}" presName="childText" presStyleLbl="revTx" presStyleIdx="0" presStyleCnt="1">
        <dgm:presLayoutVars>
          <dgm:bulletEnabled val="1"/>
        </dgm:presLayoutVars>
      </dgm:prSet>
      <dgm:spPr/>
      <dgm:t>
        <a:bodyPr/>
        <a:lstStyle/>
        <a:p>
          <a:endParaRPr lang="ru-RU"/>
        </a:p>
      </dgm:t>
    </dgm:pt>
    <dgm:pt modelId="{774DB477-76CB-42E4-9DC4-2E4F7A7487D2}" type="pres">
      <dgm:prSet presAssocID="{E76026E4-711B-4CEA-BCA0-89BC626B65E0}" presName="parentText" presStyleLbl="node1" presStyleIdx="1" presStyleCnt="2" custLinFactNeighborX="-1216" custLinFactNeighborY="-54956">
        <dgm:presLayoutVars>
          <dgm:chMax val="0"/>
          <dgm:bulletEnabled val="1"/>
        </dgm:presLayoutVars>
      </dgm:prSet>
      <dgm:spPr/>
      <dgm:t>
        <a:bodyPr/>
        <a:lstStyle/>
        <a:p>
          <a:endParaRPr lang="ru-RU"/>
        </a:p>
      </dgm:t>
    </dgm:pt>
  </dgm:ptLst>
  <dgm:cxnLst>
    <dgm:cxn modelId="{B4DB3EC7-2389-4C51-995E-91D5F503F41C}" type="presOf" srcId="{F570FF95-52B5-4977-9510-D53823D2CAD0}" destId="{3310BEEA-FD0F-41C3-A700-6A81487BF7C8}" srcOrd="0" destOrd="0" presId="urn:microsoft.com/office/officeart/2005/8/layout/vList2"/>
    <dgm:cxn modelId="{4B96F862-6140-4F30-B928-B476B98DB91F}" srcId="{F570FF95-52B5-4977-9510-D53823D2CAD0}" destId="{48007EC0-A71A-46AB-BDA9-B9383201E5F9}" srcOrd="0" destOrd="0" parTransId="{FCF7FBBD-711E-4023-BF71-8C0E33B4C33D}" sibTransId="{41496E7D-3D7D-4356-9D55-042A7FDFDAFD}"/>
    <dgm:cxn modelId="{39329E7C-B908-4184-AD75-73D2A1361283}" srcId="{7385ED0F-8953-4D72-BE07-B33D4CDCC014}" destId="{E76026E4-711B-4CEA-BCA0-89BC626B65E0}" srcOrd="1" destOrd="0" parTransId="{F4181431-7315-4FD9-81C8-C8EC90E8044D}" sibTransId="{18EFC17C-4780-4728-BA13-445048D635DE}"/>
    <dgm:cxn modelId="{AB88A61F-8120-44C2-94A0-6130B2D9BB74}" srcId="{7385ED0F-8953-4D72-BE07-B33D4CDCC014}" destId="{F570FF95-52B5-4977-9510-D53823D2CAD0}" srcOrd="0" destOrd="0" parTransId="{F3812EF6-8F8B-4C77-9EDD-11CAC1BAC545}" sibTransId="{8F1CC397-6A74-4CA4-931B-2D500E3C17EA}"/>
    <dgm:cxn modelId="{5E8DF89C-AC81-4E23-B63C-30AB81F69AF4}" type="presOf" srcId="{7385ED0F-8953-4D72-BE07-B33D4CDCC014}" destId="{438D25BB-AE43-44E7-9540-0A796DE99147}" srcOrd="0" destOrd="0" presId="urn:microsoft.com/office/officeart/2005/8/layout/vList2"/>
    <dgm:cxn modelId="{5440A2A0-477F-469F-A465-48B98B183C16}" type="presOf" srcId="{48007EC0-A71A-46AB-BDA9-B9383201E5F9}" destId="{AF55944C-F32A-4C8E-8300-0D22BFFE991C}" srcOrd="0" destOrd="0" presId="urn:microsoft.com/office/officeart/2005/8/layout/vList2"/>
    <dgm:cxn modelId="{B4208B82-E809-40F7-9FAF-8B2F2135D499}" type="presOf" srcId="{E76026E4-711B-4CEA-BCA0-89BC626B65E0}" destId="{774DB477-76CB-42E4-9DC4-2E4F7A7487D2}" srcOrd="0" destOrd="0" presId="urn:microsoft.com/office/officeart/2005/8/layout/vList2"/>
    <dgm:cxn modelId="{E68ADBF0-E6E2-4C40-AD49-93B801E06D89}" type="presParOf" srcId="{438D25BB-AE43-44E7-9540-0A796DE99147}" destId="{3310BEEA-FD0F-41C3-A700-6A81487BF7C8}" srcOrd="0" destOrd="0" presId="urn:microsoft.com/office/officeart/2005/8/layout/vList2"/>
    <dgm:cxn modelId="{91A834E6-8FD5-49B3-83FF-A4CDA231B894}" type="presParOf" srcId="{438D25BB-AE43-44E7-9540-0A796DE99147}" destId="{AF55944C-F32A-4C8E-8300-0D22BFFE991C}" srcOrd="1" destOrd="0" presId="urn:microsoft.com/office/officeart/2005/8/layout/vList2"/>
    <dgm:cxn modelId="{9A3C631F-7F62-425E-9751-4A8D1BD67F6D}" type="presParOf" srcId="{438D25BB-AE43-44E7-9540-0A796DE99147}" destId="{774DB477-76CB-42E4-9DC4-2E4F7A7487D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385ED0F-8953-4D72-BE07-B33D4CDCC0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570FF95-52B5-4977-9510-D53823D2CAD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2800" b="1" i="1" dirty="0" smtClean="0">
              <a:solidFill>
                <a:schemeClr val="tx1"/>
              </a:solidFill>
              <a:latin typeface="Times New Roman" pitchFamily="18" charset="0"/>
              <a:cs typeface="Times New Roman" pitchFamily="18" charset="0"/>
            </a:rPr>
            <a:t>7. Умумий ўрта таълимнинг давлат стандартига асосан ишлаб чиқилган ўқув режага мувофиқ дарс жадваллари ҳамда ҳафталик ўқув юкламаларини тузиш.</a:t>
          </a:r>
          <a:endParaRPr lang="ru-RU" sz="2400" dirty="0">
            <a:solidFill>
              <a:schemeClr val="tx1"/>
            </a:solidFill>
          </a:endParaRPr>
        </a:p>
      </dgm:t>
    </dgm:pt>
    <dgm:pt modelId="{F3812EF6-8F8B-4C77-9EDD-11CAC1BAC545}" type="parTrans" cxnId="{AB88A61F-8120-44C2-94A0-6130B2D9BB74}">
      <dgm:prSet/>
      <dgm:spPr/>
      <dgm:t>
        <a:bodyPr/>
        <a:lstStyle/>
        <a:p>
          <a:endParaRPr lang="ru-RU"/>
        </a:p>
      </dgm:t>
    </dgm:pt>
    <dgm:pt modelId="{8F1CC397-6A74-4CA4-931B-2D500E3C17EA}" type="sibTrans" cxnId="{AB88A61F-8120-44C2-94A0-6130B2D9BB74}">
      <dgm:prSet/>
      <dgm:spPr/>
      <dgm:t>
        <a:bodyPr/>
        <a:lstStyle/>
        <a:p>
          <a:endParaRPr lang="ru-RU"/>
        </a:p>
      </dgm:t>
    </dgm:pt>
    <dgm:pt modelId="{48007EC0-A71A-46AB-BDA9-B9383201E5F9}">
      <dgm:prSet phldrT="[Текст]"/>
      <dgm:spPr/>
      <dgm:t>
        <a:bodyPr/>
        <a:lstStyle/>
        <a:p>
          <a:endParaRPr lang="ru-RU" dirty="0"/>
        </a:p>
      </dgm:t>
    </dgm:pt>
    <dgm:pt modelId="{FCF7FBBD-711E-4023-BF71-8C0E33B4C33D}" type="parTrans" cxnId="{4B96F862-6140-4F30-B928-B476B98DB91F}">
      <dgm:prSet/>
      <dgm:spPr/>
      <dgm:t>
        <a:bodyPr/>
        <a:lstStyle/>
        <a:p>
          <a:endParaRPr lang="ru-RU"/>
        </a:p>
      </dgm:t>
    </dgm:pt>
    <dgm:pt modelId="{41496E7D-3D7D-4356-9D55-042A7FDFDAFD}" type="sibTrans" cxnId="{4B96F862-6140-4F30-B928-B476B98DB91F}">
      <dgm:prSet/>
      <dgm:spPr/>
      <dgm:t>
        <a:bodyPr/>
        <a:lstStyle/>
        <a:p>
          <a:endParaRPr lang="ru-RU"/>
        </a:p>
      </dgm:t>
    </dgm:pt>
    <dgm:pt modelId="{E76026E4-711B-4CEA-BCA0-89BC626B65E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2800" b="1" i="1" dirty="0" smtClean="0">
              <a:solidFill>
                <a:schemeClr val="tx1"/>
              </a:solidFill>
              <a:latin typeface="Times New Roman" pitchFamily="18" charset="0"/>
              <a:cs typeface="Times New Roman" pitchFamily="18" charset="0"/>
            </a:rPr>
            <a:t>8. Янги 2017-2018 ўқув йилида мактаб педагог ходимлари ўқув йилининг давомийлиги аниқ эканлиги муносабати билан йиллик режаларини тақсимлаб олиш.</a:t>
          </a:r>
          <a:endParaRPr lang="ru-RU" sz="2800" dirty="0">
            <a:solidFill>
              <a:srgbClr val="FF0000"/>
            </a:solidFill>
          </a:endParaRPr>
        </a:p>
      </dgm:t>
    </dgm:pt>
    <dgm:pt modelId="{F4181431-7315-4FD9-81C8-C8EC90E8044D}" type="parTrans" cxnId="{39329E7C-B908-4184-AD75-73D2A1361283}">
      <dgm:prSet/>
      <dgm:spPr/>
      <dgm:t>
        <a:bodyPr/>
        <a:lstStyle/>
        <a:p>
          <a:endParaRPr lang="ru-RU"/>
        </a:p>
      </dgm:t>
    </dgm:pt>
    <dgm:pt modelId="{18EFC17C-4780-4728-BA13-445048D635DE}" type="sibTrans" cxnId="{39329E7C-B908-4184-AD75-73D2A1361283}">
      <dgm:prSet/>
      <dgm:spPr/>
      <dgm:t>
        <a:bodyPr/>
        <a:lstStyle/>
        <a:p>
          <a:endParaRPr lang="ru-RU"/>
        </a:p>
      </dgm:t>
    </dgm:pt>
    <dgm:pt modelId="{438D25BB-AE43-44E7-9540-0A796DE99147}" type="pres">
      <dgm:prSet presAssocID="{7385ED0F-8953-4D72-BE07-B33D4CDCC014}" presName="linear" presStyleCnt="0">
        <dgm:presLayoutVars>
          <dgm:animLvl val="lvl"/>
          <dgm:resizeHandles val="exact"/>
        </dgm:presLayoutVars>
      </dgm:prSet>
      <dgm:spPr/>
      <dgm:t>
        <a:bodyPr/>
        <a:lstStyle/>
        <a:p>
          <a:endParaRPr lang="ru-RU"/>
        </a:p>
      </dgm:t>
    </dgm:pt>
    <dgm:pt modelId="{3310BEEA-FD0F-41C3-A700-6A81487BF7C8}" type="pres">
      <dgm:prSet presAssocID="{F570FF95-52B5-4977-9510-D53823D2CAD0}" presName="parentText" presStyleLbl="node1" presStyleIdx="0" presStyleCnt="2" custScaleY="197291" custLinFactY="-42819" custLinFactNeighborX="-5556" custLinFactNeighborY="-100000">
        <dgm:presLayoutVars>
          <dgm:chMax val="0"/>
          <dgm:bulletEnabled val="1"/>
        </dgm:presLayoutVars>
      </dgm:prSet>
      <dgm:spPr/>
      <dgm:t>
        <a:bodyPr/>
        <a:lstStyle/>
        <a:p>
          <a:endParaRPr lang="ru-RU"/>
        </a:p>
      </dgm:t>
    </dgm:pt>
    <dgm:pt modelId="{AF55944C-F32A-4C8E-8300-0D22BFFE991C}" type="pres">
      <dgm:prSet presAssocID="{F570FF95-52B5-4977-9510-D53823D2CAD0}" presName="childText" presStyleLbl="revTx" presStyleIdx="0" presStyleCnt="1">
        <dgm:presLayoutVars>
          <dgm:bulletEnabled val="1"/>
        </dgm:presLayoutVars>
      </dgm:prSet>
      <dgm:spPr/>
      <dgm:t>
        <a:bodyPr/>
        <a:lstStyle/>
        <a:p>
          <a:endParaRPr lang="ru-RU"/>
        </a:p>
      </dgm:t>
    </dgm:pt>
    <dgm:pt modelId="{774DB477-76CB-42E4-9DC4-2E4F7A7487D2}" type="pres">
      <dgm:prSet presAssocID="{E76026E4-711B-4CEA-BCA0-89BC626B65E0}" presName="parentText" presStyleLbl="node1" presStyleIdx="1" presStyleCnt="2" custScaleY="154416" custLinFactNeighborX="-5556" custLinFactNeighborY="-37470">
        <dgm:presLayoutVars>
          <dgm:chMax val="0"/>
          <dgm:bulletEnabled val="1"/>
        </dgm:presLayoutVars>
      </dgm:prSet>
      <dgm:spPr/>
      <dgm:t>
        <a:bodyPr/>
        <a:lstStyle/>
        <a:p>
          <a:endParaRPr lang="ru-RU"/>
        </a:p>
      </dgm:t>
    </dgm:pt>
  </dgm:ptLst>
  <dgm:cxnLst>
    <dgm:cxn modelId="{F61F472E-0FA1-4ABD-B979-26714257535C}" type="presOf" srcId="{E76026E4-711B-4CEA-BCA0-89BC626B65E0}" destId="{774DB477-76CB-42E4-9DC4-2E4F7A7487D2}" srcOrd="0" destOrd="0" presId="urn:microsoft.com/office/officeart/2005/8/layout/vList2"/>
    <dgm:cxn modelId="{81A8720B-E35D-469B-90FE-2B63B239BAFC}" type="presOf" srcId="{48007EC0-A71A-46AB-BDA9-B9383201E5F9}" destId="{AF55944C-F32A-4C8E-8300-0D22BFFE991C}" srcOrd="0" destOrd="0" presId="urn:microsoft.com/office/officeart/2005/8/layout/vList2"/>
    <dgm:cxn modelId="{E2AF5748-4DE0-4201-AD5D-277E6DFFC386}" type="presOf" srcId="{F570FF95-52B5-4977-9510-D53823D2CAD0}" destId="{3310BEEA-FD0F-41C3-A700-6A81487BF7C8}" srcOrd="0" destOrd="0" presId="urn:microsoft.com/office/officeart/2005/8/layout/vList2"/>
    <dgm:cxn modelId="{4B96F862-6140-4F30-B928-B476B98DB91F}" srcId="{F570FF95-52B5-4977-9510-D53823D2CAD0}" destId="{48007EC0-A71A-46AB-BDA9-B9383201E5F9}" srcOrd="0" destOrd="0" parTransId="{FCF7FBBD-711E-4023-BF71-8C0E33B4C33D}" sibTransId="{41496E7D-3D7D-4356-9D55-042A7FDFDAFD}"/>
    <dgm:cxn modelId="{74021C25-FCC8-453D-9EC0-8780A49190D1}" type="presOf" srcId="{7385ED0F-8953-4D72-BE07-B33D4CDCC014}" destId="{438D25BB-AE43-44E7-9540-0A796DE99147}" srcOrd="0" destOrd="0" presId="urn:microsoft.com/office/officeart/2005/8/layout/vList2"/>
    <dgm:cxn modelId="{39329E7C-B908-4184-AD75-73D2A1361283}" srcId="{7385ED0F-8953-4D72-BE07-B33D4CDCC014}" destId="{E76026E4-711B-4CEA-BCA0-89BC626B65E0}" srcOrd="1" destOrd="0" parTransId="{F4181431-7315-4FD9-81C8-C8EC90E8044D}" sibTransId="{18EFC17C-4780-4728-BA13-445048D635DE}"/>
    <dgm:cxn modelId="{AB88A61F-8120-44C2-94A0-6130B2D9BB74}" srcId="{7385ED0F-8953-4D72-BE07-B33D4CDCC014}" destId="{F570FF95-52B5-4977-9510-D53823D2CAD0}" srcOrd="0" destOrd="0" parTransId="{F3812EF6-8F8B-4C77-9EDD-11CAC1BAC545}" sibTransId="{8F1CC397-6A74-4CA4-931B-2D500E3C17EA}"/>
    <dgm:cxn modelId="{93894D65-7376-404D-BFF9-A97A31C25C26}" type="presParOf" srcId="{438D25BB-AE43-44E7-9540-0A796DE99147}" destId="{3310BEEA-FD0F-41C3-A700-6A81487BF7C8}" srcOrd="0" destOrd="0" presId="urn:microsoft.com/office/officeart/2005/8/layout/vList2"/>
    <dgm:cxn modelId="{17E7DB9E-4DE4-4BD3-AEE4-7DCCF9836D66}" type="presParOf" srcId="{438D25BB-AE43-44E7-9540-0A796DE99147}" destId="{AF55944C-F32A-4C8E-8300-0D22BFFE991C}" srcOrd="1" destOrd="0" presId="urn:microsoft.com/office/officeart/2005/8/layout/vList2"/>
    <dgm:cxn modelId="{3CF0EEFA-4E4A-42C5-A753-0A4E3D6FBADB}" type="presParOf" srcId="{438D25BB-AE43-44E7-9540-0A796DE99147}" destId="{774DB477-76CB-42E4-9DC4-2E4F7A7487D2}"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385ED0F-8953-4D72-BE07-B33D4CDCC0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570FF95-52B5-4977-9510-D53823D2CAD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2700" b="1" i="1" dirty="0" smtClean="0">
              <a:solidFill>
                <a:schemeClr val="tx1"/>
              </a:solidFill>
              <a:latin typeface="Times New Roman" pitchFamily="18" charset="0"/>
              <a:cs typeface="Times New Roman" pitchFamily="18" charset="0"/>
            </a:rPr>
            <a:t>9. Давлат умумтаълим муассасалари фаолиятини молиялаштириш мақсадида Низомнинг 73-бандига мувофиқ  ота-оналар томонидан йиғилган аризаларга кўра умумтаълим муассасаларида пулли хизмат асосида 5-6 ёшли болаларни умумий ўрта таълимга тайёрлаш учун гуруҳлар ташкил этиш.</a:t>
          </a:r>
          <a:endParaRPr lang="ru-RU" sz="2700" dirty="0">
            <a:solidFill>
              <a:schemeClr val="tx1"/>
            </a:solidFill>
          </a:endParaRPr>
        </a:p>
      </dgm:t>
    </dgm:pt>
    <dgm:pt modelId="{F3812EF6-8F8B-4C77-9EDD-11CAC1BAC545}" type="parTrans" cxnId="{AB88A61F-8120-44C2-94A0-6130B2D9BB74}">
      <dgm:prSet/>
      <dgm:spPr/>
      <dgm:t>
        <a:bodyPr/>
        <a:lstStyle/>
        <a:p>
          <a:endParaRPr lang="ru-RU"/>
        </a:p>
      </dgm:t>
    </dgm:pt>
    <dgm:pt modelId="{8F1CC397-6A74-4CA4-931B-2D500E3C17EA}" type="sibTrans" cxnId="{AB88A61F-8120-44C2-94A0-6130B2D9BB74}">
      <dgm:prSet/>
      <dgm:spPr/>
      <dgm:t>
        <a:bodyPr/>
        <a:lstStyle/>
        <a:p>
          <a:endParaRPr lang="ru-RU"/>
        </a:p>
      </dgm:t>
    </dgm:pt>
    <dgm:pt modelId="{48007EC0-A71A-46AB-BDA9-B9383201E5F9}">
      <dgm:prSet phldrT="[Текст]"/>
      <dgm:spPr/>
      <dgm:t>
        <a:bodyPr/>
        <a:lstStyle/>
        <a:p>
          <a:endParaRPr lang="ru-RU" dirty="0"/>
        </a:p>
      </dgm:t>
    </dgm:pt>
    <dgm:pt modelId="{FCF7FBBD-711E-4023-BF71-8C0E33B4C33D}" type="parTrans" cxnId="{4B96F862-6140-4F30-B928-B476B98DB91F}">
      <dgm:prSet/>
      <dgm:spPr/>
      <dgm:t>
        <a:bodyPr/>
        <a:lstStyle/>
        <a:p>
          <a:endParaRPr lang="ru-RU"/>
        </a:p>
      </dgm:t>
    </dgm:pt>
    <dgm:pt modelId="{41496E7D-3D7D-4356-9D55-042A7FDFDAFD}" type="sibTrans" cxnId="{4B96F862-6140-4F30-B928-B476B98DB91F}">
      <dgm:prSet/>
      <dgm:spPr/>
      <dgm:t>
        <a:bodyPr/>
        <a:lstStyle/>
        <a:p>
          <a:endParaRPr lang="ru-RU"/>
        </a:p>
      </dgm:t>
    </dgm:pt>
    <dgm:pt modelId="{E76026E4-711B-4CEA-BCA0-89BC626B65E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2800" b="1" i="1" dirty="0" smtClean="0">
              <a:solidFill>
                <a:schemeClr val="tx1"/>
              </a:solidFill>
              <a:latin typeface="Times New Roman" pitchFamily="18" charset="0"/>
              <a:cs typeface="Times New Roman" pitchFamily="18" charset="0"/>
            </a:rPr>
            <a:t>10 . Мактаб қуввати ва синфлар сонидан     келиб чиққан ҳолда, қонун ҳужжатларида тақиқланмаган шартнома асосида пулли хизмат кўрсатиш, бино ва иншоотларни, жиҳоз ва анжомларни ижарага бериш мумкин.</a:t>
          </a:r>
          <a:endParaRPr lang="ru-RU" sz="2800" dirty="0">
            <a:solidFill>
              <a:schemeClr val="tx1"/>
            </a:solidFill>
          </a:endParaRPr>
        </a:p>
      </dgm:t>
    </dgm:pt>
    <dgm:pt modelId="{F4181431-7315-4FD9-81C8-C8EC90E8044D}" type="parTrans" cxnId="{39329E7C-B908-4184-AD75-73D2A1361283}">
      <dgm:prSet/>
      <dgm:spPr/>
      <dgm:t>
        <a:bodyPr/>
        <a:lstStyle/>
        <a:p>
          <a:endParaRPr lang="ru-RU"/>
        </a:p>
      </dgm:t>
    </dgm:pt>
    <dgm:pt modelId="{18EFC17C-4780-4728-BA13-445048D635DE}" type="sibTrans" cxnId="{39329E7C-B908-4184-AD75-73D2A1361283}">
      <dgm:prSet/>
      <dgm:spPr/>
      <dgm:t>
        <a:bodyPr/>
        <a:lstStyle/>
        <a:p>
          <a:endParaRPr lang="ru-RU"/>
        </a:p>
      </dgm:t>
    </dgm:pt>
    <dgm:pt modelId="{438D25BB-AE43-44E7-9540-0A796DE99147}" type="pres">
      <dgm:prSet presAssocID="{7385ED0F-8953-4D72-BE07-B33D4CDCC014}" presName="linear" presStyleCnt="0">
        <dgm:presLayoutVars>
          <dgm:animLvl val="lvl"/>
          <dgm:resizeHandles val="exact"/>
        </dgm:presLayoutVars>
      </dgm:prSet>
      <dgm:spPr/>
      <dgm:t>
        <a:bodyPr/>
        <a:lstStyle/>
        <a:p>
          <a:endParaRPr lang="ru-RU"/>
        </a:p>
      </dgm:t>
    </dgm:pt>
    <dgm:pt modelId="{3310BEEA-FD0F-41C3-A700-6A81487BF7C8}" type="pres">
      <dgm:prSet presAssocID="{F570FF95-52B5-4977-9510-D53823D2CAD0}" presName="parentText" presStyleLbl="node1" presStyleIdx="0" presStyleCnt="2" custScaleY="101131" custLinFactNeighborX="-2084" custLinFactNeighborY="19071">
        <dgm:presLayoutVars>
          <dgm:chMax val="0"/>
          <dgm:bulletEnabled val="1"/>
        </dgm:presLayoutVars>
      </dgm:prSet>
      <dgm:spPr/>
      <dgm:t>
        <a:bodyPr/>
        <a:lstStyle/>
        <a:p>
          <a:endParaRPr lang="ru-RU"/>
        </a:p>
      </dgm:t>
    </dgm:pt>
    <dgm:pt modelId="{AF55944C-F32A-4C8E-8300-0D22BFFE991C}" type="pres">
      <dgm:prSet presAssocID="{F570FF95-52B5-4977-9510-D53823D2CAD0}" presName="childText" presStyleLbl="revTx" presStyleIdx="0" presStyleCnt="1">
        <dgm:presLayoutVars>
          <dgm:bulletEnabled val="1"/>
        </dgm:presLayoutVars>
      </dgm:prSet>
      <dgm:spPr/>
      <dgm:t>
        <a:bodyPr/>
        <a:lstStyle/>
        <a:p>
          <a:endParaRPr lang="ru-RU"/>
        </a:p>
      </dgm:t>
    </dgm:pt>
    <dgm:pt modelId="{774DB477-76CB-42E4-9DC4-2E4F7A7487D2}" type="pres">
      <dgm:prSet presAssocID="{E76026E4-711B-4CEA-BCA0-89BC626B65E0}" presName="parentText" presStyleLbl="node1" presStyleIdx="1" presStyleCnt="2" custLinFactNeighborX="520" custLinFactNeighborY="-22032">
        <dgm:presLayoutVars>
          <dgm:chMax val="0"/>
          <dgm:bulletEnabled val="1"/>
        </dgm:presLayoutVars>
      </dgm:prSet>
      <dgm:spPr/>
      <dgm:t>
        <a:bodyPr/>
        <a:lstStyle/>
        <a:p>
          <a:endParaRPr lang="ru-RU"/>
        </a:p>
      </dgm:t>
    </dgm:pt>
  </dgm:ptLst>
  <dgm:cxnLst>
    <dgm:cxn modelId="{5238A4AE-6C6A-4C54-A36C-A6C9B928875F}" type="presOf" srcId="{48007EC0-A71A-46AB-BDA9-B9383201E5F9}" destId="{AF55944C-F32A-4C8E-8300-0D22BFFE991C}" srcOrd="0" destOrd="0" presId="urn:microsoft.com/office/officeart/2005/8/layout/vList2"/>
    <dgm:cxn modelId="{4B96F862-6140-4F30-B928-B476B98DB91F}" srcId="{F570FF95-52B5-4977-9510-D53823D2CAD0}" destId="{48007EC0-A71A-46AB-BDA9-B9383201E5F9}" srcOrd="0" destOrd="0" parTransId="{FCF7FBBD-711E-4023-BF71-8C0E33B4C33D}" sibTransId="{41496E7D-3D7D-4356-9D55-042A7FDFDAFD}"/>
    <dgm:cxn modelId="{39329E7C-B908-4184-AD75-73D2A1361283}" srcId="{7385ED0F-8953-4D72-BE07-B33D4CDCC014}" destId="{E76026E4-711B-4CEA-BCA0-89BC626B65E0}" srcOrd="1" destOrd="0" parTransId="{F4181431-7315-4FD9-81C8-C8EC90E8044D}" sibTransId="{18EFC17C-4780-4728-BA13-445048D635DE}"/>
    <dgm:cxn modelId="{6CA8FFA3-973D-4009-9126-D7CE92D3557F}" type="presOf" srcId="{E76026E4-711B-4CEA-BCA0-89BC626B65E0}" destId="{774DB477-76CB-42E4-9DC4-2E4F7A7487D2}" srcOrd="0" destOrd="0" presId="urn:microsoft.com/office/officeart/2005/8/layout/vList2"/>
    <dgm:cxn modelId="{C7830B64-0867-46C4-B1AB-A8614AB4C87D}" type="presOf" srcId="{F570FF95-52B5-4977-9510-D53823D2CAD0}" destId="{3310BEEA-FD0F-41C3-A700-6A81487BF7C8}" srcOrd="0" destOrd="0" presId="urn:microsoft.com/office/officeart/2005/8/layout/vList2"/>
    <dgm:cxn modelId="{AB88A61F-8120-44C2-94A0-6130B2D9BB74}" srcId="{7385ED0F-8953-4D72-BE07-B33D4CDCC014}" destId="{F570FF95-52B5-4977-9510-D53823D2CAD0}" srcOrd="0" destOrd="0" parTransId="{F3812EF6-8F8B-4C77-9EDD-11CAC1BAC545}" sibTransId="{8F1CC397-6A74-4CA4-931B-2D500E3C17EA}"/>
    <dgm:cxn modelId="{892F4F59-72C2-462A-82BB-2DD57111F729}" type="presOf" srcId="{7385ED0F-8953-4D72-BE07-B33D4CDCC014}" destId="{438D25BB-AE43-44E7-9540-0A796DE99147}" srcOrd="0" destOrd="0" presId="urn:microsoft.com/office/officeart/2005/8/layout/vList2"/>
    <dgm:cxn modelId="{E6CE2D56-872C-4B93-A1BB-D669EC034F51}" type="presParOf" srcId="{438D25BB-AE43-44E7-9540-0A796DE99147}" destId="{3310BEEA-FD0F-41C3-A700-6A81487BF7C8}" srcOrd="0" destOrd="0" presId="urn:microsoft.com/office/officeart/2005/8/layout/vList2"/>
    <dgm:cxn modelId="{1B6BC80A-3629-4309-B630-CC6C8155A0FA}" type="presParOf" srcId="{438D25BB-AE43-44E7-9540-0A796DE99147}" destId="{AF55944C-F32A-4C8E-8300-0D22BFFE991C}" srcOrd="1" destOrd="0" presId="urn:microsoft.com/office/officeart/2005/8/layout/vList2"/>
    <dgm:cxn modelId="{7E6C59CE-0489-421A-A1DC-1B238DEB1A22}" type="presParOf" srcId="{438D25BB-AE43-44E7-9540-0A796DE99147}" destId="{774DB477-76CB-42E4-9DC4-2E4F7A7487D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385ED0F-8953-4D72-BE07-B33D4CDCC0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570FF95-52B5-4977-9510-D53823D2CAD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3000" b="1" i="1" dirty="0" smtClean="0">
              <a:solidFill>
                <a:schemeClr val="tx1"/>
              </a:solidFill>
              <a:latin typeface="Times New Roman" pitchFamily="18" charset="0"/>
              <a:cs typeface="Times New Roman" pitchFamily="18" charset="0"/>
            </a:rPr>
            <a:t>Мазкур Низомнинг барча бандларига амал қилган ҳолда 2017-2018 ўқув йили учун таълим муассасалари директорлари  ҳамда ўқув-тарбия ишлари бўйича директор ўринбосарлари аниқ ва изчил , амалда бажариладиган ҳамда натижавийлигига эришиладиган йиллик иш режаларини  тузиб  чиқишлари, Низомнинг бандларида кўрсатилган вазифалар режага мақсадли равишда киритилиши лозим.</a:t>
          </a:r>
          <a:endParaRPr lang="ru-RU" sz="3000" b="1" i="1" dirty="0">
            <a:solidFill>
              <a:schemeClr val="tx1"/>
            </a:solidFill>
            <a:latin typeface="Times New Roman" pitchFamily="18" charset="0"/>
            <a:cs typeface="Times New Roman" pitchFamily="18" charset="0"/>
          </a:endParaRPr>
        </a:p>
      </dgm:t>
    </dgm:pt>
    <dgm:pt modelId="{F3812EF6-8F8B-4C77-9EDD-11CAC1BAC545}" type="parTrans" cxnId="{AB88A61F-8120-44C2-94A0-6130B2D9BB74}">
      <dgm:prSet/>
      <dgm:spPr/>
      <dgm:t>
        <a:bodyPr/>
        <a:lstStyle/>
        <a:p>
          <a:endParaRPr lang="ru-RU"/>
        </a:p>
      </dgm:t>
    </dgm:pt>
    <dgm:pt modelId="{8F1CC397-6A74-4CA4-931B-2D500E3C17EA}" type="sibTrans" cxnId="{AB88A61F-8120-44C2-94A0-6130B2D9BB74}">
      <dgm:prSet/>
      <dgm:spPr/>
      <dgm:t>
        <a:bodyPr/>
        <a:lstStyle/>
        <a:p>
          <a:endParaRPr lang="ru-RU"/>
        </a:p>
      </dgm:t>
    </dgm:pt>
    <dgm:pt modelId="{48007EC0-A71A-46AB-BDA9-B9383201E5F9}">
      <dgm:prSet phldrT="[Текст]"/>
      <dgm:spPr/>
      <dgm:t>
        <a:bodyPr/>
        <a:lstStyle/>
        <a:p>
          <a:endParaRPr lang="ru-RU" dirty="0"/>
        </a:p>
      </dgm:t>
    </dgm:pt>
    <dgm:pt modelId="{FCF7FBBD-711E-4023-BF71-8C0E33B4C33D}" type="parTrans" cxnId="{4B96F862-6140-4F30-B928-B476B98DB91F}">
      <dgm:prSet/>
      <dgm:spPr/>
      <dgm:t>
        <a:bodyPr/>
        <a:lstStyle/>
        <a:p>
          <a:endParaRPr lang="ru-RU"/>
        </a:p>
      </dgm:t>
    </dgm:pt>
    <dgm:pt modelId="{41496E7D-3D7D-4356-9D55-042A7FDFDAFD}" type="sibTrans" cxnId="{4B96F862-6140-4F30-B928-B476B98DB91F}">
      <dgm:prSet/>
      <dgm:spPr/>
      <dgm:t>
        <a:bodyPr/>
        <a:lstStyle/>
        <a:p>
          <a:endParaRPr lang="ru-RU"/>
        </a:p>
      </dgm:t>
    </dgm:pt>
    <dgm:pt modelId="{438D25BB-AE43-44E7-9540-0A796DE99147}" type="pres">
      <dgm:prSet presAssocID="{7385ED0F-8953-4D72-BE07-B33D4CDCC014}" presName="linear" presStyleCnt="0">
        <dgm:presLayoutVars>
          <dgm:animLvl val="lvl"/>
          <dgm:resizeHandles val="exact"/>
        </dgm:presLayoutVars>
      </dgm:prSet>
      <dgm:spPr/>
      <dgm:t>
        <a:bodyPr/>
        <a:lstStyle/>
        <a:p>
          <a:endParaRPr lang="ru-RU"/>
        </a:p>
      </dgm:t>
    </dgm:pt>
    <dgm:pt modelId="{3310BEEA-FD0F-41C3-A700-6A81487BF7C8}" type="pres">
      <dgm:prSet presAssocID="{F570FF95-52B5-4977-9510-D53823D2CAD0}" presName="parentText" presStyleLbl="node1" presStyleIdx="0" presStyleCnt="1" custScaleY="1148199" custLinFactNeighborX="-348" custLinFactNeighborY="-5114">
        <dgm:presLayoutVars>
          <dgm:chMax val="0"/>
          <dgm:bulletEnabled val="1"/>
        </dgm:presLayoutVars>
      </dgm:prSet>
      <dgm:spPr/>
      <dgm:t>
        <a:bodyPr/>
        <a:lstStyle/>
        <a:p>
          <a:endParaRPr lang="ru-RU"/>
        </a:p>
      </dgm:t>
    </dgm:pt>
    <dgm:pt modelId="{AF55944C-F32A-4C8E-8300-0D22BFFE991C}" type="pres">
      <dgm:prSet presAssocID="{F570FF95-52B5-4977-9510-D53823D2CAD0}" presName="childText" presStyleLbl="revTx" presStyleIdx="0" presStyleCnt="1">
        <dgm:presLayoutVars>
          <dgm:bulletEnabled val="1"/>
        </dgm:presLayoutVars>
      </dgm:prSet>
      <dgm:spPr/>
      <dgm:t>
        <a:bodyPr/>
        <a:lstStyle/>
        <a:p>
          <a:endParaRPr lang="ru-RU"/>
        </a:p>
      </dgm:t>
    </dgm:pt>
  </dgm:ptLst>
  <dgm:cxnLst>
    <dgm:cxn modelId="{4B96F862-6140-4F30-B928-B476B98DB91F}" srcId="{F570FF95-52B5-4977-9510-D53823D2CAD0}" destId="{48007EC0-A71A-46AB-BDA9-B9383201E5F9}" srcOrd="0" destOrd="0" parTransId="{FCF7FBBD-711E-4023-BF71-8C0E33B4C33D}" sibTransId="{41496E7D-3D7D-4356-9D55-042A7FDFDAFD}"/>
    <dgm:cxn modelId="{AB88A61F-8120-44C2-94A0-6130B2D9BB74}" srcId="{7385ED0F-8953-4D72-BE07-B33D4CDCC014}" destId="{F570FF95-52B5-4977-9510-D53823D2CAD0}" srcOrd="0" destOrd="0" parTransId="{F3812EF6-8F8B-4C77-9EDD-11CAC1BAC545}" sibTransId="{8F1CC397-6A74-4CA4-931B-2D500E3C17EA}"/>
    <dgm:cxn modelId="{AA48642E-DEFD-4587-806D-DA5BE16018C9}" type="presOf" srcId="{48007EC0-A71A-46AB-BDA9-B9383201E5F9}" destId="{AF55944C-F32A-4C8E-8300-0D22BFFE991C}" srcOrd="0" destOrd="0" presId="urn:microsoft.com/office/officeart/2005/8/layout/vList2"/>
    <dgm:cxn modelId="{2B38D12B-A68D-4C8E-98E0-9B03301B4467}" type="presOf" srcId="{F570FF95-52B5-4977-9510-D53823D2CAD0}" destId="{3310BEEA-FD0F-41C3-A700-6A81487BF7C8}" srcOrd="0" destOrd="0" presId="urn:microsoft.com/office/officeart/2005/8/layout/vList2"/>
    <dgm:cxn modelId="{34054BE8-61E5-44E4-8D5C-CC29BEFF68D9}" type="presOf" srcId="{7385ED0F-8953-4D72-BE07-B33D4CDCC014}" destId="{438D25BB-AE43-44E7-9540-0A796DE99147}" srcOrd="0" destOrd="0" presId="urn:microsoft.com/office/officeart/2005/8/layout/vList2"/>
    <dgm:cxn modelId="{5E6674CA-B574-4B7C-9D5C-B8F52ACAF6F3}" type="presParOf" srcId="{438D25BB-AE43-44E7-9540-0A796DE99147}" destId="{3310BEEA-FD0F-41C3-A700-6A81487BF7C8}" srcOrd="0" destOrd="0" presId="urn:microsoft.com/office/officeart/2005/8/layout/vList2"/>
    <dgm:cxn modelId="{6BEA1A0E-C9EF-48E5-BD86-BCF38D8225CF}" type="presParOf" srcId="{438D25BB-AE43-44E7-9540-0A796DE99147}" destId="{AF55944C-F32A-4C8E-8300-0D22BFFE991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7385ED0F-8953-4D72-BE07-B33D4CDCC0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570FF95-52B5-4977-9510-D53823D2CAD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3200" b="1" i="1" dirty="0" smtClean="0">
              <a:solidFill>
                <a:schemeClr val="tx1"/>
              </a:solidFill>
              <a:latin typeface="Times New Roman" pitchFamily="18" charset="0"/>
              <a:cs typeface="Times New Roman" pitchFamily="18" charset="0"/>
            </a:rPr>
            <a:t>Режалаштириш тизими раҳбарни кундалик режа орқали ўз мақсадини амалга оширишга тайёрлайди. Бунинг учун эса ҳар бир раҳбарнинг аниқ белгиланган йиллик режаси мавжуд бўлиши керак. Йиллик режа асосида эса ойлик, ҳафталик ишларни режалаштириш осон бўлади. </a:t>
          </a:r>
          <a:endParaRPr lang="ru-RU" sz="3200" i="1" dirty="0">
            <a:solidFill>
              <a:schemeClr val="tx1"/>
            </a:solidFill>
          </a:endParaRPr>
        </a:p>
      </dgm:t>
    </dgm:pt>
    <dgm:pt modelId="{F3812EF6-8F8B-4C77-9EDD-11CAC1BAC545}" type="parTrans" cxnId="{AB88A61F-8120-44C2-94A0-6130B2D9BB74}">
      <dgm:prSet/>
      <dgm:spPr/>
      <dgm:t>
        <a:bodyPr/>
        <a:lstStyle/>
        <a:p>
          <a:endParaRPr lang="ru-RU"/>
        </a:p>
      </dgm:t>
    </dgm:pt>
    <dgm:pt modelId="{8F1CC397-6A74-4CA4-931B-2D500E3C17EA}" type="sibTrans" cxnId="{AB88A61F-8120-44C2-94A0-6130B2D9BB74}">
      <dgm:prSet/>
      <dgm:spPr/>
      <dgm:t>
        <a:bodyPr/>
        <a:lstStyle/>
        <a:p>
          <a:endParaRPr lang="ru-RU"/>
        </a:p>
      </dgm:t>
    </dgm:pt>
    <dgm:pt modelId="{48007EC0-A71A-46AB-BDA9-B9383201E5F9}">
      <dgm:prSet phldrT="[Текст]"/>
      <dgm:spPr/>
      <dgm:t>
        <a:bodyPr/>
        <a:lstStyle/>
        <a:p>
          <a:endParaRPr lang="ru-RU" dirty="0"/>
        </a:p>
      </dgm:t>
    </dgm:pt>
    <dgm:pt modelId="{FCF7FBBD-711E-4023-BF71-8C0E33B4C33D}" type="parTrans" cxnId="{4B96F862-6140-4F30-B928-B476B98DB91F}">
      <dgm:prSet/>
      <dgm:spPr/>
      <dgm:t>
        <a:bodyPr/>
        <a:lstStyle/>
        <a:p>
          <a:endParaRPr lang="ru-RU"/>
        </a:p>
      </dgm:t>
    </dgm:pt>
    <dgm:pt modelId="{41496E7D-3D7D-4356-9D55-042A7FDFDAFD}" type="sibTrans" cxnId="{4B96F862-6140-4F30-B928-B476B98DB91F}">
      <dgm:prSet/>
      <dgm:spPr/>
      <dgm:t>
        <a:bodyPr/>
        <a:lstStyle/>
        <a:p>
          <a:endParaRPr lang="ru-RU"/>
        </a:p>
      </dgm:t>
    </dgm:pt>
    <dgm:pt modelId="{438D25BB-AE43-44E7-9540-0A796DE99147}" type="pres">
      <dgm:prSet presAssocID="{7385ED0F-8953-4D72-BE07-B33D4CDCC014}" presName="linear" presStyleCnt="0">
        <dgm:presLayoutVars>
          <dgm:animLvl val="lvl"/>
          <dgm:resizeHandles val="exact"/>
        </dgm:presLayoutVars>
      </dgm:prSet>
      <dgm:spPr/>
      <dgm:t>
        <a:bodyPr/>
        <a:lstStyle/>
        <a:p>
          <a:endParaRPr lang="ru-RU"/>
        </a:p>
      </dgm:t>
    </dgm:pt>
    <dgm:pt modelId="{3310BEEA-FD0F-41C3-A700-6A81487BF7C8}" type="pres">
      <dgm:prSet presAssocID="{F570FF95-52B5-4977-9510-D53823D2CAD0}" presName="parentText" presStyleLbl="node1" presStyleIdx="0" presStyleCnt="1" custScaleY="1715581" custLinFactY="28139" custLinFactNeighborX="5556" custLinFactNeighborY="100000">
        <dgm:presLayoutVars>
          <dgm:chMax val="0"/>
          <dgm:bulletEnabled val="1"/>
        </dgm:presLayoutVars>
      </dgm:prSet>
      <dgm:spPr/>
      <dgm:t>
        <a:bodyPr/>
        <a:lstStyle/>
        <a:p>
          <a:endParaRPr lang="ru-RU"/>
        </a:p>
      </dgm:t>
    </dgm:pt>
    <dgm:pt modelId="{AF55944C-F32A-4C8E-8300-0D22BFFE991C}" type="pres">
      <dgm:prSet presAssocID="{F570FF95-52B5-4977-9510-D53823D2CAD0}" presName="childText" presStyleLbl="revTx" presStyleIdx="0" presStyleCnt="1">
        <dgm:presLayoutVars>
          <dgm:bulletEnabled val="1"/>
        </dgm:presLayoutVars>
      </dgm:prSet>
      <dgm:spPr/>
      <dgm:t>
        <a:bodyPr/>
        <a:lstStyle/>
        <a:p>
          <a:endParaRPr lang="ru-RU"/>
        </a:p>
      </dgm:t>
    </dgm:pt>
  </dgm:ptLst>
  <dgm:cxnLst>
    <dgm:cxn modelId="{78D108AD-D5C5-4DBA-8BFB-C9432797DE5C}" type="presOf" srcId="{7385ED0F-8953-4D72-BE07-B33D4CDCC014}" destId="{438D25BB-AE43-44E7-9540-0A796DE99147}" srcOrd="0" destOrd="0" presId="urn:microsoft.com/office/officeart/2005/8/layout/vList2"/>
    <dgm:cxn modelId="{4B96F862-6140-4F30-B928-B476B98DB91F}" srcId="{F570FF95-52B5-4977-9510-D53823D2CAD0}" destId="{48007EC0-A71A-46AB-BDA9-B9383201E5F9}" srcOrd="0" destOrd="0" parTransId="{FCF7FBBD-711E-4023-BF71-8C0E33B4C33D}" sibTransId="{41496E7D-3D7D-4356-9D55-042A7FDFDAFD}"/>
    <dgm:cxn modelId="{AB88A61F-8120-44C2-94A0-6130B2D9BB74}" srcId="{7385ED0F-8953-4D72-BE07-B33D4CDCC014}" destId="{F570FF95-52B5-4977-9510-D53823D2CAD0}" srcOrd="0" destOrd="0" parTransId="{F3812EF6-8F8B-4C77-9EDD-11CAC1BAC545}" sibTransId="{8F1CC397-6A74-4CA4-931B-2D500E3C17EA}"/>
    <dgm:cxn modelId="{6A9CCD59-C17F-4723-8D7E-1760E3C51F75}" type="presOf" srcId="{48007EC0-A71A-46AB-BDA9-B9383201E5F9}" destId="{AF55944C-F32A-4C8E-8300-0D22BFFE991C}" srcOrd="0" destOrd="0" presId="urn:microsoft.com/office/officeart/2005/8/layout/vList2"/>
    <dgm:cxn modelId="{B2067A99-3872-492F-9F6E-9F58FA5AF275}" type="presOf" srcId="{F570FF95-52B5-4977-9510-D53823D2CAD0}" destId="{3310BEEA-FD0F-41C3-A700-6A81487BF7C8}" srcOrd="0" destOrd="0" presId="urn:microsoft.com/office/officeart/2005/8/layout/vList2"/>
    <dgm:cxn modelId="{02B0D926-2FAF-4F7B-BD3E-0C7345617341}" type="presParOf" srcId="{438D25BB-AE43-44E7-9540-0A796DE99147}" destId="{3310BEEA-FD0F-41C3-A700-6A81487BF7C8}" srcOrd="0" destOrd="0" presId="urn:microsoft.com/office/officeart/2005/8/layout/vList2"/>
    <dgm:cxn modelId="{F26EC719-9E58-4A69-A580-17B1DE3D50F0}" type="presParOf" srcId="{438D25BB-AE43-44E7-9540-0A796DE99147}" destId="{AF55944C-F32A-4C8E-8300-0D22BFFE991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6B6D9C-B777-47A6-A9F9-C24431686816}" type="doc">
      <dgm:prSet loTypeId="urn:microsoft.com/office/officeart/2005/8/layout/chevron2" loCatId="list" qsTypeId="urn:microsoft.com/office/officeart/2005/8/quickstyle/simple3" qsCatId="simple" csTypeId="urn:microsoft.com/office/officeart/2005/8/colors/accent1_2" csCatId="accent1" phldr="1"/>
      <dgm:spPr/>
      <dgm:t>
        <a:bodyPr/>
        <a:lstStyle/>
        <a:p>
          <a:endParaRPr lang="ru-RU"/>
        </a:p>
      </dgm:t>
    </dgm:pt>
    <dgm:pt modelId="{BCB947AE-A706-4EC2-AD7B-3460CE2E7C18}">
      <dgm:prSet phldrT="[Текст]" custT="1">
        <dgm:style>
          <a:lnRef idx="2">
            <a:schemeClr val="accent2"/>
          </a:lnRef>
          <a:fillRef idx="1">
            <a:schemeClr val="lt1"/>
          </a:fillRef>
          <a:effectRef idx="0">
            <a:schemeClr val="accent2"/>
          </a:effectRef>
          <a:fontRef idx="minor">
            <a:schemeClr val="dk1"/>
          </a:fontRef>
        </dgm:style>
      </dgm:prSet>
      <dgm:spPr>
        <a:ln/>
      </dgm:spPr>
      <dgm:t>
        <a:bodyPr/>
        <a:lstStyle/>
        <a:p>
          <a:pPr algn="just">
            <a:lnSpc>
              <a:spcPct val="100000"/>
            </a:lnSpc>
            <a:spcAft>
              <a:spcPts val="0"/>
            </a:spcAft>
          </a:pPr>
          <a:r>
            <a:rPr lang="uz-Cyrl-UZ" sz="2400" b="1" i="1" dirty="0" smtClean="0">
              <a:latin typeface="Times New Roman" pitchFamily="18" charset="0"/>
              <a:cs typeface="Times New Roman" pitchFamily="18" charset="0"/>
            </a:rPr>
            <a:t>Барчамизга аёнки, айрим умумтаълим мактабларида ўқувчилар сони 40-50 нафарни ташкил этади. Ушбу жараённи тартибга солиш мақсадида, синфда ўқувчилар сони 35 нафардан ошмаслиги, дарс жараёнида ўқувчилар билимини назорат этишга ва санитария нормаларига амал қилинишига шароит яратилди. Бу эса ўқувчиларнинг сифатли таълим-тарбия олишларига имкон яратади</a:t>
          </a:r>
          <a:r>
            <a:rPr lang="uz-Cyrl-UZ" sz="2400" dirty="0" smtClean="0">
              <a:latin typeface="Times New Roman" pitchFamily="18" charset="0"/>
              <a:cs typeface="Times New Roman" pitchFamily="18" charset="0"/>
            </a:rPr>
            <a:t>.</a:t>
          </a:r>
          <a:endParaRPr lang="ru-RU" sz="2400" b="1" i="1" dirty="0">
            <a:latin typeface="Times New Roman" pitchFamily="18" charset="0"/>
            <a:cs typeface="Times New Roman" pitchFamily="18" charset="0"/>
          </a:endParaRPr>
        </a:p>
      </dgm:t>
    </dgm:pt>
    <dgm:pt modelId="{37B73F4B-80E3-4F1F-A6CD-716137B2C108}" type="parTrans" cxnId="{4B6CD582-6E6A-486F-9776-25ECAA63E71E}">
      <dgm:prSet/>
      <dgm:spPr/>
      <dgm:t>
        <a:bodyPr/>
        <a:lstStyle/>
        <a:p>
          <a:endParaRPr lang="ru-RU"/>
        </a:p>
      </dgm:t>
    </dgm:pt>
    <dgm:pt modelId="{30D64003-5355-4B5C-B6DF-7BFBF8F5D367}" type="sibTrans" cxnId="{4B6CD582-6E6A-486F-9776-25ECAA63E71E}">
      <dgm:prSet/>
      <dgm:spPr/>
      <dgm:t>
        <a:bodyPr/>
        <a:lstStyle/>
        <a:p>
          <a:endParaRPr lang="ru-RU"/>
        </a:p>
      </dgm:t>
    </dgm:pt>
    <dgm:pt modelId="{57281458-14EC-47BC-8817-46483709C03D}">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ru-RU" sz="1800" b="1" u="sng" dirty="0" err="1" smtClean="0">
              <a:latin typeface="Times New Roman" pitchFamily="18" charset="0"/>
              <a:cs typeface="Times New Roman" pitchFamily="18" charset="0"/>
            </a:rPr>
            <a:t>Биринчидан</a:t>
          </a:r>
          <a:endParaRPr lang="ru-RU" sz="1800" b="1" u="sng" dirty="0">
            <a:latin typeface="Times New Roman" pitchFamily="18" charset="0"/>
            <a:cs typeface="Times New Roman" pitchFamily="18" charset="0"/>
          </a:endParaRPr>
        </a:p>
      </dgm:t>
    </dgm:pt>
    <dgm:pt modelId="{12DEFB7D-FA43-40B9-B5C0-80F6EA3DD938}" type="sibTrans" cxnId="{594695BB-91B4-4E8B-9E05-C5AEFDEECAAA}">
      <dgm:prSet/>
      <dgm:spPr/>
      <dgm:t>
        <a:bodyPr/>
        <a:lstStyle/>
        <a:p>
          <a:endParaRPr lang="ru-RU"/>
        </a:p>
      </dgm:t>
    </dgm:pt>
    <dgm:pt modelId="{7DAB6D5A-5C9F-4331-887D-287D4BAB5426}" type="parTrans" cxnId="{594695BB-91B4-4E8B-9E05-C5AEFDEECAAA}">
      <dgm:prSet/>
      <dgm:spPr/>
      <dgm:t>
        <a:bodyPr/>
        <a:lstStyle/>
        <a:p>
          <a:endParaRPr lang="ru-RU"/>
        </a:p>
      </dgm:t>
    </dgm:pt>
    <dgm:pt modelId="{E6E52A6F-4638-45E5-861D-DB6841AEEF5F}" type="pres">
      <dgm:prSet presAssocID="{4A6B6D9C-B777-47A6-A9F9-C24431686816}" presName="linearFlow" presStyleCnt="0">
        <dgm:presLayoutVars>
          <dgm:dir/>
          <dgm:animLvl val="lvl"/>
          <dgm:resizeHandles val="exact"/>
        </dgm:presLayoutVars>
      </dgm:prSet>
      <dgm:spPr/>
      <dgm:t>
        <a:bodyPr/>
        <a:lstStyle/>
        <a:p>
          <a:endParaRPr lang="ru-RU"/>
        </a:p>
      </dgm:t>
    </dgm:pt>
    <dgm:pt modelId="{76FDADE9-0C40-4C12-91AA-DCA248A93B4F}" type="pres">
      <dgm:prSet presAssocID="{57281458-14EC-47BC-8817-46483709C03D}" presName="composite" presStyleCnt="0"/>
      <dgm:spPr/>
    </dgm:pt>
    <dgm:pt modelId="{560E69A7-39D7-47E3-9299-887E946C4005}" type="pres">
      <dgm:prSet presAssocID="{57281458-14EC-47BC-8817-46483709C03D}" presName="parentText" presStyleLbl="alignNode1" presStyleIdx="0" presStyleCnt="1" custScaleX="69472" custScaleY="93234" custLinFactNeighborX="493" custLinFactNeighborY="-9091">
        <dgm:presLayoutVars>
          <dgm:chMax val="1"/>
          <dgm:bulletEnabled val="1"/>
        </dgm:presLayoutVars>
      </dgm:prSet>
      <dgm:spPr/>
      <dgm:t>
        <a:bodyPr/>
        <a:lstStyle/>
        <a:p>
          <a:endParaRPr lang="ru-RU"/>
        </a:p>
      </dgm:t>
    </dgm:pt>
    <dgm:pt modelId="{4FB7E152-10CC-4238-95A6-519D159ABD8A}" type="pres">
      <dgm:prSet presAssocID="{57281458-14EC-47BC-8817-46483709C03D}" presName="descendantText" presStyleLbl="alignAcc1" presStyleIdx="0" presStyleCnt="1" custScaleX="104006" custScaleY="123398" custLinFactNeighborX="1050" custLinFactNeighborY="-5727">
        <dgm:presLayoutVars>
          <dgm:bulletEnabled val="1"/>
        </dgm:presLayoutVars>
      </dgm:prSet>
      <dgm:spPr/>
      <dgm:t>
        <a:bodyPr/>
        <a:lstStyle/>
        <a:p>
          <a:endParaRPr lang="ru-RU"/>
        </a:p>
      </dgm:t>
    </dgm:pt>
  </dgm:ptLst>
  <dgm:cxnLst>
    <dgm:cxn modelId="{277E570C-9763-4E4B-A08F-00E7E368F1DB}" type="presOf" srcId="{BCB947AE-A706-4EC2-AD7B-3460CE2E7C18}" destId="{4FB7E152-10CC-4238-95A6-519D159ABD8A}" srcOrd="0" destOrd="0" presId="urn:microsoft.com/office/officeart/2005/8/layout/chevron2"/>
    <dgm:cxn modelId="{2E900A27-86FA-424E-B604-37DFF0372962}" type="presOf" srcId="{57281458-14EC-47BC-8817-46483709C03D}" destId="{560E69A7-39D7-47E3-9299-887E946C4005}" srcOrd="0" destOrd="0" presId="urn:microsoft.com/office/officeart/2005/8/layout/chevron2"/>
    <dgm:cxn modelId="{594695BB-91B4-4E8B-9E05-C5AEFDEECAAA}" srcId="{4A6B6D9C-B777-47A6-A9F9-C24431686816}" destId="{57281458-14EC-47BC-8817-46483709C03D}" srcOrd="0" destOrd="0" parTransId="{7DAB6D5A-5C9F-4331-887D-287D4BAB5426}" sibTransId="{12DEFB7D-FA43-40B9-B5C0-80F6EA3DD938}"/>
    <dgm:cxn modelId="{CFF5DB8C-87F5-42F6-8BA9-1798B57DB985}" type="presOf" srcId="{4A6B6D9C-B777-47A6-A9F9-C24431686816}" destId="{E6E52A6F-4638-45E5-861D-DB6841AEEF5F}" srcOrd="0" destOrd="0" presId="urn:microsoft.com/office/officeart/2005/8/layout/chevron2"/>
    <dgm:cxn modelId="{4B6CD582-6E6A-486F-9776-25ECAA63E71E}" srcId="{57281458-14EC-47BC-8817-46483709C03D}" destId="{BCB947AE-A706-4EC2-AD7B-3460CE2E7C18}" srcOrd="0" destOrd="0" parTransId="{37B73F4B-80E3-4F1F-A6CD-716137B2C108}" sibTransId="{30D64003-5355-4B5C-B6DF-7BFBF8F5D367}"/>
    <dgm:cxn modelId="{2EE1B0AC-A148-4B46-9A34-F8316ABC983C}" type="presParOf" srcId="{E6E52A6F-4638-45E5-861D-DB6841AEEF5F}" destId="{76FDADE9-0C40-4C12-91AA-DCA248A93B4F}" srcOrd="0" destOrd="0" presId="urn:microsoft.com/office/officeart/2005/8/layout/chevron2"/>
    <dgm:cxn modelId="{70CA46CE-F259-46B6-8B67-4CF33D5ED544}" type="presParOf" srcId="{76FDADE9-0C40-4C12-91AA-DCA248A93B4F}" destId="{560E69A7-39D7-47E3-9299-887E946C4005}" srcOrd="0" destOrd="0" presId="urn:microsoft.com/office/officeart/2005/8/layout/chevron2"/>
    <dgm:cxn modelId="{AFD1C17A-B5F6-4CFB-8235-40A1AB025217}" type="presParOf" srcId="{76FDADE9-0C40-4C12-91AA-DCA248A93B4F}" destId="{4FB7E152-10CC-4238-95A6-519D159ABD8A}"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7385ED0F-8953-4D72-BE07-B33D4CDCC0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570FF95-52B5-4977-9510-D53823D2CAD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3000" b="1" i="1" dirty="0" smtClean="0">
              <a:solidFill>
                <a:schemeClr val="tx1"/>
              </a:solidFill>
              <a:latin typeface="Times New Roman" pitchFamily="18" charset="0"/>
              <a:cs typeface="Times New Roman" pitchFamily="18" charset="0"/>
            </a:rPr>
            <a:t>Қуйида Низом талабларидан келиб чиққан ҳолда  умумий ўрта таълим мактаблари ўқув-тарбия ишлари бўйича директор ўринбосарлари учун 2017-2018 ўқув йилида амалга оширадиган вазифаларини белгилаш мақсадида намунавий йиллик иш режасини тавсия этамиз.</a:t>
          </a:r>
          <a:endParaRPr lang="ru-RU" sz="3000" i="1" dirty="0">
            <a:solidFill>
              <a:schemeClr val="tx1"/>
            </a:solidFill>
          </a:endParaRPr>
        </a:p>
      </dgm:t>
    </dgm:pt>
    <dgm:pt modelId="{F3812EF6-8F8B-4C77-9EDD-11CAC1BAC545}" type="parTrans" cxnId="{AB88A61F-8120-44C2-94A0-6130B2D9BB74}">
      <dgm:prSet/>
      <dgm:spPr/>
      <dgm:t>
        <a:bodyPr/>
        <a:lstStyle/>
        <a:p>
          <a:endParaRPr lang="ru-RU"/>
        </a:p>
      </dgm:t>
    </dgm:pt>
    <dgm:pt modelId="{8F1CC397-6A74-4CA4-931B-2D500E3C17EA}" type="sibTrans" cxnId="{AB88A61F-8120-44C2-94A0-6130B2D9BB74}">
      <dgm:prSet/>
      <dgm:spPr/>
      <dgm:t>
        <a:bodyPr/>
        <a:lstStyle/>
        <a:p>
          <a:endParaRPr lang="ru-RU"/>
        </a:p>
      </dgm:t>
    </dgm:pt>
    <dgm:pt modelId="{48007EC0-A71A-46AB-BDA9-B9383201E5F9}">
      <dgm:prSet phldrT="[Текст]"/>
      <dgm:spPr/>
      <dgm:t>
        <a:bodyPr/>
        <a:lstStyle/>
        <a:p>
          <a:endParaRPr lang="ru-RU" dirty="0"/>
        </a:p>
      </dgm:t>
    </dgm:pt>
    <dgm:pt modelId="{FCF7FBBD-711E-4023-BF71-8C0E33B4C33D}" type="parTrans" cxnId="{4B96F862-6140-4F30-B928-B476B98DB91F}">
      <dgm:prSet/>
      <dgm:spPr/>
      <dgm:t>
        <a:bodyPr/>
        <a:lstStyle/>
        <a:p>
          <a:endParaRPr lang="ru-RU"/>
        </a:p>
      </dgm:t>
    </dgm:pt>
    <dgm:pt modelId="{41496E7D-3D7D-4356-9D55-042A7FDFDAFD}" type="sibTrans" cxnId="{4B96F862-6140-4F30-B928-B476B98DB91F}">
      <dgm:prSet/>
      <dgm:spPr/>
      <dgm:t>
        <a:bodyPr/>
        <a:lstStyle/>
        <a:p>
          <a:endParaRPr lang="ru-RU"/>
        </a:p>
      </dgm:t>
    </dgm:pt>
    <dgm:pt modelId="{438D25BB-AE43-44E7-9540-0A796DE99147}" type="pres">
      <dgm:prSet presAssocID="{7385ED0F-8953-4D72-BE07-B33D4CDCC014}" presName="linear" presStyleCnt="0">
        <dgm:presLayoutVars>
          <dgm:animLvl val="lvl"/>
          <dgm:resizeHandles val="exact"/>
        </dgm:presLayoutVars>
      </dgm:prSet>
      <dgm:spPr/>
      <dgm:t>
        <a:bodyPr/>
        <a:lstStyle/>
        <a:p>
          <a:endParaRPr lang="ru-RU"/>
        </a:p>
      </dgm:t>
    </dgm:pt>
    <dgm:pt modelId="{3310BEEA-FD0F-41C3-A700-6A81487BF7C8}" type="pres">
      <dgm:prSet presAssocID="{F570FF95-52B5-4977-9510-D53823D2CAD0}" presName="parentText" presStyleLbl="node1" presStyleIdx="0" presStyleCnt="1" custScaleY="1148199" custLinFactNeighborX="-348" custLinFactNeighborY="-5114">
        <dgm:presLayoutVars>
          <dgm:chMax val="0"/>
          <dgm:bulletEnabled val="1"/>
        </dgm:presLayoutVars>
      </dgm:prSet>
      <dgm:spPr/>
      <dgm:t>
        <a:bodyPr/>
        <a:lstStyle/>
        <a:p>
          <a:endParaRPr lang="ru-RU"/>
        </a:p>
      </dgm:t>
    </dgm:pt>
    <dgm:pt modelId="{AF55944C-F32A-4C8E-8300-0D22BFFE991C}" type="pres">
      <dgm:prSet presAssocID="{F570FF95-52B5-4977-9510-D53823D2CAD0}" presName="childText" presStyleLbl="revTx" presStyleIdx="0" presStyleCnt="1">
        <dgm:presLayoutVars>
          <dgm:bulletEnabled val="1"/>
        </dgm:presLayoutVars>
      </dgm:prSet>
      <dgm:spPr/>
      <dgm:t>
        <a:bodyPr/>
        <a:lstStyle/>
        <a:p>
          <a:endParaRPr lang="ru-RU"/>
        </a:p>
      </dgm:t>
    </dgm:pt>
  </dgm:ptLst>
  <dgm:cxnLst>
    <dgm:cxn modelId="{D29D3F73-B98A-42ED-A774-86C46FDA4667}" type="presOf" srcId="{48007EC0-A71A-46AB-BDA9-B9383201E5F9}" destId="{AF55944C-F32A-4C8E-8300-0D22BFFE991C}" srcOrd="0" destOrd="0" presId="urn:microsoft.com/office/officeart/2005/8/layout/vList2"/>
    <dgm:cxn modelId="{4B96F862-6140-4F30-B928-B476B98DB91F}" srcId="{F570FF95-52B5-4977-9510-D53823D2CAD0}" destId="{48007EC0-A71A-46AB-BDA9-B9383201E5F9}" srcOrd="0" destOrd="0" parTransId="{FCF7FBBD-711E-4023-BF71-8C0E33B4C33D}" sibTransId="{41496E7D-3D7D-4356-9D55-042A7FDFDAFD}"/>
    <dgm:cxn modelId="{7450E2D2-5E92-49BE-8B1B-7B0EAD17C20D}" type="presOf" srcId="{7385ED0F-8953-4D72-BE07-B33D4CDCC014}" destId="{438D25BB-AE43-44E7-9540-0A796DE99147}" srcOrd="0" destOrd="0" presId="urn:microsoft.com/office/officeart/2005/8/layout/vList2"/>
    <dgm:cxn modelId="{AB88A61F-8120-44C2-94A0-6130B2D9BB74}" srcId="{7385ED0F-8953-4D72-BE07-B33D4CDCC014}" destId="{F570FF95-52B5-4977-9510-D53823D2CAD0}" srcOrd="0" destOrd="0" parTransId="{F3812EF6-8F8B-4C77-9EDD-11CAC1BAC545}" sibTransId="{8F1CC397-6A74-4CA4-931B-2D500E3C17EA}"/>
    <dgm:cxn modelId="{B62CDCE2-FCFF-4A2E-AA1F-997CD7F59A8C}" type="presOf" srcId="{F570FF95-52B5-4977-9510-D53823D2CAD0}" destId="{3310BEEA-FD0F-41C3-A700-6A81487BF7C8}" srcOrd="0" destOrd="0" presId="urn:microsoft.com/office/officeart/2005/8/layout/vList2"/>
    <dgm:cxn modelId="{6EBF2512-3B0B-4D04-BD90-80C47FC97B84}" type="presParOf" srcId="{438D25BB-AE43-44E7-9540-0A796DE99147}" destId="{3310BEEA-FD0F-41C3-A700-6A81487BF7C8}" srcOrd="0" destOrd="0" presId="urn:microsoft.com/office/officeart/2005/8/layout/vList2"/>
    <dgm:cxn modelId="{E5268307-C81A-435A-95FB-AD6BDA6BF89A}" type="presParOf" srcId="{438D25BB-AE43-44E7-9540-0A796DE99147}" destId="{AF55944C-F32A-4C8E-8300-0D22BFFE991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7385ED0F-8953-4D72-BE07-B33D4CDCC0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570FF95-52B5-4977-9510-D53823D2CAD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3000" b="1" i="1" dirty="0" smtClean="0">
              <a:solidFill>
                <a:schemeClr val="tx1"/>
              </a:solidFill>
              <a:latin typeface="Times New Roman" pitchFamily="18" charset="0"/>
              <a:cs typeface="Times New Roman" pitchFamily="18" charset="0"/>
            </a:rPr>
            <a:t>Юқорида келтирилган  йиллик иш режаси  албатта намуна сифатида берилган.  Ҳар бир таълим муассасасининг  раҳбарлари ўзларининг  ички  тартиб-қоидаларидан,  тақсимланган вазифаларидан, мактабнинг шароитидан келиб чиқиб, ижодий ёндашган  ҳолда режаларни шакллантирсалар мақсадга мувофиқ бўлади.</a:t>
          </a:r>
          <a:endParaRPr lang="ru-RU" sz="3000" dirty="0">
            <a:solidFill>
              <a:schemeClr val="tx1"/>
            </a:solidFill>
          </a:endParaRPr>
        </a:p>
      </dgm:t>
    </dgm:pt>
    <dgm:pt modelId="{F3812EF6-8F8B-4C77-9EDD-11CAC1BAC545}" type="parTrans" cxnId="{AB88A61F-8120-44C2-94A0-6130B2D9BB74}">
      <dgm:prSet/>
      <dgm:spPr/>
      <dgm:t>
        <a:bodyPr/>
        <a:lstStyle/>
        <a:p>
          <a:endParaRPr lang="ru-RU"/>
        </a:p>
      </dgm:t>
    </dgm:pt>
    <dgm:pt modelId="{8F1CC397-6A74-4CA4-931B-2D500E3C17EA}" type="sibTrans" cxnId="{AB88A61F-8120-44C2-94A0-6130B2D9BB74}">
      <dgm:prSet/>
      <dgm:spPr/>
      <dgm:t>
        <a:bodyPr/>
        <a:lstStyle/>
        <a:p>
          <a:endParaRPr lang="ru-RU"/>
        </a:p>
      </dgm:t>
    </dgm:pt>
    <dgm:pt modelId="{48007EC0-A71A-46AB-BDA9-B9383201E5F9}">
      <dgm:prSet phldrT="[Текст]"/>
      <dgm:spPr/>
      <dgm:t>
        <a:bodyPr/>
        <a:lstStyle/>
        <a:p>
          <a:endParaRPr lang="ru-RU" dirty="0"/>
        </a:p>
      </dgm:t>
    </dgm:pt>
    <dgm:pt modelId="{FCF7FBBD-711E-4023-BF71-8C0E33B4C33D}" type="parTrans" cxnId="{4B96F862-6140-4F30-B928-B476B98DB91F}">
      <dgm:prSet/>
      <dgm:spPr/>
      <dgm:t>
        <a:bodyPr/>
        <a:lstStyle/>
        <a:p>
          <a:endParaRPr lang="ru-RU"/>
        </a:p>
      </dgm:t>
    </dgm:pt>
    <dgm:pt modelId="{41496E7D-3D7D-4356-9D55-042A7FDFDAFD}" type="sibTrans" cxnId="{4B96F862-6140-4F30-B928-B476B98DB91F}">
      <dgm:prSet/>
      <dgm:spPr/>
      <dgm:t>
        <a:bodyPr/>
        <a:lstStyle/>
        <a:p>
          <a:endParaRPr lang="ru-RU"/>
        </a:p>
      </dgm:t>
    </dgm:pt>
    <dgm:pt modelId="{438D25BB-AE43-44E7-9540-0A796DE99147}" type="pres">
      <dgm:prSet presAssocID="{7385ED0F-8953-4D72-BE07-B33D4CDCC014}" presName="linear" presStyleCnt="0">
        <dgm:presLayoutVars>
          <dgm:animLvl val="lvl"/>
          <dgm:resizeHandles val="exact"/>
        </dgm:presLayoutVars>
      </dgm:prSet>
      <dgm:spPr/>
      <dgm:t>
        <a:bodyPr/>
        <a:lstStyle/>
        <a:p>
          <a:endParaRPr lang="ru-RU"/>
        </a:p>
      </dgm:t>
    </dgm:pt>
    <dgm:pt modelId="{3310BEEA-FD0F-41C3-A700-6A81487BF7C8}" type="pres">
      <dgm:prSet presAssocID="{F570FF95-52B5-4977-9510-D53823D2CAD0}" presName="parentText" presStyleLbl="node1" presStyleIdx="0" presStyleCnt="1" custScaleY="960437" custLinFactNeighborX="-348" custLinFactNeighborY="-5114">
        <dgm:presLayoutVars>
          <dgm:chMax val="0"/>
          <dgm:bulletEnabled val="1"/>
        </dgm:presLayoutVars>
      </dgm:prSet>
      <dgm:spPr/>
      <dgm:t>
        <a:bodyPr/>
        <a:lstStyle/>
        <a:p>
          <a:endParaRPr lang="ru-RU"/>
        </a:p>
      </dgm:t>
    </dgm:pt>
    <dgm:pt modelId="{AF55944C-F32A-4C8E-8300-0D22BFFE991C}" type="pres">
      <dgm:prSet presAssocID="{F570FF95-52B5-4977-9510-D53823D2CAD0}" presName="childText" presStyleLbl="revTx" presStyleIdx="0" presStyleCnt="1">
        <dgm:presLayoutVars>
          <dgm:bulletEnabled val="1"/>
        </dgm:presLayoutVars>
      </dgm:prSet>
      <dgm:spPr/>
      <dgm:t>
        <a:bodyPr/>
        <a:lstStyle/>
        <a:p>
          <a:endParaRPr lang="ru-RU"/>
        </a:p>
      </dgm:t>
    </dgm:pt>
  </dgm:ptLst>
  <dgm:cxnLst>
    <dgm:cxn modelId="{4F3A3D88-E0B2-469C-9D73-CE2DE96751FE}" type="presOf" srcId="{7385ED0F-8953-4D72-BE07-B33D4CDCC014}" destId="{438D25BB-AE43-44E7-9540-0A796DE99147}" srcOrd="0" destOrd="0" presId="urn:microsoft.com/office/officeart/2005/8/layout/vList2"/>
    <dgm:cxn modelId="{0FAE47AD-20C1-4987-9A2C-284550F789E5}" type="presOf" srcId="{48007EC0-A71A-46AB-BDA9-B9383201E5F9}" destId="{AF55944C-F32A-4C8E-8300-0D22BFFE991C}" srcOrd="0" destOrd="0" presId="urn:microsoft.com/office/officeart/2005/8/layout/vList2"/>
    <dgm:cxn modelId="{4B96F862-6140-4F30-B928-B476B98DB91F}" srcId="{F570FF95-52B5-4977-9510-D53823D2CAD0}" destId="{48007EC0-A71A-46AB-BDA9-B9383201E5F9}" srcOrd="0" destOrd="0" parTransId="{FCF7FBBD-711E-4023-BF71-8C0E33B4C33D}" sibTransId="{41496E7D-3D7D-4356-9D55-042A7FDFDAFD}"/>
    <dgm:cxn modelId="{937251A4-4C6F-4502-B5E0-0E75A2B912C4}" type="presOf" srcId="{F570FF95-52B5-4977-9510-D53823D2CAD0}" destId="{3310BEEA-FD0F-41C3-A700-6A81487BF7C8}" srcOrd="0" destOrd="0" presId="urn:microsoft.com/office/officeart/2005/8/layout/vList2"/>
    <dgm:cxn modelId="{AB88A61F-8120-44C2-94A0-6130B2D9BB74}" srcId="{7385ED0F-8953-4D72-BE07-B33D4CDCC014}" destId="{F570FF95-52B5-4977-9510-D53823D2CAD0}" srcOrd="0" destOrd="0" parTransId="{F3812EF6-8F8B-4C77-9EDD-11CAC1BAC545}" sibTransId="{8F1CC397-6A74-4CA4-931B-2D500E3C17EA}"/>
    <dgm:cxn modelId="{8C48BA09-2463-43BD-BE3D-C7AF9763C671}" type="presParOf" srcId="{438D25BB-AE43-44E7-9540-0A796DE99147}" destId="{3310BEEA-FD0F-41C3-A700-6A81487BF7C8}" srcOrd="0" destOrd="0" presId="urn:microsoft.com/office/officeart/2005/8/layout/vList2"/>
    <dgm:cxn modelId="{BDE6A990-C5AD-4039-B43B-B4DDFEFF8AB8}" type="presParOf" srcId="{438D25BB-AE43-44E7-9540-0A796DE99147}" destId="{AF55944C-F32A-4C8E-8300-0D22BFFE991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6B6D9C-B777-47A6-A9F9-C24431686816}" type="doc">
      <dgm:prSet loTypeId="urn:microsoft.com/office/officeart/2005/8/layout/chevron2" loCatId="list" qsTypeId="urn:microsoft.com/office/officeart/2005/8/quickstyle/simple3" qsCatId="simple" csTypeId="urn:microsoft.com/office/officeart/2005/8/colors/accent1_2" csCatId="accent1" phldr="1"/>
      <dgm:spPr/>
      <dgm:t>
        <a:bodyPr/>
        <a:lstStyle/>
        <a:p>
          <a:endParaRPr lang="ru-RU"/>
        </a:p>
      </dgm:t>
    </dgm:pt>
    <dgm:pt modelId="{BCB947AE-A706-4EC2-AD7B-3460CE2E7C18}">
      <dgm:prSet phldrT="[Текст]" custT="1">
        <dgm:style>
          <a:lnRef idx="2">
            <a:schemeClr val="accent2"/>
          </a:lnRef>
          <a:fillRef idx="1">
            <a:schemeClr val="lt1"/>
          </a:fillRef>
          <a:effectRef idx="0">
            <a:schemeClr val="accent2"/>
          </a:effectRef>
          <a:fontRef idx="minor">
            <a:schemeClr val="dk1"/>
          </a:fontRef>
        </dgm:style>
      </dgm:prSet>
      <dgm:spPr>
        <a:ln/>
      </dgm:spPr>
      <dgm:t>
        <a:bodyPr/>
        <a:lstStyle/>
        <a:p>
          <a:pPr algn="just">
            <a:lnSpc>
              <a:spcPct val="100000"/>
            </a:lnSpc>
            <a:spcAft>
              <a:spcPts val="0"/>
            </a:spcAft>
          </a:pPr>
          <a:r>
            <a:rPr lang="uz-Cyrl-UZ" sz="2200" b="1" i="1" dirty="0" smtClean="0">
              <a:latin typeface="Times New Roman" pitchFamily="18" charset="0"/>
              <a:cs typeface="Times New Roman" pitchFamily="18" charset="0"/>
            </a:rPr>
            <a:t>Мактаб  ёшидаги  болаларнинг ота-оналарига енгиллик яратиш мақсадида,  умумтаълим муассасаларининг биринчи синфига ҳар йили  31 августга қадар (шу куни ҳам) 6,5 ёшга тўладиган барча болалар тиббий-психология-педагогика комиссиясининг тавсияномаларисиз фақатгина тиббий хулосага мувофиқ қабул қилиниши белгилаб берилди.  Қабул қилинаётган ўқувчилар умумтаълим муассасасининг биринчи синфига тайёргарлик даражасидан қатъи назар, танловларсиз қабул қилинади. Тегишли йилнинг 31 августига қадар 6,5 ёшга тўлмаган, 1-синфда ўқиш истагини билдирган болаларнинг ота-оналари билан умумтаълим муассасасининг педагог ходимлари ва психологи томонидан болани мактабда ўқишга жисмонан ва руҳан тайёрлаш бўйича тушунтириш ишлари олиб борилади.</a:t>
          </a:r>
          <a:endParaRPr lang="ru-RU" sz="2200" b="1" i="1" dirty="0">
            <a:latin typeface="Times New Roman" pitchFamily="18" charset="0"/>
            <a:cs typeface="Times New Roman" pitchFamily="18" charset="0"/>
          </a:endParaRPr>
        </a:p>
      </dgm:t>
    </dgm:pt>
    <dgm:pt modelId="{37B73F4B-80E3-4F1F-A6CD-716137B2C108}" type="parTrans" cxnId="{4B6CD582-6E6A-486F-9776-25ECAA63E71E}">
      <dgm:prSet/>
      <dgm:spPr/>
      <dgm:t>
        <a:bodyPr/>
        <a:lstStyle/>
        <a:p>
          <a:endParaRPr lang="ru-RU"/>
        </a:p>
      </dgm:t>
    </dgm:pt>
    <dgm:pt modelId="{30D64003-5355-4B5C-B6DF-7BFBF8F5D367}" type="sibTrans" cxnId="{4B6CD582-6E6A-486F-9776-25ECAA63E71E}">
      <dgm:prSet/>
      <dgm:spPr/>
      <dgm:t>
        <a:bodyPr/>
        <a:lstStyle/>
        <a:p>
          <a:endParaRPr lang="ru-RU"/>
        </a:p>
      </dgm:t>
    </dgm:pt>
    <dgm:pt modelId="{57281458-14EC-47BC-8817-46483709C03D}">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uz-Cyrl-UZ" sz="1800" b="1" u="sng" dirty="0" smtClean="0">
              <a:latin typeface="Times New Roman" pitchFamily="18" charset="0"/>
              <a:cs typeface="Times New Roman" pitchFamily="18" charset="0"/>
            </a:rPr>
            <a:t>Иккинчидан</a:t>
          </a:r>
          <a:endParaRPr lang="ru-RU" sz="2200" dirty="0">
            <a:latin typeface="Times New Roman" pitchFamily="18" charset="0"/>
            <a:cs typeface="Times New Roman" pitchFamily="18" charset="0"/>
          </a:endParaRPr>
        </a:p>
      </dgm:t>
    </dgm:pt>
    <dgm:pt modelId="{12DEFB7D-FA43-40B9-B5C0-80F6EA3DD938}" type="sibTrans" cxnId="{594695BB-91B4-4E8B-9E05-C5AEFDEECAAA}">
      <dgm:prSet/>
      <dgm:spPr/>
      <dgm:t>
        <a:bodyPr/>
        <a:lstStyle/>
        <a:p>
          <a:endParaRPr lang="ru-RU"/>
        </a:p>
      </dgm:t>
    </dgm:pt>
    <dgm:pt modelId="{7DAB6D5A-5C9F-4331-887D-287D4BAB5426}" type="parTrans" cxnId="{594695BB-91B4-4E8B-9E05-C5AEFDEECAAA}">
      <dgm:prSet/>
      <dgm:spPr/>
      <dgm:t>
        <a:bodyPr/>
        <a:lstStyle/>
        <a:p>
          <a:endParaRPr lang="ru-RU"/>
        </a:p>
      </dgm:t>
    </dgm:pt>
    <dgm:pt modelId="{E6E52A6F-4638-45E5-861D-DB6841AEEF5F}" type="pres">
      <dgm:prSet presAssocID="{4A6B6D9C-B777-47A6-A9F9-C24431686816}" presName="linearFlow" presStyleCnt="0">
        <dgm:presLayoutVars>
          <dgm:dir/>
          <dgm:animLvl val="lvl"/>
          <dgm:resizeHandles val="exact"/>
        </dgm:presLayoutVars>
      </dgm:prSet>
      <dgm:spPr/>
      <dgm:t>
        <a:bodyPr/>
        <a:lstStyle/>
        <a:p>
          <a:endParaRPr lang="ru-RU"/>
        </a:p>
      </dgm:t>
    </dgm:pt>
    <dgm:pt modelId="{76FDADE9-0C40-4C12-91AA-DCA248A93B4F}" type="pres">
      <dgm:prSet presAssocID="{57281458-14EC-47BC-8817-46483709C03D}" presName="composite" presStyleCnt="0"/>
      <dgm:spPr/>
    </dgm:pt>
    <dgm:pt modelId="{560E69A7-39D7-47E3-9299-887E946C4005}" type="pres">
      <dgm:prSet presAssocID="{57281458-14EC-47BC-8817-46483709C03D}" presName="parentText" presStyleLbl="alignNode1" presStyleIdx="0" presStyleCnt="1" custScaleX="69472" custScaleY="93234" custLinFactNeighborX="493" custLinFactNeighborY="-21488">
        <dgm:presLayoutVars>
          <dgm:chMax val="1"/>
          <dgm:bulletEnabled val="1"/>
        </dgm:presLayoutVars>
      </dgm:prSet>
      <dgm:spPr/>
      <dgm:t>
        <a:bodyPr/>
        <a:lstStyle/>
        <a:p>
          <a:endParaRPr lang="ru-RU"/>
        </a:p>
      </dgm:t>
    </dgm:pt>
    <dgm:pt modelId="{4FB7E152-10CC-4238-95A6-519D159ABD8A}" type="pres">
      <dgm:prSet presAssocID="{57281458-14EC-47BC-8817-46483709C03D}" presName="descendantText" presStyleLbl="alignAcc1" presStyleIdx="0" presStyleCnt="1" custScaleX="111665" custScaleY="157871" custLinFactNeighborX="1050" custLinFactNeighborY="-8357">
        <dgm:presLayoutVars>
          <dgm:bulletEnabled val="1"/>
        </dgm:presLayoutVars>
      </dgm:prSet>
      <dgm:spPr/>
      <dgm:t>
        <a:bodyPr/>
        <a:lstStyle/>
        <a:p>
          <a:endParaRPr lang="ru-RU"/>
        </a:p>
      </dgm:t>
    </dgm:pt>
  </dgm:ptLst>
  <dgm:cxnLst>
    <dgm:cxn modelId="{7B95D7D5-8775-46DD-B52A-522E014C9D1E}" type="presOf" srcId="{4A6B6D9C-B777-47A6-A9F9-C24431686816}" destId="{E6E52A6F-4638-45E5-861D-DB6841AEEF5F}" srcOrd="0" destOrd="0" presId="urn:microsoft.com/office/officeart/2005/8/layout/chevron2"/>
    <dgm:cxn modelId="{594695BB-91B4-4E8B-9E05-C5AEFDEECAAA}" srcId="{4A6B6D9C-B777-47A6-A9F9-C24431686816}" destId="{57281458-14EC-47BC-8817-46483709C03D}" srcOrd="0" destOrd="0" parTransId="{7DAB6D5A-5C9F-4331-887D-287D4BAB5426}" sibTransId="{12DEFB7D-FA43-40B9-B5C0-80F6EA3DD938}"/>
    <dgm:cxn modelId="{EA6B1ECF-158B-4F3B-8815-9EB5C20B16E2}" type="presOf" srcId="{57281458-14EC-47BC-8817-46483709C03D}" destId="{560E69A7-39D7-47E3-9299-887E946C4005}" srcOrd="0" destOrd="0" presId="urn:microsoft.com/office/officeart/2005/8/layout/chevron2"/>
    <dgm:cxn modelId="{95BCE88D-4DDD-4768-9A50-2DCE4F2A4288}" type="presOf" srcId="{BCB947AE-A706-4EC2-AD7B-3460CE2E7C18}" destId="{4FB7E152-10CC-4238-95A6-519D159ABD8A}" srcOrd="0" destOrd="0" presId="urn:microsoft.com/office/officeart/2005/8/layout/chevron2"/>
    <dgm:cxn modelId="{4B6CD582-6E6A-486F-9776-25ECAA63E71E}" srcId="{57281458-14EC-47BC-8817-46483709C03D}" destId="{BCB947AE-A706-4EC2-AD7B-3460CE2E7C18}" srcOrd="0" destOrd="0" parTransId="{37B73F4B-80E3-4F1F-A6CD-716137B2C108}" sibTransId="{30D64003-5355-4B5C-B6DF-7BFBF8F5D367}"/>
    <dgm:cxn modelId="{67ABF9D9-B433-451C-BE8E-8B1FB7CADF2A}" type="presParOf" srcId="{E6E52A6F-4638-45E5-861D-DB6841AEEF5F}" destId="{76FDADE9-0C40-4C12-91AA-DCA248A93B4F}" srcOrd="0" destOrd="0" presId="urn:microsoft.com/office/officeart/2005/8/layout/chevron2"/>
    <dgm:cxn modelId="{8368D6B3-E4A2-4F69-A70B-E0B083DB8FE8}" type="presParOf" srcId="{76FDADE9-0C40-4C12-91AA-DCA248A93B4F}" destId="{560E69A7-39D7-47E3-9299-887E946C4005}" srcOrd="0" destOrd="0" presId="urn:microsoft.com/office/officeart/2005/8/layout/chevron2"/>
    <dgm:cxn modelId="{63495EE0-F035-4EF5-9688-D8FE64A328DA}" type="presParOf" srcId="{76FDADE9-0C40-4C12-91AA-DCA248A93B4F}" destId="{4FB7E152-10CC-4238-95A6-519D159ABD8A}"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A6B6D9C-B777-47A6-A9F9-C24431686816}" type="doc">
      <dgm:prSet loTypeId="urn:microsoft.com/office/officeart/2005/8/layout/chevron2" loCatId="list" qsTypeId="urn:microsoft.com/office/officeart/2005/8/quickstyle/simple3" qsCatId="simple" csTypeId="urn:microsoft.com/office/officeart/2005/8/colors/accent1_2" csCatId="accent1" phldr="1"/>
      <dgm:spPr/>
      <dgm:t>
        <a:bodyPr/>
        <a:lstStyle/>
        <a:p>
          <a:endParaRPr lang="ru-RU"/>
        </a:p>
      </dgm:t>
    </dgm:pt>
    <dgm:pt modelId="{57281458-14EC-47BC-8817-46483709C03D}">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uz-Cyrl-UZ" sz="2000" b="1" u="sng" dirty="0" smtClean="0">
              <a:latin typeface="Times New Roman" pitchFamily="18" charset="0"/>
              <a:cs typeface="Times New Roman" pitchFamily="18" charset="0"/>
            </a:rPr>
            <a:t>Учинчидан</a:t>
          </a:r>
          <a:endParaRPr lang="ru-RU" sz="2000" dirty="0">
            <a:latin typeface="Times New Roman" pitchFamily="18" charset="0"/>
            <a:cs typeface="Times New Roman" pitchFamily="18" charset="0"/>
          </a:endParaRPr>
        </a:p>
      </dgm:t>
    </dgm:pt>
    <dgm:pt modelId="{7DAB6D5A-5C9F-4331-887D-287D4BAB5426}" type="parTrans" cxnId="{594695BB-91B4-4E8B-9E05-C5AEFDEECAAA}">
      <dgm:prSet/>
      <dgm:spPr/>
      <dgm:t>
        <a:bodyPr/>
        <a:lstStyle/>
        <a:p>
          <a:endParaRPr lang="ru-RU"/>
        </a:p>
      </dgm:t>
    </dgm:pt>
    <dgm:pt modelId="{12DEFB7D-FA43-40B9-B5C0-80F6EA3DD938}" type="sibTrans" cxnId="{594695BB-91B4-4E8B-9E05-C5AEFDEECAAA}">
      <dgm:prSet/>
      <dgm:spPr/>
      <dgm:t>
        <a:bodyPr/>
        <a:lstStyle/>
        <a:p>
          <a:endParaRPr lang="ru-RU"/>
        </a:p>
      </dgm:t>
    </dgm:pt>
    <dgm:pt modelId="{BCB947AE-A706-4EC2-AD7B-3460CE2E7C18}">
      <dgm:prSet phldrT="[Текст]" custT="1">
        <dgm:style>
          <a:lnRef idx="2">
            <a:schemeClr val="accent2"/>
          </a:lnRef>
          <a:fillRef idx="1">
            <a:schemeClr val="lt1"/>
          </a:fillRef>
          <a:effectRef idx="0">
            <a:schemeClr val="accent2"/>
          </a:effectRef>
          <a:fontRef idx="minor">
            <a:schemeClr val="dk1"/>
          </a:fontRef>
        </dgm:style>
      </dgm:prSet>
      <dgm:spPr>
        <a:ln/>
      </dgm:spPr>
      <dgm:t>
        <a:bodyPr/>
        <a:lstStyle/>
        <a:p>
          <a:pPr algn="just">
            <a:lnSpc>
              <a:spcPct val="100000"/>
            </a:lnSpc>
            <a:spcAft>
              <a:spcPts val="0"/>
            </a:spcAft>
          </a:pPr>
          <a:r>
            <a:rPr lang="uz-Cyrl-UZ" sz="2000" b="1" i="1" dirty="0" smtClean="0">
              <a:latin typeface="Times New Roman" pitchFamily="18" charset="0"/>
              <a:cs typeface="Times New Roman" pitchFamily="18" charset="0"/>
            </a:rPr>
            <a:t>ота-оналарнинг сарсонгарчилиги ва турли қоғозбозликларнинг олдини олиш мақсадида, мактабда биринчи синфга қабул қилиш учун ота-оналар томонидан тақдим этиладиган ҳужжатларнинг ягона шакли ишлаб чиқилиб, ҳужжатларнинг  аниқ  рўйхати тасдиқланди:</a:t>
          </a:r>
          <a:endParaRPr lang="ru-RU" sz="2000" b="1" i="1" dirty="0">
            <a:latin typeface="Times New Roman" pitchFamily="18" charset="0"/>
            <a:cs typeface="Times New Roman" pitchFamily="18" charset="0"/>
          </a:endParaRPr>
        </a:p>
      </dgm:t>
    </dgm:pt>
    <dgm:pt modelId="{37B73F4B-80E3-4F1F-A6CD-716137B2C108}" type="parTrans" cxnId="{4B6CD582-6E6A-486F-9776-25ECAA63E71E}">
      <dgm:prSet/>
      <dgm:spPr/>
      <dgm:t>
        <a:bodyPr/>
        <a:lstStyle/>
        <a:p>
          <a:endParaRPr lang="ru-RU"/>
        </a:p>
      </dgm:t>
    </dgm:pt>
    <dgm:pt modelId="{30D64003-5355-4B5C-B6DF-7BFBF8F5D367}" type="sibTrans" cxnId="{4B6CD582-6E6A-486F-9776-25ECAA63E71E}">
      <dgm:prSet/>
      <dgm:spPr/>
      <dgm:t>
        <a:bodyPr/>
        <a:lstStyle/>
        <a:p>
          <a:endParaRPr lang="ru-RU"/>
        </a:p>
      </dgm:t>
    </dgm:pt>
    <dgm:pt modelId="{F7B8791A-F5FC-4466-BEC5-DD238B4E7631}">
      <dgm:prSet custT="1">
        <dgm:style>
          <a:lnRef idx="2">
            <a:schemeClr val="accent2"/>
          </a:lnRef>
          <a:fillRef idx="1">
            <a:schemeClr val="lt1"/>
          </a:fillRef>
          <a:effectRef idx="0">
            <a:schemeClr val="accent2"/>
          </a:effectRef>
          <a:fontRef idx="minor">
            <a:schemeClr val="dk1"/>
          </a:fontRef>
        </dgm:style>
      </dgm:prSet>
      <dgm:spPr>
        <a:ln/>
      </dgm:spPr>
      <dgm:t>
        <a:bodyPr/>
        <a:lstStyle/>
        <a:p>
          <a:pPr algn="just">
            <a:lnSpc>
              <a:spcPct val="100000"/>
            </a:lnSpc>
            <a:spcAft>
              <a:spcPts val="0"/>
            </a:spcAft>
          </a:pPr>
          <a:r>
            <a:rPr lang="uz-Cyrl-UZ" sz="2000" b="1" i="1" dirty="0" smtClean="0">
              <a:latin typeface="Times New Roman" pitchFamily="18" charset="0"/>
              <a:cs typeface="Times New Roman" pitchFamily="18" charset="0"/>
            </a:rPr>
            <a:t>ота-оналар томонидан умумтаълим муассасаси директори номига ариза:</a:t>
          </a:r>
          <a:endParaRPr lang="ru-RU" sz="2000" b="1" i="1" dirty="0">
            <a:latin typeface="Times New Roman" pitchFamily="18" charset="0"/>
            <a:cs typeface="Times New Roman" pitchFamily="18" charset="0"/>
          </a:endParaRPr>
        </a:p>
      </dgm:t>
    </dgm:pt>
    <dgm:pt modelId="{7821D320-E157-413F-9B29-B8F8F1F106D7}" type="parTrans" cxnId="{01F382E1-0FF8-47CE-87EC-C9AE7AF2142B}">
      <dgm:prSet/>
      <dgm:spPr/>
      <dgm:t>
        <a:bodyPr/>
        <a:lstStyle/>
        <a:p>
          <a:endParaRPr lang="ru-RU"/>
        </a:p>
      </dgm:t>
    </dgm:pt>
    <dgm:pt modelId="{532207B6-03C6-4772-BCD1-AF27519F98FF}" type="sibTrans" cxnId="{01F382E1-0FF8-47CE-87EC-C9AE7AF2142B}">
      <dgm:prSet/>
      <dgm:spPr/>
      <dgm:t>
        <a:bodyPr/>
        <a:lstStyle/>
        <a:p>
          <a:endParaRPr lang="ru-RU"/>
        </a:p>
      </dgm:t>
    </dgm:pt>
    <dgm:pt modelId="{255D896C-1224-4827-83F6-59AC8FF7BA9A}">
      <dgm:prSet custT="1">
        <dgm:style>
          <a:lnRef idx="2">
            <a:schemeClr val="accent2"/>
          </a:lnRef>
          <a:fillRef idx="1">
            <a:schemeClr val="lt1"/>
          </a:fillRef>
          <a:effectRef idx="0">
            <a:schemeClr val="accent2"/>
          </a:effectRef>
          <a:fontRef idx="minor">
            <a:schemeClr val="dk1"/>
          </a:fontRef>
        </dgm:style>
      </dgm:prSet>
      <dgm:spPr>
        <a:ln/>
      </dgm:spPr>
      <dgm:t>
        <a:bodyPr/>
        <a:lstStyle/>
        <a:p>
          <a:pPr algn="just">
            <a:lnSpc>
              <a:spcPct val="100000"/>
            </a:lnSpc>
            <a:spcAft>
              <a:spcPts val="0"/>
            </a:spcAft>
          </a:pPr>
          <a:r>
            <a:rPr lang="uz-Cyrl-UZ" sz="2000" b="1" i="1" dirty="0" smtClean="0">
              <a:latin typeface="Times New Roman" pitchFamily="18" charset="0"/>
              <a:cs typeface="Times New Roman" pitchFamily="18" charset="0"/>
            </a:rPr>
            <a:t>ота-оналарнинг фуқаролик паспорти (фуқаролиги бўлмаган шахсларнинг Ўзбекистон Республикасида яшаш гувоҳномаси) нусхаси (доимий пропискаси ёки турган жойи бўйича ҳисобга олинганлиги ҳақидаги қайд ёзуви кўрсатилган ҳолда);</a:t>
          </a:r>
          <a:endParaRPr lang="ru-RU" sz="2000" b="1" i="1" dirty="0">
            <a:latin typeface="Times New Roman" pitchFamily="18" charset="0"/>
            <a:cs typeface="Times New Roman" pitchFamily="18" charset="0"/>
          </a:endParaRPr>
        </a:p>
      </dgm:t>
    </dgm:pt>
    <dgm:pt modelId="{E40AF745-AC27-486D-9093-7A4C69AD56CE}" type="parTrans" cxnId="{4E00670F-638E-49AE-82C8-8892023C8D54}">
      <dgm:prSet/>
      <dgm:spPr/>
      <dgm:t>
        <a:bodyPr/>
        <a:lstStyle/>
        <a:p>
          <a:endParaRPr lang="ru-RU"/>
        </a:p>
      </dgm:t>
    </dgm:pt>
    <dgm:pt modelId="{77614854-6BAD-4858-A797-BEC37A820456}" type="sibTrans" cxnId="{4E00670F-638E-49AE-82C8-8892023C8D54}">
      <dgm:prSet/>
      <dgm:spPr/>
      <dgm:t>
        <a:bodyPr/>
        <a:lstStyle/>
        <a:p>
          <a:endParaRPr lang="ru-RU"/>
        </a:p>
      </dgm:t>
    </dgm:pt>
    <dgm:pt modelId="{2D44CBFE-4199-4D1A-B22F-055DD40C6909}">
      <dgm:prSet custT="1">
        <dgm:style>
          <a:lnRef idx="2">
            <a:schemeClr val="accent2"/>
          </a:lnRef>
          <a:fillRef idx="1">
            <a:schemeClr val="lt1"/>
          </a:fillRef>
          <a:effectRef idx="0">
            <a:schemeClr val="accent2"/>
          </a:effectRef>
          <a:fontRef idx="minor">
            <a:schemeClr val="dk1"/>
          </a:fontRef>
        </dgm:style>
      </dgm:prSet>
      <dgm:spPr>
        <a:ln/>
      </dgm:spPr>
      <dgm:t>
        <a:bodyPr/>
        <a:lstStyle/>
        <a:p>
          <a:pPr algn="just">
            <a:lnSpc>
              <a:spcPct val="100000"/>
            </a:lnSpc>
            <a:spcAft>
              <a:spcPts val="0"/>
            </a:spcAft>
          </a:pPr>
          <a:r>
            <a:rPr lang="uz-Cyrl-UZ" sz="2000" b="1" i="1" dirty="0" smtClean="0">
              <a:latin typeface="Times New Roman" pitchFamily="18" charset="0"/>
              <a:cs typeface="Times New Roman" pitchFamily="18" charset="0"/>
            </a:rPr>
            <a:t>боланинг туғилганлик ҳақидаги гувоҳномаси нусхаси;</a:t>
          </a:r>
          <a:endParaRPr lang="ru-RU" sz="2000" b="1" i="1" dirty="0">
            <a:latin typeface="Times New Roman" pitchFamily="18" charset="0"/>
            <a:cs typeface="Times New Roman" pitchFamily="18" charset="0"/>
          </a:endParaRPr>
        </a:p>
      </dgm:t>
    </dgm:pt>
    <dgm:pt modelId="{7ADD6AB5-407F-44E7-9F89-4D5EDF13F248}" type="parTrans" cxnId="{9BB5D9A8-FD17-4CD5-84EC-7A17DF853675}">
      <dgm:prSet/>
      <dgm:spPr/>
      <dgm:t>
        <a:bodyPr/>
        <a:lstStyle/>
        <a:p>
          <a:endParaRPr lang="ru-RU"/>
        </a:p>
      </dgm:t>
    </dgm:pt>
    <dgm:pt modelId="{F18E594A-EA09-46DA-A987-6B308625E1A3}" type="sibTrans" cxnId="{9BB5D9A8-FD17-4CD5-84EC-7A17DF853675}">
      <dgm:prSet/>
      <dgm:spPr/>
      <dgm:t>
        <a:bodyPr/>
        <a:lstStyle/>
        <a:p>
          <a:endParaRPr lang="ru-RU"/>
        </a:p>
      </dgm:t>
    </dgm:pt>
    <dgm:pt modelId="{E8B94985-8180-4363-88CC-85E743B8421E}">
      <dgm:prSet custT="1">
        <dgm:style>
          <a:lnRef idx="2">
            <a:schemeClr val="accent2"/>
          </a:lnRef>
          <a:fillRef idx="1">
            <a:schemeClr val="lt1"/>
          </a:fillRef>
          <a:effectRef idx="0">
            <a:schemeClr val="accent2"/>
          </a:effectRef>
          <a:fontRef idx="minor">
            <a:schemeClr val="dk1"/>
          </a:fontRef>
        </dgm:style>
      </dgm:prSet>
      <dgm:spPr>
        <a:ln/>
      </dgm:spPr>
      <dgm:t>
        <a:bodyPr/>
        <a:lstStyle/>
        <a:p>
          <a:pPr algn="just">
            <a:lnSpc>
              <a:spcPct val="100000"/>
            </a:lnSpc>
            <a:spcAft>
              <a:spcPts val="0"/>
            </a:spcAft>
          </a:pPr>
          <a:r>
            <a:rPr lang="uz-Cyrl-UZ" sz="2000" b="1" i="1" dirty="0" smtClean="0">
              <a:latin typeface="Times New Roman" pitchFamily="18" charset="0"/>
              <a:cs typeface="Times New Roman" pitchFamily="18" charset="0"/>
            </a:rPr>
            <a:t>боланинг соғлиғи тўғрисида тиббий маълумотнома;</a:t>
          </a:r>
          <a:endParaRPr lang="ru-RU" sz="2000" b="1" i="1" dirty="0">
            <a:latin typeface="Times New Roman" pitchFamily="18" charset="0"/>
            <a:cs typeface="Times New Roman" pitchFamily="18" charset="0"/>
          </a:endParaRPr>
        </a:p>
      </dgm:t>
    </dgm:pt>
    <dgm:pt modelId="{06330FDA-9371-401D-AD9F-2A5A8CF73DDB}" type="parTrans" cxnId="{9A7447A7-2C8D-4740-8990-5AC331435317}">
      <dgm:prSet/>
      <dgm:spPr/>
      <dgm:t>
        <a:bodyPr/>
        <a:lstStyle/>
        <a:p>
          <a:endParaRPr lang="ru-RU"/>
        </a:p>
      </dgm:t>
    </dgm:pt>
    <dgm:pt modelId="{4DA88AAD-4FFE-4AFB-B4D8-C5DB2C7C766F}" type="sibTrans" cxnId="{9A7447A7-2C8D-4740-8990-5AC331435317}">
      <dgm:prSet/>
      <dgm:spPr/>
      <dgm:t>
        <a:bodyPr/>
        <a:lstStyle/>
        <a:p>
          <a:endParaRPr lang="ru-RU"/>
        </a:p>
      </dgm:t>
    </dgm:pt>
    <dgm:pt modelId="{97354446-95F9-4D2B-BE60-C877A822B1B7}">
      <dgm:prSet custT="1">
        <dgm:style>
          <a:lnRef idx="2">
            <a:schemeClr val="accent2"/>
          </a:lnRef>
          <a:fillRef idx="1">
            <a:schemeClr val="lt1"/>
          </a:fillRef>
          <a:effectRef idx="0">
            <a:schemeClr val="accent2"/>
          </a:effectRef>
          <a:fontRef idx="minor">
            <a:schemeClr val="dk1"/>
          </a:fontRef>
        </dgm:style>
      </dgm:prSet>
      <dgm:spPr>
        <a:ln/>
      </dgm:spPr>
      <dgm:t>
        <a:bodyPr/>
        <a:lstStyle/>
        <a:p>
          <a:pPr algn="just">
            <a:lnSpc>
              <a:spcPct val="100000"/>
            </a:lnSpc>
            <a:spcAft>
              <a:spcPts val="0"/>
            </a:spcAft>
          </a:pPr>
          <a:r>
            <a:rPr lang="ru-RU" sz="2000" b="1" i="1" dirty="0" err="1" smtClean="0">
              <a:latin typeface="Times New Roman" pitchFamily="18" charset="0"/>
              <a:cs typeface="Times New Roman" pitchFamily="18" charset="0"/>
            </a:rPr>
            <a:t>боланинг</a:t>
          </a:r>
          <a:r>
            <a:rPr lang="ru-RU" sz="2000" b="1" i="1" dirty="0" smtClean="0">
              <a:latin typeface="Times New Roman" pitchFamily="18" charset="0"/>
              <a:cs typeface="Times New Roman" pitchFamily="18" charset="0"/>
            </a:rPr>
            <a:t> 3,5 х 4,5 см </a:t>
          </a:r>
          <a:r>
            <a:rPr lang="ru-RU" sz="2000" b="1" i="1" dirty="0" err="1" smtClean="0">
              <a:latin typeface="Times New Roman" pitchFamily="18" charset="0"/>
              <a:cs typeface="Times New Roman" pitchFamily="18" charset="0"/>
            </a:rPr>
            <a:t>ҳажмдаги</a:t>
          </a:r>
          <a:r>
            <a:rPr lang="ru-RU" sz="2000" b="1" i="1" dirty="0" smtClean="0">
              <a:latin typeface="Times New Roman" pitchFamily="18" charset="0"/>
              <a:cs typeface="Times New Roman" pitchFamily="18" charset="0"/>
            </a:rPr>
            <a:t> 4 дона </a:t>
          </a:r>
          <a:r>
            <a:rPr lang="ru-RU" sz="2000" b="1" i="1" dirty="0" err="1" smtClean="0">
              <a:latin typeface="Times New Roman" pitchFamily="18" charset="0"/>
              <a:cs typeface="Times New Roman" pitchFamily="18" charset="0"/>
            </a:rPr>
            <a:t>рангли</a:t>
          </a:r>
          <a:r>
            <a:rPr lang="ru-RU" sz="2000" b="1" i="1" dirty="0" smtClean="0">
              <a:latin typeface="Times New Roman" pitchFamily="18" charset="0"/>
              <a:cs typeface="Times New Roman" pitchFamily="18" charset="0"/>
            </a:rPr>
            <a:t> </a:t>
          </a:r>
          <a:r>
            <a:rPr lang="ru-RU" sz="2000" b="1" i="1" dirty="0" err="1" smtClean="0">
              <a:latin typeface="Times New Roman" pitchFamily="18" charset="0"/>
              <a:cs typeface="Times New Roman" pitchFamily="18" charset="0"/>
            </a:rPr>
            <a:t>фотосурати</a:t>
          </a:r>
          <a:r>
            <a:rPr lang="uz-Cyrl-UZ" sz="2000" b="1" i="1" dirty="0" smtClean="0">
              <a:latin typeface="Times New Roman" pitchFamily="18" charset="0"/>
              <a:cs typeface="Times New Roman" pitchFamily="18" charset="0"/>
            </a:rPr>
            <a:t> кабилар тақдим этилади.</a:t>
          </a:r>
          <a:endParaRPr lang="ru-RU" sz="2000" b="1" i="1" dirty="0">
            <a:latin typeface="Times New Roman" pitchFamily="18" charset="0"/>
            <a:cs typeface="Times New Roman" pitchFamily="18" charset="0"/>
          </a:endParaRPr>
        </a:p>
      </dgm:t>
    </dgm:pt>
    <dgm:pt modelId="{F195D71D-794C-4B07-B3D4-057C2BC2F4FF}" type="parTrans" cxnId="{A581D39E-6306-4BCD-A6C8-2649BAD22606}">
      <dgm:prSet/>
      <dgm:spPr/>
      <dgm:t>
        <a:bodyPr/>
        <a:lstStyle/>
        <a:p>
          <a:endParaRPr lang="ru-RU"/>
        </a:p>
      </dgm:t>
    </dgm:pt>
    <dgm:pt modelId="{77DEB322-62AE-4CB4-9BB5-81F3161FAE96}" type="sibTrans" cxnId="{A581D39E-6306-4BCD-A6C8-2649BAD22606}">
      <dgm:prSet/>
      <dgm:spPr/>
      <dgm:t>
        <a:bodyPr/>
        <a:lstStyle/>
        <a:p>
          <a:endParaRPr lang="ru-RU"/>
        </a:p>
      </dgm:t>
    </dgm:pt>
    <dgm:pt modelId="{E6E52A6F-4638-45E5-861D-DB6841AEEF5F}" type="pres">
      <dgm:prSet presAssocID="{4A6B6D9C-B777-47A6-A9F9-C24431686816}" presName="linearFlow" presStyleCnt="0">
        <dgm:presLayoutVars>
          <dgm:dir/>
          <dgm:animLvl val="lvl"/>
          <dgm:resizeHandles val="exact"/>
        </dgm:presLayoutVars>
      </dgm:prSet>
      <dgm:spPr/>
      <dgm:t>
        <a:bodyPr/>
        <a:lstStyle/>
        <a:p>
          <a:endParaRPr lang="ru-RU"/>
        </a:p>
      </dgm:t>
    </dgm:pt>
    <dgm:pt modelId="{76FDADE9-0C40-4C12-91AA-DCA248A93B4F}" type="pres">
      <dgm:prSet presAssocID="{57281458-14EC-47BC-8817-46483709C03D}" presName="composite" presStyleCnt="0"/>
      <dgm:spPr/>
    </dgm:pt>
    <dgm:pt modelId="{560E69A7-39D7-47E3-9299-887E946C4005}" type="pres">
      <dgm:prSet presAssocID="{57281458-14EC-47BC-8817-46483709C03D}" presName="parentText" presStyleLbl="alignNode1" presStyleIdx="0" presStyleCnt="1" custScaleX="71339" custScaleY="93234" custLinFactNeighborX="2150" custLinFactNeighborY="-19441">
        <dgm:presLayoutVars>
          <dgm:chMax val="1"/>
          <dgm:bulletEnabled val="1"/>
        </dgm:presLayoutVars>
      </dgm:prSet>
      <dgm:spPr/>
      <dgm:t>
        <a:bodyPr/>
        <a:lstStyle/>
        <a:p>
          <a:endParaRPr lang="ru-RU"/>
        </a:p>
      </dgm:t>
    </dgm:pt>
    <dgm:pt modelId="{4FB7E152-10CC-4238-95A6-519D159ABD8A}" type="pres">
      <dgm:prSet presAssocID="{57281458-14EC-47BC-8817-46483709C03D}" presName="descendantText" presStyleLbl="alignAcc1" presStyleIdx="0" presStyleCnt="1" custScaleX="108671" custScaleY="179240" custLinFactNeighborX="-235" custLinFactNeighborY="-3428">
        <dgm:presLayoutVars>
          <dgm:bulletEnabled val="1"/>
        </dgm:presLayoutVars>
      </dgm:prSet>
      <dgm:spPr/>
      <dgm:t>
        <a:bodyPr/>
        <a:lstStyle/>
        <a:p>
          <a:endParaRPr lang="ru-RU"/>
        </a:p>
      </dgm:t>
    </dgm:pt>
  </dgm:ptLst>
  <dgm:cxnLst>
    <dgm:cxn modelId="{4E00670F-638E-49AE-82C8-8892023C8D54}" srcId="{57281458-14EC-47BC-8817-46483709C03D}" destId="{255D896C-1224-4827-83F6-59AC8FF7BA9A}" srcOrd="2" destOrd="0" parTransId="{E40AF745-AC27-486D-9093-7A4C69AD56CE}" sibTransId="{77614854-6BAD-4858-A797-BEC37A820456}"/>
    <dgm:cxn modelId="{A581D39E-6306-4BCD-A6C8-2649BAD22606}" srcId="{57281458-14EC-47BC-8817-46483709C03D}" destId="{97354446-95F9-4D2B-BE60-C877A822B1B7}" srcOrd="5" destOrd="0" parTransId="{F195D71D-794C-4B07-B3D4-057C2BC2F4FF}" sibTransId="{77DEB322-62AE-4CB4-9BB5-81F3161FAE96}"/>
    <dgm:cxn modelId="{4B6CD582-6E6A-486F-9776-25ECAA63E71E}" srcId="{57281458-14EC-47BC-8817-46483709C03D}" destId="{BCB947AE-A706-4EC2-AD7B-3460CE2E7C18}" srcOrd="0" destOrd="0" parTransId="{37B73F4B-80E3-4F1F-A6CD-716137B2C108}" sibTransId="{30D64003-5355-4B5C-B6DF-7BFBF8F5D367}"/>
    <dgm:cxn modelId="{594695BB-91B4-4E8B-9E05-C5AEFDEECAAA}" srcId="{4A6B6D9C-B777-47A6-A9F9-C24431686816}" destId="{57281458-14EC-47BC-8817-46483709C03D}" srcOrd="0" destOrd="0" parTransId="{7DAB6D5A-5C9F-4331-887D-287D4BAB5426}" sibTransId="{12DEFB7D-FA43-40B9-B5C0-80F6EA3DD938}"/>
    <dgm:cxn modelId="{A8E4026C-E873-46C9-A2AC-4572AFBB911F}" type="presOf" srcId="{57281458-14EC-47BC-8817-46483709C03D}" destId="{560E69A7-39D7-47E3-9299-887E946C4005}" srcOrd="0" destOrd="0" presId="urn:microsoft.com/office/officeart/2005/8/layout/chevron2"/>
    <dgm:cxn modelId="{D701C43E-3B89-4315-8CD1-B3DBA45FD347}" type="presOf" srcId="{255D896C-1224-4827-83F6-59AC8FF7BA9A}" destId="{4FB7E152-10CC-4238-95A6-519D159ABD8A}" srcOrd="0" destOrd="2" presId="urn:microsoft.com/office/officeart/2005/8/layout/chevron2"/>
    <dgm:cxn modelId="{E35EA5F3-180F-489B-A115-8CB070D10DDD}" type="presOf" srcId="{BCB947AE-A706-4EC2-AD7B-3460CE2E7C18}" destId="{4FB7E152-10CC-4238-95A6-519D159ABD8A}" srcOrd="0" destOrd="0" presId="urn:microsoft.com/office/officeart/2005/8/layout/chevron2"/>
    <dgm:cxn modelId="{9BF7915B-A032-496D-AFE8-507FE9C59557}" type="presOf" srcId="{E8B94985-8180-4363-88CC-85E743B8421E}" destId="{4FB7E152-10CC-4238-95A6-519D159ABD8A}" srcOrd="0" destOrd="4" presId="urn:microsoft.com/office/officeart/2005/8/layout/chevron2"/>
    <dgm:cxn modelId="{01F382E1-0FF8-47CE-87EC-C9AE7AF2142B}" srcId="{57281458-14EC-47BC-8817-46483709C03D}" destId="{F7B8791A-F5FC-4466-BEC5-DD238B4E7631}" srcOrd="1" destOrd="0" parTransId="{7821D320-E157-413F-9B29-B8F8F1F106D7}" sibTransId="{532207B6-03C6-4772-BCD1-AF27519F98FF}"/>
    <dgm:cxn modelId="{AC141C30-F513-4652-86C7-8DDF14AFC844}" type="presOf" srcId="{4A6B6D9C-B777-47A6-A9F9-C24431686816}" destId="{E6E52A6F-4638-45E5-861D-DB6841AEEF5F}" srcOrd="0" destOrd="0" presId="urn:microsoft.com/office/officeart/2005/8/layout/chevron2"/>
    <dgm:cxn modelId="{9A7447A7-2C8D-4740-8990-5AC331435317}" srcId="{57281458-14EC-47BC-8817-46483709C03D}" destId="{E8B94985-8180-4363-88CC-85E743B8421E}" srcOrd="4" destOrd="0" parTransId="{06330FDA-9371-401D-AD9F-2A5A8CF73DDB}" sibTransId="{4DA88AAD-4FFE-4AFB-B4D8-C5DB2C7C766F}"/>
    <dgm:cxn modelId="{F77287BE-35D5-42A2-AED2-AA2207953FE0}" type="presOf" srcId="{97354446-95F9-4D2B-BE60-C877A822B1B7}" destId="{4FB7E152-10CC-4238-95A6-519D159ABD8A}" srcOrd="0" destOrd="5" presId="urn:microsoft.com/office/officeart/2005/8/layout/chevron2"/>
    <dgm:cxn modelId="{9BB5D9A8-FD17-4CD5-84EC-7A17DF853675}" srcId="{57281458-14EC-47BC-8817-46483709C03D}" destId="{2D44CBFE-4199-4D1A-B22F-055DD40C6909}" srcOrd="3" destOrd="0" parTransId="{7ADD6AB5-407F-44E7-9F89-4D5EDF13F248}" sibTransId="{F18E594A-EA09-46DA-A987-6B308625E1A3}"/>
    <dgm:cxn modelId="{2664722B-9551-4D16-BA1C-5302C7FC5C68}" type="presOf" srcId="{F7B8791A-F5FC-4466-BEC5-DD238B4E7631}" destId="{4FB7E152-10CC-4238-95A6-519D159ABD8A}" srcOrd="0" destOrd="1" presId="urn:microsoft.com/office/officeart/2005/8/layout/chevron2"/>
    <dgm:cxn modelId="{F38D6BD9-BADE-4F5F-BC41-0C6F229B8167}" type="presOf" srcId="{2D44CBFE-4199-4D1A-B22F-055DD40C6909}" destId="{4FB7E152-10CC-4238-95A6-519D159ABD8A}" srcOrd="0" destOrd="3" presId="urn:microsoft.com/office/officeart/2005/8/layout/chevron2"/>
    <dgm:cxn modelId="{25ABA027-0F8A-4BA3-B9C1-E7EE73DB755E}" type="presParOf" srcId="{E6E52A6F-4638-45E5-861D-DB6841AEEF5F}" destId="{76FDADE9-0C40-4C12-91AA-DCA248A93B4F}" srcOrd="0" destOrd="0" presId="urn:microsoft.com/office/officeart/2005/8/layout/chevron2"/>
    <dgm:cxn modelId="{1EE374CF-1738-4BC5-80B4-9C1FAD59E52A}" type="presParOf" srcId="{76FDADE9-0C40-4C12-91AA-DCA248A93B4F}" destId="{560E69A7-39D7-47E3-9299-887E946C4005}" srcOrd="0" destOrd="0" presId="urn:microsoft.com/office/officeart/2005/8/layout/chevron2"/>
    <dgm:cxn modelId="{1B84677E-77E6-4E5C-BDF8-2EB276725D5A}" type="presParOf" srcId="{76FDADE9-0C40-4C12-91AA-DCA248A93B4F}" destId="{4FB7E152-10CC-4238-95A6-519D159ABD8A}"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A6B6D9C-B777-47A6-A9F9-C24431686816}" type="doc">
      <dgm:prSet loTypeId="urn:microsoft.com/office/officeart/2005/8/layout/chevron2" loCatId="list" qsTypeId="urn:microsoft.com/office/officeart/2005/8/quickstyle/simple3" qsCatId="simple" csTypeId="urn:microsoft.com/office/officeart/2005/8/colors/accent1_2" csCatId="accent1" phldr="1"/>
      <dgm:spPr/>
      <dgm:t>
        <a:bodyPr/>
        <a:lstStyle/>
        <a:p>
          <a:endParaRPr lang="ru-RU"/>
        </a:p>
      </dgm:t>
    </dgm:pt>
    <dgm:pt modelId="{57281458-14EC-47BC-8817-46483709C03D}">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2000" b="1" u="sng" dirty="0" smtClean="0">
              <a:latin typeface="Times New Roman" pitchFamily="18" charset="0"/>
              <a:cs typeface="Times New Roman" pitchFamily="18" charset="0"/>
            </a:rPr>
            <a:t>Тўртинчидан</a:t>
          </a:r>
          <a:endParaRPr lang="ru-RU" sz="2000" dirty="0">
            <a:latin typeface="Times New Roman" pitchFamily="18" charset="0"/>
            <a:cs typeface="Times New Roman" pitchFamily="18" charset="0"/>
          </a:endParaRPr>
        </a:p>
      </dgm:t>
    </dgm:pt>
    <dgm:pt modelId="{7DAB6D5A-5C9F-4331-887D-287D4BAB5426}" type="parTrans" cxnId="{594695BB-91B4-4E8B-9E05-C5AEFDEECAAA}">
      <dgm:prSet/>
      <dgm:spPr/>
      <dgm:t>
        <a:bodyPr/>
        <a:lstStyle/>
        <a:p>
          <a:endParaRPr lang="ru-RU"/>
        </a:p>
      </dgm:t>
    </dgm:pt>
    <dgm:pt modelId="{12DEFB7D-FA43-40B9-B5C0-80F6EA3DD938}" type="sibTrans" cxnId="{594695BB-91B4-4E8B-9E05-C5AEFDEECAAA}">
      <dgm:prSet/>
      <dgm:spPr/>
      <dgm:t>
        <a:bodyPr/>
        <a:lstStyle/>
        <a:p>
          <a:endParaRPr lang="ru-RU"/>
        </a:p>
      </dgm:t>
    </dgm:pt>
    <dgm:pt modelId="{BCB947AE-A706-4EC2-AD7B-3460CE2E7C18}">
      <dgm:prSet phldrT="[Текст]" custT="1">
        <dgm:style>
          <a:lnRef idx="2">
            <a:schemeClr val="accent2"/>
          </a:lnRef>
          <a:fillRef idx="1">
            <a:schemeClr val="lt1"/>
          </a:fillRef>
          <a:effectRef idx="0">
            <a:schemeClr val="accent2"/>
          </a:effectRef>
          <a:fontRef idx="minor">
            <a:schemeClr val="dk1"/>
          </a:fontRef>
        </dgm:style>
      </dgm:prSet>
      <dgm:spPr>
        <a:ln/>
      </dgm:spPr>
      <dgm:t>
        <a:bodyPr/>
        <a:lstStyle/>
        <a:p>
          <a:pPr algn="just"/>
          <a:r>
            <a:rPr lang="uz-Cyrl-UZ" sz="2200" b="1" i="1" dirty="0" smtClean="0">
              <a:latin typeface="Times New Roman" pitchFamily="18" charset="0"/>
              <a:cs typeface="Times New Roman" pitchFamily="18" charset="0"/>
            </a:rPr>
            <a:t>мактаб ёшидаги болаларни умумий ўрта таълим муассасаларига тўлиқ қамраб олиш ишларини самарали ташкил этиш мақсадида, туман (шаҳар) ҳокимликларининг қарори билан мактабларга микроҳудудлар бириктирилиши ҳамда ҳудуд доирасида педагог ходимлар томонидан болаларни бирма-бир (уйма-уй юриб) рўйхатга олиш тартиби белгилаб берилди. </a:t>
          </a:r>
          <a:endParaRPr lang="ru-RU" sz="2200" b="1" i="1" dirty="0">
            <a:latin typeface="Times New Roman" pitchFamily="18" charset="0"/>
            <a:cs typeface="Times New Roman" pitchFamily="18" charset="0"/>
          </a:endParaRPr>
        </a:p>
      </dgm:t>
    </dgm:pt>
    <dgm:pt modelId="{37B73F4B-80E3-4F1F-A6CD-716137B2C108}" type="parTrans" cxnId="{4B6CD582-6E6A-486F-9776-25ECAA63E71E}">
      <dgm:prSet/>
      <dgm:spPr/>
      <dgm:t>
        <a:bodyPr/>
        <a:lstStyle/>
        <a:p>
          <a:endParaRPr lang="ru-RU"/>
        </a:p>
      </dgm:t>
    </dgm:pt>
    <dgm:pt modelId="{30D64003-5355-4B5C-B6DF-7BFBF8F5D367}" type="sibTrans" cxnId="{4B6CD582-6E6A-486F-9776-25ECAA63E71E}">
      <dgm:prSet/>
      <dgm:spPr/>
      <dgm:t>
        <a:bodyPr/>
        <a:lstStyle/>
        <a:p>
          <a:endParaRPr lang="ru-RU"/>
        </a:p>
      </dgm:t>
    </dgm:pt>
    <dgm:pt modelId="{727D7023-3AAC-4490-88F3-C7BE70780086}">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2000" b="1" u="sng" dirty="0" smtClean="0">
              <a:latin typeface="Times New Roman" pitchFamily="18" charset="0"/>
              <a:cs typeface="Times New Roman" pitchFamily="18" charset="0"/>
            </a:rPr>
            <a:t>Бешинчидан</a:t>
          </a:r>
          <a:endParaRPr lang="ru-RU" sz="2000" dirty="0">
            <a:latin typeface="Times New Roman" pitchFamily="18" charset="0"/>
            <a:cs typeface="Times New Roman" pitchFamily="18" charset="0"/>
          </a:endParaRPr>
        </a:p>
      </dgm:t>
    </dgm:pt>
    <dgm:pt modelId="{2AB60A0C-C12D-4BE9-9989-F9A31FAF388A}" type="parTrans" cxnId="{6CA1AEBA-3A23-4F47-BAD0-34559790F7F9}">
      <dgm:prSet/>
      <dgm:spPr/>
      <dgm:t>
        <a:bodyPr/>
        <a:lstStyle/>
        <a:p>
          <a:endParaRPr lang="ru-RU"/>
        </a:p>
      </dgm:t>
    </dgm:pt>
    <dgm:pt modelId="{A14EE890-1BC6-4F33-9F83-CDD168DC2375}" type="sibTrans" cxnId="{6CA1AEBA-3A23-4F47-BAD0-34559790F7F9}">
      <dgm:prSet/>
      <dgm:spPr/>
      <dgm:t>
        <a:bodyPr/>
        <a:lstStyle/>
        <a:p>
          <a:endParaRPr lang="ru-RU"/>
        </a:p>
      </dgm:t>
    </dgm:pt>
    <dgm:pt modelId="{298752C2-630D-4C0F-8558-B501585BB621}">
      <dgm:prSet phldrT="[Текст]" custT="1">
        <dgm:style>
          <a:lnRef idx="2">
            <a:schemeClr val="accent2"/>
          </a:lnRef>
          <a:fillRef idx="1">
            <a:schemeClr val="lt1"/>
          </a:fillRef>
          <a:effectRef idx="0">
            <a:schemeClr val="accent2"/>
          </a:effectRef>
          <a:fontRef idx="minor">
            <a:schemeClr val="dk1"/>
          </a:fontRef>
        </dgm:style>
      </dgm:prSet>
      <dgm:spPr>
        <a:ln/>
      </dgm:spPr>
      <dgm:t>
        <a:bodyPr/>
        <a:lstStyle/>
        <a:p>
          <a:pPr algn="just"/>
          <a:r>
            <a:rPr lang="uz-Cyrl-UZ" sz="2200" b="1" i="1" dirty="0" smtClean="0">
              <a:latin typeface="Times New Roman" pitchFamily="18" charset="0"/>
              <a:cs typeface="Times New Roman" pitchFamily="18" charset="0"/>
            </a:rPr>
            <a:t>Ўқувчиларни синфдан-синфга, бир умум-таълим муассасасидан бошқасига ўтказишда ўқувчилар ҳаракати назоратини кучайтириш мақсадида, умумий ўрта таълим муассасасида иш ҳужжатларини юритилиши аниқ тартибга солинди.</a:t>
          </a:r>
          <a:endParaRPr lang="ru-RU" sz="2200" b="1" i="1" dirty="0">
            <a:latin typeface="Times New Roman" pitchFamily="18" charset="0"/>
            <a:cs typeface="Times New Roman" pitchFamily="18" charset="0"/>
          </a:endParaRPr>
        </a:p>
      </dgm:t>
    </dgm:pt>
    <dgm:pt modelId="{5979CC0F-9944-4CC7-81C2-30C9C8E28163}" type="parTrans" cxnId="{2CB6BA70-A3D9-4A85-AEC0-7DAA4095D30E}">
      <dgm:prSet/>
      <dgm:spPr/>
      <dgm:t>
        <a:bodyPr/>
        <a:lstStyle/>
        <a:p>
          <a:endParaRPr lang="ru-RU"/>
        </a:p>
      </dgm:t>
    </dgm:pt>
    <dgm:pt modelId="{0C042D20-2FB2-47F6-906C-4D8E3904B9E3}" type="sibTrans" cxnId="{2CB6BA70-A3D9-4A85-AEC0-7DAA4095D30E}">
      <dgm:prSet/>
      <dgm:spPr/>
      <dgm:t>
        <a:bodyPr/>
        <a:lstStyle/>
        <a:p>
          <a:endParaRPr lang="ru-RU"/>
        </a:p>
      </dgm:t>
    </dgm:pt>
    <dgm:pt modelId="{E6E52A6F-4638-45E5-861D-DB6841AEEF5F}" type="pres">
      <dgm:prSet presAssocID="{4A6B6D9C-B777-47A6-A9F9-C24431686816}" presName="linearFlow" presStyleCnt="0">
        <dgm:presLayoutVars>
          <dgm:dir/>
          <dgm:animLvl val="lvl"/>
          <dgm:resizeHandles val="exact"/>
        </dgm:presLayoutVars>
      </dgm:prSet>
      <dgm:spPr/>
      <dgm:t>
        <a:bodyPr/>
        <a:lstStyle/>
        <a:p>
          <a:endParaRPr lang="ru-RU"/>
        </a:p>
      </dgm:t>
    </dgm:pt>
    <dgm:pt modelId="{76FDADE9-0C40-4C12-91AA-DCA248A93B4F}" type="pres">
      <dgm:prSet presAssocID="{57281458-14EC-47BC-8817-46483709C03D}" presName="composite" presStyleCnt="0"/>
      <dgm:spPr/>
    </dgm:pt>
    <dgm:pt modelId="{560E69A7-39D7-47E3-9299-887E946C4005}" type="pres">
      <dgm:prSet presAssocID="{57281458-14EC-47BC-8817-46483709C03D}" presName="parentText" presStyleLbl="alignNode1" presStyleIdx="0" presStyleCnt="2" custScaleX="115533" custLinFactNeighborX="1017" custLinFactNeighborY="-20490">
        <dgm:presLayoutVars>
          <dgm:chMax val="1"/>
          <dgm:bulletEnabled val="1"/>
        </dgm:presLayoutVars>
      </dgm:prSet>
      <dgm:spPr/>
      <dgm:t>
        <a:bodyPr/>
        <a:lstStyle/>
        <a:p>
          <a:endParaRPr lang="ru-RU"/>
        </a:p>
      </dgm:t>
    </dgm:pt>
    <dgm:pt modelId="{4FB7E152-10CC-4238-95A6-519D159ABD8A}" type="pres">
      <dgm:prSet presAssocID="{57281458-14EC-47BC-8817-46483709C03D}" presName="descendantText" presStyleLbl="alignAcc1" presStyleIdx="0" presStyleCnt="2" custScaleX="99945" custScaleY="209723" custLinFactNeighborX="492" custLinFactNeighborY="-12670">
        <dgm:presLayoutVars>
          <dgm:bulletEnabled val="1"/>
        </dgm:presLayoutVars>
      </dgm:prSet>
      <dgm:spPr/>
      <dgm:t>
        <a:bodyPr/>
        <a:lstStyle/>
        <a:p>
          <a:endParaRPr lang="ru-RU"/>
        </a:p>
      </dgm:t>
    </dgm:pt>
    <dgm:pt modelId="{1937EE6E-676A-4A0E-B80A-250666AB04A9}" type="pres">
      <dgm:prSet presAssocID="{12DEFB7D-FA43-40B9-B5C0-80F6EA3DD938}" presName="sp" presStyleCnt="0"/>
      <dgm:spPr/>
    </dgm:pt>
    <dgm:pt modelId="{CB740E22-86A3-432A-923C-D13918949151}" type="pres">
      <dgm:prSet presAssocID="{727D7023-3AAC-4490-88F3-C7BE70780086}" presName="composite" presStyleCnt="0"/>
      <dgm:spPr/>
    </dgm:pt>
    <dgm:pt modelId="{7AF53B04-13B3-4964-BFB3-41F04440C7EE}" type="pres">
      <dgm:prSet presAssocID="{727D7023-3AAC-4490-88F3-C7BE70780086}" presName="parentText" presStyleLbl="alignNode1" presStyleIdx="1" presStyleCnt="2" custScaleX="114522" custScaleY="98795">
        <dgm:presLayoutVars>
          <dgm:chMax val="1"/>
          <dgm:bulletEnabled val="1"/>
        </dgm:presLayoutVars>
      </dgm:prSet>
      <dgm:spPr/>
      <dgm:t>
        <a:bodyPr/>
        <a:lstStyle/>
        <a:p>
          <a:endParaRPr lang="ru-RU"/>
        </a:p>
      </dgm:t>
    </dgm:pt>
    <dgm:pt modelId="{6E97B1C8-4E4A-42A3-9FFA-05722568C8D6}" type="pres">
      <dgm:prSet presAssocID="{727D7023-3AAC-4490-88F3-C7BE70780086}" presName="descendantText" presStyleLbl="alignAcc1" presStyleIdx="1" presStyleCnt="2" custScaleX="95633" custScaleY="131527" custLinFactNeighborX="0" custLinFactNeighborY="9210">
        <dgm:presLayoutVars>
          <dgm:bulletEnabled val="1"/>
        </dgm:presLayoutVars>
      </dgm:prSet>
      <dgm:spPr/>
      <dgm:t>
        <a:bodyPr/>
        <a:lstStyle/>
        <a:p>
          <a:endParaRPr lang="ru-RU"/>
        </a:p>
      </dgm:t>
    </dgm:pt>
  </dgm:ptLst>
  <dgm:cxnLst>
    <dgm:cxn modelId="{2CB6BA70-A3D9-4A85-AEC0-7DAA4095D30E}" srcId="{727D7023-3AAC-4490-88F3-C7BE70780086}" destId="{298752C2-630D-4C0F-8558-B501585BB621}" srcOrd="0" destOrd="0" parTransId="{5979CC0F-9944-4CC7-81C2-30C9C8E28163}" sibTransId="{0C042D20-2FB2-47F6-906C-4D8E3904B9E3}"/>
    <dgm:cxn modelId="{E43CB302-D965-4221-8A5B-C389D4B7CED4}" type="presOf" srcId="{57281458-14EC-47BC-8817-46483709C03D}" destId="{560E69A7-39D7-47E3-9299-887E946C4005}" srcOrd="0" destOrd="0" presId="urn:microsoft.com/office/officeart/2005/8/layout/chevron2"/>
    <dgm:cxn modelId="{58DB6712-19B0-407D-9C43-904ABDBE81A0}" type="presOf" srcId="{BCB947AE-A706-4EC2-AD7B-3460CE2E7C18}" destId="{4FB7E152-10CC-4238-95A6-519D159ABD8A}" srcOrd="0" destOrd="0" presId="urn:microsoft.com/office/officeart/2005/8/layout/chevron2"/>
    <dgm:cxn modelId="{AEEA57A3-1551-4A6D-B2C5-E1D930E29520}" type="presOf" srcId="{4A6B6D9C-B777-47A6-A9F9-C24431686816}" destId="{E6E52A6F-4638-45E5-861D-DB6841AEEF5F}" srcOrd="0" destOrd="0" presId="urn:microsoft.com/office/officeart/2005/8/layout/chevron2"/>
    <dgm:cxn modelId="{594695BB-91B4-4E8B-9E05-C5AEFDEECAAA}" srcId="{4A6B6D9C-B777-47A6-A9F9-C24431686816}" destId="{57281458-14EC-47BC-8817-46483709C03D}" srcOrd="0" destOrd="0" parTransId="{7DAB6D5A-5C9F-4331-887D-287D4BAB5426}" sibTransId="{12DEFB7D-FA43-40B9-B5C0-80F6EA3DD938}"/>
    <dgm:cxn modelId="{4B6CD582-6E6A-486F-9776-25ECAA63E71E}" srcId="{57281458-14EC-47BC-8817-46483709C03D}" destId="{BCB947AE-A706-4EC2-AD7B-3460CE2E7C18}" srcOrd="0" destOrd="0" parTransId="{37B73F4B-80E3-4F1F-A6CD-716137B2C108}" sibTransId="{30D64003-5355-4B5C-B6DF-7BFBF8F5D367}"/>
    <dgm:cxn modelId="{6CA1AEBA-3A23-4F47-BAD0-34559790F7F9}" srcId="{4A6B6D9C-B777-47A6-A9F9-C24431686816}" destId="{727D7023-3AAC-4490-88F3-C7BE70780086}" srcOrd="1" destOrd="0" parTransId="{2AB60A0C-C12D-4BE9-9989-F9A31FAF388A}" sibTransId="{A14EE890-1BC6-4F33-9F83-CDD168DC2375}"/>
    <dgm:cxn modelId="{253DA5B5-67AC-4A19-ABEC-903FA57D4B2A}" type="presOf" srcId="{298752C2-630D-4C0F-8558-B501585BB621}" destId="{6E97B1C8-4E4A-42A3-9FFA-05722568C8D6}" srcOrd="0" destOrd="0" presId="urn:microsoft.com/office/officeart/2005/8/layout/chevron2"/>
    <dgm:cxn modelId="{12AF0BF9-C38E-4B59-9A10-0FCDAA2BC938}" type="presOf" srcId="{727D7023-3AAC-4490-88F3-C7BE70780086}" destId="{7AF53B04-13B3-4964-BFB3-41F04440C7EE}" srcOrd="0" destOrd="0" presId="urn:microsoft.com/office/officeart/2005/8/layout/chevron2"/>
    <dgm:cxn modelId="{ECA7F8D9-C049-457A-8B63-997899D8993B}" type="presParOf" srcId="{E6E52A6F-4638-45E5-861D-DB6841AEEF5F}" destId="{76FDADE9-0C40-4C12-91AA-DCA248A93B4F}" srcOrd="0" destOrd="0" presId="urn:microsoft.com/office/officeart/2005/8/layout/chevron2"/>
    <dgm:cxn modelId="{B6D1677E-E28F-4C88-B2F6-AD03F0C9B3CB}" type="presParOf" srcId="{76FDADE9-0C40-4C12-91AA-DCA248A93B4F}" destId="{560E69A7-39D7-47E3-9299-887E946C4005}" srcOrd="0" destOrd="0" presId="urn:microsoft.com/office/officeart/2005/8/layout/chevron2"/>
    <dgm:cxn modelId="{9E4B76A0-9BC0-45AB-A40C-E421C4D0E9AE}" type="presParOf" srcId="{76FDADE9-0C40-4C12-91AA-DCA248A93B4F}" destId="{4FB7E152-10CC-4238-95A6-519D159ABD8A}" srcOrd="1" destOrd="0" presId="urn:microsoft.com/office/officeart/2005/8/layout/chevron2"/>
    <dgm:cxn modelId="{E88D2C4A-B785-493E-8404-8740A68444D6}" type="presParOf" srcId="{E6E52A6F-4638-45E5-861D-DB6841AEEF5F}" destId="{1937EE6E-676A-4A0E-B80A-250666AB04A9}" srcOrd="1" destOrd="0" presId="urn:microsoft.com/office/officeart/2005/8/layout/chevron2"/>
    <dgm:cxn modelId="{0266C599-7661-4C6A-8668-41F47223E2BF}" type="presParOf" srcId="{E6E52A6F-4638-45E5-861D-DB6841AEEF5F}" destId="{CB740E22-86A3-432A-923C-D13918949151}" srcOrd="2" destOrd="0" presId="urn:microsoft.com/office/officeart/2005/8/layout/chevron2"/>
    <dgm:cxn modelId="{8AA27DF1-DBF7-4730-9644-DC8330B05BAF}" type="presParOf" srcId="{CB740E22-86A3-432A-923C-D13918949151}" destId="{7AF53B04-13B3-4964-BFB3-41F04440C7EE}" srcOrd="0" destOrd="0" presId="urn:microsoft.com/office/officeart/2005/8/layout/chevron2"/>
    <dgm:cxn modelId="{998577D6-1606-46AB-9BC7-3221A00E32D5}" type="presParOf" srcId="{CB740E22-86A3-432A-923C-D13918949151}" destId="{6E97B1C8-4E4A-42A3-9FFA-05722568C8D6}"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A6B6D9C-B777-47A6-A9F9-C24431686816}" type="doc">
      <dgm:prSet loTypeId="urn:microsoft.com/office/officeart/2005/8/layout/chevron2" loCatId="list" qsTypeId="urn:microsoft.com/office/officeart/2005/8/quickstyle/simple3" qsCatId="simple" csTypeId="urn:microsoft.com/office/officeart/2005/8/colors/accent1_2" csCatId="accent1" phldr="1"/>
      <dgm:spPr/>
      <dgm:t>
        <a:bodyPr/>
        <a:lstStyle/>
        <a:p>
          <a:endParaRPr lang="ru-RU"/>
        </a:p>
      </dgm:t>
    </dgm:pt>
    <dgm:pt modelId="{57281458-14EC-47BC-8817-46483709C03D}">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uz-Cyrl-UZ" sz="1900" b="1" u="sng" dirty="0" smtClean="0">
              <a:latin typeface="Times New Roman" pitchFamily="18" charset="0"/>
              <a:cs typeface="Times New Roman" pitchFamily="18" charset="0"/>
            </a:rPr>
            <a:t>Олтинчидан</a:t>
          </a:r>
          <a:endParaRPr lang="ru-RU" sz="1900" dirty="0">
            <a:latin typeface="Times New Roman" pitchFamily="18" charset="0"/>
            <a:cs typeface="Times New Roman" pitchFamily="18" charset="0"/>
          </a:endParaRPr>
        </a:p>
      </dgm:t>
    </dgm:pt>
    <dgm:pt modelId="{7DAB6D5A-5C9F-4331-887D-287D4BAB5426}" type="parTrans" cxnId="{594695BB-91B4-4E8B-9E05-C5AEFDEECAAA}">
      <dgm:prSet/>
      <dgm:spPr/>
      <dgm:t>
        <a:bodyPr/>
        <a:lstStyle/>
        <a:p>
          <a:endParaRPr lang="ru-RU" sz="1900"/>
        </a:p>
      </dgm:t>
    </dgm:pt>
    <dgm:pt modelId="{12DEFB7D-FA43-40B9-B5C0-80F6EA3DD938}" type="sibTrans" cxnId="{594695BB-91B4-4E8B-9E05-C5AEFDEECAAA}">
      <dgm:prSet/>
      <dgm:spPr/>
      <dgm:t>
        <a:bodyPr/>
        <a:lstStyle/>
        <a:p>
          <a:endParaRPr lang="ru-RU" sz="1900"/>
        </a:p>
      </dgm:t>
    </dgm:pt>
    <dgm:pt modelId="{BCB947AE-A706-4EC2-AD7B-3460CE2E7C18}">
      <dgm:prSet phldrT="[Текст]" custT="1">
        <dgm:style>
          <a:lnRef idx="2">
            <a:schemeClr val="accent2"/>
          </a:lnRef>
          <a:fillRef idx="1">
            <a:schemeClr val="lt1"/>
          </a:fillRef>
          <a:effectRef idx="0">
            <a:schemeClr val="accent2"/>
          </a:effectRef>
          <a:fontRef idx="minor">
            <a:schemeClr val="dk1"/>
          </a:fontRef>
        </dgm:style>
      </dgm:prSet>
      <dgm:spPr>
        <a:ln/>
      </dgm:spPr>
      <dgm:t>
        <a:bodyPr/>
        <a:lstStyle/>
        <a:p>
          <a:pPr algn="just"/>
          <a:r>
            <a:rPr lang="uz-Cyrl-UZ" sz="2000" b="1" i="1" dirty="0" smtClean="0">
              <a:latin typeface="Times New Roman" pitchFamily="18" charset="0"/>
              <a:cs typeface="Times New Roman" pitchFamily="18" charset="0"/>
            </a:rPr>
            <a:t>8-9 синф  ўқувчиларнинг  сони  25 нафар  ёки  ундан  зиёд  бўлганда  ўқувчиларнинг  физиологик ривожланишини ҳисобга олиб, уларнинг спортга бўлган қизиқишини орттириш ҳамда соғлом турмуш тарзини кенг тарғиб қилиш учун жисмоний тарбия фанидан ўғил болалар ва қиз болалар алоҳида гуруҳларга бўлиниб,  машғулотлар ташкил этилиши  белгиланди.</a:t>
          </a:r>
          <a:endParaRPr lang="ru-RU" sz="2000" b="1" i="1" dirty="0">
            <a:latin typeface="Times New Roman" pitchFamily="18" charset="0"/>
            <a:cs typeface="Times New Roman" pitchFamily="18" charset="0"/>
          </a:endParaRPr>
        </a:p>
      </dgm:t>
    </dgm:pt>
    <dgm:pt modelId="{37B73F4B-80E3-4F1F-A6CD-716137B2C108}" type="parTrans" cxnId="{4B6CD582-6E6A-486F-9776-25ECAA63E71E}">
      <dgm:prSet/>
      <dgm:spPr/>
      <dgm:t>
        <a:bodyPr/>
        <a:lstStyle/>
        <a:p>
          <a:endParaRPr lang="ru-RU" sz="1900"/>
        </a:p>
      </dgm:t>
    </dgm:pt>
    <dgm:pt modelId="{30D64003-5355-4B5C-B6DF-7BFBF8F5D367}" type="sibTrans" cxnId="{4B6CD582-6E6A-486F-9776-25ECAA63E71E}">
      <dgm:prSet/>
      <dgm:spPr/>
      <dgm:t>
        <a:bodyPr/>
        <a:lstStyle/>
        <a:p>
          <a:endParaRPr lang="ru-RU" sz="1900"/>
        </a:p>
      </dgm:t>
    </dgm:pt>
    <dgm:pt modelId="{727D7023-3AAC-4490-88F3-C7BE70780086}">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uz-Cyrl-UZ" sz="1900" b="1" u="sng" dirty="0" smtClean="0">
              <a:latin typeface="Times New Roman" pitchFamily="18" charset="0"/>
              <a:cs typeface="Times New Roman" pitchFamily="18" charset="0"/>
            </a:rPr>
            <a:t>Еттинчидан</a:t>
          </a:r>
          <a:endParaRPr lang="ru-RU" sz="1900" dirty="0">
            <a:latin typeface="Times New Roman" pitchFamily="18" charset="0"/>
            <a:cs typeface="Times New Roman" pitchFamily="18" charset="0"/>
          </a:endParaRPr>
        </a:p>
      </dgm:t>
    </dgm:pt>
    <dgm:pt modelId="{2AB60A0C-C12D-4BE9-9989-F9A31FAF388A}" type="parTrans" cxnId="{6CA1AEBA-3A23-4F47-BAD0-34559790F7F9}">
      <dgm:prSet/>
      <dgm:spPr/>
      <dgm:t>
        <a:bodyPr/>
        <a:lstStyle/>
        <a:p>
          <a:endParaRPr lang="ru-RU" sz="1900"/>
        </a:p>
      </dgm:t>
    </dgm:pt>
    <dgm:pt modelId="{A14EE890-1BC6-4F33-9F83-CDD168DC2375}" type="sibTrans" cxnId="{6CA1AEBA-3A23-4F47-BAD0-34559790F7F9}">
      <dgm:prSet/>
      <dgm:spPr/>
      <dgm:t>
        <a:bodyPr/>
        <a:lstStyle/>
        <a:p>
          <a:endParaRPr lang="ru-RU" sz="1900"/>
        </a:p>
      </dgm:t>
    </dgm:pt>
    <dgm:pt modelId="{298752C2-630D-4C0F-8558-B501585BB621}">
      <dgm:prSet phldrT="[Текст]" custT="1">
        <dgm:style>
          <a:lnRef idx="2">
            <a:schemeClr val="accent2"/>
          </a:lnRef>
          <a:fillRef idx="1">
            <a:schemeClr val="lt1"/>
          </a:fillRef>
          <a:effectRef idx="0">
            <a:schemeClr val="accent2"/>
          </a:effectRef>
          <a:fontRef idx="minor">
            <a:schemeClr val="dk1"/>
          </a:fontRef>
        </dgm:style>
      </dgm:prSet>
      <dgm:spPr>
        <a:ln/>
      </dgm:spPr>
      <dgm:t>
        <a:bodyPr/>
        <a:lstStyle/>
        <a:p>
          <a:pPr algn="just">
            <a:lnSpc>
              <a:spcPct val="100000"/>
            </a:lnSpc>
            <a:spcAft>
              <a:spcPts val="0"/>
            </a:spcAft>
          </a:pPr>
          <a:r>
            <a:rPr lang="uz-Cyrl-UZ" sz="2300" b="1" i="1" u="none" dirty="0" smtClean="0">
              <a:latin typeface="Times New Roman" pitchFamily="18" charset="0"/>
              <a:cs typeface="Times New Roman" pitchFamily="18" charset="0"/>
            </a:rPr>
            <a:t>мазкур қарорда олис ҳудудлардаги мактаб-ларнинг филиалларини ташкил этиш, кам комплектли синфлар билан ишлаш тартиби такомиллаштирилди. Мактабда куни узайтирилган гуруҳлар ва логопедия шаҳоб-чалари ташкил этиш ва уларнинг фаолиятини олиб бориш тартиби белгиланди. </a:t>
          </a:r>
          <a:endParaRPr lang="ru-RU" sz="2300" dirty="0">
            <a:latin typeface="Times New Roman" pitchFamily="18" charset="0"/>
            <a:cs typeface="Times New Roman" pitchFamily="18" charset="0"/>
          </a:endParaRPr>
        </a:p>
      </dgm:t>
    </dgm:pt>
    <dgm:pt modelId="{5979CC0F-9944-4CC7-81C2-30C9C8E28163}" type="parTrans" cxnId="{2CB6BA70-A3D9-4A85-AEC0-7DAA4095D30E}">
      <dgm:prSet/>
      <dgm:spPr/>
      <dgm:t>
        <a:bodyPr/>
        <a:lstStyle/>
        <a:p>
          <a:endParaRPr lang="ru-RU" sz="1900"/>
        </a:p>
      </dgm:t>
    </dgm:pt>
    <dgm:pt modelId="{0C042D20-2FB2-47F6-906C-4D8E3904B9E3}" type="sibTrans" cxnId="{2CB6BA70-A3D9-4A85-AEC0-7DAA4095D30E}">
      <dgm:prSet/>
      <dgm:spPr/>
      <dgm:t>
        <a:bodyPr/>
        <a:lstStyle/>
        <a:p>
          <a:endParaRPr lang="ru-RU" sz="1900"/>
        </a:p>
      </dgm:t>
    </dgm:pt>
    <dgm:pt modelId="{E6E52A6F-4638-45E5-861D-DB6841AEEF5F}" type="pres">
      <dgm:prSet presAssocID="{4A6B6D9C-B777-47A6-A9F9-C24431686816}" presName="linearFlow" presStyleCnt="0">
        <dgm:presLayoutVars>
          <dgm:dir/>
          <dgm:animLvl val="lvl"/>
          <dgm:resizeHandles val="exact"/>
        </dgm:presLayoutVars>
      </dgm:prSet>
      <dgm:spPr/>
      <dgm:t>
        <a:bodyPr/>
        <a:lstStyle/>
        <a:p>
          <a:endParaRPr lang="ru-RU"/>
        </a:p>
      </dgm:t>
    </dgm:pt>
    <dgm:pt modelId="{76FDADE9-0C40-4C12-91AA-DCA248A93B4F}" type="pres">
      <dgm:prSet presAssocID="{57281458-14EC-47BC-8817-46483709C03D}" presName="composite" presStyleCnt="0"/>
      <dgm:spPr/>
    </dgm:pt>
    <dgm:pt modelId="{560E69A7-39D7-47E3-9299-887E946C4005}" type="pres">
      <dgm:prSet presAssocID="{57281458-14EC-47BC-8817-46483709C03D}" presName="parentText" presStyleLbl="alignNode1" presStyleIdx="0" presStyleCnt="2" custLinFactNeighborX="-10019" custLinFactNeighborY="-5865">
        <dgm:presLayoutVars>
          <dgm:chMax val="1"/>
          <dgm:bulletEnabled val="1"/>
        </dgm:presLayoutVars>
      </dgm:prSet>
      <dgm:spPr/>
      <dgm:t>
        <a:bodyPr/>
        <a:lstStyle/>
        <a:p>
          <a:endParaRPr lang="ru-RU"/>
        </a:p>
      </dgm:t>
    </dgm:pt>
    <dgm:pt modelId="{4FB7E152-10CC-4238-95A6-519D159ABD8A}" type="pres">
      <dgm:prSet presAssocID="{57281458-14EC-47BC-8817-46483709C03D}" presName="descendantText" presStyleLbl="alignAcc1" presStyleIdx="0" presStyleCnt="2" custScaleY="151888">
        <dgm:presLayoutVars>
          <dgm:bulletEnabled val="1"/>
        </dgm:presLayoutVars>
      </dgm:prSet>
      <dgm:spPr/>
      <dgm:t>
        <a:bodyPr/>
        <a:lstStyle/>
        <a:p>
          <a:endParaRPr lang="ru-RU"/>
        </a:p>
      </dgm:t>
    </dgm:pt>
    <dgm:pt modelId="{1937EE6E-676A-4A0E-B80A-250666AB04A9}" type="pres">
      <dgm:prSet presAssocID="{12DEFB7D-FA43-40B9-B5C0-80F6EA3DD938}" presName="sp" presStyleCnt="0"/>
      <dgm:spPr/>
    </dgm:pt>
    <dgm:pt modelId="{CB740E22-86A3-432A-923C-D13918949151}" type="pres">
      <dgm:prSet presAssocID="{727D7023-3AAC-4490-88F3-C7BE70780086}" presName="composite" presStyleCnt="0"/>
      <dgm:spPr/>
    </dgm:pt>
    <dgm:pt modelId="{7AF53B04-13B3-4964-BFB3-41F04440C7EE}" type="pres">
      <dgm:prSet presAssocID="{727D7023-3AAC-4490-88F3-C7BE70780086}" presName="parentText" presStyleLbl="alignNode1" presStyleIdx="1" presStyleCnt="2" custLinFactNeighborX="-4919" custLinFactNeighborY="3555">
        <dgm:presLayoutVars>
          <dgm:chMax val="1"/>
          <dgm:bulletEnabled val="1"/>
        </dgm:presLayoutVars>
      </dgm:prSet>
      <dgm:spPr/>
      <dgm:t>
        <a:bodyPr/>
        <a:lstStyle/>
        <a:p>
          <a:endParaRPr lang="ru-RU"/>
        </a:p>
      </dgm:t>
    </dgm:pt>
    <dgm:pt modelId="{6E97B1C8-4E4A-42A3-9FFA-05722568C8D6}" type="pres">
      <dgm:prSet presAssocID="{727D7023-3AAC-4490-88F3-C7BE70780086}" presName="descendantText" presStyleLbl="alignAcc1" presStyleIdx="1" presStyleCnt="2" custScaleX="101218" custScaleY="182721" custLinFactNeighborX="-796" custLinFactNeighborY="4964">
        <dgm:presLayoutVars>
          <dgm:bulletEnabled val="1"/>
        </dgm:presLayoutVars>
      </dgm:prSet>
      <dgm:spPr/>
      <dgm:t>
        <a:bodyPr/>
        <a:lstStyle/>
        <a:p>
          <a:endParaRPr lang="ru-RU"/>
        </a:p>
      </dgm:t>
    </dgm:pt>
  </dgm:ptLst>
  <dgm:cxnLst>
    <dgm:cxn modelId="{2CB6BA70-A3D9-4A85-AEC0-7DAA4095D30E}" srcId="{727D7023-3AAC-4490-88F3-C7BE70780086}" destId="{298752C2-630D-4C0F-8558-B501585BB621}" srcOrd="0" destOrd="0" parTransId="{5979CC0F-9944-4CC7-81C2-30C9C8E28163}" sibTransId="{0C042D20-2FB2-47F6-906C-4D8E3904B9E3}"/>
    <dgm:cxn modelId="{F79DF824-3904-49F8-AACD-E9ECB4069F41}" type="presOf" srcId="{727D7023-3AAC-4490-88F3-C7BE70780086}" destId="{7AF53B04-13B3-4964-BFB3-41F04440C7EE}" srcOrd="0" destOrd="0" presId="urn:microsoft.com/office/officeart/2005/8/layout/chevron2"/>
    <dgm:cxn modelId="{D1075929-C758-4581-8A3A-E6D70F3F6102}" type="presOf" srcId="{4A6B6D9C-B777-47A6-A9F9-C24431686816}" destId="{E6E52A6F-4638-45E5-861D-DB6841AEEF5F}" srcOrd="0" destOrd="0" presId="urn:microsoft.com/office/officeart/2005/8/layout/chevron2"/>
    <dgm:cxn modelId="{594695BB-91B4-4E8B-9E05-C5AEFDEECAAA}" srcId="{4A6B6D9C-B777-47A6-A9F9-C24431686816}" destId="{57281458-14EC-47BC-8817-46483709C03D}" srcOrd="0" destOrd="0" parTransId="{7DAB6D5A-5C9F-4331-887D-287D4BAB5426}" sibTransId="{12DEFB7D-FA43-40B9-B5C0-80F6EA3DD938}"/>
    <dgm:cxn modelId="{E4587A2C-79FB-47C6-8D89-8BA5C015C69C}" type="presOf" srcId="{BCB947AE-A706-4EC2-AD7B-3460CE2E7C18}" destId="{4FB7E152-10CC-4238-95A6-519D159ABD8A}" srcOrd="0" destOrd="0" presId="urn:microsoft.com/office/officeart/2005/8/layout/chevron2"/>
    <dgm:cxn modelId="{4B6CD582-6E6A-486F-9776-25ECAA63E71E}" srcId="{57281458-14EC-47BC-8817-46483709C03D}" destId="{BCB947AE-A706-4EC2-AD7B-3460CE2E7C18}" srcOrd="0" destOrd="0" parTransId="{37B73F4B-80E3-4F1F-A6CD-716137B2C108}" sibTransId="{30D64003-5355-4B5C-B6DF-7BFBF8F5D367}"/>
    <dgm:cxn modelId="{6CA1AEBA-3A23-4F47-BAD0-34559790F7F9}" srcId="{4A6B6D9C-B777-47A6-A9F9-C24431686816}" destId="{727D7023-3AAC-4490-88F3-C7BE70780086}" srcOrd="1" destOrd="0" parTransId="{2AB60A0C-C12D-4BE9-9989-F9A31FAF388A}" sibTransId="{A14EE890-1BC6-4F33-9F83-CDD168DC2375}"/>
    <dgm:cxn modelId="{346ED1EC-C0EF-4511-9A74-0EAC956FAFE6}" type="presOf" srcId="{298752C2-630D-4C0F-8558-B501585BB621}" destId="{6E97B1C8-4E4A-42A3-9FFA-05722568C8D6}" srcOrd="0" destOrd="0" presId="urn:microsoft.com/office/officeart/2005/8/layout/chevron2"/>
    <dgm:cxn modelId="{6EC39F61-1B1F-4AB8-963C-92554407E1DF}" type="presOf" srcId="{57281458-14EC-47BC-8817-46483709C03D}" destId="{560E69A7-39D7-47E3-9299-887E946C4005}" srcOrd="0" destOrd="0" presId="urn:microsoft.com/office/officeart/2005/8/layout/chevron2"/>
    <dgm:cxn modelId="{9F678CA6-BF38-46A1-A3AC-EA97026766C1}" type="presParOf" srcId="{E6E52A6F-4638-45E5-861D-DB6841AEEF5F}" destId="{76FDADE9-0C40-4C12-91AA-DCA248A93B4F}" srcOrd="0" destOrd="0" presId="urn:microsoft.com/office/officeart/2005/8/layout/chevron2"/>
    <dgm:cxn modelId="{F7405C0B-53BE-4630-9716-9782BE4A4614}" type="presParOf" srcId="{76FDADE9-0C40-4C12-91AA-DCA248A93B4F}" destId="{560E69A7-39D7-47E3-9299-887E946C4005}" srcOrd="0" destOrd="0" presId="urn:microsoft.com/office/officeart/2005/8/layout/chevron2"/>
    <dgm:cxn modelId="{1D686F25-6D86-4B45-A99D-F2F16904AAF2}" type="presParOf" srcId="{76FDADE9-0C40-4C12-91AA-DCA248A93B4F}" destId="{4FB7E152-10CC-4238-95A6-519D159ABD8A}" srcOrd="1" destOrd="0" presId="urn:microsoft.com/office/officeart/2005/8/layout/chevron2"/>
    <dgm:cxn modelId="{ED211707-B145-4E44-A249-2D1B5242DD7D}" type="presParOf" srcId="{E6E52A6F-4638-45E5-861D-DB6841AEEF5F}" destId="{1937EE6E-676A-4A0E-B80A-250666AB04A9}" srcOrd="1" destOrd="0" presId="urn:microsoft.com/office/officeart/2005/8/layout/chevron2"/>
    <dgm:cxn modelId="{D570571B-0A92-4D71-937E-DE8D7537D7EE}" type="presParOf" srcId="{E6E52A6F-4638-45E5-861D-DB6841AEEF5F}" destId="{CB740E22-86A3-432A-923C-D13918949151}" srcOrd="2" destOrd="0" presId="urn:microsoft.com/office/officeart/2005/8/layout/chevron2"/>
    <dgm:cxn modelId="{9C02AFC7-DF36-42EB-A5E0-D6689D4A71F2}" type="presParOf" srcId="{CB740E22-86A3-432A-923C-D13918949151}" destId="{7AF53B04-13B3-4964-BFB3-41F04440C7EE}" srcOrd="0" destOrd="0" presId="urn:microsoft.com/office/officeart/2005/8/layout/chevron2"/>
    <dgm:cxn modelId="{7250A604-F705-4C69-8221-D4B3ACF2FC8C}" type="presParOf" srcId="{CB740E22-86A3-432A-923C-D13918949151}" destId="{6E97B1C8-4E4A-42A3-9FFA-05722568C8D6}"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541C0DF-80AC-4965-8101-6B104ADE0CCC}"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2FF0FBE7-FCB8-4B8C-BF8F-79F86FCF861B}">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uz-Cyrl-UZ" sz="2800" b="1" i="1" dirty="0" smtClean="0">
              <a:solidFill>
                <a:schemeClr val="tx1"/>
              </a:solidFill>
              <a:latin typeface="Times New Roman" pitchFamily="18" charset="0"/>
              <a:cs typeface="Times New Roman" pitchFamily="18" charset="0"/>
            </a:rPr>
            <a:t>Давлат умумтаълим муассасалари фаолиятини молиялаштириш қуйидаги манбалар ҳисобидан амалга оширилади: </a:t>
          </a:r>
          <a:endParaRPr lang="ru-RU" sz="2800" i="1" dirty="0">
            <a:solidFill>
              <a:schemeClr val="tx1"/>
            </a:solidFill>
          </a:endParaRPr>
        </a:p>
      </dgm:t>
    </dgm:pt>
    <dgm:pt modelId="{ED63DB69-6769-4B1A-A885-A0AD63DADAA4}" type="parTrans" cxnId="{CB4C9BF5-BBAF-4319-80EB-97030BCE551E}">
      <dgm:prSet/>
      <dgm:spPr/>
      <dgm:t>
        <a:bodyPr/>
        <a:lstStyle/>
        <a:p>
          <a:endParaRPr lang="ru-RU"/>
        </a:p>
      </dgm:t>
    </dgm:pt>
    <dgm:pt modelId="{2624D620-CE18-4B82-A2EA-0130E934CAD5}" type="sibTrans" cxnId="{CB4C9BF5-BBAF-4319-80EB-97030BCE551E}">
      <dgm:prSet/>
      <dgm:spPr/>
      <dgm:t>
        <a:bodyPr/>
        <a:lstStyle/>
        <a:p>
          <a:endParaRPr lang="ru-RU"/>
        </a:p>
      </dgm:t>
    </dgm:pt>
    <dgm:pt modelId="{D90E9721-BBD2-4497-A3DE-8AB3A9AC52DB}">
      <dgm:prSet phldrT="[Текст]" custT="1">
        <dgm:style>
          <a:lnRef idx="2">
            <a:schemeClr val="accent2"/>
          </a:lnRef>
          <a:fillRef idx="1">
            <a:schemeClr val="lt1"/>
          </a:fillRef>
          <a:effectRef idx="0">
            <a:schemeClr val="accent2"/>
          </a:effectRef>
          <a:fontRef idx="minor">
            <a:schemeClr val="dk1"/>
          </a:fontRef>
        </dgm:style>
      </dgm:prSet>
      <dgm:spPr>
        <a:ln/>
      </dgm:spPr>
      <dgm:t>
        <a:bodyPr/>
        <a:lstStyle/>
        <a:p>
          <a:r>
            <a:rPr lang="uz-Cyrl-UZ" sz="2400" b="1" i="1" dirty="0" smtClean="0">
              <a:solidFill>
                <a:schemeClr val="tx1"/>
              </a:solidFill>
              <a:latin typeface="Times New Roman" pitchFamily="18" charset="0"/>
              <a:cs typeface="Times New Roman" pitchFamily="18" charset="0"/>
            </a:rPr>
            <a:t>Ўзбекистон Республикаси Давлат бюджети маблағлари</a:t>
          </a:r>
          <a:endParaRPr lang="ru-RU" sz="2400" i="1" dirty="0">
            <a:solidFill>
              <a:schemeClr val="tx1"/>
            </a:solidFill>
          </a:endParaRPr>
        </a:p>
      </dgm:t>
    </dgm:pt>
    <dgm:pt modelId="{6FB7650A-CA23-453E-8FE0-2B2461E76025}" type="parTrans" cxnId="{3654FE41-5374-4666-A6F7-395ECFC0F0CA}">
      <dgm:prSet/>
      <dgm:spPr/>
      <dgm:t>
        <a:bodyPr/>
        <a:lstStyle/>
        <a:p>
          <a:endParaRPr lang="ru-RU"/>
        </a:p>
      </dgm:t>
    </dgm:pt>
    <dgm:pt modelId="{32B8ED26-4A5A-4DAE-8819-7EF251458D69}" type="sibTrans" cxnId="{3654FE41-5374-4666-A6F7-395ECFC0F0CA}">
      <dgm:prSet/>
      <dgm:spPr/>
      <dgm:t>
        <a:bodyPr/>
        <a:lstStyle/>
        <a:p>
          <a:endParaRPr lang="ru-RU"/>
        </a:p>
      </dgm:t>
    </dgm:pt>
    <dgm:pt modelId="{6862FE5D-3DCB-49E5-9FE3-D66E7F7EB6FC}">
      <dgm:prSet phldrT="[Текст]">
        <dgm:style>
          <a:lnRef idx="2">
            <a:schemeClr val="accent2"/>
          </a:lnRef>
          <a:fillRef idx="1">
            <a:schemeClr val="lt1"/>
          </a:fillRef>
          <a:effectRef idx="0">
            <a:schemeClr val="accent2"/>
          </a:effectRef>
          <a:fontRef idx="minor">
            <a:schemeClr val="dk1"/>
          </a:fontRef>
        </dgm:style>
      </dgm:prSet>
      <dgm:spPr>
        <a:ln/>
      </dgm:spPr>
      <dgm:t>
        <a:bodyPr/>
        <a:lstStyle/>
        <a:p>
          <a:r>
            <a:rPr lang="uz-Cyrl-UZ" b="1" i="1" dirty="0" smtClean="0">
              <a:solidFill>
                <a:schemeClr val="tx1"/>
              </a:solidFill>
              <a:latin typeface="Times New Roman" pitchFamily="18" charset="0"/>
              <a:cs typeface="Times New Roman" pitchFamily="18" charset="0"/>
            </a:rPr>
            <a:t>Умумтаълим муассасасининг тадбиркорлик фаолиятидан, қонун ҳужжатларида тақиқланмаган шартнома асосида пулли хизмат кўрсатиш, бино ва иншоотларни, жиҳоз ва анжомларни ижарага беришдан олинган даромадлар</a:t>
          </a:r>
          <a:endParaRPr lang="ru-RU" i="1" dirty="0">
            <a:solidFill>
              <a:schemeClr val="tx1"/>
            </a:solidFill>
          </a:endParaRPr>
        </a:p>
      </dgm:t>
    </dgm:pt>
    <dgm:pt modelId="{D048F289-C948-4043-AAB2-E6C15FC75DB7}" type="parTrans" cxnId="{08C82B13-7DC8-4406-9714-B63507124F75}">
      <dgm:prSet/>
      <dgm:spPr/>
      <dgm:t>
        <a:bodyPr/>
        <a:lstStyle/>
        <a:p>
          <a:endParaRPr lang="ru-RU"/>
        </a:p>
      </dgm:t>
    </dgm:pt>
    <dgm:pt modelId="{E7B27EC7-1732-401F-A40C-3EA9481604CD}" type="sibTrans" cxnId="{08C82B13-7DC8-4406-9714-B63507124F75}">
      <dgm:prSet/>
      <dgm:spPr/>
      <dgm:t>
        <a:bodyPr/>
        <a:lstStyle/>
        <a:p>
          <a:endParaRPr lang="ru-RU"/>
        </a:p>
      </dgm:t>
    </dgm:pt>
    <dgm:pt modelId="{BC96D574-4E12-4F63-8C4D-48B09FF9AC66}">
      <dgm:prSet phldrT="[Текст]">
        <dgm:style>
          <a:lnRef idx="2">
            <a:schemeClr val="accent2"/>
          </a:lnRef>
          <a:fillRef idx="1">
            <a:schemeClr val="lt1"/>
          </a:fillRef>
          <a:effectRef idx="0">
            <a:schemeClr val="accent2"/>
          </a:effectRef>
          <a:fontRef idx="minor">
            <a:schemeClr val="dk1"/>
          </a:fontRef>
        </dgm:style>
      </dgm:prSet>
      <dgm:spPr>
        <a:ln/>
      </dgm:spPr>
      <dgm:t>
        <a:bodyPr/>
        <a:lstStyle/>
        <a:p>
          <a:r>
            <a:rPr lang="uz-Cyrl-UZ" b="1" i="1" dirty="0" smtClean="0">
              <a:solidFill>
                <a:schemeClr val="tx1"/>
              </a:solidFill>
              <a:latin typeface="Times New Roman" pitchFamily="18" charset="0"/>
              <a:cs typeface="Times New Roman" pitchFamily="18" charset="0"/>
            </a:rPr>
            <a:t>Ота-оналарнинг истакларига кўра, умумтаълим муассасаларида пулли хизмат асосида 5-6 ёшли болаларни умумий ўрта таълимга тайёрлов гуруҳлари ҳам ташкил этилиши  мумкин</a:t>
          </a:r>
          <a:endParaRPr lang="ru-RU" i="1" dirty="0">
            <a:solidFill>
              <a:schemeClr val="tx1"/>
            </a:solidFill>
          </a:endParaRPr>
        </a:p>
      </dgm:t>
    </dgm:pt>
    <dgm:pt modelId="{32F68D64-9EE4-4033-9CE4-68BC82C3E09F}" type="parTrans" cxnId="{A35CE053-293C-46A6-B086-D64352A19E27}">
      <dgm:prSet/>
      <dgm:spPr/>
      <dgm:t>
        <a:bodyPr/>
        <a:lstStyle/>
        <a:p>
          <a:endParaRPr lang="ru-RU"/>
        </a:p>
      </dgm:t>
    </dgm:pt>
    <dgm:pt modelId="{FB2B892B-A14D-4FE4-A337-730217F1A656}" type="sibTrans" cxnId="{A35CE053-293C-46A6-B086-D64352A19E27}">
      <dgm:prSet/>
      <dgm:spPr/>
      <dgm:t>
        <a:bodyPr/>
        <a:lstStyle/>
        <a:p>
          <a:endParaRPr lang="ru-RU"/>
        </a:p>
      </dgm:t>
    </dgm:pt>
    <dgm:pt modelId="{4A32DC01-609B-4607-97A9-8750E5DD2F38}" type="pres">
      <dgm:prSet presAssocID="{B541C0DF-80AC-4965-8101-6B104ADE0CCC}" presName="composite" presStyleCnt="0">
        <dgm:presLayoutVars>
          <dgm:chMax val="1"/>
          <dgm:dir/>
          <dgm:resizeHandles val="exact"/>
        </dgm:presLayoutVars>
      </dgm:prSet>
      <dgm:spPr/>
      <dgm:t>
        <a:bodyPr/>
        <a:lstStyle/>
        <a:p>
          <a:endParaRPr lang="ru-RU"/>
        </a:p>
      </dgm:t>
    </dgm:pt>
    <dgm:pt modelId="{000D701F-EC14-4EE8-98D2-85FA3C875AF7}" type="pres">
      <dgm:prSet presAssocID="{2FF0FBE7-FCB8-4B8C-BF8F-79F86FCF861B}" presName="roof" presStyleLbl="dkBgShp" presStyleIdx="0" presStyleCnt="2" custScaleY="63934"/>
      <dgm:spPr/>
      <dgm:t>
        <a:bodyPr/>
        <a:lstStyle/>
        <a:p>
          <a:endParaRPr lang="ru-RU"/>
        </a:p>
      </dgm:t>
    </dgm:pt>
    <dgm:pt modelId="{B53A5449-C686-41DD-B91A-E933F5F270C5}" type="pres">
      <dgm:prSet presAssocID="{2FF0FBE7-FCB8-4B8C-BF8F-79F86FCF861B}" presName="pillars" presStyleCnt="0"/>
      <dgm:spPr/>
    </dgm:pt>
    <dgm:pt modelId="{00475D27-B93E-4ECA-B7E8-0D1D87921516}" type="pres">
      <dgm:prSet presAssocID="{2FF0FBE7-FCB8-4B8C-BF8F-79F86FCF861B}" presName="pillar1" presStyleLbl="node1" presStyleIdx="0" presStyleCnt="3" custLinFactNeighborX="-147" custLinFactNeighborY="-484">
        <dgm:presLayoutVars>
          <dgm:bulletEnabled val="1"/>
        </dgm:presLayoutVars>
      </dgm:prSet>
      <dgm:spPr/>
      <dgm:t>
        <a:bodyPr/>
        <a:lstStyle/>
        <a:p>
          <a:endParaRPr lang="ru-RU"/>
        </a:p>
      </dgm:t>
    </dgm:pt>
    <dgm:pt modelId="{46CC3619-EF0A-4BAF-9D0B-A7876689BA01}" type="pres">
      <dgm:prSet presAssocID="{6862FE5D-3DCB-49E5-9FE3-D66E7F7EB6FC}" presName="pillarX" presStyleLbl="node1" presStyleIdx="1" presStyleCnt="3" custScaleY="99105" custLinFactNeighborX="472" custLinFactNeighborY="-932">
        <dgm:presLayoutVars>
          <dgm:bulletEnabled val="1"/>
        </dgm:presLayoutVars>
      </dgm:prSet>
      <dgm:spPr/>
      <dgm:t>
        <a:bodyPr/>
        <a:lstStyle/>
        <a:p>
          <a:endParaRPr lang="ru-RU"/>
        </a:p>
      </dgm:t>
    </dgm:pt>
    <dgm:pt modelId="{AE74C09B-556F-431B-A3A9-1FCB73A39F3A}" type="pres">
      <dgm:prSet presAssocID="{BC96D574-4E12-4F63-8C4D-48B09FF9AC66}" presName="pillarX" presStyleLbl="node1" presStyleIdx="2" presStyleCnt="3" custLinFactNeighborX="147" custLinFactNeighborY="466">
        <dgm:presLayoutVars>
          <dgm:bulletEnabled val="1"/>
        </dgm:presLayoutVars>
      </dgm:prSet>
      <dgm:spPr/>
      <dgm:t>
        <a:bodyPr/>
        <a:lstStyle/>
        <a:p>
          <a:endParaRPr lang="ru-RU"/>
        </a:p>
      </dgm:t>
    </dgm:pt>
    <dgm:pt modelId="{139181EE-8F3D-426B-AF75-8BC06D72CDE2}" type="pres">
      <dgm:prSet presAssocID="{2FF0FBE7-FCB8-4B8C-BF8F-79F86FCF861B}" presName="base" presStyleLbl="dkBgShp" presStyleIdx="1" presStyleCnt="2" custFlipVert="1" custScaleY="87978" custLinFactNeighborY="13930"/>
      <dgm:spPr>
        <a:solidFill>
          <a:schemeClr val="bg2"/>
        </a:solidFill>
      </dgm:spPr>
    </dgm:pt>
  </dgm:ptLst>
  <dgm:cxnLst>
    <dgm:cxn modelId="{3654FE41-5374-4666-A6F7-395ECFC0F0CA}" srcId="{2FF0FBE7-FCB8-4B8C-BF8F-79F86FCF861B}" destId="{D90E9721-BBD2-4497-A3DE-8AB3A9AC52DB}" srcOrd="0" destOrd="0" parTransId="{6FB7650A-CA23-453E-8FE0-2B2461E76025}" sibTransId="{32B8ED26-4A5A-4DAE-8819-7EF251458D69}"/>
    <dgm:cxn modelId="{7BE82946-C15D-4669-BFAF-AA07E39C5842}" type="presOf" srcId="{BC96D574-4E12-4F63-8C4D-48B09FF9AC66}" destId="{AE74C09B-556F-431B-A3A9-1FCB73A39F3A}" srcOrd="0" destOrd="0" presId="urn:microsoft.com/office/officeart/2005/8/layout/hList3"/>
    <dgm:cxn modelId="{08C82B13-7DC8-4406-9714-B63507124F75}" srcId="{2FF0FBE7-FCB8-4B8C-BF8F-79F86FCF861B}" destId="{6862FE5D-3DCB-49E5-9FE3-D66E7F7EB6FC}" srcOrd="1" destOrd="0" parTransId="{D048F289-C948-4043-AAB2-E6C15FC75DB7}" sibTransId="{E7B27EC7-1732-401F-A40C-3EA9481604CD}"/>
    <dgm:cxn modelId="{CB4C9BF5-BBAF-4319-80EB-97030BCE551E}" srcId="{B541C0DF-80AC-4965-8101-6B104ADE0CCC}" destId="{2FF0FBE7-FCB8-4B8C-BF8F-79F86FCF861B}" srcOrd="0" destOrd="0" parTransId="{ED63DB69-6769-4B1A-A885-A0AD63DADAA4}" sibTransId="{2624D620-CE18-4B82-A2EA-0130E934CAD5}"/>
    <dgm:cxn modelId="{497C98B6-1DD7-4DEF-8F51-1EDFBC34EC74}" type="presOf" srcId="{6862FE5D-3DCB-49E5-9FE3-D66E7F7EB6FC}" destId="{46CC3619-EF0A-4BAF-9D0B-A7876689BA01}" srcOrd="0" destOrd="0" presId="urn:microsoft.com/office/officeart/2005/8/layout/hList3"/>
    <dgm:cxn modelId="{E62A114B-4220-4064-81DD-7CAAE96107F0}" type="presOf" srcId="{B541C0DF-80AC-4965-8101-6B104ADE0CCC}" destId="{4A32DC01-609B-4607-97A9-8750E5DD2F38}" srcOrd="0" destOrd="0" presId="urn:microsoft.com/office/officeart/2005/8/layout/hList3"/>
    <dgm:cxn modelId="{9E051799-B5AD-49CD-8C82-6C60A5EF2C94}" type="presOf" srcId="{2FF0FBE7-FCB8-4B8C-BF8F-79F86FCF861B}" destId="{000D701F-EC14-4EE8-98D2-85FA3C875AF7}" srcOrd="0" destOrd="0" presId="urn:microsoft.com/office/officeart/2005/8/layout/hList3"/>
    <dgm:cxn modelId="{F6879C4D-8BDE-4ADD-B0A8-BEF018A3BC29}" type="presOf" srcId="{D90E9721-BBD2-4497-A3DE-8AB3A9AC52DB}" destId="{00475D27-B93E-4ECA-B7E8-0D1D87921516}" srcOrd="0" destOrd="0" presId="urn:microsoft.com/office/officeart/2005/8/layout/hList3"/>
    <dgm:cxn modelId="{A35CE053-293C-46A6-B086-D64352A19E27}" srcId="{2FF0FBE7-FCB8-4B8C-BF8F-79F86FCF861B}" destId="{BC96D574-4E12-4F63-8C4D-48B09FF9AC66}" srcOrd="2" destOrd="0" parTransId="{32F68D64-9EE4-4033-9CE4-68BC82C3E09F}" sibTransId="{FB2B892B-A14D-4FE4-A337-730217F1A656}"/>
    <dgm:cxn modelId="{CCB875CD-0B99-41FB-B541-CDF4D9885812}" type="presParOf" srcId="{4A32DC01-609B-4607-97A9-8750E5DD2F38}" destId="{000D701F-EC14-4EE8-98D2-85FA3C875AF7}" srcOrd="0" destOrd="0" presId="urn:microsoft.com/office/officeart/2005/8/layout/hList3"/>
    <dgm:cxn modelId="{86877D68-4BB9-4EC3-A1D9-DB82C4B6EE6D}" type="presParOf" srcId="{4A32DC01-609B-4607-97A9-8750E5DD2F38}" destId="{B53A5449-C686-41DD-B91A-E933F5F270C5}" srcOrd="1" destOrd="0" presId="urn:microsoft.com/office/officeart/2005/8/layout/hList3"/>
    <dgm:cxn modelId="{F380FE35-9288-4340-A708-2247A38A98B7}" type="presParOf" srcId="{B53A5449-C686-41DD-B91A-E933F5F270C5}" destId="{00475D27-B93E-4ECA-B7E8-0D1D87921516}" srcOrd="0" destOrd="0" presId="urn:microsoft.com/office/officeart/2005/8/layout/hList3"/>
    <dgm:cxn modelId="{4DA08D90-F245-4B6F-9B50-903C6C332EAA}" type="presParOf" srcId="{B53A5449-C686-41DD-B91A-E933F5F270C5}" destId="{46CC3619-EF0A-4BAF-9D0B-A7876689BA01}" srcOrd="1" destOrd="0" presId="urn:microsoft.com/office/officeart/2005/8/layout/hList3"/>
    <dgm:cxn modelId="{4D8F0245-D64D-4440-9940-3AD57EF0B999}" type="presParOf" srcId="{B53A5449-C686-41DD-B91A-E933F5F270C5}" destId="{AE74C09B-556F-431B-A3A9-1FCB73A39F3A}" srcOrd="2" destOrd="0" presId="urn:microsoft.com/office/officeart/2005/8/layout/hList3"/>
    <dgm:cxn modelId="{BE5679B8-6DC7-429B-8505-2BFAFF212D8F}" type="presParOf" srcId="{4A32DC01-609B-4607-97A9-8750E5DD2F38}" destId="{139181EE-8F3D-426B-AF75-8BC06D72CDE2}"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385ED0F-8953-4D72-BE07-B33D4CDCC01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570FF95-52B5-4977-9510-D53823D2CAD0}">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pPr algn="ctr"/>
          <a:r>
            <a:rPr lang="uz-Cyrl-UZ" sz="2800" b="1" dirty="0" smtClean="0">
              <a:solidFill>
                <a:schemeClr val="tx1"/>
              </a:solidFill>
              <a:latin typeface="Times New Roman" pitchFamily="18" charset="0"/>
              <a:cs typeface="Times New Roman" pitchFamily="18" charset="0"/>
            </a:rPr>
            <a:t>Низом 10 та боб ва 85 та банддан иборат бўлиб,  Ўзбекистон Республикасида умумий ўрта таълимни ташкил этиш ва умумий ўрта таълим муассасаларининг фаолиятини амалга ошириш тартибини белгилайди.</a:t>
          </a:r>
          <a:endParaRPr lang="ru-RU" sz="2800" dirty="0">
            <a:solidFill>
              <a:schemeClr val="tx1"/>
            </a:solidFill>
          </a:endParaRPr>
        </a:p>
      </dgm:t>
    </dgm:pt>
    <dgm:pt modelId="{F3812EF6-8F8B-4C77-9EDD-11CAC1BAC545}" type="parTrans" cxnId="{AB88A61F-8120-44C2-94A0-6130B2D9BB74}">
      <dgm:prSet/>
      <dgm:spPr/>
      <dgm:t>
        <a:bodyPr/>
        <a:lstStyle/>
        <a:p>
          <a:endParaRPr lang="ru-RU"/>
        </a:p>
      </dgm:t>
    </dgm:pt>
    <dgm:pt modelId="{8F1CC397-6A74-4CA4-931B-2D500E3C17EA}" type="sibTrans" cxnId="{AB88A61F-8120-44C2-94A0-6130B2D9BB74}">
      <dgm:prSet/>
      <dgm:spPr/>
      <dgm:t>
        <a:bodyPr/>
        <a:lstStyle/>
        <a:p>
          <a:endParaRPr lang="ru-RU"/>
        </a:p>
      </dgm:t>
    </dgm:pt>
    <dgm:pt modelId="{48007EC0-A71A-46AB-BDA9-B9383201E5F9}">
      <dgm:prSet phldrT="[Текст]"/>
      <dgm:spPr/>
      <dgm:t>
        <a:bodyPr/>
        <a:lstStyle/>
        <a:p>
          <a:endParaRPr lang="ru-RU" dirty="0"/>
        </a:p>
      </dgm:t>
    </dgm:pt>
    <dgm:pt modelId="{FCF7FBBD-711E-4023-BF71-8C0E33B4C33D}" type="parTrans" cxnId="{4B96F862-6140-4F30-B928-B476B98DB91F}">
      <dgm:prSet/>
      <dgm:spPr/>
      <dgm:t>
        <a:bodyPr/>
        <a:lstStyle/>
        <a:p>
          <a:endParaRPr lang="ru-RU"/>
        </a:p>
      </dgm:t>
    </dgm:pt>
    <dgm:pt modelId="{41496E7D-3D7D-4356-9D55-042A7FDFDAFD}" type="sibTrans" cxnId="{4B96F862-6140-4F30-B928-B476B98DB91F}">
      <dgm:prSet/>
      <dgm:spPr/>
      <dgm:t>
        <a:bodyPr/>
        <a:lstStyle/>
        <a:p>
          <a:endParaRPr lang="ru-RU"/>
        </a:p>
      </dgm:t>
    </dgm:pt>
    <dgm:pt modelId="{438D25BB-AE43-44E7-9540-0A796DE99147}" type="pres">
      <dgm:prSet presAssocID="{7385ED0F-8953-4D72-BE07-B33D4CDCC014}" presName="linear" presStyleCnt="0">
        <dgm:presLayoutVars>
          <dgm:animLvl val="lvl"/>
          <dgm:resizeHandles val="exact"/>
        </dgm:presLayoutVars>
      </dgm:prSet>
      <dgm:spPr/>
      <dgm:t>
        <a:bodyPr/>
        <a:lstStyle/>
        <a:p>
          <a:endParaRPr lang="ru-RU"/>
        </a:p>
      </dgm:t>
    </dgm:pt>
    <dgm:pt modelId="{3310BEEA-FD0F-41C3-A700-6A81487BF7C8}" type="pres">
      <dgm:prSet presAssocID="{F570FF95-52B5-4977-9510-D53823D2CAD0}" presName="parentText" presStyleLbl="node1" presStyleIdx="0" presStyleCnt="1" custScaleY="1193470" custLinFactNeighborX="-348" custLinFactNeighborY="-5114">
        <dgm:presLayoutVars>
          <dgm:chMax val="0"/>
          <dgm:bulletEnabled val="1"/>
        </dgm:presLayoutVars>
      </dgm:prSet>
      <dgm:spPr/>
      <dgm:t>
        <a:bodyPr/>
        <a:lstStyle/>
        <a:p>
          <a:endParaRPr lang="ru-RU"/>
        </a:p>
      </dgm:t>
    </dgm:pt>
    <dgm:pt modelId="{AF55944C-F32A-4C8E-8300-0D22BFFE991C}" type="pres">
      <dgm:prSet presAssocID="{F570FF95-52B5-4977-9510-D53823D2CAD0}" presName="childText" presStyleLbl="revTx" presStyleIdx="0" presStyleCnt="1">
        <dgm:presLayoutVars>
          <dgm:bulletEnabled val="1"/>
        </dgm:presLayoutVars>
      </dgm:prSet>
      <dgm:spPr/>
      <dgm:t>
        <a:bodyPr/>
        <a:lstStyle/>
        <a:p>
          <a:endParaRPr lang="ru-RU"/>
        </a:p>
      </dgm:t>
    </dgm:pt>
  </dgm:ptLst>
  <dgm:cxnLst>
    <dgm:cxn modelId="{4B96F862-6140-4F30-B928-B476B98DB91F}" srcId="{F570FF95-52B5-4977-9510-D53823D2CAD0}" destId="{48007EC0-A71A-46AB-BDA9-B9383201E5F9}" srcOrd="0" destOrd="0" parTransId="{FCF7FBBD-711E-4023-BF71-8C0E33B4C33D}" sibTransId="{41496E7D-3D7D-4356-9D55-042A7FDFDAFD}"/>
    <dgm:cxn modelId="{610F7DB4-7857-48C2-8202-50F693BE12EA}" type="presOf" srcId="{F570FF95-52B5-4977-9510-D53823D2CAD0}" destId="{3310BEEA-FD0F-41C3-A700-6A81487BF7C8}" srcOrd="0" destOrd="0" presId="urn:microsoft.com/office/officeart/2005/8/layout/vList2"/>
    <dgm:cxn modelId="{5665BB25-5226-45E0-BDEF-671695211AD8}" type="presOf" srcId="{48007EC0-A71A-46AB-BDA9-B9383201E5F9}" destId="{AF55944C-F32A-4C8E-8300-0D22BFFE991C}" srcOrd="0" destOrd="0" presId="urn:microsoft.com/office/officeart/2005/8/layout/vList2"/>
    <dgm:cxn modelId="{E2EAD918-C484-4952-B547-A4CC76DA5DB0}" type="presOf" srcId="{7385ED0F-8953-4D72-BE07-B33D4CDCC014}" destId="{438D25BB-AE43-44E7-9540-0A796DE99147}" srcOrd="0" destOrd="0" presId="urn:microsoft.com/office/officeart/2005/8/layout/vList2"/>
    <dgm:cxn modelId="{AB88A61F-8120-44C2-94A0-6130B2D9BB74}" srcId="{7385ED0F-8953-4D72-BE07-B33D4CDCC014}" destId="{F570FF95-52B5-4977-9510-D53823D2CAD0}" srcOrd="0" destOrd="0" parTransId="{F3812EF6-8F8B-4C77-9EDD-11CAC1BAC545}" sibTransId="{8F1CC397-6A74-4CA4-931B-2D500E3C17EA}"/>
    <dgm:cxn modelId="{D8EF6D9D-F33E-4909-9640-5215A4EAF7D2}" type="presParOf" srcId="{438D25BB-AE43-44E7-9540-0A796DE99147}" destId="{3310BEEA-FD0F-41C3-A700-6A81487BF7C8}" srcOrd="0" destOrd="0" presId="urn:microsoft.com/office/officeart/2005/8/layout/vList2"/>
    <dgm:cxn modelId="{72A45B6F-2DE7-44D9-AB94-7EF841CCB714}" type="presParOf" srcId="{438D25BB-AE43-44E7-9540-0A796DE99147}" destId="{AF55944C-F32A-4C8E-8300-0D22BFFE991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D6BFE51-AC8B-4631-8161-14FB3DC9F91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46B0383B-57BB-423B-AECC-66BACEECBD53}">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ru-RU" sz="4800" b="1" i="0" dirty="0" smtClean="0">
              <a:solidFill>
                <a:schemeClr val="bg2">
                  <a:lumMod val="25000"/>
                </a:schemeClr>
              </a:solidFill>
              <a:latin typeface="Times New Roman" pitchFamily="18" charset="0"/>
              <a:cs typeface="Times New Roman" pitchFamily="18" charset="0"/>
            </a:rPr>
            <a:t>1-боб</a:t>
          </a:r>
          <a:endParaRPr lang="ru-RU" sz="4800" b="1" i="0" dirty="0">
            <a:solidFill>
              <a:schemeClr val="bg2">
                <a:lumMod val="25000"/>
              </a:schemeClr>
            </a:solidFill>
            <a:latin typeface="Times New Roman" pitchFamily="18" charset="0"/>
            <a:cs typeface="Times New Roman" pitchFamily="18" charset="0"/>
          </a:endParaRPr>
        </a:p>
      </dgm:t>
    </dgm:pt>
    <dgm:pt modelId="{586DADE2-9846-4717-935D-C196DE46B466}" type="parTrans" cxnId="{452BDD02-0758-4052-9FB6-78416E69EDFF}">
      <dgm:prSet/>
      <dgm:spPr/>
      <dgm:t>
        <a:bodyPr/>
        <a:lstStyle/>
        <a:p>
          <a:endParaRPr lang="ru-RU"/>
        </a:p>
      </dgm:t>
    </dgm:pt>
    <dgm:pt modelId="{57FB24AB-F6BF-4B35-B5F3-4E38803EDF0E}" type="sibTrans" cxnId="{452BDD02-0758-4052-9FB6-78416E69EDFF}">
      <dgm:prSet/>
      <dgm:spPr/>
      <dgm:t>
        <a:bodyPr/>
        <a:lstStyle/>
        <a:p>
          <a:endParaRPr lang="ru-RU"/>
        </a:p>
      </dgm:t>
    </dgm:pt>
    <dgm:pt modelId="{B9FDFECF-3478-4B8A-A175-EBF2210331E8}">
      <dgm:prSet phldrT="[Текст]">
        <dgm:style>
          <a:lnRef idx="2">
            <a:schemeClr val="accent2"/>
          </a:lnRef>
          <a:fillRef idx="1">
            <a:schemeClr val="lt1"/>
          </a:fillRef>
          <a:effectRef idx="0">
            <a:schemeClr val="accent2"/>
          </a:effectRef>
          <a:fontRef idx="minor">
            <a:schemeClr val="dk1"/>
          </a:fontRef>
        </dgm:style>
      </dgm:prSet>
      <dgm:spPr>
        <a:ln/>
      </dgm:spPr>
      <dgm:t>
        <a:bodyPr/>
        <a:lstStyle/>
        <a:p>
          <a:pPr algn="ctr"/>
          <a:r>
            <a:rPr lang="uz-Cyrl-UZ" b="1" i="1" dirty="0" smtClean="0">
              <a:latin typeface="Times New Roman" pitchFamily="18" charset="0"/>
              <a:cs typeface="Times New Roman" pitchFamily="18" charset="0"/>
            </a:rPr>
            <a:t>Умумий қоидалар </a:t>
          </a:r>
          <a:endParaRPr lang="ru-RU" i="1" dirty="0"/>
        </a:p>
      </dgm:t>
    </dgm:pt>
    <dgm:pt modelId="{4D6744CB-5BB4-49EF-816B-2F69B6BFCDFC}" type="parTrans" cxnId="{796B5C62-6286-41E9-93CE-95175E5172C8}">
      <dgm:prSet/>
      <dgm:spPr/>
      <dgm:t>
        <a:bodyPr/>
        <a:lstStyle/>
        <a:p>
          <a:endParaRPr lang="ru-RU"/>
        </a:p>
      </dgm:t>
    </dgm:pt>
    <dgm:pt modelId="{67797CDC-EDA5-435D-B46C-73B505B562CE}" type="sibTrans" cxnId="{796B5C62-6286-41E9-93CE-95175E5172C8}">
      <dgm:prSet/>
      <dgm:spPr/>
      <dgm:t>
        <a:bodyPr/>
        <a:lstStyle/>
        <a:p>
          <a:endParaRPr lang="ru-RU"/>
        </a:p>
      </dgm:t>
    </dgm:pt>
    <dgm:pt modelId="{F08A1C81-7155-4070-AF7F-D51EDA4C5F2E}">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ru-RU" sz="4800" b="1" i="0" dirty="0" smtClean="0">
              <a:solidFill>
                <a:schemeClr val="bg2">
                  <a:lumMod val="25000"/>
                </a:schemeClr>
              </a:solidFill>
              <a:latin typeface="Times New Roman" pitchFamily="18" charset="0"/>
              <a:cs typeface="Times New Roman" pitchFamily="18" charset="0"/>
            </a:rPr>
            <a:t>2-боб</a:t>
          </a:r>
          <a:endParaRPr lang="ru-RU" sz="4800" dirty="0">
            <a:solidFill>
              <a:schemeClr val="bg2">
                <a:lumMod val="25000"/>
              </a:schemeClr>
            </a:solidFill>
          </a:endParaRPr>
        </a:p>
      </dgm:t>
    </dgm:pt>
    <dgm:pt modelId="{3D4FE55C-2987-432B-93AC-F2FE7629D169}" type="parTrans" cxnId="{5DFAF2A5-7745-4663-BB2E-D127131AF0D9}">
      <dgm:prSet/>
      <dgm:spPr/>
      <dgm:t>
        <a:bodyPr/>
        <a:lstStyle/>
        <a:p>
          <a:endParaRPr lang="ru-RU"/>
        </a:p>
      </dgm:t>
    </dgm:pt>
    <dgm:pt modelId="{FBD1A6F6-9095-4564-A93F-E6D0151D9572}" type="sibTrans" cxnId="{5DFAF2A5-7745-4663-BB2E-D127131AF0D9}">
      <dgm:prSet/>
      <dgm:spPr/>
      <dgm:t>
        <a:bodyPr/>
        <a:lstStyle/>
        <a:p>
          <a:endParaRPr lang="ru-RU"/>
        </a:p>
      </dgm:t>
    </dgm:pt>
    <dgm:pt modelId="{2CBE9607-2EB6-4751-B6A5-2FE96E1E2CF4}">
      <dgm:prSet phldrT="[Текст]">
        <dgm:style>
          <a:lnRef idx="2">
            <a:schemeClr val="accent2"/>
          </a:lnRef>
          <a:fillRef idx="1">
            <a:schemeClr val="lt1"/>
          </a:fillRef>
          <a:effectRef idx="0">
            <a:schemeClr val="accent2"/>
          </a:effectRef>
          <a:fontRef idx="minor">
            <a:schemeClr val="dk1"/>
          </a:fontRef>
        </dgm:style>
      </dgm:prSet>
      <dgm:spPr>
        <a:ln/>
      </dgm:spPr>
      <dgm:t>
        <a:bodyPr/>
        <a:lstStyle/>
        <a:p>
          <a:pPr algn="ctr"/>
          <a:r>
            <a:rPr lang="uz-Cyrl-UZ" b="1" i="1" dirty="0" smtClean="0">
              <a:latin typeface="Times New Roman" pitchFamily="18" charset="0"/>
              <a:cs typeface="Times New Roman" pitchFamily="18" charset="0"/>
            </a:rPr>
            <a:t>Умумий ўрта таълимнинг мақсад ва вазифалари</a:t>
          </a:r>
          <a:endParaRPr lang="ru-RU" i="1" dirty="0"/>
        </a:p>
      </dgm:t>
    </dgm:pt>
    <dgm:pt modelId="{D6F966FA-0396-4460-8145-0363825D7517}" type="parTrans" cxnId="{58C384E4-DEAA-4E00-A7AF-7D7F167F9F32}">
      <dgm:prSet/>
      <dgm:spPr/>
      <dgm:t>
        <a:bodyPr/>
        <a:lstStyle/>
        <a:p>
          <a:endParaRPr lang="ru-RU"/>
        </a:p>
      </dgm:t>
    </dgm:pt>
    <dgm:pt modelId="{46896181-F5F5-4CBD-ADBF-B299D3195FAF}" type="sibTrans" cxnId="{58C384E4-DEAA-4E00-A7AF-7D7F167F9F32}">
      <dgm:prSet/>
      <dgm:spPr/>
      <dgm:t>
        <a:bodyPr/>
        <a:lstStyle/>
        <a:p>
          <a:endParaRPr lang="ru-RU"/>
        </a:p>
      </dgm:t>
    </dgm:pt>
    <dgm:pt modelId="{CFA40666-82B6-41A4-AF7C-EB5ED3A58EA1}">
      <dgm:prSet phldrT="[Текст]" custT="1">
        <dgm:style>
          <a:lnRef idx="2">
            <a:schemeClr val="accent1"/>
          </a:lnRef>
          <a:fillRef idx="1">
            <a:schemeClr val="lt1"/>
          </a:fillRef>
          <a:effectRef idx="0">
            <a:schemeClr val="accent1"/>
          </a:effectRef>
          <a:fontRef idx="minor">
            <a:schemeClr val="dk1"/>
          </a:fontRef>
        </dgm:style>
      </dgm:prSet>
      <dgm:spPr>
        <a:ln/>
      </dgm:spPr>
      <dgm:t>
        <a:bodyPr/>
        <a:lstStyle/>
        <a:p>
          <a:r>
            <a:rPr lang="ru-RU" sz="4800" b="1" i="0" dirty="0" smtClean="0">
              <a:solidFill>
                <a:schemeClr val="bg2">
                  <a:lumMod val="25000"/>
                </a:schemeClr>
              </a:solidFill>
              <a:latin typeface="Times New Roman" pitchFamily="18" charset="0"/>
              <a:cs typeface="Times New Roman" pitchFamily="18" charset="0"/>
            </a:rPr>
            <a:t>3-боб</a:t>
          </a:r>
          <a:endParaRPr lang="ru-RU" sz="4800" dirty="0">
            <a:solidFill>
              <a:schemeClr val="bg2">
                <a:lumMod val="25000"/>
              </a:schemeClr>
            </a:solidFill>
          </a:endParaRPr>
        </a:p>
      </dgm:t>
    </dgm:pt>
    <dgm:pt modelId="{9B15A2AA-2324-4FBB-9751-057B0F5510F2}" type="parTrans" cxnId="{914DF20C-97FD-42C4-A4B6-90131369335B}">
      <dgm:prSet/>
      <dgm:spPr/>
      <dgm:t>
        <a:bodyPr/>
        <a:lstStyle/>
        <a:p>
          <a:endParaRPr lang="ru-RU"/>
        </a:p>
      </dgm:t>
    </dgm:pt>
    <dgm:pt modelId="{A20576D5-69F1-463F-8FF5-3D9FF48C7DF3}" type="sibTrans" cxnId="{914DF20C-97FD-42C4-A4B6-90131369335B}">
      <dgm:prSet/>
      <dgm:spPr/>
      <dgm:t>
        <a:bodyPr/>
        <a:lstStyle/>
        <a:p>
          <a:endParaRPr lang="ru-RU"/>
        </a:p>
      </dgm:t>
    </dgm:pt>
    <dgm:pt modelId="{3A702692-1FCF-4867-B039-69203246170D}">
      <dgm:prSet phldrT="[Текст]">
        <dgm:style>
          <a:lnRef idx="2">
            <a:schemeClr val="accent2"/>
          </a:lnRef>
          <a:fillRef idx="1">
            <a:schemeClr val="lt1"/>
          </a:fillRef>
          <a:effectRef idx="0">
            <a:schemeClr val="accent2"/>
          </a:effectRef>
          <a:fontRef idx="minor">
            <a:schemeClr val="dk1"/>
          </a:fontRef>
        </dgm:style>
      </dgm:prSet>
      <dgm:spPr>
        <a:ln/>
      </dgm:spPr>
      <dgm:t>
        <a:bodyPr/>
        <a:lstStyle/>
        <a:p>
          <a:pPr algn="ctr"/>
          <a:r>
            <a:rPr lang="uz-Cyrl-UZ" b="1" i="1" dirty="0" smtClean="0">
              <a:latin typeface="Times New Roman" pitchFamily="18" charset="0"/>
              <a:cs typeface="Times New Roman" pitchFamily="18" charset="0"/>
            </a:rPr>
            <a:t>Умумий ўрта таълимни ташкил этиш</a:t>
          </a:r>
          <a:endParaRPr lang="ru-RU" i="1" dirty="0"/>
        </a:p>
      </dgm:t>
    </dgm:pt>
    <dgm:pt modelId="{DD45B551-BE2E-41DF-B035-C75B3354710C}" type="parTrans" cxnId="{2BA57E49-B8F1-420C-89E8-2D29AA259DC5}">
      <dgm:prSet/>
      <dgm:spPr/>
      <dgm:t>
        <a:bodyPr/>
        <a:lstStyle/>
        <a:p>
          <a:endParaRPr lang="ru-RU"/>
        </a:p>
      </dgm:t>
    </dgm:pt>
    <dgm:pt modelId="{69987AF4-91C8-4041-82CF-D144FB9221F3}" type="sibTrans" cxnId="{2BA57E49-B8F1-420C-89E8-2D29AA259DC5}">
      <dgm:prSet/>
      <dgm:spPr/>
      <dgm:t>
        <a:bodyPr/>
        <a:lstStyle/>
        <a:p>
          <a:endParaRPr lang="ru-RU"/>
        </a:p>
      </dgm:t>
    </dgm:pt>
    <dgm:pt modelId="{CAEC10F7-9370-4399-84D9-99ABC043CDE1}" type="pres">
      <dgm:prSet presAssocID="{8D6BFE51-AC8B-4631-8161-14FB3DC9F911}" presName="Name0" presStyleCnt="0">
        <dgm:presLayoutVars>
          <dgm:dir/>
          <dgm:animLvl val="lvl"/>
          <dgm:resizeHandles val="exact"/>
        </dgm:presLayoutVars>
      </dgm:prSet>
      <dgm:spPr/>
      <dgm:t>
        <a:bodyPr/>
        <a:lstStyle/>
        <a:p>
          <a:endParaRPr lang="ru-RU"/>
        </a:p>
      </dgm:t>
    </dgm:pt>
    <dgm:pt modelId="{A8AE59E4-93BB-4F08-B5E1-AEBB64BE41F5}" type="pres">
      <dgm:prSet presAssocID="{46B0383B-57BB-423B-AECC-66BACEECBD53}" presName="linNode" presStyleCnt="0"/>
      <dgm:spPr/>
    </dgm:pt>
    <dgm:pt modelId="{9D96ABE1-94BC-4FFB-951B-09D8D6B7D858}" type="pres">
      <dgm:prSet presAssocID="{46B0383B-57BB-423B-AECC-66BACEECBD53}" presName="parentText" presStyleLbl="node1" presStyleIdx="0" presStyleCnt="3" custLinFactNeighborX="6239" custLinFactNeighborY="-84301">
        <dgm:presLayoutVars>
          <dgm:chMax val="1"/>
          <dgm:bulletEnabled val="1"/>
        </dgm:presLayoutVars>
      </dgm:prSet>
      <dgm:spPr/>
      <dgm:t>
        <a:bodyPr/>
        <a:lstStyle/>
        <a:p>
          <a:endParaRPr lang="ru-RU"/>
        </a:p>
      </dgm:t>
    </dgm:pt>
    <dgm:pt modelId="{91284649-CE2C-45B5-A321-B54313CB6076}" type="pres">
      <dgm:prSet presAssocID="{46B0383B-57BB-423B-AECC-66BACEECBD53}" presName="descendantText" presStyleLbl="alignAccFollowNode1" presStyleIdx="0" presStyleCnt="3">
        <dgm:presLayoutVars>
          <dgm:bulletEnabled val="1"/>
        </dgm:presLayoutVars>
      </dgm:prSet>
      <dgm:spPr/>
      <dgm:t>
        <a:bodyPr/>
        <a:lstStyle/>
        <a:p>
          <a:endParaRPr lang="ru-RU"/>
        </a:p>
      </dgm:t>
    </dgm:pt>
    <dgm:pt modelId="{C4E87011-B4DA-401C-BE1F-CA725535AEAD}" type="pres">
      <dgm:prSet presAssocID="{57FB24AB-F6BF-4B35-B5F3-4E38803EDF0E}" presName="sp" presStyleCnt="0"/>
      <dgm:spPr/>
    </dgm:pt>
    <dgm:pt modelId="{8F4C1517-2F2E-4295-83CC-AB18ECEA1F57}" type="pres">
      <dgm:prSet presAssocID="{F08A1C81-7155-4070-AF7F-D51EDA4C5F2E}" presName="linNode" presStyleCnt="0"/>
      <dgm:spPr/>
    </dgm:pt>
    <dgm:pt modelId="{B3F6956B-8DE4-4F70-8E3E-CE33C97DB672}" type="pres">
      <dgm:prSet presAssocID="{F08A1C81-7155-4070-AF7F-D51EDA4C5F2E}" presName="parentText" presStyleLbl="node1" presStyleIdx="1" presStyleCnt="3" custScaleY="83606" custLinFactNeighborX="6782" custLinFactNeighborY="974">
        <dgm:presLayoutVars>
          <dgm:chMax val="1"/>
          <dgm:bulletEnabled val="1"/>
        </dgm:presLayoutVars>
      </dgm:prSet>
      <dgm:spPr/>
      <dgm:t>
        <a:bodyPr/>
        <a:lstStyle/>
        <a:p>
          <a:endParaRPr lang="ru-RU"/>
        </a:p>
      </dgm:t>
    </dgm:pt>
    <dgm:pt modelId="{57D5BC61-1B80-4537-AD45-7C4ED6186E77}" type="pres">
      <dgm:prSet presAssocID="{F08A1C81-7155-4070-AF7F-D51EDA4C5F2E}" presName="descendantText" presStyleLbl="alignAccFollowNode1" presStyleIdx="1" presStyleCnt="3">
        <dgm:presLayoutVars>
          <dgm:bulletEnabled val="1"/>
        </dgm:presLayoutVars>
      </dgm:prSet>
      <dgm:spPr/>
      <dgm:t>
        <a:bodyPr/>
        <a:lstStyle/>
        <a:p>
          <a:endParaRPr lang="ru-RU"/>
        </a:p>
      </dgm:t>
    </dgm:pt>
    <dgm:pt modelId="{71371C6B-2896-4ECE-A213-ABAAF62C0487}" type="pres">
      <dgm:prSet presAssocID="{FBD1A6F6-9095-4564-A93F-E6D0151D9572}" presName="sp" presStyleCnt="0"/>
      <dgm:spPr/>
    </dgm:pt>
    <dgm:pt modelId="{76826A8C-C9F0-4710-8F11-095A3F04FE06}" type="pres">
      <dgm:prSet presAssocID="{CFA40666-82B6-41A4-AF7C-EB5ED3A58EA1}" presName="linNode" presStyleCnt="0"/>
      <dgm:spPr/>
    </dgm:pt>
    <dgm:pt modelId="{8B6E9CEE-8538-4924-AD2B-571419F09BE2}" type="pres">
      <dgm:prSet presAssocID="{CFA40666-82B6-41A4-AF7C-EB5ED3A58EA1}" presName="parentText" presStyleLbl="node1" presStyleIdx="2" presStyleCnt="3" custScaleY="100460" custLinFactNeighborX="8146" custLinFactNeighborY="40785">
        <dgm:presLayoutVars>
          <dgm:chMax val="1"/>
          <dgm:bulletEnabled val="1"/>
        </dgm:presLayoutVars>
      </dgm:prSet>
      <dgm:spPr/>
      <dgm:t>
        <a:bodyPr/>
        <a:lstStyle/>
        <a:p>
          <a:endParaRPr lang="ru-RU"/>
        </a:p>
      </dgm:t>
    </dgm:pt>
    <dgm:pt modelId="{67340107-D840-474D-8847-2FAFB19FD728}" type="pres">
      <dgm:prSet presAssocID="{CFA40666-82B6-41A4-AF7C-EB5ED3A58EA1}" presName="descendantText" presStyleLbl="alignAccFollowNode1" presStyleIdx="2" presStyleCnt="3" custLinFactNeighborX="1373" custLinFactNeighborY="-4795">
        <dgm:presLayoutVars>
          <dgm:bulletEnabled val="1"/>
        </dgm:presLayoutVars>
      </dgm:prSet>
      <dgm:spPr/>
      <dgm:t>
        <a:bodyPr/>
        <a:lstStyle/>
        <a:p>
          <a:endParaRPr lang="ru-RU"/>
        </a:p>
      </dgm:t>
    </dgm:pt>
  </dgm:ptLst>
  <dgm:cxnLst>
    <dgm:cxn modelId="{9824D9AE-A236-4344-9C01-3EC61F8B5B5A}" type="presOf" srcId="{CFA40666-82B6-41A4-AF7C-EB5ED3A58EA1}" destId="{8B6E9CEE-8538-4924-AD2B-571419F09BE2}" srcOrd="0" destOrd="0" presId="urn:microsoft.com/office/officeart/2005/8/layout/vList5"/>
    <dgm:cxn modelId="{2BA57E49-B8F1-420C-89E8-2D29AA259DC5}" srcId="{CFA40666-82B6-41A4-AF7C-EB5ED3A58EA1}" destId="{3A702692-1FCF-4867-B039-69203246170D}" srcOrd="0" destOrd="0" parTransId="{DD45B551-BE2E-41DF-B035-C75B3354710C}" sibTransId="{69987AF4-91C8-4041-82CF-D144FB9221F3}"/>
    <dgm:cxn modelId="{914DF20C-97FD-42C4-A4B6-90131369335B}" srcId="{8D6BFE51-AC8B-4631-8161-14FB3DC9F911}" destId="{CFA40666-82B6-41A4-AF7C-EB5ED3A58EA1}" srcOrd="2" destOrd="0" parTransId="{9B15A2AA-2324-4FBB-9751-057B0F5510F2}" sibTransId="{A20576D5-69F1-463F-8FF5-3D9FF48C7DF3}"/>
    <dgm:cxn modelId="{1285F0EC-9213-4004-9736-58248454CD75}" type="presOf" srcId="{46B0383B-57BB-423B-AECC-66BACEECBD53}" destId="{9D96ABE1-94BC-4FFB-951B-09D8D6B7D858}" srcOrd="0" destOrd="0" presId="urn:microsoft.com/office/officeart/2005/8/layout/vList5"/>
    <dgm:cxn modelId="{F991B8CF-B12A-4B0F-B94D-30044827DFF9}" type="presOf" srcId="{B9FDFECF-3478-4B8A-A175-EBF2210331E8}" destId="{91284649-CE2C-45B5-A321-B54313CB6076}" srcOrd="0" destOrd="0" presId="urn:microsoft.com/office/officeart/2005/8/layout/vList5"/>
    <dgm:cxn modelId="{796B5C62-6286-41E9-93CE-95175E5172C8}" srcId="{46B0383B-57BB-423B-AECC-66BACEECBD53}" destId="{B9FDFECF-3478-4B8A-A175-EBF2210331E8}" srcOrd="0" destOrd="0" parTransId="{4D6744CB-5BB4-49EF-816B-2F69B6BFCDFC}" sibTransId="{67797CDC-EDA5-435D-B46C-73B505B562CE}"/>
    <dgm:cxn modelId="{5DFAF2A5-7745-4663-BB2E-D127131AF0D9}" srcId="{8D6BFE51-AC8B-4631-8161-14FB3DC9F911}" destId="{F08A1C81-7155-4070-AF7F-D51EDA4C5F2E}" srcOrd="1" destOrd="0" parTransId="{3D4FE55C-2987-432B-93AC-F2FE7629D169}" sibTransId="{FBD1A6F6-9095-4564-A93F-E6D0151D9572}"/>
    <dgm:cxn modelId="{A1C9B289-D9D9-4033-8CBE-40E8717941C2}" type="presOf" srcId="{2CBE9607-2EB6-4751-B6A5-2FE96E1E2CF4}" destId="{57D5BC61-1B80-4537-AD45-7C4ED6186E77}" srcOrd="0" destOrd="0" presId="urn:microsoft.com/office/officeart/2005/8/layout/vList5"/>
    <dgm:cxn modelId="{71F99AA7-DAF3-4F83-A8B1-1DA5C6361BCE}" type="presOf" srcId="{F08A1C81-7155-4070-AF7F-D51EDA4C5F2E}" destId="{B3F6956B-8DE4-4F70-8E3E-CE33C97DB672}" srcOrd="0" destOrd="0" presId="urn:microsoft.com/office/officeart/2005/8/layout/vList5"/>
    <dgm:cxn modelId="{75F9FB32-BF28-4401-BAA9-AD84C11AB771}" type="presOf" srcId="{3A702692-1FCF-4867-B039-69203246170D}" destId="{67340107-D840-474D-8847-2FAFB19FD728}" srcOrd="0" destOrd="0" presId="urn:microsoft.com/office/officeart/2005/8/layout/vList5"/>
    <dgm:cxn modelId="{452BDD02-0758-4052-9FB6-78416E69EDFF}" srcId="{8D6BFE51-AC8B-4631-8161-14FB3DC9F911}" destId="{46B0383B-57BB-423B-AECC-66BACEECBD53}" srcOrd="0" destOrd="0" parTransId="{586DADE2-9846-4717-935D-C196DE46B466}" sibTransId="{57FB24AB-F6BF-4B35-B5F3-4E38803EDF0E}"/>
    <dgm:cxn modelId="{58C384E4-DEAA-4E00-A7AF-7D7F167F9F32}" srcId="{F08A1C81-7155-4070-AF7F-D51EDA4C5F2E}" destId="{2CBE9607-2EB6-4751-B6A5-2FE96E1E2CF4}" srcOrd="0" destOrd="0" parTransId="{D6F966FA-0396-4460-8145-0363825D7517}" sibTransId="{46896181-F5F5-4CBD-ADBF-B299D3195FAF}"/>
    <dgm:cxn modelId="{45DCEBB7-51EA-41C5-B032-4C3466B52A81}" type="presOf" srcId="{8D6BFE51-AC8B-4631-8161-14FB3DC9F911}" destId="{CAEC10F7-9370-4399-84D9-99ABC043CDE1}" srcOrd="0" destOrd="0" presId="urn:microsoft.com/office/officeart/2005/8/layout/vList5"/>
    <dgm:cxn modelId="{1EB6E5C9-C91D-45B1-B2B4-0DBCBDC2F985}" type="presParOf" srcId="{CAEC10F7-9370-4399-84D9-99ABC043CDE1}" destId="{A8AE59E4-93BB-4F08-B5E1-AEBB64BE41F5}" srcOrd="0" destOrd="0" presId="urn:microsoft.com/office/officeart/2005/8/layout/vList5"/>
    <dgm:cxn modelId="{F464F6D0-836F-4007-B07C-A602E2D4ABC6}" type="presParOf" srcId="{A8AE59E4-93BB-4F08-B5E1-AEBB64BE41F5}" destId="{9D96ABE1-94BC-4FFB-951B-09D8D6B7D858}" srcOrd="0" destOrd="0" presId="urn:microsoft.com/office/officeart/2005/8/layout/vList5"/>
    <dgm:cxn modelId="{053DFD93-FB87-4FE3-8164-9CD44E5ED75A}" type="presParOf" srcId="{A8AE59E4-93BB-4F08-B5E1-AEBB64BE41F5}" destId="{91284649-CE2C-45B5-A321-B54313CB6076}" srcOrd="1" destOrd="0" presId="urn:microsoft.com/office/officeart/2005/8/layout/vList5"/>
    <dgm:cxn modelId="{1310DB5A-6A8F-4CB3-A824-5C2FA059E4D8}" type="presParOf" srcId="{CAEC10F7-9370-4399-84D9-99ABC043CDE1}" destId="{C4E87011-B4DA-401C-BE1F-CA725535AEAD}" srcOrd="1" destOrd="0" presId="urn:microsoft.com/office/officeart/2005/8/layout/vList5"/>
    <dgm:cxn modelId="{451A8AB0-BB86-4611-8DBB-0456DA36B13E}" type="presParOf" srcId="{CAEC10F7-9370-4399-84D9-99ABC043CDE1}" destId="{8F4C1517-2F2E-4295-83CC-AB18ECEA1F57}" srcOrd="2" destOrd="0" presId="urn:microsoft.com/office/officeart/2005/8/layout/vList5"/>
    <dgm:cxn modelId="{11C0F6E7-D917-4324-91C2-739EBB504BE7}" type="presParOf" srcId="{8F4C1517-2F2E-4295-83CC-AB18ECEA1F57}" destId="{B3F6956B-8DE4-4F70-8E3E-CE33C97DB672}" srcOrd="0" destOrd="0" presId="urn:microsoft.com/office/officeart/2005/8/layout/vList5"/>
    <dgm:cxn modelId="{45BEF804-1EE4-4E57-81E0-28807E6E64A4}" type="presParOf" srcId="{8F4C1517-2F2E-4295-83CC-AB18ECEA1F57}" destId="{57D5BC61-1B80-4537-AD45-7C4ED6186E77}" srcOrd="1" destOrd="0" presId="urn:microsoft.com/office/officeart/2005/8/layout/vList5"/>
    <dgm:cxn modelId="{B243F886-F8ED-407C-9F27-8ACF95214F1F}" type="presParOf" srcId="{CAEC10F7-9370-4399-84D9-99ABC043CDE1}" destId="{71371C6B-2896-4ECE-A213-ABAAF62C0487}" srcOrd="3" destOrd="0" presId="urn:microsoft.com/office/officeart/2005/8/layout/vList5"/>
    <dgm:cxn modelId="{8DFC565E-30E3-49FE-967A-BC51339EBFE6}" type="presParOf" srcId="{CAEC10F7-9370-4399-84D9-99ABC043CDE1}" destId="{76826A8C-C9F0-4710-8F11-095A3F04FE06}" srcOrd="4" destOrd="0" presId="urn:microsoft.com/office/officeart/2005/8/layout/vList5"/>
    <dgm:cxn modelId="{D61E109B-E983-4CED-8927-4E2ABA2E4C83}" type="presParOf" srcId="{76826A8C-C9F0-4710-8F11-095A3F04FE06}" destId="{8B6E9CEE-8538-4924-AD2B-571419F09BE2}" srcOrd="0" destOrd="0" presId="urn:microsoft.com/office/officeart/2005/8/layout/vList5"/>
    <dgm:cxn modelId="{12051B55-1098-457B-8F7C-EE7E9E82EA2A}" type="presParOf" srcId="{76826A8C-C9F0-4710-8F11-095A3F04FE06}" destId="{67340107-D840-474D-8847-2FAFB19FD72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92F519-914B-4291-882B-D2B0704DB9BB}">
      <dsp:nvSpPr>
        <dsp:cNvPr id="0" name=""/>
        <dsp:cNvSpPr/>
      </dsp:nvSpPr>
      <dsp:spPr>
        <a:xfrm>
          <a:off x="0" y="335261"/>
          <a:ext cx="8143932" cy="2037198"/>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endParaRPr lang="uz-Cyrl-UZ" sz="3000" b="1" i="0" kern="1200" dirty="0" smtClean="0">
            <a:solidFill>
              <a:schemeClr val="tx1"/>
            </a:solidFill>
            <a:latin typeface="Times New Roman" pitchFamily="18" charset="0"/>
            <a:cs typeface="Times New Roman" pitchFamily="18" charset="0"/>
          </a:endParaRPr>
        </a:p>
        <a:p>
          <a:pPr lvl="0" algn="ctr" defTabSz="1333500">
            <a:lnSpc>
              <a:spcPct val="90000"/>
            </a:lnSpc>
            <a:spcBef>
              <a:spcPct val="0"/>
            </a:spcBef>
            <a:spcAft>
              <a:spcPct val="35000"/>
            </a:spcAft>
          </a:pPr>
          <a:r>
            <a:rPr lang="uz-Cyrl-UZ" sz="3000" b="1" i="0" kern="1200" dirty="0" smtClean="0">
              <a:solidFill>
                <a:schemeClr val="tx1"/>
              </a:solidFill>
              <a:latin typeface="Times New Roman" pitchFamily="18" charset="0"/>
              <a:cs typeface="Times New Roman" pitchFamily="18" charset="0"/>
            </a:rPr>
            <a:t>Вазирлар Маҳкамасининг 2017 йил                                15 мартдаги 140-сон қарорига асосан Умумий ўрта таълим тўғрисида Низом тасдиқланди.</a:t>
          </a:r>
        </a:p>
        <a:p>
          <a:pPr lvl="0" algn="ctr" defTabSz="1333500">
            <a:lnSpc>
              <a:spcPct val="90000"/>
            </a:lnSpc>
            <a:spcBef>
              <a:spcPct val="0"/>
            </a:spcBef>
            <a:spcAft>
              <a:spcPct val="35000"/>
            </a:spcAft>
          </a:pPr>
          <a:endParaRPr lang="ru-RU" sz="3000" b="1" i="0" kern="1200" dirty="0">
            <a:solidFill>
              <a:schemeClr val="tx1"/>
            </a:solidFill>
          </a:endParaRPr>
        </a:p>
      </dsp:txBody>
      <dsp:txXfrm>
        <a:off x="99448" y="434709"/>
        <a:ext cx="7945036" cy="1838302"/>
      </dsp:txXfrm>
    </dsp:sp>
    <dsp:sp modelId="{6F6B59CC-1A99-4639-AA0A-1D856291E5A7}">
      <dsp:nvSpPr>
        <dsp:cNvPr id="0" name=""/>
        <dsp:cNvSpPr/>
      </dsp:nvSpPr>
      <dsp:spPr>
        <a:xfrm>
          <a:off x="0" y="2455228"/>
          <a:ext cx="8143932" cy="78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570"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2455228"/>
        <a:ext cx="8143932" cy="78029"/>
      </dsp:txXfrm>
    </dsp:sp>
    <dsp:sp modelId="{5F66CBED-D6DA-4511-8C16-C26707671ABC}">
      <dsp:nvSpPr>
        <dsp:cNvPr id="0" name=""/>
        <dsp:cNvSpPr/>
      </dsp:nvSpPr>
      <dsp:spPr>
        <a:xfrm>
          <a:off x="182996" y="2525821"/>
          <a:ext cx="7917337" cy="2971474"/>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uz-Cyrl-UZ" sz="2800" b="1" kern="1200" dirty="0" smtClean="0">
              <a:solidFill>
                <a:schemeClr val="tx1"/>
              </a:solidFill>
              <a:latin typeface="Times New Roman" pitchFamily="18" charset="0"/>
              <a:cs typeface="Times New Roman" pitchFamily="18" charset="0"/>
            </a:rPr>
            <a:t>Ушбу Низом тасдиқлангунга қадар таълим тизимида бир қатор ўз ечимини кутаётган масалалар мавжуд эди. </a:t>
          </a:r>
          <a:r>
            <a:rPr lang="uz-Cyrl-UZ" sz="2800" b="1" kern="1200" dirty="0" smtClean="0">
              <a:latin typeface="Times New Roman" pitchFamily="18" charset="0"/>
              <a:cs typeface="Times New Roman" pitchFamily="18" charset="0"/>
            </a:rPr>
            <a:t>Мазкур Низом бандларида ушбу масалалар ўз ечимини топди ва таълим-тарбия жараёнига </a:t>
          </a:r>
          <a:r>
            <a:rPr lang="uz-Cyrl-UZ" sz="2800" b="1" kern="1200" dirty="0" smtClean="0">
              <a:latin typeface="Times New Roman" pitchFamily="18" charset="0"/>
              <a:cs typeface="Times New Roman" pitchFamily="18" charset="0"/>
            </a:rPr>
            <a:t>татбиқ </a:t>
          </a:r>
          <a:r>
            <a:rPr lang="uz-Cyrl-UZ" sz="2800" b="1" kern="1200" dirty="0" smtClean="0">
              <a:latin typeface="Times New Roman" pitchFamily="18" charset="0"/>
              <a:cs typeface="Times New Roman" pitchFamily="18" charset="0"/>
            </a:rPr>
            <a:t>этиш учун аниқ ва мақсадли равишда белгилаб қўйилди. </a:t>
          </a:r>
          <a:endParaRPr lang="ru-RU" sz="2800" b="1" kern="1200" dirty="0">
            <a:solidFill>
              <a:schemeClr val="tx1"/>
            </a:solidFill>
            <a:latin typeface="Times New Roman" pitchFamily="18" charset="0"/>
            <a:cs typeface="Times New Roman" pitchFamily="18" charset="0"/>
          </a:endParaRPr>
        </a:p>
      </dsp:txBody>
      <dsp:txXfrm>
        <a:off x="328051" y="2670876"/>
        <a:ext cx="7627227" cy="2681364"/>
      </dsp:txXfrm>
    </dsp:sp>
    <dsp:sp modelId="{6EF59EB4-49BA-4AA7-865F-E7368F7E51E6}">
      <dsp:nvSpPr>
        <dsp:cNvPr id="0" name=""/>
        <dsp:cNvSpPr/>
      </dsp:nvSpPr>
      <dsp:spPr>
        <a:xfrm>
          <a:off x="0" y="5504732"/>
          <a:ext cx="8143932" cy="78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570"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5504732"/>
        <a:ext cx="8143932" cy="7802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284649-CE2C-45B5-A321-B54313CB6076}">
      <dsp:nvSpPr>
        <dsp:cNvPr id="0" name=""/>
        <dsp:cNvSpPr/>
      </dsp:nvSpPr>
      <dsp:spPr>
        <a:xfrm rot="5400000">
          <a:off x="4760973" y="-1587577"/>
          <a:ext cx="1670309" cy="5266944"/>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29540" tIns="64770" rIns="129540" bIns="64770" numCol="1" spcCol="1270" anchor="ctr" anchorCtr="0">
          <a:noAutofit/>
        </a:bodyPr>
        <a:lstStyle/>
        <a:p>
          <a:pPr marL="285750" lvl="1" indent="-285750" algn="ctr" defTabSz="1511300">
            <a:lnSpc>
              <a:spcPct val="90000"/>
            </a:lnSpc>
            <a:spcBef>
              <a:spcPct val="0"/>
            </a:spcBef>
            <a:spcAft>
              <a:spcPct val="15000"/>
            </a:spcAft>
            <a:buChar char="••"/>
          </a:pPr>
          <a:r>
            <a:rPr lang="uz-Cyrl-UZ" sz="3400" b="1" i="1" kern="1200" dirty="0" smtClean="0">
              <a:latin typeface="Times New Roman" pitchFamily="18" charset="0"/>
              <a:cs typeface="Times New Roman" pitchFamily="18" charset="0"/>
            </a:rPr>
            <a:t>Ўқув-тарбия жараёнини ташкил этиш ва унинг мазмуни</a:t>
          </a:r>
          <a:endParaRPr lang="ru-RU" sz="3400" i="1" kern="1200" dirty="0"/>
        </a:p>
      </dsp:txBody>
      <dsp:txXfrm rot="-5400000">
        <a:off x="2962656" y="292278"/>
        <a:ext cx="5185406" cy="1507233"/>
      </dsp:txXfrm>
    </dsp:sp>
    <dsp:sp modelId="{9D96ABE1-94BC-4FFB-951B-09D8D6B7D858}">
      <dsp:nvSpPr>
        <dsp:cNvPr id="0" name=""/>
        <dsp:cNvSpPr/>
      </dsp:nvSpPr>
      <dsp:spPr>
        <a:xfrm>
          <a:off x="328604" y="0"/>
          <a:ext cx="2962656" cy="2087887"/>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ru-RU" sz="4800" b="1" i="0" kern="1200" dirty="0" smtClean="0">
              <a:solidFill>
                <a:schemeClr val="bg2">
                  <a:lumMod val="25000"/>
                </a:schemeClr>
              </a:solidFill>
              <a:latin typeface="Times New Roman" pitchFamily="18" charset="0"/>
              <a:cs typeface="Times New Roman" pitchFamily="18" charset="0"/>
            </a:rPr>
            <a:t>4-боб</a:t>
          </a:r>
          <a:endParaRPr lang="ru-RU" sz="4800" b="1" i="0" kern="1200" dirty="0">
            <a:solidFill>
              <a:schemeClr val="bg2">
                <a:lumMod val="25000"/>
              </a:schemeClr>
            </a:solidFill>
            <a:latin typeface="Times New Roman" pitchFamily="18" charset="0"/>
            <a:cs typeface="Times New Roman" pitchFamily="18" charset="0"/>
          </a:endParaRPr>
        </a:p>
      </dsp:txBody>
      <dsp:txXfrm>
        <a:off x="430526" y="101922"/>
        <a:ext cx="2758812" cy="1884043"/>
      </dsp:txXfrm>
    </dsp:sp>
    <dsp:sp modelId="{57D5BC61-1B80-4537-AD45-7C4ED6186E77}">
      <dsp:nvSpPr>
        <dsp:cNvPr id="0" name=""/>
        <dsp:cNvSpPr/>
      </dsp:nvSpPr>
      <dsp:spPr>
        <a:xfrm rot="5400000">
          <a:off x="4760973" y="433559"/>
          <a:ext cx="1670309" cy="5266944"/>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29540" tIns="64770" rIns="129540" bIns="64770" numCol="1" spcCol="1270" anchor="ctr" anchorCtr="0">
          <a:noAutofit/>
        </a:bodyPr>
        <a:lstStyle/>
        <a:p>
          <a:pPr marL="285750" lvl="1" indent="-285750" algn="ctr" defTabSz="1511300">
            <a:lnSpc>
              <a:spcPct val="90000"/>
            </a:lnSpc>
            <a:spcBef>
              <a:spcPct val="0"/>
            </a:spcBef>
            <a:spcAft>
              <a:spcPct val="15000"/>
            </a:spcAft>
            <a:buChar char="••"/>
          </a:pPr>
          <a:r>
            <a:rPr lang="uz-Cyrl-UZ" sz="3400" b="1" i="1" kern="1200" dirty="0" smtClean="0">
              <a:latin typeface="Times New Roman" pitchFamily="18" charset="0"/>
              <a:cs typeface="Times New Roman" pitchFamily="18" charset="0"/>
            </a:rPr>
            <a:t>Умумтаълим муассасасига ўқишга қабул қилиш</a:t>
          </a:r>
          <a:endParaRPr lang="ru-RU" sz="3400" i="1" kern="1200" dirty="0"/>
        </a:p>
      </dsp:txBody>
      <dsp:txXfrm rot="-5400000">
        <a:off x="2962656" y="2313414"/>
        <a:ext cx="5185406" cy="1507233"/>
      </dsp:txXfrm>
    </dsp:sp>
    <dsp:sp modelId="{B3F6956B-8DE4-4F70-8E3E-CE33C97DB672}">
      <dsp:nvSpPr>
        <dsp:cNvPr id="0" name=""/>
        <dsp:cNvSpPr/>
      </dsp:nvSpPr>
      <dsp:spPr>
        <a:xfrm>
          <a:off x="357204" y="2214568"/>
          <a:ext cx="2962656" cy="1745598"/>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ru-RU" sz="4800" b="1" i="0" kern="1200" dirty="0" smtClean="0">
              <a:solidFill>
                <a:schemeClr val="bg2">
                  <a:lumMod val="25000"/>
                </a:schemeClr>
              </a:solidFill>
              <a:latin typeface="Times New Roman" pitchFamily="18" charset="0"/>
              <a:cs typeface="Times New Roman" pitchFamily="18" charset="0"/>
            </a:rPr>
            <a:t>5-боб</a:t>
          </a:r>
          <a:endParaRPr lang="ru-RU" sz="4800" kern="1200" dirty="0">
            <a:solidFill>
              <a:schemeClr val="bg2">
                <a:lumMod val="25000"/>
              </a:schemeClr>
            </a:solidFill>
          </a:endParaRPr>
        </a:p>
      </dsp:txBody>
      <dsp:txXfrm>
        <a:off x="442417" y="2299781"/>
        <a:ext cx="2792230" cy="1575172"/>
      </dsp:txXfrm>
    </dsp:sp>
    <dsp:sp modelId="{67340107-D840-474D-8847-2FAFB19FD728}">
      <dsp:nvSpPr>
        <dsp:cNvPr id="0" name=""/>
        <dsp:cNvSpPr/>
      </dsp:nvSpPr>
      <dsp:spPr>
        <a:xfrm rot="5400000">
          <a:off x="4763544" y="2381979"/>
          <a:ext cx="1670309" cy="5261800"/>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29540" tIns="64770" rIns="129540" bIns="64770" numCol="1" spcCol="1270" anchor="ctr" anchorCtr="0">
          <a:noAutofit/>
        </a:bodyPr>
        <a:lstStyle/>
        <a:p>
          <a:pPr marL="285750" lvl="1" indent="-285750" algn="ctr" defTabSz="1511300">
            <a:lnSpc>
              <a:spcPct val="90000"/>
            </a:lnSpc>
            <a:spcBef>
              <a:spcPct val="0"/>
            </a:spcBef>
            <a:spcAft>
              <a:spcPct val="15000"/>
            </a:spcAft>
            <a:buChar char="••"/>
          </a:pPr>
          <a:r>
            <a:rPr lang="uz-Cyrl-UZ" sz="3400" b="1" i="1" kern="1200" dirty="0" smtClean="0">
              <a:latin typeface="Times New Roman" pitchFamily="18" charset="0"/>
              <a:cs typeface="Times New Roman" pitchFamily="18" charset="0"/>
            </a:rPr>
            <a:t>Ўқувчилар соғлиғини муҳофаза қилиш</a:t>
          </a:r>
          <a:endParaRPr lang="ru-RU" sz="3400" i="1" kern="1200" dirty="0"/>
        </a:p>
      </dsp:txBody>
      <dsp:txXfrm rot="-5400000">
        <a:off x="2967799" y="4259262"/>
        <a:ext cx="5180262" cy="1507233"/>
      </dsp:txXfrm>
    </dsp:sp>
    <dsp:sp modelId="{8B6E9CEE-8538-4924-AD2B-571419F09BE2}">
      <dsp:nvSpPr>
        <dsp:cNvPr id="0" name=""/>
        <dsp:cNvSpPr/>
      </dsp:nvSpPr>
      <dsp:spPr>
        <a:xfrm>
          <a:off x="428626" y="4046176"/>
          <a:ext cx="2959762" cy="2097491"/>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ru-RU" sz="4800" b="1" i="0" kern="1200" dirty="0" smtClean="0">
              <a:solidFill>
                <a:schemeClr val="bg2">
                  <a:lumMod val="25000"/>
                </a:schemeClr>
              </a:solidFill>
              <a:latin typeface="Times New Roman" pitchFamily="18" charset="0"/>
              <a:cs typeface="Times New Roman" pitchFamily="18" charset="0"/>
            </a:rPr>
            <a:t>6-боб</a:t>
          </a:r>
          <a:endParaRPr lang="ru-RU" sz="4800" kern="1200" dirty="0">
            <a:solidFill>
              <a:schemeClr val="bg2">
                <a:lumMod val="25000"/>
              </a:schemeClr>
            </a:solidFill>
          </a:endParaRPr>
        </a:p>
      </dsp:txBody>
      <dsp:txXfrm>
        <a:off x="531017" y="4148567"/>
        <a:ext cx="2754980" cy="189270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284649-CE2C-45B5-A321-B54313CB6076}">
      <dsp:nvSpPr>
        <dsp:cNvPr id="0" name=""/>
        <dsp:cNvSpPr/>
      </dsp:nvSpPr>
      <dsp:spPr>
        <a:xfrm rot="5400000">
          <a:off x="4760973" y="-1587577"/>
          <a:ext cx="1670309" cy="5266944"/>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02870" tIns="51435" rIns="102870" bIns="51435" numCol="1" spcCol="1270" anchor="ctr" anchorCtr="0">
          <a:noAutofit/>
        </a:bodyPr>
        <a:lstStyle/>
        <a:p>
          <a:pPr marL="228600" lvl="1" indent="-228600" algn="ctr" defTabSz="1200150">
            <a:lnSpc>
              <a:spcPct val="90000"/>
            </a:lnSpc>
            <a:spcBef>
              <a:spcPct val="0"/>
            </a:spcBef>
            <a:spcAft>
              <a:spcPct val="15000"/>
            </a:spcAft>
            <a:buChar char="••"/>
          </a:pPr>
          <a:r>
            <a:rPr lang="uz-Cyrl-UZ" sz="2700" b="1" i="1" kern="1200" dirty="0" smtClean="0">
              <a:latin typeface="Times New Roman" pitchFamily="18" charset="0"/>
              <a:cs typeface="Times New Roman" pitchFamily="18" charset="0"/>
            </a:rPr>
            <a:t>Педагог кадрларни тайёрлаш, қайта тайёрлаш ва уларнинг малакасини ошириш</a:t>
          </a:r>
          <a:endParaRPr lang="ru-RU" sz="2700" i="1" kern="1200" dirty="0"/>
        </a:p>
      </dsp:txBody>
      <dsp:txXfrm rot="-5400000">
        <a:off x="2962656" y="292278"/>
        <a:ext cx="5185406" cy="1507233"/>
      </dsp:txXfrm>
    </dsp:sp>
    <dsp:sp modelId="{9D96ABE1-94BC-4FFB-951B-09D8D6B7D858}">
      <dsp:nvSpPr>
        <dsp:cNvPr id="0" name=""/>
        <dsp:cNvSpPr/>
      </dsp:nvSpPr>
      <dsp:spPr>
        <a:xfrm>
          <a:off x="328604" y="0"/>
          <a:ext cx="2962656" cy="2087887"/>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ru-RU" sz="4800" b="1" i="0" kern="1200" dirty="0" smtClean="0">
              <a:solidFill>
                <a:schemeClr val="bg2">
                  <a:lumMod val="25000"/>
                </a:schemeClr>
              </a:solidFill>
              <a:latin typeface="Times New Roman" pitchFamily="18" charset="0"/>
              <a:cs typeface="Times New Roman" pitchFamily="18" charset="0"/>
            </a:rPr>
            <a:t>7-боб</a:t>
          </a:r>
          <a:endParaRPr lang="ru-RU" sz="4800" b="1" i="0" kern="1200" dirty="0">
            <a:solidFill>
              <a:schemeClr val="bg2">
                <a:lumMod val="25000"/>
              </a:schemeClr>
            </a:solidFill>
            <a:latin typeface="Times New Roman" pitchFamily="18" charset="0"/>
            <a:cs typeface="Times New Roman" pitchFamily="18" charset="0"/>
          </a:endParaRPr>
        </a:p>
      </dsp:txBody>
      <dsp:txXfrm>
        <a:off x="430526" y="101922"/>
        <a:ext cx="2758812" cy="1884043"/>
      </dsp:txXfrm>
    </dsp:sp>
    <dsp:sp modelId="{57D5BC61-1B80-4537-AD45-7C4ED6186E77}">
      <dsp:nvSpPr>
        <dsp:cNvPr id="0" name=""/>
        <dsp:cNvSpPr/>
      </dsp:nvSpPr>
      <dsp:spPr>
        <a:xfrm rot="5400000">
          <a:off x="4760973" y="433559"/>
          <a:ext cx="1670309" cy="5266944"/>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02870" tIns="51435" rIns="102870" bIns="51435" numCol="1" spcCol="1270" anchor="ctr" anchorCtr="0">
          <a:noAutofit/>
        </a:bodyPr>
        <a:lstStyle/>
        <a:p>
          <a:pPr marL="285750" lvl="1" indent="-285750" algn="ctr" defTabSz="1422400">
            <a:lnSpc>
              <a:spcPct val="90000"/>
            </a:lnSpc>
            <a:spcBef>
              <a:spcPct val="0"/>
            </a:spcBef>
            <a:spcAft>
              <a:spcPct val="15000"/>
            </a:spcAft>
            <a:buChar char="••"/>
          </a:pPr>
          <a:r>
            <a:rPr lang="uz-Cyrl-UZ" sz="3200" b="1" i="1" kern="1200" dirty="0" smtClean="0">
              <a:latin typeface="Times New Roman" pitchFamily="18" charset="0"/>
              <a:cs typeface="Times New Roman" pitchFamily="18" charset="0"/>
            </a:rPr>
            <a:t>Умумий ўрта таълимни бошқариш</a:t>
          </a:r>
          <a:endParaRPr lang="ru-RU" sz="3200" i="1" kern="1200" dirty="0"/>
        </a:p>
      </dsp:txBody>
      <dsp:txXfrm rot="-5400000">
        <a:off x="2962656" y="2313414"/>
        <a:ext cx="5185406" cy="1507233"/>
      </dsp:txXfrm>
    </dsp:sp>
    <dsp:sp modelId="{B3F6956B-8DE4-4F70-8E3E-CE33C97DB672}">
      <dsp:nvSpPr>
        <dsp:cNvPr id="0" name=""/>
        <dsp:cNvSpPr/>
      </dsp:nvSpPr>
      <dsp:spPr>
        <a:xfrm>
          <a:off x="357204" y="2214568"/>
          <a:ext cx="2962656" cy="1745598"/>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ru-RU" sz="4800" b="1" i="0" kern="1200" dirty="0" smtClean="0">
              <a:solidFill>
                <a:schemeClr val="bg2">
                  <a:lumMod val="25000"/>
                </a:schemeClr>
              </a:solidFill>
              <a:latin typeface="Times New Roman" pitchFamily="18" charset="0"/>
              <a:cs typeface="Times New Roman" pitchFamily="18" charset="0"/>
            </a:rPr>
            <a:t>8-боб</a:t>
          </a:r>
          <a:endParaRPr lang="ru-RU" sz="4800" kern="1200" dirty="0">
            <a:solidFill>
              <a:schemeClr val="bg2">
                <a:lumMod val="25000"/>
              </a:schemeClr>
            </a:solidFill>
          </a:endParaRPr>
        </a:p>
      </dsp:txBody>
      <dsp:txXfrm>
        <a:off x="442417" y="2299781"/>
        <a:ext cx="2792230" cy="1575172"/>
      </dsp:txXfrm>
    </dsp:sp>
    <dsp:sp modelId="{67340107-D840-474D-8847-2FAFB19FD728}">
      <dsp:nvSpPr>
        <dsp:cNvPr id="0" name=""/>
        <dsp:cNvSpPr/>
      </dsp:nvSpPr>
      <dsp:spPr>
        <a:xfrm rot="5400000">
          <a:off x="4763544" y="2381979"/>
          <a:ext cx="1670309" cy="5261800"/>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02870" tIns="51435" rIns="102870" bIns="51435" numCol="1" spcCol="1270" anchor="ctr" anchorCtr="0">
          <a:noAutofit/>
        </a:bodyPr>
        <a:lstStyle/>
        <a:p>
          <a:pPr marL="285750" lvl="1" indent="-285750" algn="ctr" defTabSz="1244600">
            <a:lnSpc>
              <a:spcPct val="90000"/>
            </a:lnSpc>
            <a:spcBef>
              <a:spcPct val="0"/>
            </a:spcBef>
            <a:spcAft>
              <a:spcPct val="15000"/>
            </a:spcAft>
            <a:buChar char="••"/>
          </a:pPr>
          <a:r>
            <a:rPr lang="uz-Cyrl-UZ" sz="2800" b="1" i="1" kern="1200" dirty="0" smtClean="0">
              <a:latin typeface="Times New Roman" pitchFamily="18" charset="0"/>
              <a:cs typeface="Times New Roman" pitchFamily="18" charset="0"/>
            </a:rPr>
            <a:t>Молиялаштириш ва моддий техник таъминоти</a:t>
          </a:r>
          <a:endParaRPr lang="ru-RU" sz="2800" i="1" kern="1200" dirty="0"/>
        </a:p>
      </dsp:txBody>
      <dsp:txXfrm rot="-5400000">
        <a:off x="2967799" y="4259262"/>
        <a:ext cx="5180262" cy="1507233"/>
      </dsp:txXfrm>
    </dsp:sp>
    <dsp:sp modelId="{8B6E9CEE-8538-4924-AD2B-571419F09BE2}">
      <dsp:nvSpPr>
        <dsp:cNvPr id="0" name=""/>
        <dsp:cNvSpPr/>
      </dsp:nvSpPr>
      <dsp:spPr>
        <a:xfrm>
          <a:off x="428626" y="4046176"/>
          <a:ext cx="2959762" cy="2097491"/>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ru-RU" sz="4800" b="1" i="0" kern="1200" dirty="0" smtClean="0">
              <a:solidFill>
                <a:schemeClr val="bg2">
                  <a:lumMod val="25000"/>
                </a:schemeClr>
              </a:solidFill>
              <a:latin typeface="Times New Roman" pitchFamily="18" charset="0"/>
              <a:cs typeface="Times New Roman" pitchFamily="18" charset="0"/>
            </a:rPr>
            <a:t>9-боб</a:t>
          </a:r>
          <a:endParaRPr lang="ru-RU" sz="4800" kern="1200" dirty="0">
            <a:solidFill>
              <a:schemeClr val="bg2">
                <a:lumMod val="25000"/>
              </a:schemeClr>
            </a:solidFill>
          </a:endParaRPr>
        </a:p>
      </dsp:txBody>
      <dsp:txXfrm>
        <a:off x="531017" y="4148567"/>
        <a:ext cx="2754980" cy="189270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284649-CE2C-45B5-A321-B54313CB6076}">
      <dsp:nvSpPr>
        <dsp:cNvPr id="0" name=""/>
        <dsp:cNvSpPr/>
      </dsp:nvSpPr>
      <dsp:spPr>
        <a:xfrm rot="5400000">
          <a:off x="4861857" y="-1224606"/>
          <a:ext cx="1468541" cy="5266944"/>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47650" tIns="123825" rIns="247650" bIns="123825" numCol="1" spcCol="1270" anchor="ctr" anchorCtr="0">
          <a:noAutofit/>
        </a:bodyPr>
        <a:lstStyle/>
        <a:p>
          <a:pPr marL="285750" lvl="1" indent="-285750" algn="ctr" defTabSz="1600200">
            <a:lnSpc>
              <a:spcPct val="90000"/>
            </a:lnSpc>
            <a:spcBef>
              <a:spcPct val="0"/>
            </a:spcBef>
            <a:spcAft>
              <a:spcPct val="15000"/>
            </a:spcAft>
            <a:buChar char="••"/>
          </a:pPr>
          <a:r>
            <a:rPr lang="uz-Cyrl-UZ" sz="3600" b="1" i="1" kern="1200" dirty="0" smtClean="0">
              <a:latin typeface="Times New Roman" pitchFamily="18" charset="0"/>
              <a:cs typeface="Times New Roman" pitchFamily="18" charset="0"/>
            </a:rPr>
            <a:t>Якуний қоидалар</a:t>
          </a:r>
          <a:endParaRPr lang="ru-RU" sz="3600" i="1" kern="1200" dirty="0"/>
        </a:p>
      </dsp:txBody>
      <dsp:txXfrm rot="-5400000">
        <a:off x="2962656" y="746283"/>
        <a:ext cx="5195256" cy="1325165"/>
      </dsp:txXfrm>
    </dsp:sp>
    <dsp:sp modelId="{9D96ABE1-94BC-4FFB-951B-09D8D6B7D858}">
      <dsp:nvSpPr>
        <dsp:cNvPr id="0" name=""/>
        <dsp:cNvSpPr/>
      </dsp:nvSpPr>
      <dsp:spPr>
        <a:xfrm>
          <a:off x="328604" y="0"/>
          <a:ext cx="2962656" cy="2551839"/>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ru-RU" sz="4800" b="1" i="0" kern="1200" dirty="0" smtClean="0">
              <a:solidFill>
                <a:schemeClr val="bg2">
                  <a:lumMod val="25000"/>
                </a:schemeClr>
              </a:solidFill>
              <a:latin typeface="Times New Roman" pitchFamily="18" charset="0"/>
              <a:cs typeface="Times New Roman" pitchFamily="18" charset="0"/>
            </a:rPr>
            <a:t>10-боб</a:t>
          </a:r>
          <a:endParaRPr lang="ru-RU" sz="4800" b="1" i="0" kern="1200" dirty="0">
            <a:solidFill>
              <a:schemeClr val="bg2">
                <a:lumMod val="25000"/>
              </a:schemeClr>
            </a:solidFill>
            <a:latin typeface="Times New Roman" pitchFamily="18" charset="0"/>
            <a:cs typeface="Times New Roman" pitchFamily="18" charset="0"/>
          </a:endParaRPr>
        </a:p>
      </dsp:txBody>
      <dsp:txXfrm>
        <a:off x="453175" y="124571"/>
        <a:ext cx="2713514" cy="2302697"/>
      </dsp:txXfrm>
    </dsp:sp>
    <dsp:sp modelId="{CD77E5F2-7610-4537-A74E-5C8FEDF910F0}">
      <dsp:nvSpPr>
        <dsp:cNvPr id="0" name=""/>
        <dsp:cNvSpPr/>
      </dsp:nvSpPr>
      <dsp:spPr>
        <a:xfrm>
          <a:off x="0" y="2857531"/>
          <a:ext cx="8221569" cy="322235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ru-RU" sz="3200" b="1" i="1" kern="1200" dirty="0" smtClean="0">
              <a:solidFill>
                <a:schemeClr val="tx1"/>
              </a:solidFill>
              <a:latin typeface="Times New Roman" pitchFamily="18" charset="0"/>
              <a:cs typeface="Times New Roman" pitchFamily="18" charset="0"/>
            </a:rPr>
            <a:t>Низом</a:t>
          </a:r>
          <a:r>
            <a:rPr lang="ru-RU" sz="3200" b="1" i="1" kern="1200" baseline="0" dirty="0" smtClean="0">
              <a:solidFill>
                <a:schemeClr val="tx1"/>
              </a:solidFill>
              <a:latin typeface="Times New Roman" pitchFamily="18" charset="0"/>
              <a:cs typeface="Times New Roman" pitchFamily="18" charset="0"/>
            </a:rPr>
            <a:t> </a:t>
          </a:r>
          <a:r>
            <a:rPr lang="ru-RU" sz="3200" b="1" i="1" kern="1200" baseline="0" dirty="0" err="1" smtClean="0">
              <a:solidFill>
                <a:schemeClr val="tx1"/>
              </a:solidFill>
              <a:latin typeface="Times New Roman" pitchFamily="18" charset="0"/>
              <a:cs typeface="Times New Roman" pitchFamily="18" charset="0"/>
            </a:rPr>
            <a:t>бандларида</a:t>
          </a:r>
          <a:r>
            <a:rPr lang="ru-RU" sz="3200" b="1" i="1" kern="1200" baseline="0" dirty="0" smtClean="0">
              <a:solidFill>
                <a:schemeClr val="tx1"/>
              </a:solidFill>
              <a:latin typeface="Times New Roman" pitchFamily="18" charset="0"/>
              <a:cs typeface="Times New Roman" pitchFamily="18" charset="0"/>
            </a:rPr>
            <a:t> </a:t>
          </a:r>
          <a:r>
            <a:rPr lang="ru-RU" sz="3200" b="1" i="1" kern="1200" baseline="0" dirty="0" err="1" smtClean="0">
              <a:solidFill>
                <a:schemeClr val="tx1"/>
              </a:solidFill>
              <a:latin typeface="Times New Roman" pitchFamily="18" charset="0"/>
              <a:cs typeface="Times New Roman" pitchFamily="18" charset="0"/>
            </a:rPr>
            <a:t>белгиланган</a:t>
          </a:r>
          <a:r>
            <a:rPr lang="ru-RU" sz="3200" b="1" i="1" kern="1200" baseline="0" dirty="0" smtClean="0">
              <a:solidFill>
                <a:schemeClr val="tx1"/>
              </a:solidFill>
              <a:latin typeface="Times New Roman" pitchFamily="18" charset="0"/>
              <a:cs typeface="Times New Roman" pitchFamily="18" charset="0"/>
            </a:rPr>
            <a:t> </a:t>
          </a:r>
          <a:r>
            <a:rPr lang="ru-RU" sz="3200" b="1" i="1" kern="1200" baseline="0" dirty="0" err="1" smtClean="0">
              <a:solidFill>
                <a:schemeClr val="tx1"/>
              </a:solidFill>
              <a:latin typeface="Times New Roman" pitchFamily="18" charset="0"/>
              <a:cs typeface="Times New Roman" pitchFamily="18" charset="0"/>
            </a:rPr>
            <a:t>вазифалар</a:t>
          </a:r>
          <a:r>
            <a:rPr lang="ru-RU" sz="3200" b="1" i="1" kern="1200" baseline="0" dirty="0" smtClean="0">
              <a:solidFill>
                <a:schemeClr val="tx1"/>
              </a:solidFill>
              <a:latin typeface="Times New Roman" pitchFamily="18" charset="0"/>
              <a:cs typeface="Times New Roman" pitchFamily="18" charset="0"/>
            </a:rPr>
            <a:t> </a:t>
          </a:r>
          <a:r>
            <a:rPr lang="ru-RU" sz="3200" b="1" i="1" kern="1200" baseline="0" dirty="0" err="1" smtClean="0">
              <a:solidFill>
                <a:schemeClr val="tx1"/>
              </a:solidFill>
              <a:latin typeface="Times New Roman" pitchFamily="18" charset="0"/>
              <a:cs typeface="Times New Roman" pitchFamily="18" charset="0"/>
            </a:rPr>
            <a:t>ани</a:t>
          </a:r>
          <a:r>
            <a:rPr lang="uz-Cyrl-UZ" sz="3200" b="1" i="1" kern="1200" baseline="0" dirty="0" smtClean="0">
              <a:solidFill>
                <a:schemeClr val="tx1"/>
              </a:solidFill>
              <a:latin typeface="Times New Roman" pitchFamily="18" charset="0"/>
              <a:cs typeface="Times New Roman" pitchFamily="18" charset="0"/>
            </a:rPr>
            <a:t>қ,  тартибга солинган жадвал асосида режалаштирилса, ҳар бир раҳбарнинг кундалик фаолияти самарали ташкиллаштирилади</a:t>
          </a:r>
          <a:endParaRPr lang="ru-RU" sz="3200" b="1" i="1" kern="1200" dirty="0">
            <a:solidFill>
              <a:schemeClr val="tx1"/>
            </a:solidFill>
            <a:latin typeface="Times New Roman" pitchFamily="18" charset="0"/>
            <a:cs typeface="Times New Roman" pitchFamily="18" charset="0"/>
          </a:endParaRPr>
        </a:p>
      </dsp:txBody>
      <dsp:txXfrm>
        <a:off x="157302" y="3014833"/>
        <a:ext cx="7906965" cy="290774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C56F98-7557-41CF-B626-B5DD9567949A}">
      <dsp:nvSpPr>
        <dsp:cNvPr id="0" name=""/>
        <dsp:cNvSpPr/>
      </dsp:nvSpPr>
      <dsp:spPr>
        <a:xfrm>
          <a:off x="0" y="777194"/>
          <a:ext cx="8429684" cy="1181795"/>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z-Cyrl-UZ" sz="2600" b="1" i="1" kern="1200" dirty="0" smtClean="0">
              <a:solidFill>
                <a:schemeClr val="tx1"/>
              </a:solidFill>
              <a:latin typeface="Times New Roman" pitchFamily="18" charset="0"/>
              <a:cs typeface="Times New Roman" pitchFamily="18" charset="0"/>
            </a:rPr>
            <a:t>1. Мазкур Низомни педагогик жамоа,  метод бирлашма йиғилишида ўрганиб чиқиш,                              ота-оналарга  етказиш.</a:t>
          </a:r>
          <a:endParaRPr lang="ru-RU" sz="2600" kern="1200" dirty="0">
            <a:solidFill>
              <a:schemeClr val="tx1"/>
            </a:solidFill>
          </a:endParaRPr>
        </a:p>
      </dsp:txBody>
      <dsp:txXfrm>
        <a:off x="57690" y="834884"/>
        <a:ext cx="8314304" cy="1066415"/>
      </dsp:txXfrm>
    </dsp:sp>
    <dsp:sp modelId="{81D106AB-BB80-4507-8DA3-3191B7323958}">
      <dsp:nvSpPr>
        <dsp:cNvPr id="0" name=""/>
        <dsp:cNvSpPr/>
      </dsp:nvSpPr>
      <dsp:spPr>
        <a:xfrm>
          <a:off x="0" y="1822025"/>
          <a:ext cx="8429684" cy="826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642"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1822025"/>
        <a:ext cx="8429684" cy="82638"/>
      </dsp:txXfrm>
    </dsp:sp>
    <dsp:sp modelId="{A7C3FB7A-5937-4C22-82EF-678BCEC037FC}">
      <dsp:nvSpPr>
        <dsp:cNvPr id="0" name=""/>
        <dsp:cNvSpPr/>
      </dsp:nvSpPr>
      <dsp:spPr>
        <a:xfrm>
          <a:off x="173431" y="2540541"/>
          <a:ext cx="8082821" cy="2158814"/>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uz-Cyrl-UZ" sz="2600" b="1" i="1" kern="1200" dirty="0" smtClean="0">
              <a:solidFill>
                <a:schemeClr val="tx1"/>
              </a:solidFill>
              <a:latin typeface="Times New Roman" pitchFamily="18" charset="0"/>
              <a:cs typeface="Times New Roman" pitchFamily="18" charset="0"/>
            </a:rPr>
            <a:t>2. Умумий ўрта таълимга мактаб ёшидаги болаларни қамраб олиш, умумтаълим муассаса-ларига бириктирилган ҳудудлар доирасида педагогик ходимлар томонидан болаларни бирма-бир рўйҳатга олиш ишларини амалга ошириш.</a:t>
          </a:r>
          <a:endParaRPr lang="ru-RU" sz="2600" kern="1200" dirty="0">
            <a:solidFill>
              <a:schemeClr val="tx1"/>
            </a:solidFill>
          </a:endParaRPr>
        </a:p>
      </dsp:txBody>
      <dsp:txXfrm>
        <a:off x="278816" y="2645926"/>
        <a:ext cx="7872051" cy="1948044"/>
      </dsp:txXfrm>
    </dsp:sp>
    <dsp:sp modelId="{35F76600-54E6-4792-AD97-0DEEBE5A9545}">
      <dsp:nvSpPr>
        <dsp:cNvPr id="0" name=""/>
        <dsp:cNvSpPr/>
      </dsp:nvSpPr>
      <dsp:spPr>
        <a:xfrm>
          <a:off x="0" y="4063478"/>
          <a:ext cx="8429684" cy="826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642"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4063478"/>
        <a:ext cx="8429684" cy="82638"/>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0BEEA-FD0F-41C3-A700-6A81487BF7C8}">
      <dsp:nvSpPr>
        <dsp:cNvPr id="0" name=""/>
        <dsp:cNvSpPr/>
      </dsp:nvSpPr>
      <dsp:spPr>
        <a:xfrm>
          <a:off x="0" y="521270"/>
          <a:ext cx="8229600" cy="2158906"/>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uz-Cyrl-UZ" sz="3200" b="1" i="1" kern="1200" dirty="0" smtClean="0">
              <a:solidFill>
                <a:schemeClr val="tx1"/>
              </a:solidFill>
              <a:latin typeface="Times New Roman" pitchFamily="18" charset="0"/>
              <a:cs typeface="Times New Roman" pitchFamily="18" charset="0"/>
            </a:rPr>
            <a:t>3. </a:t>
          </a:r>
          <a:r>
            <a:rPr lang="uz-Cyrl-UZ" sz="2800" b="1" i="1" kern="1200" dirty="0" smtClean="0">
              <a:solidFill>
                <a:schemeClr val="tx1"/>
              </a:solidFill>
              <a:latin typeface="Times New Roman" pitchFamily="18" charset="0"/>
              <a:cs typeface="Times New Roman" pitchFamily="18" charset="0"/>
            </a:rPr>
            <a:t>Болаларни умумтаълим муассасасининг биринчи синфига тайёргарлик даражасидан қатъи назар, танловсиз қабул қилиш                         ( мусиқа ва санъатга ихтисослаштирилган таълим муассасалари бундан мустасно).</a:t>
          </a:r>
          <a:endParaRPr lang="ru-RU" sz="2800" kern="1200" dirty="0">
            <a:solidFill>
              <a:schemeClr val="tx1"/>
            </a:solidFill>
          </a:endParaRPr>
        </a:p>
      </dsp:txBody>
      <dsp:txXfrm>
        <a:off x="105389" y="626659"/>
        <a:ext cx="8018822" cy="1948128"/>
      </dsp:txXfrm>
    </dsp:sp>
    <dsp:sp modelId="{AF55944C-F32A-4C8E-8300-0D22BFFE991C}">
      <dsp:nvSpPr>
        <dsp:cNvPr id="0" name=""/>
        <dsp:cNvSpPr/>
      </dsp:nvSpPr>
      <dsp:spPr>
        <a:xfrm>
          <a:off x="0" y="3206225"/>
          <a:ext cx="8229600" cy="574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3206225"/>
        <a:ext cx="8229600" cy="57491"/>
      </dsp:txXfrm>
    </dsp:sp>
    <dsp:sp modelId="{774DB477-76CB-42E4-9DC4-2E4F7A7487D2}">
      <dsp:nvSpPr>
        <dsp:cNvPr id="0" name=""/>
        <dsp:cNvSpPr/>
      </dsp:nvSpPr>
      <dsp:spPr>
        <a:xfrm>
          <a:off x="0" y="3242174"/>
          <a:ext cx="8229600" cy="1689735"/>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uz-Cyrl-UZ" sz="3200" b="1" i="1" kern="1200" dirty="0" smtClean="0">
              <a:solidFill>
                <a:schemeClr val="tx1"/>
              </a:solidFill>
              <a:latin typeface="Times New Roman" pitchFamily="18" charset="0"/>
              <a:cs typeface="Times New Roman" pitchFamily="18" charset="0"/>
            </a:rPr>
            <a:t>4. </a:t>
          </a:r>
          <a:r>
            <a:rPr lang="uz-Cyrl-UZ" sz="2800" b="1" i="1" kern="1200" dirty="0" smtClean="0">
              <a:solidFill>
                <a:schemeClr val="tx1"/>
              </a:solidFill>
              <a:latin typeface="Times New Roman" pitchFamily="18" charset="0"/>
              <a:cs typeface="Times New Roman" pitchFamily="18" charset="0"/>
            </a:rPr>
            <a:t>Ота-оналар учун болаларни умумтаълим муассасасининг биринчи  синфига қабул қилиш учун керакли хужжатлар рўйҳати юзасидан эълонлар доскасини ташкил этиш.</a:t>
          </a:r>
          <a:endParaRPr lang="ru-RU" sz="3200" kern="1200" dirty="0">
            <a:solidFill>
              <a:srgbClr val="FF0000"/>
            </a:solidFill>
          </a:endParaRPr>
        </a:p>
      </dsp:txBody>
      <dsp:txXfrm>
        <a:off x="82486" y="3324660"/>
        <a:ext cx="8064628" cy="1524763"/>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0BEEA-FD0F-41C3-A700-6A81487BF7C8}">
      <dsp:nvSpPr>
        <dsp:cNvPr id="0" name=""/>
        <dsp:cNvSpPr/>
      </dsp:nvSpPr>
      <dsp:spPr>
        <a:xfrm>
          <a:off x="0" y="0"/>
          <a:ext cx="8229600" cy="2270519"/>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uz-Cyrl-UZ" sz="3000" b="1" i="1" kern="1200" dirty="0" smtClean="0">
              <a:solidFill>
                <a:schemeClr val="tx1"/>
              </a:solidFill>
              <a:latin typeface="Times New Roman" pitchFamily="18" charset="0"/>
              <a:cs typeface="Times New Roman" pitchFamily="18" charset="0"/>
            </a:rPr>
            <a:t>5</a:t>
          </a:r>
          <a:r>
            <a:rPr lang="uz-Cyrl-UZ" sz="2800" b="1" i="1" kern="1200" dirty="0" smtClean="0">
              <a:solidFill>
                <a:schemeClr val="tx1"/>
              </a:solidFill>
              <a:latin typeface="Times New Roman" pitchFamily="18" charset="0"/>
              <a:cs typeface="Times New Roman" pitchFamily="18" charset="0"/>
            </a:rPr>
            <a:t>. Бириктирилган ҳудуд ва мактаб ёши ўқувчилари сонидан келиб чиқиб, ҳар бир синфда ўқувчиларни 35 нафардан ошмаган холда тақсимланишини инобатга олган ҳолда синфлар ташкил этиш.</a:t>
          </a:r>
          <a:endParaRPr lang="ru-RU" sz="2800" kern="1200" dirty="0">
            <a:solidFill>
              <a:schemeClr val="tx1"/>
            </a:solidFill>
          </a:endParaRPr>
        </a:p>
      </dsp:txBody>
      <dsp:txXfrm>
        <a:off x="110838" y="110838"/>
        <a:ext cx="8007924" cy="2048843"/>
      </dsp:txXfrm>
    </dsp:sp>
    <dsp:sp modelId="{AF55944C-F32A-4C8E-8300-0D22BFFE991C}">
      <dsp:nvSpPr>
        <dsp:cNvPr id="0" name=""/>
        <dsp:cNvSpPr/>
      </dsp:nvSpPr>
      <dsp:spPr>
        <a:xfrm>
          <a:off x="0" y="2278719"/>
          <a:ext cx="8229600" cy="712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54610" rIns="305816" bIns="54610" numCol="1" spcCol="1270" anchor="t" anchorCtr="0">
          <a:noAutofit/>
        </a:bodyPr>
        <a:lstStyle/>
        <a:p>
          <a:pPr marL="285750" lvl="1" indent="-285750" algn="l" defTabSz="1511300">
            <a:lnSpc>
              <a:spcPct val="90000"/>
            </a:lnSpc>
            <a:spcBef>
              <a:spcPct val="0"/>
            </a:spcBef>
            <a:spcAft>
              <a:spcPct val="20000"/>
            </a:spcAft>
            <a:buChar char="••"/>
          </a:pPr>
          <a:endParaRPr lang="ru-RU" sz="3400" kern="1200" dirty="0"/>
        </a:p>
      </dsp:txBody>
      <dsp:txXfrm>
        <a:off x="0" y="2278719"/>
        <a:ext cx="8229600" cy="712080"/>
      </dsp:txXfrm>
    </dsp:sp>
    <dsp:sp modelId="{774DB477-76CB-42E4-9DC4-2E4F7A7487D2}">
      <dsp:nvSpPr>
        <dsp:cNvPr id="0" name=""/>
        <dsp:cNvSpPr/>
      </dsp:nvSpPr>
      <dsp:spPr>
        <a:xfrm>
          <a:off x="0" y="2599468"/>
          <a:ext cx="8229600" cy="295571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uz-Cyrl-UZ" sz="3000" b="1" i="1" kern="1200" dirty="0" smtClean="0">
              <a:solidFill>
                <a:schemeClr val="tx1"/>
              </a:solidFill>
              <a:latin typeface="Times New Roman" pitchFamily="18" charset="0"/>
              <a:cs typeface="Times New Roman" pitchFamily="18" charset="0"/>
            </a:rPr>
            <a:t>6. Ўқувчиларни синфдан-синфга, бир умумтаълим муассасасидан бошқасига ўтказишда ўқувчилар ҳаракати назоратини кучайтириш мақсадида, умумий ўрта таълим муассасасида иш ҳужжатларининг юритилишини аниқ тартибга солиш. </a:t>
          </a:r>
          <a:endParaRPr lang="ru-RU" sz="3000" kern="1200" dirty="0">
            <a:solidFill>
              <a:schemeClr val="tx1"/>
            </a:solidFill>
          </a:endParaRPr>
        </a:p>
      </dsp:txBody>
      <dsp:txXfrm>
        <a:off x="144286" y="2743754"/>
        <a:ext cx="7941028" cy="266714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0BEEA-FD0F-41C3-A700-6A81487BF7C8}">
      <dsp:nvSpPr>
        <dsp:cNvPr id="0" name=""/>
        <dsp:cNvSpPr/>
      </dsp:nvSpPr>
      <dsp:spPr>
        <a:xfrm>
          <a:off x="0" y="505781"/>
          <a:ext cx="8229600" cy="2152308"/>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uz-Cyrl-UZ" sz="2800" b="1" i="1" kern="1200" dirty="0" smtClean="0">
              <a:solidFill>
                <a:schemeClr val="tx1"/>
              </a:solidFill>
              <a:latin typeface="Times New Roman" pitchFamily="18" charset="0"/>
              <a:cs typeface="Times New Roman" pitchFamily="18" charset="0"/>
            </a:rPr>
            <a:t>7. Умумий ўрта таълимнинг давлат стандартига асосан ишлаб чиқилган ўқув режага мувофиқ дарс жадваллари ҳамда ҳафталик ўқув юкламаларини тузиш.</a:t>
          </a:r>
          <a:endParaRPr lang="ru-RU" sz="2400" kern="1200" dirty="0">
            <a:solidFill>
              <a:schemeClr val="tx1"/>
            </a:solidFill>
          </a:endParaRPr>
        </a:p>
      </dsp:txBody>
      <dsp:txXfrm>
        <a:off x="105067" y="610848"/>
        <a:ext cx="8019466" cy="1942174"/>
      </dsp:txXfrm>
    </dsp:sp>
    <dsp:sp modelId="{AF55944C-F32A-4C8E-8300-0D22BFFE991C}">
      <dsp:nvSpPr>
        <dsp:cNvPr id="0" name=""/>
        <dsp:cNvSpPr/>
      </dsp:nvSpPr>
      <dsp:spPr>
        <a:xfrm>
          <a:off x="0" y="3197907"/>
          <a:ext cx="8229600" cy="726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3197907"/>
        <a:ext cx="8229600" cy="72692"/>
      </dsp:txXfrm>
    </dsp:sp>
    <dsp:sp modelId="{774DB477-76CB-42E4-9DC4-2E4F7A7487D2}">
      <dsp:nvSpPr>
        <dsp:cNvPr id="0" name=""/>
        <dsp:cNvSpPr/>
      </dsp:nvSpPr>
      <dsp:spPr>
        <a:xfrm>
          <a:off x="0" y="3243362"/>
          <a:ext cx="8229600" cy="1684571"/>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uz-Cyrl-UZ" sz="2800" b="1" i="1" kern="1200" dirty="0" smtClean="0">
              <a:solidFill>
                <a:schemeClr val="tx1"/>
              </a:solidFill>
              <a:latin typeface="Times New Roman" pitchFamily="18" charset="0"/>
              <a:cs typeface="Times New Roman" pitchFamily="18" charset="0"/>
            </a:rPr>
            <a:t>8. Янги 2017-2018 ўқув йилида мактаб педагог ходимлари ўқув йилининг давомийлиги аниқ эканлиги муносабати билан йиллик режаларини тақсимлаб олиш.</a:t>
          </a:r>
          <a:endParaRPr lang="ru-RU" sz="2800" kern="1200" dirty="0">
            <a:solidFill>
              <a:srgbClr val="FF0000"/>
            </a:solidFill>
          </a:endParaRPr>
        </a:p>
      </dsp:txBody>
      <dsp:txXfrm>
        <a:off x="82234" y="3325596"/>
        <a:ext cx="8065132" cy="1520103"/>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0BEEA-FD0F-41C3-A700-6A81487BF7C8}">
      <dsp:nvSpPr>
        <dsp:cNvPr id="0" name=""/>
        <dsp:cNvSpPr/>
      </dsp:nvSpPr>
      <dsp:spPr>
        <a:xfrm>
          <a:off x="0" y="16754"/>
          <a:ext cx="8229600" cy="2952905"/>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uz-Cyrl-UZ" sz="2700" b="1" i="1" kern="1200" dirty="0" smtClean="0">
              <a:solidFill>
                <a:schemeClr val="tx1"/>
              </a:solidFill>
              <a:latin typeface="Times New Roman" pitchFamily="18" charset="0"/>
              <a:cs typeface="Times New Roman" pitchFamily="18" charset="0"/>
            </a:rPr>
            <a:t>9. Давлат умумтаълим муассасалари фаолиятини молиялаштириш мақсадида Низомнинг 73-бандига мувофиқ  ота-оналар томонидан йиғилган аризаларга кўра умумтаълим муассасаларида пулли хизмат асосида 5-6 ёшли болаларни умумий ўрта таълимга тайёрлаш учун гуруҳлар ташкил этиш.</a:t>
          </a:r>
          <a:endParaRPr lang="ru-RU" sz="2700" kern="1200" dirty="0">
            <a:solidFill>
              <a:schemeClr val="tx1"/>
            </a:solidFill>
          </a:endParaRPr>
        </a:p>
      </dsp:txBody>
      <dsp:txXfrm>
        <a:off x="144149" y="160903"/>
        <a:ext cx="7941302" cy="2664607"/>
      </dsp:txXfrm>
    </dsp:sp>
    <dsp:sp modelId="{AF55944C-F32A-4C8E-8300-0D22BFFE991C}">
      <dsp:nvSpPr>
        <dsp:cNvPr id="0" name=""/>
        <dsp:cNvSpPr/>
      </dsp:nvSpPr>
      <dsp:spPr>
        <a:xfrm>
          <a:off x="0" y="2954731"/>
          <a:ext cx="8229600" cy="782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2954731"/>
        <a:ext cx="8229600" cy="78271"/>
      </dsp:txXfrm>
    </dsp:sp>
    <dsp:sp modelId="{774DB477-76CB-42E4-9DC4-2E4F7A7487D2}">
      <dsp:nvSpPr>
        <dsp:cNvPr id="0" name=""/>
        <dsp:cNvSpPr/>
      </dsp:nvSpPr>
      <dsp:spPr>
        <a:xfrm>
          <a:off x="0" y="3015759"/>
          <a:ext cx="8229600" cy="2919881"/>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uz-Cyrl-UZ" sz="2800" b="1" i="1" kern="1200" dirty="0" smtClean="0">
              <a:solidFill>
                <a:schemeClr val="tx1"/>
              </a:solidFill>
              <a:latin typeface="Times New Roman" pitchFamily="18" charset="0"/>
              <a:cs typeface="Times New Roman" pitchFamily="18" charset="0"/>
            </a:rPr>
            <a:t>10 . Мактаб қуввати ва синфлар сонидан     келиб чиққан ҳолда, қонун ҳужжатларида тақиқланмаган шартнома асосида пулли хизмат кўрсатиш, бино ва иншоотларни, жиҳоз ва анжомларни ижарага бериш мумкин.</a:t>
          </a:r>
          <a:endParaRPr lang="ru-RU" sz="2800" kern="1200" dirty="0">
            <a:solidFill>
              <a:schemeClr val="tx1"/>
            </a:solidFill>
          </a:endParaRPr>
        </a:p>
      </dsp:txBody>
      <dsp:txXfrm>
        <a:off x="142537" y="3158296"/>
        <a:ext cx="7944526" cy="2634807"/>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0BEEA-FD0F-41C3-A700-6A81487BF7C8}">
      <dsp:nvSpPr>
        <dsp:cNvPr id="0" name=""/>
        <dsp:cNvSpPr/>
      </dsp:nvSpPr>
      <dsp:spPr>
        <a:xfrm>
          <a:off x="0" y="463278"/>
          <a:ext cx="8229600" cy="4697283"/>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uz-Cyrl-UZ" sz="3000" b="1" i="1" kern="1200" dirty="0" smtClean="0">
              <a:solidFill>
                <a:schemeClr val="tx1"/>
              </a:solidFill>
              <a:latin typeface="Times New Roman" pitchFamily="18" charset="0"/>
              <a:cs typeface="Times New Roman" pitchFamily="18" charset="0"/>
            </a:rPr>
            <a:t>Мазкур Низомнинг барча бандларига амал қилган ҳолда 2017-2018 ўқув йили учун таълим муассасалари директорлари  ҳамда ўқув-тарбия ишлари бўйича директор ўринбосарлари аниқ ва изчил , амалда бажариладиган ҳамда натижавийлигига эришиладиган йиллик иш режаларини  тузиб  чиқишлари, Низомнинг бандларида кўрсатилган вазифалар режага мақсадли равишда киритилиши лозим.</a:t>
          </a:r>
          <a:endParaRPr lang="ru-RU" sz="3000" b="1" i="1" kern="1200" dirty="0">
            <a:solidFill>
              <a:schemeClr val="tx1"/>
            </a:solidFill>
            <a:latin typeface="Times New Roman" pitchFamily="18" charset="0"/>
            <a:cs typeface="Times New Roman" pitchFamily="18" charset="0"/>
          </a:endParaRPr>
        </a:p>
      </dsp:txBody>
      <dsp:txXfrm>
        <a:off x="229302" y="692580"/>
        <a:ext cx="7770996" cy="4238679"/>
      </dsp:txXfrm>
    </dsp:sp>
    <dsp:sp modelId="{AF55944C-F32A-4C8E-8300-0D22BFFE991C}">
      <dsp:nvSpPr>
        <dsp:cNvPr id="0" name=""/>
        <dsp:cNvSpPr/>
      </dsp:nvSpPr>
      <dsp:spPr>
        <a:xfrm>
          <a:off x="0" y="5164791"/>
          <a:ext cx="8229600" cy="82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5164791"/>
        <a:ext cx="8229600" cy="82719"/>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0BEEA-FD0F-41C3-A700-6A81487BF7C8}">
      <dsp:nvSpPr>
        <dsp:cNvPr id="0" name=""/>
        <dsp:cNvSpPr/>
      </dsp:nvSpPr>
      <dsp:spPr>
        <a:xfrm>
          <a:off x="0" y="83716"/>
          <a:ext cx="8229600" cy="5631302"/>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uz-Cyrl-UZ" sz="3200" b="1" i="1" kern="1200" dirty="0" smtClean="0">
              <a:solidFill>
                <a:schemeClr val="tx1"/>
              </a:solidFill>
              <a:latin typeface="Times New Roman" pitchFamily="18" charset="0"/>
              <a:cs typeface="Times New Roman" pitchFamily="18" charset="0"/>
            </a:rPr>
            <a:t>Режалаштириш тизими раҳбарни кундалик режа орқали ўз мақсадини амалга оширишга тайёрлайди. Бунинг учун эса ҳар бир раҳбарнинг аниқ белгиланган йиллик режаси мавжуд бўлиши керак. Йиллик режа асосида эса ойлик, ҳафталик ишларни режалаштириш осон бўлади. </a:t>
          </a:r>
          <a:endParaRPr lang="ru-RU" sz="3200" i="1" kern="1200" dirty="0">
            <a:solidFill>
              <a:schemeClr val="tx1"/>
            </a:solidFill>
          </a:endParaRPr>
        </a:p>
      </dsp:txBody>
      <dsp:txXfrm>
        <a:off x="274898" y="358614"/>
        <a:ext cx="7679804" cy="5081506"/>
      </dsp:txXfrm>
    </dsp:sp>
    <dsp:sp modelId="{AF55944C-F32A-4C8E-8300-0D22BFFE991C}">
      <dsp:nvSpPr>
        <dsp:cNvPr id="0" name=""/>
        <dsp:cNvSpPr/>
      </dsp:nvSpPr>
      <dsp:spPr>
        <a:xfrm>
          <a:off x="0" y="5632367"/>
          <a:ext cx="8229600" cy="815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5632367"/>
        <a:ext cx="8229600" cy="815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0E69A7-39D7-47E3-9299-887E946C4005}">
      <dsp:nvSpPr>
        <dsp:cNvPr id="0" name=""/>
        <dsp:cNvSpPr/>
      </dsp:nvSpPr>
      <dsp:spPr>
        <a:xfrm rot="5400000">
          <a:off x="-1634728" y="2153583"/>
          <a:ext cx="5219512" cy="1682552"/>
        </a:xfrm>
        <a:prstGeom prst="chevron">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u="sng" kern="1200" dirty="0" err="1" smtClean="0">
              <a:latin typeface="Times New Roman" pitchFamily="18" charset="0"/>
              <a:cs typeface="Times New Roman" pitchFamily="18" charset="0"/>
            </a:rPr>
            <a:t>Биринчидан</a:t>
          </a:r>
          <a:endParaRPr lang="ru-RU" sz="1800" b="1" u="sng" kern="1200" dirty="0">
            <a:latin typeface="Times New Roman" pitchFamily="18" charset="0"/>
            <a:cs typeface="Times New Roman" pitchFamily="18" charset="0"/>
          </a:endParaRPr>
        </a:p>
      </dsp:txBody>
      <dsp:txXfrm rot="-5400000">
        <a:off x="133752" y="1226379"/>
        <a:ext cx="1682552" cy="3536960"/>
      </dsp:txXfrm>
    </dsp:sp>
    <dsp:sp modelId="{4FB7E152-10CC-4238-95A6-519D159ABD8A}">
      <dsp:nvSpPr>
        <dsp:cNvPr id="0" name=""/>
        <dsp:cNvSpPr/>
      </dsp:nvSpPr>
      <dsp:spPr>
        <a:xfrm rot="5400000">
          <a:off x="2753978" y="-639911"/>
          <a:ext cx="5265817" cy="6545639"/>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70688" tIns="15240" rIns="15240" bIns="15240" numCol="1" spcCol="1270" anchor="ctr" anchorCtr="0">
          <a:noAutofit/>
        </a:bodyPr>
        <a:lstStyle/>
        <a:p>
          <a:pPr marL="228600" lvl="1" indent="-228600" algn="just" defTabSz="1066800">
            <a:lnSpc>
              <a:spcPct val="100000"/>
            </a:lnSpc>
            <a:spcBef>
              <a:spcPct val="0"/>
            </a:spcBef>
            <a:spcAft>
              <a:spcPts val="0"/>
            </a:spcAft>
            <a:buChar char="••"/>
          </a:pPr>
          <a:r>
            <a:rPr lang="uz-Cyrl-UZ" sz="2400" b="1" i="1" kern="1200" dirty="0" smtClean="0">
              <a:latin typeface="Times New Roman" pitchFamily="18" charset="0"/>
              <a:cs typeface="Times New Roman" pitchFamily="18" charset="0"/>
            </a:rPr>
            <a:t>Барчамизга аёнки, айрим умумтаълим мактабларида ўқувчилар сони 40-50 нафарни ташкил этади. Ушбу жараённи тартибга солиш мақсадида, синфда ўқувчилар сони 35 нафардан ошмаслиги, дарс жараёнида ўқувчилар билимини назорат этишга ва санитария нормаларига амал қилинишига шароит яратилди. Бу эса ўқувчиларнинг сифатли таълим-тарбия олишларига имкон яратади</a:t>
          </a:r>
          <a:r>
            <a:rPr lang="uz-Cyrl-UZ" sz="2400" kern="1200" dirty="0" smtClean="0">
              <a:latin typeface="Times New Roman" pitchFamily="18" charset="0"/>
              <a:cs typeface="Times New Roman" pitchFamily="18" charset="0"/>
            </a:rPr>
            <a:t>.</a:t>
          </a:r>
          <a:endParaRPr lang="ru-RU" sz="2400" b="1" i="1" kern="1200" dirty="0">
            <a:latin typeface="Times New Roman" pitchFamily="18" charset="0"/>
            <a:cs typeface="Times New Roman" pitchFamily="18" charset="0"/>
          </a:endParaRPr>
        </a:p>
      </dsp:txBody>
      <dsp:txXfrm rot="-5400000">
        <a:off x="2114067" y="257056"/>
        <a:ext cx="6288583" cy="4751705"/>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0BEEA-FD0F-41C3-A700-6A81487BF7C8}">
      <dsp:nvSpPr>
        <dsp:cNvPr id="0" name=""/>
        <dsp:cNvSpPr/>
      </dsp:nvSpPr>
      <dsp:spPr>
        <a:xfrm>
          <a:off x="0" y="899454"/>
          <a:ext cx="8229600" cy="3824930"/>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uz-Cyrl-UZ" sz="3000" b="1" i="1" kern="1200" dirty="0" smtClean="0">
              <a:solidFill>
                <a:schemeClr val="tx1"/>
              </a:solidFill>
              <a:latin typeface="Times New Roman" pitchFamily="18" charset="0"/>
              <a:cs typeface="Times New Roman" pitchFamily="18" charset="0"/>
            </a:rPr>
            <a:t>Қуйида Низом талабларидан келиб чиққан ҳолда  умумий ўрта таълим мактаблари ўқув-тарбия ишлари бўйича директор ўринбосарлари учун 2017-2018 ўқув йилида амалга оширадиган вазифаларини белгилаш мақсадида намунавий йиллик иш режасини тавсия этамиз.</a:t>
          </a:r>
          <a:endParaRPr lang="ru-RU" sz="3000" i="1" kern="1200" dirty="0">
            <a:solidFill>
              <a:schemeClr val="tx1"/>
            </a:solidFill>
          </a:endParaRPr>
        </a:p>
      </dsp:txBody>
      <dsp:txXfrm>
        <a:off x="186718" y="1086172"/>
        <a:ext cx="7856164" cy="3451494"/>
      </dsp:txXfrm>
    </dsp:sp>
    <dsp:sp modelId="{AF55944C-F32A-4C8E-8300-0D22BFFE991C}">
      <dsp:nvSpPr>
        <dsp:cNvPr id="0" name=""/>
        <dsp:cNvSpPr/>
      </dsp:nvSpPr>
      <dsp:spPr>
        <a:xfrm>
          <a:off x="0" y="4728615"/>
          <a:ext cx="8229600" cy="82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4728615"/>
        <a:ext cx="8229600" cy="8271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0BEEA-FD0F-41C3-A700-6A81487BF7C8}">
      <dsp:nvSpPr>
        <dsp:cNvPr id="0" name=""/>
        <dsp:cNvSpPr/>
      </dsp:nvSpPr>
      <dsp:spPr>
        <a:xfrm>
          <a:off x="0" y="668760"/>
          <a:ext cx="8115328" cy="3929148"/>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uz-Cyrl-UZ" sz="3000" b="1" i="1" kern="1200" dirty="0" smtClean="0">
              <a:solidFill>
                <a:schemeClr val="tx1"/>
              </a:solidFill>
              <a:latin typeface="Times New Roman" pitchFamily="18" charset="0"/>
              <a:cs typeface="Times New Roman" pitchFamily="18" charset="0"/>
            </a:rPr>
            <a:t>Юқорида келтирилган  йиллик иш режаси  албатта намуна сифатида берилган.  Ҳар бир таълим муассасасининг  раҳбарлари ўзларининг  ички  тартиб-қоидаларидан,  тақсимланган вазифаларидан, мактабнинг шароитидан келиб чиқиб, ижодий ёндашган  ҳолда режаларни шакллантирсалар мақсадга мувофиқ бўлади.</a:t>
          </a:r>
          <a:endParaRPr lang="ru-RU" sz="3000" kern="1200" dirty="0">
            <a:solidFill>
              <a:schemeClr val="tx1"/>
            </a:solidFill>
          </a:endParaRPr>
        </a:p>
      </dsp:txBody>
      <dsp:txXfrm>
        <a:off x="191805" y="860565"/>
        <a:ext cx="7731718" cy="3545538"/>
      </dsp:txXfrm>
    </dsp:sp>
    <dsp:sp modelId="{AF55944C-F32A-4C8E-8300-0D22BFFE991C}">
      <dsp:nvSpPr>
        <dsp:cNvPr id="0" name=""/>
        <dsp:cNvSpPr/>
      </dsp:nvSpPr>
      <dsp:spPr>
        <a:xfrm>
          <a:off x="0" y="4602139"/>
          <a:ext cx="8115328" cy="82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7662"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4602139"/>
        <a:ext cx="8115328" cy="827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0E69A7-39D7-47E3-9299-887E946C4005}">
      <dsp:nvSpPr>
        <dsp:cNvPr id="0" name=""/>
        <dsp:cNvSpPr/>
      </dsp:nvSpPr>
      <dsp:spPr>
        <a:xfrm rot="5400000">
          <a:off x="-1476574" y="1852820"/>
          <a:ext cx="4662192" cy="1682552"/>
        </a:xfrm>
        <a:prstGeom prst="chevron">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uz-Cyrl-UZ" sz="1800" b="1" u="sng" kern="1200" dirty="0" smtClean="0">
              <a:latin typeface="Times New Roman" pitchFamily="18" charset="0"/>
              <a:cs typeface="Times New Roman" pitchFamily="18" charset="0"/>
            </a:rPr>
            <a:t>Иккинчидан</a:t>
          </a:r>
          <a:endParaRPr lang="ru-RU" sz="2200" kern="1200" dirty="0">
            <a:latin typeface="Times New Roman" pitchFamily="18" charset="0"/>
            <a:cs typeface="Times New Roman" pitchFamily="18" charset="0"/>
          </a:endParaRPr>
        </a:p>
      </dsp:txBody>
      <dsp:txXfrm rot="-5400000">
        <a:off x="13246" y="1204276"/>
        <a:ext cx="1682552" cy="2979640"/>
      </dsp:txXfrm>
    </dsp:sp>
    <dsp:sp modelId="{4FB7E152-10CC-4238-95A6-519D159ABD8A}">
      <dsp:nvSpPr>
        <dsp:cNvPr id="0" name=""/>
        <dsp:cNvSpPr/>
      </dsp:nvSpPr>
      <dsp:spPr>
        <a:xfrm rot="5400000">
          <a:off x="2339741" y="-651965"/>
          <a:ext cx="5723728" cy="7027660"/>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56464" tIns="13970" rIns="13970" bIns="13970" numCol="1" spcCol="1270" anchor="ctr" anchorCtr="0">
          <a:noAutofit/>
        </a:bodyPr>
        <a:lstStyle/>
        <a:p>
          <a:pPr marL="228600" lvl="1" indent="-228600" algn="just" defTabSz="977900">
            <a:lnSpc>
              <a:spcPct val="100000"/>
            </a:lnSpc>
            <a:spcBef>
              <a:spcPct val="0"/>
            </a:spcBef>
            <a:spcAft>
              <a:spcPts val="0"/>
            </a:spcAft>
            <a:buChar char="••"/>
          </a:pPr>
          <a:r>
            <a:rPr lang="uz-Cyrl-UZ" sz="2200" b="1" i="1" kern="1200" dirty="0" smtClean="0">
              <a:latin typeface="Times New Roman" pitchFamily="18" charset="0"/>
              <a:cs typeface="Times New Roman" pitchFamily="18" charset="0"/>
            </a:rPr>
            <a:t>Мактаб  ёшидаги  болаларнинг ота-оналарига енгиллик яратиш мақсадида,  умумтаълим муассасаларининг биринчи синфига ҳар йили  31 августга қадар (шу куни ҳам) 6,5 ёшга тўладиган барча болалар тиббий-психология-педагогика комиссиясининг тавсияномаларисиз фақатгина тиббий хулосага мувофиқ қабул қилиниши белгилаб берилди.  Қабул қилинаётган ўқувчилар умумтаълим муассасасининг биринчи синфига тайёргарлик даражасидан қатъи назар, танловларсиз қабул қилинади. Тегишли йилнинг 31 августига қадар 6,5 ёшга тўлмаган, 1-синфда ўқиш истагини билдирган болаларнинг ота-оналари билан умумтаълим муассасасининг педагог ходимлари ва психологи томонидан болани мактабда ўқишга жисмонан ва руҳан тайёрлаш бўйича тушунтириш ишлари олиб борилади.</a:t>
          </a:r>
          <a:endParaRPr lang="ru-RU" sz="2200" b="1" i="1" kern="1200" dirty="0">
            <a:latin typeface="Times New Roman" pitchFamily="18" charset="0"/>
            <a:cs typeface="Times New Roman" pitchFamily="18" charset="0"/>
          </a:endParaRPr>
        </a:p>
      </dsp:txBody>
      <dsp:txXfrm rot="-5400000">
        <a:off x="1687776" y="279409"/>
        <a:ext cx="6748251" cy="51649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0E69A7-39D7-47E3-9299-887E946C4005}">
      <dsp:nvSpPr>
        <dsp:cNvPr id="0" name=""/>
        <dsp:cNvSpPr/>
      </dsp:nvSpPr>
      <dsp:spPr>
        <a:xfrm rot="5400000">
          <a:off x="-1089065" y="1912477"/>
          <a:ext cx="3962611" cy="1625583"/>
        </a:xfrm>
        <a:prstGeom prst="chevron">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uz-Cyrl-UZ" sz="2000" b="1" u="sng" kern="1200" dirty="0" smtClean="0">
              <a:latin typeface="Times New Roman" pitchFamily="18" charset="0"/>
              <a:cs typeface="Times New Roman" pitchFamily="18" charset="0"/>
            </a:rPr>
            <a:t>Учинчидан</a:t>
          </a:r>
          <a:endParaRPr lang="ru-RU" sz="2000" kern="1200" dirty="0">
            <a:latin typeface="Times New Roman" pitchFamily="18" charset="0"/>
            <a:cs typeface="Times New Roman" pitchFamily="18" charset="0"/>
          </a:endParaRPr>
        </a:p>
      </dsp:txBody>
      <dsp:txXfrm rot="-5400000">
        <a:off x="79448" y="1556756"/>
        <a:ext cx="1625583" cy="2337028"/>
      </dsp:txXfrm>
    </dsp:sp>
    <dsp:sp modelId="{4FB7E152-10CC-4238-95A6-519D159ABD8A}">
      <dsp:nvSpPr>
        <dsp:cNvPr id="0" name=""/>
        <dsp:cNvSpPr/>
      </dsp:nvSpPr>
      <dsp:spPr>
        <a:xfrm rot="5400000">
          <a:off x="2373502" y="-521290"/>
          <a:ext cx="5316250" cy="6658141"/>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42240" tIns="12700" rIns="12700" bIns="12700" numCol="1" spcCol="1270" anchor="ctr" anchorCtr="0">
          <a:noAutofit/>
        </a:bodyPr>
        <a:lstStyle/>
        <a:p>
          <a:pPr marL="228600" lvl="1" indent="-228600" algn="just" defTabSz="889000">
            <a:lnSpc>
              <a:spcPct val="100000"/>
            </a:lnSpc>
            <a:spcBef>
              <a:spcPct val="0"/>
            </a:spcBef>
            <a:spcAft>
              <a:spcPts val="0"/>
            </a:spcAft>
            <a:buChar char="••"/>
          </a:pPr>
          <a:r>
            <a:rPr lang="uz-Cyrl-UZ" sz="2000" b="1" i="1" kern="1200" dirty="0" smtClean="0">
              <a:latin typeface="Times New Roman" pitchFamily="18" charset="0"/>
              <a:cs typeface="Times New Roman" pitchFamily="18" charset="0"/>
            </a:rPr>
            <a:t>ота-оналарнинг сарсонгарчилиги ва турли қоғозбозликларнинг олдини олиш мақсадида, мактабда биринчи синфга қабул қилиш учун ота-оналар томонидан тақдим этиладиган ҳужжатларнинг ягона шакли ишлаб чиқилиб, ҳужжатларнинг  аниқ  рўйхати тасдиқланди:</a:t>
          </a:r>
          <a:endParaRPr lang="ru-RU" sz="2000" b="1" i="1" kern="1200" dirty="0">
            <a:latin typeface="Times New Roman" pitchFamily="18" charset="0"/>
            <a:cs typeface="Times New Roman" pitchFamily="18" charset="0"/>
          </a:endParaRPr>
        </a:p>
        <a:p>
          <a:pPr marL="228600" lvl="1" indent="-228600" algn="just" defTabSz="889000">
            <a:lnSpc>
              <a:spcPct val="100000"/>
            </a:lnSpc>
            <a:spcBef>
              <a:spcPct val="0"/>
            </a:spcBef>
            <a:spcAft>
              <a:spcPts val="0"/>
            </a:spcAft>
            <a:buChar char="••"/>
          </a:pPr>
          <a:r>
            <a:rPr lang="uz-Cyrl-UZ" sz="2000" b="1" i="1" kern="1200" dirty="0" smtClean="0">
              <a:latin typeface="Times New Roman" pitchFamily="18" charset="0"/>
              <a:cs typeface="Times New Roman" pitchFamily="18" charset="0"/>
            </a:rPr>
            <a:t>ота-оналар томонидан умумтаълим муассасаси директори номига ариза:</a:t>
          </a:r>
          <a:endParaRPr lang="ru-RU" sz="2000" b="1" i="1" kern="1200" dirty="0">
            <a:latin typeface="Times New Roman" pitchFamily="18" charset="0"/>
            <a:cs typeface="Times New Roman" pitchFamily="18" charset="0"/>
          </a:endParaRPr>
        </a:p>
        <a:p>
          <a:pPr marL="228600" lvl="1" indent="-228600" algn="just" defTabSz="889000">
            <a:lnSpc>
              <a:spcPct val="100000"/>
            </a:lnSpc>
            <a:spcBef>
              <a:spcPct val="0"/>
            </a:spcBef>
            <a:spcAft>
              <a:spcPts val="0"/>
            </a:spcAft>
            <a:buChar char="••"/>
          </a:pPr>
          <a:r>
            <a:rPr lang="uz-Cyrl-UZ" sz="2000" b="1" i="1" kern="1200" dirty="0" smtClean="0">
              <a:latin typeface="Times New Roman" pitchFamily="18" charset="0"/>
              <a:cs typeface="Times New Roman" pitchFamily="18" charset="0"/>
            </a:rPr>
            <a:t>ота-оналарнинг фуқаролик паспорти (фуқаролиги бўлмаган шахсларнинг Ўзбекистон Республикасида яшаш гувоҳномаси) нусхаси (доимий пропискаси ёки турган жойи бўйича ҳисобга олинганлиги ҳақидаги қайд ёзуви кўрсатилган ҳолда);</a:t>
          </a:r>
          <a:endParaRPr lang="ru-RU" sz="2000" b="1" i="1" kern="1200" dirty="0">
            <a:latin typeface="Times New Roman" pitchFamily="18" charset="0"/>
            <a:cs typeface="Times New Roman" pitchFamily="18" charset="0"/>
          </a:endParaRPr>
        </a:p>
        <a:p>
          <a:pPr marL="228600" lvl="1" indent="-228600" algn="just" defTabSz="889000">
            <a:lnSpc>
              <a:spcPct val="100000"/>
            </a:lnSpc>
            <a:spcBef>
              <a:spcPct val="0"/>
            </a:spcBef>
            <a:spcAft>
              <a:spcPts val="0"/>
            </a:spcAft>
            <a:buChar char="••"/>
          </a:pPr>
          <a:r>
            <a:rPr lang="uz-Cyrl-UZ" sz="2000" b="1" i="1" kern="1200" dirty="0" smtClean="0">
              <a:latin typeface="Times New Roman" pitchFamily="18" charset="0"/>
              <a:cs typeface="Times New Roman" pitchFamily="18" charset="0"/>
            </a:rPr>
            <a:t>боланинг туғилганлик ҳақидаги гувоҳномаси нусхаси;</a:t>
          </a:r>
          <a:endParaRPr lang="ru-RU" sz="2000" b="1" i="1" kern="1200" dirty="0">
            <a:latin typeface="Times New Roman" pitchFamily="18" charset="0"/>
            <a:cs typeface="Times New Roman" pitchFamily="18" charset="0"/>
          </a:endParaRPr>
        </a:p>
        <a:p>
          <a:pPr marL="228600" lvl="1" indent="-228600" algn="just" defTabSz="889000">
            <a:lnSpc>
              <a:spcPct val="100000"/>
            </a:lnSpc>
            <a:spcBef>
              <a:spcPct val="0"/>
            </a:spcBef>
            <a:spcAft>
              <a:spcPts val="0"/>
            </a:spcAft>
            <a:buChar char="••"/>
          </a:pPr>
          <a:r>
            <a:rPr lang="uz-Cyrl-UZ" sz="2000" b="1" i="1" kern="1200" dirty="0" smtClean="0">
              <a:latin typeface="Times New Roman" pitchFamily="18" charset="0"/>
              <a:cs typeface="Times New Roman" pitchFamily="18" charset="0"/>
            </a:rPr>
            <a:t>боланинг соғлиғи тўғрисида тиббий маълумотнома;</a:t>
          </a:r>
          <a:endParaRPr lang="ru-RU" sz="2000" b="1" i="1" kern="1200" dirty="0">
            <a:latin typeface="Times New Roman" pitchFamily="18" charset="0"/>
            <a:cs typeface="Times New Roman" pitchFamily="18" charset="0"/>
          </a:endParaRPr>
        </a:p>
        <a:p>
          <a:pPr marL="228600" lvl="1" indent="-228600" algn="just" defTabSz="889000">
            <a:lnSpc>
              <a:spcPct val="100000"/>
            </a:lnSpc>
            <a:spcBef>
              <a:spcPct val="0"/>
            </a:spcBef>
            <a:spcAft>
              <a:spcPts val="0"/>
            </a:spcAft>
            <a:buChar char="••"/>
          </a:pPr>
          <a:r>
            <a:rPr lang="ru-RU" sz="2000" b="1" i="1" kern="1200" dirty="0" err="1" smtClean="0">
              <a:latin typeface="Times New Roman" pitchFamily="18" charset="0"/>
              <a:cs typeface="Times New Roman" pitchFamily="18" charset="0"/>
            </a:rPr>
            <a:t>боланинг</a:t>
          </a:r>
          <a:r>
            <a:rPr lang="ru-RU" sz="2000" b="1" i="1" kern="1200" dirty="0" smtClean="0">
              <a:latin typeface="Times New Roman" pitchFamily="18" charset="0"/>
              <a:cs typeface="Times New Roman" pitchFamily="18" charset="0"/>
            </a:rPr>
            <a:t> 3,5 х 4,5 см </a:t>
          </a:r>
          <a:r>
            <a:rPr lang="ru-RU" sz="2000" b="1" i="1" kern="1200" dirty="0" err="1" smtClean="0">
              <a:latin typeface="Times New Roman" pitchFamily="18" charset="0"/>
              <a:cs typeface="Times New Roman" pitchFamily="18" charset="0"/>
            </a:rPr>
            <a:t>ҳажмдаги</a:t>
          </a:r>
          <a:r>
            <a:rPr lang="ru-RU" sz="2000" b="1" i="1" kern="1200" dirty="0" smtClean="0">
              <a:latin typeface="Times New Roman" pitchFamily="18" charset="0"/>
              <a:cs typeface="Times New Roman" pitchFamily="18" charset="0"/>
            </a:rPr>
            <a:t> 4 дона </a:t>
          </a:r>
          <a:r>
            <a:rPr lang="ru-RU" sz="2000" b="1" i="1" kern="1200" dirty="0" err="1" smtClean="0">
              <a:latin typeface="Times New Roman" pitchFamily="18" charset="0"/>
              <a:cs typeface="Times New Roman" pitchFamily="18" charset="0"/>
            </a:rPr>
            <a:t>рангли</a:t>
          </a:r>
          <a:r>
            <a:rPr lang="ru-RU" sz="2000" b="1" i="1" kern="1200" dirty="0" smtClean="0">
              <a:latin typeface="Times New Roman" pitchFamily="18" charset="0"/>
              <a:cs typeface="Times New Roman" pitchFamily="18" charset="0"/>
            </a:rPr>
            <a:t> </a:t>
          </a:r>
          <a:r>
            <a:rPr lang="ru-RU" sz="2000" b="1" i="1" kern="1200" dirty="0" err="1" smtClean="0">
              <a:latin typeface="Times New Roman" pitchFamily="18" charset="0"/>
              <a:cs typeface="Times New Roman" pitchFamily="18" charset="0"/>
            </a:rPr>
            <a:t>фотосурати</a:t>
          </a:r>
          <a:r>
            <a:rPr lang="uz-Cyrl-UZ" sz="2000" b="1" i="1" kern="1200" dirty="0" smtClean="0">
              <a:latin typeface="Times New Roman" pitchFamily="18" charset="0"/>
              <a:cs typeface="Times New Roman" pitchFamily="18" charset="0"/>
            </a:rPr>
            <a:t> кабилар тақдим этилади.</a:t>
          </a:r>
          <a:endParaRPr lang="ru-RU" sz="2000" b="1" i="1" kern="1200" dirty="0">
            <a:latin typeface="Times New Roman" pitchFamily="18" charset="0"/>
            <a:cs typeface="Times New Roman" pitchFamily="18" charset="0"/>
          </a:endParaRPr>
        </a:p>
      </dsp:txBody>
      <dsp:txXfrm rot="-5400000">
        <a:off x="1702557" y="409173"/>
        <a:ext cx="6398623" cy="47972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0E69A7-39D7-47E3-9299-887E946C4005}">
      <dsp:nvSpPr>
        <dsp:cNvPr id="0" name=""/>
        <dsp:cNvSpPr/>
      </dsp:nvSpPr>
      <dsp:spPr>
        <a:xfrm rot="5400000">
          <a:off x="-269841" y="818459"/>
          <a:ext cx="2340199" cy="1892592"/>
        </a:xfrm>
        <a:prstGeom prst="chevron">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uz-Cyrl-UZ" sz="2000" b="1" u="sng" kern="1200" dirty="0" smtClean="0">
              <a:latin typeface="Times New Roman" pitchFamily="18" charset="0"/>
              <a:cs typeface="Times New Roman" pitchFamily="18" charset="0"/>
            </a:rPr>
            <a:t>Тўртинчидан</a:t>
          </a:r>
          <a:endParaRPr lang="ru-RU" sz="2000" kern="1200" dirty="0">
            <a:latin typeface="Times New Roman" pitchFamily="18" charset="0"/>
            <a:cs typeface="Times New Roman" pitchFamily="18" charset="0"/>
          </a:endParaRPr>
        </a:p>
      </dsp:txBody>
      <dsp:txXfrm rot="-5400000">
        <a:off x="-46037" y="1540951"/>
        <a:ext cx="1892592" cy="447607"/>
      </dsp:txXfrm>
    </dsp:sp>
    <dsp:sp modelId="{4FB7E152-10CC-4238-95A6-519D159ABD8A}">
      <dsp:nvSpPr>
        <dsp:cNvPr id="0" name=""/>
        <dsp:cNvSpPr/>
      </dsp:nvSpPr>
      <dsp:spPr>
        <a:xfrm rot="5400000">
          <a:off x="3435260" y="-1683841"/>
          <a:ext cx="3190159" cy="6651683"/>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56464" tIns="13970" rIns="13970" bIns="13970" numCol="1" spcCol="1270" anchor="ctr" anchorCtr="0">
          <a:noAutofit/>
        </a:bodyPr>
        <a:lstStyle/>
        <a:p>
          <a:pPr marL="228600" lvl="1" indent="-228600" algn="just" defTabSz="977900">
            <a:lnSpc>
              <a:spcPct val="90000"/>
            </a:lnSpc>
            <a:spcBef>
              <a:spcPct val="0"/>
            </a:spcBef>
            <a:spcAft>
              <a:spcPct val="15000"/>
            </a:spcAft>
            <a:buChar char="••"/>
          </a:pPr>
          <a:r>
            <a:rPr lang="uz-Cyrl-UZ" sz="2200" b="1" i="1" kern="1200" dirty="0" smtClean="0">
              <a:latin typeface="Times New Roman" pitchFamily="18" charset="0"/>
              <a:cs typeface="Times New Roman" pitchFamily="18" charset="0"/>
            </a:rPr>
            <a:t>мактаб ёшидаги болаларни умумий ўрта таълим муассасаларига тўлиқ қамраб олиш ишларини самарали ташкил этиш мақсадида, туман (шаҳар) ҳокимликларининг қарори билан мактабларга микроҳудудлар бириктирилиши ҳамда ҳудуд доирасида педагог ходимлар томонидан болаларни бирма-бир (уйма-уй юриб) рўйхатга олиш тартиби белгилаб берилди. </a:t>
          </a:r>
          <a:endParaRPr lang="ru-RU" sz="2200" b="1" i="1" kern="1200" dirty="0">
            <a:latin typeface="Times New Roman" pitchFamily="18" charset="0"/>
            <a:cs typeface="Times New Roman" pitchFamily="18" charset="0"/>
          </a:endParaRPr>
        </a:p>
      </dsp:txBody>
      <dsp:txXfrm rot="-5400000">
        <a:off x="1704499" y="202651"/>
        <a:ext cx="6495952" cy="2878697"/>
      </dsp:txXfrm>
    </dsp:sp>
    <dsp:sp modelId="{7AF53B04-13B3-4964-BFB3-41F04440C7EE}">
      <dsp:nvSpPr>
        <dsp:cNvPr id="0" name=""/>
        <dsp:cNvSpPr/>
      </dsp:nvSpPr>
      <dsp:spPr>
        <a:xfrm rot="5400000">
          <a:off x="-280682" y="3691061"/>
          <a:ext cx="2312000" cy="1876030"/>
        </a:xfrm>
        <a:prstGeom prst="chevron">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uz-Cyrl-UZ" sz="2000" b="1" u="sng" kern="1200" dirty="0" smtClean="0">
              <a:latin typeface="Times New Roman" pitchFamily="18" charset="0"/>
              <a:cs typeface="Times New Roman" pitchFamily="18" charset="0"/>
            </a:rPr>
            <a:t>Бешинчидан</a:t>
          </a:r>
          <a:endParaRPr lang="ru-RU" sz="2000" kern="1200" dirty="0">
            <a:latin typeface="Times New Roman" pitchFamily="18" charset="0"/>
            <a:cs typeface="Times New Roman" pitchFamily="18" charset="0"/>
          </a:endParaRPr>
        </a:p>
      </dsp:txBody>
      <dsp:txXfrm rot="-5400000">
        <a:off x="-62697" y="4411091"/>
        <a:ext cx="1876030" cy="435970"/>
      </dsp:txXfrm>
    </dsp:sp>
    <dsp:sp modelId="{6E97B1C8-4E4A-42A3-9FFA-05722568C8D6}">
      <dsp:nvSpPr>
        <dsp:cNvPr id="0" name=""/>
        <dsp:cNvSpPr/>
      </dsp:nvSpPr>
      <dsp:spPr>
        <a:xfrm rot="5400000">
          <a:off x="4021711" y="1177285"/>
          <a:ext cx="2000696" cy="6364705"/>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56464" tIns="13970" rIns="13970" bIns="13970" numCol="1" spcCol="1270" anchor="ctr" anchorCtr="0">
          <a:noAutofit/>
        </a:bodyPr>
        <a:lstStyle/>
        <a:p>
          <a:pPr marL="228600" lvl="1" indent="-228600" algn="just" defTabSz="977900">
            <a:lnSpc>
              <a:spcPct val="90000"/>
            </a:lnSpc>
            <a:spcBef>
              <a:spcPct val="0"/>
            </a:spcBef>
            <a:spcAft>
              <a:spcPct val="15000"/>
            </a:spcAft>
            <a:buChar char="••"/>
          </a:pPr>
          <a:r>
            <a:rPr lang="uz-Cyrl-UZ" sz="2200" b="1" i="1" kern="1200" dirty="0" smtClean="0">
              <a:latin typeface="Times New Roman" pitchFamily="18" charset="0"/>
              <a:cs typeface="Times New Roman" pitchFamily="18" charset="0"/>
            </a:rPr>
            <a:t>Ўқувчиларни синфдан-синфга, бир умум-таълим муассасасидан бошқасига ўтказишда ўқувчилар ҳаракати назоратини кучайтириш мақсадида, умумий ўрта таълим муассасасида иш ҳужжатларини юритилиши аниқ тартибга солинди.</a:t>
          </a:r>
          <a:endParaRPr lang="ru-RU" sz="2200" b="1" i="1" kern="1200" dirty="0">
            <a:latin typeface="Times New Roman" pitchFamily="18" charset="0"/>
            <a:cs typeface="Times New Roman" pitchFamily="18" charset="0"/>
          </a:endParaRPr>
        </a:p>
      </dsp:txBody>
      <dsp:txXfrm rot="-5400000">
        <a:off x="1839707" y="3456955"/>
        <a:ext cx="6267039" cy="180536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0E69A7-39D7-47E3-9299-887E946C4005}">
      <dsp:nvSpPr>
        <dsp:cNvPr id="0" name=""/>
        <dsp:cNvSpPr/>
      </dsp:nvSpPr>
      <dsp:spPr>
        <a:xfrm rot="5400000">
          <a:off x="-382805" y="719428"/>
          <a:ext cx="2421490" cy="1695043"/>
        </a:xfrm>
        <a:prstGeom prst="chevron">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uz-Cyrl-UZ" sz="1900" b="1" u="sng" kern="1200" dirty="0" smtClean="0">
              <a:latin typeface="Times New Roman" pitchFamily="18" charset="0"/>
              <a:cs typeface="Times New Roman" pitchFamily="18" charset="0"/>
            </a:rPr>
            <a:t>Олтинчидан</a:t>
          </a:r>
          <a:endParaRPr lang="ru-RU" sz="1900" kern="1200" dirty="0">
            <a:latin typeface="Times New Roman" pitchFamily="18" charset="0"/>
            <a:cs typeface="Times New Roman" pitchFamily="18" charset="0"/>
          </a:endParaRPr>
        </a:p>
      </dsp:txBody>
      <dsp:txXfrm rot="-5400000">
        <a:off x="-19581" y="1203727"/>
        <a:ext cx="1695043" cy="726447"/>
      </dsp:txXfrm>
    </dsp:sp>
    <dsp:sp modelId="{4FB7E152-10CC-4238-95A6-519D159ABD8A}">
      <dsp:nvSpPr>
        <dsp:cNvPr id="0" name=""/>
        <dsp:cNvSpPr/>
      </dsp:nvSpPr>
      <dsp:spPr>
        <a:xfrm rot="5400000">
          <a:off x="3695594" y="-1930257"/>
          <a:ext cx="2390670" cy="6430935"/>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42240" tIns="12700" rIns="12700" bIns="12700" numCol="1" spcCol="1270" anchor="ctr" anchorCtr="0">
          <a:noAutofit/>
        </a:bodyPr>
        <a:lstStyle/>
        <a:p>
          <a:pPr marL="228600" lvl="1" indent="-228600" algn="just" defTabSz="889000">
            <a:lnSpc>
              <a:spcPct val="90000"/>
            </a:lnSpc>
            <a:spcBef>
              <a:spcPct val="0"/>
            </a:spcBef>
            <a:spcAft>
              <a:spcPct val="15000"/>
            </a:spcAft>
            <a:buChar char="••"/>
          </a:pPr>
          <a:r>
            <a:rPr lang="uz-Cyrl-UZ" sz="2000" b="1" i="1" kern="1200" dirty="0" smtClean="0">
              <a:latin typeface="Times New Roman" pitchFamily="18" charset="0"/>
              <a:cs typeface="Times New Roman" pitchFamily="18" charset="0"/>
            </a:rPr>
            <a:t>8-9 синф  ўқувчиларнинг  сони  25 нафар  ёки  ундан  зиёд  бўлганда  ўқувчиларнинг  физиологик ривожланишини ҳисобга олиб, уларнинг спортга бўлган қизиқишини орттириш ҳамда соғлом турмуш тарзини кенг тарғиб қилиш учун жисмоний тарбия фанидан ўғил болалар ва қиз болалар алоҳида гуруҳларга бўлиниб,  машғулотлар ташкил этилиши  белгиланди.</a:t>
          </a:r>
          <a:endParaRPr lang="ru-RU" sz="2000" b="1" i="1" kern="1200" dirty="0">
            <a:latin typeface="Times New Roman" pitchFamily="18" charset="0"/>
            <a:cs typeface="Times New Roman" pitchFamily="18" charset="0"/>
          </a:endParaRPr>
        </a:p>
      </dsp:txBody>
      <dsp:txXfrm rot="-5400000">
        <a:off x="1675462" y="206578"/>
        <a:ext cx="6314232" cy="2157264"/>
      </dsp:txXfrm>
    </dsp:sp>
    <dsp:sp modelId="{7AF53B04-13B3-4964-BFB3-41F04440C7EE}">
      <dsp:nvSpPr>
        <dsp:cNvPr id="0" name=""/>
        <dsp:cNvSpPr/>
      </dsp:nvSpPr>
      <dsp:spPr>
        <a:xfrm rot="5400000">
          <a:off x="-382805" y="3798698"/>
          <a:ext cx="2421490" cy="1695043"/>
        </a:xfrm>
        <a:prstGeom prst="chevron">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uz-Cyrl-UZ" sz="1900" b="1" u="sng" kern="1200" dirty="0" smtClean="0">
              <a:latin typeface="Times New Roman" pitchFamily="18" charset="0"/>
              <a:cs typeface="Times New Roman" pitchFamily="18" charset="0"/>
            </a:rPr>
            <a:t>Еттинчидан</a:t>
          </a:r>
          <a:endParaRPr lang="ru-RU" sz="1900" kern="1200" dirty="0">
            <a:latin typeface="Times New Roman" pitchFamily="18" charset="0"/>
            <a:cs typeface="Times New Roman" pitchFamily="18" charset="0"/>
          </a:endParaRPr>
        </a:p>
      </dsp:txBody>
      <dsp:txXfrm rot="-5400000">
        <a:off x="-19581" y="4282997"/>
        <a:ext cx="1695043" cy="726447"/>
      </dsp:txXfrm>
    </dsp:sp>
    <dsp:sp modelId="{6E97B1C8-4E4A-42A3-9FFA-05722568C8D6}">
      <dsp:nvSpPr>
        <dsp:cNvPr id="0" name=""/>
        <dsp:cNvSpPr/>
      </dsp:nvSpPr>
      <dsp:spPr>
        <a:xfrm rot="5400000">
          <a:off x="3401752" y="959875"/>
          <a:ext cx="2875972" cy="6509264"/>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63576" tIns="14605" rIns="14605" bIns="14605" numCol="1" spcCol="1270" anchor="ctr" anchorCtr="0">
          <a:noAutofit/>
        </a:bodyPr>
        <a:lstStyle/>
        <a:p>
          <a:pPr marL="228600" lvl="1" indent="-228600" algn="just" defTabSz="1022350">
            <a:lnSpc>
              <a:spcPct val="100000"/>
            </a:lnSpc>
            <a:spcBef>
              <a:spcPct val="0"/>
            </a:spcBef>
            <a:spcAft>
              <a:spcPts val="0"/>
            </a:spcAft>
            <a:buChar char="••"/>
          </a:pPr>
          <a:r>
            <a:rPr lang="uz-Cyrl-UZ" sz="2300" b="1" i="1" u="none" kern="1200" dirty="0" smtClean="0">
              <a:latin typeface="Times New Roman" pitchFamily="18" charset="0"/>
              <a:cs typeface="Times New Roman" pitchFamily="18" charset="0"/>
            </a:rPr>
            <a:t>мазкур қарорда олис ҳудудлардаги мактаб-ларнинг филиалларини ташкил этиш, кам комплектли синфлар билан ишлаш тартиби такомиллаштирилди. Мактабда куни узайтирилган гуруҳлар ва логопедия шаҳоб-чалари ташкил этиш ва уларнинг фаолиятини олиб бориш тартиби белгиланди. </a:t>
          </a:r>
          <a:endParaRPr lang="ru-RU" sz="2300" kern="1200" dirty="0">
            <a:latin typeface="Times New Roman" pitchFamily="18" charset="0"/>
            <a:cs typeface="Times New Roman" pitchFamily="18" charset="0"/>
          </a:endParaRPr>
        </a:p>
      </dsp:txBody>
      <dsp:txXfrm rot="-5400000">
        <a:off x="1585107" y="2916914"/>
        <a:ext cx="6368871" cy="259518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0D701F-EC14-4EE8-98D2-85FA3C875AF7}">
      <dsp:nvSpPr>
        <dsp:cNvPr id="0" name=""/>
        <dsp:cNvSpPr/>
      </dsp:nvSpPr>
      <dsp:spPr>
        <a:xfrm>
          <a:off x="0" y="174943"/>
          <a:ext cx="8229600" cy="1150963"/>
        </a:xfrm>
        <a:prstGeom prst="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uz-Cyrl-UZ" sz="2800" b="1" i="1" kern="1200" dirty="0" smtClean="0">
              <a:solidFill>
                <a:schemeClr val="tx1"/>
              </a:solidFill>
              <a:latin typeface="Times New Roman" pitchFamily="18" charset="0"/>
              <a:cs typeface="Times New Roman" pitchFamily="18" charset="0"/>
            </a:rPr>
            <a:t>Давлат умумтаълим муассасалари фаолиятини молиялаштириш қуйидаги манбалар ҳисобидан амалга оширилади: </a:t>
          </a:r>
          <a:endParaRPr lang="ru-RU" sz="2800" i="1" kern="1200" dirty="0">
            <a:solidFill>
              <a:schemeClr val="tx1"/>
            </a:solidFill>
          </a:endParaRPr>
        </a:p>
      </dsp:txBody>
      <dsp:txXfrm>
        <a:off x="0" y="174943"/>
        <a:ext cx="8229600" cy="1150963"/>
      </dsp:txXfrm>
    </dsp:sp>
    <dsp:sp modelId="{00475D27-B93E-4ECA-B7E8-0D1D87921516}">
      <dsp:nvSpPr>
        <dsp:cNvPr id="0" name=""/>
        <dsp:cNvSpPr/>
      </dsp:nvSpPr>
      <dsp:spPr>
        <a:xfrm>
          <a:off x="0" y="1632246"/>
          <a:ext cx="2740521" cy="3780498"/>
        </a:xfrm>
        <a:prstGeom prst="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z-Cyrl-UZ" sz="2400" b="1" i="1" kern="1200" dirty="0" smtClean="0">
              <a:solidFill>
                <a:schemeClr val="tx1"/>
              </a:solidFill>
              <a:latin typeface="Times New Roman" pitchFamily="18" charset="0"/>
              <a:cs typeface="Times New Roman" pitchFamily="18" charset="0"/>
            </a:rPr>
            <a:t>Ўзбекистон Республикаси Давлат бюджети маблағлари</a:t>
          </a:r>
          <a:endParaRPr lang="ru-RU" sz="2400" i="1" kern="1200" dirty="0">
            <a:solidFill>
              <a:schemeClr val="tx1"/>
            </a:solidFill>
          </a:endParaRPr>
        </a:p>
      </dsp:txBody>
      <dsp:txXfrm>
        <a:off x="0" y="1632246"/>
        <a:ext cx="2740521" cy="3780498"/>
      </dsp:txXfrm>
    </dsp:sp>
    <dsp:sp modelId="{46CC3619-EF0A-4BAF-9D0B-A7876689BA01}">
      <dsp:nvSpPr>
        <dsp:cNvPr id="0" name=""/>
        <dsp:cNvSpPr/>
      </dsp:nvSpPr>
      <dsp:spPr>
        <a:xfrm>
          <a:off x="2757474" y="1632227"/>
          <a:ext cx="2740521" cy="3746663"/>
        </a:xfrm>
        <a:prstGeom prst="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uz-Cyrl-UZ" sz="2000" b="1" i="1" kern="1200" dirty="0" smtClean="0">
              <a:solidFill>
                <a:schemeClr val="tx1"/>
              </a:solidFill>
              <a:latin typeface="Times New Roman" pitchFamily="18" charset="0"/>
              <a:cs typeface="Times New Roman" pitchFamily="18" charset="0"/>
            </a:rPr>
            <a:t>Умумтаълим муассасасининг тадбиркорлик фаолиятидан, қонун ҳужжатларида тақиқланмаган шартнома асосида пулли хизмат кўрсатиш, бино ва иншоотларни, жиҳоз ва анжомларни ижарага беришдан олинган даромадлар</a:t>
          </a:r>
          <a:endParaRPr lang="ru-RU" sz="2000" i="1" kern="1200" dirty="0">
            <a:solidFill>
              <a:schemeClr val="tx1"/>
            </a:solidFill>
          </a:endParaRPr>
        </a:p>
      </dsp:txBody>
      <dsp:txXfrm>
        <a:off x="2757474" y="1632227"/>
        <a:ext cx="2740521" cy="3746663"/>
      </dsp:txXfrm>
    </dsp:sp>
    <dsp:sp modelId="{AE74C09B-556F-431B-A3A9-1FCB73A39F3A}">
      <dsp:nvSpPr>
        <dsp:cNvPr id="0" name=""/>
        <dsp:cNvSpPr/>
      </dsp:nvSpPr>
      <dsp:spPr>
        <a:xfrm>
          <a:off x="5489078" y="1668161"/>
          <a:ext cx="2740521" cy="3780498"/>
        </a:xfrm>
        <a:prstGeom prst="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uz-Cyrl-UZ" sz="2000" b="1" i="1" kern="1200" dirty="0" smtClean="0">
              <a:solidFill>
                <a:schemeClr val="tx1"/>
              </a:solidFill>
              <a:latin typeface="Times New Roman" pitchFamily="18" charset="0"/>
              <a:cs typeface="Times New Roman" pitchFamily="18" charset="0"/>
            </a:rPr>
            <a:t>Ота-оналарнинг истакларига кўра, умумтаълим муассасаларида пулли хизмат асосида 5-6 ёшли болаларни умумий ўрта таълимга тайёрлов гуруҳлари ҳам ташкил этилиши  мумкин</a:t>
          </a:r>
          <a:endParaRPr lang="ru-RU" sz="2000" i="1" kern="1200" dirty="0">
            <a:solidFill>
              <a:schemeClr val="tx1"/>
            </a:solidFill>
          </a:endParaRPr>
        </a:p>
      </dsp:txBody>
      <dsp:txXfrm>
        <a:off x="5489078" y="1668161"/>
        <a:ext cx="2740521" cy="3780498"/>
      </dsp:txXfrm>
    </dsp:sp>
    <dsp:sp modelId="{139181EE-8F3D-426B-AF75-8BC06D72CDE2}">
      <dsp:nvSpPr>
        <dsp:cNvPr id="0" name=""/>
        <dsp:cNvSpPr/>
      </dsp:nvSpPr>
      <dsp:spPr>
        <a:xfrm flipV="1">
          <a:off x="0" y="5514806"/>
          <a:ext cx="8229600" cy="369556"/>
        </a:xfrm>
        <a:prstGeom prst="rect">
          <a:avLst/>
        </a:prstGeom>
        <a:solidFill>
          <a:schemeClr val="bg2"/>
        </a:solidFill>
        <a:ln>
          <a:noFill/>
        </a:ln>
        <a:effectLst/>
      </dsp:spPr>
      <dsp:style>
        <a:lnRef idx="0">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0BEEA-FD0F-41C3-A700-6A81487BF7C8}">
      <dsp:nvSpPr>
        <dsp:cNvPr id="0" name=""/>
        <dsp:cNvSpPr/>
      </dsp:nvSpPr>
      <dsp:spPr>
        <a:xfrm>
          <a:off x="0" y="928674"/>
          <a:ext cx="7901014" cy="3766489"/>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uz-Cyrl-UZ" sz="2800" b="1" kern="1200" dirty="0" smtClean="0">
              <a:solidFill>
                <a:schemeClr val="tx1"/>
              </a:solidFill>
              <a:latin typeface="Times New Roman" pitchFamily="18" charset="0"/>
              <a:cs typeface="Times New Roman" pitchFamily="18" charset="0"/>
            </a:rPr>
            <a:t>Низом 10 та боб ва 85 та банддан иборат бўлиб,  Ўзбекистон Республикасида умумий ўрта таълимни ташкил этиш ва умумий ўрта таълим муассасаларининг фаолиятини амалга ошириш тартибини белгилайди.</a:t>
          </a:r>
          <a:endParaRPr lang="ru-RU" sz="2800" kern="1200" dirty="0">
            <a:solidFill>
              <a:schemeClr val="tx1"/>
            </a:solidFill>
          </a:endParaRPr>
        </a:p>
      </dsp:txBody>
      <dsp:txXfrm>
        <a:off x="183865" y="1112539"/>
        <a:ext cx="7533284" cy="3398759"/>
      </dsp:txXfrm>
    </dsp:sp>
    <dsp:sp modelId="{AF55944C-F32A-4C8E-8300-0D22BFFE991C}">
      <dsp:nvSpPr>
        <dsp:cNvPr id="0" name=""/>
        <dsp:cNvSpPr/>
      </dsp:nvSpPr>
      <dsp:spPr>
        <a:xfrm>
          <a:off x="0" y="4699394"/>
          <a:ext cx="7901014" cy="827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0857" tIns="6350" rIns="35560" bIns="6350" numCol="1" spcCol="1270" anchor="t" anchorCtr="0">
          <a:noAutofit/>
        </a:bodyPr>
        <a:lstStyle/>
        <a:p>
          <a:pPr marL="57150" lvl="1" indent="-57150" algn="l" defTabSz="177800">
            <a:lnSpc>
              <a:spcPct val="90000"/>
            </a:lnSpc>
            <a:spcBef>
              <a:spcPct val="0"/>
            </a:spcBef>
            <a:spcAft>
              <a:spcPct val="20000"/>
            </a:spcAft>
            <a:buChar char="••"/>
          </a:pPr>
          <a:endParaRPr lang="ru-RU" sz="400" kern="1200" dirty="0"/>
        </a:p>
      </dsp:txBody>
      <dsp:txXfrm>
        <a:off x="0" y="4699394"/>
        <a:ext cx="7901014" cy="8271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284649-CE2C-45B5-A321-B54313CB6076}">
      <dsp:nvSpPr>
        <dsp:cNvPr id="0" name=""/>
        <dsp:cNvSpPr/>
      </dsp:nvSpPr>
      <dsp:spPr>
        <a:xfrm rot="5400000">
          <a:off x="4760973" y="-1587577"/>
          <a:ext cx="1670309" cy="5266944"/>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29540" tIns="64770" rIns="129540" bIns="64770" numCol="1" spcCol="1270" anchor="ctr" anchorCtr="0">
          <a:noAutofit/>
        </a:bodyPr>
        <a:lstStyle/>
        <a:p>
          <a:pPr marL="285750" lvl="1" indent="-285750" algn="ctr" defTabSz="1511300">
            <a:lnSpc>
              <a:spcPct val="90000"/>
            </a:lnSpc>
            <a:spcBef>
              <a:spcPct val="0"/>
            </a:spcBef>
            <a:spcAft>
              <a:spcPct val="15000"/>
            </a:spcAft>
            <a:buChar char="••"/>
          </a:pPr>
          <a:r>
            <a:rPr lang="uz-Cyrl-UZ" sz="3400" b="1" i="1" kern="1200" dirty="0" smtClean="0">
              <a:latin typeface="Times New Roman" pitchFamily="18" charset="0"/>
              <a:cs typeface="Times New Roman" pitchFamily="18" charset="0"/>
            </a:rPr>
            <a:t>Умумий қоидалар </a:t>
          </a:r>
          <a:endParaRPr lang="ru-RU" sz="3400" i="1" kern="1200" dirty="0"/>
        </a:p>
      </dsp:txBody>
      <dsp:txXfrm rot="-5400000">
        <a:off x="2962656" y="292278"/>
        <a:ext cx="5185406" cy="1507233"/>
      </dsp:txXfrm>
    </dsp:sp>
    <dsp:sp modelId="{9D96ABE1-94BC-4FFB-951B-09D8D6B7D858}">
      <dsp:nvSpPr>
        <dsp:cNvPr id="0" name=""/>
        <dsp:cNvSpPr/>
      </dsp:nvSpPr>
      <dsp:spPr>
        <a:xfrm>
          <a:off x="328604" y="0"/>
          <a:ext cx="2962656" cy="2087887"/>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ru-RU" sz="4800" b="1" i="0" kern="1200" dirty="0" smtClean="0">
              <a:solidFill>
                <a:schemeClr val="bg2">
                  <a:lumMod val="25000"/>
                </a:schemeClr>
              </a:solidFill>
              <a:latin typeface="Times New Roman" pitchFamily="18" charset="0"/>
              <a:cs typeface="Times New Roman" pitchFamily="18" charset="0"/>
            </a:rPr>
            <a:t>1-боб</a:t>
          </a:r>
          <a:endParaRPr lang="ru-RU" sz="4800" b="1" i="0" kern="1200" dirty="0">
            <a:solidFill>
              <a:schemeClr val="bg2">
                <a:lumMod val="25000"/>
              </a:schemeClr>
            </a:solidFill>
            <a:latin typeface="Times New Roman" pitchFamily="18" charset="0"/>
            <a:cs typeface="Times New Roman" pitchFamily="18" charset="0"/>
          </a:endParaRPr>
        </a:p>
      </dsp:txBody>
      <dsp:txXfrm>
        <a:off x="430526" y="101922"/>
        <a:ext cx="2758812" cy="1884043"/>
      </dsp:txXfrm>
    </dsp:sp>
    <dsp:sp modelId="{57D5BC61-1B80-4537-AD45-7C4ED6186E77}">
      <dsp:nvSpPr>
        <dsp:cNvPr id="0" name=""/>
        <dsp:cNvSpPr/>
      </dsp:nvSpPr>
      <dsp:spPr>
        <a:xfrm rot="5400000">
          <a:off x="4760973" y="433559"/>
          <a:ext cx="1670309" cy="5266944"/>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29540" tIns="64770" rIns="129540" bIns="64770" numCol="1" spcCol="1270" anchor="ctr" anchorCtr="0">
          <a:noAutofit/>
        </a:bodyPr>
        <a:lstStyle/>
        <a:p>
          <a:pPr marL="285750" lvl="1" indent="-285750" algn="ctr" defTabSz="1511300">
            <a:lnSpc>
              <a:spcPct val="90000"/>
            </a:lnSpc>
            <a:spcBef>
              <a:spcPct val="0"/>
            </a:spcBef>
            <a:spcAft>
              <a:spcPct val="15000"/>
            </a:spcAft>
            <a:buChar char="••"/>
          </a:pPr>
          <a:r>
            <a:rPr lang="uz-Cyrl-UZ" sz="3400" b="1" i="1" kern="1200" dirty="0" smtClean="0">
              <a:latin typeface="Times New Roman" pitchFamily="18" charset="0"/>
              <a:cs typeface="Times New Roman" pitchFamily="18" charset="0"/>
            </a:rPr>
            <a:t>Умумий ўрта таълимнинг мақсад ва вазифалари</a:t>
          </a:r>
          <a:endParaRPr lang="ru-RU" sz="3400" i="1" kern="1200" dirty="0"/>
        </a:p>
      </dsp:txBody>
      <dsp:txXfrm rot="-5400000">
        <a:off x="2962656" y="2313414"/>
        <a:ext cx="5185406" cy="1507233"/>
      </dsp:txXfrm>
    </dsp:sp>
    <dsp:sp modelId="{B3F6956B-8DE4-4F70-8E3E-CE33C97DB672}">
      <dsp:nvSpPr>
        <dsp:cNvPr id="0" name=""/>
        <dsp:cNvSpPr/>
      </dsp:nvSpPr>
      <dsp:spPr>
        <a:xfrm>
          <a:off x="357204" y="2214568"/>
          <a:ext cx="2962656" cy="1745598"/>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ru-RU" sz="4800" b="1" i="0" kern="1200" dirty="0" smtClean="0">
              <a:solidFill>
                <a:schemeClr val="bg2">
                  <a:lumMod val="25000"/>
                </a:schemeClr>
              </a:solidFill>
              <a:latin typeface="Times New Roman" pitchFamily="18" charset="0"/>
              <a:cs typeface="Times New Roman" pitchFamily="18" charset="0"/>
            </a:rPr>
            <a:t>2-боб</a:t>
          </a:r>
          <a:endParaRPr lang="ru-RU" sz="4800" kern="1200" dirty="0">
            <a:solidFill>
              <a:schemeClr val="bg2">
                <a:lumMod val="25000"/>
              </a:schemeClr>
            </a:solidFill>
          </a:endParaRPr>
        </a:p>
      </dsp:txBody>
      <dsp:txXfrm>
        <a:off x="442417" y="2299781"/>
        <a:ext cx="2792230" cy="1575172"/>
      </dsp:txXfrm>
    </dsp:sp>
    <dsp:sp modelId="{67340107-D840-474D-8847-2FAFB19FD728}">
      <dsp:nvSpPr>
        <dsp:cNvPr id="0" name=""/>
        <dsp:cNvSpPr/>
      </dsp:nvSpPr>
      <dsp:spPr>
        <a:xfrm rot="5400000">
          <a:off x="4763544" y="2381979"/>
          <a:ext cx="1670309" cy="5261800"/>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29540" tIns="64770" rIns="129540" bIns="64770" numCol="1" spcCol="1270" anchor="ctr" anchorCtr="0">
          <a:noAutofit/>
        </a:bodyPr>
        <a:lstStyle/>
        <a:p>
          <a:pPr marL="285750" lvl="1" indent="-285750" algn="ctr" defTabSz="1511300">
            <a:lnSpc>
              <a:spcPct val="90000"/>
            </a:lnSpc>
            <a:spcBef>
              <a:spcPct val="0"/>
            </a:spcBef>
            <a:spcAft>
              <a:spcPct val="15000"/>
            </a:spcAft>
            <a:buChar char="••"/>
          </a:pPr>
          <a:r>
            <a:rPr lang="uz-Cyrl-UZ" sz="3400" b="1" i="1" kern="1200" dirty="0" smtClean="0">
              <a:latin typeface="Times New Roman" pitchFamily="18" charset="0"/>
              <a:cs typeface="Times New Roman" pitchFamily="18" charset="0"/>
            </a:rPr>
            <a:t>Умумий ўрта таълимни ташкил этиш</a:t>
          </a:r>
          <a:endParaRPr lang="ru-RU" sz="3400" i="1" kern="1200" dirty="0"/>
        </a:p>
      </dsp:txBody>
      <dsp:txXfrm rot="-5400000">
        <a:off x="2967799" y="4259262"/>
        <a:ext cx="5180262" cy="1507233"/>
      </dsp:txXfrm>
    </dsp:sp>
    <dsp:sp modelId="{8B6E9CEE-8538-4924-AD2B-571419F09BE2}">
      <dsp:nvSpPr>
        <dsp:cNvPr id="0" name=""/>
        <dsp:cNvSpPr/>
      </dsp:nvSpPr>
      <dsp:spPr>
        <a:xfrm>
          <a:off x="428626" y="4046176"/>
          <a:ext cx="2959762" cy="2097491"/>
        </a:xfrm>
        <a:prstGeom prst="round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82880" tIns="91440" rIns="182880" bIns="91440" numCol="1" spcCol="1270" anchor="ctr" anchorCtr="0">
          <a:noAutofit/>
        </a:bodyPr>
        <a:lstStyle/>
        <a:p>
          <a:pPr lvl="0" algn="ctr" defTabSz="2133600">
            <a:lnSpc>
              <a:spcPct val="90000"/>
            </a:lnSpc>
            <a:spcBef>
              <a:spcPct val="0"/>
            </a:spcBef>
            <a:spcAft>
              <a:spcPct val="35000"/>
            </a:spcAft>
          </a:pPr>
          <a:r>
            <a:rPr lang="ru-RU" sz="4800" b="1" i="0" kern="1200" dirty="0" smtClean="0">
              <a:solidFill>
                <a:schemeClr val="bg2">
                  <a:lumMod val="25000"/>
                </a:schemeClr>
              </a:solidFill>
              <a:latin typeface="Times New Roman" pitchFamily="18" charset="0"/>
              <a:cs typeface="Times New Roman" pitchFamily="18" charset="0"/>
            </a:rPr>
            <a:t>3-боб</a:t>
          </a:r>
          <a:endParaRPr lang="ru-RU" sz="4800" kern="1200" dirty="0">
            <a:solidFill>
              <a:schemeClr val="bg2">
                <a:lumMod val="25000"/>
              </a:schemeClr>
            </a:solidFill>
          </a:endParaRPr>
        </a:p>
      </dsp:txBody>
      <dsp:txXfrm>
        <a:off x="531017" y="4148567"/>
        <a:ext cx="2754980" cy="189270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00DE9C-9C6A-4A26-B19F-8C05E0548241}" type="datetimeFigureOut">
              <a:rPr lang="ru-RU" smtClean="0"/>
              <a:pPr/>
              <a:t>02.08.2017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7A5BC4-9738-482D-A5A0-E2BC2A27621F}" type="slidenum">
              <a:rPr lang="ru-RU" smtClean="0"/>
              <a:pPr/>
              <a:t>‹#›</a:t>
            </a:fld>
            <a:endParaRPr lang="ru-RU"/>
          </a:p>
        </p:txBody>
      </p:sp>
    </p:spTree>
    <p:extLst>
      <p:ext uri="{BB962C8B-B14F-4D97-AF65-F5344CB8AC3E}">
        <p14:creationId xmlns:p14="http://schemas.microsoft.com/office/powerpoint/2010/main" val="3949530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57A5BC4-9738-482D-A5A0-E2BC2A27621F}" type="slidenum">
              <a:rPr lang="ru-RU" smtClean="0"/>
              <a:pPr/>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p:cNvSpPr>
            <a:spLocks noGrp="1" noRot="1" noChangeAspect="1" noTextEdit="1"/>
          </p:cNvSpPr>
          <p:nvPr>
            <p:ph type="sldImg"/>
          </p:nvPr>
        </p:nvSpPr>
        <p:spPr bwMode="auto">
          <a:xfrm>
            <a:off x="1371600" y="1143000"/>
            <a:ext cx="4114800" cy="3086100"/>
          </a:xfrm>
          <a:noFill/>
          <a:ln>
            <a:solidFill>
              <a:srgbClr val="000000"/>
            </a:solidFill>
            <a:miter lim="800000"/>
            <a:headEnd/>
            <a:tailEnd/>
          </a:ln>
        </p:spPr>
      </p:sp>
      <p:sp>
        <p:nvSpPr>
          <p:cNvPr id="5123" name="Заметки 2"/>
          <p:cNvSpPr>
            <a:spLocks noGrp="1"/>
          </p:cNvSpPr>
          <p:nvPr>
            <p:ph type="body" idx="1"/>
          </p:nvPr>
        </p:nvSpPr>
        <p:spPr bwMode="auto">
          <a:noFill/>
        </p:spPr>
        <p:txBody>
          <a:bodyPr wrap="square" numCol="1" anchor="t" anchorCtr="0" compatLnSpc="1">
            <a:prstTxWarp prst="textNoShape">
              <a:avLst/>
            </a:prstTxWarp>
          </a:bodyPr>
          <a:lstStyle/>
          <a:p>
            <a:endParaRPr lang="uz-Cyrl-UZ" altLang="ru-RU" smtClean="0"/>
          </a:p>
        </p:txBody>
      </p:sp>
    </p:spTree>
    <p:extLst>
      <p:ext uri="{BB962C8B-B14F-4D97-AF65-F5344CB8AC3E}">
        <p14:creationId xmlns:p14="http://schemas.microsoft.com/office/powerpoint/2010/main" val="3973919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p:cNvSpPr>
            <a:spLocks noGrp="1" noRot="1" noChangeAspect="1" noTextEdit="1"/>
          </p:cNvSpPr>
          <p:nvPr>
            <p:ph type="sldImg"/>
          </p:nvPr>
        </p:nvSpPr>
        <p:spPr bwMode="auto">
          <a:xfrm>
            <a:off x="1371600" y="1143000"/>
            <a:ext cx="4114800" cy="3086100"/>
          </a:xfrm>
          <a:noFill/>
          <a:ln>
            <a:solidFill>
              <a:srgbClr val="000000"/>
            </a:solidFill>
            <a:miter lim="800000"/>
            <a:headEnd/>
            <a:tailEnd/>
          </a:ln>
        </p:spPr>
      </p:sp>
      <p:sp>
        <p:nvSpPr>
          <p:cNvPr id="5123" name="Заметки 2"/>
          <p:cNvSpPr>
            <a:spLocks noGrp="1"/>
          </p:cNvSpPr>
          <p:nvPr>
            <p:ph type="body" idx="1"/>
          </p:nvPr>
        </p:nvSpPr>
        <p:spPr bwMode="auto">
          <a:noFill/>
        </p:spPr>
        <p:txBody>
          <a:bodyPr wrap="square" numCol="1" anchor="t" anchorCtr="0" compatLnSpc="1">
            <a:prstTxWarp prst="textNoShape">
              <a:avLst/>
            </a:prstTxWarp>
          </a:bodyPr>
          <a:lstStyle/>
          <a:p>
            <a:endParaRPr lang="uz-Cyrl-UZ" altLang="ru-RU" smtClean="0"/>
          </a:p>
        </p:txBody>
      </p:sp>
    </p:spTree>
    <p:extLst>
      <p:ext uri="{BB962C8B-B14F-4D97-AF65-F5344CB8AC3E}">
        <p14:creationId xmlns:p14="http://schemas.microsoft.com/office/powerpoint/2010/main" val="3973919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p:cNvSpPr>
            <a:spLocks noGrp="1" noRot="1" noChangeAspect="1" noTextEdit="1"/>
          </p:cNvSpPr>
          <p:nvPr>
            <p:ph type="sldImg"/>
          </p:nvPr>
        </p:nvSpPr>
        <p:spPr bwMode="auto">
          <a:xfrm>
            <a:off x="1371600" y="1143000"/>
            <a:ext cx="4114800" cy="3086100"/>
          </a:xfrm>
          <a:noFill/>
          <a:ln>
            <a:solidFill>
              <a:srgbClr val="000000"/>
            </a:solidFill>
            <a:miter lim="800000"/>
            <a:headEnd/>
            <a:tailEnd/>
          </a:ln>
        </p:spPr>
      </p:sp>
      <p:sp>
        <p:nvSpPr>
          <p:cNvPr id="5123" name="Заметки 2"/>
          <p:cNvSpPr>
            <a:spLocks noGrp="1"/>
          </p:cNvSpPr>
          <p:nvPr>
            <p:ph type="body" idx="1"/>
          </p:nvPr>
        </p:nvSpPr>
        <p:spPr bwMode="auto">
          <a:noFill/>
        </p:spPr>
        <p:txBody>
          <a:bodyPr wrap="square" numCol="1" anchor="t" anchorCtr="0" compatLnSpc="1">
            <a:prstTxWarp prst="textNoShape">
              <a:avLst/>
            </a:prstTxWarp>
          </a:bodyPr>
          <a:lstStyle/>
          <a:p>
            <a:endParaRPr lang="uz-Cyrl-UZ" altLang="ru-RU" dirty="0" smtClean="0"/>
          </a:p>
        </p:txBody>
      </p:sp>
    </p:spTree>
    <p:extLst>
      <p:ext uri="{BB962C8B-B14F-4D97-AF65-F5344CB8AC3E}">
        <p14:creationId xmlns:p14="http://schemas.microsoft.com/office/powerpoint/2010/main" val="3973919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p:cNvSpPr>
            <a:spLocks noGrp="1" noRot="1" noChangeAspect="1" noTextEdit="1"/>
          </p:cNvSpPr>
          <p:nvPr>
            <p:ph type="sldImg"/>
          </p:nvPr>
        </p:nvSpPr>
        <p:spPr bwMode="auto">
          <a:xfrm>
            <a:off x="1371600" y="1143000"/>
            <a:ext cx="4114800" cy="3086100"/>
          </a:xfrm>
          <a:noFill/>
          <a:ln>
            <a:solidFill>
              <a:srgbClr val="000000"/>
            </a:solidFill>
            <a:miter lim="800000"/>
            <a:headEnd/>
            <a:tailEnd/>
          </a:ln>
        </p:spPr>
      </p:sp>
      <p:sp>
        <p:nvSpPr>
          <p:cNvPr id="5123" name="Заметки 2"/>
          <p:cNvSpPr>
            <a:spLocks noGrp="1"/>
          </p:cNvSpPr>
          <p:nvPr>
            <p:ph type="body" idx="1"/>
          </p:nvPr>
        </p:nvSpPr>
        <p:spPr bwMode="auto">
          <a:noFill/>
        </p:spPr>
        <p:txBody>
          <a:bodyPr wrap="square" numCol="1" anchor="t" anchorCtr="0" compatLnSpc="1">
            <a:prstTxWarp prst="textNoShape">
              <a:avLst/>
            </a:prstTxWarp>
          </a:bodyPr>
          <a:lstStyle/>
          <a:p>
            <a:endParaRPr lang="uz-Cyrl-UZ" altLang="ru-RU" smtClean="0"/>
          </a:p>
        </p:txBody>
      </p:sp>
    </p:spTree>
    <p:extLst>
      <p:ext uri="{BB962C8B-B14F-4D97-AF65-F5344CB8AC3E}">
        <p14:creationId xmlns:p14="http://schemas.microsoft.com/office/powerpoint/2010/main" val="3973919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p:cNvSpPr>
            <a:spLocks noGrp="1" noRot="1" noChangeAspect="1" noTextEdit="1"/>
          </p:cNvSpPr>
          <p:nvPr>
            <p:ph type="sldImg"/>
          </p:nvPr>
        </p:nvSpPr>
        <p:spPr bwMode="auto">
          <a:xfrm>
            <a:off x="1371600" y="1143000"/>
            <a:ext cx="4114800" cy="3086100"/>
          </a:xfrm>
          <a:noFill/>
          <a:ln>
            <a:solidFill>
              <a:srgbClr val="000000"/>
            </a:solidFill>
            <a:miter lim="800000"/>
            <a:headEnd/>
            <a:tailEnd/>
          </a:ln>
        </p:spPr>
      </p:sp>
      <p:sp>
        <p:nvSpPr>
          <p:cNvPr id="5123" name="Заметки 2"/>
          <p:cNvSpPr>
            <a:spLocks noGrp="1"/>
          </p:cNvSpPr>
          <p:nvPr>
            <p:ph type="body" idx="1"/>
          </p:nvPr>
        </p:nvSpPr>
        <p:spPr bwMode="auto">
          <a:noFill/>
        </p:spPr>
        <p:txBody>
          <a:bodyPr wrap="square" numCol="1" anchor="t" anchorCtr="0" compatLnSpc="1">
            <a:prstTxWarp prst="textNoShape">
              <a:avLst/>
            </a:prstTxWarp>
          </a:bodyPr>
          <a:lstStyle/>
          <a:p>
            <a:endParaRPr lang="uz-Cyrl-UZ" altLang="ru-RU" smtClean="0"/>
          </a:p>
        </p:txBody>
      </p:sp>
    </p:spTree>
    <p:extLst>
      <p:ext uri="{BB962C8B-B14F-4D97-AF65-F5344CB8AC3E}">
        <p14:creationId xmlns:p14="http://schemas.microsoft.com/office/powerpoint/2010/main" val="39739191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57A5BC4-9738-482D-A5A0-E2BC2A27621F}" type="slidenum">
              <a:rPr lang="ru-RU" smtClean="0"/>
              <a:pPr/>
              <a:t>15</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57A5BC4-9738-482D-A5A0-E2BC2A27621F}" type="slidenum">
              <a:rPr lang="ru-RU" smtClean="0"/>
              <a:pPr/>
              <a:t>17</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08D3E4FF-B4AA-417C-80FB-DEA6A1DBF5B0}" type="datetimeFigureOut">
              <a:rPr lang="ru-RU" smtClean="0"/>
              <a:pPr/>
              <a:t>02.08.2017</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9AF8BD8C-EA34-4B33-94B0-79283CEAE6F5}"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8D3E4FF-B4AA-417C-80FB-DEA6A1DBF5B0}" type="datetimeFigureOut">
              <a:rPr lang="ru-RU" smtClean="0"/>
              <a:pPr/>
              <a:t>02.08.2017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AF8BD8C-EA34-4B33-94B0-79283CEAE6F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8D3E4FF-B4AA-417C-80FB-DEA6A1DBF5B0}" type="datetimeFigureOut">
              <a:rPr lang="ru-RU" smtClean="0"/>
              <a:pPr/>
              <a:t>02.08.2017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AF8BD8C-EA34-4B33-94B0-79283CEAE6F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8D3E4FF-B4AA-417C-80FB-DEA6A1DBF5B0}" type="datetimeFigureOut">
              <a:rPr lang="ru-RU" smtClean="0"/>
              <a:pPr/>
              <a:t>02.08.2017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AF8BD8C-EA34-4B33-94B0-79283CEAE6F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08D3E4FF-B4AA-417C-80FB-DEA6A1DBF5B0}" type="datetimeFigureOut">
              <a:rPr lang="ru-RU" smtClean="0"/>
              <a:pPr/>
              <a:t>02.08.2017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AF8BD8C-EA34-4B33-94B0-79283CEAE6F5}"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8D3E4FF-B4AA-417C-80FB-DEA6A1DBF5B0}" type="datetimeFigureOut">
              <a:rPr lang="ru-RU" smtClean="0"/>
              <a:pPr/>
              <a:t>02.08.2017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AF8BD8C-EA34-4B33-94B0-79283CEAE6F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8D3E4FF-B4AA-417C-80FB-DEA6A1DBF5B0}" type="datetimeFigureOut">
              <a:rPr lang="ru-RU" smtClean="0"/>
              <a:pPr/>
              <a:t>02.08.2017</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9AF8BD8C-EA34-4B33-94B0-79283CEAE6F5}"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08D3E4FF-B4AA-417C-80FB-DEA6A1DBF5B0}" type="datetimeFigureOut">
              <a:rPr lang="ru-RU" smtClean="0"/>
              <a:pPr/>
              <a:t>02.08.2017</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9AF8BD8C-EA34-4B33-94B0-79283CEAE6F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08D3E4FF-B4AA-417C-80FB-DEA6A1DBF5B0}" type="datetimeFigureOut">
              <a:rPr lang="ru-RU" smtClean="0"/>
              <a:pPr/>
              <a:t>02.08.2017</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9AF8BD8C-EA34-4B33-94B0-79283CEAE6F5}"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8D3E4FF-B4AA-417C-80FB-DEA6A1DBF5B0}" type="datetimeFigureOut">
              <a:rPr lang="ru-RU" smtClean="0"/>
              <a:pPr/>
              <a:t>02.08.2017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AF8BD8C-EA34-4B33-94B0-79283CEAE6F5}"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08D3E4FF-B4AA-417C-80FB-DEA6A1DBF5B0}" type="datetimeFigureOut">
              <a:rPr lang="ru-RU" smtClean="0"/>
              <a:pPr/>
              <a:t>02.08.2017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AF8BD8C-EA34-4B33-94B0-79283CEAE6F5}"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8D3E4FF-B4AA-417C-80FB-DEA6A1DBF5B0}" type="datetimeFigureOut">
              <a:rPr lang="ru-RU" smtClean="0"/>
              <a:pPr/>
              <a:t>02.08.2017</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AF8BD8C-EA34-4B33-94B0-79283CEAE6F5}"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4346" y="714356"/>
            <a:ext cx="9144064" cy="5429288"/>
          </a:xfrm>
        </p:spPr>
        <p:txBody>
          <a:bodyPr>
            <a:noAutofit/>
          </a:bodyPr>
          <a:lstStyle/>
          <a:p>
            <a:pPr algn="ct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r>
              <a:rPr lang="ru-RU" sz="2500" b="1" dirty="0" smtClean="0">
                <a:solidFill>
                  <a:srgbClr val="3333CC"/>
                </a:solidFill>
                <a:latin typeface="Times New Roman" panose="02020603050405020304" pitchFamily="18" charset="0"/>
                <a:cs typeface="Times New Roman" panose="02020603050405020304" pitchFamily="18" charset="0"/>
              </a:rPr>
              <a:t/>
            </a:r>
            <a:br>
              <a:rPr lang="ru-RU" sz="2500" b="1" dirty="0" smtClean="0">
                <a:solidFill>
                  <a:srgbClr val="3333CC"/>
                </a:solidFill>
                <a:latin typeface="Times New Roman" panose="02020603050405020304" pitchFamily="18" charset="0"/>
                <a:cs typeface="Times New Roman" panose="02020603050405020304" pitchFamily="18" charset="0"/>
              </a:rPr>
            </a:br>
            <a:endParaRPr lang="ru-RU" sz="2500" dirty="0">
              <a:solidFill>
                <a:schemeClr val="tx1">
                  <a:lumMod val="95000"/>
                  <a:lumOff val="5000"/>
                </a:schemeClr>
              </a:solidFill>
            </a:endParaRPr>
          </a:p>
        </p:txBody>
      </p:sp>
      <p:sp>
        <p:nvSpPr>
          <p:cNvPr id="5" name="Прямоугольник 4"/>
          <p:cNvSpPr/>
          <p:nvPr/>
        </p:nvSpPr>
        <p:spPr>
          <a:xfrm>
            <a:off x="827584" y="973172"/>
            <a:ext cx="7560840" cy="5401479"/>
          </a:xfrm>
          <a:prstGeom prst="rect">
            <a:avLst/>
          </a:prstGeom>
        </p:spPr>
        <p:txBody>
          <a:bodyPr wrap="square">
            <a:spAutoFit/>
          </a:bodyPr>
          <a:lstStyle/>
          <a:p>
            <a:pPr algn="ctr"/>
            <a:r>
              <a:rPr lang="ru-RU" sz="2500" b="1" dirty="0">
                <a:solidFill>
                  <a:schemeClr val="tx1">
                    <a:lumMod val="95000"/>
                    <a:lumOff val="5000"/>
                  </a:schemeClr>
                </a:solidFill>
                <a:latin typeface="Times New Roman" panose="02020603050405020304" pitchFamily="18" charset="0"/>
                <a:cs typeface="Times New Roman" panose="02020603050405020304" pitchFamily="18" charset="0"/>
              </a:rPr>
              <a:t>ЎЗБЕКИСТОН </a:t>
            </a:r>
            <a:r>
              <a:rPr lang="ru-RU" sz="2500" b="1" dirty="0" smtClean="0">
                <a:solidFill>
                  <a:schemeClr val="tx1">
                    <a:lumMod val="95000"/>
                    <a:lumOff val="5000"/>
                  </a:schemeClr>
                </a:solidFill>
                <a:latin typeface="Times New Roman" panose="02020603050405020304" pitchFamily="18" charset="0"/>
                <a:cs typeface="Times New Roman" panose="02020603050405020304" pitchFamily="18" charset="0"/>
              </a:rPr>
              <a:t>  РЕСПУБЛИКАСИ                        ВАЗИРЛАР   </a:t>
            </a:r>
            <a:r>
              <a:rPr lang="ru-RU" sz="2500" b="1" dirty="0">
                <a:solidFill>
                  <a:schemeClr val="tx1">
                    <a:lumMod val="95000"/>
                    <a:lumOff val="5000"/>
                  </a:schemeClr>
                </a:solidFill>
                <a:latin typeface="Times New Roman" panose="02020603050405020304" pitchFamily="18" charset="0"/>
                <a:cs typeface="Times New Roman" panose="02020603050405020304" pitchFamily="18" charset="0"/>
              </a:rPr>
              <a:t>МАҲКАМАСИНИНГ </a:t>
            </a:r>
            <a:br>
              <a:rPr lang="ru-RU" sz="2500" b="1" dirty="0">
                <a:solidFill>
                  <a:schemeClr val="tx1">
                    <a:lumMod val="95000"/>
                    <a:lumOff val="5000"/>
                  </a:schemeClr>
                </a:solidFill>
                <a:latin typeface="Times New Roman" panose="02020603050405020304" pitchFamily="18" charset="0"/>
                <a:cs typeface="Times New Roman" panose="02020603050405020304" pitchFamily="18" charset="0"/>
              </a:rPr>
            </a:br>
            <a:r>
              <a:rPr lang="ru-RU" sz="2500" b="1" dirty="0">
                <a:solidFill>
                  <a:schemeClr val="tx1">
                    <a:lumMod val="95000"/>
                    <a:lumOff val="5000"/>
                  </a:schemeClr>
                </a:solidFill>
                <a:latin typeface="Times New Roman" panose="02020603050405020304" pitchFamily="18" charset="0"/>
                <a:cs typeface="Times New Roman" panose="02020603050405020304" pitchFamily="18" charset="0"/>
              </a:rPr>
              <a:t>140-СОНЛИ ҚАРОРИ БИЛАН ТАСДИҚЛАНГАН  </a:t>
            </a:r>
            <a:r>
              <a:rPr lang="en-GB" sz="2500" b="1" dirty="0">
                <a:solidFill>
                  <a:schemeClr val="tx1">
                    <a:lumMod val="95000"/>
                    <a:lumOff val="5000"/>
                  </a:schemeClr>
                </a:solidFill>
                <a:latin typeface="Times New Roman" panose="02020603050405020304" pitchFamily="18" charset="0"/>
                <a:cs typeface="Times New Roman" panose="02020603050405020304" pitchFamily="18" charset="0"/>
              </a:rPr>
              <a:t>УМУМИЙ ЎРТА ТАЪЛИМ ТЎҒРИСИДАГИ НИЗОМНИ </a:t>
            </a:r>
            <a:r>
              <a:rPr lang="ru-RU" sz="2500" b="1" dirty="0">
                <a:solidFill>
                  <a:schemeClr val="tx1">
                    <a:lumMod val="95000"/>
                    <a:lumOff val="5000"/>
                  </a:schemeClr>
                </a:solidFill>
                <a:latin typeface="Times New Roman" panose="02020603050405020304" pitchFamily="18" charset="0"/>
                <a:cs typeface="Times New Roman" panose="02020603050405020304" pitchFamily="18" charset="0"/>
              </a:rPr>
              <a:t>АМАЛИЁТ</a:t>
            </a:r>
            <a:r>
              <a:rPr lang="uz-Cyrl-UZ" sz="2500" b="1" dirty="0">
                <a:solidFill>
                  <a:schemeClr val="tx1">
                    <a:lumMod val="95000"/>
                    <a:lumOff val="5000"/>
                  </a:schemeClr>
                </a:solidFill>
                <a:latin typeface="Times New Roman" panose="02020603050405020304" pitchFamily="18" charset="0"/>
                <a:cs typeface="Times New Roman" panose="02020603050405020304" pitchFamily="18" charset="0"/>
              </a:rPr>
              <a:t>Г</a:t>
            </a:r>
            <a:r>
              <a:rPr lang="ru-RU" sz="2500" b="1" dirty="0">
                <a:solidFill>
                  <a:schemeClr val="tx1">
                    <a:lumMod val="95000"/>
                    <a:lumOff val="5000"/>
                  </a:schemeClr>
                </a:solidFill>
                <a:latin typeface="Times New Roman" panose="02020603050405020304" pitchFamily="18" charset="0"/>
                <a:cs typeface="Times New Roman" panose="02020603050405020304" pitchFamily="18" charset="0"/>
              </a:rPr>
              <a:t>А  ЖОРИЙ ЭТИШДА  ТАЪЛИМ МУАССАСАЛАРИ ДИРЕКТОРЛАРИ  ВА ЎҚУВ </a:t>
            </a:r>
            <a:r>
              <a:rPr lang="ru-RU" sz="2500" b="1" dirty="0" smtClean="0">
                <a:solidFill>
                  <a:schemeClr val="tx1">
                    <a:lumMod val="95000"/>
                    <a:lumOff val="5000"/>
                  </a:schemeClr>
                </a:solidFill>
                <a:latin typeface="Times New Roman" panose="02020603050405020304" pitchFamily="18" charset="0"/>
                <a:cs typeface="Times New Roman" panose="02020603050405020304" pitchFamily="18" charset="0"/>
              </a:rPr>
              <a:t>ТАРБИЯВИЙ  </a:t>
            </a:r>
            <a:r>
              <a:rPr lang="ru-RU" sz="2500" b="1" dirty="0">
                <a:solidFill>
                  <a:schemeClr val="tx1">
                    <a:lumMod val="95000"/>
                    <a:lumOff val="5000"/>
                  </a:schemeClr>
                </a:solidFill>
                <a:latin typeface="Times New Roman" panose="02020603050405020304" pitchFamily="18" charset="0"/>
                <a:cs typeface="Times New Roman" panose="02020603050405020304" pitchFamily="18" charset="0"/>
              </a:rPr>
              <a:t>ИШЛАРИ БЎЙИЧА   </a:t>
            </a:r>
            <a:br>
              <a:rPr lang="ru-RU" sz="2500" b="1" dirty="0">
                <a:solidFill>
                  <a:schemeClr val="tx1">
                    <a:lumMod val="95000"/>
                    <a:lumOff val="5000"/>
                  </a:schemeClr>
                </a:solidFill>
                <a:latin typeface="Times New Roman" panose="02020603050405020304" pitchFamily="18" charset="0"/>
                <a:cs typeface="Times New Roman" panose="02020603050405020304" pitchFamily="18" charset="0"/>
              </a:rPr>
            </a:br>
            <a:r>
              <a:rPr lang="ru-RU" sz="2500" b="1" dirty="0">
                <a:solidFill>
                  <a:schemeClr val="tx1">
                    <a:lumMod val="95000"/>
                    <a:lumOff val="5000"/>
                  </a:schemeClr>
                </a:solidFill>
                <a:latin typeface="Times New Roman" panose="02020603050405020304" pitchFamily="18" charset="0"/>
                <a:cs typeface="Times New Roman" panose="02020603050405020304" pitchFamily="18" charset="0"/>
              </a:rPr>
              <a:t>ДИРЕКТОР ЎРИНБОСАРЛАРИНИНГ ЯНГИ ЎҚУВ ЙИЛИДАГИ ВАЗИФАЛАРИ </a:t>
            </a:r>
            <a:endParaRPr lang="ru-RU" sz="2500" b="1"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lgn="ctr"/>
            <a:endParaRPr lang="ru-RU" sz="2800" b="1"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algn="ctr"/>
            <a:endParaRPr lang="ru-RU" sz="2800" b="1" dirty="0">
              <a:solidFill>
                <a:schemeClr val="tx1">
                  <a:lumMod val="95000"/>
                  <a:lumOff val="5000"/>
                </a:schemeClr>
              </a:solidFill>
              <a:latin typeface="Times New Roman" panose="02020603050405020304" pitchFamily="18" charset="0"/>
              <a:cs typeface="Times New Roman" panose="02020603050405020304" pitchFamily="18" charset="0"/>
            </a:endParaRPr>
          </a:p>
          <a:p>
            <a:pPr algn="ctr"/>
            <a:endParaRPr lang="ru-RU" sz="2800" b="1" dirty="0">
              <a:solidFill>
                <a:schemeClr val="tx1">
                  <a:lumMod val="95000"/>
                  <a:lumOff val="5000"/>
                </a:schemeClr>
              </a:solidFill>
              <a:latin typeface="Times New Roman" panose="02020603050405020304" pitchFamily="18" charset="0"/>
              <a:cs typeface="Times New Roman" panose="02020603050405020304" pitchFamily="18" charset="0"/>
            </a:endParaRPr>
          </a:p>
          <a:p>
            <a:pPr algn="ctr"/>
            <a:r>
              <a:rPr lang="ru-RU" b="1" dirty="0" smtClean="0">
                <a:solidFill>
                  <a:schemeClr val="tx1">
                    <a:lumMod val="95000"/>
                    <a:lumOff val="5000"/>
                  </a:schemeClr>
                </a:solidFill>
                <a:latin typeface="Times New Roman" panose="02020603050405020304" pitchFamily="18" charset="0"/>
                <a:cs typeface="Times New Roman" panose="02020603050405020304" pitchFamily="18" charset="0"/>
              </a:rPr>
              <a:t>Тошкент-2017 </a:t>
            </a:r>
            <a:r>
              <a:rPr lang="ru-RU" b="1" dirty="0" err="1" smtClean="0">
                <a:solidFill>
                  <a:schemeClr val="tx1">
                    <a:lumMod val="95000"/>
                    <a:lumOff val="5000"/>
                  </a:schemeClr>
                </a:solidFill>
                <a:latin typeface="Times New Roman" panose="02020603050405020304" pitchFamily="18" charset="0"/>
                <a:cs typeface="Times New Roman" panose="02020603050405020304" pitchFamily="18" charset="0"/>
              </a:rPr>
              <a:t>йил</a:t>
            </a:r>
            <a:r>
              <a:rPr lang="ru-RU" b="1" dirty="0" smtClean="0">
                <a:solidFill>
                  <a:schemeClr val="tx1">
                    <a:lumMod val="95000"/>
                    <a:lumOff val="5000"/>
                  </a:schemeClr>
                </a:solidFill>
                <a:latin typeface="Times New Roman" panose="02020603050405020304" pitchFamily="18" charset="0"/>
                <a:cs typeface="Times New Roman" panose="02020603050405020304" pitchFamily="18" charset="0"/>
              </a:rPr>
              <a:t> </a:t>
            </a:r>
          </a:p>
          <a:p>
            <a:pPr algn="ctr"/>
            <a:endParaRPr lang="ru-RU"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979614667"/>
              </p:ext>
            </p:extLst>
          </p:nvPr>
        </p:nvGraphicFramePr>
        <p:xfrm>
          <a:off x="428596" y="357166"/>
          <a:ext cx="8229600" cy="6143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2224571055"/>
              </p:ext>
            </p:extLst>
          </p:nvPr>
        </p:nvGraphicFramePr>
        <p:xfrm>
          <a:off x="428596" y="357166"/>
          <a:ext cx="8229600" cy="6143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2722251189"/>
              </p:ext>
            </p:extLst>
          </p:nvPr>
        </p:nvGraphicFramePr>
        <p:xfrm>
          <a:off x="428596" y="357166"/>
          <a:ext cx="8229600" cy="6143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419856446"/>
              </p:ext>
            </p:extLst>
          </p:nvPr>
        </p:nvGraphicFramePr>
        <p:xfrm>
          <a:off x="428596" y="214290"/>
          <a:ext cx="8229600" cy="6357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2018498"/>
          </a:xfrm>
        </p:spPr>
        <p:txBody>
          <a:bodyPr>
            <a:noAutofit/>
          </a:bodyPr>
          <a:lstStyle/>
          <a:p>
            <a:pPr algn="ctr"/>
            <a:r>
              <a:rPr lang="uz-Cyrl-UZ" sz="2800" b="1" i="1" dirty="0" smtClean="0">
                <a:solidFill>
                  <a:schemeClr val="accent6">
                    <a:lumMod val="50000"/>
                  </a:schemeClr>
                </a:solidFill>
                <a:effectLst/>
                <a:latin typeface="Times New Roman" pitchFamily="18" charset="0"/>
                <a:cs typeface="Times New Roman" pitchFamily="18" charset="0"/>
              </a:rPr>
              <a:t>Юқоридагилардан келиб чиқиб, мазкур Низом асосида мактаб директорлари ва ўқув-тарбия ишлари бўйича директор ўринбосарларининг олдига қуйидаги вазифалар қўйилади:</a:t>
            </a:r>
            <a:r>
              <a:rPr lang="uz-Cyrl-UZ" sz="2400" b="1" i="1" dirty="0" smtClean="0">
                <a:solidFill>
                  <a:schemeClr val="tx1"/>
                </a:solidFill>
                <a:effectLst/>
                <a:latin typeface="Times New Roman" pitchFamily="18" charset="0"/>
                <a:cs typeface="Times New Roman" pitchFamily="18" charset="0"/>
              </a:rPr>
              <a:t/>
            </a:r>
            <a:br>
              <a:rPr lang="uz-Cyrl-UZ" sz="2400" b="1" i="1" dirty="0" smtClean="0">
                <a:solidFill>
                  <a:schemeClr val="tx1"/>
                </a:solidFill>
                <a:effectLst/>
                <a:latin typeface="Times New Roman" pitchFamily="18" charset="0"/>
                <a:cs typeface="Times New Roman" pitchFamily="18" charset="0"/>
              </a:rPr>
            </a:br>
            <a:endParaRPr lang="ru-RU" sz="2400" i="1" dirty="0">
              <a:solidFill>
                <a:schemeClr val="tx1"/>
              </a:solidFill>
              <a:effectLst/>
            </a:endParaRPr>
          </a:p>
        </p:txBody>
      </p:sp>
      <p:graphicFrame>
        <p:nvGraphicFramePr>
          <p:cNvPr id="5" name="Содержимое 4"/>
          <p:cNvGraphicFramePr>
            <a:graphicFrameLocks noGrp="1"/>
          </p:cNvGraphicFramePr>
          <p:nvPr>
            <p:ph idx="1"/>
            <p:extLst>
              <p:ext uri="{D42A27DB-BD31-4B8C-83A1-F6EECF244321}">
                <p14:modId xmlns:p14="http://schemas.microsoft.com/office/powerpoint/2010/main" val="329329271"/>
              </p:ext>
            </p:extLst>
          </p:nvPr>
        </p:nvGraphicFramePr>
        <p:xfrm>
          <a:off x="500034" y="1500174"/>
          <a:ext cx="8429684"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525618190"/>
              </p:ext>
            </p:extLst>
          </p:nvPr>
        </p:nvGraphicFramePr>
        <p:xfrm>
          <a:off x="457200" y="500062"/>
          <a:ext cx="8229600" cy="6000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1603724448"/>
              </p:ext>
            </p:extLst>
          </p:nvPr>
        </p:nvGraphicFramePr>
        <p:xfrm>
          <a:off x="457200" y="500063"/>
          <a:ext cx="8229600" cy="5954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525618190"/>
              </p:ext>
            </p:extLst>
          </p:nvPr>
        </p:nvGraphicFramePr>
        <p:xfrm>
          <a:off x="457200" y="500062"/>
          <a:ext cx="8229600" cy="6000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1603724448"/>
              </p:ext>
            </p:extLst>
          </p:nvPr>
        </p:nvGraphicFramePr>
        <p:xfrm>
          <a:off x="457200" y="500063"/>
          <a:ext cx="8229600" cy="5954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133677475"/>
              </p:ext>
            </p:extLst>
          </p:nvPr>
        </p:nvGraphicFramePr>
        <p:xfrm>
          <a:off x="457200" y="500063"/>
          <a:ext cx="8229600" cy="57150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2928237572"/>
              </p:ext>
            </p:extLst>
          </p:nvPr>
        </p:nvGraphicFramePr>
        <p:xfrm>
          <a:off x="500034" y="428604"/>
          <a:ext cx="8143932" cy="6000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1146693084"/>
              </p:ext>
            </p:extLst>
          </p:nvPr>
        </p:nvGraphicFramePr>
        <p:xfrm>
          <a:off x="457200" y="500063"/>
          <a:ext cx="8229600" cy="57150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1394535981"/>
              </p:ext>
            </p:extLst>
          </p:nvPr>
        </p:nvGraphicFramePr>
        <p:xfrm>
          <a:off x="457200" y="500063"/>
          <a:ext cx="8229600" cy="57150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z-Cyrl-UZ" sz="2000" dirty="0" smtClean="0">
                <a:solidFill>
                  <a:schemeClr val="tx1">
                    <a:lumMod val="95000"/>
                    <a:lumOff val="5000"/>
                  </a:schemeClr>
                </a:solidFill>
                <a:latin typeface="Times New Roman" pitchFamily="18" charset="0"/>
                <a:cs typeface="Times New Roman" pitchFamily="18" charset="0"/>
              </a:rPr>
              <a:t/>
            </a:r>
            <a:br>
              <a:rPr lang="uz-Cyrl-UZ" sz="2000" dirty="0" smtClean="0">
                <a:solidFill>
                  <a:schemeClr val="tx1">
                    <a:lumMod val="95000"/>
                    <a:lumOff val="5000"/>
                  </a:schemeClr>
                </a:solidFill>
                <a:latin typeface="Times New Roman" pitchFamily="18" charset="0"/>
                <a:cs typeface="Times New Roman" pitchFamily="18" charset="0"/>
              </a:rPr>
            </a:br>
            <a:r>
              <a:rPr lang="uz-Cyrl-UZ" sz="2000" dirty="0" smtClean="0">
                <a:solidFill>
                  <a:schemeClr val="tx1">
                    <a:lumMod val="95000"/>
                    <a:lumOff val="5000"/>
                  </a:schemeClr>
                </a:solidFill>
                <a:latin typeface="Times New Roman" pitchFamily="18" charset="0"/>
                <a:cs typeface="Times New Roman" pitchFamily="18" charset="0"/>
              </a:rPr>
              <a:t/>
            </a:r>
            <a:br>
              <a:rPr lang="uz-Cyrl-UZ" sz="2000" dirty="0" smtClean="0">
                <a:solidFill>
                  <a:schemeClr val="tx1">
                    <a:lumMod val="95000"/>
                    <a:lumOff val="5000"/>
                  </a:schemeClr>
                </a:solidFill>
                <a:latin typeface="Times New Roman" pitchFamily="18" charset="0"/>
                <a:cs typeface="Times New Roman" pitchFamily="18" charset="0"/>
              </a:rPr>
            </a:br>
            <a:r>
              <a:rPr lang="uz-Cyrl-UZ" sz="2200" dirty="0" smtClean="0">
                <a:solidFill>
                  <a:schemeClr val="tx1"/>
                </a:solidFill>
                <a:latin typeface="Times New Roman" pitchFamily="18" charset="0"/>
                <a:cs typeface="Times New Roman" pitchFamily="18" charset="0"/>
              </a:rPr>
              <a:t> </a:t>
            </a:r>
            <a:r>
              <a:rPr lang="uz-Cyrl-UZ" sz="2400" b="1" dirty="0" smtClean="0">
                <a:solidFill>
                  <a:schemeClr val="tx1"/>
                </a:solidFill>
                <a:latin typeface="Times New Roman" pitchFamily="18" charset="0"/>
                <a:cs typeface="Times New Roman" pitchFamily="18" charset="0"/>
              </a:rPr>
              <a:t>Умумий ўрта таълим мактаби  ўқув-тарбия ишлари                                                             бўйича директор ўринбосарларининг                                                                                                                                                      2017-2018 ўқув йили учун намунавий                                                                                  ЙИЛЛИК ИШ РЕЖАСИ </a:t>
            </a:r>
            <a:r>
              <a:rPr lang="uz-Cyrl-UZ" sz="2400" b="1" dirty="0" smtClean="0">
                <a:solidFill>
                  <a:schemeClr val="tx1">
                    <a:lumMod val="95000"/>
                    <a:lumOff val="5000"/>
                  </a:schemeClr>
                </a:solidFill>
                <a:latin typeface="Times New Roman" pitchFamily="18" charset="0"/>
                <a:cs typeface="Times New Roman" pitchFamily="18" charset="0"/>
              </a:rPr>
              <a:t/>
            </a:r>
            <a:br>
              <a:rPr lang="uz-Cyrl-UZ" sz="2400" b="1" dirty="0" smtClean="0">
                <a:solidFill>
                  <a:schemeClr val="tx1">
                    <a:lumMod val="95000"/>
                    <a:lumOff val="5000"/>
                  </a:schemeClr>
                </a:solidFill>
                <a:latin typeface="Times New Roman" pitchFamily="18" charset="0"/>
                <a:cs typeface="Times New Roman" pitchFamily="18" charset="0"/>
              </a:rPr>
            </a:br>
            <a:endParaRPr lang="ru-RU" sz="2000" b="1"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2922225021"/>
              </p:ext>
            </p:extLst>
          </p:nvPr>
        </p:nvGraphicFramePr>
        <p:xfrm>
          <a:off x="662880" y="1988839"/>
          <a:ext cx="8229600" cy="4797746"/>
        </p:xfrm>
        <a:graphic>
          <a:graphicData uri="http://schemas.openxmlformats.org/drawingml/2006/table">
            <a:tbl>
              <a:tblPr firstRow="1" bandRow="1">
                <a:tableStyleId>{5940675A-B579-460E-94D1-54222C63F5DA}</a:tableStyleId>
              </a:tblPr>
              <a:tblGrid>
                <a:gridCol w="400024"/>
                <a:gridCol w="4000528"/>
                <a:gridCol w="1285884"/>
                <a:gridCol w="2543164"/>
              </a:tblGrid>
              <a:tr h="536472">
                <a:tc>
                  <a:txBody>
                    <a:bodyPr/>
                    <a:lstStyle/>
                    <a:p>
                      <a:pPr algn="ctr"/>
                      <a:r>
                        <a:rPr lang="uz-Cyrl-UZ" sz="1400" dirty="0" smtClean="0">
                          <a:latin typeface="Times New Roman" pitchFamily="18" charset="0"/>
                          <a:cs typeface="Times New Roman" pitchFamily="18" charset="0"/>
                        </a:rPr>
                        <a:t>№</a:t>
                      </a:r>
                      <a:endParaRPr lang="ru-RU" sz="1400"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a:t>
                      </a:r>
                      <a:r>
                        <a:rPr lang="uz-Cyrl-UZ" sz="1400" b="1" baseline="0" dirty="0" smtClean="0">
                          <a:latin typeface="Times New Roman" pitchFamily="18" charset="0"/>
                          <a:cs typeface="Times New Roman" pitchFamily="18" charset="0"/>
                        </a:rPr>
                        <a:t> ошириладиган ишлар </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Бажариш вақти</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 ошириш шакли</a:t>
                      </a:r>
                      <a:endParaRPr lang="ru-RU" sz="1400" b="1" dirty="0">
                        <a:solidFill>
                          <a:schemeClr val="tx1">
                            <a:lumMod val="95000"/>
                            <a:lumOff val="5000"/>
                          </a:schemeClr>
                        </a:solidFill>
                        <a:latin typeface="Times New Roman" pitchFamily="18" charset="0"/>
                        <a:cs typeface="Times New Roman" pitchFamily="18" charset="0"/>
                      </a:endParaRPr>
                    </a:p>
                  </a:txBody>
                  <a:tcPr/>
                </a:tc>
              </a:tr>
              <a:tr h="506515">
                <a:tc>
                  <a:txBody>
                    <a:bodyPr/>
                    <a:lstStyle/>
                    <a:p>
                      <a:pPr algn="ctr"/>
                      <a:r>
                        <a:rPr lang="uz-Cyrl-UZ" sz="1400" dirty="0" smtClean="0">
                          <a:latin typeface="Times New Roman" pitchFamily="18" charset="0"/>
                          <a:cs typeface="Times New Roman" pitchFamily="18" charset="0"/>
                        </a:rPr>
                        <a:t>1</a:t>
                      </a:r>
                      <a:endParaRPr lang="ru-RU" sz="1400" dirty="0">
                        <a:latin typeface="Times New Roman" pitchFamily="18" charset="0"/>
                        <a:cs typeface="Times New Roman" pitchFamily="18" charset="0"/>
                      </a:endParaRPr>
                    </a:p>
                  </a:txBody>
                  <a:tcPr/>
                </a:tc>
                <a:tc>
                  <a:txBody>
                    <a:bodyPr/>
                    <a:lstStyle/>
                    <a:p>
                      <a:pPr algn="l"/>
                      <a:r>
                        <a:rPr lang="uz-Cyrl-UZ" sz="1400" dirty="0" smtClean="0">
                          <a:latin typeface="Times New Roman" pitchFamily="18" charset="0"/>
                          <a:cs typeface="Times New Roman" pitchFamily="18" charset="0"/>
                        </a:rPr>
                        <a:t>Мактабнинг 2017-2018 ўқув йилига мўлжалланган ўқув режасини тузиш ва тасдиқлатиш.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2017 йил август</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ХТВ</a:t>
                      </a:r>
                      <a:r>
                        <a:rPr lang="uz-Cyrl-UZ" sz="1400" baseline="0" dirty="0" smtClean="0">
                          <a:latin typeface="Times New Roman" pitchFamily="18" charset="0"/>
                          <a:cs typeface="Times New Roman" pitchFamily="18" charset="0"/>
                        </a:rPr>
                        <a:t> томонидан берилган тушунтириш  хати  асосида ўқув режаси</a:t>
                      </a:r>
                      <a:endParaRPr lang="ru-RU" sz="1400" dirty="0">
                        <a:latin typeface="Times New Roman" pitchFamily="18" charset="0"/>
                        <a:cs typeface="Times New Roman" pitchFamily="18" charset="0"/>
                      </a:endParaRPr>
                    </a:p>
                  </a:txBody>
                  <a:tcPr/>
                </a:tc>
              </a:tr>
              <a:tr h="727278">
                <a:tc>
                  <a:txBody>
                    <a:bodyPr/>
                    <a:lstStyle/>
                    <a:p>
                      <a:pPr algn="ctr"/>
                      <a:r>
                        <a:rPr lang="uz-Cyrl-UZ" sz="1400" dirty="0" smtClean="0">
                          <a:latin typeface="Times New Roman" pitchFamily="18" charset="0"/>
                          <a:cs typeface="Times New Roman" pitchFamily="18" charset="0"/>
                        </a:rPr>
                        <a:t>2</a:t>
                      </a:r>
                      <a:endParaRPr lang="ru-RU" sz="1400" dirty="0">
                        <a:latin typeface="Times New Roman" pitchFamily="18" charset="0"/>
                        <a:cs typeface="Times New Roman" pitchFamily="18" charset="0"/>
                      </a:endParaRPr>
                    </a:p>
                  </a:txBody>
                  <a:tcPr/>
                </a:tc>
                <a:tc>
                  <a:txBody>
                    <a:bodyPr/>
                    <a:lstStyle/>
                    <a:p>
                      <a:pPr algn="l"/>
                      <a:r>
                        <a:rPr lang="uz-Cyrl-UZ" sz="1400" dirty="0" smtClean="0">
                          <a:latin typeface="Times New Roman" pitchFamily="18" charset="0"/>
                          <a:cs typeface="Times New Roman" pitchFamily="18" charset="0"/>
                        </a:rPr>
                        <a:t>2017-2018 ўқув йили бошида мавжуд бўлган бўш  иш ўринларини</a:t>
                      </a:r>
                      <a:r>
                        <a:rPr lang="uz-Cyrl-UZ" sz="1400" baseline="0" dirty="0" smtClean="0">
                          <a:latin typeface="Times New Roman" pitchFamily="18" charset="0"/>
                          <a:cs typeface="Times New Roman" pitchFamily="18" charset="0"/>
                        </a:rPr>
                        <a:t> аниқлаш ва педагогик кадрларни танлашда иштирок этиш.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2017 йил август</a:t>
                      </a:r>
                      <a:endParaRPr lang="ru-RU" sz="1400" dirty="0" smtClean="0">
                        <a:latin typeface="Times New Roman" pitchFamily="18" charset="0"/>
                        <a:cs typeface="Times New Roman" pitchFamily="18" charset="0"/>
                      </a:endParaRPr>
                    </a:p>
                  </a:txBody>
                  <a:tcPr/>
                </a:tc>
                <a:tc>
                  <a:txBody>
                    <a:bodyPr/>
                    <a:lstStyle/>
                    <a:p>
                      <a:pPr algn="ctr"/>
                      <a:r>
                        <a:rPr lang="uz-Cyrl-UZ" sz="1200" dirty="0" smtClean="0">
                          <a:latin typeface="Times New Roman" pitchFamily="18" charset="0"/>
                          <a:cs typeface="Times New Roman" pitchFamily="18" charset="0"/>
                        </a:rPr>
                        <a:t>ТХТМФМТТЭБга</a:t>
                      </a:r>
                      <a:r>
                        <a:rPr lang="uz-Cyrl-UZ" sz="1200" baseline="0" dirty="0" smtClean="0">
                          <a:latin typeface="Times New Roman" pitchFamily="18" charset="0"/>
                          <a:cs typeface="Times New Roman" pitchFamily="18" charset="0"/>
                        </a:rPr>
                        <a:t> бўш ўринлар мавжудлиги бўйича билдирги бериш ва юборилган кадрлар билан  суҳбат ўтказиш.</a:t>
                      </a:r>
                      <a:endParaRPr lang="ru-RU" sz="1200" dirty="0">
                        <a:latin typeface="Times New Roman" pitchFamily="18" charset="0"/>
                        <a:cs typeface="Times New Roman" pitchFamily="18" charset="0"/>
                      </a:endParaRPr>
                    </a:p>
                  </a:txBody>
                  <a:tcPr/>
                </a:tc>
              </a:tr>
              <a:tr h="715372">
                <a:tc>
                  <a:txBody>
                    <a:bodyPr/>
                    <a:lstStyle/>
                    <a:p>
                      <a:pPr algn="ctr"/>
                      <a:r>
                        <a:rPr lang="uz-Cyrl-UZ" sz="1400" dirty="0" smtClean="0">
                          <a:latin typeface="Times New Roman" pitchFamily="18" charset="0"/>
                          <a:cs typeface="Times New Roman" pitchFamily="18" charset="0"/>
                        </a:rPr>
                        <a:t>3</a:t>
                      </a:r>
                      <a:endParaRPr lang="ru-RU" sz="1400" dirty="0">
                        <a:latin typeface="Times New Roman" pitchFamily="18" charset="0"/>
                        <a:cs typeface="Times New Roman" pitchFamily="18" charset="0"/>
                      </a:endParaRPr>
                    </a:p>
                  </a:txBody>
                  <a:tcPr/>
                </a:tc>
                <a:tc>
                  <a:txBody>
                    <a:bodyPr/>
                    <a:lstStyle/>
                    <a:p>
                      <a:pPr algn="l"/>
                      <a:r>
                        <a:rPr lang="uz-Cyrl-UZ" sz="1400" dirty="0" smtClean="0">
                          <a:latin typeface="Times New Roman" pitchFamily="18" charset="0"/>
                          <a:cs typeface="Times New Roman" pitchFamily="18" charset="0"/>
                        </a:rPr>
                        <a:t>Ўқитувчиларнинг</a:t>
                      </a:r>
                      <a:r>
                        <a:rPr lang="uz-Cyrl-UZ" sz="1400" baseline="0" dirty="0" smtClean="0">
                          <a:latin typeface="Times New Roman" pitchFamily="18" charset="0"/>
                          <a:cs typeface="Times New Roman" pitchFamily="18" charset="0"/>
                        </a:rPr>
                        <a:t> 2017-2018 ўқув йилидаги дарс соатларини тақсимлаш.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2017 йил август</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Метод бирлашма рахбарлари билан ўқув режадаги</a:t>
                      </a:r>
                      <a:r>
                        <a:rPr lang="uz-Cyrl-UZ" sz="1400" baseline="0" dirty="0" smtClean="0">
                          <a:latin typeface="Times New Roman" pitchFamily="18" charset="0"/>
                          <a:cs typeface="Times New Roman" pitchFamily="18" charset="0"/>
                        </a:rPr>
                        <a:t> мавжуд соатларни  бўлиб чиқиш</a:t>
                      </a:r>
                      <a:endParaRPr lang="ru-RU" sz="1400" dirty="0">
                        <a:latin typeface="Times New Roman" pitchFamily="18" charset="0"/>
                        <a:cs typeface="Times New Roman" pitchFamily="18" charset="0"/>
                      </a:endParaRPr>
                    </a:p>
                  </a:txBody>
                  <a:tcPr/>
                </a:tc>
              </a:tr>
              <a:tr h="917780">
                <a:tc>
                  <a:txBody>
                    <a:bodyPr/>
                    <a:lstStyle/>
                    <a:p>
                      <a:pPr algn="ctr"/>
                      <a:r>
                        <a:rPr lang="uz-Cyrl-UZ" sz="1400" dirty="0" smtClean="0">
                          <a:latin typeface="Times New Roman" pitchFamily="18" charset="0"/>
                          <a:cs typeface="Times New Roman" pitchFamily="18" charset="0"/>
                        </a:rPr>
                        <a:t>4</a:t>
                      </a:r>
                      <a:endParaRPr lang="ru-RU" sz="1400" dirty="0">
                        <a:latin typeface="Times New Roman" pitchFamily="18" charset="0"/>
                        <a:cs typeface="Times New Roman" pitchFamily="18" charset="0"/>
                      </a:endParaRPr>
                    </a:p>
                  </a:txBody>
                  <a:tcPr/>
                </a:tc>
                <a:tc>
                  <a:txBody>
                    <a:bodyPr/>
                    <a:lstStyle/>
                    <a:p>
                      <a:pPr algn="l"/>
                      <a:r>
                        <a:rPr lang="uz-Cyrl-UZ" sz="1400" dirty="0" smtClean="0">
                          <a:latin typeface="Times New Roman" pitchFamily="18" charset="0"/>
                          <a:cs typeface="Times New Roman" pitchFamily="18" charset="0"/>
                        </a:rPr>
                        <a:t>Мактаб Методик кенгаши йиллик</a:t>
                      </a:r>
                      <a:r>
                        <a:rPr lang="uz-Cyrl-UZ" sz="1400" baseline="0" dirty="0" smtClean="0">
                          <a:latin typeface="Times New Roman" pitchFamily="18" charset="0"/>
                          <a:cs typeface="Times New Roman" pitchFamily="18" charset="0"/>
                        </a:rPr>
                        <a:t> иш режасини тузиш, кенгаш ишини ташкил этиш, йиғилишларни ўтказиш.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2017 йил август</a:t>
                      </a:r>
                      <a:endParaRPr lang="ru-RU" sz="1400" dirty="0" smtClean="0">
                        <a:latin typeface="Times New Roman" pitchFamily="18" charset="0"/>
                        <a:cs typeface="Times New Roman" pitchFamily="18" charset="0"/>
                      </a:endParaRPr>
                    </a:p>
                    <a:p>
                      <a:pPr algn="ctr"/>
                      <a:r>
                        <a:rPr lang="uz-Cyrl-UZ" sz="1400" dirty="0" smtClean="0">
                          <a:latin typeface="Times New Roman" pitchFamily="18" charset="0"/>
                          <a:cs typeface="Times New Roman" pitchFamily="18" charset="0"/>
                        </a:rPr>
                        <a:t>Ўқув йили давомида</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Долзарб масалалар</a:t>
                      </a:r>
                      <a:r>
                        <a:rPr lang="uz-Cyrl-UZ" sz="1400" baseline="0" dirty="0" smtClean="0">
                          <a:latin typeface="Times New Roman" pitchFamily="18" charset="0"/>
                          <a:cs typeface="Times New Roman" pitchFamily="18" charset="0"/>
                        </a:rPr>
                        <a:t> киритиш, ҳар ойда кенгаш йиғилишини ўтказиш.</a:t>
                      </a:r>
                      <a:endParaRPr lang="ru-RU" sz="1400" dirty="0">
                        <a:latin typeface="Times New Roman" pitchFamily="18" charset="0"/>
                        <a:cs typeface="Times New Roman" pitchFamily="18" charset="0"/>
                      </a:endParaRPr>
                    </a:p>
                  </a:txBody>
                  <a:tcPr/>
                </a:tc>
              </a:tr>
              <a:tr h="1030394">
                <a:tc>
                  <a:txBody>
                    <a:bodyPr/>
                    <a:lstStyle/>
                    <a:p>
                      <a:pPr algn="ctr"/>
                      <a:r>
                        <a:rPr lang="uz-Cyrl-UZ" sz="1400" dirty="0" smtClean="0">
                          <a:latin typeface="Times New Roman" pitchFamily="18" charset="0"/>
                          <a:cs typeface="Times New Roman" pitchFamily="18" charset="0"/>
                        </a:rPr>
                        <a:t>5</a:t>
                      </a:r>
                      <a:endParaRPr lang="ru-RU" sz="1400" dirty="0">
                        <a:latin typeface="Times New Roman" pitchFamily="18" charset="0"/>
                        <a:cs typeface="Times New Roman" pitchFamily="18" charset="0"/>
                      </a:endParaRPr>
                    </a:p>
                  </a:txBody>
                  <a:tcPr/>
                </a:tc>
                <a:tc>
                  <a:txBody>
                    <a:bodyPr/>
                    <a:lstStyle/>
                    <a:p>
                      <a:pPr algn="l"/>
                      <a:r>
                        <a:rPr lang="uz-Cyrl-UZ" sz="1400" dirty="0" smtClean="0">
                          <a:latin typeface="Times New Roman" pitchFamily="18" charset="0"/>
                          <a:cs typeface="Times New Roman" pitchFamily="18" charset="0"/>
                        </a:rPr>
                        <a:t>Метод бирлашмалар фаолиятини назорат қилиш,</a:t>
                      </a:r>
                      <a:r>
                        <a:rPr lang="uz-Cyrl-UZ" sz="1400" baseline="0" dirty="0" smtClean="0">
                          <a:latin typeface="Times New Roman" pitchFamily="18" charset="0"/>
                          <a:cs typeface="Times New Roman" pitchFamily="18" charset="0"/>
                        </a:rPr>
                        <a:t> бошқариш ҳамда </a:t>
                      </a:r>
                      <a:r>
                        <a:rPr lang="uz-Cyrl-UZ" sz="1400" baseline="0" smtClean="0">
                          <a:latin typeface="Times New Roman" pitchFamily="18" charset="0"/>
                          <a:cs typeface="Times New Roman" pitchFamily="18" charset="0"/>
                        </a:rPr>
                        <a:t>таълим соҳасидаги </a:t>
                      </a:r>
                      <a:r>
                        <a:rPr lang="uz-Cyrl-UZ" sz="1400" baseline="0" dirty="0" smtClean="0">
                          <a:latin typeface="Times New Roman" pitchFamily="18" charset="0"/>
                          <a:cs typeface="Times New Roman" pitchFamily="18" charset="0"/>
                        </a:rPr>
                        <a:t>янгиликлар билан таништириб бориш.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Ўқув йили давомида</a:t>
                      </a:r>
                      <a:endParaRPr lang="ru-RU" sz="1400" dirty="0">
                        <a:latin typeface="Times New Roman" pitchFamily="18" charset="0"/>
                        <a:cs typeface="Times New Roman" pitchFamily="18" charset="0"/>
                      </a:endParaRPr>
                    </a:p>
                  </a:txBody>
                  <a:tcPr/>
                </a:tc>
                <a:tc>
                  <a:txBody>
                    <a:bodyPr/>
                    <a:lstStyle/>
                    <a:p>
                      <a:pPr algn="ctr"/>
                      <a:r>
                        <a:rPr lang="uz-Cyrl-UZ" sz="1200" dirty="0" smtClean="0">
                          <a:latin typeface="Times New Roman" pitchFamily="18" charset="0"/>
                          <a:cs typeface="Times New Roman" pitchFamily="18" charset="0"/>
                        </a:rPr>
                        <a:t>Дарс таҳлиллари, фан ойликлари натижалари, Билимлар беллашуви,</a:t>
                      </a:r>
                      <a:r>
                        <a:rPr lang="uz-Cyrl-UZ" sz="1200" baseline="0" dirty="0" smtClean="0">
                          <a:latin typeface="Times New Roman" pitchFamily="18" charset="0"/>
                          <a:cs typeface="Times New Roman" pitchFamily="18" charset="0"/>
                        </a:rPr>
                        <a:t> олимпиада натижалари асосида ҳар йиғилишда муҳокама қилиш. </a:t>
                      </a:r>
                      <a:endParaRPr lang="ru-RU" sz="12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1847275993"/>
              </p:ext>
            </p:extLst>
          </p:nvPr>
        </p:nvGraphicFramePr>
        <p:xfrm>
          <a:off x="428596" y="122962"/>
          <a:ext cx="8463884" cy="6735038"/>
        </p:xfrm>
        <a:graphic>
          <a:graphicData uri="http://schemas.openxmlformats.org/drawingml/2006/table">
            <a:tbl>
              <a:tblPr firstRow="1" bandRow="1">
                <a:tableStyleId>{5940675A-B579-460E-94D1-54222C63F5DA}</a:tableStyleId>
              </a:tblPr>
              <a:tblGrid>
                <a:gridCol w="509875"/>
                <a:gridCol w="4006169"/>
                <a:gridCol w="1311110"/>
                <a:gridCol w="2636730"/>
              </a:tblGrid>
              <a:tr h="483419">
                <a:tc>
                  <a:txBody>
                    <a:bodyPr/>
                    <a:lstStyle/>
                    <a:p>
                      <a:pPr marL="0" algn="ctr" rtl="0" eaLnBrk="1" latinLnBrk="0" hangingPunct="1"/>
                      <a:r>
                        <a:rPr kumimoji="0" lang="uz-Cyrl-UZ" sz="1400" b="1" kern="1200" dirty="0" smtClean="0">
                          <a:latin typeface="Times New Roman" pitchFamily="18" charset="0"/>
                          <a:cs typeface="Times New Roman" pitchFamily="18" charset="0"/>
                        </a:rPr>
                        <a:t>№</a:t>
                      </a:r>
                      <a:endParaRPr kumimoji="0" lang="ru-RU" sz="1400" b="1"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b="1" kern="1200" dirty="0" smtClean="0">
                          <a:latin typeface="Times New Roman" pitchFamily="18" charset="0"/>
                          <a:cs typeface="Times New Roman" pitchFamily="18" charset="0"/>
                        </a:rPr>
                        <a:t>Амалга ошириладиган ишлар </a:t>
                      </a:r>
                      <a:endParaRPr kumimoji="0" lang="ru-RU" sz="1400" b="1"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b="1" kern="1200" dirty="0" smtClean="0">
                          <a:latin typeface="Times New Roman" pitchFamily="18" charset="0"/>
                          <a:cs typeface="Times New Roman" pitchFamily="18" charset="0"/>
                        </a:rPr>
                        <a:t>Бажариш вақти</a:t>
                      </a:r>
                      <a:endParaRPr kumimoji="0" lang="ru-RU" sz="1400" b="1"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b="1" kern="1200" dirty="0" smtClean="0">
                          <a:latin typeface="Times New Roman" pitchFamily="18" charset="0"/>
                          <a:cs typeface="Times New Roman" pitchFamily="18" charset="0"/>
                        </a:rPr>
                        <a:t>Амалга ошириш шакли</a:t>
                      </a:r>
                      <a:endParaRPr kumimoji="0" lang="ru-RU" sz="1400" b="1" kern="1200" dirty="0">
                        <a:solidFill>
                          <a:schemeClr val="tx1"/>
                        </a:solidFill>
                        <a:latin typeface="Times New Roman" pitchFamily="18" charset="0"/>
                        <a:ea typeface="+mn-ea"/>
                        <a:cs typeface="Times New Roman" pitchFamily="18" charset="0"/>
                      </a:endParaRPr>
                    </a:p>
                  </a:txBody>
                  <a:tcPr/>
                </a:tc>
              </a:tr>
              <a:tr h="881529">
                <a:tc>
                  <a:txBody>
                    <a:bodyPr/>
                    <a:lstStyle/>
                    <a:p>
                      <a:pPr marL="0" algn="ctr" rtl="0" eaLnBrk="1" latinLnBrk="0" hangingPunct="1"/>
                      <a:r>
                        <a:rPr kumimoji="0" lang="uz-Cyrl-UZ" sz="1400" kern="1200" dirty="0" smtClean="0">
                          <a:latin typeface="Times New Roman" pitchFamily="18" charset="0"/>
                          <a:cs typeface="Times New Roman" pitchFamily="18" charset="0"/>
                        </a:rPr>
                        <a:t>6</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Синф хоналарининг янги ўқув йилига тайёргарлиги, жиҳозланишини назоратдан ўтказиш ва камчиликлар юзасидан тавсиялар бериш.</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uz-Cyrl-UZ" sz="1400" kern="1200" dirty="0" smtClean="0">
                          <a:latin typeface="Times New Roman" pitchFamily="18" charset="0"/>
                          <a:cs typeface="Times New Roman" pitchFamily="18" charset="0"/>
                        </a:rPr>
                        <a:t>2017 йил август</a:t>
                      </a:r>
                      <a:endParaRPr kumimoji="0" lang="ru-RU" sz="1400" kern="1200" dirty="0" smtClean="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Белгиланган талаблар асосида синф хоналарини жихозлаш</a:t>
                      </a:r>
                      <a:endParaRPr kumimoji="0" lang="ru-RU" sz="1400" kern="1200" dirty="0">
                        <a:solidFill>
                          <a:schemeClr val="tx1"/>
                        </a:solidFill>
                        <a:latin typeface="Times New Roman" pitchFamily="18" charset="0"/>
                        <a:ea typeface="+mn-ea"/>
                        <a:cs typeface="Times New Roman" pitchFamily="18" charset="0"/>
                      </a:endParaRPr>
                    </a:p>
                  </a:txBody>
                  <a:tcPr/>
                </a:tc>
              </a:tr>
              <a:tr h="483419">
                <a:tc>
                  <a:txBody>
                    <a:bodyPr/>
                    <a:lstStyle/>
                    <a:p>
                      <a:pPr marL="0" algn="ctr" rtl="0" eaLnBrk="1" latinLnBrk="0" hangingPunct="1"/>
                      <a:r>
                        <a:rPr kumimoji="0" lang="uz-Cyrl-UZ" sz="1400" kern="1200" dirty="0" smtClean="0">
                          <a:latin typeface="Times New Roman" pitchFamily="18" charset="0"/>
                          <a:cs typeface="Times New Roman" pitchFamily="18" charset="0"/>
                        </a:rPr>
                        <a:t>7</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2017-2018 ўқув йили учун  дарс жадвалини тузиш.</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uz-Cyrl-UZ" sz="1400" kern="1200" dirty="0" smtClean="0">
                          <a:latin typeface="Times New Roman" pitchFamily="18" charset="0"/>
                          <a:cs typeface="Times New Roman" pitchFamily="18" charset="0"/>
                        </a:rPr>
                        <a:t>2017 йил август</a:t>
                      </a:r>
                      <a:endParaRPr kumimoji="0" lang="ru-RU" sz="1400" kern="1200" dirty="0" smtClean="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Белгиланган талаблар асосида дарс жадавали  тузиш</a:t>
                      </a:r>
                      <a:endParaRPr kumimoji="0" lang="ru-RU" sz="1400" kern="1200" dirty="0">
                        <a:solidFill>
                          <a:schemeClr val="tx1"/>
                        </a:solidFill>
                        <a:latin typeface="Times New Roman" pitchFamily="18" charset="0"/>
                        <a:ea typeface="+mn-ea"/>
                        <a:cs typeface="Times New Roman" pitchFamily="18" charset="0"/>
                      </a:endParaRPr>
                    </a:p>
                  </a:txBody>
                  <a:tcPr/>
                </a:tc>
              </a:tr>
              <a:tr h="682474">
                <a:tc>
                  <a:txBody>
                    <a:bodyPr/>
                    <a:lstStyle/>
                    <a:p>
                      <a:pPr marL="0" algn="ctr" rtl="0" eaLnBrk="1" latinLnBrk="0" hangingPunct="1"/>
                      <a:r>
                        <a:rPr kumimoji="0" lang="uz-Cyrl-UZ" sz="1400" kern="1200" dirty="0" smtClean="0">
                          <a:latin typeface="Times New Roman" pitchFamily="18" charset="0"/>
                          <a:cs typeface="Times New Roman" pitchFamily="18" charset="0"/>
                        </a:rPr>
                        <a:t>8</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Ўқитувчиларнинг йиллик иш режаларини тақсимланган дарс соатлари асосида  тўғри тузилишини назорат қилиш ва таъминлаш.</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uz-Cyrl-UZ" sz="1400" kern="1200" dirty="0" smtClean="0">
                          <a:latin typeface="Times New Roman" pitchFamily="18" charset="0"/>
                          <a:cs typeface="Times New Roman" pitchFamily="18" charset="0"/>
                        </a:rPr>
                        <a:t>2017 йил август</a:t>
                      </a:r>
                      <a:endParaRPr kumimoji="0" lang="ru-RU" sz="1400" kern="1200" dirty="0" smtClean="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Дарс соатларининг тақсимланиши асосида йиллик иш режа жадваллари</a:t>
                      </a:r>
                      <a:endParaRPr kumimoji="0" lang="ru-RU" sz="1400" kern="1200" dirty="0">
                        <a:solidFill>
                          <a:schemeClr val="tx1"/>
                        </a:solidFill>
                        <a:latin typeface="Times New Roman" pitchFamily="18" charset="0"/>
                        <a:ea typeface="+mn-ea"/>
                        <a:cs typeface="Times New Roman" pitchFamily="18" charset="0"/>
                      </a:endParaRPr>
                    </a:p>
                  </a:txBody>
                  <a:tcPr/>
                </a:tc>
              </a:tr>
              <a:tr h="1279639">
                <a:tc>
                  <a:txBody>
                    <a:bodyPr/>
                    <a:lstStyle/>
                    <a:p>
                      <a:pPr marL="0" algn="ctr" rtl="0" eaLnBrk="1" latinLnBrk="0" hangingPunct="1"/>
                      <a:r>
                        <a:rPr kumimoji="0" lang="uz-Cyrl-UZ" sz="1400" kern="1200" dirty="0" smtClean="0">
                          <a:latin typeface="Times New Roman" pitchFamily="18" charset="0"/>
                          <a:cs typeface="Times New Roman" pitchFamily="18" charset="0"/>
                        </a:rPr>
                        <a:t>9</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Ўқитувчиларнинг йиллик тақвим-мавзу режа ва кундалик иш режа – конспектларининг “Дарс - муқаддас” тавсиялари асосида  ёзилишини таъминлаш,  методик ёрдам кўрсатиш.</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Ўқув йили давомида</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300" kern="1200" dirty="0" smtClean="0">
                          <a:latin typeface="Times New Roman" pitchFamily="18" charset="0"/>
                          <a:cs typeface="Times New Roman" pitchFamily="18" charset="0"/>
                        </a:rPr>
                        <a:t>ВМнинг  06.04.2017 йилдаги 187-сон қарори билан тасдиқланган умумий ўрта таълимнинг давлат таълим стандарти асосида  методик ёрдам кўрсатиш</a:t>
                      </a:r>
                      <a:endParaRPr kumimoji="0" lang="ru-RU" sz="1300" kern="1200" dirty="0">
                        <a:solidFill>
                          <a:schemeClr val="tx1"/>
                        </a:solidFill>
                        <a:latin typeface="Times New Roman" pitchFamily="18" charset="0"/>
                        <a:ea typeface="+mn-ea"/>
                        <a:cs typeface="Times New Roman" pitchFamily="18" charset="0"/>
                      </a:endParaRPr>
                    </a:p>
                  </a:txBody>
                  <a:tcPr/>
                </a:tc>
              </a:tr>
              <a:tr h="1279639">
                <a:tc>
                  <a:txBody>
                    <a:bodyPr/>
                    <a:lstStyle/>
                    <a:p>
                      <a:pPr marL="0" algn="ctr" rtl="0" eaLnBrk="1" latinLnBrk="0" hangingPunct="1"/>
                      <a:r>
                        <a:rPr kumimoji="0" lang="uz-Cyrl-UZ" sz="1400" kern="1200" dirty="0" smtClean="0">
                          <a:latin typeface="Times New Roman" pitchFamily="18" charset="0"/>
                          <a:cs typeface="Times New Roman" pitchFamily="18" charset="0"/>
                        </a:rPr>
                        <a:t>10</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Дарсларнинг сифатли ва  янги тахрирда компетенциявий ёндошув асосида ўтилишини таъминлаш,  ўқитувчиларга методик ёрдам кўрсатиш.</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Ўқув йили давомида</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300" kern="1200" dirty="0" smtClean="0">
                          <a:latin typeface="Times New Roman" pitchFamily="18" charset="0"/>
                          <a:cs typeface="Times New Roman" pitchFamily="18" charset="0"/>
                        </a:rPr>
                        <a:t>ВМнинг  06.04.2017 йилдаги 187-сон қарори билан тасдиқланган умумий ўрта таълимнинг давлат таълим стандарти асосида  методик ёрдам кўрсатиш</a:t>
                      </a:r>
                      <a:endParaRPr kumimoji="0" lang="ru-RU" sz="1300" kern="1200" dirty="0">
                        <a:solidFill>
                          <a:schemeClr val="tx1"/>
                        </a:solidFill>
                        <a:latin typeface="Times New Roman" pitchFamily="18" charset="0"/>
                        <a:ea typeface="+mn-ea"/>
                        <a:cs typeface="Times New Roman" pitchFamily="18" charset="0"/>
                      </a:endParaRPr>
                    </a:p>
                  </a:txBody>
                  <a:tcPr/>
                </a:tc>
              </a:tr>
              <a:tr h="682474">
                <a:tc>
                  <a:txBody>
                    <a:bodyPr/>
                    <a:lstStyle/>
                    <a:p>
                      <a:pPr marL="0" algn="ctr" rtl="0" eaLnBrk="1" latinLnBrk="0" hangingPunct="1"/>
                      <a:r>
                        <a:rPr kumimoji="0" lang="uz-Cyrl-UZ" sz="1400" kern="1200" dirty="0" smtClean="0">
                          <a:latin typeface="Times New Roman" pitchFamily="18" charset="0"/>
                          <a:cs typeface="Times New Roman" pitchFamily="18" charset="0"/>
                        </a:rPr>
                        <a:t>11</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Ёш мутахассис ўқитувчилар фаолиятини назорат қилиш,  методик тавсиялар бериш ва  уларни тажрибали ўқитувчиларга бириктириш.</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uz-Cyrl-UZ" sz="1400" kern="1200" dirty="0" smtClean="0">
                          <a:latin typeface="Times New Roman" pitchFamily="18" charset="0"/>
                          <a:cs typeface="Times New Roman" pitchFamily="18" charset="0"/>
                        </a:rPr>
                        <a:t>Ўқув йили давомида</a:t>
                      </a:r>
                      <a:endParaRPr kumimoji="0" lang="ru-RU" sz="1400" kern="1200" dirty="0" smtClean="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Дарс ларини таҳлил қилиш ва фаолиятини кузатиш </a:t>
                      </a:r>
                      <a:endParaRPr kumimoji="0" lang="ru-RU" sz="1400" kern="1200" dirty="0">
                        <a:solidFill>
                          <a:schemeClr val="tx1"/>
                        </a:solidFill>
                        <a:latin typeface="Times New Roman" pitchFamily="18" charset="0"/>
                        <a:ea typeface="+mn-ea"/>
                        <a:cs typeface="Times New Roman" pitchFamily="18" charset="0"/>
                      </a:endParaRPr>
                    </a:p>
                  </a:txBody>
                  <a:tcPr/>
                </a:tc>
              </a:tr>
              <a:tr h="711654">
                <a:tc>
                  <a:txBody>
                    <a:bodyPr/>
                    <a:lstStyle/>
                    <a:p>
                      <a:pPr marL="0" algn="ctr" rtl="0" eaLnBrk="1" latinLnBrk="0" hangingPunct="1"/>
                      <a:r>
                        <a:rPr kumimoji="0" lang="uz-Cyrl-UZ" sz="1400" kern="1200" dirty="0" smtClean="0">
                          <a:latin typeface="Times New Roman" pitchFamily="18" charset="0"/>
                          <a:cs typeface="Times New Roman" pitchFamily="18" charset="0"/>
                        </a:rPr>
                        <a:t>12</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Ўқувчиларнинг дарсликлар билан тўлиқ таъминланишига эришиш.</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2017 йил сентябрь</a:t>
                      </a:r>
                      <a:endParaRPr kumimoji="0" lang="ru-RU" sz="1400" kern="1200" dirty="0">
                        <a:solidFill>
                          <a:schemeClr val="tx1"/>
                        </a:solidFill>
                        <a:latin typeface="Times New Roman" pitchFamily="18" charset="0"/>
                        <a:ea typeface="+mn-ea"/>
                        <a:cs typeface="Times New Roman" pitchFamily="18" charset="0"/>
                      </a:endParaRPr>
                    </a:p>
                  </a:txBody>
                  <a:tcPr/>
                </a:tc>
                <a:tc>
                  <a:txBody>
                    <a:bodyPr/>
                    <a:lstStyle/>
                    <a:p>
                      <a:pPr marL="0" algn="ctr" rtl="0" eaLnBrk="1" latinLnBrk="0" hangingPunct="1"/>
                      <a:r>
                        <a:rPr kumimoji="0" lang="uz-Cyrl-UZ" sz="1400" kern="1200" dirty="0" smtClean="0">
                          <a:latin typeface="Times New Roman" pitchFamily="18" charset="0"/>
                          <a:cs typeface="Times New Roman" pitchFamily="18" charset="0"/>
                        </a:rPr>
                        <a:t>Синфлар кесимида ўқувчилар сонидан келиб чиққан ҳолда назорат қилиш</a:t>
                      </a:r>
                      <a:endParaRPr kumimoji="0" lang="ru-RU" sz="1400" kern="1200" dirty="0">
                        <a:solidFill>
                          <a:schemeClr val="tx1"/>
                        </a:solidFill>
                        <a:latin typeface="Times New Roman" pitchFamily="18" charset="0"/>
                        <a:ea typeface="+mn-ea"/>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3260819235"/>
              </p:ext>
            </p:extLst>
          </p:nvPr>
        </p:nvGraphicFramePr>
        <p:xfrm>
          <a:off x="357158" y="71414"/>
          <a:ext cx="8501122" cy="6629400"/>
        </p:xfrm>
        <a:graphic>
          <a:graphicData uri="http://schemas.openxmlformats.org/drawingml/2006/table">
            <a:tbl>
              <a:tblPr firstRow="1" bandRow="1">
                <a:tableStyleId>{5940675A-B579-460E-94D1-54222C63F5DA}</a:tableStyleId>
              </a:tblPr>
              <a:tblGrid>
                <a:gridCol w="500068"/>
                <a:gridCol w="4214840"/>
                <a:gridCol w="1214446"/>
                <a:gridCol w="2571768"/>
              </a:tblGrid>
              <a:tr h="446746">
                <a:tc>
                  <a:txBody>
                    <a:bodyPr/>
                    <a:lstStyle/>
                    <a:p>
                      <a:pPr algn="ctr"/>
                      <a:r>
                        <a:rPr lang="uz-Cyrl-UZ" sz="1400" b="1" dirty="0" smtClean="0">
                          <a:latin typeface="Times New Roman" pitchFamily="18" charset="0"/>
                          <a:cs typeface="Times New Roman" pitchFamily="18" charset="0"/>
                        </a:rPr>
                        <a:t>№</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a:t>
                      </a:r>
                      <a:r>
                        <a:rPr lang="uz-Cyrl-UZ" sz="1400" b="1" baseline="0" dirty="0" smtClean="0">
                          <a:latin typeface="Times New Roman" pitchFamily="18" charset="0"/>
                          <a:cs typeface="Times New Roman" pitchFamily="18" charset="0"/>
                        </a:rPr>
                        <a:t> ошириладиган ишлар </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Бажариш вақти</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 ошириш шакли</a:t>
                      </a:r>
                      <a:endParaRPr lang="ru-RU" sz="1400" b="1" dirty="0">
                        <a:solidFill>
                          <a:schemeClr val="tx1">
                            <a:lumMod val="95000"/>
                            <a:lumOff val="5000"/>
                          </a:schemeClr>
                        </a:solidFill>
                        <a:latin typeface="Times New Roman" pitchFamily="18" charset="0"/>
                        <a:cs typeface="Times New Roman" pitchFamily="18" charset="0"/>
                      </a:endParaRPr>
                    </a:p>
                  </a:txBody>
                  <a:tcPr/>
                </a:tc>
              </a:tr>
              <a:tr h="339096">
                <a:tc>
                  <a:txBody>
                    <a:bodyPr/>
                    <a:lstStyle/>
                    <a:p>
                      <a:pPr algn="ctr"/>
                      <a:r>
                        <a:rPr lang="uz-Cyrl-UZ" sz="1400" dirty="0" smtClean="0">
                          <a:latin typeface="Times New Roman" pitchFamily="18" charset="0"/>
                          <a:cs typeface="Times New Roman" pitchFamily="18" charset="0"/>
                        </a:rPr>
                        <a:t>13</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Ўқитувчиларнинг</a:t>
                      </a:r>
                      <a:r>
                        <a:rPr lang="uz-Cyrl-UZ" sz="1400" baseline="0" dirty="0" smtClean="0">
                          <a:latin typeface="Times New Roman" pitchFamily="18" charset="0"/>
                          <a:cs typeface="Times New Roman" pitchFamily="18" charset="0"/>
                        </a:rPr>
                        <a:t> ва синф хоналарининг дарсга тайёргарлигини назорат қилиш.</a:t>
                      </a:r>
                      <a:endParaRPr lang="ru-RU" sz="1400" dirty="0">
                        <a:latin typeface="Times New Roman" pitchFamily="18" charset="0"/>
                        <a:cs typeface="Times New Roman" pitchFamily="18" charset="0"/>
                      </a:endParaRPr>
                    </a:p>
                  </a:txBody>
                  <a:tcPr/>
                </a:tc>
                <a:tc>
                  <a:txBody>
                    <a:bodyPr/>
                    <a:lstStyle/>
                    <a:p>
                      <a:pPr algn="ctr"/>
                      <a:r>
                        <a:rPr lang="uz-Cyrl-UZ" sz="1200" dirty="0" smtClean="0">
                          <a:latin typeface="Times New Roman" pitchFamily="18" charset="0"/>
                          <a:cs typeface="Times New Roman" pitchFamily="18" charset="0"/>
                        </a:rPr>
                        <a:t>Ҳар куни</a:t>
                      </a:r>
                      <a:endParaRPr lang="ru-RU" sz="1200" dirty="0">
                        <a:latin typeface="Times New Roman" pitchFamily="18" charset="0"/>
                        <a:cs typeface="Times New Roman" pitchFamily="18" charset="0"/>
                      </a:endParaRPr>
                    </a:p>
                  </a:txBody>
                  <a:tcPr/>
                </a:tc>
                <a:tc>
                  <a:txBody>
                    <a:bodyPr/>
                    <a:lstStyle/>
                    <a:p>
                      <a:pPr algn="ctr"/>
                      <a:r>
                        <a:rPr lang="uz-Cyrl-UZ" sz="1200" dirty="0" smtClean="0">
                          <a:latin typeface="Times New Roman" pitchFamily="18" charset="0"/>
                          <a:cs typeface="Times New Roman" pitchFamily="18" charset="0"/>
                        </a:rPr>
                        <a:t>Бир кун олдин ўқитувчиларнинг эртанги</a:t>
                      </a:r>
                      <a:r>
                        <a:rPr lang="uz-Cyrl-UZ" sz="1200" baseline="0" dirty="0" smtClean="0">
                          <a:latin typeface="Times New Roman" pitchFamily="18" charset="0"/>
                          <a:cs typeface="Times New Roman" pitchFamily="18" charset="0"/>
                        </a:rPr>
                        <a:t> дарсларига тайёрлигини текшириш, дарс ишланмаларини тасдиқлаш ва синф хоналарининг дарс ўтиш учун тайёрлигини қабул қилиб олиш</a:t>
                      </a:r>
                      <a:endParaRPr lang="ru-RU" sz="1200" dirty="0">
                        <a:latin typeface="Times New Roman" pitchFamily="18" charset="0"/>
                        <a:cs typeface="Times New Roman" pitchFamily="18" charset="0"/>
                      </a:endParaRPr>
                    </a:p>
                  </a:txBody>
                  <a:tcPr/>
                </a:tc>
              </a:tr>
              <a:tr h="285752">
                <a:tc>
                  <a:txBody>
                    <a:bodyPr/>
                    <a:lstStyle/>
                    <a:p>
                      <a:pPr algn="ctr"/>
                      <a:r>
                        <a:rPr lang="uz-Cyrl-UZ" sz="1400" dirty="0" smtClean="0">
                          <a:latin typeface="Times New Roman" pitchFamily="18" charset="0"/>
                          <a:cs typeface="Times New Roman" pitchFamily="18" charset="0"/>
                        </a:rPr>
                        <a:t>14</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1-синф ўқувчиларининг мактабга қабулини  Умумий ўрта таълим тўғрисидаги Низомниг 43-бандига асосан амалга оширилишини таъминлаш.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2017 йил август</a:t>
                      </a:r>
                      <a:endParaRPr lang="ru-RU" sz="1400" dirty="0">
                        <a:latin typeface="Times New Roman" pitchFamily="18" charset="0"/>
                        <a:cs typeface="Times New Roman" pitchFamily="18" charset="0"/>
                      </a:endParaRPr>
                    </a:p>
                  </a:txBody>
                  <a:tcPr/>
                </a:tc>
                <a:tc>
                  <a:txBody>
                    <a:bodyPr/>
                    <a:lstStyle/>
                    <a:p>
                      <a:pPr lvl="0" algn="ctr"/>
                      <a:r>
                        <a:rPr lang="uz-Cyrl-UZ" sz="1200" dirty="0" smtClean="0">
                          <a:latin typeface="Times New Roman" pitchFamily="18" charset="0"/>
                          <a:cs typeface="Times New Roman" pitchFamily="18" charset="0"/>
                        </a:rPr>
                        <a:t> Ота-оналар учун болаларни умумтаълим муассасасининг биринчи синфига қабул қилиш учун керакли хужжатлар рўйҳати юзасидан эълонлар доскасини ташкил этиш.</a:t>
                      </a:r>
                      <a:endParaRPr lang="ru-RU" sz="1200" b="0" i="0" dirty="0">
                        <a:solidFill>
                          <a:schemeClr val="tx1"/>
                        </a:solidFill>
                        <a:latin typeface="Times New Roman" pitchFamily="18" charset="0"/>
                        <a:cs typeface="Times New Roman" pitchFamily="18" charset="0"/>
                      </a:endParaRPr>
                    </a:p>
                  </a:txBody>
                  <a:tcPr/>
                </a:tc>
              </a:tr>
              <a:tr h="321956">
                <a:tc>
                  <a:txBody>
                    <a:bodyPr/>
                    <a:lstStyle/>
                    <a:p>
                      <a:pPr algn="ctr"/>
                      <a:r>
                        <a:rPr lang="uz-Cyrl-UZ" sz="1400" dirty="0" smtClean="0">
                          <a:latin typeface="Times New Roman" pitchFamily="18" charset="0"/>
                          <a:cs typeface="Times New Roman" pitchFamily="18" charset="0"/>
                        </a:rPr>
                        <a:t>15</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Ўқувчилар ҳаракатини ,  улар ҳақидаги маълумот-ларнинг</a:t>
                      </a:r>
                      <a:r>
                        <a:rPr lang="uz-Cyrl-UZ" sz="1400" baseline="0" dirty="0" smtClean="0">
                          <a:latin typeface="Times New Roman" pitchFamily="18" charset="0"/>
                          <a:cs typeface="Times New Roman" pitchFamily="18" charset="0"/>
                        </a:rPr>
                        <a:t> </a:t>
                      </a:r>
                      <a:r>
                        <a:rPr lang="uz-Cyrl-UZ" sz="1400" dirty="0" smtClean="0">
                          <a:latin typeface="Times New Roman" pitchFamily="18" charset="0"/>
                          <a:cs typeface="Times New Roman" pitchFamily="18" charset="0"/>
                        </a:rPr>
                        <a:t>“Е-мактаб” порталига тўлиқ киритилиши-ни</a:t>
                      </a:r>
                      <a:r>
                        <a:rPr lang="uz-Cyrl-UZ" sz="1400" baseline="0" dirty="0" smtClean="0">
                          <a:latin typeface="Times New Roman" pitchFamily="18" charset="0"/>
                          <a:cs typeface="Times New Roman" pitchFamily="18" charset="0"/>
                        </a:rPr>
                        <a:t> </a:t>
                      </a:r>
                      <a:r>
                        <a:rPr lang="uz-Cyrl-UZ" sz="1400" dirty="0" smtClean="0">
                          <a:latin typeface="Times New Roman" pitchFamily="18" charset="0"/>
                          <a:cs typeface="Times New Roman" pitchFamily="18" charset="0"/>
                        </a:rPr>
                        <a:t>,  шахсий  хужжатларининг  жамланишини  тўғри ва аниқ  амалга ошириш.</a:t>
                      </a:r>
                      <a:r>
                        <a:rPr lang="uz-Cyrl-UZ" sz="1400" baseline="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200" dirty="0" smtClean="0">
                          <a:latin typeface="Times New Roman" pitchFamily="18" charset="0"/>
                          <a:cs typeface="Times New Roman" pitchFamily="18" charset="0"/>
                        </a:rPr>
                        <a:t>Мактабдан кетган ёки мактабга келган</a:t>
                      </a:r>
                      <a:r>
                        <a:rPr lang="uz-Cyrl-UZ" sz="1200" baseline="0" dirty="0" smtClean="0">
                          <a:latin typeface="Times New Roman" pitchFamily="18" charset="0"/>
                          <a:cs typeface="Times New Roman" pitchFamily="18" charset="0"/>
                        </a:rPr>
                        <a:t> ўқувчилар хужжатларининг тўғри расмийлаштирилиши , буйруқларнинг чиқарилиши асосида</a:t>
                      </a:r>
                      <a:endParaRPr lang="ru-RU" sz="1200" dirty="0">
                        <a:latin typeface="Times New Roman" pitchFamily="18" charset="0"/>
                        <a:cs typeface="Times New Roman" pitchFamily="18" charset="0"/>
                      </a:endParaRPr>
                    </a:p>
                  </a:txBody>
                  <a:tcPr/>
                </a:tc>
              </a:tr>
              <a:tr h="313386">
                <a:tc>
                  <a:txBody>
                    <a:bodyPr/>
                    <a:lstStyle/>
                    <a:p>
                      <a:pPr algn="ctr"/>
                      <a:r>
                        <a:rPr lang="uz-Cyrl-UZ" sz="1400" dirty="0" smtClean="0">
                          <a:latin typeface="Times New Roman" pitchFamily="18" charset="0"/>
                          <a:cs typeface="Times New Roman" pitchFamily="18" charset="0"/>
                        </a:rPr>
                        <a:t>16</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Ўқувчилар ва ўқитувчилар ҳақидаги статистик маълумотларни</a:t>
                      </a:r>
                      <a:r>
                        <a:rPr lang="uz-Cyrl-UZ" sz="1400" baseline="0" dirty="0" smtClean="0">
                          <a:latin typeface="Times New Roman" pitchFamily="18" charset="0"/>
                          <a:cs typeface="Times New Roman" pitchFamily="18" charset="0"/>
                        </a:rPr>
                        <a:t> шаҳар статистика бошқармаси ва туман молия бўлимига топшириш.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2017</a:t>
                      </a:r>
                      <a:r>
                        <a:rPr lang="uz-Cyrl-UZ" sz="1400" baseline="0" dirty="0" smtClean="0">
                          <a:latin typeface="Times New Roman" pitchFamily="18" charset="0"/>
                          <a:cs typeface="Times New Roman" pitchFamily="18" charset="0"/>
                        </a:rPr>
                        <a:t> йил    15 сентябр-гача</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Белгиланган талаблар асосида ҳисобот</a:t>
                      </a:r>
                      <a:endParaRPr lang="ru-RU" sz="1400" dirty="0">
                        <a:latin typeface="Times New Roman" pitchFamily="18" charset="0"/>
                        <a:cs typeface="Times New Roman" pitchFamily="18" charset="0"/>
                      </a:endParaRPr>
                    </a:p>
                  </a:txBody>
                  <a:tcPr/>
                </a:tc>
              </a:tr>
              <a:tr h="304816">
                <a:tc>
                  <a:txBody>
                    <a:bodyPr/>
                    <a:lstStyle/>
                    <a:p>
                      <a:pPr algn="ctr"/>
                      <a:r>
                        <a:rPr lang="uz-Cyrl-UZ" sz="1400" dirty="0" smtClean="0">
                          <a:latin typeface="Times New Roman" pitchFamily="18" charset="0"/>
                          <a:cs typeface="Times New Roman" pitchFamily="18" charset="0"/>
                        </a:rPr>
                        <a:t>17</a:t>
                      </a:r>
                      <a:endParaRPr lang="ru-RU" sz="1400" dirty="0">
                        <a:latin typeface="Times New Roman" pitchFamily="18" charset="0"/>
                        <a:cs typeface="Times New Roman" pitchFamily="18" charset="0"/>
                      </a:endParaRPr>
                    </a:p>
                  </a:txBody>
                  <a:tcPr/>
                </a:tc>
                <a:tc>
                  <a:txBody>
                    <a:bodyPr/>
                    <a:lstStyle/>
                    <a:p>
                      <a:r>
                        <a:rPr lang="uz-Cyrl-UZ" sz="1300" dirty="0" smtClean="0">
                          <a:latin typeface="Times New Roman" pitchFamily="18" charset="0"/>
                          <a:cs typeface="Times New Roman" pitchFamily="18" charset="0"/>
                        </a:rPr>
                        <a:t>2017-2018 ўқув йили учун тарификация рўйҳатини тузиш.</a:t>
                      </a:r>
                      <a:endParaRPr lang="ru-RU" sz="1300" dirty="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2017</a:t>
                      </a:r>
                      <a:r>
                        <a:rPr lang="uz-Cyrl-UZ" sz="1300" baseline="0" dirty="0" smtClean="0">
                          <a:latin typeface="Times New Roman" pitchFamily="18" charset="0"/>
                          <a:cs typeface="Times New Roman" pitchFamily="18" charset="0"/>
                        </a:rPr>
                        <a:t> йил сентябрь</a:t>
                      </a:r>
                      <a:endParaRPr lang="ru-RU" sz="1300" dirty="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Дарс соатлари ва Махсус комиссия қарори асосида жадвал</a:t>
                      </a:r>
                      <a:endParaRPr lang="ru-RU" sz="1300" dirty="0">
                        <a:latin typeface="Times New Roman" pitchFamily="18" charset="0"/>
                        <a:cs typeface="Times New Roman" pitchFamily="18" charset="0"/>
                      </a:endParaRPr>
                    </a:p>
                  </a:txBody>
                  <a:tcPr/>
                </a:tc>
              </a:tr>
              <a:tr h="684886">
                <a:tc>
                  <a:txBody>
                    <a:bodyPr/>
                    <a:lstStyle/>
                    <a:p>
                      <a:pPr algn="ctr"/>
                      <a:r>
                        <a:rPr lang="uz-Cyrl-UZ" sz="1400" dirty="0" smtClean="0">
                          <a:latin typeface="Times New Roman" pitchFamily="18" charset="0"/>
                          <a:cs typeface="Times New Roman" pitchFamily="18" charset="0"/>
                        </a:rPr>
                        <a:t>18</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Педагог ходимларнинг</a:t>
                      </a:r>
                      <a:r>
                        <a:rPr lang="uz-Cyrl-UZ" sz="1400" baseline="0" dirty="0" smtClean="0">
                          <a:latin typeface="Times New Roman" pitchFamily="18" charset="0"/>
                          <a:cs typeface="Times New Roman" pitchFamily="18" charset="0"/>
                        </a:rPr>
                        <a:t> ойлик иш табелини ҳисоблаш.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Ҳар ойда</a:t>
                      </a:r>
                      <a:endParaRPr lang="ru-RU" sz="1400" dirty="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Раҳбар буйруқлари</a:t>
                      </a:r>
                      <a:r>
                        <a:rPr lang="uz-Cyrl-UZ" sz="1300" baseline="0" dirty="0" smtClean="0">
                          <a:latin typeface="Times New Roman" pitchFamily="18" charset="0"/>
                          <a:cs typeface="Times New Roman" pitchFamily="18" charset="0"/>
                        </a:rPr>
                        <a:t> ва иш юкламасининг бажарилиши асосида жадвал</a:t>
                      </a:r>
                      <a:endParaRPr lang="ru-RU" sz="1300" dirty="0">
                        <a:latin typeface="Times New Roman" pitchFamily="18" charset="0"/>
                        <a:cs typeface="Times New Roman" pitchFamily="18" charset="0"/>
                      </a:endParaRPr>
                    </a:p>
                  </a:txBody>
                  <a:tcPr/>
                </a:tc>
              </a:tr>
              <a:tr h="287676">
                <a:tc>
                  <a:txBody>
                    <a:bodyPr/>
                    <a:lstStyle/>
                    <a:p>
                      <a:pPr algn="ctr"/>
                      <a:r>
                        <a:rPr lang="uz-Cyrl-UZ" sz="1400" dirty="0" smtClean="0">
                          <a:latin typeface="Times New Roman" pitchFamily="18" charset="0"/>
                          <a:cs typeface="Times New Roman" pitchFamily="18" charset="0"/>
                        </a:rPr>
                        <a:t>19</a:t>
                      </a:r>
                      <a:endParaRPr lang="ru-RU" sz="1400" dirty="0">
                        <a:latin typeface="Times New Roman" pitchFamily="18" charset="0"/>
                        <a:cs typeface="Times New Roman" pitchFamily="18" charset="0"/>
                      </a:endParaRPr>
                    </a:p>
                  </a:txBody>
                  <a:tcPr/>
                </a:tc>
                <a:tc>
                  <a:txBody>
                    <a:bodyPr/>
                    <a:lstStyle/>
                    <a:p>
                      <a:r>
                        <a:rPr lang="uz-Cyrl-UZ" sz="1300" dirty="0" smtClean="0">
                          <a:latin typeface="Times New Roman" pitchFamily="18" charset="0"/>
                          <a:cs typeface="Times New Roman" pitchFamily="18" charset="0"/>
                        </a:rPr>
                        <a:t>Синф журналларининг юритилишини  ва сақланишини</a:t>
                      </a:r>
                      <a:r>
                        <a:rPr lang="uz-Cyrl-UZ" sz="1300" baseline="0" dirty="0" smtClean="0">
                          <a:latin typeface="Times New Roman" pitchFamily="18" charset="0"/>
                          <a:cs typeface="Times New Roman" pitchFamily="18" charset="0"/>
                        </a:rPr>
                        <a:t>  </a:t>
                      </a:r>
                      <a:r>
                        <a:rPr lang="uz-Cyrl-UZ" sz="1300" dirty="0" smtClean="0">
                          <a:latin typeface="Times New Roman" pitchFamily="18" charset="0"/>
                          <a:cs typeface="Times New Roman" pitchFamily="18" charset="0"/>
                        </a:rPr>
                        <a:t>назорат қилиш, камчиликлар аниқланганда тавсия ва кўрсатмалар орқали</a:t>
                      </a:r>
                      <a:r>
                        <a:rPr lang="uz-Cyrl-UZ" sz="1300" baseline="0" dirty="0" smtClean="0">
                          <a:latin typeface="Times New Roman" pitchFamily="18" charset="0"/>
                          <a:cs typeface="Times New Roman" pitchFamily="18" charset="0"/>
                        </a:rPr>
                        <a:t> ўқитувчиларга методик ёрдам кўрсатиш.</a:t>
                      </a:r>
                      <a:endParaRPr lang="ru-RU" sz="13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Ўқув йили давомида</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Ҳар ойда ҳар бир синф журналини  бир марта назоратдан ўтказиш</a:t>
                      </a:r>
                      <a:endParaRPr lang="ru-RU" sz="14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3873968626"/>
              </p:ext>
            </p:extLst>
          </p:nvPr>
        </p:nvGraphicFramePr>
        <p:xfrm>
          <a:off x="357158" y="71414"/>
          <a:ext cx="8501122" cy="6423664"/>
        </p:xfrm>
        <a:graphic>
          <a:graphicData uri="http://schemas.openxmlformats.org/drawingml/2006/table">
            <a:tbl>
              <a:tblPr firstRow="1" bandRow="1">
                <a:tableStyleId>{5940675A-B579-460E-94D1-54222C63F5DA}</a:tableStyleId>
              </a:tblPr>
              <a:tblGrid>
                <a:gridCol w="500068"/>
                <a:gridCol w="4214840"/>
                <a:gridCol w="1214446"/>
                <a:gridCol w="2571768"/>
              </a:tblGrid>
              <a:tr h="571504">
                <a:tc>
                  <a:txBody>
                    <a:bodyPr/>
                    <a:lstStyle/>
                    <a:p>
                      <a:pPr algn="ctr"/>
                      <a:r>
                        <a:rPr lang="uz-Cyrl-UZ" sz="1400" b="1" dirty="0" smtClean="0">
                          <a:latin typeface="Times New Roman" pitchFamily="18" charset="0"/>
                          <a:cs typeface="Times New Roman" pitchFamily="18" charset="0"/>
                        </a:rPr>
                        <a:t>№</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a:t>
                      </a:r>
                      <a:r>
                        <a:rPr lang="uz-Cyrl-UZ" sz="1400" b="1" baseline="0" dirty="0" smtClean="0">
                          <a:latin typeface="Times New Roman" pitchFamily="18" charset="0"/>
                          <a:cs typeface="Times New Roman" pitchFamily="18" charset="0"/>
                        </a:rPr>
                        <a:t> ошириладиган ишлар </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Бажариш вақти</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 ошириш шакли</a:t>
                      </a:r>
                      <a:endParaRPr lang="ru-RU" sz="1400" b="1" dirty="0">
                        <a:solidFill>
                          <a:schemeClr val="tx1">
                            <a:lumMod val="95000"/>
                            <a:lumOff val="5000"/>
                          </a:schemeClr>
                        </a:solidFill>
                        <a:latin typeface="Times New Roman" pitchFamily="18" charset="0"/>
                        <a:cs typeface="Times New Roman" pitchFamily="18" charset="0"/>
                      </a:endParaRPr>
                    </a:p>
                  </a:txBody>
                  <a:tcPr/>
                </a:tc>
              </a:tr>
              <a:tr h="339096">
                <a:tc>
                  <a:txBody>
                    <a:bodyPr/>
                    <a:lstStyle/>
                    <a:p>
                      <a:pPr algn="ctr"/>
                      <a:r>
                        <a:rPr lang="uz-Cyrl-UZ" sz="1400" dirty="0" smtClean="0">
                          <a:latin typeface="Times New Roman" pitchFamily="18" charset="0"/>
                          <a:cs typeface="Times New Roman" pitchFamily="18" charset="0"/>
                        </a:rPr>
                        <a:t>20</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Ўқувчилар билимида аниқланган  бўшлиқларни</a:t>
                      </a:r>
                      <a:r>
                        <a:rPr lang="uz-Cyrl-UZ" sz="1400" baseline="0" dirty="0" smtClean="0">
                          <a:latin typeface="Times New Roman" pitchFamily="18" charset="0"/>
                          <a:cs typeface="Times New Roman" pitchFamily="18" charset="0"/>
                        </a:rPr>
                        <a:t> тўлдириш бўйича синфлар ва фанлар кесимида иш режасини тузиб чиқиш ва режа асосида ишларни амалга ошириш.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Ҳар чоракда</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Ҳар чоракда белгиланган</a:t>
                      </a:r>
                      <a:r>
                        <a:rPr lang="uz-Cyrl-UZ" sz="1400" baseline="0" dirty="0" smtClean="0">
                          <a:latin typeface="Times New Roman" pitchFamily="18" charset="0"/>
                          <a:cs typeface="Times New Roman" pitchFamily="18" charset="0"/>
                        </a:rPr>
                        <a:t> фанлардан синфларда </a:t>
                      </a:r>
                      <a:r>
                        <a:rPr lang="uz-Cyrl-UZ" sz="1400" dirty="0" smtClean="0">
                          <a:latin typeface="Times New Roman" pitchFamily="18" charset="0"/>
                          <a:cs typeface="Times New Roman" pitchFamily="18" charset="0"/>
                        </a:rPr>
                        <a:t> ички мониторинг </a:t>
                      </a:r>
                      <a:r>
                        <a:rPr lang="uz-Cyrl-UZ" sz="1400" baseline="0" dirty="0" smtClean="0">
                          <a:latin typeface="Times New Roman" pitchFamily="18" charset="0"/>
                          <a:cs typeface="Times New Roman" pitchFamily="18" charset="0"/>
                        </a:rPr>
                        <a:t> ўтказиш</a:t>
                      </a:r>
                      <a:endParaRPr lang="ru-RU" sz="1400" dirty="0">
                        <a:latin typeface="Times New Roman" pitchFamily="18" charset="0"/>
                        <a:cs typeface="Times New Roman" pitchFamily="18" charset="0"/>
                      </a:endParaRPr>
                    </a:p>
                  </a:txBody>
                  <a:tcPr/>
                </a:tc>
              </a:tr>
              <a:tr h="285752">
                <a:tc>
                  <a:txBody>
                    <a:bodyPr/>
                    <a:lstStyle/>
                    <a:p>
                      <a:pPr algn="ctr"/>
                      <a:r>
                        <a:rPr lang="uz-Cyrl-UZ" sz="1400" dirty="0" smtClean="0">
                          <a:latin typeface="Times New Roman" pitchFamily="18" charset="0"/>
                          <a:cs typeface="Times New Roman" pitchFamily="18" charset="0"/>
                        </a:rPr>
                        <a:t>21</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“Йилнинг</a:t>
                      </a:r>
                      <a:r>
                        <a:rPr lang="uz-Cyrl-UZ" sz="1400" baseline="0" dirty="0" smtClean="0">
                          <a:latin typeface="Times New Roman" pitchFamily="18" charset="0"/>
                          <a:cs typeface="Times New Roman" pitchFamily="18" charset="0"/>
                        </a:rPr>
                        <a:t> энг яхши фан ўқитувчиси</a:t>
                      </a:r>
                      <a:r>
                        <a:rPr lang="uz-Cyrl-UZ" sz="1400" dirty="0" smtClean="0">
                          <a:latin typeface="Times New Roman" pitchFamily="18" charset="0"/>
                          <a:cs typeface="Times New Roman" pitchFamily="18" charset="0"/>
                        </a:rPr>
                        <a:t>” кўрик танловида фан ўқитувчиларининг иштирокини таъминлаш.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p>
                      <a:pPr algn="ct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Кўрик-танлов</a:t>
                      </a:r>
                      <a:r>
                        <a:rPr lang="uz-Cyrl-UZ" sz="1400" baseline="0" dirty="0" smtClean="0">
                          <a:latin typeface="Times New Roman" pitchFamily="18" charset="0"/>
                          <a:cs typeface="Times New Roman" pitchFamily="18" charset="0"/>
                        </a:rPr>
                        <a:t> Низоми асосида фанлардан ўқитувчиларнинг иштирок этишлари учун шарт-шароитлар яратиш, уларга методик ёрдам кўрсатиш</a:t>
                      </a:r>
                      <a:endParaRPr lang="ru-RU" sz="1400" dirty="0">
                        <a:latin typeface="Times New Roman" pitchFamily="18" charset="0"/>
                        <a:cs typeface="Times New Roman" pitchFamily="18" charset="0"/>
                      </a:endParaRPr>
                    </a:p>
                  </a:txBody>
                  <a:tcPr/>
                </a:tc>
              </a:tr>
              <a:tr h="321956">
                <a:tc>
                  <a:txBody>
                    <a:bodyPr/>
                    <a:lstStyle/>
                    <a:p>
                      <a:pPr algn="ctr"/>
                      <a:r>
                        <a:rPr lang="uz-Cyrl-UZ" sz="1400" dirty="0" smtClean="0">
                          <a:latin typeface="Times New Roman" pitchFamily="18" charset="0"/>
                          <a:cs typeface="Times New Roman" pitchFamily="18" charset="0"/>
                        </a:rPr>
                        <a:t>22</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“Ҳуқуқ билимдонлари” кўрик танловини</a:t>
                      </a:r>
                      <a:r>
                        <a:rPr lang="uz-Cyrl-UZ" sz="1400" baseline="0" dirty="0" smtClean="0">
                          <a:latin typeface="Times New Roman" pitchFamily="18" charset="0"/>
                          <a:cs typeface="Times New Roman" pitchFamily="18" charset="0"/>
                        </a:rPr>
                        <a:t>нг  мактаб босқичини юқори савияда ташкиллаштиш ва ўқувчиларни г туман, шаҳар миқёсидаги  иштирокларига эришиш.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Ўқув йили давомида</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Фан ўқитувчиси томонидан иқтидорли ўқувчиларни  танлаш, улар билан дарсдан ташқари тайёргарлик ишларини мунтазам олиб бориш</a:t>
                      </a:r>
                      <a:endParaRPr lang="ru-RU" sz="1400" dirty="0">
                        <a:latin typeface="Times New Roman" pitchFamily="18" charset="0"/>
                        <a:cs typeface="Times New Roman" pitchFamily="18" charset="0"/>
                      </a:endParaRPr>
                    </a:p>
                  </a:txBody>
                  <a:tcPr/>
                </a:tc>
              </a:tr>
              <a:tr h="313386">
                <a:tc>
                  <a:txBody>
                    <a:bodyPr/>
                    <a:lstStyle/>
                    <a:p>
                      <a:pPr algn="ctr"/>
                      <a:r>
                        <a:rPr lang="uz-Cyrl-UZ" sz="1400" dirty="0" smtClean="0">
                          <a:latin typeface="Times New Roman" pitchFamily="18" charset="0"/>
                          <a:cs typeface="Times New Roman" pitchFamily="18" charset="0"/>
                        </a:rPr>
                        <a:t>23</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Фанлардан назорат ишларининг ўтказилишини , дафтарларнинг ўз вақтида текширилишини ва сифатли юритилишини назорат қилиш.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Ўқув йили давомида</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Олдиндан</a:t>
                      </a:r>
                      <a:r>
                        <a:rPr lang="uz-Cyrl-UZ" sz="1400" baseline="0" dirty="0" smtClean="0">
                          <a:latin typeface="Times New Roman" pitchFamily="18" charset="0"/>
                          <a:cs typeface="Times New Roman" pitchFamily="18" charset="0"/>
                        </a:rPr>
                        <a:t> белгиланган жадвал асосида ҳар хафта синфларда дафтарларнинг юритилиш аҳволини ўрганиш, камчиликлар аниқланганда кўрсатмалар бериш</a:t>
                      </a:r>
                      <a:endParaRPr lang="ru-RU" sz="1400" dirty="0">
                        <a:latin typeface="Times New Roman" pitchFamily="18" charset="0"/>
                        <a:cs typeface="Times New Roman" pitchFamily="18" charset="0"/>
                      </a:endParaRPr>
                    </a:p>
                  </a:txBody>
                  <a:tcPr/>
                </a:tc>
              </a:tr>
              <a:tr h="304816">
                <a:tc>
                  <a:txBody>
                    <a:bodyPr/>
                    <a:lstStyle/>
                    <a:p>
                      <a:pPr algn="ctr"/>
                      <a:r>
                        <a:rPr lang="uz-Cyrl-UZ" sz="1400" dirty="0" smtClean="0">
                          <a:latin typeface="Times New Roman" pitchFamily="18" charset="0"/>
                          <a:cs typeface="Times New Roman" pitchFamily="18" charset="0"/>
                        </a:rPr>
                        <a:t>24</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Фан</a:t>
                      </a:r>
                      <a:r>
                        <a:rPr lang="uz-Cyrl-UZ" sz="1400" baseline="0" dirty="0" smtClean="0">
                          <a:latin typeface="Times New Roman" pitchFamily="18" charset="0"/>
                          <a:cs typeface="Times New Roman" pitchFamily="18" charset="0"/>
                        </a:rPr>
                        <a:t> хоналари  мудирлари ва лаборант ишини  кузатиш,  лаборатория жиҳозларининг  сифатли сақланиши ва дарсларда унумли фойдаланишини таъминлаш.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p>
                      <a:pPr algn="ctr"/>
                      <a:endParaRPr lang="ru-RU" sz="1400" dirty="0">
                        <a:latin typeface="Times New Roman" pitchFamily="18" charset="0"/>
                        <a:cs typeface="Times New Roman" pitchFamily="18" charset="0"/>
                      </a:endParaRPr>
                    </a:p>
                  </a:txBody>
                  <a:tcPr/>
                </a:tc>
                <a:tc>
                  <a:txBody>
                    <a:bodyPr/>
                    <a:lstStyle/>
                    <a:p>
                      <a:pPr algn="ctr"/>
                      <a:r>
                        <a:rPr lang="uz-Cyrl-UZ" sz="1200" dirty="0" smtClean="0">
                          <a:latin typeface="Times New Roman" pitchFamily="18" charset="0"/>
                          <a:cs typeface="Times New Roman" pitchFamily="18" charset="0"/>
                        </a:rPr>
                        <a:t>Фан ўқитувчиларининг иш фаолиятини мунтазам текшириб бориш, лабораторияларнинг дарсга тайёргарлик ҳолатини назорат қилиш</a:t>
                      </a:r>
                      <a:endParaRPr lang="ru-RU" sz="12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3715862074"/>
              </p:ext>
            </p:extLst>
          </p:nvPr>
        </p:nvGraphicFramePr>
        <p:xfrm>
          <a:off x="357158" y="71415"/>
          <a:ext cx="8501122" cy="6373181"/>
        </p:xfrm>
        <a:graphic>
          <a:graphicData uri="http://schemas.openxmlformats.org/drawingml/2006/table">
            <a:tbl>
              <a:tblPr firstRow="1" bandRow="1">
                <a:tableStyleId>{5940675A-B579-460E-94D1-54222C63F5DA}</a:tableStyleId>
              </a:tblPr>
              <a:tblGrid>
                <a:gridCol w="500068"/>
                <a:gridCol w="4214840"/>
                <a:gridCol w="1214446"/>
                <a:gridCol w="2571768"/>
              </a:tblGrid>
              <a:tr h="642941">
                <a:tc>
                  <a:txBody>
                    <a:bodyPr/>
                    <a:lstStyle/>
                    <a:p>
                      <a:pPr algn="ctr"/>
                      <a:r>
                        <a:rPr lang="uz-Cyrl-UZ" sz="1400" b="1" dirty="0" smtClean="0">
                          <a:latin typeface="Times New Roman" pitchFamily="18" charset="0"/>
                          <a:cs typeface="Times New Roman" pitchFamily="18" charset="0"/>
                        </a:rPr>
                        <a:t>№</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a:t>
                      </a:r>
                      <a:r>
                        <a:rPr lang="uz-Cyrl-UZ" sz="1400" b="1" baseline="0" dirty="0" smtClean="0">
                          <a:latin typeface="Times New Roman" pitchFamily="18" charset="0"/>
                          <a:cs typeface="Times New Roman" pitchFamily="18" charset="0"/>
                        </a:rPr>
                        <a:t> ошириладиган ишлар </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Бажариш вақти</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 ошириш шакли</a:t>
                      </a:r>
                      <a:endParaRPr lang="ru-RU" sz="1400" b="1" dirty="0">
                        <a:solidFill>
                          <a:schemeClr val="tx1">
                            <a:lumMod val="95000"/>
                            <a:lumOff val="5000"/>
                          </a:schemeClr>
                        </a:solidFill>
                        <a:latin typeface="Times New Roman" pitchFamily="18" charset="0"/>
                        <a:cs typeface="Times New Roman" pitchFamily="18" charset="0"/>
                      </a:endParaRPr>
                    </a:p>
                  </a:txBody>
                  <a:tcPr/>
                </a:tc>
              </a:tr>
              <a:tr h="339096">
                <a:tc>
                  <a:txBody>
                    <a:bodyPr/>
                    <a:lstStyle/>
                    <a:p>
                      <a:pPr algn="ctr"/>
                      <a:r>
                        <a:rPr lang="uz-Cyrl-UZ" sz="1400" dirty="0" smtClean="0">
                          <a:latin typeface="Times New Roman" pitchFamily="18" charset="0"/>
                          <a:cs typeface="Times New Roman" pitchFamily="18" charset="0"/>
                        </a:rPr>
                        <a:t>2</a:t>
                      </a:r>
                      <a:r>
                        <a:rPr lang="ru-RU" sz="1400" dirty="0" smtClean="0">
                          <a:latin typeface="Times New Roman" pitchFamily="18" charset="0"/>
                          <a:cs typeface="Times New Roman" pitchFamily="18" charset="0"/>
                        </a:rPr>
                        <a:t>5</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Ўқувчилар давомати, кундалик дафтарларининг юритилиши</a:t>
                      </a:r>
                      <a:r>
                        <a:rPr lang="uz-Cyrl-UZ" sz="1400" baseline="0" dirty="0" smtClean="0">
                          <a:latin typeface="Times New Roman" pitchFamily="18" charset="0"/>
                          <a:cs typeface="Times New Roman" pitchFamily="18" charset="0"/>
                        </a:rPr>
                        <a:t> ва  уларнинг одоб-аҳлоқ қоидаларига риоя этишлари юзасидан доимий тушунтириш ишларини олиб бориш ва ижобий натижаларга эришиш.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Ўқув йили давомида</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Синф раҳбарлари билан ҳамкорликда фаолият олиб бориш</a:t>
                      </a:r>
                      <a:endParaRPr lang="ru-RU" sz="1400" dirty="0">
                        <a:latin typeface="Times New Roman" pitchFamily="18" charset="0"/>
                        <a:cs typeface="Times New Roman" pitchFamily="18" charset="0"/>
                      </a:endParaRPr>
                    </a:p>
                  </a:txBody>
                  <a:tcPr/>
                </a:tc>
              </a:tr>
              <a:tr h="330526">
                <a:tc>
                  <a:txBody>
                    <a:bodyPr/>
                    <a:lstStyle/>
                    <a:p>
                      <a:pPr algn="ctr"/>
                      <a:r>
                        <a:rPr lang="uz-Cyrl-UZ" sz="1400" dirty="0" smtClean="0">
                          <a:latin typeface="Times New Roman" pitchFamily="18" charset="0"/>
                          <a:cs typeface="Times New Roman" pitchFamily="18" charset="0"/>
                        </a:rPr>
                        <a:t>26</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Ўқувчиларни фан олимпиадалари ва </a:t>
                      </a:r>
                      <a:r>
                        <a:rPr lang="uz-Cyrl-UZ" sz="1400" baseline="0" dirty="0" smtClean="0">
                          <a:latin typeface="Times New Roman" pitchFamily="18" charset="0"/>
                          <a:cs typeface="Times New Roman" pitchFamily="18" charset="0"/>
                        </a:rPr>
                        <a:t> “Билимлар беллашуви”га тайёргарлик ишларини юзасидан чора-тадбирларни амалга ошириш.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Метод бирлашма раҳбарлари</a:t>
                      </a:r>
                      <a:r>
                        <a:rPr lang="uz-Cyrl-UZ" sz="1400" baseline="0" dirty="0" smtClean="0">
                          <a:latin typeface="Times New Roman" pitchFamily="18" charset="0"/>
                          <a:cs typeface="Times New Roman" pitchFamily="18" charset="0"/>
                        </a:rPr>
                        <a:t> ва фан ўқитувчилари томонидан олиб бориладиган тайёргарлик ишларини сифатли олиб бориш.</a:t>
                      </a:r>
                      <a:endParaRPr lang="ru-RU" sz="1400" dirty="0">
                        <a:latin typeface="Times New Roman" pitchFamily="18" charset="0"/>
                        <a:cs typeface="Times New Roman" pitchFamily="18" charset="0"/>
                      </a:endParaRPr>
                    </a:p>
                  </a:txBody>
                  <a:tcPr/>
                </a:tc>
              </a:tr>
              <a:tr h="321956">
                <a:tc>
                  <a:txBody>
                    <a:bodyPr/>
                    <a:lstStyle/>
                    <a:p>
                      <a:pPr algn="ctr"/>
                      <a:r>
                        <a:rPr lang="uz-Cyrl-UZ" sz="1400" dirty="0" smtClean="0">
                          <a:latin typeface="Times New Roman" pitchFamily="18" charset="0"/>
                          <a:cs typeface="Times New Roman" pitchFamily="18" charset="0"/>
                        </a:rPr>
                        <a:t>27</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Фан олимпиадалари ва “Билимлар беллашуви”нинг Низом талаблари асосида юқори савияда  ўтказили-шини таъминлаш,</a:t>
                      </a:r>
                      <a:r>
                        <a:rPr lang="uz-Cyrl-UZ" sz="1400" baseline="0" dirty="0" smtClean="0">
                          <a:latin typeface="Times New Roman" pitchFamily="18" charset="0"/>
                          <a:cs typeface="Times New Roman" pitchFamily="18" charset="0"/>
                        </a:rPr>
                        <a:t>  иқтидорли ўқувчиларни аниқлаш.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 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200" dirty="0" smtClean="0">
                          <a:latin typeface="Times New Roman" pitchFamily="18" charset="0"/>
                          <a:cs typeface="Times New Roman" pitchFamily="18" charset="0"/>
                        </a:rPr>
                        <a:t>Хужжатларни</a:t>
                      </a:r>
                      <a:r>
                        <a:rPr lang="uz-Cyrl-UZ" sz="1200" baseline="0" dirty="0" smtClean="0">
                          <a:latin typeface="Times New Roman" pitchFamily="18" charset="0"/>
                          <a:cs typeface="Times New Roman" pitchFamily="18" charset="0"/>
                        </a:rPr>
                        <a:t> жамлаш, Низом талаблари асосида ўтказиш, туман босқичига чиққан ўқувчилар билан тайёргарлик ишларини сифатли ташкил этиш</a:t>
                      </a:r>
                      <a:endParaRPr lang="ru-RU" sz="1200" dirty="0">
                        <a:latin typeface="Times New Roman" pitchFamily="18" charset="0"/>
                        <a:cs typeface="Times New Roman" pitchFamily="18" charset="0"/>
                      </a:endParaRPr>
                    </a:p>
                  </a:txBody>
                  <a:tcPr/>
                </a:tc>
              </a:tr>
              <a:tr h="313386">
                <a:tc>
                  <a:txBody>
                    <a:bodyPr/>
                    <a:lstStyle/>
                    <a:p>
                      <a:pPr algn="ctr"/>
                      <a:r>
                        <a:rPr lang="uz-Cyrl-UZ" sz="1400" dirty="0" smtClean="0">
                          <a:latin typeface="Times New Roman" pitchFamily="18" charset="0"/>
                          <a:cs typeface="Times New Roman" pitchFamily="18" charset="0"/>
                        </a:rPr>
                        <a:t>28</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Ўқувчиларнинг</a:t>
                      </a:r>
                      <a:r>
                        <a:rPr lang="uz-Cyrl-UZ" sz="1400" baseline="0" dirty="0" smtClean="0">
                          <a:latin typeface="Times New Roman" pitchFamily="18" charset="0"/>
                          <a:cs typeface="Times New Roman" pitchFamily="18" charset="0"/>
                        </a:rPr>
                        <a:t> фанларга қизиқишларини орттириш мақсадида  ҳар бир </a:t>
                      </a:r>
                      <a:r>
                        <a:rPr lang="uz-Cyrl-UZ" sz="1400" dirty="0" smtClean="0">
                          <a:latin typeface="Times New Roman" pitchFamily="18" charset="0"/>
                          <a:cs typeface="Times New Roman" pitchFamily="18" charset="0"/>
                        </a:rPr>
                        <a:t> фандан тўгаракларининг олиб борилишини </a:t>
                      </a:r>
                      <a:r>
                        <a:rPr lang="uz-Cyrl-UZ" sz="1400" baseline="0" dirty="0" smtClean="0">
                          <a:latin typeface="Times New Roman" pitchFamily="18" charset="0"/>
                          <a:cs typeface="Times New Roman" pitchFamily="18" charset="0"/>
                        </a:rPr>
                        <a:t> таъминлаш,   тўгараклар фаолиятини жонлантириш.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200" dirty="0" smtClean="0">
                          <a:latin typeface="Times New Roman" pitchFamily="18" charset="0"/>
                          <a:cs typeface="Times New Roman" pitchFamily="18" charset="0"/>
                        </a:rPr>
                        <a:t>Фан</a:t>
                      </a:r>
                      <a:r>
                        <a:rPr lang="uz-Cyrl-UZ" sz="1200" baseline="0" dirty="0" smtClean="0">
                          <a:latin typeface="Times New Roman" pitchFamily="18" charset="0"/>
                          <a:cs typeface="Times New Roman" pitchFamily="18" charset="0"/>
                        </a:rPr>
                        <a:t> тўгаракларининг ўтказилиш жадвалини тузиш ва ўқувчиларни жалб этиш мақсадида ота-оналарга  эълонлар доскасини ташкил этиш</a:t>
                      </a:r>
                      <a:endParaRPr lang="ru-RU" sz="1200" dirty="0">
                        <a:latin typeface="Times New Roman" pitchFamily="18" charset="0"/>
                        <a:cs typeface="Times New Roman" pitchFamily="18" charset="0"/>
                      </a:endParaRPr>
                    </a:p>
                  </a:txBody>
                  <a:tcPr/>
                </a:tc>
              </a:tr>
              <a:tr h="304816">
                <a:tc>
                  <a:txBody>
                    <a:bodyPr/>
                    <a:lstStyle/>
                    <a:p>
                      <a:pPr algn="ctr"/>
                      <a:r>
                        <a:rPr lang="uz-Cyrl-UZ" sz="1400" dirty="0" smtClean="0">
                          <a:latin typeface="Times New Roman" pitchFamily="18" charset="0"/>
                          <a:cs typeface="Times New Roman" pitchFamily="18" charset="0"/>
                        </a:rPr>
                        <a:t>29</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Фан ойликларининг ўтказилишини назорат қилиш,</a:t>
                      </a:r>
                      <a:r>
                        <a:rPr lang="uz-Cyrl-UZ" sz="1400" baseline="0" dirty="0" smtClean="0">
                          <a:latin typeface="Times New Roman" pitchFamily="18" charset="0"/>
                          <a:cs typeface="Times New Roman" pitchFamily="18" charset="0"/>
                        </a:rPr>
                        <a:t> фан ойликлари доирасида ўтказиладиган тадбирларнинг оммавий ахборот воситаларида ёритилишига эришиш.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Ўқув йили давомида</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Низом талаблари</a:t>
                      </a:r>
                      <a:r>
                        <a:rPr lang="uz-Cyrl-UZ" sz="1400" baseline="0" dirty="0" smtClean="0">
                          <a:latin typeface="Times New Roman" pitchFamily="18" charset="0"/>
                          <a:cs typeface="Times New Roman" pitchFamily="18" charset="0"/>
                        </a:rPr>
                        <a:t> асосида ўтказиш,  туман фестивалларида ўқувчилар иштирокини таъминлаш.</a:t>
                      </a:r>
                      <a:endParaRPr lang="ru-RU" sz="1400" dirty="0">
                        <a:latin typeface="Times New Roman" pitchFamily="18" charset="0"/>
                        <a:cs typeface="Times New Roman" pitchFamily="18" charset="0"/>
                      </a:endParaRPr>
                    </a:p>
                  </a:txBody>
                  <a:tcPr/>
                </a:tc>
              </a:tr>
              <a:tr h="287676">
                <a:tc>
                  <a:txBody>
                    <a:bodyPr/>
                    <a:lstStyle/>
                    <a:p>
                      <a:pPr algn="ctr"/>
                      <a:r>
                        <a:rPr lang="uz-Cyrl-UZ" sz="1400" dirty="0" smtClean="0">
                          <a:latin typeface="Times New Roman" pitchFamily="18" charset="0"/>
                          <a:cs typeface="Times New Roman" pitchFamily="18" charset="0"/>
                        </a:rPr>
                        <a:t>30</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Мактаб логопеди ишини</a:t>
                      </a:r>
                      <a:r>
                        <a:rPr lang="uz-Cyrl-UZ" sz="1400" baseline="0" dirty="0" smtClean="0">
                          <a:latin typeface="Times New Roman" pitchFamily="18" charset="0"/>
                          <a:cs typeface="Times New Roman" pitchFamily="18" charset="0"/>
                        </a:rPr>
                        <a:t> доимий кузатиб бориш, машғулотларини  таҳлил қилиш.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Дарсларини кузатиш ва журнал текшириш </a:t>
                      </a:r>
                      <a:endParaRPr lang="ru-RU" sz="14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3637235954"/>
              </p:ext>
            </p:extLst>
          </p:nvPr>
        </p:nvGraphicFramePr>
        <p:xfrm>
          <a:off x="214282" y="71415"/>
          <a:ext cx="8572560" cy="6294120"/>
        </p:xfrm>
        <a:graphic>
          <a:graphicData uri="http://schemas.openxmlformats.org/drawingml/2006/table">
            <a:tbl>
              <a:tblPr firstRow="1" bandRow="1">
                <a:tableStyleId>{5940675A-B579-460E-94D1-54222C63F5DA}</a:tableStyleId>
              </a:tblPr>
              <a:tblGrid>
                <a:gridCol w="428630"/>
                <a:gridCol w="4286278"/>
                <a:gridCol w="1214446"/>
                <a:gridCol w="2643206"/>
              </a:tblGrid>
              <a:tr h="428627">
                <a:tc>
                  <a:txBody>
                    <a:bodyPr/>
                    <a:lstStyle/>
                    <a:p>
                      <a:pPr algn="ctr"/>
                      <a:r>
                        <a:rPr lang="uz-Cyrl-UZ" sz="1400" b="1" dirty="0" smtClean="0">
                          <a:latin typeface="Times New Roman" pitchFamily="18" charset="0"/>
                          <a:cs typeface="Times New Roman" pitchFamily="18" charset="0"/>
                        </a:rPr>
                        <a:t>№</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a:t>
                      </a:r>
                      <a:r>
                        <a:rPr lang="uz-Cyrl-UZ" sz="1400" b="1" baseline="0" dirty="0" smtClean="0">
                          <a:latin typeface="Times New Roman" pitchFamily="18" charset="0"/>
                          <a:cs typeface="Times New Roman" pitchFamily="18" charset="0"/>
                        </a:rPr>
                        <a:t> ошириладиган ишлар </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Бажариш вақти</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 ошириш шакли</a:t>
                      </a:r>
                      <a:endParaRPr lang="ru-RU" sz="1400" b="1" dirty="0">
                        <a:solidFill>
                          <a:schemeClr val="tx1">
                            <a:lumMod val="95000"/>
                            <a:lumOff val="5000"/>
                          </a:schemeClr>
                        </a:solidFill>
                        <a:latin typeface="Times New Roman" pitchFamily="18" charset="0"/>
                        <a:cs typeface="Times New Roman" pitchFamily="18" charset="0"/>
                      </a:endParaRPr>
                    </a:p>
                  </a:txBody>
                  <a:tcPr/>
                </a:tc>
              </a:tr>
              <a:tr h="339096">
                <a:tc>
                  <a:txBody>
                    <a:bodyPr/>
                    <a:lstStyle/>
                    <a:p>
                      <a:pPr algn="ctr"/>
                      <a:r>
                        <a:rPr lang="uz-Cyrl-UZ" sz="1400" dirty="0" smtClean="0">
                          <a:latin typeface="Times New Roman" pitchFamily="18" charset="0"/>
                          <a:cs typeface="Times New Roman" pitchFamily="18" charset="0"/>
                        </a:rPr>
                        <a:t>31</a:t>
                      </a:r>
                      <a:endParaRPr lang="ru-RU" sz="1400" dirty="0">
                        <a:latin typeface="Times New Roman" pitchFamily="18" charset="0"/>
                        <a:cs typeface="Times New Roman" pitchFamily="18" charset="0"/>
                      </a:endParaRPr>
                    </a:p>
                  </a:txBody>
                  <a:tcPr/>
                </a:tc>
                <a:tc>
                  <a:txBody>
                    <a:bodyPr/>
                    <a:lstStyle/>
                    <a:p>
                      <a:r>
                        <a:rPr lang="uz-Cyrl-UZ" sz="1300" dirty="0" smtClean="0">
                          <a:latin typeface="Times New Roman" pitchFamily="18" charset="0"/>
                          <a:cs typeface="Times New Roman" pitchFamily="18" charset="0"/>
                        </a:rPr>
                        <a:t>Мактаб психологи ишининг</a:t>
                      </a:r>
                      <a:r>
                        <a:rPr lang="uz-Cyrl-UZ" sz="1300" baseline="0" dirty="0" smtClean="0">
                          <a:latin typeface="Times New Roman" pitchFamily="18" charset="0"/>
                          <a:cs typeface="Times New Roman" pitchFamily="18" charset="0"/>
                        </a:rPr>
                        <a:t> тўғри ташкиллаштирилиши бўйича  назоратни олиб бориш ва ота-оналар билан ҳамкорлик ишларини амалга ошириш.</a:t>
                      </a:r>
                      <a:endParaRPr lang="ru-RU" sz="13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300" dirty="0" smtClean="0">
                          <a:latin typeface="Times New Roman" pitchFamily="18" charset="0"/>
                          <a:cs typeface="Times New Roman" pitchFamily="18" charset="0"/>
                        </a:rPr>
                        <a:t>Ўқув йили давомида</a:t>
                      </a:r>
                      <a:endParaRPr lang="ru-RU" sz="1300" dirty="0" smtClean="0">
                        <a:latin typeface="Times New Roman" pitchFamily="18" charset="0"/>
                        <a:cs typeface="Times New Roman" pitchFamily="18" charset="0"/>
                      </a:endParaRPr>
                    </a:p>
                  </a:txBody>
                  <a:tcPr/>
                </a:tc>
                <a:tc>
                  <a:txBody>
                    <a:bodyPr/>
                    <a:lstStyle/>
                    <a:p>
                      <a:pPr algn="ctr"/>
                      <a:r>
                        <a:rPr lang="uz-Cyrl-UZ" sz="1200" dirty="0" smtClean="0">
                          <a:latin typeface="Times New Roman" pitchFamily="18" charset="0"/>
                          <a:cs typeface="Times New Roman" pitchFamily="18" charset="0"/>
                        </a:rPr>
                        <a:t>6</a:t>
                      </a:r>
                      <a:r>
                        <a:rPr lang="uz-Cyrl-UZ" sz="1200" baseline="0" dirty="0" smtClean="0">
                          <a:latin typeface="Times New Roman" pitchFamily="18" charset="0"/>
                          <a:cs typeface="Times New Roman" pitchFamily="18" charset="0"/>
                        </a:rPr>
                        <a:t> ёшли ўқувчилар билан олиб бориладиган коррекцион машғулотларнинг  ўтказилишини хамда юқори синф ўқувчиларини касб танлашда олиб борилаётган ишларнинг тўғри ташкил этилишини таъминлаш.</a:t>
                      </a:r>
                      <a:endParaRPr lang="ru-RU" sz="1200" dirty="0">
                        <a:latin typeface="Times New Roman" pitchFamily="18" charset="0"/>
                        <a:cs typeface="Times New Roman" pitchFamily="18" charset="0"/>
                      </a:endParaRPr>
                    </a:p>
                  </a:txBody>
                  <a:tcPr/>
                </a:tc>
              </a:tr>
              <a:tr h="330526">
                <a:tc>
                  <a:txBody>
                    <a:bodyPr/>
                    <a:lstStyle/>
                    <a:p>
                      <a:pPr algn="ctr"/>
                      <a:r>
                        <a:rPr lang="uz-Cyrl-UZ" sz="1400" dirty="0" smtClean="0">
                          <a:latin typeface="Times New Roman" pitchFamily="18" charset="0"/>
                          <a:cs typeface="Times New Roman" pitchFamily="18" charset="0"/>
                        </a:rPr>
                        <a:t>32</a:t>
                      </a:r>
                      <a:endParaRPr lang="ru-RU" sz="1400" dirty="0">
                        <a:latin typeface="Times New Roman" pitchFamily="18" charset="0"/>
                        <a:cs typeface="Times New Roman" pitchFamily="18" charset="0"/>
                      </a:endParaRPr>
                    </a:p>
                  </a:txBody>
                  <a:tcPr/>
                </a:tc>
                <a:tc>
                  <a:txBody>
                    <a:bodyPr/>
                    <a:lstStyle/>
                    <a:p>
                      <a:r>
                        <a:rPr lang="uz-Cyrl-UZ" sz="1300" dirty="0" smtClean="0">
                          <a:latin typeface="Times New Roman" pitchFamily="18" charset="0"/>
                          <a:cs typeface="Times New Roman" pitchFamily="18" charset="0"/>
                        </a:rPr>
                        <a:t>Ўқитувчилар</a:t>
                      </a:r>
                      <a:r>
                        <a:rPr lang="uz-Cyrl-UZ" sz="1300" baseline="0" dirty="0" smtClean="0">
                          <a:latin typeface="Times New Roman" pitchFamily="18" charset="0"/>
                          <a:cs typeface="Times New Roman" pitchFamily="18" charset="0"/>
                        </a:rPr>
                        <a:t>нинг илғор иш  тажрибаларини ўрганиш,  умумлаштириш  ҳамдауларнинг ишини мактаб ва туман миқёсида  оммалаштириш.</a:t>
                      </a:r>
                      <a:endParaRPr lang="ru-RU" sz="13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300" dirty="0" smtClean="0">
                          <a:latin typeface="Times New Roman" pitchFamily="18" charset="0"/>
                          <a:cs typeface="Times New Roman" pitchFamily="18" charset="0"/>
                        </a:rPr>
                        <a:t>Ўқув йили давомида</a:t>
                      </a:r>
                      <a:endParaRPr lang="ru-RU" sz="1300" dirty="0" smtClean="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Метод кенгашда кўриб чиқиш,</a:t>
                      </a:r>
                      <a:r>
                        <a:rPr lang="uz-Cyrl-UZ" sz="1300" baseline="0" dirty="0" smtClean="0">
                          <a:latin typeface="Times New Roman" pitchFamily="18" charset="0"/>
                          <a:cs typeface="Times New Roman" pitchFamily="18" charset="0"/>
                        </a:rPr>
                        <a:t> педагогик кенгашга таклиф киритиш</a:t>
                      </a:r>
                      <a:endParaRPr lang="ru-RU" sz="1300" dirty="0">
                        <a:latin typeface="Times New Roman" pitchFamily="18" charset="0"/>
                        <a:cs typeface="Times New Roman" pitchFamily="18" charset="0"/>
                      </a:endParaRPr>
                    </a:p>
                  </a:txBody>
                  <a:tcPr/>
                </a:tc>
              </a:tr>
              <a:tr h="321956">
                <a:tc>
                  <a:txBody>
                    <a:bodyPr/>
                    <a:lstStyle/>
                    <a:p>
                      <a:pPr algn="ctr"/>
                      <a:r>
                        <a:rPr lang="uz-Cyrl-UZ" sz="1400" dirty="0" smtClean="0">
                          <a:latin typeface="Times New Roman" pitchFamily="18" charset="0"/>
                          <a:cs typeface="Times New Roman" pitchFamily="18" charset="0"/>
                        </a:rPr>
                        <a:t>33</a:t>
                      </a:r>
                      <a:endParaRPr lang="ru-RU" sz="1400" dirty="0">
                        <a:latin typeface="Times New Roman" pitchFamily="18" charset="0"/>
                        <a:cs typeface="Times New Roman" pitchFamily="18" charset="0"/>
                      </a:endParaRPr>
                    </a:p>
                  </a:txBody>
                  <a:tcPr/>
                </a:tc>
                <a:tc>
                  <a:txBody>
                    <a:bodyPr/>
                    <a:lstStyle/>
                    <a:p>
                      <a:r>
                        <a:rPr lang="uz-Cyrl-UZ" sz="1300" dirty="0" smtClean="0">
                          <a:latin typeface="Times New Roman" pitchFamily="18" charset="0"/>
                          <a:cs typeface="Times New Roman" pitchFamily="18" charset="0"/>
                        </a:rPr>
                        <a:t>Мактаб қошида ташкил этилган  Махсус комиссия фаолиятини юритиш. </a:t>
                      </a:r>
                      <a:endParaRPr lang="ru-RU" sz="13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300" dirty="0" smtClean="0">
                          <a:latin typeface="Times New Roman" pitchFamily="18" charset="0"/>
                          <a:cs typeface="Times New Roman" pitchFamily="18" charset="0"/>
                        </a:rPr>
                        <a:t>Ўқув йили давомида</a:t>
                      </a:r>
                      <a:endParaRPr lang="ru-RU" sz="1300" dirty="0" smtClean="0">
                        <a:latin typeface="Times New Roman" pitchFamily="18" charset="0"/>
                        <a:cs typeface="Times New Roman" pitchFamily="18" charset="0"/>
                      </a:endParaRPr>
                    </a:p>
                  </a:txBody>
                  <a:tcPr/>
                </a:tc>
                <a:tc>
                  <a:txBody>
                    <a:bodyPr/>
                    <a:lstStyle/>
                    <a:p>
                      <a:pPr algn="ctr"/>
                      <a:r>
                        <a:rPr lang="uz-Cyrl-UZ" sz="1200" dirty="0" smtClean="0">
                          <a:latin typeface="Times New Roman" pitchFamily="18" charset="0"/>
                          <a:cs typeface="Times New Roman" pitchFamily="18" charset="0"/>
                        </a:rPr>
                        <a:t>Хужжатларни жамлаш, устама белгилаш учун мониторинг ўтказиш, моддий ёрдам ва мукофот пулларининг тўғри берилишини назорат қилиш.</a:t>
                      </a:r>
                      <a:endParaRPr lang="ru-RU" sz="1200" dirty="0">
                        <a:latin typeface="Times New Roman" pitchFamily="18" charset="0"/>
                        <a:cs typeface="Times New Roman" pitchFamily="18" charset="0"/>
                      </a:endParaRPr>
                    </a:p>
                  </a:txBody>
                  <a:tcPr/>
                </a:tc>
              </a:tr>
              <a:tr h="313382">
                <a:tc>
                  <a:txBody>
                    <a:bodyPr/>
                    <a:lstStyle/>
                    <a:p>
                      <a:pPr algn="ctr"/>
                      <a:r>
                        <a:rPr lang="uz-Cyrl-UZ" sz="1400" dirty="0" smtClean="0">
                          <a:latin typeface="Times New Roman" pitchFamily="18" charset="0"/>
                          <a:cs typeface="Times New Roman" pitchFamily="18" charset="0"/>
                        </a:rPr>
                        <a:t>34</a:t>
                      </a:r>
                      <a:endParaRPr lang="ru-RU" sz="1400" dirty="0">
                        <a:latin typeface="Times New Roman" pitchFamily="18" charset="0"/>
                        <a:cs typeface="Times New Roman" pitchFamily="18" charset="0"/>
                      </a:endParaRPr>
                    </a:p>
                  </a:txBody>
                  <a:tcPr/>
                </a:tc>
                <a:tc>
                  <a:txBody>
                    <a:bodyPr/>
                    <a:lstStyle/>
                    <a:p>
                      <a:r>
                        <a:rPr lang="uz-Cyrl-UZ" sz="1300" dirty="0" smtClean="0">
                          <a:latin typeface="Times New Roman" pitchFamily="18" charset="0"/>
                          <a:cs typeface="Times New Roman" pitchFamily="18" charset="0"/>
                        </a:rPr>
                        <a:t>Педагог  ходимларини аттестациядан</a:t>
                      </a:r>
                      <a:r>
                        <a:rPr lang="uz-Cyrl-UZ" sz="1300" baseline="0" dirty="0" smtClean="0">
                          <a:latin typeface="Times New Roman" pitchFamily="18" charset="0"/>
                          <a:cs typeface="Times New Roman" pitchFamily="18" charset="0"/>
                        </a:rPr>
                        <a:t> ўтказиш.</a:t>
                      </a:r>
                      <a:endParaRPr lang="ru-RU" sz="1300" dirty="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2018 йил Март-июнь</a:t>
                      </a:r>
                      <a:endParaRPr lang="ru-RU" sz="1300" dirty="0">
                        <a:latin typeface="Times New Roman" pitchFamily="18" charset="0"/>
                        <a:cs typeface="Times New Roman" pitchFamily="18" charset="0"/>
                      </a:endParaRPr>
                    </a:p>
                  </a:txBody>
                  <a:tcPr/>
                </a:tc>
                <a:tc>
                  <a:txBody>
                    <a:bodyPr/>
                    <a:lstStyle/>
                    <a:p>
                      <a:pPr lvl="1" algn="ctr"/>
                      <a:r>
                        <a:rPr lang="uz-Cyrl-UZ" sz="1200" dirty="0" smtClean="0">
                          <a:latin typeface="Times New Roman" pitchFamily="18" charset="0"/>
                          <a:cs typeface="Times New Roman" pitchFamily="18" charset="0"/>
                        </a:rPr>
                        <a:t>ВМ</a:t>
                      </a:r>
                      <a:r>
                        <a:rPr lang="uz-Cyrl-UZ" sz="1200" baseline="0" dirty="0" smtClean="0">
                          <a:latin typeface="Times New Roman" pitchFamily="18" charset="0"/>
                          <a:cs typeface="Times New Roman" pitchFamily="18" charset="0"/>
                        </a:rPr>
                        <a:t>нинг  2016 йил                               7 апрелдаги  107-сонли қарори  билан тасдиқланган Низом талаблари асосида ишларни ташкил этиш</a:t>
                      </a:r>
                      <a:endParaRPr lang="ru-RU" sz="1200" dirty="0">
                        <a:latin typeface="Times New Roman" pitchFamily="18" charset="0"/>
                        <a:cs typeface="Times New Roman" pitchFamily="18" charset="0"/>
                      </a:endParaRPr>
                    </a:p>
                  </a:txBody>
                  <a:tcPr/>
                </a:tc>
              </a:tr>
              <a:tr h="304812">
                <a:tc>
                  <a:txBody>
                    <a:bodyPr/>
                    <a:lstStyle/>
                    <a:p>
                      <a:pPr algn="ctr"/>
                      <a:r>
                        <a:rPr lang="uz-Cyrl-UZ" sz="1400" dirty="0" smtClean="0">
                          <a:latin typeface="Times New Roman" pitchFamily="18" charset="0"/>
                          <a:cs typeface="Times New Roman" pitchFamily="18" charset="0"/>
                        </a:rPr>
                        <a:t>35</a:t>
                      </a:r>
                      <a:endParaRPr lang="ru-RU" sz="1400" dirty="0">
                        <a:latin typeface="Times New Roman" pitchFamily="18" charset="0"/>
                        <a:cs typeface="Times New Roman" pitchFamily="18" charset="0"/>
                      </a:endParaRPr>
                    </a:p>
                  </a:txBody>
                  <a:tcPr/>
                </a:tc>
                <a:tc>
                  <a:txBody>
                    <a:bodyPr/>
                    <a:lstStyle/>
                    <a:p>
                      <a:r>
                        <a:rPr lang="uz-Cyrl-UZ" sz="1300" dirty="0" smtClean="0">
                          <a:latin typeface="Times New Roman" pitchFamily="18" charset="0"/>
                          <a:cs typeface="Times New Roman" pitchFamily="18" charset="0"/>
                        </a:rPr>
                        <a:t>Ўқитувчиларнинг малака  ошириш</a:t>
                      </a:r>
                      <a:r>
                        <a:rPr lang="uz-Cyrl-UZ" sz="1300" baseline="0" dirty="0" smtClean="0">
                          <a:latin typeface="Times New Roman" pitchFamily="18" charset="0"/>
                          <a:cs typeface="Times New Roman" pitchFamily="18" charset="0"/>
                        </a:rPr>
                        <a:t> курсларига ўз вақтида юборилишлари бўйича истиқбол режа тузиш,  ўқишларга юбориш ҳамда  машғулотларга  ўз вақтида қатнашишларини  назорат қилиш.</a:t>
                      </a:r>
                      <a:endParaRPr lang="ru-RU" sz="13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300" dirty="0" smtClean="0">
                          <a:latin typeface="Times New Roman" pitchFamily="18" charset="0"/>
                          <a:cs typeface="Times New Roman" pitchFamily="18" charset="0"/>
                        </a:rPr>
                        <a:t>Ўқув йили давомида</a:t>
                      </a:r>
                      <a:endParaRPr lang="ru-RU" sz="1300" dirty="0" smtClean="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ТХТМФМТТЭБ</a:t>
                      </a:r>
                      <a:r>
                        <a:rPr lang="uz-Cyrl-UZ" sz="1300" baseline="0" dirty="0" smtClean="0">
                          <a:latin typeface="Times New Roman" pitchFamily="18" charset="0"/>
                          <a:cs typeface="Times New Roman" pitchFamily="18" charset="0"/>
                        </a:rPr>
                        <a:t> томонидан туширилган буйруқ ва хатлар асосида ўқишга юбориш</a:t>
                      </a:r>
                      <a:endParaRPr lang="ru-RU" sz="1300" dirty="0">
                        <a:latin typeface="Times New Roman" pitchFamily="18" charset="0"/>
                        <a:cs typeface="Times New Roman" pitchFamily="18" charset="0"/>
                      </a:endParaRPr>
                    </a:p>
                  </a:txBody>
                  <a:tcPr/>
                </a:tc>
              </a:tr>
              <a:tr h="224804">
                <a:tc>
                  <a:txBody>
                    <a:bodyPr/>
                    <a:lstStyle/>
                    <a:p>
                      <a:pPr algn="ctr"/>
                      <a:r>
                        <a:rPr lang="uz-Cyrl-UZ" sz="1400" dirty="0" smtClean="0">
                          <a:latin typeface="Times New Roman" pitchFamily="18" charset="0"/>
                          <a:cs typeface="Times New Roman" pitchFamily="18" charset="0"/>
                        </a:rPr>
                        <a:t>36</a:t>
                      </a:r>
                      <a:endParaRPr lang="ru-RU" sz="1400" dirty="0">
                        <a:latin typeface="Times New Roman" pitchFamily="18" charset="0"/>
                        <a:cs typeface="Times New Roman" pitchFamily="18" charset="0"/>
                      </a:endParaRPr>
                    </a:p>
                  </a:txBody>
                  <a:tcPr/>
                </a:tc>
                <a:tc>
                  <a:txBody>
                    <a:bodyPr/>
                    <a:lstStyle/>
                    <a:p>
                      <a:r>
                        <a:rPr lang="uz-Cyrl-UZ" sz="1300" dirty="0" smtClean="0">
                          <a:latin typeface="Times New Roman" pitchFamily="18" charset="0"/>
                          <a:cs typeface="Times New Roman" pitchFamily="18" charset="0"/>
                        </a:rPr>
                        <a:t>Ўқитувчилар дарсларини таҳлил қилиш,</a:t>
                      </a:r>
                      <a:r>
                        <a:rPr lang="uz-Cyrl-UZ" sz="1300" baseline="0" dirty="0" smtClean="0">
                          <a:latin typeface="Times New Roman" pitchFamily="18" charset="0"/>
                          <a:cs typeface="Times New Roman" pitchFamily="18" charset="0"/>
                        </a:rPr>
                        <a:t> кўргазмали ва АКТ воситаларидан  фойдаланиш аҳволини ўрганиш, тавсиялар бериш, методик ёрдам кўрсатиш.</a:t>
                      </a:r>
                      <a:endParaRPr lang="ru-RU" sz="13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300" dirty="0" smtClean="0">
                          <a:latin typeface="Times New Roman" pitchFamily="18" charset="0"/>
                          <a:cs typeface="Times New Roman" pitchFamily="18" charset="0"/>
                        </a:rPr>
                        <a:t>Ўқув йили давомида</a:t>
                      </a:r>
                      <a:endParaRPr lang="ru-RU" sz="1300" dirty="0" smtClean="0">
                        <a:latin typeface="Times New Roman" pitchFamily="18" charset="0"/>
                        <a:cs typeface="Times New Roman" pitchFamily="18" charset="0"/>
                      </a:endParaRPr>
                    </a:p>
                  </a:txBody>
                  <a:tcPr/>
                </a:tc>
                <a:tc>
                  <a:txBody>
                    <a:bodyPr/>
                    <a:lstStyle/>
                    <a:p>
                      <a:pPr algn="ctr"/>
                      <a:r>
                        <a:rPr lang="uz-Cyrl-UZ" sz="1200" dirty="0" smtClean="0">
                          <a:latin typeface="Times New Roman" pitchFamily="18" charset="0"/>
                          <a:cs typeface="Times New Roman" pitchFamily="18" charset="0"/>
                        </a:rPr>
                        <a:t>Ўқитувчиларнинг иш услубини ўрганиш мақсадида ҳафтасига  4 соатдан дарсларини таҳлил қилиш ва натижаларини педагогларга етказиш</a:t>
                      </a:r>
                      <a:endParaRPr lang="ru-RU" sz="12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3270239165"/>
              </p:ext>
            </p:extLst>
          </p:nvPr>
        </p:nvGraphicFramePr>
        <p:xfrm>
          <a:off x="214282" y="285728"/>
          <a:ext cx="8572560" cy="6263640"/>
        </p:xfrm>
        <a:graphic>
          <a:graphicData uri="http://schemas.openxmlformats.org/drawingml/2006/table">
            <a:tbl>
              <a:tblPr firstRow="1" bandRow="1">
                <a:tableStyleId>{5940675A-B579-460E-94D1-54222C63F5DA}</a:tableStyleId>
              </a:tblPr>
              <a:tblGrid>
                <a:gridCol w="428630"/>
                <a:gridCol w="4357716"/>
                <a:gridCol w="1285884"/>
                <a:gridCol w="2500330"/>
              </a:tblGrid>
              <a:tr h="373663">
                <a:tc>
                  <a:txBody>
                    <a:bodyPr/>
                    <a:lstStyle/>
                    <a:p>
                      <a:pPr algn="ctr"/>
                      <a:r>
                        <a:rPr lang="uz-Cyrl-UZ" sz="1400" b="1" dirty="0" smtClean="0">
                          <a:latin typeface="Times New Roman" pitchFamily="18" charset="0"/>
                          <a:cs typeface="Times New Roman" pitchFamily="18" charset="0"/>
                        </a:rPr>
                        <a:t>№</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a:t>
                      </a:r>
                      <a:r>
                        <a:rPr lang="uz-Cyrl-UZ" sz="1400" b="1" baseline="0" dirty="0" smtClean="0">
                          <a:latin typeface="Times New Roman" pitchFamily="18" charset="0"/>
                          <a:cs typeface="Times New Roman" pitchFamily="18" charset="0"/>
                        </a:rPr>
                        <a:t> ошириладиган ишлар </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Бажариш вақти</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 ошириш шакли</a:t>
                      </a:r>
                      <a:endParaRPr lang="ru-RU" sz="1400" b="1" dirty="0">
                        <a:solidFill>
                          <a:schemeClr val="tx1">
                            <a:lumMod val="95000"/>
                            <a:lumOff val="5000"/>
                          </a:schemeClr>
                        </a:solidFill>
                        <a:latin typeface="Times New Roman" pitchFamily="18" charset="0"/>
                        <a:cs typeface="Times New Roman" pitchFamily="18" charset="0"/>
                      </a:endParaRPr>
                    </a:p>
                  </a:txBody>
                  <a:tcPr/>
                </a:tc>
              </a:tr>
              <a:tr h="339096">
                <a:tc>
                  <a:txBody>
                    <a:bodyPr/>
                    <a:lstStyle/>
                    <a:p>
                      <a:pPr algn="ctr"/>
                      <a:r>
                        <a:rPr lang="uz-Cyrl-UZ" sz="1400" dirty="0" smtClean="0">
                          <a:latin typeface="Times New Roman" pitchFamily="18" charset="0"/>
                          <a:cs typeface="Times New Roman" pitchFamily="18" charset="0"/>
                        </a:rPr>
                        <a:t>37</a:t>
                      </a:r>
                      <a:endParaRPr lang="ru-RU" sz="1400" dirty="0">
                        <a:latin typeface="Times New Roman" pitchFamily="18" charset="0"/>
                        <a:cs typeface="Times New Roman" pitchFamily="18" charset="0"/>
                      </a:endParaRPr>
                    </a:p>
                  </a:txBody>
                  <a:tcPr/>
                </a:tc>
                <a:tc>
                  <a:txBody>
                    <a:bodyPr/>
                    <a:lstStyle/>
                    <a:p>
                      <a:r>
                        <a:rPr lang="uz-Cyrl-UZ" sz="1300" dirty="0" smtClean="0">
                          <a:latin typeface="Times New Roman" pitchFamily="18" charset="0"/>
                          <a:cs typeface="Times New Roman" pitchFamily="18" charset="0"/>
                        </a:rPr>
                        <a:t>Ўқитувчиларнинг мактаб, туман, шаҳар ва республика миқёсида ўтказиладиган  турли  хил танловлардаги иштирокини таъминлаш.</a:t>
                      </a:r>
                      <a:endParaRPr lang="ru-RU" sz="13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300" dirty="0" smtClean="0">
                          <a:latin typeface="Times New Roman" pitchFamily="18" charset="0"/>
                          <a:cs typeface="Times New Roman" pitchFamily="18" charset="0"/>
                        </a:rPr>
                        <a:t>Ўқув йили давомида</a:t>
                      </a:r>
                      <a:endParaRPr lang="ru-RU" sz="1300" dirty="0" smtClean="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Буюртмалар</a:t>
                      </a:r>
                      <a:r>
                        <a:rPr lang="uz-Cyrl-UZ" sz="1300" baseline="0" dirty="0" smtClean="0">
                          <a:latin typeface="Times New Roman" pitchFamily="18" charset="0"/>
                          <a:cs typeface="Times New Roman" pitchFamily="18" charset="0"/>
                        </a:rPr>
                        <a:t> бериш</a:t>
                      </a:r>
                      <a:endParaRPr lang="ru-RU" sz="1300" dirty="0">
                        <a:latin typeface="Times New Roman" pitchFamily="18" charset="0"/>
                        <a:cs typeface="Times New Roman" pitchFamily="18" charset="0"/>
                      </a:endParaRPr>
                    </a:p>
                  </a:txBody>
                  <a:tcPr/>
                </a:tc>
              </a:tr>
              <a:tr h="339096">
                <a:tc>
                  <a:txBody>
                    <a:bodyPr/>
                    <a:lstStyle/>
                    <a:p>
                      <a:pPr algn="ctr"/>
                      <a:r>
                        <a:rPr lang="uz-Cyrl-UZ" sz="1400" dirty="0" smtClean="0">
                          <a:latin typeface="Times New Roman" pitchFamily="18" charset="0"/>
                          <a:cs typeface="Times New Roman" pitchFamily="18" charset="0"/>
                        </a:rPr>
                        <a:t>38</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Синфларда</a:t>
                      </a:r>
                      <a:r>
                        <a:rPr lang="uz-Cyrl-UZ" sz="1400" baseline="0" dirty="0" smtClean="0">
                          <a:latin typeface="Times New Roman" pitchFamily="18" charset="0"/>
                          <a:cs typeface="Times New Roman" pitchFamily="18" charset="0"/>
                        </a:rPr>
                        <a:t>  </a:t>
                      </a:r>
                      <a:r>
                        <a:rPr lang="uz-Cyrl-UZ" sz="1400" dirty="0" smtClean="0">
                          <a:latin typeface="Times New Roman" pitchFamily="18" charset="0"/>
                          <a:cs typeface="Times New Roman" pitchFamily="18" charset="0"/>
                        </a:rPr>
                        <a:t>ўқувчилар  сонининг 35 нафардан ошмаслигинини</a:t>
                      </a:r>
                      <a:r>
                        <a:rPr lang="uz-Cyrl-UZ" sz="1400" baseline="0" dirty="0" smtClean="0">
                          <a:latin typeface="Times New Roman" pitchFamily="18" charset="0"/>
                          <a:cs typeface="Times New Roman" pitchFamily="18" charset="0"/>
                        </a:rPr>
                        <a:t> таъминла</a:t>
                      </a:r>
                      <a:r>
                        <a:rPr lang="uz-Cyrl-UZ"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Янги</a:t>
                      </a:r>
                      <a:r>
                        <a:rPr lang="uz-Cyrl-UZ" sz="1400" baseline="0" dirty="0" smtClean="0">
                          <a:latin typeface="Times New Roman" pitchFamily="18" charset="0"/>
                          <a:cs typeface="Times New Roman" pitchFamily="18" charset="0"/>
                        </a:rPr>
                        <a:t>  қабул қилинадиган ўқув</a:t>
                      </a:r>
                      <a:r>
                        <a:rPr lang="uz-Cyrl-UZ" sz="1400" dirty="0" smtClean="0">
                          <a:latin typeface="Times New Roman" pitchFamily="18" charset="0"/>
                          <a:cs typeface="Times New Roman" pitchFamily="18" charset="0"/>
                        </a:rPr>
                        <a:t>чиларни синфларга тўғри тақ симлаш</a:t>
                      </a:r>
                      <a:endParaRPr lang="ru-RU" sz="1400" dirty="0">
                        <a:latin typeface="Times New Roman" pitchFamily="18" charset="0"/>
                        <a:cs typeface="Times New Roman" pitchFamily="18" charset="0"/>
                      </a:endParaRPr>
                    </a:p>
                  </a:txBody>
                  <a:tcPr/>
                </a:tc>
              </a:tr>
              <a:tr h="330526">
                <a:tc>
                  <a:txBody>
                    <a:bodyPr/>
                    <a:lstStyle/>
                    <a:p>
                      <a:pPr algn="ctr"/>
                      <a:endParaRPr lang="uz-Cyrl-UZ" sz="1400" dirty="0" smtClean="0">
                        <a:latin typeface="Times New Roman" pitchFamily="18" charset="0"/>
                        <a:cs typeface="Times New Roman" pitchFamily="18" charset="0"/>
                      </a:endParaRPr>
                    </a:p>
                    <a:p>
                      <a:pPr algn="ctr"/>
                      <a:r>
                        <a:rPr lang="uz-Cyrl-UZ" sz="1400" dirty="0" smtClean="0">
                          <a:latin typeface="Times New Roman" pitchFamily="18" charset="0"/>
                          <a:cs typeface="Times New Roman" pitchFamily="18" charset="0"/>
                        </a:rPr>
                        <a:t>39</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Мактаб ёшидаги болаларни мактабга тўлиқ қамраб  олиш ишларини самарали ташкил этиш.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Туман ҳокимлиги томонидан мактабга бириктирилган  микроҳудудни  ўқитувчилар уйма-уй</a:t>
                      </a:r>
                      <a:r>
                        <a:rPr lang="uz-Cyrl-UZ" sz="1400" baseline="0" dirty="0" smtClean="0">
                          <a:latin typeface="Times New Roman" pitchFamily="18" charset="0"/>
                          <a:cs typeface="Times New Roman" pitchFamily="18" charset="0"/>
                        </a:rPr>
                        <a:t> юриб </a:t>
                      </a:r>
                      <a:r>
                        <a:rPr lang="uz-Cyrl-UZ" sz="1400" dirty="0" smtClean="0">
                          <a:latin typeface="Times New Roman" pitchFamily="18" charset="0"/>
                          <a:cs typeface="Times New Roman" pitchFamily="18" charset="0"/>
                        </a:rPr>
                        <a:t>болаларни бирма-бир рўйҳатга олиш  </a:t>
                      </a:r>
                      <a:r>
                        <a:rPr lang="uz-Cyrl-UZ" sz="1400" baseline="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a:txBody>
                  <a:tcPr/>
                </a:tc>
              </a:tr>
              <a:tr h="321956">
                <a:tc>
                  <a:txBody>
                    <a:bodyPr/>
                    <a:lstStyle/>
                    <a:p>
                      <a:pPr algn="ctr"/>
                      <a:r>
                        <a:rPr lang="uz-Cyrl-UZ" sz="1400" dirty="0" smtClean="0">
                          <a:latin typeface="Times New Roman" pitchFamily="18" charset="0"/>
                          <a:cs typeface="Times New Roman" pitchFamily="18" charset="0"/>
                        </a:rPr>
                        <a:t>40</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Ўқувчиларни синфдан-синфга,  бошқа мактабга ўтказиш ёки бошқа мактабдан</a:t>
                      </a:r>
                      <a:r>
                        <a:rPr lang="uz-Cyrl-UZ" sz="1400" baseline="0" dirty="0" smtClean="0">
                          <a:latin typeface="Times New Roman" pitchFamily="18" charset="0"/>
                          <a:cs typeface="Times New Roman" pitchFamily="18" charset="0"/>
                        </a:rPr>
                        <a:t> қабул қилишда  ўқувчилар ҳаракати иш хужжатларини  тўғри  юритиш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Ўқувчилар ҳаракатини доимий назорат қилиш ва ҳисоботини  чиқариш   </a:t>
                      </a:r>
                      <a:endParaRPr lang="ru-RU" sz="1400" dirty="0">
                        <a:latin typeface="Times New Roman" pitchFamily="18" charset="0"/>
                        <a:cs typeface="Times New Roman" pitchFamily="18" charset="0"/>
                      </a:endParaRPr>
                    </a:p>
                  </a:txBody>
                  <a:tcPr/>
                </a:tc>
              </a:tr>
              <a:tr h="313382">
                <a:tc>
                  <a:txBody>
                    <a:bodyPr/>
                    <a:lstStyle/>
                    <a:p>
                      <a:pPr algn="ctr"/>
                      <a:r>
                        <a:rPr lang="uz-Cyrl-UZ" sz="1400" dirty="0" smtClean="0">
                          <a:latin typeface="Times New Roman" pitchFamily="18" charset="0"/>
                          <a:cs typeface="Times New Roman" pitchFamily="18" charset="0"/>
                        </a:rPr>
                        <a:t>41</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Вақтинча келмаган ўқитувчиларнинг ўрнига ўз вақтида ва сифатли ўриндошликни таъминлаш,</a:t>
                      </a:r>
                      <a:r>
                        <a:rPr lang="uz-Cyrl-UZ" sz="1400" baseline="0" dirty="0" smtClean="0">
                          <a:latin typeface="Times New Roman" pitchFamily="18" charset="0"/>
                          <a:cs typeface="Times New Roman" pitchFamily="18" charset="0"/>
                        </a:rPr>
                        <a:t>  қолдирилган  дарсларни ҳисобга олиш журналини юритиш.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Ўқитувчиларни</a:t>
                      </a:r>
                      <a:r>
                        <a:rPr lang="uz-Cyrl-UZ" sz="1400" baseline="0" dirty="0" smtClean="0">
                          <a:latin typeface="Times New Roman" pitchFamily="18" charset="0"/>
                          <a:cs typeface="Times New Roman" pitchFamily="18" charset="0"/>
                        </a:rPr>
                        <a:t>  дарс жадвали ва фанидан келиб чиқиб ўриндошлик асосида дарсларнинг ўтилишини таъминлаш</a:t>
                      </a:r>
                      <a:endParaRPr lang="ru-RU" sz="1400" dirty="0">
                        <a:latin typeface="Times New Roman" pitchFamily="18" charset="0"/>
                        <a:cs typeface="Times New Roman" pitchFamily="18" charset="0"/>
                      </a:endParaRPr>
                    </a:p>
                  </a:txBody>
                  <a:tcPr/>
                </a:tc>
              </a:tr>
              <a:tr h="304812">
                <a:tc>
                  <a:txBody>
                    <a:bodyPr/>
                    <a:lstStyle/>
                    <a:p>
                      <a:pPr algn="ctr"/>
                      <a:r>
                        <a:rPr lang="uz-Cyrl-UZ" sz="1400" dirty="0" smtClean="0">
                          <a:latin typeface="Times New Roman" pitchFamily="18" charset="0"/>
                          <a:cs typeface="Times New Roman" pitchFamily="18" charset="0"/>
                        </a:rPr>
                        <a:t>42</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Ўқувчилар ўртасида касбга йўналтириш ишларини  самарали ташкил этиш.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Фан ўқитувчилари, мактаб психологи билан ҳамкорликда </a:t>
                      </a:r>
                      <a:r>
                        <a:rPr lang="uz-Cyrl-UZ" sz="1300" baseline="0" dirty="0" smtClean="0">
                          <a:latin typeface="Times New Roman" pitchFamily="18" charset="0"/>
                          <a:cs typeface="Times New Roman" pitchFamily="18" charset="0"/>
                        </a:rPr>
                        <a:t> синфдан ташқари тадбирлар, экскурсиялар, очиқ дарслар, касб эгалари  билан учрашувлар ташкиллаштириш</a:t>
                      </a:r>
                      <a:endParaRPr lang="ru-RU" sz="13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78580855"/>
              </p:ext>
            </p:extLst>
          </p:nvPr>
        </p:nvGraphicFramePr>
        <p:xfrm>
          <a:off x="214282" y="285728"/>
          <a:ext cx="8572560" cy="6278880"/>
        </p:xfrm>
        <a:graphic>
          <a:graphicData uri="http://schemas.openxmlformats.org/drawingml/2006/table">
            <a:tbl>
              <a:tblPr firstRow="1" bandRow="1">
                <a:tableStyleId>{5940675A-B579-460E-94D1-54222C63F5DA}</a:tableStyleId>
              </a:tblPr>
              <a:tblGrid>
                <a:gridCol w="428630"/>
                <a:gridCol w="4357716"/>
                <a:gridCol w="1285884"/>
                <a:gridCol w="2500330"/>
              </a:tblGrid>
              <a:tr h="373663">
                <a:tc>
                  <a:txBody>
                    <a:bodyPr/>
                    <a:lstStyle/>
                    <a:p>
                      <a:pPr algn="ctr"/>
                      <a:r>
                        <a:rPr lang="uz-Cyrl-UZ" sz="1400" b="1" dirty="0" smtClean="0">
                          <a:latin typeface="Times New Roman" pitchFamily="18" charset="0"/>
                          <a:cs typeface="Times New Roman" pitchFamily="18" charset="0"/>
                        </a:rPr>
                        <a:t>№</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a:t>
                      </a:r>
                      <a:r>
                        <a:rPr lang="uz-Cyrl-UZ" sz="1400" b="1" baseline="0" dirty="0" smtClean="0">
                          <a:latin typeface="Times New Roman" pitchFamily="18" charset="0"/>
                          <a:cs typeface="Times New Roman" pitchFamily="18" charset="0"/>
                        </a:rPr>
                        <a:t> ошириладиган ишлар </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Бажариш вақти</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 ошириш шакли</a:t>
                      </a:r>
                      <a:endParaRPr lang="ru-RU" sz="1400" b="1" dirty="0">
                        <a:solidFill>
                          <a:schemeClr val="tx1">
                            <a:lumMod val="95000"/>
                            <a:lumOff val="5000"/>
                          </a:schemeClr>
                        </a:solidFill>
                        <a:latin typeface="Times New Roman" pitchFamily="18" charset="0"/>
                        <a:cs typeface="Times New Roman" pitchFamily="18" charset="0"/>
                      </a:endParaRPr>
                    </a:p>
                  </a:txBody>
                  <a:tcPr/>
                </a:tc>
              </a:tr>
              <a:tr h="339096">
                <a:tc>
                  <a:txBody>
                    <a:bodyPr/>
                    <a:lstStyle/>
                    <a:p>
                      <a:pPr algn="ctr"/>
                      <a:r>
                        <a:rPr lang="uz-Cyrl-UZ" sz="1400" dirty="0" smtClean="0">
                          <a:latin typeface="Times New Roman" pitchFamily="18" charset="0"/>
                          <a:cs typeface="Times New Roman" pitchFamily="18" charset="0"/>
                        </a:rPr>
                        <a:t>43</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Семинарлар ташкил этиш ва туман, шаҳар миқёсида ўтказиладиган семинарларда</a:t>
                      </a:r>
                      <a:r>
                        <a:rPr lang="uz-Cyrl-UZ" sz="1400" baseline="0" dirty="0" smtClean="0">
                          <a:latin typeface="Times New Roman" pitchFamily="18" charset="0"/>
                          <a:cs typeface="Times New Roman" pitchFamily="18" charset="0"/>
                        </a:rPr>
                        <a:t> ўқитувчиларнинг иштирокини таъминлаш.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Жадвал  асосида</a:t>
                      </a:r>
                      <a:endParaRPr lang="ru-RU" sz="1400" dirty="0">
                        <a:latin typeface="Times New Roman" pitchFamily="18" charset="0"/>
                        <a:cs typeface="Times New Roman" pitchFamily="18" charset="0"/>
                      </a:endParaRPr>
                    </a:p>
                  </a:txBody>
                  <a:tcPr/>
                </a:tc>
              </a:tr>
              <a:tr h="330526">
                <a:tc>
                  <a:txBody>
                    <a:bodyPr/>
                    <a:lstStyle/>
                    <a:p>
                      <a:pPr algn="ctr"/>
                      <a:r>
                        <a:rPr lang="uz-Cyrl-UZ" sz="1400" dirty="0" smtClean="0">
                          <a:latin typeface="Times New Roman" pitchFamily="18" charset="0"/>
                          <a:cs typeface="Times New Roman" pitchFamily="18" charset="0"/>
                        </a:rPr>
                        <a:t>44</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Уйда якка тартибда ўқитиладиган ўқувчиларнинг</a:t>
                      </a:r>
                      <a:r>
                        <a:rPr lang="uz-Cyrl-UZ" sz="1400" baseline="0" dirty="0" smtClean="0">
                          <a:latin typeface="Times New Roman" pitchFamily="18" charset="0"/>
                          <a:cs typeface="Times New Roman" pitchFamily="18" charset="0"/>
                        </a:rPr>
                        <a:t> ўз вақтида белгиланган  жадвал асосида ўқитилишини таъминлаш ва назорат қилиш.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Алохида дарс жадвали тузиш ва ўқитувчиларни бириктириш</a:t>
                      </a:r>
                      <a:endParaRPr lang="ru-RU" sz="1400" dirty="0">
                        <a:latin typeface="Times New Roman" pitchFamily="18" charset="0"/>
                        <a:cs typeface="Times New Roman" pitchFamily="18" charset="0"/>
                      </a:endParaRPr>
                    </a:p>
                  </a:txBody>
                  <a:tcPr/>
                </a:tc>
              </a:tr>
              <a:tr h="321956">
                <a:tc>
                  <a:txBody>
                    <a:bodyPr/>
                    <a:lstStyle/>
                    <a:p>
                      <a:pPr algn="ctr"/>
                      <a:r>
                        <a:rPr lang="uz-Cyrl-UZ" sz="1400" dirty="0" smtClean="0">
                          <a:latin typeface="Times New Roman" pitchFamily="18" charset="0"/>
                          <a:cs typeface="Times New Roman" pitchFamily="18" charset="0"/>
                        </a:rPr>
                        <a:t>45</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Касал ўқувчиларнинг</a:t>
                      </a:r>
                      <a:r>
                        <a:rPr lang="uz-Cyrl-UZ" sz="1400" baseline="0" dirty="0" smtClean="0">
                          <a:latin typeface="Times New Roman" pitchFamily="18" charset="0"/>
                          <a:cs typeface="Times New Roman" pitchFamily="18" charset="0"/>
                        </a:rPr>
                        <a:t> жисмоний тарбия дарсларидан озод этилишини  таъминлаш.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ВКК маълумотномалари асосида озод этиш</a:t>
                      </a:r>
                      <a:endParaRPr lang="ru-RU" sz="1400" dirty="0">
                        <a:latin typeface="Times New Roman" pitchFamily="18" charset="0"/>
                        <a:cs typeface="Times New Roman" pitchFamily="18" charset="0"/>
                      </a:endParaRPr>
                    </a:p>
                  </a:txBody>
                  <a:tcPr/>
                </a:tc>
              </a:tr>
              <a:tr h="313382">
                <a:tc>
                  <a:txBody>
                    <a:bodyPr/>
                    <a:lstStyle/>
                    <a:p>
                      <a:pPr algn="ctr"/>
                      <a:r>
                        <a:rPr lang="uz-Cyrl-UZ" sz="1400" dirty="0" smtClean="0">
                          <a:latin typeface="Times New Roman" pitchFamily="18" charset="0"/>
                          <a:cs typeface="Times New Roman" pitchFamily="18" charset="0"/>
                        </a:rPr>
                        <a:t>46</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Бандликка кўмаклашиш ва аҳолини ижтимоий мухофаза қилиш марказига ҳисоботларни топшириш.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Ҳар ойда ва ҳар чоракда</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Бўш иш ўринларининг</a:t>
                      </a:r>
                      <a:r>
                        <a:rPr lang="uz-Cyrl-UZ" sz="1400" baseline="0" dirty="0" smtClean="0">
                          <a:latin typeface="Times New Roman" pitchFamily="18" charset="0"/>
                          <a:cs typeface="Times New Roman" pitchFamily="18" charset="0"/>
                        </a:rPr>
                        <a:t> мавжудлиги ҳақида  ва  квота бўйича ишга қабул қилинган  битирувчилар ҳақида маълумот бериш </a:t>
                      </a:r>
                      <a:endParaRPr lang="ru-RU" sz="1400" dirty="0">
                        <a:latin typeface="Times New Roman" pitchFamily="18" charset="0"/>
                        <a:cs typeface="Times New Roman" pitchFamily="18" charset="0"/>
                      </a:endParaRPr>
                    </a:p>
                  </a:txBody>
                  <a:tcPr/>
                </a:tc>
              </a:tr>
              <a:tr h="304812">
                <a:tc>
                  <a:txBody>
                    <a:bodyPr/>
                    <a:lstStyle/>
                    <a:p>
                      <a:pPr algn="ctr"/>
                      <a:r>
                        <a:rPr lang="uz-Cyrl-UZ" sz="1400" dirty="0" smtClean="0">
                          <a:latin typeface="Times New Roman" pitchFamily="18" charset="0"/>
                          <a:cs typeface="Times New Roman" pitchFamily="18" charset="0"/>
                        </a:rPr>
                        <a:t>47</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Кутубхона  фаолиятини назорат қилиш.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Ўқувчи ва ўқитувчиларнинг</a:t>
                      </a:r>
                      <a:r>
                        <a:rPr lang="uz-Cyrl-UZ" sz="1400" baseline="0" dirty="0" smtClean="0">
                          <a:latin typeface="Times New Roman" pitchFamily="18" charset="0"/>
                          <a:cs typeface="Times New Roman" pitchFamily="18" charset="0"/>
                        </a:rPr>
                        <a:t> кутубхонадан фойдаланиш мониторингини аниқлаш </a:t>
                      </a:r>
                      <a:endParaRPr lang="ru-RU" sz="1400" dirty="0">
                        <a:latin typeface="Times New Roman" pitchFamily="18" charset="0"/>
                        <a:cs typeface="Times New Roman" pitchFamily="18" charset="0"/>
                      </a:endParaRPr>
                    </a:p>
                  </a:txBody>
                  <a:tcPr/>
                </a:tc>
              </a:tr>
              <a:tr h="224804">
                <a:tc>
                  <a:txBody>
                    <a:bodyPr/>
                    <a:lstStyle/>
                    <a:p>
                      <a:pPr algn="ctr"/>
                      <a:r>
                        <a:rPr lang="uz-Cyrl-UZ" sz="1400" dirty="0" smtClean="0">
                          <a:latin typeface="Times New Roman" pitchFamily="18" charset="0"/>
                          <a:cs typeface="Times New Roman" pitchFamily="18" charset="0"/>
                        </a:rPr>
                        <a:t>48</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Босқичли назорат ва якуний давлат имтиҳонларининг</a:t>
                      </a:r>
                      <a:r>
                        <a:rPr lang="uz-Cyrl-UZ" sz="1400" baseline="0" dirty="0" smtClean="0">
                          <a:latin typeface="Times New Roman" pitchFamily="18" charset="0"/>
                          <a:cs typeface="Times New Roman" pitchFamily="18" charset="0"/>
                        </a:rPr>
                        <a:t> Низом талаблари асосида ўтказилишини таъминлаш ва назорат қилиш, ўқувчиларни синфдан-синфга кўчиришни тўғри ташкил этиш.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2018</a:t>
                      </a:r>
                      <a:r>
                        <a:rPr lang="uz-Cyrl-UZ" sz="1400" baseline="0" dirty="0" smtClean="0">
                          <a:latin typeface="Times New Roman" pitchFamily="18" charset="0"/>
                          <a:cs typeface="Times New Roman" pitchFamily="18" charset="0"/>
                        </a:rPr>
                        <a:t> йил май-июнь</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Пед.кенгаш қарорига кўра ўқувчиларни имтихонлардан озод этиш, имтихон жадвалларини тузиб</a:t>
                      </a:r>
                      <a:r>
                        <a:rPr lang="uz-Cyrl-UZ" sz="1400" baseline="0" dirty="0" smtClean="0">
                          <a:latin typeface="Times New Roman" pitchFamily="18" charset="0"/>
                          <a:cs typeface="Times New Roman" pitchFamily="18" charset="0"/>
                        </a:rPr>
                        <a:t> чиқиш</a:t>
                      </a:r>
                      <a:endParaRPr lang="ru-RU" sz="1400" dirty="0">
                        <a:latin typeface="Times New Roman" pitchFamily="18" charset="0"/>
                        <a:cs typeface="Times New Roman" pitchFamily="18" charset="0"/>
                      </a:endParaRPr>
                    </a:p>
                  </a:txBody>
                  <a:tcPr/>
                </a:tc>
              </a:tr>
              <a:tr h="287672">
                <a:tc>
                  <a:txBody>
                    <a:bodyPr/>
                    <a:lstStyle/>
                    <a:p>
                      <a:pPr algn="ctr"/>
                      <a:r>
                        <a:rPr lang="uz-Cyrl-UZ" sz="1400" dirty="0" smtClean="0">
                          <a:latin typeface="Times New Roman" pitchFamily="18" charset="0"/>
                          <a:cs typeface="Times New Roman" pitchFamily="18" charset="0"/>
                        </a:rPr>
                        <a:t>49</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Йўқолган</a:t>
                      </a:r>
                      <a:r>
                        <a:rPr lang="uz-Cyrl-UZ" sz="1400" baseline="0" dirty="0" smtClean="0">
                          <a:latin typeface="Times New Roman" pitchFamily="18" charset="0"/>
                          <a:cs typeface="Times New Roman" pitchFamily="18" charset="0"/>
                        </a:rPr>
                        <a:t> шаҳодатнома лар бўйича келиб тушган аризалар ижросини таъминлаш.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Аризалар</a:t>
                      </a:r>
                      <a:r>
                        <a:rPr lang="uz-Cyrl-UZ" sz="1400" baseline="0" dirty="0" smtClean="0">
                          <a:latin typeface="Times New Roman" pitchFamily="18" charset="0"/>
                          <a:cs typeface="Times New Roman" pitchFamily="18" charset="0"/>
                        </a:rPr>
                        <a:t> келиб тушган вақтда</a:t>
                      </a:r>
                      <a:endParaRPr lang="ru-RU" sz="1400" dirty="0" smtClean="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Белгиланган тартибда хужжатларни жамлаш ва ТХТМФМТТЭБга тақдим этиш</a:t>
                      </a:r>
                      <a:endParaRPr lang="ru-RU" sz="14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1501670947"/>
              </p:ext>
            </p:extLst>
          </p:nvPr>
        </p:nvGraphicFramePr>
        <p:xfrm>
          <a:off x="0" y="571480"/>
          <a:ext cx="8715436" cy="6318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205569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2191179835"/>
              </p:ext>
            </p:extLst>
          </p:nvPr>
        </p:nvGraphicFramePr>
        <p:xfrm>
          <a:off x="214282" y="285728"/>
          <a:ext cx="8572560" cy="6248400"/>
        </p:xfrm>
        <a:graphic>
          <a:graphicData uri="http://schemas.openxmlformats.org/drawingml/2006/table">
            <a:tbl>
              <a:tblPr firstRow="1" bandRow="1">
                <a:tableStyleId>{5940675A-B579-460E-94D1-54222C63F5DA}</a:tableStyleId>
              </a:tblPr>
              <a:tblGrid>
                <a:gridCol w="428630"/>
                <a:gridCol w="4357716"/>
                <a:gridCol w="1214446"/>
                <a:gridCol w="2571768"/>
              </a:tblGrid>
              <a:tr h="373663">
                <a:tc>
                  <a:txBody>
                    <a:bodyPr/>
                    <a:lstStyle/>
                    <a:p>
                      <a:pPr algn="ctr"/>
                      <a:r>
                        <a:rPr lang="uz-Cyrl-UZ" sz="1400" b="1" dirty="0" smtClean="0">
                          <a:latin typeface="Times New Roman" pitchFamily="18" charset="0"/>
                          <a:cs typeface="Times New Roman" pitchFamily="18" charset="0"/>
                        </a:rPr>
                        <a:t>№</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a:t>
                      </a:r>
                      <a:r>
                        <a:rPr lang="uz-Cyrl-UZ" sz="1400" b="1" baseline="0" dirty="0" smtClean="0">
                          <a:latin typeface="Times New Roman" pitchFamily="18" charset="0"/>
                          <a:cs typeface="Times New Roman" pitchFamily="18" charset="0"/>
                        </a:rPr>
                        <a:t> ошириладиган ишлар </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Бажариш вақти</a:t>
                      </a:r>
                      <a:endParaRPr lang="ru-RU" sz="1400" b="1" dirty="0">
                        <a:solidFill>
                          <a:schemeClr val="tx1">
                            <a:lumMod val="95000"/>
                            <a:lumOff val="5000"/>
                          </a:schemeClr>
                        </a:solidFill>
                        <a:latin typeface="Times New Roman" pitchFamily="18" charset="0"/>
                        <a:cs typeface="Times New Roman" pitchFamily="18" charset="0"/>
                      </a:endParaRPr>
                    </a:p>
                  </a:txBody>
                  <a:tcPr/>
                </a:tc>
                <a:tc>
                  <a:txBody>
                    <a:bodyPr/>
                    <a:lstStyle/>
                    <a:p>
                      <a:pPr algn="ctr"/>
                      <a:r>
                        <a:rPr lang="uz-Cyrl-UZ" sz="1400" b="1" dirty="0" smtClean="0">
                          <a:latin typeface="Times New Roman" pitchFamily="18" charset="0"/>
                          <a:cs typeface="Times New Roman" pitchFamily="18" charset="0"/>
                        </a:rPr>
                        <a:t>Амалга ошириш шакли</a:t>
                      </a:r>
                      <a:endParaRPr lang="ru-RU" sz="1400" b="1" dirty="0">
                        <a:solidFill>
                          <a:schemeClr val="tx1">
                            <a:lumMod val="95000"/>
                            <a:lumOff val="5000"/>
                          </a:schemeClr>
                        </a:solidFill>
                        <a:latin typeface="Times New Roman" pitchFamily="18" charset="0"/>
                        <a:cs typeface="Times New Roman" pitchFamily="18" charset="0"/>
                      </a:endParaRPr>
                    </a:p>
                  </a:txBody>
                  <a:tcPr/>
                </a:tc>
              </a:tr>
              <a:tr h="339096">
                <a:tc>
                  <a:txBody>
                    <a:bodyPr/>
                    <a:lstStyle/>
                    <a:p>
                      <a:pPr algn="ctr"/>
                      <a:r>
                        <a:rPr lang="uz-Cyrl-UZ" sz="1400" dirty="0" smtClean="0">
                          <a:latin typeface="Times New Roman" pitchFamily="18" charset="0"/>
                          <a:cs typeface="Times New Roman" pitchFamily="18" charset="0"/>
                        </a:rPr>
                        <a:t>50</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Мактаб педагогика кенгаши</a:t>
                      </a:r>
                      <a:r>
                        <a:rPr lang="uz-Cyrl-UZ" sz="1400" baseline="0" dirty="0" smtClean="0">
                          <a:latin typeface="Times New Roman" pitchFamily="18" charset="0"/>
                          <a:cs typeface="Times New Roman" pitchFamily="18" charset="0"/>
                        </a:rPr>
                        <a:t>ни ташкил этишда қатнашиш,  унинг қарорлари ижросини бажарилишини назорат қилиш.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Мактабнинг йиллик иш режасида белгиланган масалалар бўйича ҳисоботларни</a:t>
                      </a:r>
                      <a:r>
                        <a:rPr lang="uz-Cyrl-UZ" sz="1300" baseline="0" dirty="0" smtClean="0">
                          <a:latin typeface="Times New Roman" pitchFamily="18" charset="0"/>
                          <a:cs typeface="Times New Roman" pitchFamily="18" charset="0"/>
                        </a:rPr>
                        <a:t> тайёрлаш</a:t>
                      </a:r>
                      <a:endParaRPr lang="ru-RU" sz="1300" dirty="0">
                        <a:latin typeface="Times New Roman" pitchFamily="18" charset="0"/>
                        <a:cs typeface="Times New Roman" pitchFamily="18" charset="0"/>
                      </a:endParaRPr>
                    </a:p>
                  </a:txBody>
                  <a:tcPr/>
                </a:tc>
              </a:tr>
              <a:tr h="330526">
                <a:tc>
                  <a:txBody>
                    <a:bodyPr/>
                    <a:lstStyle/>
                    <a:p>
                      <a:pPr algn="ctr"/>
                      <a:r>
                        <a:rPr lang="uz-Cyrl-UZ" sz="1400" dirty="0" smtClean="0">
                          <a:latin typeface="Times New Roman" pitchFamily="18" charset="0"/>
                          <a:cs typeface="Times New Roman" pitchFamily="18" charset="0"/>
                        </a:rPr>
                        <a:t>51</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Мактабда ички мониторинг ишларини  сифатли ва ўз вақтида ўтказиш,</a:t>
                      </a:r>
                      <a:r>
                        <a:rPr lang="uz-Cyrl-UZ" sz="1400" baseline="0" dirty="0" smtClean="0">
                          <a:latin typeface="Times New Roman" pitchFamily="18" charset="0"/>
                          <a:cs typeface="Times New Roman" pitchFamily="18" charset="0"/>
                        </a:rPr>
                        <a:t>  ўқувчилар билимида аниқланган бўшлиқларни тўлдириш бўйича чора-тадбирлар режасини ишлаб чиқиш.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Ҳар</a:t>
                      </a:r>
                      <a:r>
                        <a:rPr lang="uz-Cyrl-UZ" sz="1400" baseline="0" dirty="0" smtClean="0">
                          <a:latin typeface="Times New Roman" pitchFamily="18" charset="0"/>
                          <a:cs typeface="Times New Roman" pitchFamily="18" charset="0"/>
                        </a:rPr>
                        <a:t> чорак охирида </a:t>
                      </a:r>
                      <a:endParaRPr lang="ru-RU" sz="1400" dirty="0" smtClean="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Ҳар чоракда  белгиланган</a:t>
                      </a:r>
                      <a:r>
                        <a:rPr lang="uz-Cyrl-UZ" sz="1300" baseline="0" dirty="0" smtClean="0">
                          <a:latin typeface="Times New Roman" pitchFamily="18" charset="0"/>
                          <a:cs typeface="Times New Roman" pitchFamily="18" charset="0"/>
                        </a:rPr>
                        <a:t> жадвал асосида мониторинг ишларини ўтказиш</a:t>
                      </a:r>
                      <a:endParaRPr lang="ru-RU" sz="1300" dirty="0">
                        <a:latin typeface="Times New Roman" pitchFamily="18" charset="0"/>
                        <a:cs typeface="Times New Roman" pitchFamily="18" charset="0"/>
                      </a:endParaRPr>
                    </a:p>
                  </a:txBody>
                  <a:tcPr/>
                </a:tc>
              </a:tr>
              <a:tr h="321956">
                <a:tc>
                  <a:txBody>
                    <a:bodyPr/>
                    <a:lstStyle/>
                    <a:p>
                      <a:pPr algn="ctr"/>
                      <a:r>
                        <a:rPr lang="uz-Cyrl-UZ" sz="1400" dirty="0" smtClean="0">
                          <a:latin typeface="Times New Roman" pitchFamily="18" charset="0"/>
                          <a:cs typeface="Times New Roman" pitchFamily="18" charset="0"/>
                        </a:rPr>
                        <a:t>52</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Иқтидорли ва бўш ўзлаштирувчи ўқувчилар билан олиб борилаётган  ишларни назорат қилиш.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Метод бирлашма</a:t>
                      </a:r>
                      <a:r>
                        <a:rPr lang="uz-Cyrl-UZ" sz="1300" baseline="0" dirty="0" smtClean="0">
                          <a:latin typeface="Times New Roman" pitchFamily="18" charset="0"/>
                          <a:cs typeface="Times New Roman" pitchFamily="18" charset="0"/>
                        </a:rPr>
                        <a:t> раҳбарларининг ҳисоботи</a:t>
                      </a:r>
                      <a:endParaRPr lang="ru-RU" sz="1300" dirty="0">
                        <a:latin typeface="Times New Roman" pitchFamily="18" charset="0"/>
                        <a:cs typeface="Times New Roman" pitchFamily="18" charset="0"/>
                      </a:endParaRPr>
                    </a:p>
                  </a:txBody>
                  <a:tcPr/>
                </a:tc>
              </a:tr>
              <a:tr h="313382">
                <a:tc>
                  <a:txBody>
                    <a:bodyPr/>
                    <a:lstStyle/>
                    <a:p>
                      <a:pPr algn="ctr"/>
                      <a:r>
                        <a:rPr lang="uz-Cyrl-UZ" sz="1400" dirty="0" smtClean="0">
                          <a:latin typeface="Times New Roman" pitchFamily="18" charset="0"/>
                          <a:cs typeface="Times New Roman" pitchFamily="18" charset="0"/>
                        </a:rPr>
                        <a:t>53</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Чет тили дарсларининг ўтилишини  мунтазам кузатиб бориш, таҳлил қилиш ва ўқитувчиларнинг иш услубини бахолаш,</a:t>
                      </a:r>
                      <a:r>
                        <a:rPr lang="uz-Cyrl-UZ" sz="1400" baseline="0" dirty="0" smtClean="0">
                          <a:latin typeface="Times New Roman" pitchFamily="18" charset="0"/>
                          <a:cs typeface="Times New Roman" pitchFamily="18" charset="0"/>
                        </a:rPr>
                        <a:t> методик тавсиялар бериш.</a:t>
                      </a:r>
                      <a:r>
                        <a:rPr lang="uz-Cyrl-UZ"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p>
                      <a:pPr algn="ctr"/>
                      <a:endParaRPr lang="ru-RU" sz="1400" dirty="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ВМ нинг 1875-сонли қарори ижросини таъминлаш мақсадида чет тили дарсларининг сифатли  ўтилишини таъминлаш</a:t>
                      </a:r>
                      <a:endParaRPr lang="ru-RU" sz="1300" dirty="0">
                        <a:latin typeface="Times New Roman" pitchFamily="18" charset="0"/>
                        <a:cs typeface="Times New Roman" pitchFamily="18" charset="0"/>
                      </a:endParaRPr>
                    </a:p>
                  </a:txBody>
                  <a:tcPr/>
                </a:tc>
              </a:tr>
              <a:tr h="304812">
                <a:tc>
                  <a:txBody>
                    <a:bodyPr/>
                    <a:lstStyle/>
                    <a:p>
                      <a:pPr algn="ctr"/>
                      <a:r>
                        <a:rPr lang="uz-Cyrl-UZ" sz="1400" dirty="0" smtClean="0">
                          <a:latin typeface="Times New Roman" pitchFamily="18" charset="0"/>
                          <a:cs typeface="Times New Roman" pitchFamily="18" charset="0"/>
                        </a:rPr>
                        <a:t>54</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Мактабда жисмоний</a:t>
                      </a:r>
                      <a:r>
                        <a:rPr lang="uz-Cyrl-UZ" sz="1400" baseline="0" dirty="0" smtClean="0">
                          <a:latin typeface="Times New Roman" pitchFamily="18" charset="0"/>
                          <a:cs typeface="Times New Roman" pitchFamily="18" charset="0"/>
                        </a:rPr>
                        <a:t> тарбия дарсларининг ўтилиши, спорт тўгаракларининг фаолияти ва ўқувчиларни соғломлаштириш бўйича олиб борилаётган ишларнинг мониторингини олиб бориш.</a:t>
                      </a:r>
                      <a:endParaRPr lang="ru-RU" sz="14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z-Cyrl-UZ" sz="1400" dirty="0" smtClean="0">
                          <a:latin typeface="Times New Roman" pitchFamily="18" charset="0"/>
                          <a:cs typeface="Times New Roman" pitchFamily="18" charset="0"/>
                        </a:rPr>
                        <a:t>Ўқув йили давомида</a:t>
                      </a:r>
                      <a:endParaRPr lang="ru-RU" sz="1400" dirty="0" smtClean="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Дарсларни кузатиш, ўқувчиларнинг бўш</a:t>
                      </a:r>
                      <a:r>
                        <a:rPr lang="uz-Cyrl-UZ" sz="1300" baseline="0" dirty="0" smtClean="0">
                          <a:latin typeface="Times New Roman" pitchFamily="18" charset="0"/>
                          <a:cs typeface="Times New Roman" pitchFamily="18" charset="0"/>
                        </a:rPr>
                        <a:t> вақтларини мазмунли ташкил этиш ва соғломлаштириш мақсадида спорт тўгаракларига жалб этиш , спорт ишларини жонлантириш</a:t>
                      </a:r>
                      <a:endParaRPr lang="ru-RU" sz="1300" dirty="0">
                        <a:latin typeface="Times New Roman" pitchFamily="18" charset="0"/>
                        <a:cs typeface="Times New Roman" pitchFamily="18" charset="0"/>
                      </a:endParaRPr>
                    </a:p>
                  </a:txBody>
                  <a:tcPr/>
                </a:tc>
              </a:tr>
              <a:tr h="224804">
                <a:tc>
                  <a:txBody>
                    <a:bodyPr/>
                    <a:lstStyle/>
                    <a:p>
                      <a:pPr algn="ctr"/>
                      <a:r>
                        <a:rPr lang="uz-Cyrl-UZ" sz="1400" dirty="0" smtClean="0">
                          <a:latin typeface="Times New Roman" pitchFamily="18" charset="0"/>
                          <a:cs typeface="Times New Roman" pitchFamily="18" charset="0"/>
                        </a:rPr>
                        <a:t>55</a:t>
                      </a:r>
                      <a:endParaRPr lang="ru-RU" sz="1400" dirty="0">
                        <a:latin typeface="Times New Roman" pitchFamily="18" charset="0"/>
                        <a:cs typeface="Times New Roman" pitchFamily="18" charset="0"/>
                      </a:endParaRPr>
                    </a:p>
                  </a:txBody>
                  <a:tcPr/>
                </a:tc>
                <a:tc>
                  <a:txBody>
                    <a:bodyPr/>
                    <a:lstStyle/>
                    <a:p>
                      <a:r>
                        <a:rPr lang="uz-Cyrl-UZ" sz="1400" dirty="0" smtClean="0">
                          <a:latin typeface="Times New Roman" pitchFamily="18" charset="0"/>
                          <a:cs typeface="Times New Roman" pitchFamily="18" charset="0"/>
                        </a:rPr>
                        <a:t>Педагогик жамоанинг ўқув ишлари натижаларини таҳлил қилиш, синф раҳбарлари,</a:t>
                      </a:r>
                      <a:r>
                        <a:rPr lang="uz-Cyrl-UZ" sz="1400" baseline="0" dirty="0" smtClean="0">
                          <a:latin typeface="Times New Roman" pitchFamily="18" charset="0"/>
                          <a:cs typeface="Times New Roman" pitchFamily="18" charset="0"/>
                        </a:rPr>
                        <a:t> метод бирлашма раҳбарларининг йиллик  ҳисоботларини  Метод кенгаш ва педагогик кенгашда кўриб чиқиб йил якуни бўйича ўқитувчилар, синфлар ва метод бирлашмалар рейтингини аниқлаш.</a:t>
                      </a:r>
                      <a:endParaRPr lang="ru-RU" sz="1400" dirty="0">
                        <a:latin typeface="Times New Roman" pitchFamily="18" charset="0"/>
                        <a:cs typeface="Times New Roman" pitchFamily="18" charset="0"/>
                      </a:endParaRPr>
                    </a:p>
                  </a:txBody>
                  <a:tcPr/>
                </a:tc>
                <a:tc>
                  <a:txBody>
                    <a:bodyPr/>
                    <a:lstStyle/>
                    <a:p>
                      <a:pPr algn="ctr"/>
                      <a:r>
                        <a:rPr lang="uz-Cyrl-UZ" sz="1400" dirty="0" smtClean="0">
                          <a:latin typeface="Times New Roman" pitchFamily="18" charset="0"/>
                          <a:cs typeface="Times New Roman" pitchFamily="18" charset="0"/>
                        </a:rPr>
                        <a:t>Ўқув йили якунида</a:t>
                      </a:r>
                      <a:endParaRPr lang="ru-RU" sz="1400" dirty="0">
                        <a:latin typeface="Times New Roman" pitchFamily="18" charset="0"/>
                        <a:cs typeface="Times New Roman" pitchFamily="18" charset="0"/>
                      </a:endParaRPr>
                    </a:p>
                  </a:txBody>
                  <a:tcPr/>
                </a:tc>
                <a:tc>
                  <a:txBody>
                    <a:bodyPr/>
                    <a:lstStyle/>
                    <a:p>
                      <a:pPr algn="ctr"/>
                      <a:r>
                        <a:rPr lang="uz-Cyrl-UZ" sz="1300" dirty="0" smtClean="0">
                          <a:latin typeface="Times New Roman" pitchFamily="18" charset="0"/>
                          <a:cs typeface="Times New Roman" pitchFamily="18" charset="0"/>
                        </a:rPr>
                        <a:t>Ўқув йили якуни</a:t>
                      </a:r>
                      <a:r>
                        <a:rPr lang="uz-Cyrl-UZ" sz="1300" baseline="0" dirty="0" smtClean="0">
                          <a:latin typeface="Times New Roman" pitchFamily="18" charset="0"/>
                          <a:cs typeface="Times New Roman" pitchFamily="18" charset="0"/>
                        </a:rPr>
                        <a:t> бўйича </a:t>
                      </a:r>
                      <a:r>
                        <a:rPr lang="uz-Cyrl-UZ" sz="1300" dirty="0" smtClean="0">
                          <a:latin typeface="Times New Roman" pitchFamily="18" charset="0"/>
                          <a:cs typeface="Times New Roman" pitchFamily="18" charset="0"/>
                        </a:rPr>
                        <a:t> ҳисоботларни олиш, таҳлил қилиш ,</a:t>
                      </a:r>
                      <a:r>
                        <a:rPr lang="uz-Cyrl-UZ" sz="1300" baseline="0" dirty="0" smtClean="0">
                          <a:latin typeface="Times New Roman" pitchFamily="18" charset="0"/>
                          <a:cs typeface="Times New Roman" pitchFamily="18" charset="0"/>
                        </a:rPr>
                        <a:t> эришилган ютуқларни  ва  йўл қўйилган камчиликларни ўрганиш орқали маълумот тайёрлаш</a:t>
                      </a:r>
                      <a:endParaRPr lang="ru-RU" sz="13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287823754"/>
              </p:ext>
            </p:extLst>
          </p:nvPr>
        </p:nvGraphicFramePr>
        <p:xfrm>
          <a:off x="457200" y="642919"/>
          <a:ext cx="8115328" cy="5357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1124744"/>
            <a:ext cx="7715200" cy="3661578"/>
          </a:xfrm>
          <a:ln/>
        </p:spPr>
        <p:style>
          <a:lnRef idx="2">
            <a:schemeClr val="accent1"/>
          </a:lnRef>
          <a:fillRef idx="1">
            <a:schemeClr val="lt1"/>
          </a:fillRef>
          <a:effectRef idx="0">
            <a:schemeClr val="accent1"/>
          </a:effectRef>
          <a:fontRef idx="minor">
            <a:schemeClr val="dk1"/>
          </a:fontRef>
        </p:style>
        <p:txBody>
          <a:bodyPr>
            <a:normAutofit/>
          </a:bodyPr>
          <a:lstStyle/>
          <a:p>
            <a:pPr algn="ctr"/>
            <a:r>
              <a:rPr lang="uz-Cyrl-UZ" sz="6600" b="1" i="1" dirty="0" smtClean="0">
                <a:solidFill>
                  <a:srgbClr val="002060"/>
                </a:solidFill>
                <a:latin typeface="Times New Roman" pitchFamily="18" charset="0"/>
                <a:cs typeface="Browallia New" pitchFamily="34" charset="-34"/>
              </a:rPr>
              <a:t>ЭЪТИБОРИНГИЗ  УЧУН   РАҲМАТ!</a:t>
            </a:r>
            <a:endParaRPr lang="ru-RU" sz="6600" b="1" i="1" dirty="0">
              <a:solidFill>
                <a:srgbClr val="002060"/>
              </a:solidFill>
              <a:latin typeface="Times New Roman" pitchFamily="18" charset="0"/>
              <a:cs typeface="Browallia New" pitchFamily="34" charset="-34"/>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1501670947"/>
              </p:ext>
            </p:extLst>
          </p:nvPr>
        </p:nvGraphicFramePr>
        <p:xfrm>
          <a:off x="452877" y="332656"/>
          <a:ext cx="8715436" cy="6318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205569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993792428"/>
              </p:ext>
            </p:extLst>
          </p:nvPr>
        </p:nvGraphicFramePr>
        <p:xfrm>
          <a:off x="349136" y="399014"/>
          <a:ext cx="8405554" cy="5818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4330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3982002408"/>
              </p:ext>
            </p:extLst>
          </p:nvPr>
        </p:nvGraphicFramePr>
        <p:xfrm>
          <a:off x="500034" y="285728"/>
          <a:ext cx="8293484" cy="6024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603639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258548197"/>
              </p:ext>
            </p:extLst>
          </p:nvPr>
        </p:nvGraphicFramePr>
        <p:xfrm>
          <a:off x="428596" y="571480"/>
          <a:ext cx="8125979" cy="58607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110857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3637933509"/>
              </p:ext>
            </p:extLst>
          </p:nvPr>
        </p:nvGraphicFramePr>
        <p:xfrm>
          <a:off x="571472" y="428604"/>
          <a:ext cx="8229600" cy="6000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4214742169"/>
              </p:ext>
            </p:extLst>
          </p:nvPr>
        </p:nvGraphicFramePr>
        <p:xfrm>
          <a:off x="457200" y="500063"/>
          <a:ext cx="7901014" cy="57150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1390</TotalTime>
  <Words>2817</Words>
  <Application>Microsoft Office PowerPoint</Application>
  <PresentationFormat>Экран (4:3)</PresentationFormat>
  <Paragraphs>332</Paragraphs>
  <Slides>32</Slides>
  <Notes>8</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Солнцестояние</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Юқоридагилардан келиб чиқиб, мазкур Низом асосида мактаб директорлари ва ўқув-тарбия ишлари бўйича директор ўринбосарларининг олдига қуйидаги вазифалар қўйилади: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Умумий ўрта таълим мактаби  ўқув-тарбия ишлари                                                             бўйича директор ўринбосарларининг                                                                                                                                                      2017-2018 ўқув йили учун намунавий                                                                                  ЙИЛЛИК ИШ РЕЖАСИ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ЭЪТИБОРИНГИЗ  УЧУН   РАҲМАТ!</vt:lpstr>
    </vt:vector>
  </TitlesOfParts>
  <Company>Reanimator Extreme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УМУМИЙ ЎРТА ТАЪЛИМ ТЎҒРИСИДАГИ НИЗОМНИ АМАЛИЁТГА  ЖОРИЙ ЭТИШДА  ТАЪЛИМ МУАССАСАЛАРИ ДИРЕКТОРЛАРИ  ВА</dc:title>
  <dc:creator>Admin</dc:creator>
  <cp:lastModifiedBy>User</cp:lastModifiedBy>
  <cp:revision>242</cp:revision>
  <dcterms:created xsi:type="dcterms:W3CDTF">2017-07-18T05:17:40Z</dcterms:created>
  <dcterms:modified xsi:type="dcterms:W3CDTF">2017-08-02T09:02:43Z</dcterms:modified>
</cp:coreProperties>
</file>