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23" r:id="rId2"/>
  </p:sldMasterIdLst>
  <p:sldIdLst>
    <p:sldId id="274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B461-08BB-4738-8509-F94BA0233C7C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8FB1-1788-48EC-A900-7480C83EC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8720-B27C-4D7A-B258-604DB3F583DC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CB02-654F-41AA-8B37-5A00D1569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F0F3-8CE7-4C7E-A21A-6770267F9A0E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587E-B20B-4C46-9799-4C53F1D3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52C0-7548-4C78-AADD-48F7AA7230CE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E29B-DEAB-4E79-AA85-1759376D1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DCF4-CE06-465E-8DEC-9AA2D520A6A1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AAE6-17B0-4757-BA0F-0AB23953D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5D7B9-BB2C-42C6-AE6F-460D2534BE46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601A-BB9E-48C6-9FB8-AD390517B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2ACE-3B63-407C-A7DB-D320D1240D4A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9201-4A06-4BCE-86D8-6E1649865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4922-119E-4DAC-9DC3-F50CACAD5BDF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9108-4140-4D75-8186-C885F2BDF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BFEC-BD7B-4197-8B0E-8BE616785FA2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FEB7-2608-4055-972A-1726D2B06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F07F-9F13-4E76-AF96-9CDCB907428F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F6BB-BCA9-4395-B6D8-7CC291498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7D72-5539-480A-96E6-42876A6DF9D9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23FB-9E14-456F-9DDA-40689EE1C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C776-07CC-41BE-BC33-206D2F6B15C6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070D-D0DE-46E9-A4F3-0C6DBB8EF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32BF-3BD7-47B6-BE26-4645E89BF180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EAEE-C684-408B-B3AC-99522ECF4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D937-FA5A-4FC7-BF65-8E3991B4BC7F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D1AB-B1BB-44D3-B6E8-205F447BB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874614-685F-42A9-8A21-F5F581A1EB18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DDAD4E-C3D7-4672-B599-FAC57BC5A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9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CDE859-66FF-41B1-BA59-B9F749A7AA4D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7DBC1A-8B23-4A7D-954C-E53D63092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2" r:id="rId2"/>
    <p:sldLayoutId id="2147483841" r:id="rId3"/>
    <p:sldLayoutId id="2147483833" r:id="rId4"/>
    <p:sldLayoutId id="2147483834" r:id="rId5"/>
    <p:sldLayoutId id="2147483835" r:id="rId6"/>
    <p:sldLayoutId id="2147483842" r:id="rId7"/>
    <p:sldLayoutId id="2147483843" r:id="rId8"/>
    <p:sldLayoutId id="2147483844" r:id="rId9"/>
    <p:sldLayoutId id="2147483836" r:id="rId10"/>
    <p:sldLayoutId id="2147483845" r:id="rId11"/>
    <p:sldLayoutId id="21474838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59113" y="4508500"/>
            <a:ext cx="5638800" cy="682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prezentatsiyasi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1916832"/>
            <a:ext cx="7175500" cy="2649537"/>
          </a:xfrm>
          <a:noFill/>
        </p:spPr>
        <p:txBody>
          <a:bodyPr rtlCol="0" anchor="t">
            <a:noAutofit/>
          </a:bodyPr>
          <a:lstStyle/>
          <a:p>
            <a:pPr marL="640080" indent="-4572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TashMAU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No’kis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filiali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Awil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xojalig’inda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menedjment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ha’m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zootexniya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fakulteti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Awil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xojalig’inda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menedjment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ta’lim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bag’dari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2a-kurs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studenti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Duysenbaeva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Gulnazdin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’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Ruwxiyliq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tiykarlari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en-US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Dintaniw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pa’ninen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343150" y="333375"/>
            <a:ext cx="6800850" cy="2879725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Terror-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latinsha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so’z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bolip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, &lt;&lt;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qorqinish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,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qorqitiw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&gt;&gt;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ma’nislerin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bildiredi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,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zorliq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, 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zombiliq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etiw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, </a:t>
            </a:r>
            <a:r>
              <a:rPr lang="en-US" sz="36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ku’sh</a:t>
            </a:r>
            <a:r>
              <a:rPr lang="en-US" sz="36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isletiw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,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ha’tte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adam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o’ltiriw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arqali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</a:t>
            </a:r>
            <a:r>
              <a:rPr lang="ru-RU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maqsetke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erisiw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sipatinda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 </a:t>
            </a:r>
            <a:r>
              <a:rPr lang="en-US" sz="36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lackadder ITC" pitchFamily="82" charset="0"/>
              </a:rPr>
              <a:t>tu’siniledi</a:t>
            </a:r>
            <a:endParaRPr lang="ru-RU" sz="36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4578" name="Picture 2" descr="C:\Мои документы\Загрузки\1427605089_slayd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213100"/>
            <a:ext cx="5976937" cy="3311525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1052736"/>
            <a:ext cx="8316912" cy="4968875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Islam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ekstremistleri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ha’m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fundamentalistlerinin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’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islamdi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og’ada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siyasatlastiriw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tiykarinda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a’melge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asirilip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atirg’an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terroristlik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ha’reketlerdi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pu’tkil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adamzatti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oylandirmaqta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Aqiydaparastlar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ma’mleket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ag’imindag’i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adamlardi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haqiyqiy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ha’m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o’tirik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dinshilerge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bo’lip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olar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arasinda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qarama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qarsiliq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ha’m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ja’njeller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keltirip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shig’aradi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natiyjede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qanli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tragediyaliq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soqlig’isiwlarg’a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kelip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shig’iwi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mu’mkin</a:t>
            </a:r>
            <a:r>
              <a:rPr lang="en-US" sz="3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ru-RU" sz="3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4714875" y="500063"/>
            <a:ext cx="3813175" cy="2430462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gency FB" pitchFamily="34" charset="0"/>
              </a:rPr>
              <a:t>XX a’sirde ha’m  XXI a’sirdin’ bas  gezinde  islamdag’I  fundamentalizm  ha’m  ekstremizm , sonday-aq  jawiz  terroristlik  jinayatlar  Vaxxabizm  ag’imi  menen  tikkeley  baylanistiriladi</a:t>
            </a:r>
            <a:endParaRPr lang="ru-RU" sz="200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4876" y="3071810"/>
            <a:ext cx="3818467" cy="2421467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Vaxxabiyliktin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’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tiykarin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saliwshi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Muxammed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ibn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Abd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a’l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Vaxxab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xanbaliya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maxzabinin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’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unamsiz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tareplerin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ku’sheytken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,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tek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jalg’iz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Allag’a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siyiniwdi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(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waxdaniyat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),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islamdi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&lt;&lt;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pa’klewdi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&gt;&gt; ,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payg’ambar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ha’m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saxabalar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dawirindegi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halg’a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keltiriwdi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talap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etken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,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barliq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arablardi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&lt;&lt;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haqiyqiy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islamnin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’&gt;&gt;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jasil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bayrag’i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astina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birlestiriw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ushin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gu’resken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.</a:t>
            </a:r>
            <a:endParaRPr lang="ru-RU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t="17591" b="17591"/>
          <a:stretch>
            <a:fillRect/>
          </a:stretch>
        </p:blipFill>
        <p:spPr>
          <a:xfrm>
            <a:off x="714348" y="1214422"/>
            <a:ext cx="3733800" cy="4464496"/>
          </a:xfrm>
          <a:prstGeom prst="rect">
            <a:avLst/>
          </a:prstGeom>
          <a:noFill/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1296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Vaxxabiylik</a:t>
            </a:r>
            <a:r>
              <a:rPr lang="en-US" dirty="0" smtClean="0"/>
              <a:t>  </a:t>
            </a:r>
            <a:r>
              <a:rPr lang="en-US" dirty="0" err="1" smtClean="0"/>
              <a:t>diniy-ideologiyaliq</a:t>
            </a:r>
            <a:r>
              <a:rPr lang="en-US" dirty="0" smtClean="0"/>
              <a:t>  </a:t>
            </a:r>
            <a:r>
              <a:rPr lang="en-US" dirty="0" err="1" smtClean="0"/>
              <a:t>ag’im</a:t>
            </a:r>
            <a:endParaRPr lang="ru-RU" dirty="0"/>
          </a:p>
        </p:txBody>
      </p:sp>
      <p:sp>
        <p:nvSpPr>
          <p:cNvPr id="2765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6375" y="2565400"/>
            <a:ext cx="6400800" cy="338455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2060"/>
                </a:solidFill>
                <a:ea typeface="Gautami" pitchFamily="2"/>
                <a:cs typeface="Gautami" pitchFamily="2"/>
              </a:rPr>
              <a:t>Onin’  ag’zalari  dunyaliq  qa’diryatlarg’a- muzikag’a  qosiq  aytiwg’a  oyin  oynawg’a,  uliwma  ruwxiy  salalardin’ alg’a ilgerilewine  keskin  tu’rde  qardi  shiqqan.  &lt;&lt;Karamatli  oyinlardi&gt;&gt;  , a’wliye  mazarlardi  ziyarat  etiwdi  , olarg’a  siyiniw,  qurbanliqlar  beriw,  o’lgen  adamlardi  ha’tte  payg’ambarg’ada  estelikler  ornatiwdi  islamnan  shetlew  dep  esaplag’an.</a:t>
            </a:r>
            <a:endParaRPr lang="ru-RU" sz="2400" smtClean="0">
              <a:solidFill>
                <a:srgbClr val="002060"/>
              </a:solidFill>
              <a:ea typeface="Gautami" pitchFamily="2"/>
              <a:cs typeface="Gautami" pitchFamily="2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5"/>
          <p:cNvSpPr>
            <a:spLocks noGrp="1"/>
          </p:cNvSpPr>
          <p:nvPr>
            <p:ph idx="1"/>
          </p:nvPr>
        </p:nvSpPr>
        <p:spPr>
          <a:xfrm>
            <a:off x="871538" y="2205038"/>
            <a:ext cx="7408862" cy="3921125"/>
          </a:xfrm>
        </p:spPr>
        <p:txBody>
          <a:bodyPr/>
          <a:lstStyle/>
          <a:p>
            <a:pPr eaLnBrk="1" hangingPunct="1"/>
            <a:r>
              <a:rPr lang="en-US" smtClean="0"/>
              <a:t>Panislamizm- Vaxxabizm  ideyalarin  ku’ta  turpayi  tu’rde  ha’rqanday  jollar  menen  a’melge  asiriwg’a  umtiliwshiliq  bolip  tabiladi;</a:t>
            </a:r>
          </a:p>
          <a:p>
            <a:pPr eaLnBrk="1" hangingPunct="1"/>
            <a:r>
              <a:rPr lang="en-US" smtClean="0"/>
              <a:t>Onin’  tiykarin  saliwshisi  Jamal a’d din a’l-Afg’aniy bolip  esaplanadi;</a:t>
            </a:r>
          </a:p>
          <a:p>
            <a:pPr eaLnBrk="1" hangingPunct="1"/>
            <a:r>
              <a:rPr lang="en-US" smtClean="0"/>
              <a:t>Ol  na’siyatlaw  jumislarin  1885-jili  Parijde</a:t>
            </a:r>
            <a:r>
              <a:rPr lang="ru-RU" smtClean="0"/>
              <a:t>  </a:t>
            </a:r>
            <a:r>
              <a:rPr lang="en-US" smtClean="0"/>
              <a:t>baslag’an;</a:t>
            </a:r>
          </a:p>
          <a:p>
            <a:pPr eaLnBrk="1" hangingPunct="1"/>
            <a:r>
              <a:rPr lang="en-US" smtClean="0"/>
              <a:t>Bul  ideyanin’  tu’pkilikli  ma’nisi  barliq  musilmanlardi &lt;&lt; a’dil  ha’kimnin’ &gt;&gt; basshilig’inda  birlestiriw  bolg’an;</a:t>
            </a:r>
            <a:endParaRPr 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2525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XIX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a’sir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aqiri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 XX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a’sirdin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’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baslarinda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Vaxxabizm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ideyalari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panislamizm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menen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ushlasip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ketti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lonna MT" pitchFamily="82" charset="0"/>
              </a:rPr>
              <a:t>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………………………………………..........</a:t>
            </a:r>
            <a:endParaRPr lang="ru-RU" dirty="0"/>
          </a:p>
        </p:txBody>
      </p:sp>
      <p:sp>
        <p:nvSpPr>
          <p:cNvPr id="29698" name="Объект 3"/>
          <p:cNvSpPr>
            <a:spLocks noGrp="1"/>
          </p:cNvSpPr>
          <p:nvPr>
            <p:ph idx="1"/>
          </p:nvPr>
        </p:nvSpPr>
        <p:spPr>
          <a:xfrm>
            <a:off x="871538" y="836613"/>
            <a:ext cx="7408862" cy="5289550"/>
          </a:xfrm>
        </p:spPr>
        <p:txBody>
          <a:bodyPr/>
          <a:lstStyle/>
          <a:p>
            <a:pPr eaLnBrk="1" hangingPunct="1"/>
            <a:r>
              <a:rPr lang="en-US" smtClean="0"/>
              <a:t>Xasan a’l-Banna  panislamizm  ideyalarin  basshiliqqa  alip  &lt;&lt;Jixad&gt;&gt;, &lt;&lt;islamiy  milletshilik&gt;&gt;  ta’liymatlarin  islep  shiqti;</a:t>
            </a:r>
          </a:p>
          <a:p>
            <a:pPr eaLnBrk="1" hangingPunct="1"/>
            <a:r>
              <a:rPr lang="en-US" smtClean="0"/>
              <a:t>Qurani  ka’rim  ha’m  shariat  qag’iydalarina  tiykarlanip  &lt;&lt;a’dalatli  islam  ja’miyetin  quriwdi  waziypa  etip  qoyg’an;</a:t>
            </a:r>
          </a:p>
          <a:p>
            <a:pPr eaLnBrk="1" hangingPunct="1"/>
            <a:r>
              <a:rPr lang="en-US" smtClean="0"/>
              <a:t>&lt;&lt;Musilman  bag’darlari&gt;&gt; sho’lkemi  &lt;&lt;Alla  bizin’  idealimiz, payg’ambar-jolbasshimiz, &lt;&lt;jixad&gt;&gt; </a:t>
            </a:r>
            <a:r>
              <a:rPr lang="ru-RU" smtClean="0"/>
              <a:t>-ьфйыуелу  </a:t>
            </a:r>
            <a:r>
              <a:rPr lang="en-US" smtClean="0"/>
              <a:t>erisiw  quralimiz, Alla jolinda  </a:t>
            </a:r>
            <a:r>
              <a:rPr lang="ru-RU" smtClean="0"/>
              <a:t>ырунше  </a:t>
            </a:r>
            <a:r>
              <a:rPr lang="en-US" smtClean="0"/>
              <a:t>boliw-a’diwli  tilegimiz&gt;&gt; degen  shaqiriqti  jalaw  etip ,   musilmanlardi  bir  pu’tin  islan  ma’mleketine  birlestiriwden  ibarat  bolg’an  aqilg’a  siymaytug’in  talapti  ortag’a  qoyadi.</a:t>
            </a:r>
            <a:endParaRPr lang="ru-RU" smtClean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338138"/>
            <a:ext cx="7931150" cy="5754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iniy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ekstremizm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usi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bu’ginge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shekem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kusheyse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kusheygen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shig’ar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biraq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uliwma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ha’lsiregen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joq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Ol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waqit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o’tken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sayin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en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jayip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tu’rlishe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bag’darlarda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turmisimizda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sa’wlelenip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atir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Sonliqtan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biz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jaslar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o’z-o’zimizge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saq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bolip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onin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’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ag’imina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kirip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ketpeyik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Sebebi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keleshek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bizlerdin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’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qolimizda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2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3960813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7030A0"/>
                </a:solidFill>
                <a:latin typeface="Algerian" pitchFamily="82" charset="0"/>
              </a:rPr>
              <a:t>Diqqatlarin’iz  ushin  raxmet !</a:t>
            </a:r>
            <a:endParaRPr lang="ru-RU" sz="540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229600" cy="3313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/>
              <a:t>Tema</a:t>
            </a:r>
            <a:r>
              <a:rPr lang="en-US" sz="3200" dirty="0"/>
              <a:t>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Zamanago’y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 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diniy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                                             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ekstremizm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  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ag’imlari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ctrTitle"/>
          </p:nvPr>
        </p:nvSpPr>
        <p:spPr>
          <a:xfrm>
            <a:off x="1042988" y="981075"/>
            <a:ext cx="6913562" cy="1439863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Eras Bold ITC" pitchFamily="34" charset="0"/>
              </a:rPr>
              <a:t>Diniy  ekstremizm  ag’imlari:</a:t>
            </a:r>
            <a:endParaRPr lang="ru-RU" sz="480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708275"/>
            <a:ext cx="6400800" cy="2320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Fundamentalizm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,  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Vaxxabiylik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,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Panislamizm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Aqiydaparastliq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h.t.b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4806" y="260648"/>
            <a:ext cx="8362950" cy="5026025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Ekstremizm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so’zi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latinsha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,,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ekstremus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’’ –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asa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ketiwshilik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so’zinen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aling’an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bolip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,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ol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og’ada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bir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ta’repleme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asa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ketken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ko’z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qaraslarg’a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ha’m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ilajlarg’a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berilgenlikti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an’latadi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Ol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sol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ja’miyetlik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du’zimge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qabil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etilgen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sotsialliq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siyasiy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huqiqiy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normalarg’a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qarsi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kelse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de,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o’zi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aldina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qoyg’an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ha’dden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tis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maqsetlerge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barliq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jollar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menen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umtiliwshiliqti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bildiredi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ekstremizm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ko’binese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siyasiy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ruwxiy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salalarda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 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siyasat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ju’rgiziwde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ju’zege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shig’adi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sz="24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434" name="Picture 2" descr="C:\WINDOWS\Help\Tours\htmlTour\nav_unlock_dow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373688"/>
            <a:ext cx="8135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/>
          </p:cNvPicPr>
          <p:nvPr>
            <p:ph type="pic" idx="1"/>
          </p:nvPr>
        </p:nvPicPr>
        <p:blipFill>
          <a:blip r:embed="rId2"/>
          <a:srcRect l="4424" r="4424"/>
          <a:stretch>
            <a:fillRect/>
          </a:stretch>
        </p:blipFill>
        <p:spPr>
          <a:xfrm>
            <a:off x="2771800" y="260648"/>
            <a:ext cx="6020072" cy="404036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9458" name="Текст 5"/>
          <p:cNvSpPr>
            <a:spLocks noGrp="1"/>
          </p:cNvSpPr>
          <p:nvPr>
            <p:ph type="body" sz="half" idx="2"/>
          </p:nvPr>
        </p:nvSpPr>
        <p:spPr>
          <a:xfrm>
            <a:off x="323850" y="4076700"/>
            <a:ext cx="3694113" cy="2163763"/>
          </a:xfrm>
        </p:spPr>
        <p:txBody>
          <a:bodyPr/>
          <a:lstStyle/>
          <a:p>
            <a:pPr marL="182563" indent="-182563" eaLnBrk="1" hangingPunct="1"/>
            <a:r>
              <a:rPr lang="en-US" sz="3200" smtClean="0">
                <a:latin typeface="Bernard MT Condensed" pitchFamily="18" charset="0"/>
              </a:rPr>
              <a:t>Diniy  fundamentalizm  ha’m  diniy  ekstremizm</a:t>
            </a:r>
            <a:endParaRPr lang="ru-RU" sz="3200" smtClean="0">
              <a:latin typeface="Trebuchet MS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911" y="620688"/>
            <a:ext cx="3816424" cy="2736304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4000" dirty="0" err="1" smtClean="0">
                <a:latin typeface="+mn-lt"/>
              </a:rPr>
              <a:t>Terroristlik</a:t>
            </a:r>
            <a:r>
              <a:rPr lang="en-US" sz="4000" dirty="0" smtClean="0">
                <a:latin typeface="+mn-lt"/>
              </a:rPr>
              <a:t>   </a:t>
            </a:r>
            <a:r>
              <a:rPr lang="en-US" sz="4000" dirty="0" err="1" smtClean="0">
                <a:latin typeface="+mn-lt"/>
              </a:rPr>
              <a:t>a’melyattin</a:t>
            </a:r>
            <a:r>
              <a:rPr lang="en-US" sz="4000" dirty="0" smtClean="0">
                <a:latin typeface="+mn-lt"/>
              </a:rPr>
              <a:t>’  </a:t>
            </a:r>
            <a:r>
              <a:rPr lang="en-US" sz="4000" dirty="0" err="1" smtClean="0">
                <a:latin typeface="+mn-lt"/>
              </a:rPr>
              <a:t>ideologiyasi</a:t>
            </a:r>
            <a:r>
              <a:rPr lang="en-US" sz="4000" dirty="0">
                <a:latin typeface="+mn-lt"/>
              </a:rPr>
              <a:t>: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 flipV="1">
            <a:off x="0" y="3175"/>
            <a:ext cx="3346450" cy="144463"/>
          </a:xfrm>
        </p:spPr>
        <p:txBody>
          <a:bodyPr rtlCol="0" anchor="b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............................</a:t>
            </a:r>
            <a:endParaRPr lang="ru-RU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2564904"/>
            <a:ext cx="4040188" cy="3887787"/>
          </a:xfrm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797550" y="0"/>
            <a:ext cx="3346450" cy="144463"/>
          </a:xfrm>
        </p:spPr>
        <p:txBody>
          <a:bodyPr rtlCol="0" anchor="b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.................................</a:t>
            </a:r>
            <a:endParaRPr lang="ru-RU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3887787" cy="3887787"/>
          </a:xfrm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2087562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Ekstremizm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bir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ta’repleme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adamlardi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tuwri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joldan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shetke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shig’aratug’in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real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o’mirge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say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kelmeytug’in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shaqiriqlar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arqali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siyasiy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sistemani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qiyratiwg’a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,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ko’pshilik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maqul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ko’rip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atirg’an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ideyalardi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oy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pilirlerdi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biykarlawg’a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umtiladi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o’zleri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belgilengen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ja’miyetlik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du’zimnin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’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ha’m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ideyalardin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’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ornawi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ushin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zorliq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terrorshiliq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qorqitiw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aldaw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ha’m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sol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siyaqli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usillardan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paydalanadi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   </a:t>
            </a:r>
            <a:endParaRPr lang="ru-RU" sz="20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4643446"/>
            <a:ext cx="6511925" cy="1949450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xx-</a:t>
            </a:r>
            <a:r>
              <a:rPr lang="en-US" sz="28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cademy" pitchFamily="2" charset="0"/>
              </a:rPr>
              <a:t>a’sirdin</a:t>
            </a:r>
            <a:r>
              <a:rPr lang="en-US" sz="28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cademy" pitchFamily="2" charset="0"/>
              </a:rPr>
              <a:t>’ </a:t>
            </a:r>
            <a:r>
              <a:rPr lang="en-US" sz="28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cademy" pitchFamily="2" charset="0"/>
              </a:rPr>
              <a:t>aqiri</a:t>
            </a:r>
            <a:r>
              <a:rPr lang="en-US" sz="36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-XXI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asir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bas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gezinde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bul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ha’diyse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islam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dininde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ayriqsha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ko’zge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tu’spekte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ha’m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ha’r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qiyli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waqiyalarg’a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alip</a:t>
            </a:r>
            <a:r>
              <a:rPr lang="en-US" sz="2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kelmekte</a:t>
            </a:r>
            <a:endParaRPr lang="ru-RU" sz="2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1506" name="Picture 2" descr="C:\Мои документы\Загрузки\1427605018_slayd1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642938"/>
            <a:ext cx="7561263" cy="4392612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043608" y="260648"/>
            <a:ext cx="3529013" cy="2006600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Islam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ekstremistlerinin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’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pikirinshe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ha’zirgi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ha’zirgi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zaman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musilman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ja’ma’a’leri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o’zlerinin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’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islamliq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kelbetin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jog’altqan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ha’m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nadanliq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halina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   </a:t>
            </a:r>
            <a:r>
              <a:rPr lang="en-US" sz="20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Eras Bold ITC" pitchFamily="34" charset="0"/>
                <a:cs typeface="Calibri" pitchFamily="34" charset="0"/>
              </a:rPr>
              <a:t>kelgen</a:t>
            </a:r>
            <a:endParaRPr lang="ru-RU" sz="20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Academy Italic" pitchFamily="2" charset="0"/>
              <a:cs typeface="Calibri" pitchFamily="34" charset="0"/>
            </a:endParaRPr>
          </a:p>
        </p:txBody>
      </p:sp>
      <p:sp>
        <p:nvSpPr>
          <p:cNvPr id="22530" name="Объект 8"/>
          <p:cNvSpPr>
            <a:spLocks noGrp="1"/>
          </p:cNvSpPr>
          <p:nvPr>
            <p:ph sz="quarter" idx="4294967295"/>
          </p:nvPr>
        </p:nvSpPr>
        <p:spPr>
          <a:xfrm>
            <a:off x="755650" y="2205038"/>
            <a:ext cx="3562350" cy="4246562"/>
          </a:xfrm>
        </p:spPr>
        <p:txBody>
          <a:bodyPr/>
          <a:lstStyle/>
          <a:p>
            <a:pPr eaLnBrk="1" hangingPunct="1"/>
            <a:r>
              <a:rPr lang="en-US" smtClean="0">
                <a:latin typeface="Arbat KRKP" pitchFamily="34" charset="0"/>
              </a:rPr>
              <a:t>Islam  ekstremistlerinin’  bunin’day  jawizliqqa  bag’darlangan,  terroristlik  ha’reketlerge  shaqiriwshi  ideyalarinin’  negizi vaxxabizm ag’imina  barip  taqaladi</a:t>
            </a:r>
            <a:endParaRPr lang="ru-RU" smtClean="0">
              <a:latin typeface="Arbat KRKP" pitchFamily="34" charset="0"/>
            </a:endParaRPr>
          </a:p>
        </p:txBody>
      </p:sp>
      <p:pic>
        <p:nvPicPr>
          <p:cNvPr id="22531" name="Picture 2" descr="C:\Мои документы\Загрузки\1427605101_slayd1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1928813"/>
            <a:ext cx="4535487" cy="3744912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55576" y="332656"/>
            <a:ext cx="7848600" cy="1295400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Fundamentalizm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latinsha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,,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fundamentum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’’ –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tiykar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so’zinen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aling’an</a:t>
            </a:r>
            <a:endParaRPr lang="ru-RU" sz="24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554" name="Объект 8"/>
          <p:cNvSpPr>
            <a:spLocks noGrp="1"/>
          </p:cNvSpPr>
          <p:nvPr>
            <p:ph sz="quarter" idx="4294967295"/>
          </p:nvPr>
        </p:nvSpPr>
        <p:spPr>
          <a:xfrm>
            <a:off x="971550" y="1989138"/>
            <a:ext cx="7200900" cy="40322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Academy" pitchFamily="2" charset="0"/>
                <a:ea typeface="Gautami" pitchFamily="2"/>
                <a:cs typeface="Gautami" pitchFamily="2"/>
              </a:rPr>
              <a:t>Bul  tu’sinik  XX-a’sirdin’ aqirg’I  sheregine  kelip, islamda  kelip  shiqqan jalg’an</a:t>
            </a:r>
            <a:r>
              <a:rPr lang="ru-RU" smtClean="0">
                <a:solidFill>
                  <a:schemeClr val="tx1"/>
                </a:solidFill>
                <a:latin typeface="Academy" pitchFamily="2" charset="0"/>
                <a:ea typeface="Gautami" pitchFamily="2"/>
                <a:cs typeface="Gautami" pitchFamily="2"/>
              </a:rPr>
              <a:t> </a:t>
            </a:r>
            <a:r>
              <a:rPr lang="en-US" smtClean="0">
                <a:solidFill>
                  <a:schemeClr val="tx1"/>
                </a:solidFill>
                <a:latin typeface="Academy" pitchFamily="2" charset="0"/>
                <a:ea typeface="Gautami" pitchFamily="2"/>
                <a:cs typeface="Gautami" pitchFamily="2"/>
              </a:rPr>
              <a:t> surenler  menen</a:t>
            </a:r>
            <a:r>
              <a:rPr lang="ru-RU" smtClean="0">
                <a:solidFill>
                  <a:schemeClr val="tx1"/>
                </a:solidFill>
                <a:latin typeface="Academy" pitchFamily="2" charset="0"/>
                <a:ea typeface="Gautami" pitchFamily="2"/>
                <a:cs typeface="Gautami" pitchFamily="2"/>
              </a:rPr>
              <a:t> </a:t>
            </a:r>
            <a:r>
              <a:rPr lang="en-US" smtClean="0">
                <a:solidFill>
                  <a:schemeClr val="tx1"/>
                </a:solidFill>
                <a:latin typeface="Academy" pitchFamily="2" charset="0"/>
                <a:ea typeface="Gautami" pitchFamily="2"/>
                <a:cs typeface="Gautami" pitchFamily="2"/>
              </a:rPr>
              <a:t>qurallang’an  asa  ketken,  ha’dden  asqan  birqansha  ag’imlardi  belgilew  ushinda  qollanila  basladi.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  <a:latin typeface="Academy" pitchFamily="2" charset="0"/>
                <a:ea typeface="Gautami" pitchFamily="2"/>
                <a:cs typeface="Gautami" pitchFamily="2"/>
              </a:rPr>
              <a:t>Bul ag’im da’slep  xristian dinine,  anig’irag’i  protestantshiliqta XX-a’sirdin’  bas  gezinde kelip  shiqqan.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358</TotalTime>
  <Words>279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44" baseType="lpstr">
      <vt:lpstr>Arial</vt:lpstr>
      <vt:lpstr>Georgia</vt:lpstr>
      <vt:lpstr>Calibri</vt:lpstr>
      <vt:lpstr>Candara</vt:lpstr>
      <vt:lpstr>Symbol</vt:lpstr>
      <vt:lpstr>Lucida Calligraphy</vt:lpstr>
      <vt:lpstr>Eras Bold ITC</vt:lpstr>
      <vt:lpstr>Bernard MT Condensed</vt:lpstr>
      <vt:lpstr>Trebuchet MS</vt:lpstr>
      <vt:lpstr>Arbat KRKP</vt:lpstr>
      <vt:lpstr>Academy</vt:lpstr>
      <vt:lpstr>Gautami</vt:lpstr>
      <vt:lpstr>Agency FB</vt:lpstr>
      <vt:lpstr>Colonna MT</vt:lpstr>
      <vt:lpstr>Algerian</vt:lpstr>
      <vt:lpstr>High Tower Text</vt:lpstr>
      <vt:lpstr>Wingdings</vt:lpstr>
      <vt:lpstr>Воздушный поток</vt:lpstr>
      <vt:lpstr>Волна</vt:lpstr>
      <vt:lpstr>Воздушный поток</vt:lpstr>
      <vt:lpstr>Воздушный поток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Tema:  Zamanago’y  diniy                                              ekstremizm   ag’imlari</vt:lpstr>
      <vt:lpstr>Diniy  ekstremizm  ag’imlari: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XX a’sirde ha’m  XXI a’sirdin’ bas  gezinde  islamdag’I  fundamentalizm  ha’m  ekstremizm , sonday-aq  jawiz  terroristlik  jinayatlar  Vaxxabizm  ag’imi  menen  tikkeley  baylanistiriladi</vt:lpstr>
      <vt:lpstr>Vaxxabiylik  diniy-ideologiyaliq  ag’im</vt:lpstr>
      <vt:lpstr>XIX a’sir  aqiri XX a’sirdin’  baslarinda Vaxxabizm  ideyalari  panislamizm  menen  ushlasip  ketti.</vt:lpstr>
      <vt:lpstr>………………………………………..........</vt:lpstr>
      <vt:lpstr>Diniy  ekstremizm  usi  bu’ginge  shekem  kusheyse  kusheygen  shig’ar , biraq , uliwma  ha’lsiregen  joq. Ol waqit  o’tken  sayin  en  jayip  tu’rlishe  bag’darlarda  turmisimizda  sa’wlelenip  atir. Sonliqtan  biz  jaslar o’z-o’zimizge  saq  bolip onin’  ag’imina  kirip ketpeyik. Sebebi keleshek  bizlerdin’  qolimizda. </vt:lpstr>
      <vt:lpstr>Diqqatlarin’iz  ushin  raxmet 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TashMAU No’kis filiali A/x menedjment ha’m zootexniya fakulteti A/x menedjment ta’lim bag’dari 2a-kurs s</dc:title>
  <dc:creator>Пользователь</dc:creator>
  <cp:lastModifiedBy>User</cp:lastModifiedBy>
  <cp:revision>39</cp:revision>
  <dcterms:created xsi:type="dcterms:W3CDTF">2016-04-28T10:09:58Z</dcterms:created>
  <dcterms:modified xsi:type="dcterms:W3CDTF">2016-09-22T11:49:40Z</dcterms:modified>
</cp:coreProperties>
</file>