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584175"/>
          </a:xfrm>
        </p:spPr>
        <p:txBody>
          <a:bodyPr>
            <a:noAutofit/>
          </a:bodyPr>
          <a:lstStyle/>
          <a:p>
            <a:pPr hangingPunct="0"/>
            <a:r>
              <a:rPr lang="uz-Cyrl-UZ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O’ZBЕKISTON RЕSPUBLIKASI MADANIYAT VA SPORT ISHLARI </a:t>
            </a:r>
            <a:r>
              <a:rPr lang="uz-Cyrl-UZ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VAZIRLIGI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z-Cyrl-UZ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O’ZBЕKISTON </a:t>
            </a:r>
            <a:r>
              <a:rPr lang="uz-Cyrl-UZ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DAVLAT JISMONIY TARBIYA INSTITUTI</a:t>
            </a:r>
            <a:endParaRPr lang="ru-RU" sz="24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4293096"/>
            <a:ext cx="7848872" cy="1752600"/>
          </a:xfrm>
        </p:spPr>
        <p:txBody>
          <a:bodyPr>
            <a:normAutofit/>
          </a:bodyPr>
          <a:lstStyle/>
          <a:p>
            <a:r>
              <a:rPr lang="en-US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428 guruh </a:t>
            </a:r>
            <a:r>
              <a:rPr lang="en-US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talabasi: </a:t>
            </a:r>
            <a:r>
              <a:rPr lang="uz-Cyrl-U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BOYMATOV </a:t>
            </a:r>
            <a:r>
              <a:rPr lang="uz-Cyrl-U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HABIBJON</a:t>
            </a:r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XUSANBOYEVICH</a:t>
            </a:r>
            <a:r>
              <a:rPr lang="en-US" sz="2400" b="1" dirty="0"/>
              <a:t> </a:t>
            </a:r>
            <a:endParaRPr lang="uz-Cyrl-UZ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z-Cyrl-UZ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z-Cyrl-U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Ilmiy </a:t>
            </a:r>
            <a:r>
              <a:rPr lang="uz-Cyrl-U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raxbar:</a:t>
            </a:r>
            <a:r>
              <a:rPr lang="en-US" sz="2800" b="1" dirty="0" err="1">
                <a:solidFill>
                  <a:schemeClr val="tx1"/>
                </a:solidFill>
              </a:rPr>
              <a:t>A.A.Safronov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2636912"/>
            <a:ext cx="75608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400" dirty="0" smtClean="0"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vzu</a:t>
            </a:r>
            <a:r>
              <a:rPr lang="uz-Cyrl-UZ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z-Cyrl-UZ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YUGURISH </a:t>
            </a:r>
            <a:r>
              <a:rPr lang="uz-Cyrl-UZ" sz="2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TURLARI BILAN SHUG’ULLANUVCHI YOSH SPORTCHILARNI YUGURISH TEXNIKASIGA O’RGATISH USLUBIYATI</a:t>
            </a:r>
            <a:endParaRPr lang="uz-Cyrl-UZ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23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6"/>
            <a:ext cx="8363272" cy="5793507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Kirish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361950" algn="just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O’zbekistonda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mustaqil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davlat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sog’lom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jamiyat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barpo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etishning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dastlabki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yillaridanok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sportga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katta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e’tibor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qaratila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boshlandi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1999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yil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27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maydagi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O’zbekiston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Respublikasi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Vazirlar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Maxkamasining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“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O’zbekistonda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jismoniy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tarbiya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sportni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rivojlantirishning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tadbirlarito’g’risidagi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  № 271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sonli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qarori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2000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yil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26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maydagi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O’zbekiston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Respublikasi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Jismoniy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tarbiya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sport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to’g’risidagi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qonunining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yangi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tariridagi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Respublikamizda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yosh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avlodi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sog’lom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jismonan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baquvvat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qilib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tarbiyalash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shu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birga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qizlar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sportiga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ham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e’tibor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qaratish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sport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seksiyalari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mashg’ulotlarini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barpo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etish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, sport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anjomlari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ta’minlash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malakaliy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mutaxasis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murabbiylarni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tayyorlash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tadbirlari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ko’rib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chiqilgan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Prizentimiz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tashabbusi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yurtimizda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3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bosqichli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sport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musobaqalri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tizimi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o’tkazib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kelinayotganligi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kelajakda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Osiyo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Olimpiyada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o’ynalriga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Jahon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chimpionatlariga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iqtidorli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sportchilarni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tarbiyalash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olib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chiqish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imkoniyatini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yaratmoqda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Sportchilarimiz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orasida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“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Umid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nihollari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”, “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Barkamol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avlod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“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Unversiyada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  sport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musobaqalarinig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dasturiga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kiritilgan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sport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malikasi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Yengil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atletikaning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sakrash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uloqtirish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ko’pkurash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turlarining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g’olib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sovrindorlari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hozirgi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kunda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Osiyo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o’yinlari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Jahon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chimpionati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g’olibligini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qo’lga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kiritishgan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lekin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yugurish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turlarida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sportchilarimiz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yuqori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sport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natijalariga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erisha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olmaganligini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o’tkazib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kelinayotgan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sport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musobaqalarining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kuzatuv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jarayonida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natijalar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taxlilida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ham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yaqqol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kuzatish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017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ISHNING MAQSADI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Birinchi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o’quv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mashg’ulot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yilida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13-14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yoshli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tajriba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guruhi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o’quvchilariga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yugurish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texnikasini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fzalarga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qismlarga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bo’lib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samarali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sport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mashqlari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yordamida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yugurish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texnikasi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elamentlarini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o’rgatishdan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iborat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ISHNING  YANGILIGI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Yugurish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turlarida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qisqa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o’rta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uzoq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masofani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bosib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o’tishning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optimal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varianti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yani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mukammal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o’zlashtirilgan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yugurish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texnikasi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yordamida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energiya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sarflab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qisqa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vaqt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ichida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belgilangan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masofani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bosib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o’tish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030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04664"/>
            <a:ext cx="8640960" cy="612068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Tadqiqotning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vazifasi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36195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Mavzuga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oid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ilmiy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uslubiy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adabiyotlarni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o’rganish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umumlashtirish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hamda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olingan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ma’lumotlarni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taxlil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etish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lvl="0" indent="36195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Tadqiqot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davrida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o’quvchilardan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pedagogik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nazorat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testlarini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olish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orqali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ularning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jismoniy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tayyorgarlik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darajasini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o’siah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dinamikasini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solishtirish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lvl="0" indent="36195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Yillik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haftalik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mashg’ulotlar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tuzulmasini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ishlab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chiqish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36195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Tajriba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guruhi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tarbiyalanuvchilarini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yugurish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texnikasiga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o’rgatishda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mashg’ulot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uslubiyatini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ishlab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chiqish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samaradorligini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pedagogik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amaliyotda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aniqlash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204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678091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b="1" dirty="0" smtClean="0"/>
              <a:t>TADQIQOTNI PEDAGOGIK KUZATUV VA TESTLAR</a:t>
            </a:r>
            <a:r>
              <a:rPr lang="en-US" dirty="0" smtClean="0"/>
              <a:t>.    </a:t>
            </a:r>
            <a:endParaRPr lang="ru-RU" dirty="0" smtClean="0"/>
          </a:p>
          <a:p>
            <a:pPr marL="0" indent="361950">
              <a:buNone/>
            </a:pPr>
            <a:r>
              <a:rPr lang="en-US" dirty="0" err="1" smtClean="0"/>
              <a:t>Tadqiqotda</a:t>
            </a:r>
            <a:r>
              <a:rPr lang="en-US" dirty="0" smtClean="0"/>
              <a:t> </a:t>
            </a:r>
            <a:r>
              <a:rPr lang="en-US" dirty="0"/>
              <a:t>2010-2011-o’quv </a:t>
            </a:r>
            <a:r>
              <a:rPr lang="en-US" dirty="0" err="1"/>
              <a:t>yillarida</a:t>
            </a:r>
            <a:r>
              <a:rPr lang="en-US" dirty="0"/>
              <a:t> 144-sonli </a:t>
            </a:r>
            <a:r>
              <a:rPr lang="en-US" dirty="0" err="1"/>
              <a:t>maktabning</a:t>
            </a:r>
            <a:r>
              <a:rPr lang="en-US" dirty="0"/>
              <a:t> 6-7-sinf (13-14yoshli) </a:t>
            </a:r>
            <a:r>
              <a:rPr lang="en-US" dirty="0" err="1"/>
              <a:t>o’quvchilarini</a:t>
            </a:r>
            <a:r>
              <a:rPr lang="en-US" dirty="0"/>
              <a:t> </a:t>
            </a:r>
            <a:r>
              <a:rPr lang="en-US" dirty="0" err="1"/>
              <a:t>jismoniy</a:t>
            </a:r>
            <a:r>
              <a:rPr lang="en-US" dirty="0"/>
              <a:t> </a:t>
            </a:r>
            <a:r>
              <a:rPr lang="en-US" dirty="0" err="1"/>
              <a:t>rivojlanganlik</a:t>
            </a:r>
            <a:r>
              <a:rPr lang="en-US" dirty="0"/>
              <a:t> </a:t>
            </a:r>
            <a:r>
              <a:rPr lang="en-US" dirty="0" err="1"/>
              <a:t>darajasini</a:t>
            </a:r>
            <a:r>
              <a:rPr lang="en-US" dirty="0"/>
              <a:t> </a:t>
            </a:r>
            <a:r>
              <a:rPr lang="en-US" dirty="0" err="1"/>
              <a:t>aniqlash</a:t>
            </a:r>
            <a:r>
              <a:rPr lang="en-US" dirty="0"/>
              <a:t> </a:t>
            </a:r>
            <a:r>
              <a:rPr lang="en-US" dirty="0" err="1"/>
              <a:t>maqsadida</a:t>
            </a:r>
            <a:r>
              <a:rPr lang="en-US" dirty="0"/>
              <a:t> </a:t>
            </a:r>
            <a:r>
              <a:rPr lang="en-US" dirty="0" err="1"/>
              <a:t>qo’yidagi</a:t>
            </a:r>
            <a:r>
              <a:rPr lang="en-US" dirty="0"/>
              <a:t> </a:t>
            </a:r>
            <a:r>
              <a:rPr lang="en-US" dirty="0" err="1"/>
              <a:t>testlardan</a:t>
            </a:r>
            <a:r>
              <a:rPr lang="en-US" dirty="0"/>
              <a:t> </a:t>
            </a:r>
            <a:r>
              <a:rPr lang="en-US" dirty="0" err="1"/>
              <a:t>foydalandik</a:t>
            </a:r>
            <a:r>
              <a:rPr lang="en-US" dirty="0"/>
              <a:t>.</a:t>
            </a:r>
            <a:endParaRPr lang="ru-RU" dirty="0"/>
          </a:p>
          <a:p>
            <a:pPr marL="0" lvl="0" indent="361950">
              <a:buNone/>
            </a:pPr>
            <a:r>
              <a:rPr lang="en-US" dirty="0" smtClean="0"/>
              <a:t>1. 60m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yuqori</a:t>
            </a:r>
            <a:r>
              <a:rPr lang="en-US" dirty="0"/>
              <a:t> </a:t>
            </a:r>
            <a:r>
              <a:rPr lang="en-US" dirty="0" err="1"/>
              <a:t>startdan</a:t>
            </a:r>
            <a:r>
              <a:rPr lang="en-US" dirty="0"/>
              <a:t> </a:t>
            </a:r>
            <a:r>
              <a:rPr lang="en-US" dirty="0" err="1"/>
              <a:t>yugurish</a:t>
            </a:r>
            <a:r>
              <a:rPr lang="en-US" dirty="0"/>
              <a:t>.</a:t>
            </a:r>
            <a:endParaRPr lang="ru-RU" dirty="0"/>
          </a:p>
          <a:p>
            <a:pPr marL="0" lvl="0" indent="361950">
              <a:buNone/>
            </a:pPr>
            <a:r>
              <a:rPr lang="en-US" dirty="0" smtClean="0"/>
              <a:t>2. 60m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yugurishda</a:t>
            </a:r>
            <a:r>
              <a:rPr lang="en-US" dirty="0"/>
              <a:t> </a:t>
            </a:r>
            <a:r>
              <a:rPr lang="en-US" dirty="0" err="1"/>
              <a:t>o’quvchilarning</a:t>
            </a:r>
            <a:r>
              <a:rPr lang="en-US" dirty="0"/>
              <a:t> </a:t>
            </a:r>
            <a:r>
              <a:rPr lang="en-US" dirty="0" err="1"/>
              <a:t>qadamlari</a:t>
            </a:r>
            <a:r>
              <a:rPr lang="en-US" dirty="0"/>
              <a:t> </a:t>
            </a:r>
            <a:r>
              <a:rPr lang="en-US" dirty="0" err="1"/>
              <a:t>sonini</a:t>
            </a:r>
            <a:r>
              <a:rPr lang="en-US" dirty="0"/>
              <a:t> </a:t>
            </a:r>
            <a:r>
              <a:rPr lang="en-US" dirty="0" err="1" smtClean="0"/>
              <a:t>aniqlash</a:t>
            </a:r>
            <a:r>
              <a:rPr lang="en-US" dirty="0" smtClean="0"/>
              <a:t>.</a:t>
            </a:r>
          </a:p>
          <a:p>
            <a:pPr marL="0" lvl="0" indent="361950">
              <a:buNone/>
            </a:pPr>
            <a:r>
              <a:rPr lang="en-US" dirty="0" smtClean="0"/>
              <a:t>3. 60m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yugurishda</a:t>
            </a:r>
            <a:r>
              <a:rPr lang="en-US" dirty="0"/>
              <a:t> </a:t>
            </a:r>
            <a:r>
              <a:rPr lang="en-US" dirty="0" err="1"/>
              <a:t>qadamlarning</a:t>
            </a:r>
            <a:r>
              <a:rPr lang="en-US" dirty="0"/>
              <a:t> </a:t>
            </a:r>
            <a:r>
              <a:rPr lang="en-US" dirty="0" err="1"/>
              <a:t>o’rtacha</a:t>
            </a:r>
            <a:r>
              <a:rPr lang="en-US" dirty="0"/>
              <a:t> </a:t>
            </a:r>
            <a:r>
              <a:rPr lang="en-US" dirty="0" err="1"/>
              <a:t>uzunligini</a:t>
            </a:r>
            <a:r>
              <a:rPr lang="en-US" dirty="0"/>
              <a:t> </a:t>
            </a:r>
            <a:r>
              <a:rPr lang="en-US" dirty="0" err="1"/>
              <a:t>aniqlash</a:t>
            </a:r>
            <a:r>
              <a:rPr lang="en-US" dirty="0"/>
              <a:t>.</a:t>
            </a:r>
            <a:endParaRPr lang="ru-RU" dirty="0"/>
          </a:p>
          <a:p>
            <a:pPr marL="0" lvl="0" indent="361950">
              <a:buNone/>
            </a:pPr>
            <a:r>
              <a:rPr lang="en-US" dirty="0" smtClean="0"/>
              <a:t>4.100m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yuqori</a:t>
            </a:r>
            <a:r>
              <a:rPr lang="en-US" dirty="0"/>
              <a:t> </a:t>
            </a:r>
            <a:r>
              <a:rPr lang="en-US" dirty="0" err="1"/>
              <a:t>startdan</a:t>
            </a:r>
            <a:r>
              <a:rPr lang="en-US" dirty="0"/>
              <a:t> </a:t>
            </a:r>
            <a:r>
              <a:rPr lang="en-US" dirty="0" err="1"/>
              <a:t>yugurish</a:t>
            </a:r>
            <a:r>
              <a:rPr lang="en-US" dirty="0"/>
              <a:t>.</a:t>
            </a:r>
            <a:endParaRPr lang="ru-RU" dirty="0"/>
          </a:p>
          <a:p>
            <a:pPr marL="0" lvl="0" indent="361950">
              <a:buNone/>
            </a:pPr>
            <a:r>
              <a:rPr lang="en-US" dirty="0" smtClean="0"/>
              <a:t>5.200m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yuqori</a:t>
            </a:r>
            <a:r>
              <a:rPr lang="en-US" dirty="0"/>
              <a:t> </a:t>
            </a:r>
            <a:r>
              <a:rPr lang="en-US" dirty="0" err="1"/>
              <a:t>startdan</a:t>
            </a:r>
            <a:r>
              <a:rPr lang="en-US" dirty="0"/>
              <a:t> </a:t>
            </a:r>
            <a:r>
              <a:rPr lang="en-US" dirty="0" err="1"/>
              <a:t>yugurish</a:t>
            </a:r>
            <a:r>
              <a:rPr lang="en-US" dirty="0"/>
              <a:t>.</a:t>
            </a:r>
            <a:endParaRPr lang="ru-RU" dirty="0"/>
          </a:p>
          <a:p>
            <a:pPr marL="0" lvl="0" indent="361950">
              <a:buNone/>
            </a:pPr>
            <a:r>
              <a:rPr lang="en-US" dirty="0" smtClean="0"/>
              <a:t>6. 1000m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yugurish</a:t>
            </a:r>
            <a:r>
              <a:rPr lang="en-US" dirty="0"/>
              <a:t>.</a:t>
            </a:r>
            <a:endParaRPr lang="ru-RU" dirty="0"/>
          </a:p>
          <a:p>
            <a:pPr marL="0" lvl="0" indent="361950">
              <a:buNone/>
            </a:pPr>
            <a:r>
              <a:rPr lang="en-US" dirty="0" smtClean="0"/>
              <a:t>7. 3x10m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mokkisimon</a:t>
            </a:r>
            <a:r>
              <a:rPr lang="en-US" dirty="0"/>
              <a:t> </a:t>
            </a:r>
            <a:r>
              <a:rPr lang="en-US" dirty="0" err="1"/>
              <a:t>yugurish</a:t>
            </a:r>
            <a:r>
              <a:rPr lang="en-US" dirty="0"/>
              <a:t>.</a:t>
            </a:r>
            <a:endParaRPr lang="ru-RU" dirty="0"/>
          </a:p>
          <a:p>
            <a:pPr marL="0" lvl="0" indent="361950">
              <a:buNone/>
            </a:pPr>
            <a:r>
              <a:rPr lang="en-US" dirty="0"/>
              <a:t>8</a:t>
            </a:r>
            <a:r>
              <a:rPr lang="en-US" dirty="0" smtClean="0"/>
              <a:t>. </a:t>
            </a:r>
            <a:r>
              <a:rPr lang="en-US" dirty="0" err="1" smtClean="0"/>
              <a:t>Turgan</a:t>
            </a:r>
            <a:r>
              <a:rPr lang="en-US" dirty="0" smtClean="0"/>
              <a:t> </a:t>
            </a:r>
            <a:r>
              <a:rPr lang="en-US" dirty="0" err="1"/>
              <a:t>joyidan</a:t>
            </a:r>
            <a:r>
              <a:rPr lang="en-US" dirty="0"/>
              <a:t> </a:t>
            </a:r>
            <a:r>
              <a:rPr lang="en-US" dirty="0" err="1"/>
              <a:t>uzunlikka</a:t>
            </a:r>
            <a:r>
              <a:rPr lang="en-US" dirty="0"/>
              <a:t> </a:t>
            </a:r>
            <a:r>
              <a:rPr lang="en-US" dirty="0" err="1"/>
              <a:t>sakrash</a:t>
            </a:r>
            <a:r>
              <a:rPr lang="en-US" dirty="0"/>
              <a:t>.</a:t>
            </a:r>
            <a:endParaRPr lang="ru-RU" dirty="0"/>
          </a:p>
          <a:p>
            <a:pPr marL="0" lvl="0" indent="361950">
              <a:buNone/>
            </a:pPr>
            <a:r>
              <a:rPr lang="en-US" dirty="0"/>
              <a:t>9</a:t>
            </a:r>
            <a:r>
              <a:rPr lang="en-US" dirty="0" smtClean="0"/>
              <a:t>. 10 </a:t>
            </a:r>
            <a:r>
              <a:rPr lang="en-US" dirty="0" err="1"/>
              <a:t>sekund</a:t>
            </a:r>
            <a:r>
              <a:rPr lang="en-US" dirty="0"/>
              <a:t> </a:t>
            </a:r>
            <a:r>
              <a:rPr lang="en-US" dirty="0" err="1"/>
              <a:t>davomida</a:t>
            </a:r>
            <a:r>
              <a:rPr lang="en-US" dirty="0"/>
              <a:t> </a:t>
            </a:r>
            <a:r>
              <a:rPr lang="en-US" dirty="0" err="1"/>
              <a:t>turgan</a:t>
            </a:r>
            <a:r>
              <a:rPr lang="en-US" dirty="0"/>
              <a:t> </a:t>
            </a:r>
            <a:r>
              <a:rPr lang="en-US" dirty="0" err="1"/>
              <a:t>joyda</a:t>
            </a:r>
            <a:r>
              <a:rPr lang="en-US" dirty="0"/>
              <a:t> </a:t>
            </a:r>
            <a:r>
              <a:rPr lang="en-US" dirty="0" err="1"/>
              <a:t>tizzalarni</a:t>
            </a:r>
            <a:r>
              <a:rPr lang="en-US" dirty="0"/>
              <a:t> </a:t>
            </a:r>
            <a:r>
              <a:rPr lang="en-US" dirty="0" err="1"/>
              <a:t>baland</a:t>
            </a:r>
            <a:r>
              <a:rPr lang="en-US" dirty="0"/>
              <a:t> </a:t>
            </a:r>
            <a:r>
              <a:rPr lang="en-US" dirty="0" err="1"/>
              <a:t>ko’tarib</a:t>
            </a:r>
            <a:r>
              <a:rPr lang="en-US" dirty="0"/>
              <a:t> </a:t>
            </a:r>
            <a:r>
              <a:rPr lang="en-US" dirty="0" err="1"/>
              <a:t>yugurish</a:t>
            </a:r>
            <a:r>
              <a:rPr lang="en-US" dirty="0"/>
              <a:t>.</a:t>
            </a:r>
            <a:endParaRPr lang="ru-RU" dirty="0"/>
          </a:p>
          <a:p>
            <a:pPr marL="0" lvl="0" indent="361950">
              <a:buNone/>
            </a:pPr>
            <a:r>
              <a:rPr lang="en-US" dirty="0" smtClean="0"/>
              <a:t>10. </a:t>
            </a:r>
            <a:r>
              <a:rPr lang="en-US" dirty="0" err="1" smtClean="0"/>
              <a:t>Yugurish</a:t>
            </a:r>
            <a:r>
              <a:rPr lang="en-US" dirty="0" smtClean="0"/>
              <a:t> </a:t>
            </a:r>
            <a:r>
              <a:rPr lang="en-US" dirty="0" err="1"/>
              <a:t>holatida</a:t>
            </a:r>
            <a:r>
              <a:rPr lang="en-US" dirty="0"/>
              <a:t> </a:t>
            </a:r>
            <a:r>
              <a:rPr lang="en-US" dirty="0" err="1"/>
              <a:t>turgan</a:t>
            </a:r>
            <a:r>
              <a:rPr lang="en-US" dirty="0"/>
              <a:t> </a:t>
            </a:r>
            <a:r>
              <a:rPr lang="en-US" dirty="0" err="1"/>
              <a:t>holda</a:t>
            </a:r>
            <a:r>
              <a:rPr lang="en-US" dirty="0"/>
              <a:t> 10 </a:t>
            </a:r>
            <a:r>
              <a:rPr lang="en-US" dirty="0" err="1"/>
              <a:t>sekund</a:t>
            </a:r>
            <a:r>
              <a:rPr lang="en-US" dirty="0"/>
              <a:t> </a:t>
            </a:r>
            <a:r>
              <a:rPr lang="en-US" dirty="0" err="1"/>
              <a:t>davomida</a:t>
            </a:r>
            <a:r>
              <a:rPr lang="en-US" dirty="0"/>
              <a:t> </a:t>
            </a:r>
            <a:r>
              <a:rPr lang="en-US" dirty="0" err="1"/>
              <a:t>oyoqlar</a:t>
            </a:r>
            <a:r>
              <a:rPr lang="en-US" dirty="0"/>
              <a:t> </a:t>
            </a:r>
            <a:r>
              <a:rPr lang="en-US" dirty="0" err="1"/>
              <a:t>o’rnini</a:t>
            </a:r>
            <a:r>
              <a:rPr lang="en-US" dirty="0"/>
              <a:t> </a:t>
            </a:r>
            <a:r>
              <a:rPr lang="en-US" dirty="0" err="1"/>
              <a:t>almashtirish</a:t>
            </a:r>
            <a:r>
              <a:rPr lang="en-US" dirty="0"/>
              <a:t>.</a:t>
            </a:r>
            <a:endParaRPr lang="ru-RU" dirty="0"/>
          </a:p>
          <a:p>
            <a:pPr marL="0" indent="361950">
              <a:buNone/>
            </a:pPr>
            <a:r>
              <a:rPr lang="en-US" dirty="0" smtClean="0"/>
              <a:t>11. </a:t>
            </a:r>
            <a:r>
              <a:rPr lang="en-US" dirty="0" err="1" smtClean="0"/>
              <a:t>Tizzalarni</a:t>
            </a:r>
            <a:r>
              <a:rPr lang="en-US" dirty="0" smtClean="0"/>
              <a:t> </a:t>
            </a:r>
            <a:r>
              <a:rPr lang="en-US" dirty="0" err="1"/>
              <a:t>bukmagan</a:t>
            </a:r>
            <a:r>
              <a:rPr lang="en-US" dirty="0"/>
              <a:t> </a:t>
            </a:r>
            <a:r>
              <a:rPr lang="en-US" dirty="0" err="1"/>
              <a:t>holda</a:t>
            </a:r>
            <a:r>
              <a:rPr lang="en-US" dirty="0"/>
              <a:t> </a:t>
            </a:r>
            <a:r>
              <a:rPr lang="en-US" dirty="0" err="1"/>
              <a:t>oldinga</a:t>
            </a:r>
            <a:r>
              <a:rPr lang="en-US" dirty="0"/>
              <a:t> </a:t>
            </a:r>
            <a:r>
              <a:rPr lang="en-US" dirty="0" err="1"/>
              <a:t>egilish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8722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6805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458</Words>
  <Application>Microsoft Office PowerPoint</Application>
  <PresentationFormat>Экран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O’ZBЕKISTON RЕSPUBLIKASI MADANIYAT VA SPORT ISHLARI VAZIRLIGI O’ZBЕKISTON DAVLAT JISMONIY TARBIYA INSTITUTI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O’ZBЕKISTON RЕSPUBLIKASI MADANIYAT VA SPORT ISHLARI VAZIRLIGI O’ZBЕKISTON DAVLAT JISMONIY TARBIYA INSTITUTI</dc:title>
  <cp:lastModifiedBy>User</cp:lastModifiedBy>
  <cp:revision>3</cp:revision>
  <dcterms:modified xsi:type="dcterms:W3CDTF">2012-05-19T05:43:42Z</dcterms:modified>
</cp:coreProperties>
</file>