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5" r:id="rId9"/>
    <p:sldId id="267" r:id="rId10"/>
    <p:sldId id="266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3156F7-084E-4B5E-9566-4B88C2511F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16289-3451-4F6C-9A85-7E000A180B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DB4F5-EEB4-45A4-834B-116E137200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430EB-3293-4177-A6D5-D98C38249A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C382B-E1EE-4917-9678-AC62DBC12A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B6F24-ACAF-4848-BB92-B115BCBECC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CC023-4381-45C4-9051-5232C48258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399E7-2B15-4DE7-906B-76F291B8E7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C9FDA-020C-44BF-B12F-91D388A57F2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1C11F-80BF-4975-AF45-09E48E3B1F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88FE9-3CDA-43AF-8D2B-C95C0B9E55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C93C2-7464-42D3-B370-1B805DC059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C149E-D2B1-489B-87F7-6DDD90E183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B23FA-A908-4B6E-B706-18D41FDE47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93B593D6-0BB6-4C1B-9875-D7AF1A3B68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Логические операции.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Автор: Учитель информатики</a:t>
            </a:r>
          </a:p>
          <a:p>
            <a:pPr eaLnBrk="1" hangingPunct="1">
              <a:defRPr/>
            </a:pPr>
            <a:r>
              <a:rPr lang="ru-RU" altLang="ru-RU" smtClean="0"/>
              <a:t>Львова  Т.П.</a:t>
            </a:r>
          </a:p>
          <a:p>
            <a:pPr eaLnBrk="1" hangingPunct="1">
              <a:defRPr/>
            </a:pPr>
            <a:r>
              <a:rPr lang="ru-RU" altLang="ru-RU" smtClean="0"/>
              <a:t>Школа №9 г.Чирчик.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smtClean="0"/>
              <a:t>Операция логического сложения:</a:t>
            </a:r>
            <a:br>
              <a:rPr lang="ru-RU" altLang="ru-RU" sz="4000" smtClean="0"/>
            </a:br>
            <a:r>
              <a:rPr lang="ru-RU" altLang="ru-RU" sz="4000" smtClean="0"/>
              <a:t>(дизъюнкция)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Операция получения нового сложного 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Высказывания со значением «истина»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При наличии значении «истина» хотя бы одного из высказываний А и В , называется дизъюнкцией.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Обозначение операции: «А или В»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                                     «А </a:t>
            </a:r>
            <a:r>
              <a:rPr lang="el-GR" altLang="ru-RU" smtClean="0">
                <a:cs typeface="Tahoma" pitchFamily="34" charset="0"/>
              </a:rPr>
              <a:t>ν</a:t>
            </a:r>
            <a:r>
              <a:rPr lang="ru-RU" altLang="ru-RU" smtClean="0">
                <a:cs typeface="Tahoma" pitchFamily="34" charset="0"/>
              </a:rPr>
              <a:t> В»</a:t>
            </a:r>
            <a:endParaRPr lang="el-GR" altLang="ru-RU" smtClean="0">
              <a:cs typeface="Tahoma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Таблица истинности:</a:t>
            </a:r>
          </a:p>
        </p:txBody>
      </p:sp>
      <p:graphicFrame>
        <p:nvGraphicFramePr>
          <p:cNvPr id="21536" name="Group 32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07511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А </a:t>
                      </a:r>
                      <a:r>
                        <a:rPr kumimoji="0" lang="el-GR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ν</a:t>
                      </a: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 В</a:t>
                      </a:r>
                      <a:endParaRPr kumimoji="0" lang="el-GR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   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Примеры: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800" smtClean="0"/>
              <a:t>Найдите значение сложного высказывания.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/>
              <a:t>  С=А</a:t>
            </a:r>
            <a:r>
              <a:rPr lang="el-GR" altLang="ru-RU" sz="1800" smtClean="0">
                <a:cs typeface="Tahoma" pitchFamily="34" charset="0"/>
              </a:rPr>
              <a:t>ν</a:t>
            </a:r>
            <a:r>
              <a:rPr lang="ru-RU" altLang="ru-RU" sz="1800" smtClean="0">
                <a:cs typeface="Tahoma" pitchFamily="34" charset="0"/>
              </a:rPr>
              <a:t>В</a:t>
            </a:r>
            <a:r>
              <a:rPr lang="en-US" altLang="ru-RU" sz="1800" smtClean="0">
                <a:cs typeface="Tahoma" pitchFamily="34" charset="0"/>
              </a:rPr>
              <a:t>^</a:t>
            </a:r>
            <a:r>
              <a:rPr lang="ru-RU" altLang="ru-RU" sz="1800" smtClean="0">
                <a:cs typeface="Tahoma" pitchFamily="34" charset="0"/>
              </a:rPr>
              <a:t>7Д, если А=1, В=0, Д=1.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Решение: Подставим значения простых высказываний А, В, Д в сложное.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Получим С=1</a:t>
            </a:r>
            <a:r>
              <a:rPr lang="el-GR" altLang="ru-RU" sz="1800" smtClean="0">
                <a:cs typeface="Tahoma" pitchFamily="34" charset="0"/>
              </a:rPr>
              <a:t>ν</a:t>
            </a:r>
            <a:r>
              <a:rPr lang="ru-RU" altLang="ru-RU" sz="1800" smtClean="0">
                <a:cs typeface="Tahoma" pitchFamily="34" charset="0"/>
              </a:rPr>
              <a:t>0</a:t>
            </a:r>
            <a:r>
              <a:rPr lang="en-US" altLang="ru-RU" sz="1800" smtClean="0">
                <a:cs typeface="Tahoma" pitchFamily="34" charset="0"/>
              </a:rPr>
              <a:t>^</a:t>
            </a:r>
            <a:r>
              <a:rPr lang="ru-RU" altLang="ru-RU" sz="1800" smtClean="0">
                <a:cs typeface="Tahoma" pitchFamily="34" charset="0"/>
              </a:rPr>
              <a:t>71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В логическом выражениях логические операции выполняются в определенной последовательности: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1.Операция в скобках.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2.Логическое отрицание.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3.Логическое умножение.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4.Логическое сложение.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Поэтому логическое выражение можно представить в виде: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С=1</a:t>
            </a:r>
            <a:r>
              <a:rPr lang="el-GR" altLang="ru-RU" sz="1800" smtClean="0">
                <a:cs typeface="Tahoma" pitchFamily="34" charset="0"/>
              </a:rPr>
              <a:t>ν</a:t>
            </a:r>
            <a:r>
              <a:rPr lang="ru-RU" altLang="ru-RU" sz="1800" smtClean="0">
                <a:cs typeface="Tahoma" pitchFamily="34" charset="0"/>
              </a:rPr>
              <a:t>(0</a:t>
            </a:r>
            <a:r>
              <a:rPr lang="en-US" altLang="ru-RU" sz="1800" smtClean="0">
                <a:cs typeface="Tahoma" pitchFamily="34" charset="0"/>
              </a:rPr>
              <a:t>^</a:t>
            </a:r>
            <a:r>
              <a:rPr lang="ru-RU" altLang="ru-RU" sz="1800" smtClean="0">
                <a:cs typeface="Tahoma" pitchFamily="34" charset="0"/>
              </a:rPr>
              <a:t>(71))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1800" smtClean="0">
                <a:cs typeface="Tahoma" pitchFamily="34" charset="0"/>
              </a:rPr>
              <a:t>  С=1</a:t>
            </a:r>
            <a:r>
              <a:rPr lang="el-GR" altLang="ru-RU" sz="1800" smtClean="0">
                <a:cs typeface="Tahoma" pitchFamily="34" charset="0"/>
              </a:rPr>
              <a:t>ν</a:t>
            </a:r>
            <a:r>
              <a:rPr lang="ru-RU" altLang="ru-RU" sz="1800" smtClean="0">
                <a:cs typeface="Tahoma" pitchFamily="34" charset="0"/>
              </a:rPr>
              <a:t>(0</a:t>
            </a:r>
            <a:r>
              <a:rPr lang="en-US" altLang="ru-RU" sz="1800" smtClean="0">
                <a:cs typeface="Tahoma" pitchFamily="34" charset="0"/>
              </a:rPr>
              <a:t>^</a:t>
            </a:r>
            <a:r>
              <a:rPr lang="ru-RU" altLang="ru-RU" sz="1800" smtClean="0">
                <a:cs typeface="Tahoma" pitchFamily="34" charset="0"/>
              </a:rPr>
              <a:t>0) ;  С=1</a:t>
            </a:r>
            <a:r>
              <a:rPr lang="el-GR" altLang="ru-RU" sz="1800" smtClean="0">
                <a:cs typeface="Tahoma" pitchFamily="34" charset="0"/>
              </a:rPr>
              <a:t>ν</a:t>
            </a:r>
            <a:r>
              <a:rPr lang="ru-RU" altLang="ru-RU" sz="1800" smtClean="0">
                <a:cs typeface="Tahoma" pitchFamily="34" charset="0"/>
              </a:rPr>
              <a:t>0;  С=1;     Ответ:С=1.</a:t>
            </a:r>
            <a:endParaRPr lang="el-GR" altLang="ru-RU" sz="1800" smtClean="0">
              <a:cs typeface="Tahoma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smtClean="0"/>
              <a:t>Домашняя работа:</a:t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Учебник 8-го класса.стр.69.№2,№6.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Логика дает человеку такое правило, основываясь на котором избегаются ошибки при выводах. С помощью логики человек отличает истину от лжи и изучает неизвестное.</a:t>
            </a:r>
          </a:p>
          <a:p>
            <a:pPr eaLnBrk="1" hangingPunct="1">
              <a:defRPr/>
            </a:pPr>
            <a:r>
              <a:rPr lang="ru-RU" altLang="ru-RU" smtClean="0"/>
              <a:t> Абу Али ибн Сино.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smtClean="0"/>
              <a:t>Определение высказываний:</a:t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В повседневной жизни мы пользуемся различными высказываниями.</a:t>
            </a:r>
          </a:p>
          <a:p>
            <a:pPr eaLnBrk="1" hangingPunct="1">
              <a:defRPr/>
            </a:pPr>
            <a:r>
              <a:rPr lang="ru-RU" altLang="ru-RU" smtClean="0"/>
              <a:t>Высказывание – это повествовательное 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предложение, определяющее свойство вещи или происшествия.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Высказывания бывают простыми и сложными.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Примеры: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А=/Узбекистан- независимая Рес- публика/  А=1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 В= /Погода ясная/  В=1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 С=/ 17</a:t>
            </a:r>
            <a:r>
              <a:rPr lang="en-US" altLang="ru-RU" smtClean="0"/>
              <a:t>&gt;</a:t>
            </a:r>
            <a:r>
              <a:rPr lang="ru-RU" altLang="ru-RU" smtClean="0"/>
              <a:t>5/ С=0</a:t>
            </a:r>
          </a:p>
          <a:p>
            <a:pPr eaLnBrk="1" hangingPunct="1">
              <a:buFontTx/>
              <a:buNone/>
              <a:defRPr/>
            </a:pPr>
            <a:r>
              <a:rPr lang="ru-RU" altLang="ru-RU" smtClean="0"/>
              <a:t> Д= / Яблоко- овощ /  Д=0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Простые высказывания.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 smtClean="0"/>
              <a:t>Простое высказывание – это высказывание, не связанное ни какими условиями и имеющее только одно логическое значение : «истина» или «ложь».Простые высказывания, в алгебре логики, принято обозначать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smtClean="0"/>
              <a:t> Заглавными  буквами латинского алфавита: А,В,С…Если значение простого высказывания «истина» -то оно обозначается цифрой 1,</a:t>
            </a:r>
          </a:p>
          <a:p>
            <a:pPr eaLnBrk="1" hangingPunct="1">
              <a:buFontTx/>
              <a:buNone/>
              <a:defRPr/>
            </a:pPr>
            <a:r>
              <a:rPr lang="ru-RU" altLang="ru-RU" sz="2800" smtClean="0"/>
              <a:t>если «ложь» -цифрой 0.   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smtClean="0"/>
              <a:t>Сложные высказывания.</a:t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Сложные высказывания составляются из простых с помощью союзов «и», «или», «не». Сложные высказывания получаются из простых при выполнении над ними логических операций.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smtClean="0"/>
              <a:t>Операции логического отрицания: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16113"/>
            <a:ext cx="403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000" smtClean="0"/>
              <a:t>Операция , при которой получается рассуждение «истина», когда А «ложь»,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smtClean="0"/>
              <a:t>И рассуждение «ложь», когда А «истина»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smtClean="0"/>
              <a:t>называется операцией логического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smtClean="0"/>
              <a:t>отрицания.     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smtClean="0"/>
              <a:t>Обозначение операции «7А» или  «</a:t>
            </a:r>
            <a:r>
              <a:rPr lang="en-US" altLang="ru-RU" sz="2000" smtClean="0">
                <a:cs typeface="Tahoma" pitchFamily="34" charset="0"/>
              </a:rPr>
              <a:t>Ā</a:t>
            </a:r>
            <a:r>
              <a:rPr lang="ru-RU" altLang="ru-RU" sz="2000" smtClean="0">
                <a:cs typeface="Tahoma" pitchFamily="34" charset="0"/>
              </a:rPr>
              <a:t>» или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smtClean="0">
                <a:cs typeface="Tahoma" pitchFamily="34" charset="0"/>
              </a:rPr>
              <a:t>«неА»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altLang="ru-RU" sz="2000" smtClean="0"/>
              <a:t>                Таблица истинности.</a:t>
            </a:r>
          </a:p>
        </p:txBody>
      </p:sp>
      <p:graphicFrame>
        <p:nvGraphicFramePr>
          <p:cNvPr id="11322" name="Group 58"/>
          <p:cNvGraphicFramePr>
            <a:graphicFrameLocks noGrp="1"/>
          </p:cNvGraphicFramePr>
          <p:nvPr>
            <p:ph sz="quarter" idx="2"/>
          </p:nvPr>
        </p:nvGraphicFramePr>
        <p:xfrm>
          <a:off x="4643438" y="3802063"/>
          <a:ext cx="4038600" cy="2435226"/>
        </p:xfrm>
        <a:graphic>
          <a:graphicData uri="http://schemas.openxmlformats.org/drawingml/2006/table">
            <a:tbl>
              <a:tblPr/>
              <a:tblGrid>
                <a:gridCol w="2016125"/>
                <a:gridCol w="182562"/>
                <a:gridCol w="1839913"/>
              </a:tblGrid>
              <a:tr h="85248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smtClean="0"/>
              <a:t>Операция логического умножения.(конъюнкция)</a:t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mtClean="0"/>
              <a:t>Операция, с помощью которой можно получить сложное высказывание со значением «истина»только при условии, что простые высказывания А и В одновременно являются истинными,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mtClean="0"/>
              <a:t>Называются конъюнкцией.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mtClean="0"/>
              <a:t>Обозначение операции: «А и В»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mtClean="0"/>
              <a:t>                                    «А</a:t>
            </a:r>
            <a:r>
              <a:rPr lang="en-US" altLang="ru-RU" smtClean="0">
                <a:cs typeface="Tahoma" pitchFamily="34" charset="0"/>
              </a:rPr>
              <a:t>^</a:t>
            </a:r>
            <a:r>
              <a:rPr lang="ru-RU" altLang="ru-RU" smtClean="0">
                <a:cs typeface="Tahoma" pitchFamily="34" charset="0"/>
              </a:rPr>
              <a:t>В»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mtClean="0"/>
              <a:t>Таблица истинности:</a:t>
            </a:r>
          </a:p>
        </p:txBody>
      </p:sp>
      <p:graphicFrame>
        <p:nvGraphicFramePr>
          <p:cNvPr id="19486" name="Group 30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148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^</a:t>
                      </a: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В</a:t>
                      </a:r>
                      <a:endParaRPr kumimoji="0" lang="en-US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Tahoma" pitchFamily="34" charset="0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Tahoma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урок информ.">
  <a:themeElements>
    <a:clrScheme name="урок информ.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урок информ.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урок информ.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к информ.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урок информ.</Template>
  <TotalTime>47</TotalTime>
  <Words>521</Words>
  <Application>Microsoft Office PowerPoint</Application>
  <PresentationFormat>Экран (4:3)</PresentationFormat>
  <Paragraphs>94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Tahoma</vt:lpstr>
      <vt:lpstr>Arial</vt:lpstr>
      <vt:lpstr>Wingdings</vt:lpstr>
      <vt:lpstr>урок информ.</vt:lpstr>
      <vt:lpstr>Логические операции.</vt:lpstr>
      <vt:lpstr>Слайд 2</vt:lpstr>
      <vt:lpstr>Определение высказываний: </vt:lpstr>
      <vt:lpstr>Примеры:</vt:lpstr>
      <vt:lpstr>Простые высказывания.</vt:lpstr>
      <vt:lpstr>Сложные высказывания. </vt:lpstr>
      <vt:lpstr>Операции логического отрицания:</vt:lpstr>
      <vt:lpstr>Операция логического умножения.(конъюнкция) </vt:lpstr>
      <vt:lpstr>Таблица истинности:</vt:lpstr>
      <vt:lpstr>Операция логического сложения: (дизъюнкция)</vt:lpstr>
      <vt:lpstr>Таблица истинности:</vt:lpstr>
      <vt:lpstr>Примеры:</vt:lpstr>
      <vt:lpstr>Домашняя работа: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операции.</dc:title>
  <dc:creator>$HUM@HER</dc:creator>
  <cp:lastModifiedBy>User</cp:lastModifiedBy>
  <cp:revision>7</cp:revision>
  <dcterms:created xsi:type="dcterms:W3CDTF">2009-06-18T14:07:57Z</dcterms:created>
  <dcterms:modified xsi:type="dcterms:W3CDTF">2016-02-05T05:19:16Z</dcterms:modified>
</cp:coreProperties>
</file>