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>
        <p:scale>
          <a:sx n="60" d="100"/>
          <a:sy n="60" d="100"/>
        </p:scale>
        <p:origin x="-7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F2F49-F1C0-4738-BE34-2826C7829B07}" type="doc">
      <dgm:prSet loTypeId="urn:microsoft.com/office/officeart/2005/8/layout/funnel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6AE32B8-65BE-4476-AC93-226D3E39E9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Личностный уровень</a:t>
          </a:r>
          <a:endParaRPr lang="ru-RU" sz="1800" b="1" dirty="0">
            <a:solidFill>
              <a:schemeClr val="bg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ACD0C8F-CB85-4F2A-8370-4FE7E3151FDE}" type="parTrans" cxnId="{781EA194-0AC4-4A9D-88B7-EB040862C5FF}">
      <dgm:prSet/>
      <dgm:spPr/>
      <dgm:t>
        <a:bodyPr/>
        <a:lstStyle/>
        <a:p>
          <a:endParaRPr lang="ru-RU"/>
        </a:p>
      </dgm:t>
    </dgm:pt>
    <dgm:pt modelId="{983686B4-D9DE-4DDC-B517-728F2798F228}" type="sibTrans" cxnId="{781EA194-0AC4-4A9D-88B7-EB040862C5FF}">
      <dgm:prSet/>
      <dgm:spPr/>
      <dgm:t>
        <a:bodyPr/>
        <a:lstStyle/>
        <a:p>
          <a:endParaRPr lang="ru-RU"/>
        </a:p>
      </dgm:t>
    </dgm:pt>
    <dgm:pt modelId="{2B0094AF-0378-45EB-ABCA-68BC2081C20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Общественный уровень</a:t>
          </a:r>
          <a:endParaRPr lang="ru-RU" sz="1800" b="1" dirty="0">
            <a:solidFill>
              <a:schemeClr val="bg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CADFB1D-33F7-4432-BC4C-D5F9F585812B}" type="parTrans" cxnId="{C9BA6337-3DFB-4107-8E15-D33B1FFBD901}">
      <dgm:prSet/>
      <dgm:spPr/>
      <dgm:t>
        <a:bodyPr/>
        <a:lstStyle/>
        <a:p>
          <a:endParaRPr lang="ru-RU"/>
        </a:p>
      </dgm:t>
    </dgm:pt>
    <dgm:pt modelId="{A94F5028-BDC7-455C-893B-34DEF2A3E3C1}" type="sibTrans" cxnId="{C9BA6337-3DFB-4107-8E15-D33B1FFBD901}">
      <dgm:prSet/>
      <dgm:spPr/>
      <dgm:t>
        <a:bodyPr/>
        <a:lstStyle/>
        <a:p>
          <a:endParaRPr lang="ru-RU"/>
        </a:p>
      </dgm:t>
    </dgm:pt>
    <dgm:pt modelId="{C8D8A94E-1EFD-467A-B263-DC41FC97596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Государственный уровень</a:t>
          </a:r>
          <a:endParaRPr lang="ru-RU" sz="1800" b="1" dirty="0">
            <a:solidFill>
              <a:schemeClr val="bg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7AB82A-440F-4869-B27C-50549359B7A9}" type="parTrans" cxnId="{05FE45BF-37EB-4089-8962-D62968C1E5F7}">
      <dgm:prSet/>
      <dgm:spPr/>
      <dgm:t>
        <a:bodyPr/>
        <a:lstStyle/>
        <a:p>
          <a:endParaRPr lang="ru-RU"/>
        </a:p>
      </dgm:t>
    </dgm:pt>
    <dgm:pt modelId="{C4A790BC-38E8-4224-BCCF-430B296E3EE8}" type="sibTrans" cxnId="{05FE45BF-37EB-4089-8962-D62968C1E5F7}">
      <dgm:prSet/>
      <dgm:spPr/>
      <dgm:t>
        <a:bodyPr/>
        <a:lstStyle/>
        <a:p>
          <a:endParaRPr lang="ru-RU"/>
        </a:p>
      </dgm:t>
    </dgm:pt>
    <dgm:pt modelId="{C3B05371-2003-4E35-93D6-83CFE31D9CEB}">
      <dgm:prSet phldrT="[Текст]" custT="1"/>
      <dgm:spPr/>
      <dgm:t>
        <a:bodyPr/>
        <a:lstStyle/>
        <a:p>
          <a:pPr algn="ctr"/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Эти три уровня связаны между собой и оттого, насколько хорошо будет выполнена задача на каждом уровне, от этого в целом зависит и успешность нашего государства в будущем!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56F73F0-3546-40C0-98BA-8C4485BFECC4}" type="parTrans" cxnId="{0E3F150B-A576-4BCF-95A3-23FBF8BF3E86}">
      <dgm:prSet/>
      <dgm:spPr/>
      <dgm:t>
        <a:bodyPr/>
        <a:lstStyle/>
        <a:p>
          <a:endParaRPr lang="ru-RU"/>
        </a:p>
      </dgm:t>
    </dgm:pt>
    <dgm:pt modelId="{79383383-D559-4D9C-8093-6F9C746F033A}" type="sibTrans" cxnId="{0E3F150B-A576-4BCF-95A3-23FBF8BF3E86}">
      <dgm:prSet/>
      <dgm:spPr/>
      <dgm:t>
        <a:bodyPr/>
        <a:lstStyle/>
        <a:p>
          <a:endParaRPr lang="ru-RU"/>
        </a:p>
      </dgm:t>
    </dgm:pt>
    <dgm:pt modelId="{87ADDBB2-BA7D-4632-9CBA-A0C7A5CE7DA3}" type="pres">
      <dgm:prSet presAssocID="{2C7F2F49-F1C0-4738-BE34-2826C7829B0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19939-D208-4F79-B3E5-8115FE97B24B}" type="pres">
      <dgm:prSet presAssocID="{2C7F2F49-F1C0-4738-BE34-2826C7829B07}" presName="ellipse" presStyleLbl="trBgShp" presStyleIdx="0" presStyleCnt="1"/>
      <dgm:spPr/>
    </dgm:pt>
    <dgm:pt modelId="{840DABFF-775C-4A2C-95C3-E98B4B4AA7BE}" type="pres">
      <dgm:prSet presAssocID="{2C7F2F49-F1C0-4738-BE34-2826C7829B07}" presName="arrow1" presStyleLbl="fgShp" presStyleIdx="0" presStyleCnt="1" custScaleX="67444" custScaleY="73839" custLinFactY="-9933" custLinFactNeighborX="12323" custLinFactNeighborY="-100000"/>
      <dgm:spPr/>
    </dgm:pt>
    <dgm:pt modelId="{3E8C4992-C175-4506-83F4-32968CA76CF6}" type="pres">
      <dgm:prSet presAssocID="{2C7F2F49-F1C0-4738-BE34-2826C7829B07}" presName="rectangle" presStyleLbl="revTx" presStyleIdx="0" presStyleCnt="1" custScaleX="214536" custScaleY="225583" custLinFactNeighborX="2725" custLinFactNeighborY="-4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96EF4-7EAC-4C94-B637-AECECB3F43BC}" type="pres">
      <dgm:prSet presAssocID="{2B0094AF-0378-45EB-ABCA-68BC2081C20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47408-51EA-459B-A630-91F53E86055C}" type="pres">
      <dgm:prSet presAssocID="{C8D8A94E-1EFD-467A-B263-DC41FC97596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659B7-D654-4797-BC67-381F4F5D4F62}" type="pres">
      <dgm:prSet presAssocID="{C3B05371-2003-4E35-93D6-83CFE31D9CE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834C-EC57-4090-A48A-E63A874ECB60}" type="pres">
      <dgm:prSet presAssocID="{2C7F2F49-F1C0-4738-BE34-2826C7829B07}" presName="funnel" presStyleLbl="trAlignAcc1" presStyleIdx="0" presStyleCnt="1" custScaleX="118108" custScaleY="79802"/>
      <dgm:spPr/>
    </dgm:pt>
  </dgm:ptLst>
  <dgm:cxnLst>
    <dgm:cxn modelId="{C9BA6337-3DFB-4107-8E15-D33B1FFBD901}" srcId="{2C7F2F49-F1C0-4738-BE34-2826C7829B07}" destId="{2B0094AF-0378-45EB-ABCA-68BC2081C20C}" srcOrd="1" destOrd="0" parTransId="{1CADFB1D-33F7-4432-BC4C-D5F9F585812B}" sibTransId="{A94F5028-BDC7-455C-893B-34DEF2A3E3C1}"/>
    <dgm:cxn modelId="{781EA194-0AC4-4A9D-88B7-EB040862C5FF}" srcId="{2C7F2F49-F1C0-4738-BE34-2826C7829B07}" destId="{C6AE32B8-65BE-4476-AC93-226D3E39E9A4}" srcOrd="0" destOrd="0" parTransId="{2ACD0C8F-CB85-4F2A-8370-4FE7E3151FDE}" sibTransId="{983686B4-D9DE-4DDC-B517-728F2798F228}"/>
    <dgm:cxn modelId="{0E3F150B-A576-4BCF-95A3-23FBF8BF3E86}" srcId="{2C7F2F49-F1C0-4738-BE34-2826C7829B07}" destId="{C3B05371-2003-4E35-93D6-83CFE31D9CEB}" srcOrd="3" destOrd="0" parTransId="{756F73F0-3546-40C0-98BA-8C4485BFECC4}" sibTransId="{79383383-D559-4D9C-8093-6F9C746F033A}"/>
    <dgm:cxn modelId="{1AC6572F-E4F3-4DD3-A7DA-976FBB70EFC7}" type="presOf" srcId="{C8D8A94E-1EFD-467A-B263-DC41FC97596F}" destId="{40496EF4-7EAC-4C94-B637-AECECB3F43BC}" srcOrd="0" destOrd="0" presId="urn:microsoft.com/office/officeart/2005/8/layout/funnel1"/>
    <dgm:cxn modelId="{367A1667-7BC5-42CD-8F44-499F2B35A36D}" type="presOf" srcId="{2C7F2F49-F1C0-4738-BE34-2826C7829B07}" destId="{87ADDBB2-BA7D-4632-9CBA-A0C7A5CE7DA3}" srcOrd="0" destOrd="0" presId="urn:microsoft.com/office/officeart/2005/8/layout/funnel1"/>
    <dgm:cxn modelId="{05FE45BF-37EB-4089-8962-D62968C1E5F7}" srcId="{2C7F2F49-F1C0-4738-BE34-2826C7829B07}" destId="{C8D8A94E-1EFD-467A-B263-DC41FC97596F}" srcOrd="2" destOrd="0" parTransId="{8F7AB82A-440F-4869-B27C-50549359B7A9}" sibTransId="{C4A790BC-38E8-4224-BCCF-430B296E3EE8}"/>
    <dgm:cxn modelId="{46783388-7481-4844-A1A5-814C72FA5A23}" type="presOf" srcId="{C6AE32B8-65BE-4476-AC93-226D3E39E9A4}" destId="{396659B7-D654-4797-BC67-381F4F5D4F62}" srcOrd="0" destOrd="0" presId="urn:microsoft.com/office/officeart/2005/8/layout/funnel1"/>
    <dgm:cxn modelId="{027AE107-61F0-4CF0-A820-0FDE1526EF49}" type="presOf" srcId="{C3B05371-2003-4E35-93D6-83CFE31D9CEB}" destId="{3E8C4992-C175-4506-83F4-32968CA76CF6}" srcOrd="0" destOrd="0" presId="urn:microsoft.com/office/officeart/2005/8/layout/funnel1"/>
    <dgm:cxn modelId="{65B56255-772A-4539-B09E-5D390899F5A3}" type="presOf" srcId="{2B0094AF-0378-45EB-ABCA-68BC2081C20C}" destId="{4B347408-51EA-459B-A630-91F53E86055C}" srcOrd="0" destOrd="0" presId="urn:microsoft.com/office/officeart/2005/8/layout/funnel1"/>
    <dgm:cxn modelId="{01C76FA3-1AD2-4A9A-8A75-BE8BC875F7A9}" type="presParOf" srcId="{87ADDBB2-BA7D-4632-9CBA-A0C7A5CE7DA3}" destId="{FF719939-D208-4F79-B3E5-8115FE97B24B}" srcOrd="0" destOrd="0" presId="urn:microsoft.com/office/officeart/2005/8/layout/funnel1"/>
    <dgm:cxn modelId="{3739B18D-3D4C-4A39-BF45-34158516D5F0}" type="presParOf" srcId="{87ADDBB2-BA7D-4632-9CBA-A0C7A5CE7DA3}" destId="{840DABFF-775C-4A2C-95C3-E98B4B4AA7BE}" srcOrd="1" destOrd="0" presId="urn:microsoft.com/office/officeart/2005/8/layout/funnel1"/>
    <dgm:cxn modelId="{18191B50-C3E1-412B-A66D-E061EF60D0FE}" type="presParOf" srcId="{87ADDBB2-BA7D-4632-9CBA-A0C7A5CE7DA3}" destId="{3E8C4992-C175-4506-83F4-32968CA76CF6}" srcOrd="2" destOrd="0" presId="urn:microsoft.com/office/officeart/2005/8/layout/funnel1"/>
    <dgm:cxn modelId="{C1CAC17C-5E77-4156-BC05-C50B5AA6ADAC}" type="presParOf" srcId="{87ADDBB2-BA7D-4632-9CBA-A0C7A5CE7DA3}" destId="{40496EF4-7EAC-4C94-B637-AECECB3F43BC}" srcOrd="3" destOrd="0" presId="urn:microsoft.com/office/officeart/2005/8/layout/funnel1"/>
    <dgm:cxn modelId="{A604A43A-F60A-40EF-9209-6D082BA19F05}" type="presParOf" srcId="{87ADDBB2-BA7D-4632-9CBA-A0C7A5CE7DA3}" destId="{4B347408-51EA-459B-A630-91F53E86055C}" srcOrd="4" destOrd="0" presId="urn:microsoft.com/office/officeart/2005/8/layout/funnel1"/>
    <dgm:cxn modelId="{E861907E-A455-460A-A22E-F2B161B2C32E}" type="presParOf" srcId="{87ADDBB2-BA7D-4632-9CBA-A0C7A5CE7DA3}" destId="{396659B7-D654-4797-BC67-381F4F5D4F62}" srcOrd="5" destOrd="0" presId="urn:microsoft.com/office/officeart/2005/8/layout/funnel1"/>
    <dgm:cxn modelId="{934F407B-5D2D-40C1-955B-634776815644}" type="presParOf" srcId="{87ADDBB2-BA7D-4632-9CBA-A0C7A5CE7DA3}" destId="{52AE834C-EC57-4090-A48A-E63A874ECB60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4DA44-474C-4543-95D9-6D247D2F6558}" type="doc">
      <dgm:prSet loTypeId="urn:microsoft.com/office/officeart/2005/8/layout/radial5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0F96350-3095-42D3-9C24-495293DB564E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3200" b="1" u="sng" dirty="0" smtClean="0">
              <a:solidFill>
                <a:schemeClr val="bg1">
                  <a:lumMod val="95000"/>
                  <a:lumOff val="5000"/>
                </a:schemeClr>
              </a:solidFill>
            </a:rPr>
            <a:t>Сильное</a:t>
          </a:r>
        </a:p>
        <a:p>
          <a:r>
            <a:rPr lang="ru-RU" sz="3200" b="1" u="sng" dirty="0" smtClean="0">
              <a:solidFill>
                <a:schemeClr val="bg1">
                  <a:lumMod val="95000"/>
                  <a:lumOff val="5000"/>
                </a:schemeClr>
              </a:solidFill>
            </a:rPr>
            <a:t>Гражданское</a:t>
          </a:r>
        </a:p>
        <a:p>
          <a:r>
            <a:rPr lang="ru-RU" sz="3200" b="1" u="sng" dirty="0" smtClean="0">
              <a:solidFill>
                <a:schemeClr val="bg1">
                  <a:lumMod val="95000"/>
                  <a:lumOff val="5000"/>
                </a:schemeClr>
              </a:solidFill>
            </a:rPr>
            <a:t>Общество!</a:t>
          </a:r>
          <a:endParaRPr lang="ru-RU" sz="3200" b="1" u="sng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FD7B3BE-ED70-4540-99A0-445F4C0FBD3F}" type="parTrans" cxnId="{1EAEE59C-25EA-4F4E-BED2-F31503828DF9}">
      <dgm:prSet/>
      <dgm:spPr/>
      <dgm:t>
        <a:bodyPr/>
        <a:lstStyle/>
        <a:p>
          <a:endParaRPr lang="ru-RU"/>
        </a:p>
      </dgm:t>
    </dgm:pt>
    <dgm:pt modelId="{21E22DFE-BFFE-4773-8CCE-7CD08A75BFAA}" type="sibTrans" cxnId="{1EAEE59C-25EA-4F4E-BED2-F31503828DF9}">
      <dgm:prSet/>
      <dgm:spPr/>
      <dgm:t>
        <a:bodyPr/>
        <a:lstStyle/>
        <a:p>
          <a:endParaRPr lang="ru-RU"/>
        </a:p>
      </dgm:t>
    </dgm:pt>
    <dgm:pt modelId="{5D31B057-7C91-42F6-AE8B-6AA5C34ADDB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70C0"/>
              </a:solidFill>
            </a:rPr>
            <a:t>качества образования</a:t>
          </a:r>
          <a:endParaRPr lang="ru-RU" sz="2400" dirty="0">
            <a:solidFill>
              <a:srgbClr val="0070C0"/>
            </a:solidFill>
          </a:endParaRPr>
        </a:p>
      </dgm:t>
    </dgm:pt>
    <dgm:pt modelId="{9CB89357-75AC-4D2A-9C00-A64A3A7C96EB}" type="parTrans" cxnId="{EC96526A-1656-48A8-A858-C02973EB26F5}">
      <dgm:prSet/>
      <dgm:spPr/>
      <dgm:t>
        <a:bodyPr/>
        <a:lstStyle/>
        <a:p>
          <a:endParaRPr lang="ru-RU"/>
        </a:p>
      </dgm:t>
    </dgm:pt>
    <dgm:pt modelId="{B04F4666-4AF9-4A69-B553-05275CC5FF66}" type="sibTrans" cxnId="{EC96526A-1656-48A8-A858-C02973EB26F5}">
      <dgm:prSet/>
      <dgm:spPr/>
      <dgm:t>
        <a:bodyPr/>
        <a:lstStyle/>
        <a:p>
          <a:endParaRPr lang="ru-RU"/>
        </a:p>
      </dgm:t>
    </dgm:pt>
    <dgm:pt modelId="{69024262-5B9B-4478-A372-58D1129395B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социальная адаптация</a:t>
          </a:r>
          <a:endParaRPr lang="ru-RU" sz="2000" dirty="0">
            <a:solidFill>
              <a:srgbClr val="0070C0"/>
            </a:solidFill>
          </a:endParaRPr>
        </a:p>
      </dgm:t>
    </dgm:pt>
    <dgm:pt modelId="{73C5EAA2-CB5B-4964-A17C-049E12D4692C}" type="parTrans" cxnId="{AE0C51BC-96FA-4660-A4E8-CE71A8A68389}">
      <dgm:prSet/>
      <dgm:spPr/>
      <dgm:t>
        <a:bodyPr/>
        <a:lstStyle/>
        <a:p>
          <a:endParaRPr lang="ru-RU"/>
        </a:p>
      </dgm:t>
    </dgm:pt>
    <dgm:pt modelId="{3BC08A67-EF53-4600-833B-7D9A31AB2E83}" type="sibTrans" cxnId="{AE0C51BC-96FA-4660-A4E8-CE71A8A68389}">
      <dgm:prSet/>
      <dgm:spPr/>
      <dgm:t>
        <a:bodyPr/>
        <a:lstStyle/>
        <a:p>
          <a:endParaRPr lang="ru-RU"/>
        </a:p>
      </dgm:t>
    </dgm:pt>
    <dgm:pt modelId="{2D6F47DC-F846-45E9-9388-2D22C3344AA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70C0"/>
              </a:solidFill>
            </a:rPr>
            <a:t>развитии системы социальных служб </a:t>
          </a:r>
          <a:endParaRPr lang="ru-RU" sz="2400" dirty="0">
            <a:solidFill>
              <a:srgbClr val="0070C0"/>
            </a:solidFill>
          </a:endParaRPr>
        </a:p>
      </dgm:t>
    </dgm:pt>
    <dgm:pt modelId="{24ADF557-5FA6-4E84-A860-74B7C1957599}" type="parTrans" cxnId="{B2D56DF5-FCC1-4608-985B-C9036379682A}">
      <dgm:prSet/>
      <dgm:spPr/>
      <dgm:t>
        <a:bodyPr/>
        <a:lstStyle/>
        <a:p>
          <a:endParaRPr lang="ru-RU"/>
        </a:p>
      </dgm:t>
    </dgm:pt>
    <dgm:pt modelId="{5A0A7BE2-0997-4C15-BBA7-8C81E249CB3E}" type="sibTrans" cxnId="{B2D56DF5-FCC1-4608-985B-C9036379682A}">
      <dgm:prSet/>
      <dgm:spPr/>
      <dgm:t>
        <a:bodyPr/>
        <a:lstStyle/>
        <a:p>
          <a:endParaRPr lang="ru-RU"/>
        </a:p>
      </dgm:t>
    </dgm:pt>
    <dgm:pt modelId="{F3CF67BF-6879-4440-B6EF-B8A4FDC8E32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70C0"/>
              </a:solidFill>
            </a:rPr>
            <a:t>правовая </a:t>
          </a:r>
        </a:p>
        <a:p>
          <a:r>
            <a:rPr lang="ru-RU" sz="2400" dirty="0" smtClean="0">
              <a:solidFill>
                <a:srgbClr val="0070C0"/>
              </a:solidFill>
            </a:rPr>
            <a:t>защита</a:t>
          </a:r>
          <a:endParaRPr lang="ru-RU" sz="2400" dirty="0">
            <a:solidFill>
              <a:srgbClr val="0070C0"/>
            </a:solidFill>
          </a:endParaRPr>
        </a:p>
      </dgm:t>
    </dgm:pt>
    <dgm:pt modelId="{5AC16CFF-B5EA-4CF3-B6DB-103C85E933B4}" type="parTrans" cxnId="{F14287F3-DAEB-49B4-A65E-2D8016B97D98}">
      <dgm:prSet/>
      <dgm:spPr/>
      <dgm:t>
        <a:bodyPr/>
        <a:lstStyle/>
        <a:p>
          <a:endParaRPr lang="ru-RU"/>
        </a:p>
      </dgm:t>
    </dgm:pt>
    <dgm:pt modelId="{0DB8358A-C223-4418-BC75-A84F06AD1453}" type="sibTrans" cxnId="{F14287F3-DAEB-49B4-A65E-2D8016B97D98}">
      <dgm:prSet/>
      <dgm:spPr/>
      <dgm:t>
        <a:bodyPr/>
        <a:lstStyle/>
        <a:p>
          <a:endParaRPr lang="ru-RU"/>
        </a:p>
      </dgm:t>
    </dgm:pt>
    <dgm:pt modelId="{D645E227-D9E2-4D75-99DE-69E31029FB86}" type="pres">
      <dgm:prSet presAssocID="{47A4DA44-474C-4543-95D9-6D247D2F65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03250-B572-421F-A280-1763AF9FF0C1}" type="pres">
      <dgm:prSet presAssocID="{80F96350-3095-42D3-9C24-495293DB564E}" presName="centerShape" presStyleLbl="node0" presStyleIdx="0" presStyleCnt="1" custScaleX="279103" custScaleY="141485"/>
      <dgm:spPr/>
      <dgm:t>
        <a:bodyPr/>
        <a:lstStyle/>
        <a:p>
          <a:endParaRPr lang="ru-RU"/>
        </a:p>
      </dgm:t>
    </dgm:pt>
    <dgm:pt modelId="{C20A3061-60B1-4DE1-AF67-D904CC992540}" type="pres">
      <dgm:prSet presAssocID="{9CB89357-75AC-4D2A-9C00-A64A3A7C96EB}" presName="parTrans" presStyleLbl="sibTrans2D1" presStyleIdx="0" presStyleCnt="4" custScaleX="211646"/>
      <dgm:spPr/>
      <dgm:t>
        <a:bodyPr/>
        <a:lstStyle/>
        <a:p>
          <a:endParaRPr lang="ru-RU"/>
        </a:p>
      </dgm:t>
    </dgm:pt>
    <dgm:pt modelId="{7DC365F3-6F4B-4E3E-A000-3BEEB6076A51}" type="pres">
      <dgm:prSet presAssocID="{9CB89357-75AC-4D2A-9C00-A64A3A7C96E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47B988D-252A-4E78-9161-D737F818E610}" type="pres">
      <dgm:prSet presAssocID="{5D31B057-7C91-42F6-AE8B-6AA5C34ADDB0}" presName="node" presStyleLbl="node1" presStyleIdx="0" presStyleCnt="4" custScaleX="225370" custScaleY="6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A399E-6D5F-4565-96EA-D536443A45F0}" type="pres">
      <dgm:prSet presAssocID="{73C5EAA2-CB5B-4964-A17C-049E12D4692C}" presName="parTrans" presStyleLbl="sibTrans2D1" presStyleIdx="1" presStyleCnt="4" custScaleX="386170"/>
      <dgm:spPr/>
      <dgm:t>
        <a:bodyPr/>
        <a:lstStyle/>
        <a:p>
          <a:endParaRPr lang="ru-RU"/>
        </a:p>
      </dgm:t>
    </dgm:pt>
    <dgm:pt modelId="{7E0B78C5-C947-4A13-9563-5B4AA7E8D442}" type="pres">
      <dgm:prSet presAssocID="{73C5EAA2-CB5B-4964-A17C-049E12D4692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5317025-D038-462C-BAD3-FC6A6699C3F6}" type="pres">
      <dgm:prSet presAssocID="{69024262-5B9B-4478-A372-58D1129395B0}" presName="node" presStyleLbl="node1" presStyleIdx="1" presStyleCnt="4" custScaleX="129858" custScaleY="138757" custRadScaleRad="154288" custRadScaleInc="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B0D1C-EFF5-42A4-A7A3-E6BF9A2C14F8}" type="pres">
      <dgm:prSet presAssocID="{24ADF557-5FA6-4E84-A860-74B7C1957599}" presName="parTrans" presStyleLbl="sibTrans2D1" presStyleIdx="2" presStyleCnt="4" custScaleX="200371"/>
      <dgm:spPr/>
      <dgm:t>
        <a:bodyPr/>
        <a:lstStyle/>
        <a:p>
          <a:endParaRPr lang="ru-RU"/>
        </a:p>
      </dgm:t>
    </dgm:pt>
    <dgm:pt modelId="{057DEAF6-3334-4570-9E50-BCFC5065AE75}" type="pres">
      <dgm:prSet presAssocID="{24ADF557-5FA6-4E84-A860-74B7C195759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31AD771-7A53-4EE4-AE83-DD33E8D687CF}" type="pres">
      <dgm:prSet presAssocID="{2D6F47DC-F846-45E9-9388-2D22C3344AA4}" presName="node" presStyleLbl="node1" presStyleIdx="2" presStyleCnt="4" custScaleX="234213" custScaleY="77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97B00-C09D-48D5-BEF2-7D5393D26FF3}" type="pres">
      <dgm:prSet presAssocID="{5AC16CFF-B5EA-4CF3-B6DB-103C85E933B4}" presName="parTrans" presStyleLbl="sibTrans2D1" presStyleIdx="3" presStyleCnt="4" custScaleX="283162"/>
      <dgm:spPr/>
      <dgm:t>
        <a:bodyPr/>
        <a:lstStyle/>
        <a:p>
          <a:endParaRPr lang="ru-RU"/>
        </a:p>
      </dgm:t>
    </dgm:pt>
    <dgm:pt modelId="{58A019AF-D5F7-4E49-A6F7-B19A4AD204C7}" type="pres">
      <dgm:prSet presAssocID="{5AC16CFF-B5EA-4CF3-B6DB-103C85E933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2D654F1-BBC1-4C87-96D6-9B1695BA58B6}" type="pres">
      <dgm:prSet presAssocID="{F3CF67BF-6879-4440-B6EF-B8A4FDC8E321}" presName="node" presStyleLbl="node1" presStyleIdx="3" presStyleCnt="4" custScaleX="120771" custScaleY="138758" custRadScaleRad="144810" custRadScaleInc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88C05-E956-488E-9C4C-49CFC71DD43E}" type="presOf" srcId="{5AC16CFF-B5EA-4CF3-B6DB-103C85E933B4}" destId="{8D297B00-C09D-48D5-BEF2-7D5393D26FF3}" srcOrd="0" destOrd="0" presId="urn:microsoft.com/office/officeart/2005/8/layout/radial5"/>
    <dgm:cxn modelId="{AE9A8F97-FA59-47A7-A24D-3BD1A1DF056E}" type="presOf" srcId="{73C5EAA2-CB5B-4964-A17C-049E12D4692C}" destId="{541A399E-6D5F-4565-96EA-D536443A45F0}" srcOrd="0" destOrd="0" presId="urn:microsoft.com/office/officeart/2005/8/layout/radial5"/>
    <dgm:cxn modelId="{2A728F1F-E4F6-4254-AC9B-5232995E6B8D}" type="presOf" srcId="{5AC16CFF-B5EA-4CF3-B6DB-103C85E933B4}" destId="{58A019AF-D5F7-4E49-A6F7-B19A4AD204C7}" srcOrd="1" destOrd="0" presId="urn:microsoft.com/office/officeart/2005/8/layout/radial5"/>
    <dgm:cxn modelId="{360B100C-F93F-4097-A78A-318D3F5D88DA}" type="presOf" srcId="{80F96350-3095-42D3-9C24-495293DB564E}" destId="{68D03250-B572-421F-A280-1763AF9FF0C1}" srcOrd="0" destOrd="0" presId="urn:microsoft.com/office/officeart/2005/8/layout/radial5"/>
    <dgm:cxn modelId="{22AC3898-AE9F-48E7-ADA0-8CE8BEC4A3B0}" type="presOf" srcId="{2D6F47DC-F846-45E9-9388-2D22C3344AA4}" destId="{C31AD771-7A53-4EE4-AE83-DD33E8D687CF}" srcOrd="0" destOrd="0" presId="urn:microsoft.com/office/officeart/2005/8/layout/radial5"/>
    <dgm:cxn modelId="{11CDB0BE-5B5D-4DE5-AB37-5E40DFFBB8A1}" type="presOf" srcId="{5D31B057-7C91-42F6-AE8B-6AA5C34ADDB0}" destId="{547B988D-252A-4E78-9161-D737F818E610}" srcOrd="0" destOrd="0" presId="urn:microsoft.com/office/officeart/2005/8/layout/radial5"/>
    <dgm:cxn modelId="{30748AF5-A9E3-476A-82F5-218F02920CC2}" type="presOf" srcId="{24ADF557-5FA6-4E84-A860-74B7C1957599}" destId="{057DEAF6-3334-4570-9E50-BCFC5065AE75}" srcOrd="1" destOrd="0" presId="urn:microsoft.com/office/officeart/2005/8/layout/radial5"/>
    <dgm:cxn modelId="{7683ACEF-AB20-42D4-A2DE-A78E9D7AEC74}" type="presOf" srcId="{9CB89357-75AC-4D2A-9C00-A64A3A7C96EB}" destId="{7DC365F3-6F4B-4E3E-A000-3BEEB6076A51}" srcOrd="1" destOrd="0" presId="urn:microsoft.com/office/officeart/2005/8/layout/radial5"/>
    <dgm:cxn modelId="{4EA63B47-06BB-46F0-A464-9D2AFA02DA55}" type="presOf" srcId="{47A4DA44-474C-4543-95D9-6D247D2F6558}" destId="{D645E227-D9E2-4D75-99DE-69E31029FB86}" srcOrd="0" destOrd="0" presId="urn:microsoft.com/office/officeart/2005/8/layout/radial5"/>
    <dgm:cxn modelId="{AE0C51BC-96FA-4660-A4E8-CE71A8A68389}" srcId="{80F96350-3095-42D3-9C24-495293DB564E}" destId="{69024262-5B9B-4478-A372-58D1129395B0}" srcOrd="1" destOrd="0" parTransId="{73C5EAA2-CB5B-4964-A17C-049E12D4692C}" sibTransId="{3BC08A67-EF53-4600-833B-7D9A31AB2E83}"/>
    <dgm:cxn modelId="{EC96526A-1656-48A8-A858-C02973EB26F5}" srcId="{80F96350-3095-42D3-9C24-495293DB564E}" destId="{5D31B057-7C91-42F6-AE8B-6AA5C34ADDB0}" srcOrd="0" destOrd="0" parTransId="{9CB89357-75AC-4D2A-9C00-A64A3A7C96EB}" sibTransId="{B04F4666-4AF9-4A69-B553-05275CC5FF66}"/>
    <dgm:cxn modelId="{B2D56DF5-FCC1-4608-985B-C9036379682A}" srcId="{80F96350-3095-42D3-9C24-495293DB564E}" destId="{2D6F47DC-F846-45E9-9388-2D22C3344AA4}" srcOrd="2" destOrd="0" parTransId="{24ADF557-5FA6-4E84-A860-74B7C1957599}" sibTransId="{5A0A7BE2-0997-4C15-BBA7-8C81E249CB3E}"/>
    <dgm:cxn modelId="{C6D9A2E2-F53F-4B90-AB8F-7DDDC3E88997}" type="presOf" srcId="{69024262-5B9B-4478-A372-58D1129395B0}" destId="{15317025-D038-462C-BAD3-FC6A6699C3F6}" srcOrd="0" destOrd="0" presId="urn:microsoft.com/office/officeart/2005/8/layout/radial5"/>
    <dgm:cxn modelId="{245365E1-C322-4BBC-911D-7A8BDA877A2A}" type="presOf" srcId="{9CB89357-75AC-4D2A-9C00-A64A3A7C96EB}" destId="{C20A3061-60B1-4DE1-AF67-D904CC992540}" srcOrd="0" destOrd="0" presId="urn:microsoft.com/office/officeart/2005/8/layout/radial5"/>
    <dgm:cxn modelId="{1EAEE59C-25EA-4F4E-BED2-F31503828DF9}" srcId="{47A4DA44-474C-4543-95D9-6D247D2F6558}" destId="{80F96350-3095-42D3-9C24-495293DB564E}" srcOrd="0" destOrd="0" parTransId="{FFD7B3BE-ED70-4540-99A0-445F4C0FBD3F}" sibTransId="{21E22DFE-BFFE-4773-8CCE-7CD08A75BFAA}"/>
    <dgm:cxn modelId="{B267BA71-D1E2-4DDB-B421-05B814ABD27D}" type="presOf" srcId="{73C5EAA2-CB5B-4964-A17C-049E12D4692C}" destId="{7E0B78C5-C947-4A13-9563-5B4AA7E8D442}" srcOrd="1" destOrd="0" presId="urn:microsoft.com/office/officeart/2005/8/layout/radial5"/>
    <dgm:cxn modelId="{C99382AB-9E40-4ECE-B47E-837FAD5FFBB5}" type="presOf" srcId="{24ADF557-5FA6-4E84-A860-74B7C1957599}" destId="{C78B0D1C-EFF5-42A4-A7A3-E6BF9A2C14F8}" srcOrd="0" destOrd="0" presId="urn:microsoft.com/office/officeart/2005/8/layout/radial5"/>
    <dgm:cxn modelId="{F14287F3-DAEB-49B4-A65E-2D8016B97D98}" srcId="{80F96350-3095-42D3-9C24-495293DB564E}" destId="{F3CF67BF-6879-4440-B6EF-B8A4FDC8E321}" srcOrd="3" destOrd="0" parTransId="{5AC16CFF-B5EA-4CF3-B6DB-103C85E933B4}" sibTransId="{0DB8358A-C223-4418-BC75-A84F06AD1453}"/>
    <dgm:cxn modelId="{8F62F189-C9E9-45B4-901F-C74BE9A67B6C}" type="presOf" srcId="{F3CF67BF-6879-4440-B6EF-B8A4FDC8E321}" destId="{F2D654F1-BBC1-4C87-96D6-9B1695BA58B6}" srcOrd="0" destOrd="0" presId="urn:microsoft.com/office/officeart/2005/8/layout/radial5"/>
    <dgm:cxn modelId="{0631D86C-06A6-4E0C-8DFF-0CCA0EC5D674}" type="presParOf" srcId="{D645E227-D9E2-4D75-99DE-69E31029FB86}" destId="{68D03250-B572-421F-A280-1763AF9FF0C1}" srcOrd="0" destOrd="0" presId="urn:microsoft.com/office/officeart/2005/8/layout/radial5"/>
    <dgm:cxn modelId="{EFBCE7F9-518C-45B8-948C-B69C7A16ECB4}" type="presParOf" srcId="{D645E227-D9E2-4D75-99DE-69E31029FB86}" destId="{C20A3061-60B1-4DE1-AF67-D904CC992540}" srcOrd="1" destOrd="0" presId="urn:microsoft.com/office/officeart/2005/8/layout/radial5"/>
    <dgm:cxn modelId="{58185256-F7D3-4CF1-89BA-E9E3E3C659EE}" type="presParOf" srcId="{C20A3061-60B1-4DE1-AF67-D904CC992540}" destId="{7DC365F3-6F4B-4E3E-A000-3BEEB6076A51}" srcOrd="0" destOrd="0" presId="urn:microsoft.com/office/officeart/2005/8/layout/radial5"/>
    <dgm:cxn modelId="{D3ED1134-9D23-4C2C-A565-0AFEB6753A2B}" type="presParOf" srcId="{D645E227-D9E2-4D75-99DE-69E31029FB86}" destId="{547B988D-252A-4E78-9161-D737F818E610}" srcOrd="2" destOrd="0" presId="urn:microsoft.com/office/officeart/2005/8/layout/radial5"/>
    <dgm:cxn modelId="{4D79457A-4BD4-4CEC-B4E5-E114CDCF90B0}" type="presParOf" srcId="{D645E227-D9E2-4D75-99DE-69E31029FB86}" destId="{541A399E-6D5F-4565-96EA-D536443A45F0}" srcOrd="3" destOrd="0" presId="urn:microsoft.com/office/officeart/2005/8/layout/radial5"/>
    <dgm:cxn modelId="{E4FC3793-B169-409A-BEB5-B880C0B24563}" type="presParOf" srcId="{541A399E-6D5F-4565-96EA-D536443A45F0}" destId="{7E0B78C5-C947-4A13-9563-5B4AA7E8D442}" srcOrd="0" destOrd="0" presId="urn:microsoft.com/office/officeart/2005/8/layout/radial5"/>
    <dgm:cxn modelId="{E34D2478-7B8F-4FD1-9031-6FC03E22C721}" type="presParOf" srcId="{D645E227-D9E2-4D75-99DE-69E31029FB86}" destId="{15317025-D038-462C-BAD3-FC6A6699C3F6}" srcOrd="4" destOrd="0" presId="urn:microsoft.com/office/officeart/2005/8/layout/radial5"/>
    <dgm:cxn modelId="{A43472A9-778F-4E02-B54D-F097B3758937}" type="presParOf" srcId="{D645E227-D9E2-4D75-99DE-69E31029FB86}" destId="{C78B0D1C-EFF5-42A4-A7A3-E6BF9A2C14F8}" srcOrd="5" destOrd="0" presId="urn:microsoft.com/office/officeart/2005/8/layout/radial5"/>
    <dgm:cxn modelId="{82CA074A-3257-46E9-93F3-0AEA74B936DD}" type="presParOf" srcId="{C78B0D1C-EFF5-42A4-A7A3-E6BF9A2C14F8}" destId="{057DEAF6-3334-4570-9E50-BCFC5065AE75}" srcOrd="0" destOrd="0" presId="urn:microsoft.com/office/officeart/2005/8/layout/radial5"/>
    <dgm:cxn modelId="{F0248C67-AC52-4890-B920-C89A0F36B679}" type="presParOf" srcId="{D645E227-D9E2-4D75-99DE-69E31029FB86}" destId="{C31AD771-7A53-4EE4-AE83-DD33E8D687CF}" srcOrd="6" destOrd="0" presId="urn:microsoft.com/office/officeart/2005/8/layout/radial5"/>
    <dgm:cxn modelId="{292837BB-0CCA-4858-9254-1B23E14437DB}" type="presParOf" srcId="{D645E227-D9E2-4D75-99DE-69E31029FB86}" destId="{8D297B00-C09D-48D5-BEF2-7D5393D26FF3}" srcOrd="7" destOrd="0" presId="urn:microsoft.com/office/officeart/2005/8/layout/radial5"/>
    <dgm:cxn modelId="{B5AF6977-A527-4EEB-AA38-08226FE6F4D6}" type="presParOf" srcId="{8D297B00-C09D-48D5-BEF2-7D5393D26FF3}" destId="{58A019AF-D5F7-4E49-A6F7-B19A4AD204C7}" srcOrd="0" destOrd="0" presId="urn:microsoft.com/office/officeart/2005/8/layout/radial5"/>
    <dgm:cxn modelId="{2376E669-4EC8-46A7-9071-2447B37CD161}" type="presParOf" srcId="{D645E227-D9E2-4D75-99DE-69E31029FB86}" destId="{F2D654F1-BBC1-4C87-96D6-9B1695BA58B6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7159-D890-45BB-93DC-64FAA29216DF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F419-BDE7-440C-9C95-00EA67E2B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7847-E212-4563-815F-B72D0071F249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0755-6838-4DD0-B52E-A7A0DBC2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545B-A94D-48E5-ACAB-CF83595D7878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DD8A-B266-442B-9EFA-92FC05FE7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AA82-04BF-4B50-9BEC-559AE989FA28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6BA6-BC5C-4496-8D08-919ACE18A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8BEC-6D4E-4764-80F8-23E2BF1B779E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1E53-7EBD-4CCD-A653-54BC10E4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1AF6-C364-4154-AEB1-0A9A5CD02155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EDB0-37E7-43AA-86AC-93A340806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5DE7-5427-4942-9DEA-EDF4616EC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723B-E21E-40C8-A961-0A3093FC0A58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2DC2-C386-437F-A80F-0C86909622FC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554D-124C-43C5-8F3D-0EE045FFD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6225-45C9-43FE-8842-7E0666621C30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A2A7-B178-411A-A337-4C6D8131E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D8B8-5580-441D-9A7E-72068A3CCA40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B27A-EFE0-43D0-9F90-B99987F9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F47E-C9AA-44E0-A41E-6D9BE9D98869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4691-1C06-4C6C-9566-A78698B2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CEA051-D5B9-43AF-BC1E-BE9D0777F62D}" type="datetimeFigureOut">
              <a:rPr lang="ru-RU"/>
              <a:pPr>
                <a:defRPr/>
              </a:pPr>
              <a:t>01.06.2004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A91A31-377F-48C9-9B5C-40B5F0BB7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58" r:id="rId4"/>
    <p:sldLayoutId id="2147483962" r:id="rId5"/>
    <p:sldLayoutId id="2147483957" r:id="rId6"/>
    <p:sldLayoutId id="2147483956" r:id="rId7"/>
    <p:sldLayoutId id="2147483963" r:id="rId8"/>
    <p:sldLayoutId id="2147483964" r:id="rId9"/>
    <p:sldLayoutId id="2147483955" r:id="rId10"/>
    <p:sldLayoutId id="21474839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3.jpeg"/><Relationship Id="rId7" Type="http://schemas.openxmlformats.org/officeDocument/2006/relationships/diagramData" Target="../diagrams/data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4.gif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643438" y="3571875"/>
            <a:ext cx="4186237" cy="271462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Выполнила 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студентка 4-го курса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Факультета: Искусство кино, телевидения и радио (ППО)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u="sng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ХУГАЕВА ЕЗЕТХАН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88" y="6350"/>
            <a:ext cx="9144000" cy="3929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700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молодежи в процессе формирования гражданского общества</a:t>
            </a: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3316" name="Picture 2" descr="C:\Documents and Settings\User\Рабочий стол\презентация\img224128_3-1_Edinoe_Gosudar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286125"/>
            <a:ext cx="2857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Изии\презентация\c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D:\Изии\презентация\civ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D:\Изии\презентация\1292686518_us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048000"/>
            <a:ext cx="4857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D:\Изии\презентация\ek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0"/>
            <a:ext cx="29019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D:\Изии\презентация\We_Are_the_Information_Societ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0"/>
            <a:ext cx="3143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357158" y="285728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Изии\презентация\Рисунок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0"/>
            <a:ext cx="875982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2857500"/>
          </a:xfrm>
          <a:prstGeom prst="wedgeRoundRectCallout">
            <a:avLst>
              <a:gd name="adj1" fmla="val -21042"/>
              <a:gd name="adj2" fmla="val 805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“Сегодня для нас должна быть очевидной одна простая истина: самые благородные цели, стоящие сегодня перед нами, - и великое будущее нашей страны, и наш завтрашний день, свободная жизнь и благоденствие, и то, какое место займет Узбекистан в мировом сообществе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веке, - все это зависит, прежде всего, от нового поколения, от того, какими людьми вырастут наши дети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И.А. Каримов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Содержимое 14" descr="images.jpeg77.jpe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3071813"/>
            <a:ext cx="5214937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785813" y="5357813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Какова роль молодежи?</a:t>
            </a:r>
          </a:p>
        </p:txBody>
      </p:sp>
      <p:pic>
        <p:nvPicPr>
          <p:cNvPr id="15362" name="Содержимое 5" descr="grajobshestvo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15375" cy="48577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813" y="214313"/>
            <a:ext cx="7572375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формируется на основе 3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компонентов: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57188" y="1857375"/>
            <a:ext cx="2571750" cy="17145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071813" y="1857375"/>
            <a:ext cx="2571750" cy="178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15000" y="1857375"/>
            <a:ext cx="3214688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2" descr="D:\Изии\презентация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75"/>
            <a:ext cx="32559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D:\Изии\презентация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571875"/>
            <a:ext cx="22526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D:\Изии\презентация\uzbekistan_map_w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571875"/>
            <a:ext cx="3500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2511425" cy="3000375"/>
          </a:xfrm>
        </p:spPr>
      </p:pic>
      <p:pic>
        <p:nvPicPr>
          <p:cNvPr id="17410" name="Picture 2" descr="D:\Изии\презентация\images.jpeg77.jpeg88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642938"/>
            <a:ext cx="2786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298" y="0"/>
            <a:ext cx="5543560" cy="1276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b="1" u="sng" smtClean="0">
                <a:solidFill>
                  <a:schemeClr val="tx2">
                    <a:lumMod val="50000"/>
                  </a:schemeClr>
                </a:solidFill>
              </a:rPr>
              <a:t>Личность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3600" smtClean="0">
                <a:solidFill>
                  <a:schemeClr val="tx2">
                    <a:lumMod val="50000"/>
                  </a:schemeClr>
                </a:solidFill>
              </a:rPr>
              <a:t>что тут может сделать молодежь?</a:t>
            </a:r>
            <a:endParaRPr lang="ru-RU" sz="36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2" name="Picture 4" descr="D:\Изии\презентация\domashnee-obrazovani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00438"/>
            <a:ext cx="43576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687763"/>
            <a:ext cx="442912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Кто  </a:t>
            </a:r>
            <a:r>
              <a:rPr lang="ru-RU" sz="2800" dirty="0">
                <a:latin typeface="+mn-lt"/>
              </a:rPr>
              <a:t>помогает решать эту задачу?  </a:t>
            </a: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Педагог!    </a:t>
            </a:r>
            <a:r>
              <a:rPr lang="ru-RU" sz="2800" dirty="0">
                <a:latin typeface="+mn-lt"/>
              </a:rPr>
              <a:t>Педагог — это  не только профессия, суть которой передавать знания, но и высокая миссия сотворения личности.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7414" name="Picture 2" descr="F:\презентация\5907d8a5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285875"/>
            <a:ext cx="4000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u="sng" smtClean="0">
                <a:solidFill>
                  <a:schemeClr val="tx2">
                    <a:lumMod val="50000"/>
                  </a:schemeClr>
                </a:solidFill>
              </a:rPr>
              <a:t>Общество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 – ну а тут что может сделать молодежь?</a:t>
            </a: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D:\Изии\презентация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857250"/>
            <a:ext cx="378618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313" y="4714875"/>
            <a:ext cx="8929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r>
              <a:rPr lang="ru-RU" sz="2800" b="1">
                <a:solidFill>
                  <a:srgbClr val="333A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меняется, и надо идти в ногу со временем. </a:t>
            </a:r>
          </a:p>
          <a:p>
            <a:pPr indent="449263" algn="ctr"/>
            <a:r>
              <a:rPr lang="ru-RU" sz="2800" b="1">
                <a:solidFill>
                  <a:srgbClr val="333A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молодежь играет очень важную</a:t>
            </a:r>
          </a:p>
          <a:p>
            <a:pPr indent="449263" algn="ctr"/>
            <a:r>
              <a:rPr lang="ru-RU" sz="2800" b="1">
                <a:solidFill>
                  <a:srgbClr val="333A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 в процессе передачи старых традиций и формировании новых.</a:t>
            </a:r>
          </a:p>
        </p:txBody>
      </p:sp>
      <p:pic>
        <p:nvPicPr>
          <p:cNvPr id="18436" name="Содержимое 11" descr="850936_1725303a_1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357313"/>
            <a:ext cx="4643437" cy="3071812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18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chemeClr val="tx2">
                    <a:lumMod val="50000"/>
                  </a:schemeClr>
                </a:solidFill>
              </a:rPr>
              <a:t>Ну и наконец,  3-е - </a:t>
            </a:r>
            <a:r>
              <a:rPr lang="ru-RU" sz="4000" b="1" u="sng" smtClean="0">
                <a:solidFill>
                  <a:schemeClr val="tx2">
                    <a:lumMod val="50000"/>
                  </a:schemeClr>
                </a:solidFill>
              </a:rPr>
              <a:t>Государство.</a:t>
            </a:r>
            <a:br>
              <a:rPr lang="ru-RU" sz="4000" b="1" u="sng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smtClean="0">
                <a:solidFill>
                  <a:schemeClr val="tx2">
                    <a:lumMod val="50000"/>
                  </a:schemeClr>
                </a:solidFill>
              </a:rPr>
              <a:t>Роль </a:t>
            </a:r>
            <a:r>
              <a:rPr lang="ru-RU" sz="3600" b="1" u="sng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smtClean="0">
                <a:solidFill>
                  <a:schemeClr val="tx2">
                    <a:lumMod val="50000"/>
                  </a:schemeClr>
                </a:solidFill>
              </a:rPr>
              <a:t>молодежи на государственном уровне?</a:t>
            </a:r>
            <a:endParaRPr lang="ru-RU" sz="4000" b="1" u="sng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Содержимое 4" descr="22.11.2012_07.37.33_big_7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1285875"/>
            <a:ext cx="4929187" cy="2786063"/>
          </a:xfrm>
        </p:spPr>
      </p:pic>
      <p:pic>
        <p:nvPicPr>
          <p:cNvPr id="19459" name="Содержимое 5" descr="img224128_3-1_Edinoe_Gosudarstv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285875"/>
            <a:ext cx="3571875" cy="5143500"/>
          </a:xfrm>
        </p:spPr>
      </p:pic>
      <p:sp>
        <p:nvSpPr>
          <p:cNvPr id="7" name="TextBox 6"/>
          <p:cNvSpPr txBox="1"/>
          <p:nvPr/>
        </p:nvSpPr>
        <p:spPr>
          <a:xfrm>
            <a:off x="3857625" y="4143375"/>
            <a:ext cx="52863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Молодежь уже должна вырастать до уровня государственного мышления, чтобы быть способной со временем решать те задачи, которые стоят перед государством.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144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C00000"/>
                </a:solidFill>
              </a:rPr>
              <a:t>Задачи и роль молодежи имеют 3 ступени совершенствования и влияния:</a:t>
            </a:r>
            <a:endParaRPr lang="ru-RU" sz="36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878684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Изии\презентация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3143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D:\Изии\презентация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1357313"/>
            <a:ext cx="3157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D:\Изии\презентация\kamolot_200x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4000"/>
            <a:ext cx="2984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D:\Изии\презентация\kamolo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1500188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D:\Изии\презентация\50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2714625"/>
            <a:ext cx="30718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D:\Изии\презентация\4(8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4357688"/>
            <a:ext cx="6500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Горизонтальный свиток 11"/>
          <p:cNvSpPr/>
          <p:nvPr/>
        </p:nvSpPr>
        <p:spPr>
          <a:xfrm>
            <a:off x="0" y="-214313"/>
            <a:ext cx="9144000" cy="200025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Узбекистан вопросу интеллектуального, духовного и физического развития современной молодежи  уделяется огромное внимание.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388</TotalTime>
  <Words>159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Constantia</vt:lpstr>
      <vt:lpstr>Arial</vt:lpstr>
      <vt:lpstr>Wingdings 2</vt:lpstr>
      <vt:lpstr>Calibri</vt:lpstr>
      <vt:lpstr>Bookman Old Style</vt:lpstr>
      <vt:lpstr>Monotype Corsiva</vt:lpstr>
      <vt:lpstr>Times New Roman</vt:lpstr>
      <vt:lpstr>Comic Sans MS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</dc:title>
  <dc:creator>User</dc:creator>
  <cp:lastModifiedBy>Гость</cp:lastModifiedBy>
  <cp:revision>38</cp:revision>
  <dcterms:created xsi:type="dcterms:W3CDTF">2012-11-24T14:07:36Z</dcterms:created>
  <dcterms:modified xsi:type="dcterms:W3CDTF">2004-06-01T01:42:12Z</dcterms:modified>
</cp:coreProperties>
</file>